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3"/>
  </p:notesMasterIdLst>
  <p:handoutMasterIdLst>
    <p:handoutMasterId r:id="rId24"/>
  </p:handoutMasterIdLst>
  <p:sldIdLst>
    <p:sldId id="379" r:id="rId2"/>
    <p:sldId id="800" r:id="rId3"/>
    <p:sldId id="834" r:id="rId4"/>
    <p:sldId id="835" r:id="rId5"/>
    <p:sldId id="849" r:id="rId6"/>
    <p:sldId id="808" r:id="rId7"/>
    <p:sldId id="809" r:id="rId8"/>
    <p:sldId id="810" r:id="rId9"/>
    <p:sldId id="811" r:id="rId10"/>
    <p:sldId id="838" r:id="rId11"/>
    <p:sldId id="812" r:id="rId12"/>
    <p:sldId id="813" r:id="rId13"/>
    <p:sldId id="831" r:id="rId14"/>
    <p:sldId id="833" r:id="rId15"/>
    <p:sldId id="814" r:id="rId16"/>
    <p:sldId id="815" r:id="rId17"/>
    <p:sldId id="816" r:id="rId18"/>
    <p:sldId id="850" r:id="rId19"/>
    <p:sldId id="817" r:id="rId20"/>
    <p:sldId id="818" r:id="rId21"/>
    <p:sldId id="819" r:id="rId22"/>
  </p:sldIdLst>
  <p:sldSz cx="9144000" cy="6858000" type="screen4x3"/>
  <p:notesSz cx="7026275" cy="9312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DDEE7"/>
    <a:srgbClr val="DEF2FE"/>
    <a:srgbClr val="1F497D"/>
    <a:srgbClr val="0D88B3"/>
    <a:srgbClr val="86FBFE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9" autoAdjust="0"/>
    <p:restoredTop sz="91989" autoAdjust="0"/>
  </p:normalViewPr>
  <p:slideViewPr>
    <p:cSldViewPr>
      <p:cViewPr>
        <p:scale>
          <a:sx n="110" d="100"/>
          <a:sy n="110" d="100"/>
        </p:scale>
        <p:origin x="-1800" y="-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6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863" y="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93E5E6-0D1E-4BD0-AC7F-D8EDF16D3BDA}" type="datetimeFigureOut">
              <a:rPr lang="en-US" smtClean="0"/>
              <a:pPr/>
              <a:t>2/19/2016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55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863" y="8845550"/>
            <a:ext cx="304482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E945C-41CC-40A5-99A0-A6AF05CBB887}" type="slidenum">
              <a:rPr lang="en-US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37331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930" y="0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7725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628" y="4423331"/>
            <a:ext cx="5621020" cy="4190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5045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930" y="8845045"/>
            <a:ext cx="3044719" cy="46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60" tIns="46680" rIns="93360" bIns="4668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36398CE-043B-4AE2-B1BF-C04D0A960534}" type="slidenum">
              <a:rPr lang="en-GB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16477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6398CE-043B-4AE2-B1BF-C04D0A960534}" type="slidenum">
              <a:rPr lang="en-GB" smtClean="0"/>
              <a:pPr>
                <a:defRPr/>
              </a:pPr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77638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6398CE-043B-4AE2-B1BF-C04D0A960534}" type="slidenum">
              <a:rPr lang="en-GB" smtClean="0"/>
              <a:pPr>
                <a:defRPr/>
              </a:pPr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56373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6398CE-043B-4AE2-B1BF-C04D0A960534}" type="slidenum">
              <a:rPr lang="en-GB" smtClean="0"/>
              <a:pPr>
                <a:defRPr/>
              </a:pPr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753930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19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ENER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4"/>
          <p:cNvSpPr>
            <a:spLocks noGrp="1"/>
          </p:cNvSpPr>
          <p:nvPr>
            <p:ph type="title"/>
          </p:nvPr>
        </p:nvSpPr>
        <p:spPr>
          <a:xfrm>
            <a:off x="414586" y="332656"/>
            <a:ext cx="7056784" cy="533400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l">
              <a:defRPr sz="2800" b="1" i="0" cap="all">
                <a:solidFill>
                  <a:srgbClr val="1F497D"/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106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ULLET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4"/>
          <p:cNvSpPr>
            <a:spLocks noGrp="1"/>
          </p:cNvSpPr>
          <p:nvPr>
            <p:ph type="title"/>
          </p:nvPr>
        </p:nvSpPr>
        <p:spPr>
          <a:xfrm>
            <a:off x="444500" y="260648"/>
            <a:ext cx="6995120" cy="533400"/>
          </a:xfrm>
          <a:prstGeom prst="rect">
            <a:avLst/>
          </a:prstGeom>
          <a:ln>
            <a:noFill/>
          </a:ln>
          <a:effectLst/>
        </p:spPr>
        <p:txBody>
          <a:bodyPr vert="horz" wrap="square" lIns="0" tIns="0" rIns="0" bIns="0" rtlCol="0" anchor="ctr" anchorCtr="0">
            <a:normAutofit/>
          </a:bodyPr>
          <a:lstStyle>
            <a:lvl1pPr algn="l">
              <a:defRPr sz="2800" b="1" i="0" cap="all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4500" y="1341438"/>
            <a:ext cx="8231188" cy="504031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tx2"/>
              </a:buClr>
              <a:buFont typeface="Wingdings" pitchFamily="2" charset="2"/>
              <a:buChar char="§"/>
              <a:defRPr sz="2200" baseline="0">
                <a:latin typeface="+mn-lt"/>
              </a:defRPr>
            </a:lvl1pPr>
            <a:lvl2pPr>
              <a:buClr>
                <a:schemeClr val="tx2"/>
              </a:buClr>
              <a:defRPr sz="2200" baseline="0">
                <a:latin typeface="+mn-lt"/>
              </a:defRPr>
            </a:lvl2pPr>
            <a:lvl3pPr>
              <a:buClr>
                <a:schemeClr val="tx2"/>
              </a:buClr>
              <a:defRPr sz="2200" baseline="0">
                <a:latin typeface="+mn-lt"/>
              </a:defRPr>
            </a:lvl3pPr>
            <a:lvl4pPr marL="1600200" indent="-228600">
              <a:buClr>
                <a:schemeClr val="tx2"/>
              </a:buClr>
              <a:buFont typeface="Courier New" pitchFamily="49" charset="0"/>
              <a:buChar char="o"/>
              <a:defRPr sz="2200" baseline="0">
                <a:latin typeface="+mn-lt"/>
              </a:defRPr>
            </a:lvl4pPr>
            <a:lvl5pPr>
              <a:buClr>
                <a:schemeClr val="tx2"/>
              </a:buClr>
              <a:defRPr sz="2200" baseline="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8985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GB" smtClean="0"/>
              <a:t>Click to edit Master text styles</a:t>
            </a:r>
          </a:p>
          <a:p>
            <a:pPr lvl="1"/>
            <a:r>
              <a:rPr lang="en-GB" altLang="en-GB" smtClean="0"/>
              <a:t>Second level</a:t>
            </a:r>
          </a:p>
          <a:p>
            <a:pPr lvl="2"/>
            <a:r>
              <a:rPr lang="en-GB" altLang="en-GB" smtClean="0"/>
              <a:t>Third level</a:t>
            </a:r>
          </a:p>
          <a:p>
            <a:pPr lvl="3"/>
            <a:r>
              <a:rPr lang="en-GB" altLang="en-GB" smtClean="0"/>
              <a:t>Fourth level</a:t>
            </a:r>
          </a:p>
          <a:p>
            <a:pPr lvl="4"/>
            <a:r>
              <a:rPr lang="en-GB" altLang="en-GB" smtClean="0"/>
              <a:t>Fifth level</a:t>
            </a: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0" y="6473825"/>
            <a:ext cx="450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fld id="{C3299E5D-F67E-4282-B62B-78C94A905FF4}" type="slidenum">
              <a:rPr lang="en-GB" sz="1800">
                <a:solidFill>
                  <a:srgbClr val="000099"/>
                </a:solidFill>
                <a:cs typeface="Arial" charset="0"/>
              </a:rPr>
              <a:pPr>
                <a:defRPr/>
              </a:pPr>
              <a:t>‹#›</a:t>
            </a:fld>
            <a:endParaRPr lang="hr-HR" sz="1800">
              <a:solidFill>
                <a:srgbClr val="000099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5" r:id="rId14"/>
    <p:sldLayoutId id="2147483666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3411A5"/>
          </a:solidFill>
          <a:latin typeface="NewBskvll BT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1916832"/>
            <a:ext cx="7399596" cy="1728192"/>
          </a:xfrm>
        </p:spPr>
        <p:txBody>
          <a:bodyPr/>
          <a:lstStyle/>
          <a:p>
            <a:r>
              <a:rPr lang="en-GB" sz="4400" dirty="0"/>
              <a:t>Određivanje gotovinskog salda: gotovinska rezerva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51348" y="4005064"/>
            <a:ext cx="7361896" cy="1440880"/>
          </a:xfrm>
        </p:spPr>
        <p:txBody>
          <a:bodyPr/>
          <a:lstStyle/>
          <a:p>
            <a:r>
              <a:rPr lang="en-GB" sz="2800" dirty="0" smtClean="0"/>
              <a:t>PEMPAL-ova Zajednica prakse za riznicu</a:t>
            </a:r>
          </a:p>
          <a:p>
            <a:r>
              <a:rPr lang="en-GB" sz="2800" i="1" dirty="0" smtClean="0">
                <a:solidFill>
                  <a:schemeClr val="tx1"/>
                </a:solidFill>
              </a:rPr>
              <a:t>Sastanak Tematske skupine za upravljanje novčanim sredstvima</a:t>
            </a:r>
            <a:endParaRPr lang="hr-HR" sz="2800" i="1" dirty="0" smtClean="0">
              <a:solidFill>
                <a:schemeClr val="tx1"/>
              </a:solidFill>
            </a:endParaRP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5652120" y="6021288"/>
            <a:ext cx="3313063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altLang="en-GB" sz="2000" dirty="0" smtClean="0">
                <a:solidFill>
                  <a:srgbClr val="3411A5"/>
                </a:solidFill>
                <a:latin typeface="NewBskvll BT" pitchFamily="18" charset="0"/>
              </a:rPr>
              <a:t>Mike Williams</a:t>
            </a:r>
          </a:p>
          <a:p>
            <a:pPr algn="ctr">
              <a:spcBef>
                <a:spcPts val="0"/>
              </a:spcBef>
            </a:pPr>
            <a:r>
              <a:rPr lang="en-GB" altLang="en-GB" sz="2000" dirty="0" smtClean="0">
                <a:solidFill>
                  <a:srgbClr val="3411A5"/>
                </a:solidFill>
                <a:latin typeface="NewBskvll BT" pitchFamily="18" charset="0"/>
              </a:rPr>
              <a:t>mike.williams@mj-w.net</a:t>
            </a:r>
            <a:endParaRPr lang="hr-HR" altLang="en-GB" dirty="0">
              <a:latin typeface="CopprplGoth BT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5949280"/>
            <a:ext cx="23965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2000" dirty="0">
                <a:solidFill>
                  <a:srgbClr val="3411A5"/>
                </a:solidFill>
                <a:latin typeface="NewBskvll BT" pitchFamily="18" charset="0"/>
              </a:rPr>
              <a:t>Ankara</a:t>
            </a:r>
          </a:p>
          <a:p>
            <a:pPr algn="ctr">
              <a:spcBef>
                <a:spcPts val="0"/>
              </a:spcBef>
            </a:pPr>
            <a:r>
              <a:rPr lang="en-GB" sz="2000" dirty="0">
                <a:solidFill>
                  <a:srgbClr val="3411A5"/>
                </a:solidFill>
                <a:latin typeface="NewBskvll BT" pitchFamily="18" charset="0"/>
              </a:rPr>
              <a:t>ožujak 2016.</a:t>
            </a:r>
            <a:endParaRPr lang="hr-HR" sz="2000" dirty="0">
              <a:solidFill>
                <a:srgbClr val="3411A5"/>
              </a:solidFill>
              <a:latin typeface="NewBskvll BT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786" y="153177"/>
            <a:ext cx="8280920" cy="872923"/>
          </a:xfrm>
        </p:spPr>
        <p:txBody>
          <a:bodyPr/>
          <a:lstStyle/>
          <a:p>
            <a:r>
              <a:rPr lang="en-GB" sz="3600" dirty="0" smtClean="0"/>
              <a:t>Primjer: Važnost predviđanja</a:t>
            </a:r>
            <a:endParaRPr lang="hr-HR" sz="3600" dirty="0"/>
          </a:p>
        </p:txBody>
      </p:sp>
      <p:sp>
        <p:nvSpPr>
          <p:cNvPr id="7" name="TextBox 6"/>
          <p:cNvSpPr txBox="1"/>
          <p:nvPr/>
        </p:nvSpPr>
        <p:spPr>
          <a:xfrm>
            <a:off x="5120690" y="1405581"/>
            <a:ext cx="31825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800" dirty="0" smtClean="0"/>
              <a:t>Stvarni kumulativni novčani tok: pad od 80 milijardi u kratkom razdoblju</a:t>
            </a:r>
            <a:endParaRPr lang="hr-HR" sz="1800" dirty="0"/>
          </a:p>
        </p:txBody>
      </p:sp>
      <p:sp>
        <p:nvSpPr>
          <p:cNvPr id="8" name="TextBox 7"/>
          <p:cNvSpPr txBox="1"/>
          <p:nvPr/>
        </p:nvSpPr>
        <p:spPr>
          <a:xfrm>
            <a:off x="1175478" y="4058421"/>
            <a:ext cx="3463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GB" sz="1800" dirty="0" smtClean="0"/>
              <a:t>Predviđanja novčanih tokova: ukupne kratkoročne pogreške upućuju da bi 30 milijardi bilo dovoljno</a:t>
            </a:r>
            <a:endParaRPr lang="hr-HR" sz="1800" dirty="0"/>
          </a:p>
        </p:txBody>
      </p:sp>
      <p:sp>
        <p:nvSpPr>
          <p:cNvPr id="9" name="Left Arrow 8"/>
          <p:cNvSpPr/>
          <p:nvPr/>
        </p:nvSpPr>
        <p:spPr bwMode="auto">
          <a:xfrm>
            <a:off x="5220072" y="2373784"/>
            <a:ext cx="1782198" cy="162018"/>
          </a:xfrm>
          <a:prstGeom prst="leftArrow">
            <a:avLst/>
          </a:prstGeom>
          <a:solidFill>
            <a:srgbClr val="DEF2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10" name="Left Arrow 9"/>
          <p:cNvSpPr/>
          <p:nvPr/>
        </p:nvSpPr>
        <p:spPr bwMode="auto">
          <a:xfrm rot="10800000">
            <a:off x="2015933" y="5139319"/>
            <a:ext cx="1782198" cy="162018"/>
          </a:xfrm>
          <a:prstGeom prst="leftArrow">
            <a:avLst/>
          </a:prstGeom>
          <a:solidFill>
            <a:srgbClr val="DEF2F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800">
              <a:solidFill>
                <a:srgbClr val="0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8549" y="5657414"/>
            <a:ext cx="76247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Napomena: ako nije moguće reagirati na predviđanja, tada temeljna volatilnost ostaje relevantna – ako se državne obveznice izdaju tjedno, vjerojatnost je da će postojati volatilnost narednih tjedan dana (osim ako sporazumi o reotkupu nisu dostupni)</a:t>
            </a:r>
            <a:endParaRPr lang="hr-HR" sz="1800" dirty="0"/>
          </a:p>
        </p:txBody>
      </p:sp>
      <p:pic>
        <p:nvPicPr>
          <p:cNvPr id="3074" name="Picture 2" descr="C:\Users\Assia\Desktop\Untitle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33" y="1104948"/>
            <a:ext cx="4076700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ssia\Desktop\Untitled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734303"/>
            <a:ext cx="4124325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066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0985"/>
            <a:ext cx="7772400" cy="828328"/>
          </a:xfrm>
        </p:spPr>
        <p:txBody>
          <a:bodyPr/>
          <a:lstStyle/>
          <a:p>
            <a:r>
              <a:rPr dirty="0" smtClean="0"/>
              <a:t>Utjecaj predviđenih pogrešaka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085174"/>
            <a:ext cx="3672409" cy="52292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dirty="0" smtClean="0"/>
              <a:t>Standardna odstupanja u obliku pogrešaka u predviđanjima &lt; &lt; standardna odstupanja u ostvarenju</a:t>
            </a:r>
          </a:p>
          <a:p>
            <a:pPr marL="361950" lvl="1" indent="-266700">
              <a:lnSpc>
                <a:spcPct val="110000"/>
              </a:lnSpc>
            </a:pPr>
            <a:r>
              <a:rPr dirty="0" smtClean="0"/>
              <a:t>ali neće biti nula</a:t>
            </a:r>
          </a:p>
          <a:p>
            <a:pPr marL="361950" lvl="1" indent="-266700">
              <a:lnSpc>
                <a:spcPct val="110000"/>
              </a:lnSpc>
            </a:pPr>
            <a:r>
              <a:rPr dirty="0" smtClean="0"/>
              <a:t>Važna je kumulativna greška</a:t>
            </a:r>
          </a:p>
          <a:p>
            <a:pPr>
              <a:lnSpc>
                <a:spcPct val="110000"/>
              </a:lnSpc>
            </a:pPr>
            <a:r>
              <a:rPr dirty="0" smtClean="0"/>
              <a:t>Utvrditi: maksimalni neočekivani pad gotovinskog salda tijekom razdoblja kada intervencija nije praktična</a:t>
            </a:r>
          </a:p>
          <a:p>
            <a:pPr marL="361950" lvl="1" indent="-266700">
              <a:lnSpc>
                <a:spcPct val="110000"/>
              </a:lnSpc>
            </a:pPr>
            <a:r>
              <a:rPr dirty="0" smtClean="0"/>
              <a:t>U tom je kontekstu vremensko razdoblje tijekom kojeg se može upravljati nepredviđenim fluktuacijama  važno. </a:t>
            </a:r>
          </a:p>
          <a:p>
            <a:pPr marL="361950" lvl="1" indent="-266700">
              <a:lnSpc>
                <a:spcPct val="110000"/>
              </a:lnSpc>
            </a:pPr>
            <a:r>
              <a:rPr dirty="0" smtClean="0"/>
              <a:t>U zemljama koje redovito izdaju državne obveznice to je vjerojatno između jednog i dva tjedana </a:t>
            </a:r>
            <a:endParaRPr lang="hr-HR" dirty="0"/>
          </a:p>
          <a:p>
            <a:endParaRPr lang="hr-HR" dirty="0"/>
          </a:p>
        </p:txBody>
      </p:sp>
      <p:sp>
        <p:nvSpPr>
          <p:cNvPr id="5" name="Bent Arrow 4"/>
          <p:cNvSpPr/>
          <p:nvPr/>
        </p:nvSpPr>
        <p:spPr>
          <a:xfrm flipV="1">
            <a:off x="323528" y="6043112"/>
            <a:ext cx="3680178" cy="303413"/>
          </a:xfrm>
          <a:prstGeom prst="bentArrow">
            <a:avLst>
              <a:gd name="adj1" fmla="val 25000"/>
              <a:gd name="adj2" fmla="val 28720"/>
              <a:gd name="adj3" fmla="val 25000"/>
              <a:gd name="adj4" fmla="val 43750"/>
            </a:avLst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52" y="6010152"/>
            <a:ext cx="40414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dirty="0" smtClean="0"/>
              <a:t>Koncept transakcijskih rezervi</a:t>
            </a:r>
            <a:endParaRPr lang="hr-HR" dirty="0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3851275" y="1628775"/>
            <a:ext cx="5292727" cy="3671888"/>
            <a:chOff x="2426" y="1026"/>
            <a:chExt cx="3334" cy="2313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26" y="1026"/>
              <a:ext cx="3253" cy="2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427" y="1027"/>
              <a:ext cx="3251" cy="231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2586" y="1113"/>
              <a:ext cx="3020" cy="199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1" name="Freeform 7"/>
            <p:cNvSpPr>
              <a:spLocks noEditPoints="1"/>
            </p:cNvSpPr>
            <p:nvPr/>
          </p:nvSpPr>
          <p:spPr bwMode="auto">
            <a:xfrm>
              <a:off x="2586" y="1111"/>
              <a:ext cx="3020" cy="1749"/>
            </a:xfrm>
            <a:custGeom>
              <a:avLst/>
              <a:gdLst>
                <a:gd name="T0" fmla="*/ 0 w 3020"/>
                <a:gd name="T1" fmla="*/ 1745 h 1749"/>
                <a:gd name="T2" fmla="*/ 3020 w 3020"/>
                <a:gd name="T3" fmla="*/ 1745 h 1749"/>
                <a:gd name="T4" fmla="*/ 3020 w 3020"/>
                <a:gd name="T5" fmla="*/ 1749 h 1749"/>
                <a:gd name="T6" fmla="*/ 0 w 3020"/>
                <a:gd name="T7" fmla="*/ 1749 h 1749"/>
                <a:gd name="T8" fmla="*/ 0 w 3020"/>
                <a:gd name="T9" fmla="*/ 1745 h 1749"/>
                <a:gd name="T10" fmla="*/ 0 w 3020"/>
                <a:gd name="T11" fmla="*/ 1496 h 1749"/>
                <a:gd name="T12" fmla="*/ 3020 w 3020"/>
                <a:gd name="T13" fmla="*/ 1496 h 1749"/>
                <a:gd name="T14" fmla="*/ 3020 w 3020"/>
                <a:gd name="T15" fmla="*/ 1500 h 1749"/>
                <a:gd name="T16" fmla="*/ 0 w 3020"/>
                <a:gd name="T17" fmla="*/ 1500 h 1749"/>
                <a:gd name="T18" fmla="*/ 0 w 3020"/>
                <a:gd name="T19" fmla="*/ 1496 h 1749"/>
                <a:gd name="T20" fmla="*/ 0 w 3020"/>
                <a:gd name="T21" fmla="*/ 1247 h 1749"/>
                <a:gd name="T22" fmla="*/ 3020 w 3020"/>
                <a:gd name="T23" fmla="*/ 1247 h 1749"/>
                <a:gd name="T24" fmla="*/ 3020 w 3020"/>
                <a:gd name="T25" fmla="*/ 1250 h 1749"/>
                <a:gd name="T26" fmla="*/ 0 w 3020"/>
                <a:gd name="T27" fmla="*/ 1250 h 1749"/>
                <a:gd name="T28" fmla="*/ 0 w 3020"/>
                <a:gd name="T29" fmla="*/ 1247 h 1749"/>
                <a:gd name="T30" fmla="*/ 0 w 3020"/>
                <a:gd name="T31" fmla="*/ 997 h 1749"/>
                <a:gd name="T32" fmla="*/ 3020 w 3020"/>
                <a:gd name="T33" fmla="*/ 997 h 1749"/>
                <a:gd name="T34" fmla="*/ 3020 w 3020"/>
                <a:gd name="T35" fmla="*/ 1001 h 1749"/>
                <a:gd name="T36" fmla="*/ 0 w 3020"/>
                <a:gd name="T37" fmla="*/ 1001 h 1749"/>
                <a:gd name="T38" fmla="*/ 0 w 3020"/>
                <a:gd name="T39" fmla="*/ 997 h 1749"/>
                <a:gd name="T40" fmla="*/ 0 w 3020"/>
                <a:gd name="T41" fmla="*/ 748 h 1749"/>
                <a:gd name="T42" fmla="*/ 3020 w 3020"/>
                <a:gd name="T43" fmla="*/ 748 h 1749"/>
                <a:gd name="T44" fmla="*/ 3020 w 3020"/>
                <a:gd name="T45" fmla="*/ 751 h 1749"/>
                <a:gd name="T46" fmla="*/ 0 w 3020"/>
                <a:gd name="T47" fmla="*/ 751 h 1749"/>
                <a:gd name="T48" fmla="*/ 0 w 3020"/>
                <a:gd name="T49" fmla="*/ 748 h 1749"/>
                <a:gd name="T50" fmla="*/ 0 w 3020"/>
                <a:gd name="T51" fmla="*/ 498 h 1749"/>
                <a:gd name="T52" fmla="*/ 3020 w 3020"/>
                <a:gd name="T53" fmla="*/ 498 h 1749"/>
                <a:gd name="T54" fmla="*/ 3020 w 3020"/>
                <a:gd name="T55" fmla="*/ 502 h 1749"/>
                <a:gd name="T56" fmla="*/ 0 w 3020"/>
                <a:gd name="T57" fmla="*/ 502 h 1749"/>
                <a:gd name="T58" fmla="*/ 0 w 3020"/>
                <a:gd name="T59" fmla="*/ 498 h 1749"/>
                <a:gd name="T60" fmla="*/ 0 w 3020"/>
                <a:gd name="T61" fmla="*/ 249 h 1749"/>
                <a:gd name="T62" fmla="*/ 3020 w 3020"/>
                <a:gd name="T63" fmla="*/ 249 h 1749"/>
                <a:gd name="T64" fmla="*/ 3020 w 3020"/>
                <a:gd name="T65" fmla="*/ 252 h 1749"/>
                <a:gd name="T66" fmla="*/ 0 w 3020"/>
                <a:gd name="T67" fmla="*/ 252 h 1749"/>
                <a:gd name="T68" fmla="*/ 0 w 3020"/>
                <a:gd name="T69" fmla="*/ 249 h 1749"/>
                <a:gd name="T70" fmla="*/ 0 w 3020"/>
                <a:gd name="T71" fmla="*/ 0 h 1749"/>
                <a:gd name="T72" fmla="*/ 3020 w 3020"/>
                <a:gd name="T73" fmla="*/ 0 h 1749"/>
                <a:gd name="T74" fmla="*/ 3020 w 3020"/>
                <a:gd name="T75" fmla="*/ 3 h 1749"/>
                <a:gd name="T76" fmla="*/ 0 w 3020"/>
                <a:gd name="T77" fmla="*/ 3 h 1749"/>
                <a:gd name="T78" fmla="*/ 0 w 3020"/>
                <a:gd name="T79" fmla="*/ 0 h 17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020" h="1749">
                  <a:moveTo>
                    <a:pt x="0" y="1745"/>
                  </a:moveTo>
                  <a:lnTo>
                    <a:pt x="3020" y="1745"/>
                  </a:lnTo>
                  <a:lnTo>
                    <a:pt x="3020" y="1749"/>
                  </a:lnTo>
                  <a:lnTo>
                    <a:pt x="0" y="1749"/>
                  </a:lnTo>
                  <a:lnTo>
                    <a:pt x="0" y="1745"/>
                  </a:lnTo>
                  <a:close/>
                  <a:moveTo>
                    <a:pt x="0" y="1496"/>
                  </a:moveTo>
                  <a:lnTo>
                    <a:pt x="3020" y="1496"/>
                  </a:lnTo>
                  <a:lnTo>
                    <a:pt x="3020" y="1500"/>
                  </a:lnTo>
                  <a:lnTo>
                    <a:pt x="0" y="1500"/>
                  </a:lnTo>
                  <a:lnTo>
                    <a:pt x="0" y="1496"/>
                  </a:lnTo>
                  <a:close/>
                  <a:moveTo>
                    <a:pt x="0" y="1247"/>
                  </a:moveTo>
                  <a:lnTo>
                    <a:pt x="3020" y="1247"/>
                  </a:lnTo>
                  <a:lnTo>
                    <a:pt x="3020" y="1250"/>
                  </a:lnTo>
                  <a:lnTo>
                    <a:pt x="0" y="1250"/>
                  </a:lnTo>
                  <a:lnTo>
                    <a:pt x="0" y="1247"/>
                  </a:lnTo>
                  <a:close/>
                  <a:moveTo>
                    <a:pt x="0" y="997"/>
                  </a:moveTo>
                  <a:lnTo>
                    <a:pt x="3020" y="997"/>
                  </a:lnTo>
                  <a:lnTo>
                    <a:pt x="3020" y="1001"/>
                  </a:lnTo>
                  <a:lnTo>
                    <a:pt x="0" y="1001"/>
                  </a:lnTo>
                  <a:lnTo>
                    <a:pt x="0" y="997"/>
                  </a:lnTo>
                  <a:close/>
                  <a:moveTo>
                    <a:pt x="0" y="748"/>
                  </a:moveTo>
                  <a:lnTo>
                    <a:pt x="3020" y="748"/>
                  </a:lnTo>
                  <a:lnTo>
                    <a:pt x="3020" y="751"/>
                  </a:lnTo>
                  <a:lnTo>
                    <a:pt x="0" y="751"/>
                  </a:lnTo>
                  <a:lnTo>
                    <a:pt x="0" y="748"/>
                  </a:lnTo>
                  <a:close/>
                  <a:moveTo>
                    <a:pt x="0" y="498"/>
                  </a:moveTo>
                  <a:lnTo>
                    <a:pt x="3020" y="498"/>
                  </a:lnTo>
                  <a:lnTo>
                    <a:pt x="3020" y="502"/>
                  </a:lnTo>
                  <a:lnTo>
                    <a:pt x="0" y="502"/>
                  </a:lnTo>
                  <a:lnTo>
                    <a:pt x="0" y="498"/>
                  </a:lnTo>
                  <a:close/>
                  <a:moveTo>
                    <a:pt x="0" y="249"/>
                  </a:moveTo>
                  <a:lnTo>
                    <a:pt x="3020" y="249"/>
                  </a:lnTo>
                  <a:lnTo>
                    <a:pt x="3020" y="252"/>
                  </a:lnTo>
                  <a:lnTo>
                    <a:pt x="0" y="252"/>
                  </a:lnTo>
                  <a:lnTo>
                    <a:pt x="0" y="249"/>
                  </a:lnTo>
                  <a:close/>
                  <a:moveTo>
                    <a:pt x="0" y="0"/>
                  </a:moveTo>
                  <a:lnTo>
                    <a:pt x="3020" y="0"/>
                  </a:lnTo>
                  <a:lnTo>
                    <a:pt x="302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2" name="Freeform 8"/>
            <p:cNvSpPr>
              <a:spLocks/>
            </p:cNvSpPr>
            <p:nvPr/>
          </p:nvSpPr>
          <p:spPr bwMode="auto">
            <a:xfrm>
              <a:off x="2601" y="2858"/>
              <a:ext cx="2990" cy="250"/>
            </a:xfrm>
            <a:custGeom>
              <a:avLst/>
              <a:gdLst>
                <a:gd name="T0" fmla="*/ 85 w 2990"/>
                <a:gd name="T1" fmla="*/ 0 h 250"/>
                <a:gd name="T2" fmla="*/ 199 w 2990"/>
                <a:gd name="T3" fmla="*/ 0 h 250"/>
                <a:gd name="T4" fmla="*/ 313 w 2990"/>
                <a:gd name="T5" fmla="*/ 0 h 250"/>
                <a:gd name="T6" fmla="*/ 427 w 2990"/>
                <a:gd name="T7" fmla="*/ 0 h 250"/>
                <a:gd name="T8" fmla="*/ 541 w 2990"/>
                <a:gd name="T9" fmla="*/ 0 h 250"/>
                <a:gd name="T10" fmla="*/ 655 w 2990"/>
                <a:gd name="T11" fmla="*/ 0 h 250"/>
                <a:gd name="T12" fmla="*/ 769 w 2990"/>
                <a:gd name="T13" fmla="*/ 0 h 250"/>
                <a:gd name="T14" fmla="*/ 883 w 2990"/>
                <a:gd name="T15" fmla="*/ 0 h 250"/>
                <a:gd name="T16" fmla="*/ 997 w 2990"/>
                <a:gd name="T17" fmla="*/ 0 h 250"/>
                <a:gd name="T18" fmla="*/ 1111 w 2990"/>
                <a:gd name="T19" fmla="*/ 0 h 250"/>
                <a:gd name="T20" fmla="*/ 1224 w 2990"/>
                <a:gd name="T21" fmla="*/ 0 h 250"/>
                <a:gd name="T22" fmla="*/ 1338 w 2990"/>
                <a:gd name="T23" fmla="*/ 0 h 250"/>
                <a:gd name="T24" fmla="*/ 1452 w 2990"/>
                <a:gd name="T25" fmla="*/ 0 h 250"/>
                <a:gd name="T26" fmla="*/ 1566 w 2990"/>
                <a:gd name="T27" fmla="*/ 0 h 250"/>
                <a:gd name="T28" fmla="*/ 1680 w 2990"/>
                <a:gd name="T29" fmla="*/ 0 h 250"/>
                <a:gd name="T30" fmla="*/ 1794 w 2990"/>
                <a:gd name="T31" fmla="*/ 0 h 250"/>
                <a:gd name="T32" fmla="*/ 1908 w 2990"/>
                <a:gd name="T33" fmla="*/ 0 h 250"/>
                <a:gd name="T34" fmla="*/ 2022 w 2990"/>
                <a:gd name="T35" fmla="*/ 0 h 250"/>
                <a:gd name="T36" fmla="*/ 2136 w 2990"/>
                <a:gd name="T37" fmla="*/ 0 h 250"/>
                <a:gd name="T38" fmla="*/ 2250 w 2990"/>
                <a:gd name="T39" fmla="*/ 0 h 250"/>
                <a:gd name="T40" fmla="*/ 2364 w 2990"/>
                <a:gd name="T41" fmla="*/ 0 h 250"/>
                <a:gd name="T42" fmla="*/ 2478 w 2990"/>
                <a:gd name="T43" fmla="*/ 0 h 250"/>
                <a:gd name="T44" fmla="*/ 2592 w 2990"/>
                <a:gd name="T45" fmla="*/ 0 h 250"/>
                <a:gd name="T46" fmla="*/ 2706 w 2990"/>
                <a:gd name="T47" fmla="*/ 0 h 250"/>
                <a:gd name="T48" fmla="*/ 2820 w 2990"/>
                <a:gd name="T49" fmla="*/ 0 h 250"/>
                <a:gd name="T50" fmla="*/ 2934 w 2990"/>
                <a:gd name="T51" fmla="*/ 0 h 250"/>
                <a:gd name="T52" fmla="*/ 2962 w 2990"/>
                <a:gd name="T53" fmla="*/ 250 h 250"/>
                <a:gd name="T54" fmla="*/ 2848 w 2990"/>
                <a:gd name="T55" fmla="*/ 250 h 250"/>
                <a:gd name="T56" fmla="*/ 2734 w 2990"/>
                <a:gd name="T57" fmla="*/ 250 h 250"/>
                <a:gd name="T58" fmla="*/ 2620 w 2990"/>
                <a:gd name="T59" fmla="*/ 250 h 250"/>
                <a:gd name="T60" fmla="*/ 2506 w 2990"/>
                <a:gd name="T61" fmla="*/ 250 h 250"/>
                <a:gd name="T62" fmla="*/ 2392 w 2990"/>
                <a:gd name="T63" fmla="*/ 250 h 250"/>
                <a:gd name="T64" fmla="*/ 2278 w 2990"/>
                <a:gd name="T65" fmla="*/ 250 h 250"/>
                <a:gd name="T66" fmla="*/ 2164 w 2990"/>
                <a:gd name="T67" fmla="*/ 250 h 250"/>
                <a:gd name="T68" fmla="*/ 2051 w 2990"/>
                <a:gd name="T69" fmla="*/ 250 h 250"/>
                <a:gd name="T70" fmla="*/ 1937 w 2990"/>
                <a:gd name="T71" fmla="*/ 250 h 250"/>
                <a:gd name="T72" fmla="*/ 1823 w 2990"/>
                <a:gd name="T73" fmla="*/ 250 h 250"/>
                <a:gd name="T74" fmla="*/ 1709 w 2990"/>
                <a:gd name="T75" fmla="*/ 250 h 250"/>
                <a:gd name="T76" fmla="*/ 1595 w 2990"/>
                <a:gd name="T77" fmla="*/ 250 h 250"/>
                <a:gd name="T78" fmla="*/ 1481 w 2990"/>
                <a:gd name="T79" fmla="*/ 250 h 250"/>
                <a:gd name="T80" fmla="*/ 1367 w 2990"/>
                <a:gd name="T81" fmla="*/ 250 h 250"/>
                <a:gd name="T82" fmla="*/ 1253 w 2990"/>
                <a:gd name="T83" fmla="*/ 250 h 250"/>
                <a:gd name="T84" fmla="*/ 1139 w 2990"/>
                <a:gd name="T85" fmla="*/ 250 h 250"/>
                <a:gd name="T86" fmla="*/ 1025 w 2990"/>
                <a:gd name="T87" fmla="*/ 250 h 250"/>
                <a:gd name="T88" fmla="*/ 911 w 2990"/>
                <a:gd name="T89" fmla="*/ 250 h 250"/>
                <a:gd name="T90" fmla="*/ 797 w 2990"/>
                <a:gd name="T91" fmla="*/ 250 h 250"/>
                <a:gd name="T92" fmla="*/ 683 w 2990"/>
                <a:gd name="T93" fmla="*/ 250 h 250"/>
                <a:gd name="T94" fmla="*/ 569 w 2990"/>
                <a:gd name="T95" fmla="*/ 250 h 250"/>
                <a:gd name="T96" fmla="*/ 455 w 2990"/>
                <a:gd name="T97" fmla="*/ 250 h 250"/>
                <a:gd name="T98" fmla="*/ 341 w 2990"/>
                <a:gd name="T99" fmla="*/ 250 h 250"/>
                <a:gd name="T100" fmla="*/ 227 w 2990"/>
                <a:gd name="T101" fmla="*/ 250 h 250"/>
                <a:gd name="T102" fmla="*/ 113 w 2990"/>
                <a:gd name="T103" fmla="*/ 250 h 250"/>
                <a:gd name="T104" fmla="*/ 0 w 2990"/>
                <a:gd name="T105" fmla="*/ 25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990" h="250">
                  <a:moveTo>
                    <a:pt x="0" y="0"/>
                  </a:moveTo>
                  <a:lnTo>
                    <a:pt x="28" y="0"/>
                  </a:lnTo>
                  <a:lnTo>
                    <a:pt x="56" y="0"/>
                  </a:lnTo>
                  <a:lnTo>
                    <a:pt x="85" y="0"/>
                  </a:lnTo>
                  <a:lnTo>
                    <a:pt x="113" y="0"/>
                  </a:lnTo>
                  <a:lnTo>
                    <a:pt x="142" y="0"/>
                  </a:lnTo>
                  <a:lnTo>
                    <a:pt x="170" y="0"/>
                  </a:lnTo>
                  <a:lnTo>
                    <a:pt x="199" y="0"/>
                  </a:lnTo>
                  <a:lnTo>
                    <a:pt x="227" y="0"/>
                  </a:lnTo>
                  <a:lnTo>
                    <a:pt x="256" y="0"/>
                  </a:lnTo>
                  <a:lnTo>
                    <a:pt x="284" y="0"/>
                  </a:lnTo>
                  <a:lnTo>
                    <a:pt x="313" y="0"/>
                  </a:lnTo>
                  <a:lnTo>
                    <a:pt x="341" y="0"/>
                  </a:lnTo>
                  <a:lnTo>
                    <a:pt x="370" y="0"/>
                  </a:lnTo>
                  <a:lnTo>
                    <a:pt x="398" y="0"/>
                  </a:lnTo>
                  <a:lnTo>
                    <a:pt x="427" y="0"/>
                  </a:lnTo>
                  <a:lnTo>
                    <a:pt x="455" y="0"/>
                  </a:lnTo>
                  <a:lnTo>
                    <a:pt x="484" y="0"/>
                  </a:lnTo>
                  <a:lnTo>
                    <a:pt x="512" y="0"/>
                  </a:lnTo>
                  <a:lnTo>
                    <a:pt x="541" y="0"/>
                  </a:lnTo>
                  <a:lnTo>
                    <a:pt x="569" y="0"/>
                  </a:lnTo>
                  <a:lnTo>
                    <a:pt x="598" y="0"/>
                  </a:lnTo>
                  <a:lnTo>
                    <a:pt x="626" y="0"/>
                  </a:lnTo>
                  <a:lnTo>
                    <a:pt x="655" y="0"/>
                  </a:lnTo>
                  <a:lnTo>
                    <a:pt x="683" y="0"/>
                  </a:lnTo>
                  <a:lnTo>
                    <a:pt x="712" y="0"/>
                  </a:lnTo>
                  <a:lnTo>
                    <a:pt x="740" y="0"/>
                  </a:lnTo>
                  <a:lnTo>
                    <a:pt x="769" y="0"/>
                  </a:lnTo>
                  <a:lnTo>
                    <a:pt x="797" y="0"/>
                  </a:lnTo>
                  <a:lnTo>
                    <a:pt x="826" y="0"/>
                  </a:lnTo>
                  <a:lnTo>
                    <a:pt x="854" y="0"/>
                  </a:lnTo>
                  <a:lnTo>
                    <a:pt x="883" y="0"/>
                  </a:lnTo>
                  <a:lnTo>
                    <a:pt x="911" y="0"/>
                  </a:lnTo>
                  <a:lnTo>
                    <a:pt x="940" y="0"/>
                  </a:lnTo>
                  <a:lnTo>
                    <a:pt x="968" y="0"/>
                  </a:lnTo>
                  <a:lnTo>
                    <a:pt x="997" y="0"/>
                  </a:lnTo>
                  <a:lnTo>
                    <a:pt x="1025" y="0"/>
                  </a:lnTo>
                  <a:lnTo>
                    <a:pt x="1054" y="0"/>
                  </a:lnTo>
                  <a:lnTo>
                    <a:pt x="1082" y="0"/>
                  </a:lnTo>
                  <a:lnTo>
                    <a:pt x="1111" y="0"/>
                  </a:lnTo>
                  <a:lnTo>
                    <a:pt x="1139" y="0"/>
                  </a:lnTo>
                  <a:lnTo>
                    <a:pt x="1168" y="0"/>
                  </a:lnTo>
                  <a:lnTo>
                    <a:pt x="1196" y="0"/>
                  </a:lnTo>
                  <a:lnTo>
                    <a:pt x="1224" y="0"/>
                  </a:lnTo>
                  <a:lnTo>
                    <a:pt x="1253" y="0"/>
                  </a:lnTo>
                  <a:lnTo>
                    <a:pt x="1281" y="0"/>
                  </a:lnTo>
                  <a:lnTo>
                    <a:pt x="1310" y="0"/>
                  </a:lnTo>
                  <a:lnTo>
                    <a:pt x="1338" y="0"/>
                  </a:lnTo>
                  <a:lnTo>
                    <a:pt x="1367" y="0"/>
                  </a:lnTo>
                  <a:lnTo>
                    <a:pt x="1395" y="0"/>
                  </a:lnTo>
                  <a:lnTo>
                    <a:pt x="1424" y="0"/>
                  </a:lnTo>
                  <a:lnTo>
                    <a:pt x="1452" y="0"/>
                  </a:lnTo>
                  <a:lnTo>
                    <a:pt x="1481" y="0"/>
                  </a:lnTo>
                  <a:lnTo>
                    <a:pt x="1509" y="0"/>
                  </a:lnTo>
                  <a:lnTo>
                    <a:pt x="1538" y="0"/>
                  </a:lnTo>
                  <a:lnTo>
                    <a:pt x="1566" y="0"/>
                  </a:lnTo>
                  <a:lnTo>
                    <a:pt x="1595" y="0"/>
                  </a:lnTo>
                  <a:lnTo>
                    <a:pt x="1623" y="0"/>
                  </a:lnTo>
                  <a:lnTo>
                    <a:pt x="1652" y="0"/>
                  </a:lnTo>
                  <a:lnTo>
                    <a:pt x="1680" y="0"/>
                  </a:lnTo>
                  <a:lnTo>
                    <a:pt x="1709" y="0"/>
                  </a:lnTo>
                  <a:lnTo>
                    <a:pt x="1737" y="0"/>
                  </a:lnTo>
                  <a:lnTo>
                    <a:pt x="1766" y="0"/>
                  </a:lnTo>
                  <a:lnTo>
                    <a:pt x="1794" y="0"/>
                  </a:lnTo>
                  <a:lnTo>
                    <a:pt x="1823" y="0"/>
                  </a:lnTo>
                  <a:lnTo>
                    <a:pt x="1851" y="0"/>
                  </a:lnTo>
                  <a:lnTo>
                    <a:pt x="1880" y="0"/>
                  </a:lnTo>
                  <a:lnTo>
                    <a:pt x="1908" y="0"/>
                  </a:lnTo>
                  <a:lnTo>
                    <a:pt x="1937" y="0"/>
                  </a:lnTo>
                  <a:lnTo>
                    <a:pt x="1965" y="0"/>
                  </a:lnTo>
                  <a:lnTo>
                    <a:pt x="1994" y="0"/>
                  </a:lnTo>
                  <a:lnTo>
                    <a:pt x="2022" y="0"/>
                  </a:lnTo>
                  <a:lnTo>
                    <a:pt x="2051" y="0"/>
                  </a:lnTo>
                  <a:lnTo>
                    <a:pt x="2079" y="0"/>
                  </a:lnTo>
                  <a:lnTo>
                    <a:pt x="2107" y="0"/>
                  </a:lnTo>
                  <a:lnTo>
                    <a:pt x="2136" y="0"/>
                  </a:lnTo>
                  <a:lnTo>
                    <a:pt x="2164" y="0"/>
                  </a:lnTo>
                  <a:lnTo>
                    <a:pt x="2193" y="0"/>
                  </a:lnTo>
                  <a:lnTo>
                    <a:pt x="2221" y="0"/>
                  </a:lnTo>
                  <a:lnTo>
                    <a:pt x="2250" y="0"/>
                  </a:lnTo>
                  <a:lnTo>
                    <a:pt x="2278" y="0"/>
                  </a:lnTo>
                  <a:lnTo>
                    <a:pt x="2307" y="0"/>
                  </a:lnTo>
                  <a:lnTo>
                    <a:pt x="2335" y="0"/>
                  </a:lnTo>
                  <a:lnTo>
                    <a:pt x="2364" y="0"/>
                  </a:lnTo>
                  <a:lnTo>
                    <a:pt x="2392" y="0"/>
                  </a:lnTo>
                  <a:lnTo>
                    <a:pt x="2421" y="0"/>
                  </a:lnTo>
                  <a:lnTo>
                    <a:pt x="2449" y="0"/>
                  </a:lnTo>
                  <a:lnTo>
                    <a:pt x="2478" y="0"/>
                  </a:lnTo>
                  <a:lnTo>
                    <a:pt x="2506" y="0"/>
                  </a:lnTo>
                  <a:lnTo>
                    <a:pt x="2535" y="0"/>
                  </a:lnTo>
                  <a:lnTo>
                    <a:pt x="2563" y="0"/>
                  </a:lnTo>
                  <a:lnTo>
                    <a:pt x="2592" y="0"/>
                  </a:lnTo>
                  <a:lnTo>
                    <a:pt x="2620" y="0"/>
                  </a:lnTo>
                  <a:lnTo>
                    <a:pt x="2649" y="0"/>
                  </a:lnTo>
                  <a:lnTo>
                    <a:pt x="2677" y="0"/>
                  </a:lnTo>
                  <a:lnTo>
                    <a:pt x="2706" y="0"/>
                  </a:lnTo>
                  <a:lnTo>
                    <a:pt x="2734" y="0"/>
                  </a:lnTo>
                  <a:lnTo>
                    <a:pt x="2763" y="0"/>
                  </a:lnTo>
                  <a:lnTo>
                    <a:pt x="2791" y="0"/>
                  </a:lnTo>
                  <a:lnTo>
                    <a:pt x="2820" y="0"/>
                  </a:lnTo>
                  <a:lnTo>
                    <a:pt x="2848" y="0"/>
                  </a:lnTo>
                  <a:lnTo>
                    <a:pt x="2877" y="0"/>
                  </a:lnTo>
                  <a:lnTo>
                    <a:pt x="2905" y="0"/>
                  </a:lnTo>
                  <a:lnTo>
                    <a:pt x="2934" y="0"/>
                  </a:lnTo>
                  <a:lnTo>
                    <a:pt x="2962" y="0"/>
                  </a:lnTo>
                  <a:lnTo>
                    <a:pt x="2990" y="0"/>
                  </a:lnTo>
                  <a:lnTo>
                    <a:pt x="2990" y="250"/>
                  </a:lnTo>
                  <a:lnTo>
                    <a:pt x="2962" y="250"/>
                  </a:lnTo>
                  <a:lnTo>
                    <a:pt x="2934" y="250"/>
                  </a:lnTo>
                  <a:lnTo>
                    <a:pt x="2905" y="250"/>
                  </a:lnTo>
                  <a:lnTo>
                    <a:pt x="2877" y="250"/>
                  </a:lnTo>
                  <a:lnTo>
                    <a:pt x="2848" y="250"/>
                  </a:lnTo>
                  <a:lnTo>
                    <a:pt x="2820" y="250"/>
                  </a:lnTo>
                  <a:lnTo>
                    <a:pt x="2791" y="250"/>
                  </a:lnTo>
                  <a:lnTo>
                    <a:pt x="2763" y="250"/>
                  </a:lnTo>
                  <a:lnTo>
                    <a:pt x="2734" y="250"/>
                  </a:lnTo>
                  <a:lnTo>
                    <a:pt x="2706" y="250"/>
                  </a:lnTo>
                  <a:lnTo>
                    <a:pt x="2677" y="250"/>
                  </a:lnTo>
                  <a:lnTo>
                    <a:pt x="2649" y="250"/>
                  </a:lnTo>
                  <a:lnTo>
                    <a:pt x="2620" y="250"/>
                  </a:lnTo>
                  <a:lnTo>
                    <a:pt x="2592" y="250"/>
                  </a:lnTo>
                  <a:lnTo>
                    <a:pt x="2563" y="250"/>
                  </a:lnTo>
                  <a:lnTo>
                    <a:pt x="2535" y="250"/>
                  </a:lnTo>
                  <a:lnTo>
                    <a:pt x="2506" y="250"/>
                  </a:lnTo>
                  <a:lnTo>
                    <a:pt x="2478" y="250"/>
                  </a:lnTo>
                  <a:lnTo>
                    <a:pt x="2449" y="250"/>
                  </a:lnTo>
                  <a:lnTo>
                    <a:pt x="2421" y="250"/>
                  </a:lnTo>
                  <a:lnTo>
                    <a:pt x="2392" y="250"/>
                  </a:lnTo>
                  <a:lnTo>
                    <a:pt x="2364" y="250"/>
                  </a:lnTo>
                  <a:lnTo>
                    <a:pt x="2335" y="250"/>
                  </a:lnTo>
                  <a:lnTo>
                    <a:pt x="2307" y="250"/>
                  </a:lnTo>
                  <a:lnTo>
                    <a:pt x="2278" y="250"/>
                  </a:lnTo>
                  <a:lnTo>
                    <a:pt x="2250" y="250"/>
                  </a:lnTo>
                  <a:lnTo>
                    <a:pt x="2221" y="250"/>
                  </a:lnTo>
                  <a:lnTo>
                    <a:pt x="2193" y="250"/>
                  </a:lnTo>
                  <a:lnTo>
                    <a:pt x="2164" y="250"/>
                  </a:lnTo>
                  <a:lnTo>
                    <a:pt x="2136" y="250"/>
                  </a:lnTo>
                  <a:lnTo>
                    <a:pt x="2107" y="250"/>
                  </a:lnTo>
                  <a:lnTo>
                    <a:pt x="2079" y="250"/>
                  </a:lnTo>
                  <a:lnTo>
                    <a:pt x="2051" y="250"/>
                  </a:lnTo>
                  <a:lnTo>
                    <a:pt x="2022" y="250"/>
                  </a:lnTo>
                  <a:lnTo>
                    <a:pt x="1994" y="250"/>
                  </a:lnTo>
                  <a:lnTo>
                    <a:pt x="1965" y="250"/>
                  </a:lnTo>
                  <a:lnTo>
                    <a:pt x="1937" y="250"/>
                  </a:lnTo>
                  <a:lnTo>
                    <a:pt x="1908" y="250"/>
                  </a:lnTo>
                  <a:lnTo>
                    <a:pt x="1880" y="250"/>
                  </a:lnTo>
                  <a:lnTo>
                    <a:pt x="1851" y="250"/>
                  </a:lnTo>
                  <a:lnTo>
                    <a:pt x="1823" y="250"/>
                  </a:lnTo>
                  <a:lnTo>
                    <a:pt x="1794" y="250"/>
                  </a:lnTo>
                  <a:lnTo>
                    <a:pt x="1766" y="250"/>
                  </a:lnTo>
                  <a:lnTo>
                    <a:pt x="1737" y="250"/>
                  </a:lnTo>
                  <a:lnTo>
                    <a:pt x="1709" y="250"/>
                  </a:lnTo>
                  <a:lnTo>
                    <a:pt x="1680" y="250"/>
                  </a:lnTo>
                  <a:lnTo>
                    <a:pt x="1652" y="250"/>
                  </a:lnTo>
                  <a:lnTo>
                    <a:pt x="1623" y="250"/>
                  </a:lnTo>
                  <a:lnTo>
                    <a:pt x="1595" y="250"/>
                  </a:lnTo>
                  <a:lnTo>
                    <a:pt x="1566" y="250"/>
                  </a:lnTo>
                  <a:lnTo>
                    <a:pt x="1538" y="250"/>
                  </a:lnTo>
                  <a:lnTo>
                    <a:pt x="1509" y="250"/>
                  </a:lnTo>
                  <a:lnTo>
                    <a:pt x="1481" y="250"/>
                  </a:lnTo>
                  <a:lnTo>
                    <a:pt x="1452" y="250"/>
                  </a:lnTo>
                  <a:lnTo>
                    <a:pt x="1424" y="250"/>
                  </a:lnTo>
                  <a:lnTo>
                    <a:pt x="1395" y="250"/>
                  </a:lnTo>
                  <a:lnTo>
                    <a:pt x="1367" y="250"/>
                  </a:lnTo>
                  <a:lnTo>
                    <a:pt x="1338" y="250"/>
                  </a:lnTo>
                  <a:lnTo>
                    <a:pt x="1310" y="250"/>
                  </a:lnTo>
                  <a:lnTo>
                    <a:pt x="1281" y="250"/>
                  </a:lnTo>
                  <a:lnTo>
                    <a:pt x="1253" y="250"/>
                  </a:lnTo>
                  <a:lnTo>
                    <a:pt x="1224" y="250"/>
                  </a:lnTo>
                  <a:lnTo>
                    <a:pt x="1196" y="250"/>
                  </a:lnTo>
                  <a:lnTo>
                    <a:pt x="1168" y="250"/>
                  </a:lnTo>
                  <a:lnTo>
                    <a:pt x="1139" y="250"/>
                  </a:lnTo>
                  <a:lnTo>
                    <a:pt x="1111" y="250"/>
                  </a:lnTo>
                  <a:lnTo>
                    <a:pt x="1082" y="250"/>
                  </a:lnTo>
                  <a:lnTo>
                    <a:pt x="1054" y="250"/>
                  </a:lnTo>
                  <a:lnTo>
                    <a:pt x="1025" y="250"/>
                  </a:lnTo>
                  <a:lnTo>
                    <a:pt x="997" y="250"/>
                  </a:lnTo>
                  <a:lnTo>
                    <a:pt x="968" y="250"/>
                  </a:lnTo>
                  <a:lnTo>
                    <a:pt x="940" y="250"/>
                  </a:lnTo>
                  <a:lnTo>
                    <a:pt x="911" y="250"/>
                  </a:lnTo>
                  <a:lnTo>
                    <a:pt x="883" y="250"/>
                  </a:lnTo>
                  <a:lnTo>
                    <a:pt x="854" y="250"/>
                  </a:lnTo>
                  <a:lnTo>
                    <a:pt x="826" y="250"/>
                  </a:lnTo>
                  <a:lnTo>
                    <a:pt x="797" y="250"/>
                  </a:lnTo>
                  <a:lnTo>
                    <a:pt x="769" y="250"/>
                  </a:lnTo>
                  <a:lnTo>
                    <a:pt x="740" y="250"/>
                  </a:lnTo>
                  <a:lnTo>
                    <a:pt x="712" y="250"/>
                  </a:lnTo>
                  <a:lnTo>
                    <a:pt x="683" y="250"/>
                  </a:lnTo>
                  <a:lnTo>
                    <a:pt x="655" y="250"/>
                  </a:lnTo>
                  <a:lnTo>
                    <a:pt x="626" y="250"/>
                  </a:lnTo>
                  <a:lnTo>
                    <a:pt x="598" y="250"/>
                  </a:lnTo>
                  <a:lnTo>
                    <a:pt x="569" y="250"/>
                  </a:lnTo>
                  <a:lnTo>
                    <a:pt x="541" y="250"/>
                  </a:lnTo>
                  <a:lnTo>
                    <a:pt x="512" y="250"/>
                  </a:lnTo>
                  <a:lnTo>
                    <a:pt x="484" y="250"/>
                  </a:lnTo>
                  <a:lnTo>
                    <a:pt x="455" y="250"/>
                  </a:lnTo>
                  <a:lnTo>
                    <a:pt x="427" y="250"/>
                  </a:lnTo>
                  <a:lnTo>
                    <a:pt x="398" y="250"/>
                  </a:lnTo>
                  <a:lnTo>
                    <a:pt x="370" y="250"/>
                  </a:lnTo>
                  <a:lnTo>
                    <a:pt x="341" y="250"/>
                  </a:lnTo>
                  <a:lnTo>
                    <a:pt x="313" y="250"/>
                  </a:lnTo>
                  <a:lnTo>
                    <a:pt x="284" y="250"/>
                  </a:lnTo>
                  <a:lnTo>
                    <a:pt x="256" y="250"/>
                  </a:lnTo>
                  <a:lnTo>
                    <a:pt x="227" y="250"/>
                  </a:lnTo>
                  <a:lnTo>
                    <a:pt x="199" y="250"/>
                  </a:lnTo>
                  <a:lnTo>
                    <a:pt x="170" y="250"/>
                  </a:lnTo>
                  <a:lnTo>
                    <a:pt x="142" y="250"/>
                  </a:lnTo>
                  <a:lnTo>
                    <a:pt x="113" y="250"/>
                  </a:lnTo>
                  <a:lnTo>
                    <a:pt x="85" y="250"/>
                  </a:lnTo>
                  <a:lnTo>
                    <a:pt x="56" y="250"/>
                  </a:lnTo>
                  <a:lnTo>
                    <a:pt x="28" y="250"/>
                  </a:lnTo>
                  <a:lnTo>
                    <a:pt x="0" y="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72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3" name="Freeform 9"/>
            <p:cNvSpPr>
              <a:spLocks noEditPoints="1"/>
            </p:cNvSpPr>
            <p:nvPr/>
          </p:nvSpPr>
          <p:spPr bwMode="auto">
            <a:xfrm>
              <a:off x="2599" y="2857"/>
              <a:ext cx="2994" cy="253"/>
            </a:xfrm>
            <a:custGeom>
              <a:avLst/>
              <a:gdLst>
                <a:gd name="T0" fmla="*/ 1082 w 22492"/>
                <a:gd name="T1" fmla="*/ 0 h 1747"/>
                <a:gd name="T2" fmla="*/ 2580 w 22492"/>
                <a:gd name="T3" fmla="*/ 0 h 1747"/>
                <a:gd name="T4" fmla="*/ 4078 w 22492"/>
                <a:gd name="T5" fmla="*/ 0 h 1747"/>
                <a:gd name="T6" fmla="*/ 5576 w 22492"/>
                <a:gd name="T7" fmla="*/ 0 h 1747"/>
                <a:gd name="T8" fmla="*/ 7074 w 22492"/>
                <a:gd name="T9" fmla="*/ 0 h 1747"/>
                <a:gd name="T10" fmla="*/ 8572 w 22492"/>
                <a:gd name="T11" fmla="*/ 0 h 1747"/>
                <a:gd name="T12" fmla="*/ 10069 w 22492"/>
                <a:gd name="T13" fmla="*/ 0 h 1747"/>
                <a:gd name="T14" fmla="*/ 11567 w 22492"/>
                <a:gd name="T15" fmla="*/ 0 h 1747"/>
                <a:gd name="T16" fmla="*/ 13065 w 22492"/>
                <a:gd name="T17" fmla="*/ 0 h 1747"/>
                <a:gd name="T18" fmla="*/ 14563 w 22492"/>
                <a:gd name="T19" fmla="*/ 0 h 1747"/>
                <a:gd name="T20" fmla="*/ 16061 w 22492"/>
                <a:gd name="T21" fmla="*/ 0 h 1747"/>
                <a:gd name="T22" fmla="*/ 17559 w 22492"/>
                <a:gd name="T23" fmla="*/ 0 h 1747"/>
                <a:gd name="T24" fmla="*/ 19056 w 22492"/>
                <a:gd name="T25" fmla="*/ 0 h 1747"/>
                <a:gd name="T26" fmla="*/ 20554 w 22492"/>
                <a:gd name="T27" fmla="*/ 0 h 1747"/>
                <a:gd name="T28" fmla="*/ 22052 w 22492"/>
                <a:gd name="T29" fmla="*/ 0 h 1747"/>
                <a:gd name="T30" fmla="*/ 22052 w 22492"/>
                <a:gd name="T31" fmla="*/ 1747 h 1747"/>
                <a:gd name="T32" fmla="*/ 20554 w 22492"/>
                <a:gd name="T33" fmla="*/ 1747 h 1747"/>
                <a:gd name="T34" fmla="*/ 19056 w 22492"/>
                <a:gd name="T35" fmla="*/ 1747 h 1747"/>
                <a:gd name="T36" fmla="*/ 17559 w 22492"/>
                <a:gd name="T37" fmla="*/ 1747 h 1747"/>
                <a:gd name="T38" fmla="*/ 16061 w 22492"/>
                <a:gd name="T39" fmla="*/ 1747 h 1747"/>
                <a:gd name="T40" fmla="*/ 14563 w 22492"/>
                <a:gd name="T41" fmla="*/ 1747 h 1747"/>
                <a:gd name="T42" fmla="*/ 13065 w 22492"/>
                <a:gd name="T43" fmla="*/ 1747 h 1747"/>
                <a:gd name="T44" fmla="*/ 11567 w 22492"/>
                <a:gd name="T45" fmla="*/ 1747 h 1747"/>
                <a:gd name="T46" fmla="*/ 10069 w 22492"/>
                <a:gd name="T47" fmla="*/ 1747 h 1747"/>
                <a:gd name="T48" fmla="*/ 8572 w 22492"/>
                <a:gd name="T49" fmla="*/ 1747 h 1747"/>
                <a:gd name="T50" fmla="*/ 7074 w 22492"/>
                <a:gd name="T51" fmla="*/ 1747 h 1747"/>
                <a:gd name="T52" fmla="*/ 5576 w 22492"/>
                <a:gd name="T53" fmla="*/ 1747 h 1747"/>
                <a:gd name="T54" fmla="*/ 4078 w 22492"/>
                <a:gd name="T55" fmla="*/ 1747 h 1747"/>
                <a:gd name="T56" fmla="*/ 2580 w 22492"/>
                <a:gd name="T57" fmla="*/ 1747 h 1747"/>
                <a:gd name="T58" fmla="*/ 1082 w 22492"/>
                <a:gd name="T59" fmla="*/ 1747 h 1747"/>
                <a:gd name="T60" fmla="*/ 0 w 22492"/>
                <a:gd name="T61" fmla="*/ 12 h 1747"/>
                <a:gd name="T62" fmla="*/ 1082 w 22492"/>
                <a:gd name="T63" fmla="*/ 1723 h 1747"/>
                <a:gd name="T64" fmla="*/ 2580 w 22492"/>
                <a:gd name="T65" fmla="*/ 1723 h 1747"/>
                <a:gd name="T66" fmla="*/ 4078 w 22492"/>
                <a:gd name="T67" fmla="*/ 1723 h 1747"/>
                <a:gd name="T68" fmla="*/ 5576 w 22492"/>
                <a:gd name="T69" fmla="*/ 1723 h 1747"/>
                <a:gd name="T70" fmla="*/ 7074 w 22492"/>
                <a:gd name="T71" fmla="*/ 1723 h 1747"/>
                <a:gd name="T72" fmla="*/ 8572 w 22492"/>
                <a:gd name="T73" fmla="*/ 1723 h 1747"/>
                <a:gd name="T74" fmla="*/ 10069 w 22492"/>
                <a:gd name="T75" fmla="*/ 1723 h 1747"/>
                <a:gd name="T76" fmla="*/ 11567 w 22492"/>
                <a:gd name="T77" fmla="*/ 1723 h 1747"/>
                <a:gd name="T78" fmla="*/ 13065 w 22492"/>
                <a:gd name="T79" fmla="*/ 1723 h 1747"/>
                <a:gd name="T80" fmla="*/ 14563 w 22492"/>
                <a:gd name="T81" fmla="*/ 1723 h 1747"/>
                <a:gd name="T82" fmla="*/ 16061 w 22492"/>
                <a:gd name="T83" fmla="*/ 1723 h 1747"/>
                <a:gd name="T84" fmla="*/ 17559 w 22492"/>
                <a:gd name="T85" fmla="*/ 1723 h 1747"/>
                <a:gd name="T86" fmla="*/ 19056 w 22492"/>
                <a:gd name="T87" fmla="*/ 1723 h 1747"/>
                <a:gd name="T88" fmla="*/ 20554 w 22492"/>
                <a:gd name="T89" fmla="*/ 1723 h 1747"/>
                <a:gd name="T90" fmla="*/ 22052 w 22492"/>
                <a:gd name="T91" fmla="*/ 1723 h 1747"/>
                <a:gd name="T92" fmla="*/ 22052 w 22492"/>
                <a:gd name="T93" fmla="*/ 24 h 1747"/>
                <a:gd name="T94" fmla="*/ 20554 w 22492"/>
                <a:gd name="T95" fmla="*/ 24 h 1747"/>
                <a:gd name="T96" fmla="*/ 19056 w 22492"/>
                <a:gd name="T97" fmla="*/ 24 h 1747"/>
                <a:gd name="T98" fmla="*/ 17559 w 22492"/>
                <a:gd name="T99" fmla="*/ 24 h 1747"/>
                <a:gd name="T100" fmla="*/ 16061 w 22492"/>
                <a:gd name="T101" fmla="*/ 24 h 1747"/>
                <a:gd name="T102" fmla="*/ 14563 w 22492"/>
                <a:gd name="T103" fmla="*/ 24 h 1747"/>
                <a:gd name="T104" fmla="*/ 13065 w 22492"/>
                <a:gd name="T105" fmla="*/ 24 h 1747"/>
                <a:gd name="T106" fmla="*/ 11567 w 22492"/>
                <a:gd name="T107" fmla="*/ 24 h 1747"/>
                <a:gd name="T108" fmla="*/ 10069 w 22492"/>
                <a:gd name="T109" fmla="*/ 24 h 1747"/>
                <a:gd name="T110" fmla="*/ 8572 w 22492"/>
                <a:gd name="T111" fmla="*/ 24 h 1747"/>
                <a:gd name="T112" fmla="*/ 7074 w 22492"/>
                <a:gd name="T113" fmla="*/ 24 h 1747"/>
                <a:gd name="T114" fmla="*/ 5576 w 22492"/>
                <a:gd name="T115" fmla="*/ 24 h 1747"/>
                <a:gd name="T116" fmla="*/ 4078 w 22492"/>
                <a:gd name="T117" fmla="*/ 24 h 1747"/>
                <a:gd name="T118" fmla="*/ 2580 w 22492"/>
                <a:gd name="T119" fmla="*/ 24 h 1747"/>
                <a:gd name="T120" fmla="*/ 1082 w 22492"/>
                <a:gd name="T121" fmla="*/ 24 h 1747"/>
                <a:gd name="T122" fmla="*/ 24 w 22492"/>
                <a:gd name="T123" fmla="*/ 1735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492" h="1747">
                  <a:moveTo>
                    <a:pt x="0" y="12"/>
                  </a:moveTo>
                  <a:cubicBezTo>
                    <a:pt x="0" y="5"/>
                    <a:pt x="6" y="0"/>
                    <a:pt x="12" y="0"/>
                  </a:cubicBezTo>
                  <a:lnTo>
                    <a:pt x="226" y="0"/>
                  </a:lnTo>
                  <a:lnTo>
                    <a:pt x="440" y="0"/>
                  </a:lnTo>
                  <a:lnTo>
                    <a:pt x="654" y="0"/>
                  </a:lnTo>
                  <a:lnTo>
                    <a:pt x="868" y="0"/>
                  </a:lnTo>
                  <a:lnTo>
                    <a:pt x="1082" y="0"/>
                  </a:lnTo>
                  <a:lnTo>
                    <a:pt x="1296" y="0"/>
                  </a:lnTo>
                  <a:lnTo>
                    <a:pt x="1510" y="0"/>
                  </a:lnTo>
                  <a:lnTo>
                    <a:pt x="1724" y="0"/>
                  </a:lnTo>
                  <a:lnTo>
                    <a:pt x="1938" y="0"/>
                  </a:lnTo>
                  <a:lnTo>
                    <a:pt x="2152" y="0"/>
                  </a:lnTo>
                  <a:lnTo>
                    <a:pt x="2366" y="0"/>
                  </a:lnTo>
                  <a:lnTo>
                    <a:pt x="2580" y="0"/>
                  </a:lnTo>
                  <a:lnTo>
                    <a:pt x="2794" y="0"/>
                  </a:lnTo>
                  <a:lnTo>
                    <a:pt x="3008" y="0"/>
                  </a:lnTo>
                  <a:lnTo>
                    <a:pt x="3222" y="0"/>
                  </a:lnTo>
                  <a:lnTo>
                    <a:pt x="3436" y="0"/>
                  </a:lnTo>
                  <a:lnTo>
                    <a:pt x="3650" y="0"/>
                  </a:lnTo>
                  <a:lnTo>
                    <a:pt x="3864" y="0"/>
                  </a:lnTo>
                  <a:lnTo>
                    <a:pt x="4078" y="0"/>
                  </a:lnTo>
                  <a:lnTo>
                    <a:pt x="4292" y="0"/>
                  </a:lnTo>
                  <a:lnTo>
                    <a:pt x="4506" y="0"/>
                  </a:lnTo>
                  <a:lnTo>
                    <a:pt x="4720" y="0"/>
                  </a:lnTo>
                  <a:lnTo>
                    <a:pt x="4934" y="0"/>
                  </a:lnTo>
                  <a:lnTo>
                    <a:pt x="5148" y="0"/>
                  </a:lnTo>
                  <a:lnTo>
                    <a:pt x="5362" y="0"/>
                  </a:lnTo>
                  <a:lnTo>
                    <a:pt x="5576" y="0"/>
                  </a:lnTo>
                  <a:lnTo>
                    <a:pt x="5790" y="0"/>
                  </a:lnTo>
                  <a:lnTo>
                    <a:pt x="6004" y="0"/>
                  </a:lnTo>
                  <a:lnTo>
                    <a:pt x="6218" y="0"/>
                  </a:lnTo>
                  <a:lnTo>
                    <a:pt x="6432" y="0"/>
                  </a:lnTo>
                  <a:lnTo>
                    <a:pt x="6646" y="0"/>
                  </a:lnTo>
                  <a:lnTo>
                    <a:pt x="6860" y="0"/>
                  </a:lnTo>
                  <a:lnTo>
                    <a:pt x="7074" y="0"/>
                  </a:lnTo>
                  <a:lnTo>
                    <a:pt x="7288" y="0"/>
                  </a:lnTo>
                  <a:lnTo>
                    <a:pt x="7502" y="0"/>
                  </a:lnTo>
                  <a:lnTo>
                    <a:pt x="7716" y="0"/>
                  </a:lnTo>
                  <a:lnTo>
                    <a:pt x="7930" y="0"/>
                  </a:lnTo>
                  <a:lnTo>
                    <a:pt x="8144" y="0"/>
                  </a:lnTo>
                  <a:lnTo>
                    <a:pt x="8358" y="0"/>
                  </a:lnTo>
                  <a:lnTo>
                    <a:pt x="8572" y="0"/>
                  </a:lnTo>
                  <a:lnTo>
                    <a:pt x="8786" y="0"/>
                  </a:lnTo>
                  <a:lnTo>
                    <a:pt x="9000" y="0"/>
                  </a:lnTo>
                  <a:lnTo>
                    <a:pt x="9213" y="0"/>
                  </a:lnTo>
                  <a:lnTo>
                    <a:pt x="9427" y="0"/>
                  </a:lnTo>
                  <a:lnTo>
                    <a:pt x="9641" y="0"/>
                  </a:lnTo>
                  <a:lnTo>
                    <a:pt x="9855" y="0"/>
                  </a:lnTo>
                  <a:lnTo>
                    <a:pt x="10069" y="0"/>
                  </a:lnTo>
                  <a:lnTo>
                    <a:pt x="10283" y="0"/>
                  </a:lnTo>
                  <a:lnTo>
                    <a:pt x="10497" y="0"/>
                  </a:lnTo>
                  <a:lnTo>
                    <a:pt x="10711" y="0"/>
                  </a:lnTo>
                  <a:lnTo>
                    <a:pt x="10925" y="0"/>
                  </a:lnTo>
                  <a:lnTo>
                    <a:pt x="11139" y="0"/>
                  </a:lnTo>
                  <a:lnTo>
                    <a:pt x="11353" y="0"/>
                  </a:lnTo>
                  <a:lnTo>
                    <a:pt x="11567" y="0"/>
                  </a:lnTo>
                  <a:lnTo>
                    <a:pt x="11781" y="0"/>
                  </a:lnTo>
                  <a:lnTo>
                    <a:pt x="11995" y="0"/>
                  </a:lnTo>
                  <a:lnTo>
                    <a:pt x="12209" y="0"/>
                  </a:lnTo>
                  <a:lnTo>
                    <a:pt x="12423" y="0"/>
                  </a:lnTo>
                  <a:lnTo>
                    <a:pt x="12637" y="0"/>
                  </a:lnTo>
                  <a:lnTo>
                    <a:pt x="12851" y="0"/>
                  </a:lnTo>
                  <a:lnTo>
                    <a:pt x="13065" y="0"/>
                  </a:lnTo>
                  <a:lnTo>
                    <a:pt x="13279" y="0"/>
                  </a:lnTo>
                  <a:lnTo>
                    <a:pt x="13493" y="0"/>
                  </a:lnTo>
                  <a:lnTo>
                    <a:pt x="13707" y="0"/>
                  </a:lnTo>
                  <a:lnTo>
                    <a:pt x="13921" y="0"/>
                  </a:lnTo>
                  <a:lnTo>
                    <a:pt x="14135" y="0"/>
                  </a:lnTo>
                  <a:lnTo>
                    <a:pt x="14349" y="0"/>
                  </a:lnTo>
                  <a:lnTo>
                    <a:pt x="14563" y="0"/>
                  </a:lnTo>
                  <a:lnTo>
                    <a:pt x="14777" y="0"/>
                  </a:lnTo>
                  <a:lnTo>
                    <a:pt x="14991" y="0"/>
                  </a:lnTo>
                  <a:lnTo>
                    <a:pt x="15205" y="0"/>
                  </a:lnTo>
                  <a:lnTo>
                    <a:pt x="15419" y="0"/>
                  </a:lnTo>
                  <a:lnTo>
                    <a:pt x="15633" y="0"/>
                  </a:lnTo>
                  <a:lnTo>
                    <a:pt x="15847" y="0"/>
                  </a:lnTo>
                  <a:lnTo>
                    <a:pt x="16061" y="0"/>
                  </a:lnTo>
                  <a:lnTo>
                    <a:pt x="16275" y="0"/>
                  </a:lnTo>
                  <a:lnTo>
                    <a:pt x="16489" y="0"/>
                  </a:lnTo>
                  <a:lnTo>
                    <a:pt x="16703" y="0"/>
                  </a:lnTo>
                  <a:lnTo>
                    <a:pt x="16917" y="0"/>
                  </a:lnTo>
                  <a:lnTo>
                    <a:pt x="17131" y="0"/>
                  </a:lnTo>
                  <a:lnTo>
                    <a:pt x="17345" y="0"/>
                  </a:lnTo>
                  <a:lnTo>
                    <a:pt x="17559" y="0"/>
                  </a:lnTo>
                  <a:lnTo>
                    <a:pt x="17773" y="0"/>
                  </a:lnTo>
                  <a:lnTo>
                    <a:pt x="17987" y="0"/>
                  </a:lnTo>
                  <a:lnTo>
                    <a:pt x="18201" y="0"/>
                  </a:lnTo>
                  <a:lnTo>
                    <a:pt x="18415" y="0"/>
                  </a:lnTo>
                  <a:lnTo>
                    <a:pt x="18629" y="0"/>
                  </a:lnTo>
                  <a:lnTo>
                    <a:pt x="18842" y="0"/>
                  </a:lnTo>
                  <a:lnTo>
                    <a:pt x="19056" y="0"/>
                  </a:lnTo>
                  <a:lnTo>
                    <a:pt x="19270" y="0"/>
                  </a:lnTo>
                  <a:lnTo>
                    <a:pt x="19484" y="0"/>
                  </a:lnTo>
                  <a:lnTo>
                    <a:pt x="19698" y="0"/>
                  </a:lnTo>
                  <a:lnTo>
                    <a:pt x="19912" y="0"/>
                  </a:lnTo>
                  <a:lnTo>
                    <a:pt x="20126" y="0"/>
                  </a:lnTo>
                  <a:lnTo>
                    <a:pt x="20340" y="0"/>
                  </a:lnTo>
                  <a:lnTo>
                    <a:pt x="20554" y="0"/>
                  </a:lnTo>
                  <a:lnTo>
                    <a:pt x="20768" y="0"/>
                  </a:lnTo>
                  <a:lnTo>
                    <a:pt x="20982" y="0"/>
                  </a:lnTo>
                  <a:lnTo>
                    <a:pt x="21196" y="0"/>
                  </a:lnTo>
                  <a:lnTo>
                    <a:pt x="21410" y="0"/>
                  </a:lnTo>
                  <a:lnTo>
                    <a:pt x="21624" y="0"/>
                  </a:lnTo>
                  <a:lnTo>
                    <a:pt x="21838" y="0"/>
                  </a:lnTo>
                  <a:lnTo>
                    <a:pt x="22052" y="0"/>
                  </a:lnTo>
                  <a:lnTo>
                    <a:pt x="22266" y="0"/>
                  </a:lnTo>
                  <a:lnTo>
                    <a:pt x="22480" y="0"/>
                  </a:lnTo>
                  <a:cubicBezTo>
                    <a:pt x="22487" y="0"/>
                    <a:pt x="22492" y="5"/>
                    <a:pt x="22492" y="12"/>
                  </a:cubicBezTo>
                  <a:lnTo>
                    <a:pt x="22492" y="1735"/>
                  </a:lnTo>
                  <a:cubicBezTo>
                    <a:pt x="22492" y="1742"/>
                    <a:pt x="22487" y="1747"/>
                    <a:pt x="22480" y="1747"/>
                  </a:cubicBezTo>
                  <a:lnTo>
                    <a:pt x="22266" y="1747"/>
                  </a:lnTo>
                  <a:lnTo>
                    <a:pt x="22052" y="1747"/>
                  </a:lnTo>
                  <a:lnTo>
                    <a:pt x="21838" y="1747"/>
                  </a:lnTo>
                  <a:lnTo>
                    <a:pt x="21624" y="1747"/>
                  </a:lnTo>
                  <a:lnTo>
                    <a:pt x="21410" y="1747"/>
                  </a:lnTo>
                  <a:lnTo>
                    <a:pt x="21196" y="1747"/>
                  </a:lnTo>
                  <a:lnTo>
                    <a:pt x="20982" y="1747"/>
                  </a:lnTo>
                  <a:lnTo>
                    <a:pt x="20768" y="1747"/>
                  </a:lnTo>
                  <a:lnTo>
                    <a:pt x="20554" y="1747"/>
                  </a:lnTo>
                  <a:lnTo>
                    <a:pt x="20340" y="1747"/>
                  </a:lnTo>
                  <a:lnTo>
                    <a:pt x="20126" y="1747"/>
                  </a:lnTo>
                  <a:lnTo>
                    <a:pt x="19912" y="1747"/>
                  </a:lnTo>
                  <a:lnTo>
                    <a:pt x="19698" y="1747"/>
                  </a:lnTo>
                  <a:lnTo>
                    <a:pt x="19484" y="1747"/>
                  </a:lnTo>
                  <a:lnTo>
                    <a:pt x="19270" y="1747"/>
                  </a:lnTo>
                  <a:lnTo>
                    <a:pt x="19056" y="1747"/>
                  </a:lnTo>
                  <a:lnTo>
                    <a:pt x="18842" y="1747"/>
                  </a:lnTo>
                  <a:lnTo>
                    <a:pt x="18629" y="1747"/>
                  </a:lnTo>
                  <a:lnTo>
                    <a:pt x="18415" y="1747"/>
                  </a:lnTo>
                  <a:lnTo>
                    <a:pt x="18201" y="1747"/>
                  </a:lnTo>
                  <a:lnTo>
                    <a:pt x="17987" y="1747"/>
                  </a:lnTo>
                  <a:lnTo>
                    <a:pt x="17773" y="1747"/>
                  </a:lnTo>
                  <a:lnTo>
                    <a:pt x="17559" y="1747"/>
                  </a:lnTo>
                  <a:lnTo>
                    <a:pt x="17345" y="1747"/>
                  </a:lnTo>
                  <a:lnTo>
                    <a:pt x="17131" y="1747"/>
                  </a:lnTo>
                  <a:lnTo>
                    <a:pt x="16917" y="1747"/>
                  </a:lnTo>
                  <a:lnTo>
                    <a:pt x="16703" y="1747"/>
                  </a:lnTo>
                  <a:lnTo>
                    <a:pt x="16489" y="1747"/>
                  </a:lnTo>
                  <a:lnTo>
                    <a:pt x="16275" y="1747"/>
                  </a:lnTo>
                  <a:lnTo>
                    <a:pt x="16061" y="1747"/>
                  </a:lnTo>
                  <a:lnTo>
                    <a:pt x="15847" y="1747"/>
                  </a:lnTo>
                  <a:lnTo>
                    <a:pt x="15633" y="1747"/>
                  </a:lnTo>
                  <a:lnTo>
                    <a:pt x="15419" y="1747"/>
                  </a:lnTo>
                  <a:lnTo>
                    <a:pt x="15205" y="1747"/>
                  </a:lnTo>
                  <a:lnTo>
                    <a:pt x="14991" y="1747"/>
                  </a:lnTo>
                  <a:lnTo>
                    <a:pt x="14777" y="1747"/>
                  </a:lnTo>
                  <a:lnTo>
                    <a:pt x="14563" y="1747"/>
                  </a:lnTo>
                  <a:lnTo>
                    <a:pt x="14349" y="1747"/>
                  </a:lnTo>
                  <a:lnTo>
                    <a:pt x="14135" y="1747"/>
                  </a:lnTo>
                  <a:lnTo>
                    <a:pt x="13921" y="1747"/>
                  </a:lnTo>
                  <a:lnTo>
                    <a:pt x="13707" y="1747"/>
                  </a:lnTo>
                  <a:lnTo>
                    <a:pt x="13493" y="1747"/>
                  </a:lnTo>
                  <a:lnTo>
                    <a:pt x="13279" y="1747"/>
                  </a:lnTo>
                  <a:lnTo>
                    <a:pt x="13065" y="1747"/>
                  </a:lnTo>
                  <a:lnTo>
                    <a:pt x="12851" y="1747"/>
                  </a:lnTo>
                  <a:lnTo>
                    <a:pt x="12637" y="1747"/>
                  </a:lnTo>
                  <a:lnTo>
                    <a:pt x="12423" y="1747"/>
                  </a:lnTo>
                  <a:lnTo>
                    <a:pt x="12209" y="1747"/>
                  </a:lnTo>
                  <a:lnTo>
                    <a:pt x="11995" y="1747"/>
                  </a:lnTo>
                  <a:lnTo>
                    <a:pt x="11781" y="1747"/>
                  </a:lnTo>
                  <a:lnTo>
                    <a:pt x="11567" y="1747"/>
                  </a:lnTo>
                  <a:lnTo>
                    <a:pt x="11353" y="1747"/>
                  </a:lnTo>
                  <a:lnTo>
                    <a:pt x="11139" y="1747"/>
                  </a:lnTo>
                  <a:lnTo>
                    <a:pt x="10925" y="1747"/>
                  </a:lnTo>
                  <a:lnTo>
                    <a:pt x="10711" y="1747"/>
                  </a:lnTo>
                  <a:lnTo>
                    <a:pt x="10497" y="1747"/>
                  </a:lnTo>
                  <a:lnTo>
                    <a:pt x="10283" y="1747"/>
                  </a:lnTo>
                  <a:lnTo>
                    <a:pt x="10069" y="1747"/>
                  </a:lnTo>
                  <a:lnTo>
                    <a:pt x="9855" y="1747"/>
                  </a:lnTo>
                  <a:lnTo>
                    <a:pt x="9641" y="1747"/>
                  </a:lnTo>
                  <a:lnTo>
                    <a:pt x="9427" y="1747"/>
                  </a:lnTo>
                  <a:lnTo>
                    <a:pt x="9213" y="1747"/>
                  </a:lnTo>
                  <a:lnTo>
                    <a:pt x="9000" y="1747"/>
                  </a:lnTo>
                  <a:lnTo>
                    <a:pt x="8786" y="1747"/>
                  </a:lnTo>
                  <a:lnTo>
                    <a:pt x="8572" y="1747"/>
                  </a:lnTo>
                  <a:lnTo>
                    <a:pt x="8358" y="1747"/>
                  </a:lnTo>
                  <a:lnTo>
                    <a:pt x="8144" y="1747"/>
                  </a:lnTo>
                  <a:lnTo>
                    <a:pt x="7930" y="1747"/>
                  </a:lnTo>
                  <a:lnTo>
                    <a:pt x="7716" y="1747"/>
                  </a:lnTo>
                  <a:lnTo>
                    <a:pt x="7502" y="1747"/>
                  </a:lnTo>
                  <a:lnTo>
                    <a:pt x="7288" y="1747"/>
                  </a:lnTo>
                  <a:lnTo>
                    <a:pt x="7074" y="1747"/>
                  </a:lnTo>
                  <a:lnTo>
                    <a:pt x="6860" y="1747"/>
                  </a:lnTo>
                  <a:lnTo>
                    <a:pt x="6646" y="1747"/>
                  </a:lnTo>
                  <a:lnTo>
                    <a:pt x="6432" y="1747"/>
                  </a:lnTo>
                  <a:lnTo>
                    <a:pt x="6218" y="1747"/>
                  </a:lnTo>
                  <a:lnTo>
                    <a:pt x="6004" y="1747"/>
                  </a:lnTo>
                  <a:lnTo>
                    <a:pt x="5790" y="1747"/>
                  </a:lnTo>
                  <a:lnTo>
                    <a:pt x="5576" y="1747"/>
                  </a:lnTo>
                  <a:lnTo>
                    <a:pt x="5362" y="1747"/>
                  </a:lnTo>
                  <a:lnTo>
                    <a:pt x="5148" y="1747"/>
                  </a:lnTo>
                  <a:lnTo>
                    <a:pt x="4934" y="1747"/>
                  </a:lnTo>
                  <a:lnTo>
                    <a:pt x="4720" y="1747"/>
                  </a:lnTo>
                  <a:lnTo>
                    <a:pt x="4506" y="1747"/>
                  </a:lnTo>
                  <a:lnTo>
                    <a:pt x="4292" y="1747"/>
                  </a:lnTo>
                  <a:lnTo>
                    <a:pt x="4078" y="1747"/>
                  </a:lnTo>
                  <a:lnTo>
                    <a:pt x="3864" y="1747"/>
                  </a:lnTo>
                  <a:lnTo>
                    <a:pt x="3650" y="1747"/>
                  </a:lnTo>
                  <a:lnTo>
                    <a:pt x="3436" y="1747"/>
                  </a:lnTo>
                  <a:lnTo>
                    <a:pt x="3222" y="1747"/>
                  </a:lnTo>
                  <a:lnTo>
                    <a:pt x="3008" y="1747"/>
                  </a:lnTo>
                  <a:lnTo>
                    <a:pt x="2794" y="1747"/>
                  </a:lnTo>
                  <a:lnTo>
                    <a:pt x="2580" y="1747"/>
                  </a:lnTo>
                  <a:lnTo>
                    <a:pt x="2366" y="1747"/>
                  </a:lnTo>
                  <a:lnTo>
                    <a:pt x="2152" y="1747"/>
                  </a:lnTo>
                  <a:lnTo>
                    <a:pt x="1938" y="1747"/>
                  </a:lnTo>
                  <a:lnTo>
                    <a:pt x="1724" y="1747"/>
                  </a:lnTo>
                  <a:lnTo>
                    <a:pt x="1510" y="1747"/>
                  </a:lnTo>
                  <a:lnTo>
                    <a:pt x="1296" y="1747"/>
                  </a:lnTo>
                  <a:lnTo>
                    <a:pt x="1082" y="1747"/>
                  </a:lnTo>
                  <a:lnTo>
                    <a:pt x="868" y="1747"/>
                  </a:lnTo>
                  <a:lnTo>
                    <a:pt x="654" y="1747"/>
                  </a:lnTo>
                  <a:lnTo>
                    <a:pt x="440" y="1747"/>
                  </a:lnTo>
                  <a:lnTo>
                    <a:pt x="226" y="1747"/>
                  </a:lnTo>
                  <a:lnTo>
                    <a:pt x="12" y="1747"/>
                  </a:lnTo>
                  <a:cubicBezTo>
                    <a:pt x="6" y="1747"/>
                    <a:pt x="0" y="1742"/>
                    <a:pt x="0" y="1735"/>
                  </a:cubicBezTo>
                  <a:lnTo>
                    <a:pt x="0" y="12"/>
                  </a:lnTo>
                  <a:close/>
                  <a:moveTo>
                    <a:pt x="24" y="1735"/>
                  </a:moveTo>
                  <a:lnTo>
                    <a:pt x="12" y="1723"/>
                  </a:lnTo>
                  <a:lnTo>
                    <a:pt x="226" y="1723"/>
                  </a:lnTo>
                  <a:lnTo>
                    <a:pt x="440" y="1723"/>
                  </a:lnTo>
                  <a:lnTo>
                    <a:pt x="654" y="1723"/>
                  </a:lnTo>
                  <a:lnTo>
                    <a:pt x="868" y="1723"/>
                  </a:lnTo>
                  <a:lnTo>
                    <a:pt x="1082" y="1723"/>
                  </a:lnTo>
                  <a:lnTo>
                    <a:pt x="1296" y="1723"/>
                  </a:lnTo>
                  <a:lnTo>
                    <a:pt x="1510" y="1723"/>
                  </a:lnTo>
                  <a:lnTo>
                    <a:pt x="1724" y="1723"/>
                  </a:lnTo>
                  <a:lnTo>
                    <a:pt x="1938" y="1723"/>
                  </a:lnTo>
                  <a:lnTo>
                    <a:pt x="2152" y="1723"/>
                  </a:lnTo>
                  <a:lnTo>
                    <a:pt x="2366" y="1723"/>
                  </a:lnTo>
                  <a:lnTo>
                    <a:pt x="2580" y="1723"/>
                  </a:lnTo>
                  <a:lnTo>
                    <a:pt x="2794" y="1723"/>
                  </a:lnTo>
                  <a:lnTo>
                    <a:pt x="3008" y="1723"/>
                  </a:lnTo>
                  <a:lnTo>
                    <a:pt x="3222" y="1723"/>
                  </a:lnTo>
                  <a:lnTo>
                    <a:pt x="3436" y="1723"/>
                  </a:lnTo>
                  <a:lnTo>
                    <a:pt x="3650" y="1723"/>
                  </a:lnTo>
                  <a:lnTo>
                    <a:pt x="3864" y="1723"/>
                  </a:lnTo>
                  <a:lnTo>
                    <a:pt x="4078" y="1723"/>
                  </a:lnTo>
                  <a:lnTo>
                    <a:pt x="4292" y="1723"/>
                  </a:lnTo>
                  <a:lnTo>
                    <a:pt x="4506" y="1723"/>
                  </a:lnTo>
                  <a:lnTo>
                    <a:pt x="4720" y="1723"/>
                  </a:lnTo>
                  <a:lnTo>
                    <a:pt x="4934" y="1723"/>
                  </a:lnTo>
                  <a:lnTo>
                    <a:pt x="5148" y="1723"/>
                  </a:lnTo>
                  <a:lnTo>
                    <a:pt x="5362" y="1723"/>
                  </a:lnTo>
                  <a:lnTo>
                    <a:pt x="5576" y="1723"/>
                  </a:lnTo>
                  <a:lnTo>
                    <a:pt x="5790" y="1723"/>
                  </a:lnTo>
                  <a:lnTo>
                    <a:pt x="6004" y="1723"/>
                  </a:lnTo>
                  <a:lnTo>
                    <a:pt x="6218" y="1723"/>
                  </a:lnTo>
                  <a:lnTo>
                    <a:pt x="6432" y="1723"/>
                  </a:lnTo>
                  <a:lnTo>
                    <a:pt x="6646" y="1723"/>
                  </a:lnTo>
                  <a:lnTo>
                    <a:pt x="6860" y="1723"/>
                  </a:lnTo>
                  <a:lnTo>
                    <a:pt x="7074" y="1723"/>
                  </a:lnTo>
                  <a:lnTo>
                    <a:pt x="7288" y="1723"/>
                  </a:lnTo>
                  <a:lnTo>
                    <a:pt x="7502" y="1723"/>
                  </a:lnTo>
                  <a:lnTo>
                    <a:pt x="7716" y="1723"/>
                  </a:lnTo>
                  <a:lnTo>
                    <a:pt x="7930" y="1723"/>
                  </a:lnTo>
                  <a:lnTo>
                    <a:pt x="8144" y="1723"/>
                  </a:lnTo>
                  <a:lnTo>
                    <a:pt x="8358" y="1723"/>
                  </a:lnTo>
                  <a:lnTo>
                    <a:pt x="8572" y="1723"/>
                  </a:lnTo>
                  <a:lnTo>
                    <a:pt x="8786" y="1723"/>
                  </a:lnTo>
                  <a:lnTo>
                    <a:pt x="9000" y="1723"/>
                  </a:lnTo>
                  <a:lnTo>
                    <a:pt x="9213" y="1723"/>
                  </a:lnTo>
                  <a:lnTo>
                    <a:pt x="9427" y="1723"/>
                  </a:lnTo>
                  <a:lnTo>
                    <a:pt x="9641" y="1723"/>
                  </a:lnTo>
                  <a:lnTo>
                    <a:pt x="9855" y="1723"/>
                  </a:lnTo>
                  <a:lnTo>
                    <a:pt x="10069" y="1723"/>
                  </a:lnTo>
                  <a:lnTo>
                    <a:pt x="10283" y="1723"/>
                  </a:lnTo>
                  <a:lnTo>
                    <a:pt x="10497" y="1723"/>
                  </a:lnTo>
                  <a:lnTo>
                    <a:pt x="10711" y="1723"/>
                  </a:lnTo>
                  <a:lnTo>
                    <a:pt x="10925" y="1723"/>
                  </a:lnTo>
                  <a:lnTo>
                    <a:pt x="11139" y="1723"/>
                  </a:lnTo>
                  <a:lnTo>
                    <a:pt x="11353" y="1723"/>
                  </a:lnTo>
                  <a:lnTo>
                    <a:pt x="11567" y="1723"/>
                  </a:lnTo>
                  <a:lnTo>
                    <a:pt x="11781" y="1723"/>
                  </a:lnTo>
                  <a:lnTo>
                    <a:pt x="11995" y="1723"/>
                  </a:lnTo>
                  <a:lnTo>
                    <a:pt x="12209" y="1723"/>
                  </a:lnTo>
                  <a:lnTo>
                    <a:pt x="12423" y="1723"/>
                  </a:lnTo>
                  <a:lnTo>
                    <a:pt x="12637" y="1723"/>
                  </a:lnTo>
                  <a:lnTo>
                    <a:pt x="12851" y="1723"/>
                  </a:lnTo>
                  <a:lnTo>
                    <a:pt x="13065" y="1723"/>
                  </a:lnTo>
                  <a:lnTo>
                    <a:pt x="13279" y="1723"/>
                  </a:lnTo>
                  <a:lnTo>
                    <a:pt x="13493" y="1723"/>
                  </a:lnTo>
                  <a:lnTo>
                    <a:pt x="13707" y="1723"/>
                  </a:lnTo>
                  <a:lnTo>
                    <a:pt x="13921" y="1723"/>
                  </a:lnTo>
                  <a:lnTo>
                    <a:pt x="14135" y="1723"/>
                  </a:lnTo>
                  <a:lnTo>
                    <a:pt x="14349" y="1723"/>
                  </a:lnTo>
                  <a:lnTo>
                    <a:pt x="14563" y="1723"/>
                  </a:lnTo>
                  <a:lnTo>
                    <a:pt x="14777" y="1723"/>
                  </a:lnTo>
                  <a:lnTo>
                    <a:pt x="14991" y="1723"/>
                  </a:lnTo>
                  <a:lnTo>
                    <a:pt x="15205" y="1723"/>
                  </a:lnTo>
                  <a:lnTo>
                    <a:pt x="15419" y="1723"/>
                  </a:lnTo>
                  <a:lnTo>
                    <a:pt x="15633" y="1723"/>
                  </a:lnTo>
                  <a:lnTo>
                    <a:pt x="15847" y="1723"/>
                  </a:lnTo>
                  <a:lnTo>
                    <a:pt x="16061" y="1723"/>
                  </a:lnTo>
                  <a:lnTo>
                    <a:pt x="16275" y="1723"/>
                  </a:lnTo>
                  <a:lnTo>
                    <a:pt x="16489" y="1723"/>
                  </a:lnTo>
                  <a:lnTo>
                    <a:pt x="16703" y="1723"/>
                  </a:lnTo>
                  <a:lnTo>
                    <a:pt x="16917" y="1723"/>
                  </a:lnTo>
                  <a:lnTo>
                    <a:pt x="17131" y="1723"/>
                  </a:lnTo>
                  <a:lnTo>
                    <a:pt x="17345" y="1723"/>
                  </a:lnTo>
                  <a:lnTo>
                    <a:pt x="17559" y="1723"/>
                  </a:lnTo>
                  <a:lnTo>
                    <a:pt x="17773" y="1723"/>
                  </a:lnTo>
                  <a:lnTo>
                    <a:pt x="17987" y="1723"/>
                  </a:lnTo>
                  <a:lnTo>
                    <a:pt x="18201" y="1723"/>
                  </a:lnTo>
                  <a:lnTo>
                    <a:pt x="18415" y="1723"/>
                  </a:lnTo>
                  <a:lnTo>
                    <a:pt x="18629" y="1723"/>
                  </a:lnTo>
                  <a:lnTo>
                    <a:pt x="18842" y="1723"/>
                  </a:lnTo>
                  <a:lnTo>
                    <a:pt x="19056" y="1723"/>
                  </a:lnTo>
                  <a:lnTo>
                    <a:pt x="19270" y="1723"/>
                  </a:lnTo>
                  <a:lnTo>
                    <a:pt x="19484" y="1723"/>
                  </a:lnTo>
                  <a:lnTo>
                    <a:pt x="19698" y="1723"/>
                  </a:lnTo>
                  <a:lnTo>
                    <a:pt x="19912" y="1723"/>
                  </a:lnTo>
                  <a:lnTo>
                    <a:pt x="20126" y="1723"/>
                  </a:lnTo>
                  <a:lnTo>
                    <a:pt x="20340" y="1723"/>
                  </a:lnTo>
                  <a:lnTo>
                    <a:pt x="20554" y="1723"/>
                  </a:lnTo>
                  <a:lnTo>
                    <a:pt x="20768" y="1723"/>
                  </a:lnTo>
                  <a:lnTo>
                    <a:pt x="20982" y="1723"/>
                  </a:lnTo>
                  <a:lnTo>
                    <a:pt x="21196" y="1723"/>
                  </a:lnTo>
                  <a:lnTo>
                    <a:pt x="21410" y="1723"/>
                  </a:lnTo>
                  <a:lnTo>
                    <a:pt x="21624" y="1723"/>
                  </a:lnTo>
                  <a:lnTo>
                    <a:pt x="21838" y="1723"/>
                  </a:lnTo>
                  <a:lnTo>
                    <a:pt x="22052" y="1723"/>
                  </a:lnTo>
                  <a:lnTo>
                    <a:pt x="22266" y="1723"/>
                  </a:lnTo>
                  <a:lnTo>
                    <a:pt x="22480" y="1723"/>
                  </a:lnTo>
                  <a:lnTo>
                    <a:pt x="22468" y="1735"/>
                  </a:lnTo>
                  <a:lnTo>
                    <a:pt x="22468" y="12"/>
                  </a:lnTo>
                  <a:lnTo>
                    <a:pt x="22480" y="24"/>
                  </a:lnTo>
                  <a:lnTo>
                    <a:pt x="22266" y="24"/>
                  </a:lnTo>
                  <a:lnTo>
                    <a:pt x="22052" y="24"/>
                  </a:lnTo>
                  <a:lnTo>
                    <a:pt x="21838" y="24"/>
                  </a:lnTo>
                  <a:lnTo>
                    <a:pt x="21624" y="24"/>
                  </a:lnTo>
                  <a:lnTo>
                    <a:pt x="21410" y="24"/>
                  </a:lnTo>
                  <a:lnTo>
                    <a:pt x="21196" y="24"/>
                  </a:lnTo>
                  <a:lnTo>
                    <a:pt x="20982" y="24"/>
                  </a:lnTo>
                  <a:lnTo>
                    <a:pt x="20768" y="24"/>
                  </a:lnTo>
                  <a:lnTo>
                    <a:pt x="20554" y="24"/>
                  </a:lnTo>
                  <a:lnTo>
                    <a:pt x="20340" y="24"/>
                  </a:lnTo>
                  <a:lnTo>
                    <a:pt x="20126" y="24"/>
                  </a:lnTo>
                  <a:lnTo>
                    <a:pt x="19912" y="24"/>
                  </a:lnTo>
                  <a:lnTo>
                    <a:pt x="19698" y="24"/>
                  </a:lnTo>
                  <a:lnTo>
                    <a:pt x="19484" y="24"/>
                  </a:lnTo>
                  <a:lnTo>
                    <a:pt x="19270" y="24"/>
                  </a:lnTo>
                  <a:lnTo>
                    <a:pt x="19056" y="24"/>
                  </a:lnTo>
                  <a:lnTo>
                    <a:pt x="18842" y="24"/>
                  </a:lnTo>
                  <a:lnTo>
                    <a:pt x="18629" y="24"/>
                  </a:lnTo>
                  <a:lnTo>
                    <a:pt x="18415" y="24"/>
                  </a:lnTo>
                  <a:lnTo>
                    <a:pt x="18201" y="24"/>
                  </a:lnTo>
                  <a:lnTo>
                    <a:pt x="17987" y="24"/>
                  </a:lnTo>
                  <a:lnTo>
                    <a:pt x="17773" y="24"/>
                  </a:lnTo>
                  <a:lnTo>
                    <a:pt x="17559" y="24"/>
                  </a:lnTo>
                  <a:lnTo>
                    <a:pt x="17345" y="24"/>
                  </a:lnTo>
                  <a:lnTo>
                    <a:pt x="17131" y="24"/>
                  </a:lnTo>
                  <a:lnTo>
                    <a:pt x="16917" y="24"/>
                  </a:lnTo>
                  <a:lnTo>
                    <a:pt x="16703" y="24"/>
                  </a:lnTo>
                  <a:lnTo>
                    <a:pt x="16489" y="24"/>
                  </a:lnTo>
                  <a:lnTo>
                    <a:pt x="16275" y="24"/>
                  </a:lnTo>
                  <a:lnTo>
                    <a:pt x="16061" y="24"/>
                  </a:lnTo>
                  <a:lnTo>
                    <a:pt x="15847" y="24"/>
                  </a:lnTo>
                  <a:lnTo>
                    <a:pt x="15633" y="24"/>
                  </a:lnTo>
                  <a:lnTo>
                    <a:pt x="15419" y="24"/>
                  </a:lnTo>
                  <a:lnTo>
                    <a:pt x="15205" y="24"/>
                  </a:lnTo>
                  <a:lnTo>
                    <a:pt x="14991" y="24"/>
                  </a:lnTo>
                  <a:lnTo>
                    <a:pt x="14777" y="24"/>
                  </a:lnTo>
                  <a:lnTo>
                    <a:pt x="14563" y="24"/>
                  </a:lnTo>
                  <a:lnTo>
                    <a:pt x="14349" y="24"/>
                  </a:lnTo>
                  <a:lnTo>
                    <a:pt x="14135" y="24"/>
                  </a:lnTo>
                  <a:lnTo>
                    <a:pt x="13921" y="24"/>
                  </a:lnTo>
                  <a:lnTo>
                    <a:pt x="13707" y="24"/>
                  </a:lnTo>
                  <a:lnTo>
                    <a:pt x="13493" y="24"/>
                  </a:lnTo>
                  <a:lnTo>
                    <a:pt x="13279" y="24"/>
                  </a:lnTo>
                  <a:lnTo>
                    <a:pt x="13065" y="24"/>
                  </a:lnTo>
                  <a:lnTo>
                    <a:pt x="12851" y="24"/>
                  </a:lnTo>
                  <a:lnTo>
                    <a:pt x="12637" y="24"/>
                  </a:lnTo>
                  <a:lnTo>
                    <a:pt x="12423" y="24"/>
                  </a:lnTo>
                  <a:lnTo>
                    <a:pt x="12209" y="24"/>
                  </a:lnTo>
                  <a:lnTo>
                    <a:pt x="11995" y="24"/>
                  </a:lnTo>
                  <a:lnTo>
                    <a:pt x="11781" y="24"/>
                  </a:lnTo>
                  <a:lnTo>
                    <a:pt x="11567" y="24"/>
                  </a:lnTo>
                  <a:lnTo>
                    <a:pt x="11353" y="24"/>
                  </a:lnTo>
                  <a:lnTo>
                    <a:pt x="11139" y="24"/>
                  </a:lnTo>
                  <a:lnTo>
                    <a:pt x="10925" y="24"/>
                  </a:lnTo>
                  <a:lnTo>
                    <a:pt x="10711" y="24"/>
                  </a:lnTo>
                  <a:lnTo>
                    <a:pt x="10497" y="24"/>
                  </a:lnTo>
                  <a:lnTo>
                    <a:pt x="10283" y="24"/>
                  </a:lnTo>
                  <a:lnTo>
                    <a:pt x="10069" y="24"/>
                  </a:lnTo>
                  <a:lnTo>
                    <a:pt x="9855" y="24"/>
                  </a:lnTo>
                  <a:lnTo>
                    <a:pt x="9641" y="24"/>
                  </a:lnTo>
                  <a:lnTo>
                    <a:pt x="9427" y="24"/>
                  </a:lnTo>
                  <a:lnTo>
                    <a:pt x="9213" y="24"/>
                  </a:lnTo>
                  <a:lnTo>
                    <a:pt x="9000" y="24"/>
                  </a:lnTo>
                  <a:lnTo>
                    <a:pt x="8786" y="24"/>
                  </a:lnTo>
                  <a:lnTo>
                    <a:pt x="8572" y="24"/>
                  </a:lnTo>
                  <a:lnTo>
                    <a:pt x="8358" y="24"/>
                  </a:lnTo>
                  <a:lnTo>
                    <a:pt x="8144" y="24"/>
                  </a:lnTo>
                  <a:lnTo>
                    <a:pt x="7930" y="24"/>
                  </a:lnTo>
                  <a:lnTo>
                    <a:pt x="7716" y="24"/>
                  </a:lnTo>
                  <a:lnTo>
                    <a:pt x="7502" y="24"/>
                  </a:lnTo>
                  <a:lnTo>
                    <a:pt x="7288" y="24"/>
                  </a:lnTo>
                  <a:lnTo>
                    <a:pt x="7074" y="24"/>
                  </a:lnTo>
                  <a:lnTo>
                    <a:pt x="6860" y="24"/>
                  </a:lnTo>
                  <a:lnTo>
                    <a:pt x="6646" y="24"/>
                  </a:lnTo>
                  <a:lnTo>
                    <a:pt x="6432" y="24"/>
                  </a:lnTo>
                  <a:lnTo>
                    <a:pt x="6218" y="24"/>
                  </a:lnTo>
                  <a:lnTo>
                    <a:pt x="6004" y="24"/>
                  </a:lnTo>
                  <a:lnTo>
                    <a:pt x="5790" y="24"/>
                  </a:lnTo>
                  <a:lnTo>
                    <a:pt x="5576" y="24"/>
                  </a:lnTo>
                  <a:lnTo>
                    <a:pt x="5362" y="24"/>
                  </a:lnTo>
                  <a:lnTo>
                    <a:pt x="5148" y="24"/>
                  </a:lnTo>
                  <a:lnTo>
                    <a:pt x="4934" y="24"/>
                  </a:lnTo>
                  <a:lnTo>
                    <a:pt x="4720" y="24"/>
                  </a:lnTo>
                  <a:lnTo>
                    <a:pt x="4506" y="24"/>
                  </a:lnTo>
                  <a:lnTo>
                    <a:pt x="4292" y="24"/>
                  </a:lnTo>
                  <a:lnTo>
                    <a:pt x="4078" y="24"/>
                  </a:lnTo>
                  <a:lnTo>
                    <a:pt x="3864" y="24"/>
                  </a:lnTo>
                  <a:lnTo>
                    <a:pt x="3650" y="24"/>
                  </a:lnTo>
                  <a:lnTo>
                    <a:pt x="3436" y="24"/>
                  </a:lnTo>
                  <a:lnTo>
                    <a:pt x="3222" y="24"/>
                  </a:lnTo>
                  <a:lnTo>
                    <a:pt x="3008" y="24"/>
                  </a:lnTo>
                  <a:lnTo>
                    <a:pt x="2794" y="24"/>
                  </a:lnTo>
                  <a:lnTo>
                    <a:pt x="2580" y="24"/>
                  </a:lnTo>
                  <a:lnTo>
                    <a:pt x="2366" y="24"/>
                  </a:lnTo>
                  <a:lnTo>
                    <a:pt x="2152" y="24"/>
                  </a:lnTo>
                  <a:lnTo>
                    <a:pt x="1938" y="24"/>
                  </a:lnTo>
                  <a:lnTo>
                    <a:pt x="1724" y="24"/>
                  </a:lnTo>
                  <a:lnTo>
                    <a:pt x="1510" y="24"/>
                  </a:lnTo>
                  <a:lnTo>
                    <a:pt x="1296" y="24"/>
                  </a:lnTo>
                  <a:lnTo>
                    <a:pt x="1082" y="24"/>
                  </a:lnTo>
                  <a:lnTo>
                    <a:pt x="868" y="24"/>
                  </a:lnTo>
                  <a:lnTo>
                    <a:pt x="654" y="24"/>
                  </a:lnTo>
                  <a:lnTo>
                    <a:pt x="440" y="24"/>
                  </a:lnTo>
                  <a:lnTo>
                    <a:pt x="226" y="24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24" y="1735"/>
                  </a:lnTo>
                  <a:close/>
                </a:path>
              </a:pathLst>
            </a:custGeom>
            <a:solidFill>
              <a:srgbClr val="00B050"/>
            </a:solidFill>
            <a:ln w="1588" cap="flat">
              <a:solidFill>
                <a:srgbClr val="00B05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4" name="Freeform 10"/>
            <p:cNvSpPr>
              <a:spLocks/>
            </p:cNvSpPr>
            <p:nvPr/>
          </p:nvSpPr>
          <p:spPr bwMode="auto">
            <a:xfrm>
              <a:off x="2600" y="2110"/>
              <a:ext cx="2991" cy="748"/>
            </a:xfrm>
            <a:custGeom>
              <a:avLst/>
              <a:gdLst>
                <a:gd name="T0" fmla="*/ 86 w 2991"/>
                <a:gd name="T1" fmla="*/ 0 h 748"/>
                <a:gd name="T2" fmla="*/ 200 w 2991"/>
                <a:gd name="T3" fmla="*/ 0 h 748"/>
                <a:gd name="T4" fmla="*/ 314 w 2991"/>
                <a:gd name="T5" fmla="*/ 0 h 748"/>
                <a:gd name="T6" fmla="*/ 428 w 2991"/>
                <a:gd name="T7" fmla="*/ 0 h 748"/>
                <a:gd name="T8" fmla="*/ 542 w 2991"/>
                <a:gd name="T9" fmla="*/ 0 h 748"/>
                <a:gd name="T10" fmla="*/ 656 w 2991"/>
                <a:gd name="T11" fmla="*/ 0 h 748"/>
                <a:gd name="T12" fmla="*/ 770 w 2991"/>
                <a:gd name="T13" fmla="*/ 0 h 748"/>
                <a:gd name="T14" fmla="*/ 884 w 2991"/>
                <a:gd name="T15" fmla="*/ 0 h 748"/>
                <a:gd name="T16" fmla="*/ 998 w 2991"/>
                <a:gd name="T17" fmla="*/ 0 h 748"/>
                <a:gd name="T18" fmla="*/ 1112 w 2991"/>
                <a:gd name="T19" fmla="*/ 0 h 748"/>
                <a:gd name="T20" fmla="*/ 1226 w 2991"/>
                <a:gd name="T21" fmla="*/ 0 h 748"/>
                <a:gd name="T22" fmla="*/ 1339 w 2991"/>
                <a:gd name="T23" fmla="*/ 0 h 748"/>
                <a:gd name="T24" fmla="*/ 1453 w 2991"/>
                <a:gd name="T25" fmla="*/ 0 h 748"/>
                <a:gd name="T26" fmla="*/ 1567 w 2991"/>
                <a:gd name="T27" fmla="*/ 0 h 748"/>
                <a:gd name="T28" fmla="*/ 1681 w 2991"/>
                <a:gd name="T29" fmla="*/ 0 h 748"/>
                <a:gd name="T30" fmla="*/ 1795 w 2991"/>
                <a:gd name="T31" fmla="*/ 0 h 748"/>
                <a:gd name="T32" fmla="*/ 1909 w 2991"/>
                <a:gd name="T33" fmla="*/ 0 h 748"/>
                <a:gd name="T34" fmla="*/ 2023 w 2991"/>
                <a:gd name="T35" fmla="*/ 0 h 748"/>
                <a:gd name="T36" fmla="*/ 2137 w 2991"/>
                <a:gd name="T37" fmla="*/ 0 h 748"/>
                <a:gd name="T38" fmla="*/ 2251 w 2991"/>
                <a:gd name="T39" fmla="*/ 0 h 748"/>
                <a:gd name="T40" fmla="*/ 2365 w 2991"/>
                <a:gd name="T41" fmla="*/ 0 h 748"/>
                <a:gd name="T42" fmla="*/ 2479 w 2991"/>
                <a:gd name="T43" fmla="*/ 0 h 748"/>
                <a:gd name="T44" fmla="*/ 2593 w 2991"/>
                <a:gd name="T45" fmla="*/ 0 h 748"/>
                <a:gd name="T46" fmla="*/ 2706 w 2991"/>
                <a:gd name="T47" fmla="*/ 0 h 748"/>
                <a:gd name="T48" fmla="*/ 2820 w 2991"/>
                <a:gd name="T49" fmla="*/ 0 h 748"/>
                <a:gd name="T50" fmla="*/ 2934 w 2991"/>
                <a:gd name="T51" fmla="*/ 0 h 748"/>
                <a:gd name="T52" fmla="*/ 2963 w 2991"/>
                <a:gd name="T53" fmla="*/ 748 h 748"/>
                <a:gd name="T54" fmla="*/ 2849 w 2991"/>
                <a:gd name="T55" fmla="*/ 748 h 748"/>
                <a:gd name="T56" fmla="*/ 2735 w 2991"/>
                <a:gd name="T57" fmla="*/ 748 h 748"/>
                <a:gd name="T58" fmla="*/ 2621 w 2991"/>
                <a:gd name="T59" fmla="*/ 748 h 748"/>
                <a:gd name="T60" fmla="*/ 2507 w 2991"/>
                <a:gd name="T61" fmla="*/ 748 h 748"/>
                <a:gd name="T62" fmla="*/ 2393 w 2991"/>
                <a:gd name="T63" fmla="*/ 748 h 748"/>
                <a:gd name="T64" fmla="*/ 2279 w 2991"/>
                <a:gd name="T65" fmla="*/ 748 h 748"/>
                <a:gd name="T66" fmla="*/ 2165 w 2991"/>
                <a:gd name="T67" fmla="*/ 748 h 748"/>
                <a:gd name="T68" fmla="*/ 2052 w 2991"/>
                <a:gd name="T69" fmla="*/ 748 h 748"/>
                <a:gd name="T70" fmla="*/ 1938 w 2991"/>
                <a:gd name="T71" fmla="*/ 748 h 748"/>
                <a:gd name="T72" fmla="*/ 1824 w 2991"/>
                <a:gd name="T73" fmla="*/ 748 h 748"/>
                <a:gd name="T74" fmla="*/ 1710 w 2991"/>
                <a:gd name="T75" fmla="*/ 748 h 748"/>
                <a:gd name="T76" fmla="*/ 1596 w 2991"/>
                <a:gd name="T77" fmla="*/ 748 h 748"/>
                <a:gd name="T78" fmla="*/ 1482 w 2991"/>
                <a:gd name="T79" fmla="*/ 748 h 748"/>
                <a:gd name="T80" fmla="*/ 1368 w 2991"/>
                <a:gd name="T81" fmla="*/ 748 h 748"/>
                <a:gd name="T82" fmla="*/ 1254 w 2991"/>
                <a:gd name="T83" fmla="*/ 748 h 748"/>
                <a:gd name="T84" fmla="*/ 1140 w 2991"/>
                <a:gd name="T85" fmla="*/ 748 h 748"/>
                <a:gd name="T86" fmla="*/ 1026 w 2991"/>
                <a:gd name="T87" fmla="*/ 748 h 748"/>
                <a:gd name="T88" fmla="*/ 912 w 2991"/>
                <a:gd name="T89" fmla="*/ 748 h 748"/>
                <a:gd name="T90" fmla="*/ 798 w 2991"/>
                <a:gd name="T91" fmla="*/ 748 h 748"/>
                <a:gd name="T92" fmla="*/ 684 w 2991"/>
                <a:gd name="T93" fmla="*/ 748 h 748"/>
                <a:gd name="T94" fmla="*/ 570 w 2991"/>
                <a:gd name="T95" fmla="*/ 748 h 748"/>
                <a:gd name="T96" fmla="*/ 456 w 2991"/>
                <a:gd name="T97" fmla="*/ 748 h 748"/>
                <a:gd name="T98" fmla="*/ 342 w 2991"/>
                <a:gd name="T99" fmla="*/ 748 h 748"/>
                <a:gd name="T100" fmla="*/ 228 w 2991"/>
                <a:gd name="T101" fmla="*/ 748 h 748"/>
                <a:gd name="T102" fmla="*/ 114 w 2991"/>
                <a:gd name="T103" fmla="*/ 748 h 748"/>
                <a:gd name="T104" fmla="*/ 0 w 2991"/>
                <a:gd name="T105" fmla="*/ 748 h 7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991" h="748">
                  <a:moveTo>
                    <a:pt x="0" y="0"/>
                  </a:moveTo>
                  <a:lnTo>
                    <a:pt x="29" y="0"/>
                  </a:lnTo>
                  <a:lnTo>
                    <a:pt x="57" y="0"/>
                  </a:lnTo>
                  <a:lnTo>
                    <a:pt x="86" y="0"/>
                  </a:lnTo>
                  <a:lnTo>
                    <a:pt x="114" y="0"/>
                  </a:lnTo>
                  <a:lnTo>
                    <a:pt x="143" y="0"/>
                  </a:lnTo>
                  <a:lnTo>
                    <a:pt x="171" y="0"/>
                  </a:lnTo>
                  <a:lnTo>
                    <a:pt x="200" y="0"/>
                  </a:lnTo>
                  <a:lnTo>
                    <a:pt x="228" y="0"/>
                  </a:lnTo>
                  <a:lnTo>
                    <a:pt x="257" y="0"/>
                  </a:lnTo>
                  <a:lnTo>
                    <a:pt x="285" y="0"/>
                  </a:lnTo>
                  <a:lnTo>
                    <a:pt x="314" y="0"/>
                  </a:lnTo>
                  <a:lnTo>
                    <a:pt x="342" y="0"/>
                  </a:lnTo>
                  <a:lnTo>
                    <a:pt x="371" y="0"/>
                  </a:lnTo>
                  <a:lnTo>
                    <a:pt x="399" y="0"/>
                  </a:lnTo>
                  <a:lnTo>
                    <a:pt x="428" y="0"/>
                  </a:lnTo>
                  <a:lnTo>
                    <a:pt x="456" y="0"/>
                  </a:lnTo>
                  <a:lnTo>
                    <a:pt x="485" y="0"/>
                  </a:lnTo>
                  <a:lnTo>
                    <a:pt x="513" y="0"/>
                  </a:lnTo>
                  <a:lnTo>
                    <a:pt x="542" y="0"/>
                  </a:lnTo>
                  <a:lnTo>
                    <a:pt x="570" y="0"/>
                  </a:lnTo>
                  <a:lnTo>
                    <a:pt x="599" y="0"/>
                  </a:lnTo>
                  <a:lnTo>
                    <a:pt x="627" y="0"/>
                  </a:lnTo>
                  <a:lnTo>
                    <a:pt x="656" y="0"/>
                  </a:lnTo>
                  <a:lnTo>
                    <a:pt x="684" y="0"/>
                  </a:lnTo>
                  <a:lnTo>
                    <a:pt x="713" y="0"/>
                  </a:lnTo>
                  <a:lnTo>
                    <a:pt x="741" y="0"/>
                  </a:lnTo>
                  <a:lnTo>
                    <a:pt x="770" y="0"/>
                  </a:lnTo>
                  <a:lnTo>
                    <a:pt x="798" y="0"/>
                  </a:lnTo>
                  <a:lnTo>
                    <a:pt x="827" y="0"/>
                  </a:lnTo>
                  <a:lnTo>
                    <a:pt x="855" y="0"/>
                  </a:lnTo>
                  <a:lnTo>
                    <a:pt x="884" y="0"/>
                  </a:lnTo>
                  <a:lnTo>
                    <a:pt x="912" y="0"/>
                  </a:lnTo>
                  <a:lnTo>
                    <a:pt x="941" y="0"/>
                  </a:lnTo>
                  <a:lnTo>
                    <a:pt x="969" y="0"/>
                  </a:lnTo>
                  <a:lnTo>
                    <a:pt x="998" y="0"/>
                  </a:lnTo>
                  <a:lnTo>
                    <a:pt x="1026" y="0"/>
                  </a:lnTo>
                  <a:lnTo>
                    <a:pt x="1055" y="0"/>
                  </a:lnTo>
                  <a:lnTo>
                    <a:pt x="1083" y="0"/>
                  </a:lnTo>
                  <a:lnTo>
                    <a:pt x="1112" y="0"/>
                  </a:lnTo>
                  <a:lnTo>
                    <a:pt x="1140" y="0"/>
                  </a:lnTo>
                  <a:lnTo>
                    <a:pt x="1169" y="0"/>
                  </a:lnTo>
                  <a:lnTo>
                    <a:pt x="1197" y="0"/>
                  </a:lnTo>
                  <a:lnTo>
                    <a:pt x="1226" y="0"/>
                  </a:lnTo>
                  <a:lnTo>
                    <a:pt x="1254" y="0"/>
                  </a:lnTo>
                  <a:lnTo>
                    <a:pt x="1282" y="0"/>
                  </a:lnTo>
                  <a:lnTo>
                    <a:pt x="1311" y="0"/>
                  </a:lnTo>
                  <a:lnTo>
                    <a:pt x="1339" y="0"/>
                  </a:lnTo>
                  <a:lnTo>
                    <a:pt x="1368" y="0"/>
                  </a:lnTo>
                  <a:lnTo>
                    <a:pt x="1396" y="0"/>
                  </a:lnTo>
                  <a:lnTo>
                    <a:pt x="1425" y="0"/>
                  </a:lnTo>
                  <a:lnTo>
                    <a:pt x="1453" y="0"/>
                  </a:lnTo>
                  <a:lnTo>
                    <a:pt x="1482" y="0"/>
                  </a:lnTo>
                  <a:lnTo>
                    <a:pt x="1510" y="0"/>
                  </a:lnTo>
                  <a:lnTo>
                    <a:pt x="1539" y="0"/>
                  </a:lnTo>
                  <a:lnTo>
                    <a:pt x="1567" y="0"/>
                  </a:lnTo>
                  <a:lnTo>
                    <a:pt x="1596" y="0"/>
                  </a:lnTo>
                  <a:lnTo>
                    <a:pt x="1624" y="0"/>
                  </a:lnTo>
                  <a:lnTo>
                    <a:pt x="1653" y="0"/>
                  </a:lnTo>
                  <a:lnTo>
                    <a:pt x="1681" y="0"/>
                  </a:lnTo>
                  <a:lnTo>
                    <a:pt x="1710" y="0"/>
                  </a:lnTo>
                  <a:lnTo>
                    <a:pt x="1738" y="0"/>
                  </a:lnTo>
                  <a:lnTo>
                    <a:pt x="1767" y="0"/>
                  </a:lnTo>
                  <a:lnTo>
                    <a:pt x="1795" y="0"/>
                  </a:lnTo>
                  <a:lnTo>
                    <a:pt x="1824" y="0"/>
                  </a:lnTo>
                  <a:lnTo>
                    <a:pt x="1852" y="0"/>
                  </a:lnTo>
                  <a:lnTo>
                    <a:pt x="1881" y="0"/>
                  </a:lnTo>
                  <a:lnTo>
                    <a:pt x="1909" y="0"/>
                  </a:lnTo>
                  <a:lnTo>
                    <a:pt x="1938" y="0"/>
                  </a:lnTo>
                  <a:lnTo>
                    <a:pt x="1966" y="0"/>
                  </a:lnTo>
                  <a:lnTo>
                    <a:pt x="1995" y="0"/>
                  </a:lnTo>
                  <a:lnTo>
                    <a:pt x="2023" y="0"/>
                  </a:lnTo>
                  <a:lnTo>
                    <a:pt x="2052" y="0"/>
                  </a:lnTo>
                  <a:lnTo>
                    <a:pt x="2080" y="0"/>
                  </a:lnTo>
                  <a:lnTo>
                    <a:pt x="2108" y="0"/>
                  </a:lnTo>
                  <a:lnTo>
                    <a:pt x="2137" y="0"/>
                  </a:lnTo>
                  <a:lnTo>
                    <a:pt x="2165" y="0"/>
                  </a:lnTo>
                  <a:lnTo>
                    <a:pt x="2194" y="0"/>
                  </a:lnTo>
                  <a:lnTo>
                    <a:pt x="2222" y="0"/>
                  </a:lnTo>
                  <a:lnTo>
                    <a:pt x="2251" y="0"/>
                  </a:lnTo>
                  <a:lnTo>
                    <a:pt x="2279" y="0"/>
                  </a:lnTo>
                  <a:lnTo>
                    <a:pt x="2308" y="0"/>
                  </a:lnTo>
                  <a:lnTo>
                    <a:pt x="2336" y="0"/>
                  </a:lnTo>
                  <a:lnTo>
                    <a:pt x="2365" y="0"/>
                  </a:lnTo>
                  <a:lnTo>
                    <a:pt x="2393" y="0"/>
                  </a:lnTo>
                  <a:lnTo>
                    <a:pt x="2422" y="0"/>
                  </a:lnTo>
                  <a:lnTo>
                    <a:pt x="2450" y="0"/>
                  </a:lnTo>
                  <a:lnTo>
                    <a:pt x="2479" y="0"/>
                  </a:lnTo>
                  <a:lnTo>
                    <a:pt x="2507" y="0"/>
                  </a:lnTo>
                  <a:lnTo>
                    <a:pt x="2536" y="0"/>
                  </a:lnTo>
                  <a:lnTo>
                    <a:pt x="2564" y="0"/>
                  </a:lnTo>
                  <a:lnTo>
                    <a:pt x="2593" y="0"/>
                  </a:lnTo>
                  <a:lnTo>
                    <a:pt x="2621" y="0"/>
                  </a:lnTo>
                  <a:lnTo>
                    <a:pt x="2649" y="0"/>
                  </a:lnTo>
                  <a:lnTo>
                    <a:pt x="2678" y="0"/>
                  </a:lnTo>
                  <a:lnTo>
                    <a:pt x="2706" y="0"/>
                  </a:lnTo>
                  <a:lnTo>
                    <a:pt x="2735" y="0"/>
                  </a:lnTo>
                  <a:lnTo>
                    <a:pt x="2763" y="0"/>
                  </a:lnTo>
                  <a:lnTo>
                    <a:pt x="2792" y="0"/>
                  </a:lnTo>
                  <a:lnTo>
                    <a:pt x="2820" y="0"/>
                  </a:lnTo>
                  <a:lnTo>
                    <a:pt x="2849" y="0"/>
                  </a:lnTo>
                  <a:lnTo>
                    <a:pt x="2877" y="0"/>
                  </a:lnTo>
                  <a:lnTo>
                    <a:pt x="2906" y="0"/>
                  </a:lnTo>
                  <a:lnTo>
                    <a:pt x="2934" y="0"/>
                  </a:lnTo>
                  <a:lnTo>
                    <a:pt x="2963" y="0"/>
                  </a:lnTo>
                  <a:lnTo>
                    <a:pt x="2991" y="0"/>
                  </a:lnTo>
                  <a:lnTo>
                    <a:pt x="2991" y="748"/>
                  </a:lnTo>
                  <a:lnTo>
                    <a:pt x="2963" y="748"/>
                  </a:lnTo>
                  <a:lnTo>
                    <a:pt x="2934" y="748"/>
                  </a:lnTo>
                  <a:lnTo>
                    <a:pt x="2906" y="748"/>
                  </a:lnTo>
                  <a:lnTo>
                    <a:pt x="2877" y="748"/>
                  </a:lnTo>
                  <a:lnTo>
                    <a:pt x="2849" y="748"/>
                  </a:lnTo>
                  <a:lnTo>
                    <a:pt x="2820" y="748"/>
                  </a:lnTo>
                  <a:lnTo>
                    <a:pt x="2792" y="748"/>
                  </a:lnTo>
                  <a:lnTo>
                    <a:pt x="2763" y="748"/>
                  </a:lnTo>
                  <a:lnTo>
                    <a:pt x="2735" y="748"/>
                  </a:lnTo>
                  <a:lnTo>
                    <a:pt x="2706" y="748"/>
                  </a:lnTo>
                  <a:lnTo>
                    <a:pt x="2678" y="748"/>
                  </a:lnTo>
                  <a:lnTo>
                    <a:pt x="2649" y="748"/>
                  </a:lnTo>
                  <a:lnTo>
                    <a:pt x="2621" y="748"/>
                  </a:lnTo>
                  <a:lnTo>
                    <a:pt x="2593" y="748"/>
                  </a:lnTo>
                  <a:lnTo>
                    <a:pt x="2564" y="748"/>
                  </a:lnTo>
                  <a:lnTo>
                    <a:pt x="2536" y="748"/>
                  </a:lnTo>
                  <a:lnTo>
                    <a:pt x="2507" y="748"/>
                  </a:lnTo>
                  <a:lnTo>
                    <a:pt x="2479" y="748"/>
                  </a:lnTo>
                  <a:lnTo>
                    <a:pt x="2450" y="748"/>
                  </a:lnTo>
                  <a:lnTo>
                    <a:pt x="2422" y="748"/>
                  </a:lnTo>
                  <a:lnTo>
                    <a:pt x="2393" y="748"/>
                  </a:lnTo>
                  <a:lnTo>
                    <a:pt x="2365" y="748"/>
                  </a:lnTo>
                  <a:lnTo>
                    <a:pt x="2336" y="748"/>
                  </a:lnTo>
                  <a:lnTo>
                    <a:pt x="2308" y="748"/>
                  </a:lnTo>
                  <a:lnTo>
                    <a:pt x="2279" y="748"/>
                  </a:lnTo>
                  <a:lnTo>
                    <a:pt x="2251" y="748"/>
                  </a:lnTo>
                  <a:lnTo>
                    <a:pt x="2222" y="748"/>
                  </a:lnTo>
                  <a:lnTo>
                    <a:pt x="2194" y="748"/>
                  </a:lnTo>
                  <a:lnTo>
                    <a:pt x="2165" y="748"/>
                  </a:lnTo>
                  <a:lnTo>
                    <a:pt x="2137" y="748"/>
                  </a:lnTo>
                  <a:lnTo>
                    <a:pt x="2108" y="748"/>
                  </a:lnTo>
                  <a:lnTo>
                    <a:pt x="2080" y="748"/>
                  </a:lnTo>
                  <a:lnTo>
                    <a:pt x="2052" y="748"/>
                  </a:lnTo>
                  <a:lnTo>
                    <a:pt x="2023" y="748"/>
                  </a:lnTo>
                  <a:lnTo>
                    <a:pt x="1995" y="748"/>
                  </a:lnTo>
                  <a:lnTo>
                    <a:pt x="1966" y="748"/>
                  </a:lnTo>
                  <a:lnTo>
                    <a:pt x="1938" y="748"/>
                  </a:lnTo>
                  <a:lnTo>
                    <a:pt x="1909" y="748"/>
                  </a:lnTo>
                  <a:lnTo>
                    <a:pt x="1881" y="748"/>
                  </a:lnTo>
                  <a:lnTo>
                    <a:pt x="1852" y="748"/>
                  </a:lnTo>
                  <a:lnTo>
                    <a:pt x="1824" y="748"/>
                  </a:lnTo>
                  <a:lnTo>
                    <a:pt x="1795" y="748"/>
                  </a:lnTo>
                  <a:lnTo>
                    <a:pt x="1767" y="748"/>
                  </a:lnTo>
                  <a:lnTo>
                    <a:pt x="1738" y="748"/>
                  </a:lnTo>
                  <a:lnTo>
                    <a:pt x="1710" y="748"/>
                  </a:lnTo>
                  <a:lnTo>
                    <a:pt x="1681" y="748"/>
                  </a:lnTo>
                  <a:lnTo>
                    <a:pt x="1653" y="748"/>
                  </a:lnTo>
                  <a:lnTo>
                    <a:pt x="1624" y="748"/>
                  </a:lnTo>
                  <a:lnTo>
                    <a:pt x="1596" y="748"/>
                  </a:lnTo>
                  <a:lnTo>
                    <a:pt x="1567" y="748"/>
                  </a:lnTo>
                  <a:lnTo>
                    <a:pt x="1539" y="748"/>
                  </a:lnTo>
                  <a:lnTo>
                    <a:pt x="1510" y="748"/>
                  </a:lnTo>
                  <a:lnTo>
                    <a:pt x="1482" y="748"/>
                  </a:lnTo>
                  <a:lnTo>
                    <a:pt x="1453" y="748"/>
                  </a:lnTo>
                  <a:lnTo>
                    <a:pt x="1425" y="748"/>
                  </a:lnTo>
                  <a:lnTo>
                    <a:pt x="1396" y="748"/>
                  </a:lnTo>
                  <a:lnTo>
                    <a:pt x="1368" y="748"/>
                  </a:lnTo>
                  <a:lnTo>
                    <a:pt x="1339" y="748"/>
                  </a:lnTo>
                  <a:lnTo>
                    <a:pt x="1311" y="748"/>
                  </a:lnTo>
                  <a:lnTo>
                    <a:pt x="1282" y="748"/>
                  </a:lnTo>
                  <a:lnTo>
                    <a:pt x="1254" y="748"/>
                  </a:lnTo>
                  <a:lnTo>
                    <a:pt x="1226" y="748"/>
                  </a:lnTo>
                  <a:lnTo>
                    <a:pt x="1197" y="748"/>
                  </a:lnTo>
                  <a:lnTo>
                    <a:pt x="1169" y="748"/>
                  </a:lnTo>
                  <a:lnTo>
                    <a:pt x="1140" y="748"/>
                  </a:lnTo>
                  <a:lnTo>
                    <a:pt x="1112" y="748"/>
                  </a:lnTo>
                  <a:lnTo>
                    <a:pt x="1083" y="748"/>
                  </a:lnTo>
                  <a:lnTo>
                    <a:pt x="1055" y="748"/>
                  </a:lnTo>
                  <a:lnTo>
                    <a:pt x="1026" y="748"/>
                  </a:lnTo>
                  <a:lnTo>
                    <a:pt x="998" y="748"/>
                  </a:lnTo>
                  <a:lnTo>
                    <a:pt x="969" y="748"/>
                  </a:lnTo>
                  <a:lnTo>
                    <a:pt x="941" y="748"/>
                  </a:lnTo>
                  <a:lnTo>
                    <a:pt x="912" y="748"/>
                  </a:lnTo>
                  <a:lnTo>
                    <a:pt x="884" y="748"/>
                  </a:lnTo>
                  <a:lnTo>
                    <a:pt x="855" y="748"/>
                  </a:lnTo>
                  <a:lnTo>
                    <a:pt x="827" y="748"/>
                  </a:lnTo>
                  <a:lnTo>
                    <a:pt x="798" y="748"/>
                  </a:lnTo>
                  <a:lnTo>
                    <a:pt x="770" y="748"/>
                  </a:lnTo>
                  <a:lnTo>
                    <a:pt x="741" y="748"/>
                  </a:lnTo>
                  <a:lnTo>
                    <a:pt x="713" y="748"/>
                  </a:lnTo>
                  <a:lnTo>
                    <a:pt x="684" y="748"/>
                  </a:lnTo>
                  <a:lnTo>
                    <a:pt x="656" y="748"/>
                  </a:lnTo>
                  <a:lnTo>
                    <a:pt x="627" y="748"/>
                  </a:lnTo>
                  <a:lnTo>
                    <a:pt x="599" y="748"/>
                  </a:lnTo>
                  <a:lnTo>
                    <a:pt x="570" y="748"/>
                  </a:lnTo>
                  <a:lnTo>
                    <a:pt x="542" y="748"/>
                  </a:lnTo>
                  <a:lnTo>
                    <a:pt x="513" y="748"/>
                  </a:lnTo>
                  <a:lnTo>
                    <a:pt x="485" y="748"/>
                  </a:lnTo>
                  <a:lnTo>
                    <a:pt x="456" y="748"/>
                  </a:lnTo>
                  <a:lnTo>
                    <a:pt x="428" y="748"/>
                  </a:lnTo>
                  <a:lnTo>
                    <a:pt x="399" y="748"/>
                  </a:lnTo>
                  <a:lnTo>
                    <a:pt x="371" y="748"/>
                  </a:lnTo>
                  <a:lnTo>
                    <a:pt x="342" y="748"/>
                  </a:lnTo>
                  <a:lnTo>
                    <a:pt x="314" y="748"/>
                  </a:lnTo>
                  <a:lnTo>
                    <a:pt x="285" y="748"/>
                  </a:lnTo>
                  <a:lnTo>
                    <a:pt x="257" y="748"/>
                  </a:lnTo>
                  <a:lnTo>
                    <a:pt x="228" y="748"/>
                  </a:lnTo>
                  <a:lnTo>
                    <a:pt x="200" y="748"/>
                  </a:lnTo>
                  <a:lnTo>
                    <a:pt x="171" y="748"/>
                  </a:lnTo>
                  <a:lnTo>
                    <a:pt x="143" y="748"/>
                  </a:lnTo>
                  <a:lnTo>
                    <a:pt x="114" y="748"/>
                  </a:lnTo>
                  <a:lnTo>
                    <a:pt x="86" y="748"/>
                  </a:lnTo>
                  <a:lnTo>
                    <a:pt x="57" y="748"/>
                  </a:lnTo>
                  <a:lnTo>
                    <a:pt x="29" y="748"/>
                  </a:lnTo>
                  <a:lnTo>
                    <a:pt x="0" y="7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5" name="Freeform 11"/>
            <p:cNvSpPr>
              <a:spLocks noEditPoints="1"/>
            </p:cNvSpPr>
            <p:nvPr/>
          </p:nvSpPr>
          <p:spPr bwMode="auto">
            <a:xfrm>
              <a:off x="2598" y="2108"/>
              <a:ext cx="2995" cy="752"/>
            </a:xfrm>
            <a:custGeom>
              <a:avLst/>
              <a:gdLst>
                <a:gd name="T0" fmla="*/ 32 w 22500"/>
                <a:gd name="T1" fmla="*/ 4288 h 5200"/>
                <a:gd name="T2" fmla="*/ 32 w 22500"/>
                <a:gd name="T3" fmla="*/ 3168 h 5200"/>
                <a:gd name="T4" fmla="*/ 0 w 22500"/>
                <a:gd name="T5" fmla="*/ 2144 h 5200"/>
                <a:gd name="T6" fmla="*/ 0 w 22500"/>
                <a:gd name="T7" fmla="*/ 1216 h 5200"/>
                <a:gd name="T8" fmla="*/ 0 w 22500"/>
                <a:gd name="T9" fmla="*/ 320 h 5200"/>
                <a:gd name="T10" fmla="*/ 608 w 22500"/>
                <a:gd name="T11" fmla="*/ 0 h 5200"/>
                <a:gd name="T12" fmla="*/ 1472 w 22500"/>
                <a:gd name="T13" fmla="*/ 0 h 5200"/>
                <a:gd name="T14" fmla="*/ 2156 w 22500"/>
                <a:gd name="T15" fmla="*/ 32 h 5200"/>
                <a:gd name="T16" fmla="*/ 3136 w 22500"/>
                <a:gd name="T17" fmla="*/ 32 h 5200"/>
                <a:gd name="T18" fmla="*/ 3936 w 22500"/>
                <a:gd name="T19" fmla="*/ 0 h 5200"/>
                <a:gd name="T20" fmla="*/ 4704 w 22500"/>
                <a:gd name="T21" fmla="*/ 32 h 5200"/>
                <a:gd name="T22" fmla="*/ 5600 w 22500"/>
                <a:gd name="T23" fmla="*/ 32 h 5200"/>
                <a:gd name="T24" fmla="*/ 6592 w 22500"/>
                <a:gd name="T25" fmla="*/ 0 h 5200"/>
                <a:gd name="T26" fmla="*/ 7264 w 22500"/>
                <a:gd name="T27" fmla="*/ 0 h 5200"/>
                <a:gd name="T28" fmla="*/ 8160 w 22500"/>
                <a:gd name="T29" fmla="*/ 0 h 5200"/>
                <a:gd name="T30" fmla="*/ 9152 w 22500"/>
                <a:gd name="T31" fmla="*/ 32 h 5200"/>
                <a:gd name="T32" fmla="*/ 9952 w 22500"/>
                <a:gd name="T33" fmla="*/ 0 h 5200"/>
                <a:gd name="T34" fmla="*/ 10848 w 22500"/>
                <a:gd name="T35" fmla="*/ 0 h 5200"/>
                <a:gd name="T36" fmla="*/ 11616 w 22500"/>
                <a:gd name="T37" fmla="*/ 32 h 5200"/>
                <a:gd name="T38" fmla="*/ 12608 w 22500"/>
                <a:gd name="T39" fmla="*/ 0 h 5200"/>
                <a:gd name="T40" fmla="*/ 13280 w 22500"/>
                <a:gd name="T41" fmla="*/ 0 h 5200"/>
                <a:gd name="T42" fmla="*/ 14176 w 22500"/>
                <a:gd name="T43" fmla="*/ 0 h 5200"/>
                <a:gd name="T44" fmla="*/ 15040 w 22500"/>
                <a:gd name="T45" fmla="*/ 32 h 5200"/>
                <a:gd name="T46" fmla="*/ 15712 w 22500"/>
                <a:gd name="T47" fmla="*/ 0 h 5200"/>
                <a:gd name="T48" fmla="*/ 16608 w 22500"/>
                <a:gd name="T49" fmla="*/ 0 h 5200"/>
                <a:gd name="T50" fmla="*/ 17504 w 22500"/>
                <a:gd name="T51" fmla="*/ 0 h 5200"/>
                <a:gd name="T52" fmla="*/ 18272 w 22500"/>
                <a:gd name="T53" fmla="*/ 32 h 5200"/>
                <a:gd name="T54" fmla="*/ 19264 w 22500"/>
                <a:gd name="T55" fmla="*/ 0 h 5200"/>
                <a:gd name="T56" fmla="*/ 20132 w 22500"/>
                <a:gd name="T57" fmla="*/ 0 h 5200"/>
                <a:gd name="T58" fmla="*/ 20832 w 22500"/>
                <a:gd name="T59" fmla="*/ 0 h 5200"/>
                <a:gd name="T60" fmla="*/ 21824 w 22500"/>
                <a:gd name="T61" fmla="*/ 32 h 5200"/>
                <a:gd name="T62" fmla="*/ 22468 w 22500"/>
                <a:gd name="T63" fmla="*/ 252 h 5200"/>
                <a:gd name="T64" fmla="*/ 22500 w 22500"/>
                <a:gd name="T65" fmla="*/ 1276 h 5200"/>
                <a:gd name="T66" fmla="*/ 22500 w 22500"/>
                <a:gd name="T67" fmla="*/ 2204 h 5200"/>
                <a:gd name="T68" fmla="*/ 22500 w 22500"/>
                <a:gd name="T69" fmla="*/ 3100 h 5200"/>
                <a:gd name="T70" fmla="*/ 22468 w 22500"/>
                <a:gd name="T71" fmla="*/ 4124 h 5200"/>
                <a:gd name="T72" fmla="*/ 22484 w 22500"/>
                <a:gd name="T73" fmla="*/ 5200 h 5200"/>
                <a:gd name="T74" fmla="*/ 21752 w 22500"/>
                <a:gd name="T75" fmla="*/ 5168 h 5200"/>
                <a:gd name="T76" fmla="*/ 20760 w 22500"/>
                <a:gd name="T77" fmla="*/ 5168 h 5200"/>
                <a:gd name="T78" fmla="*/ 19916 w 22500"/>
                <a:gd name="T79" fmla="*/ 5200 h 5200"/>
                <a:gd name="T80" fmla="*/ 19192 w 22500"/>
                <a:gd name="T81" fmla="*/ 5200 h 5200"/>
                <a:gd name="T82" fmla="*/ 18296 w 22500"/>
                <a:gd name="T83" fmla="*/ 5200 h 5200"/>
                <a:gd name="T84" fmla="*/ 17432 w 22500"/>
                <a:gd name="T85" fmla="*/ 5200 h 5200"/>
                <a:gd name="T86" fmla="*/ 16708 w 22500"/>
                <a:gd name="T87" fmla="*/ 5168 h 5200"/>
                <a:gd name="T88" fmla="*/ 15864 w 22500"/>
                <a:gd name="T89" fmla="*/ 5200 h 5200"/>
                <a:gd name="T90" fmla="*/ 15096 w 22500"/>
                <a:gd name="T91" fmla="*/ 5168 h 5200"/>
                <a:gd name="T92" fmla="*/ 14104 w 22500"/>
                <a:gd name="T93" fmla="*/ 5168 h 5200"/>
                <a:gd name="T94" fmla="*/ 13284 w 22500"/>
                <a:gd name="T95" fmla="*/ 5200 h 5200"/>
                <a:gd name="T96" fmla="*/ 12536 w 22500"/>
                <a:gd name="T97" fmla="*/ 5200 h 5200"/>
                <a:gd name="T98" fmla="*/ 11572 w 22500"/>
                <a:gd name="T99" fmla="*/ 5168 h 5200"/>
                <a:gd name="T100" fmla="*/ 10648 w 22500"/>
                <a:gd name="T101" fmla="*/ 5200 h 5200"/>
                <a:gd name="T102" fmla="*/ 9848 w 22500"/>
                <a:gd name="T103" fmla="*/ 5200 h 5200"/>
                <a:gd name="T104" fmla="*/ 9080 w 22500"/>
                <a:gd name="T105" fmla="*/ 5168 h 5200"/>
                <a:gd name="T106" fmla="*/ 8088 w 22500"/>
                <a:gd name="T107" fmla="*/ 5168 h 5200"/>
                <a:gd name="T108" fmla="*/ 7192 w 22500"/>
                <a:gd name="T109" fmla="*/ 5200 h 5200"/>
                <a:gd name="T110" fmla="*/ 6520 w 22500"/>
                <a:gd name="T111" fmla="*/ 5200 h 5200"/>
                <a:gd name="T112" fmla="*/ 5580 w 22500"/>
                <a:gd name="T113" fmla="*/ 5168 h 5200"/>
                <a:gd name="T114" fmla="*/ 4632 w 22500"/>
                <a:gd name="T115" fmla="*/ 5200 h 5200"/>
                <a:gd name="T116" fmla="*/ 3864 w 22500"/>
                <a:gd name="T117" fmla="*/ 5168 h 5200"/>
                <a:gd name="T118" fmla="*/ 3192 w 22500"/>
                <a:gd name="T119" fmla="*/ 5200 h 5200"/>
                <a:gd name="T120" fmla="*/ 2296 w 22500"/>
                <a:gd name="T121" fmla="*/ 5200 h 5200"/>
                <a:gd name="T122" fmla="*/ 1432 w 22500"/>
                <a:gd name="T123" fmla="*/ 5168 h 5200"/>
                <a:gd name="T124" fmla="*/ 536 w 22500"/>
                <a:gd name="T125" fmla="*/ 5200 h 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500" h="5200">
                  <a:moveTo>
                    <a:pt x="0" y="5184"/>
                  </a:moveTo>
                  <a:lnTo>
                    <a:pt x="0" y="5088"/>
                  </a:lnTo>
                  <a:lnTo>
                    <a:pt x="32" y="5088"/>
                  </a:lnTo>
                  <a:lnTo>
                    <a:pt x="32" y="5184"/>
                  </a:lnTo>
                  <a:lnTo>
                    <a:pt x="0" y="5184"/>
                  </a:lnTo>
                  <a:close/>
                  <a:moveTo>
                    <a:pt x="0" y="5056"/>
                  </a:moveTo>
                  <a:lnTo>
                    <a:pt x="0" y="4960"/>
                  </a:lnTo>
                  <a:lnTo>
                    <a:pt x="32" y="4960"/>
                  </a:lnTo>
                  <a:lnTo>
                    <a:pt x="32" y="5056"/>
                  </a:lnTo>
                  <a:lnTo>
                    <a:pt x="0" y="5056"/>
                  </a:lnTo>
                  <a:close/>
                  <a:moveTo>
                    <a:pt x="0" y="4928"/>
                  </a:moveTo>
                  <a:lnTo>
                    <a:pt x="0" y="4832"/>
                  </a:lnTo>
                  <a:lnTo>
                    <a:pt x="32" y="4832"/>
                  </a:lnTo>
                  <a:lnTo>
                    <a:pt x="32" y="4928"/>
                  </a:lnTo>
                  <a:lnTo>
                    <a:pt x="0" y="4928"/>
                  </a:lnTo>
                  <a:close/>
                  <a:moveTo>
                    <a:pt x="0" y="4800"/>
                  </a:moveTo>
                  <a:lnTo>
                    <a:pt x="0" y="4704"/>
                  </a:lnTo>
                  <a:lnTo>
                    <a:pt x="32" y="4704"/>
                  </a:lnTo>
                  <a:lnTo>
                    <a:pt x="32" y="4800"/>
                  </a:lnTo>
                  <a:lnTo>
                    <a:pt x="0" y="4800"/>
                  </a:lnTo>
                  <a:close/>
                  <a:moveTo>
                    <a:pt x="0" y="4672"/>
                  </a:moveTo>
                  <a:lnTo>
                    <a:pt x="0" y="4576"/>
                  </a:lnTo>
                  <a:lnTo>
                    <a:pt x="32" y="4576"/>
                  </a:lnTo>
                  <a:lnTo>
                    <a:pt x="32" y="4672"/>
                  </a:lnTo>
                  <a:lnTo>
                    <a:pt x="0" y="4672"/>
                  </a:lnTo>
                  <a:close/>
                  <a:moveTo>
                    <a:pt x="0" y="4544"/>
                  </a:moveTo>
                  <a:lnTo>
                    <a:pt x="0" y="4448"/>
                  </a:lnTo>
                  <a:lnTo>
                    <a:pt x="32" y="4448"/>
                  </a:lnTo>
                  <a:lnTo>
                    <a:pt x="32" y="4544"/>
                  </a:lnTo>
                  <a:lnTo>
                    <a:pt x="0" y="4544"/>
                  </a:lnTo>
                  <a:close/>
                  <a:moveTo>
                    <a:pt x="0" y="4416"/>
                  </a:moveTo>
                  <a:lnTo>
                    <a:pt x="0" y="4320"/>
                  </a:lnTo>
                  <a:lnTo>
                    <a:pt x="32" y="4320"/>
                  </a:lnTo>
                  <a:lnTo>
                    <a:pt x="32" y="4416"/>
                  </a:lnTo>
                  <a:lnTo>
                    <a:pt x="0" y="4416"/>
                  </a:lnTo>
                  <a:close/>
                  <a:moveTo>
                    <a:pt x="0" y="4288"/>
                  </a:moveTo>
                  <a:lnTo>
                    <a:pt x="0" y="4192"/>
                  </a:lnTo>
                  <a:lnTo>
                    <a:pt x="32" y="4192"/>
                  </a:lnTo>
                  <a:lnTo>
                    <a:pt x="32" y="4288"/>
                  </a:lnTo>
                  <a:lnTo>
                    <a:pt x="0" y="4288"/>
                  </a:lnTo>
                  <a:close/>
                  <a:moveTo>
                    <a:pt x="0" y="4160"/>
                  </a:moveTo>
                  <a:lnTo>
                    <a:pt x="0" y="4064"/>
                  </a:lnTo>
                  <a:lnTo>
                    <a:pt x="32" y="4064"/>
                  </a:lnTo>
                  <a:lnTo>
                    <a:pt x="32" y="4160"/>
                  </a:lnTo>
                  <a:lnTo>
                    <a:pt x="0" y="4160"/>
                  </a:lnTo>
                  <a:close/>
                  <a:moveTo>
                    <a:pt x="0" y="4032"/>
                  </a:moveTo>
                  <a:lnTo>
                    <a:pt x="0" y="3936"/>
                  </a:lnTo>
                  <a:lnTo>
                    <a:pt x="32" y="3936"/>
                  </a:lnTo>
                  <a:lnTo>
                    <a:pt x="32" y="4032"/>
                  </a:lnTo>
                  <a:lnTo>
                    <a:pt x="0" y="4032"/>
                  </a:lnTo>
                  <a:close/>
                  <a:moveTo>
                    <a:pt x="0" y="3904"/>
                  </a:moveTo>
                  <a:lnTo>
                    <a:pt x="0" y="3808"/>
                  </a:lnTo>
                  <a:lnTo>
                    <a:pt x="32" y="3808"/>
                  </a:lnTo>
                  <a:lnTo>
                    <a:pt x="32" y="3904"/>
                  </a:lnTo>
                  <a:lnTo>
                    <a:pt x="0" y="3904"/>
                  </a:lnTo>
                  <a:close/>
                  <a:moveTo>
                    <a:pt x="0" y="3776"/>
                  </a:moveTo>
                  <a:lnTo>
                    <a:pt x="0" y="3680"/>
                  </a:lnTo>
                  <a:lnTo>
                    <a:pt x="32" y="3680"/>
                  </a:lnTo>
                  <a:lnTo>
                    <a:pt x="32" y="3776"/>
                  </a:lnTo>
                  <a:lnTo>
                    <a:pt x="0" y="3776"/>
                  </a:lnTo>
                  <a:close/>
                  <a:moveTo>
                    <a:pt x="0" y="3648"/>
                  </a:moveTo>
                  <a:lnTo>
                    <a:pt x="0" y="3552"/>
                  </a:lnTo>
                  <a:lnTo>
                    <a:pt x="32" y="3552"/>
                  </a:lnTo>
                  <a:lnTo>
                    <a:pt x="32" y="3648"/>
                  </a:lnTo>
                  <a:lnTo>
                    <a:pt x="0" y="3648"/>
                  </a:lnTo>
                  <a:close/>
                  <a:moveTo>
                    <a:pt x="0" y="3520"/>
                  </a:moveTo>
                  <a:lnTo>
                    <a:pt x="0" y="3424"/>
                  </a:lnTo>
                  <a:lnTo>
                    <a:pt x="32" y="3424"/>
                  </a:lnTo>
                  <a:lnTo>
                    <a:pt x="32" y="3520"/>
                  </a:lnTo>
                  <a:lnTo>
                    <a:pt x="0" y="3520"/>
                  </a:lnTo>
                  <a:close/>
                  <a:moveTo>
                    <a:pt x="0" y="3392"/>
                  </a:moveTo>
                  <a:lnTo>
                    <a:pt x="0" y="3296"/>
                  </a:lnTo>
                  <a:lnTo>
                    <a:pt x="32" y="3296"/>
                  </a:lnTo>
                  <a:lnTo>
                    <a:pt x="32" y="3392"/>
                  </a:lnTo>
                  <a:lnTo>
                    <a:pt x="0" y="3392"/>
                  </a:lnTo>
                  <a:close/>
                  <a:moveTo>
                    <a:pt x="0" y="3264"/>
                  </a:moveTo>
                  <a:lnTo>
                    <a:pt x="0" y="3168"/>
                  </a:lnTo>
                  <a:lnTo>
                    <a:pt x="32" y="3168"/>
                  </a:lnTo>
                  <a:lnTo>
                    <a:pt x="32" y="3264"/>
                  </a:lnTo>
                  <a:lnTo>
                    <a:pt x="0" y="3264"/>
                  </a:lnTo>
                  <a:close/>
                  <a:moveTo>
                    <a:pt x="0" y="3136"/>
                  </a:moveTo>
                  <a:lnTo>
                    <a:pt x="0" y="3040"/>
                  </a:lnTo>
                  <a:lnTo>
                    <a:pt x="32" y="3040"/>
                  </a:lnTo>
                  <a:lnTo>
                    <a:pt x="32" y="3136"/>
                  </a:lnTo>
                  <a:lnTo>
                    <a:pt x="0" y="3136"/>
                  </a:lnTo>
                  <a:close/>
                  <a:moveTo>
                    <a:pt x="0" y="3008"/>
                  </a:moveTo>
                  <a:lnTo>
                    <a:pt x="0" y="2912"/>
                  </a:lnTo>
                  <a:lnTo>
                    <a:pt x="32" y="2912"/>
                  </a:lnTo>
                  <a:lnTo>
                    <a:pt x="32" y="3008"/>
                  </a:lnTo>
                  <a:lnTo>
                    <a:pt x="0" y="3008"/>
                  </a:lnTo>
                  <a:close/>
                  <a:moveTo>
                    <a:pt x="0" y="2880"/>
                  </a:moveTo>
                  <a:lnTo>
                    <a:pt x="0" y="2784"/>
                  </a:lnTo>
                  <a:lnTo>
                    <a:pt x="32" y="2784"/>
                  </a:lnTo>
                  <a:lnTo>
                    <a:pt x="32" y="2880"/>
                  </a:lnTo>
                  <a:lnTo>
                    <a:pt x="0" y="2880"/>
                  </a:lnTo>
                  <a:close/>
                  <a:moveTo>
                    <a:pt x="0" y="2752"/>
                  </a:moveTo>
                  <a:lnTo>
                    <a:pt x="0" y="2656"/>
                  </a:lnTo>
                  <a:lnTo>
                    <a:pt x="32" y="2656"/>
                  </a:lnTo>
                  <a:lnTo>
                    <a:pt x="32" y="2752"/>
                  </a:lnTo>
                  <a:lnTo>
                    <a:pt x="0" y="2752"/>
                  </a:lnTo>
                  <a:close/>
                  <a:moveTo>
                    <a:pt x="0" y="2624"/>
                  </a:moveTo>
                  <a:lnTo>
                    <a:pt x="0" y="2528"/>
                  </a:lnTo>
                  <a:lnTo>
                    <a:pt x="32" y="2528"/>
                  </a:lnTo>
                  <a:lnTo>
                    <a:pt x="32" y="2624"/>
                  </a:lnTo>
                  <a:lnTo>
                    <a:pt x="0" y="2624"/>
                  </a:lnTo>
                  <a:close/>
                  <a:moveTo>
                    <a:pt x="0" y="2496"/>
                  </a:moveTo>
                  <a:lnTo>
                    <a:pt x="0" y="2400"/>
                  </a:lnTo>
                  <a:lnTo>
                    <a:pt x="32" y="2400"/>
                  </a:lnTo>
                  <a:lnTo>
                    <a:pt x="32" y="2496"/>
                  </a:lnTo>
                  <a:lnTo>
                    <a:pt x="0" y="2496"/>
                  </a:lnTo>
                  <a:close/>
                  <a:moveTo>
                    <a:pt x="0" y="2368"/>
                  </a:moveTo>
                  <a:lnTo>
                    <a:pt x="0" y="2272"/>
                  </a:lnTo>
                  <a:lnTo>
                    <a:pt x="32" y="2272"/>
                  </a:lnTo>
                  <a:lnTo>
                    <a:pt x="32" y="2368"/>
                  </a:lnTo>
                  <a:lnTo>
                    <a:pt x="0" y="2368"/>
                  </a:lnTo>
                  <a:close/>
                  <a:moveTo>
                    <a:pt x="0" y="2240"/>
                  </a:moveTo>
                  <a:lnTo>
                    <a:pt x="0" y="2144"/>
                  </a:lnTo>
                  <a:lnTo>
                    <a:pt x="32" y="2144"/>
                  </a:lnTo>
                  <a:lnTo>
                    <a:pt x="32" y="2240"/>
                  </a:lnTo>
                  <a:lnTo>
                    <a:pt x="0" y="2240"/>
                  </a:lnTo>
                  <a:close/>
                  <a:moveTo>
                    <a:pt x="0" y="2112"/>
                  </a:moveTo>
                  <a:lnTo>
                    <a:pt x="0" y="2016"/>
                  </a:lnTo>
                  <a:lnTo>
                    <a:pt x="32" y="2016"/>
                  </a:lnTo>
                  <a:lnTo>
                    <a:pt x="32" y="2112"/>
                  </a:lnTo>
                  <a:lnTo>
                    <a:pt x="0" y="2112"/>
                  </a:lnTo>
                  <a:close/>
                  <a:moveTo>
                    <a:pt x="0" y="1984"/>
                  </a:moveTo>
                  <a:lnTo>
                    <a:pt x="0" y="1888"/>
                  </a:lnTo>
                  <a:lnTo>
                    <a:pt x="32" y="1888"/>
                  </a:lnTo>
                  <a:lnTo>
                    <a:pt x="32" y="1984"/>
                  </a:lnTo>
                  <a:lnTo>
                    <a:pt x="0" y="1984"/>
                  </a:lnTo>
                  <a:close/>
                  <a:moveTo>
                    <a:pt x="0" y="1856"/>
                  </a:moveTo>
                  <a:lnTo>
                    <a:pt x="0" y="1760"/>
                  </a:lnTo>
                  <a:lnTo>
                    <a:pt x="32" y="1760"/>
                  </a:lnTo>
                  <a:lnTo>
                    <a:pt x="32" y="1856"/>
                  </a:lnTo>
                  <a:lnTo>
                    <a:pt x="0" y="1856"/>
                  </a:lnTo>
                  <a:close/>
                  <a:moveTo>
                    <a:pt x="0" y="1728"/>
                  </a:moveTo>
                  <a:lnTo>
                    <a:pt x="0" y="1632"/>
                  </a:lnTo>
                  <a:lnTo>
                    <a:pt x="32" y="1632"/>
                  </a:lnTo>
                  <a:lnTo>
                    <a:pt x="32" y="1728"/>
                  </a:lnTo>
                  <a:lnTo>
                    <a:pt x="0" y="1728"/>
                  </a:lnTo>
                  <a:close/>
                  <a:moveTo>
                    <a:pt x="0" y="1600"/>
                  </a:moveTo>
                  <a:lnTo>
                    <a:pt x="0" y="1504"/>
                  </a:lnTo>
                  <a:lnTo>
                    <a:pt x="32" y="1504"/>
                  </a:lnTo>
                  <a:lnTo>
                    <a:pt x="32" y="1600"/>
                  </a:lnTo>
                  <a:lnTo>
                    <a:pt x="0" y="1600"/>
                  </a:lnTo>
                  <a:close/>
                  <a:moveTo>
                    <a:pt x="0" y="1472"/>
                  </a:moveTo>
                  <a:lnTo>
                    <a:pt x="0" y="1376"/>
                  </a:lnTo>
                  <a:lnTo>
                    <a:pt x="32" y="1376"/>
                  </a:lnTo>
                  <a:lnTo>
                    <a:pt x="32" y="1472"/>
                  </a:lnTo>
                  <a:lnTo>
                    <a:pt x="0" y="1472"/>
                  </a:lnTo>
                  <a:close/>
                  <a:moveTo>
                    <a:pt x="0" y="1344"/>
                  </a:moveTo>
                  <a:lnTo>
                    <a:pt x="0" y="1248"/>
                  </a:lnTo>
                  <a:lnTo>
                    <a:pt x="32" y="1248"/>
                  </a:lnTo>
                  <a:lnTo>
                    <a:pt x="32" y="1344"/>
                  </a:lnTo>
                  <a:lnTo>
                    <a:pt x="0" y="1344"/>
                  </a:lnTo>
                  <a:close/>
                  <a:moveTo>
                    <a:pt x="0" y="1216"/>
                  </a:moveTo>
                  <a:lnTo>
                    <a:pt x="0" y="1120"/>
                  </a:lnTo>
                  <a:lnTo>
                    <a:pt x="32" y="1120"/>
                  </a:lnTo>
                  <a:lnTo>
                    <a:pt x="32" y="1216"/>
                  </a:lnTo>
                  <a:lnTo>
                    <a:pt x="0" y="1216"/>
                  </a:lnTo>
                  <a:close/>
                  <a:moveTo>
                    <a:pt x="0" y="1088"/>
                  </a:moveTo>
                  <a:lnTo>
                    <a:pt x="0" y="992"/>
                  </a:lnTo>
                  <a:lnTo>
                    <a:pt x="32" y="992"/>
                  </a:lnTo>
                  <a:lnTo>
                    <a:pt x="32" y="1088"/>
                  </a:lnTo>
                  <a:lnTo>
                    <a:pt x="0" y="1088"/>
                  </a:lnTo>
                  <a:close/>
                  <a:moveTo>
                    <a:pt x="0" y="960"/>
                  </a:moveTo>
                  <a:lnTo>
                    <a:pt x="0" y="864"/>
                  </a:lnTo>
                  <a:lnTo>
                    <a:pt x="32" y="864"/>
                  </a:lnTo>
                  <a:lnTo>
                    <a:pt x="32" y="960"/>
                  </a:lnTo>
                  <a:lnTo>
                    <a:pt x="0" y="960"/>
                  </a:lnTo>
                  <a:close/>
                  <a:moveTo>
                    <a:pt x="0" y="832"/>
                  </a:moveTo>
                  <a:lnTo>
                    <a:pt x="0" y="736"/>
                  </a:lnTo>
                  <a:lnTo>
                    <a:pt x="32" y="736"/>
                  </a:lnTo>
                  <a:lnTo>
                    <a:pt x="32" y="832"/>
                  </a:lnTo>
                  <a:lnTo>
                    <a:pt x="0" y="832"/>
                  </a:lnTo>
                  <a:close/>
                  <a:moveTo>
                    <a:pt x="0" y="704"/>
                  </a:moveTo>
                  <a:lnTo>
                    <a:pt x="0" y="608"/>
                  </a:lnTo>
                  <a:lnTo>
                    <a:pt x="32" y="608"/>
                  </a:lnTo>
                  <a:lnTo>
                    <a:pt x="32" y="704"/>
                  </a:lnTo>
                  <a:lnTo>
                    <a:pt x="0" y="704"/>
                  </a:lnTo>
                  <a:close/>
                  <a:moveTo>
                    <a:pt x="0" y="576"/>
                  </a:moveTo>
                  <a:lnTo>
                    <a:pt x="0" y="480"/>
                  </a:lnTo>
                  <a:lnTo>
                    <a:pt x="32" y="480"/>
                  </a:lnTo>
                  <a:lnTo>
                    <a:pt x="32" y="576"/>
                  </a:lnTo>
                  <a:lnTo>
                    <a:pt x="0" y="576"/>
                  </a:lnTo>
                  <a:close/>
                  <a:moveTo>
                    <a:pt x="0" y="448"/>
                  </a:moveTo>
                  <a:lnTo>
                    <a:pt x="0" y="352"/>
                  </a:lnTo>
                  <a:lnTo>
                    <a:pt x="32" y="352"/>
                  </a:lnTo>
                  <a:lnTo>
                    <a:pt x="32" y="448"/>
                  </a:lnTo>
                  <a:lnTo>
                    <a:pt x="0" y="448"/>
                  </a:lnTo>
                  <a:close/>
                  <a:moveTo>
                    <a:pt x="0" y="320"/>
                  </a:moveTo>
                  <a:lnTo>
                    <a:pt x="0" y="224"/>
                  </a:lnTo>
                  <a:lnTo>
                    <a:pt x="32" y="224"/>
                  </a:lnTo>
                  <a:lnTo>
                    <a:pt x="32" y="320"/>
                  </a:lnTo>
                  <a:lnTo>
                    <a:pt x="0" y="320"/>
                  </a:lnTo>
                  <a:close/>
                  <a:moveTo>
                    <a:pt x="0" y="192"/>
                  </a:moveTo>
                  <a:lnTo>
                    <a:pt x="0" y="96"/>
                  </a:lnTo>
                  <a:lnTo>
                    <a:pt x="32" y="96"/>
                  </a:lnTo>
                  <a:lnTo>
                    <a:pt x="32" y="192"/>
                  </a:lnTo>
                  <a:lnTo>
                    <a:pt x="0" y="192"/>
                  </a:lnTo>
                  <a:close/>
                  <a:moveTo>
                    <a:pt x="0" y="64"/>
                  </a:moveTo>
                  <a:lnTo>
                    <a:pt x="0" y="16"/>
                  </a:lnTo>
                  <a:cubicBezTo>
                    <a:pt x="0" y="8"/>
                    <a:pt x="8" y="0"/>
                    <a:pt x="16" y="0"/>
                  </a:cubicBezTo>
                  <a:lnTo>
                    <a:pt x="64" y="0"/>
                  </a:lnTo>
                  <a:lnTo>
                    <a:pt x="64" y="32"/>
                  </a:lnTo>
                  <a:lnTo>
                    <a:pt x="16" y="32"/>
                  </a:lnTo>
                  <a:lnTo>
                    <a:pt x="32" y="16"/>
                  </a:lnTo>
                  <a:lnTo>
                    <a:pt x="32" y="64"/>
                  </a:lnTo>
                  <a:lnTo>
                    <a:pt x="0" y="64"/>
                  </a:lnTo>
                  <a:close/>
                  <a:moveTo>
                    <a:pt x="96" y="0"/>
                  </a:moveTo>
                  <a:lnTo>
                    <a:pt x="192" y="0"/>
                  </a:lnTo>
                  <a:lnTo>
                    <a:pt x="192" y="32"/>
                  </a:lnTo>
                  <a:lnTo>
                    <a:pt x="96" y="32"/>
                  </a:lnTo>
                  <a:lnTo>
                    <a:pt x="96" y="0"/>
                  </a:lnTo>
                  <a:close/>
                  <a:moveTo>
                    <a:pt x="224" y="0"/>
                  </a:moveTo>
                  <a:lnTo>
                    <a:pt x="232" y="0"/>
                  </a:lnTo>
                  <a:lnTo>
                    <a:pt x="320" y="0"/>
                  </a:lnTo>
                  <a:lnTo>
                    <a:pt x="320" y="32"/>
                  </a:lnTo>
                  <a:lnTo>
                    <a:pt x="232" y="32"/>
                  </a:lnTo>
                  <a:lnTo>
                    <a:pt x="224" y="32"/>
                  </a:lnTo>
                  <a:lnTo>
                    <a:pt x="224" y="0"/>
                  </a:lnTo>
                  <a:close/>
                  <a:moveTo>
                    <a:pt x="352" y="0"/>
                  </a:moveTo>
                  <a:lnTo>
                    <a:pt x="444" y="0"/>
                  </a:lnTo>
                  <a:lnTo>
                    <a:pt x="448" y="0"/>
                  </a:lnTo>
                  <a:lnTo>
                    <a:pt x="448" y="32"/>
                  </a:lnTo>
                  <a:lnTo>
                    <a:pt x="444" y="32"/>
                  </a:lnTo>
                  <a:lnTo>
                    <a:pt x="352" y="32"/>
                  </a:lnTo>
                  <a:lnTo>
                    <a:pt x="352" y="0"/>
                  </a:lnTo>
                  <a:close/>
                  <a:moveTo>
                    <a:pt x="480" y="0"/>
                  </a:moveTo>
                  <a:lnTo>
                    <a:pt x="576" y="0"/>
                  </a:lnTo>
                  <a:lnTo>
                    <a:pt x="576" y="32"/>
                  </a:lnTo>
                  <a:lnTo>
                    <a:pt x="480" y="32"/>
                  </a:lnTo>
                  <a:lnTo>
                    <a:pt x="480" y="0"/>
                  </a:lnTo>
                  <a:close/>
                  <a:moveTo>
                    <a:pt x="608" y="0"/>
                  </a:moveTo>
                  <a:lnTo>
                    <a:pt x="660" y="0"/>
                  </a:lnTo>
                  <a:lnTo>
                    <a:pt x="704" y="0"/>
                  </a:lnTo>
                  <a:lnTo>
                    <a:pt x="704" y="32"/>
                  </a:lnTo>
                  <a:lnTo>
                    <a:pt x="660" y="32"/>
                  </a:lnTo>
                  <a:lnTo>
                    <a:pt x="608" y="32"/>
                  </a:lnTo>
                  <a:lnTo>
                    <a:pt x="608" y="0"/>
                  </a:lnTo>
                  <a:close/>
                  <a:moveTo>
                    <a:pt x="736" y="0"/>
                  </a:moveTo>
                  <a:lnTo>
                    <a:pt x="832" y="0"/>
                  </a:lnTo>
                  <a:lnTo>
                    <a:pt x="832" y="32"/>
                  </a:lnTo>
                  <a:lnTo>
                    <a:pt x="736" y="32"/>
                  </a:lnTo>
                  <a:lnTo>
                    <a:pt x="736" y="0"/>
                  </a:lnTo>
                  <a:close/>
                  <a:moveTo>
                    <a:pt x="864" y="0"/>
                  </a:moveTo>
                  <a:lnTo>
                    <a:pt x="872" y="0"/>
                  </a:lnTo>
                  <a:lnTo>
                    <a:pt x="960" y="0"/>
                  </a:lnTo>
                  <a:lnTo>
                    <a:pt x="960" y="32"/>
                  </a:lnTo>
                  <a:lnTo>
                    <a:pt x="872" y="32"/>
                  </a:lnTo>
                  <a:lnTo>
                    <a:pt x="864" y="32"/>
                  </a:lnTo>
                  <a:lnTo>
                    <a:pt x="864" y="0"/>
                  </a:lnTo>
                  <a:close/>
                  <a:moveTo>
                    <a:pt x="992" y="0"/>
                  </a:moveTo>
                  <a:lnTo>
                    <a:pt x="1088" y="0"/>
                  </a:lnTo>
                  <a:lnTo>
                    <a:pt x="1088" y="0"/>
                  </a:lnTo>
                  <a:lnTo>
                    <a:pt x="1088" y="32"/>
                  </a:lnTo>
                  <a:lnTo>
                    <a:pt x="1088" y="32"/>
                  </a:lnTo>
                  <a:lnTo>
                    <a:pt x="992" y="32"/>
                  </a:lnTo>
                  <a:lnTo>
                    <a:pt x="992" y="0"/>
                  </a:lnTo>
                  <a:close/>
                  <a:moveTo>
                    <a:pt x="1120" y="0"/>
                  </a:moveTo>
                  <a:lnTo>
                    <a:pt x="1216" y="0"/>
                  </a:lnTo>
                  <a:lnTo>
                    <a:pt x="1216" y="32"/>
                  </a:lnTo>
                  <a:lnTo>
                    <a:pt x="1120" y="32"/>
                  </a:lnTo>
                  <a:lnTo>
                    <a:pt x="1120" y="0"/>
                  </a:lnTo>
                  <a:close/>
                  <a:moveTo>
                    <a:pt x="1248" y="0"/>
                  </a:moveTo>
                  <a:lnTo>
                    <a:pt x="1300" y="0"/>
                  </a:lnTo>
                  <a:lnTo>
                    <a:pt x="1344" y="0"/>
                  </a:lnTo>
                  <a:lnTo>
                    <a:pt x="1344" y="32"/>
                  </a:lnTo>
                  <a:lnTo>
                    <a:pt x="1300" y="32"/>
                  </a:lnTo>
                  <a:lnTo>
                    <a:pt x="1248" y="32"/>
                  </a:lnTo>
                  <a:lnTo>
                    <a:pt x="1248" y="0"/>
                  </a:lnTo>
                  <a:close/>
                  <a:moveTo>
                    <a:pt x="1376" y="0"/>
                  </a:moveTo>
                  <a:lnTo>
                    <a:pt x="1472" y="0"/>
                  </a:lnTo>
                  <a:lnTo>
                    <a:pt x="1472" y="32"/>
                  </a:lnTo>
                  <a:lnTo>
                    <a:pt x="1376" y="32"/>
                  </a:lnTo>
                  <a:lnTo>
                    <a:pt x="1376" y="0"/>
                  </a:lnTo>
                  <a:close/>
                  <a:moveTo>
                    <a:pt x="1504" y="0"/>
                  </a:moveTo>
                  <a:lnTo>
                    <a:pt x="1516" y="0"/>
                  </a:lnTo>
                  <a:lnTo>
                    <a:pt x="1600" y="0"/>
                  </a:lnTo>
                  <a:lnTo>
                    <a:pt x="1600" y="32"/>
                  </a:lnTo>
                  <a:lnTo>
                    <a:pt x="1516" y="32"/>
                  </a:lnTo>
                  <a:lnTo>
                    <a:pt x="1504" y="32"/>
                  </a:lnTo>
                  <a:lnTo>
                    <a:pt x="1504" y="0"/>
                  </a:lnTo>
                  <a:close/>
                  <a:moveTo>
                    <a:pt x="1632" y="0"/>
                  </a:moveTo>
                  <a:lnTo>
                    <a:pt x="1728" y="0"/>
                  </a:lnTo>
                  <a:lnTo>
                    <a:pt x="1728" y="0"/>
                  </a:lnTo>
                  <a:lnTo>
                    <a:pt x="1728" y="32"/>
                  </a:lnTo>
                  <a:lnTo>
                    <a:pt x="1728" y="32"/>
                  </a:lnTo>
                  <a:lnTo>
                    <a:pt x="1632" y="32"/>
                  </a:lnTo>
                  <a:lnTo>
                    <a:pt x="1632" y="0"/>
                  </a:lnTo>
                  <a:close/>
                  <a:moveTo>
                    <a:pt x="1760" y="0"/>
                  </a:moveTo>
                  <a:lnTo>
                    <a:pt x="1856" y="0"/>
                  </a:lnTo>
                  <a:lnTo>
                    <a:pt x="1856" y="32"/>
                  </a:lnTo>
                  <a:lnTo>
                    <a:pt x="1760" y="32"/>
                  </a:lnTo>
                  <a:lnTo>
                    <a:pt x="1760" y="0"/>
                  </a:lnTo>
                  <a:close/>
                  <a:moveTo>
                    <a:pt x="1888" y="0"/>
                  </a:moveTo>
                  <a:lnTo>
                    <a:pt x="1944" y="0"/>
                  </a:lnTo>
                  <a:lnTo>
                    <a:pt x="1984" y="0"/>
                  </a:lnTo>
                  <a:lnTo>
                    <a:pt x="1984" y="32"/>
                  </a:lnTo>
                  <a:lnTo>
                    <a:pt x="1944" y="32"/>
                  </a:lnTo>
                  <a:lnTo>
                    <a:pt x="1888" y="32"/>
                  </a:lnTo>
                  <a:lnTo>
                    <a:pt x="1888" y="0"/>
                  </a:lnTo>
                  <a:close/>
                  <a:moveTo>
                    <a:pt x="2016" y="0"/>
                  </a:moveTo>
                  <a:lnTo>
                    <a:pt x="2112" y="0"/>
                  </a:lnTo>
                  <a:lnTo>
                    <a:pt x="2112" y="32"/>
                  </a:lnTo>
                  <a:lnTo>
                    <a:pt x="2016" y="32"/>
                  </a:lnTo>
                  <a:lnTo>
                    <a:pt x="2016" y="0"/>
                  </a:lnTo>
                  <a:close/>
                  <a:moveTo>
                    <a:pt x="2144" y="0"/>
                  </a:moveTo>
                  <a:lnTo>
                    <a:pt x="2156" y="0"/>
                  </a:lnTo>
                  <a:lnTo>
                    <a:pt x="2240" y="0"/>
                  </a:lnTo>
                  <a:lnTo>
                    <a:pt x="2240" y="32"/>
                  </a:lnTo>
                  <a:lnTo>
                    <a:pt x="2156" y="32"/>
                  </a:lnTo>
                  <a:lnTo>
                    <a:pt x="2144" y="32"/>
                  </a:lnTo>
                  <a:lnTo>
                    <a:pt x="2144" y="0"/>
                  </a:lnTo>
                  <a:close/>
                  <a:moveTo>
                    <a:pt x="2272" y="0"/>
                  </a:moveTo>
                  <a:lnTo>
                    <a:pt x="2368" y="0"/>
                  </a:lnTo>
                  <a:lnTo>
                    <a:pt x="2368" y="32"/>
                  </a:lnTo>
                  <a:lnTo>
                    <a:pt x="2272" y="32"/>
                  </a:lnTo>
                  <a:lnTo>
                    <a:pt x="2272" y="0"/>
                  </a:lnTo>
                  <a:close/>
                  <a:moveTo>
                    <a:pt x="2400" y="0"/>
                  </a:moveTo>
                  <a:lnTo>
                    <a:pt x="2496" y="0"/>
                  </a:lnTo>
                  <a:lnTo>
                    <a:pt x="2496" y="32"/>
                  </a:lnTo>
                  <a:lnTo>
                    <a:pt x="2400" y="32"/>
                  </a:lnTo>
                  <a:lnTo>
                    <a:pt x="2400" y="0"/>
                  </a:lnTo>
                  <a:close/>
                  <a:moveTo>
                    <a:pt x="2528" y="0"/>
                  </a:moveTo>
                  <a:lnTo>
                    <a:pt x="2584" y="0"/>
                  </a:lnTo>
                  <a:lnTo>
                    <a:pt x="2624" y="0"/>
                  </a:lnTo>
                  <a:lnTo>
                    <a:pt x="2624" y="32"/>
                  </a:lnTo>
                  <a:lnTo>
                    <a:pt x="2584" y="32"/>
                  </a:lnTo>
                  <a:lnTo>
                    <a:pt x="2528" y="32"/>
                  </a:lnTo>
                  <a:lnTo>
                    <a:pt x="2528" y="0"/>
                  </a:lnTo>
                  <a:close/>
                  <a:moveTo>
                    <a:pt x="2656" y="0"/>
                  </a:moveTo>
                  <a:lnTo>
                    <a:pt x="2752" y="0"/>
                  </a:lnTo>
                  <a:lnTo>
                    <a:pt x="2752" y="32"/>
                  </a:lnTo>
                  <a:lnTo>
                    <a:pt x="2656" y="32"/>
                  </a:lnTo>
                  <a:lnTo>
                    <a:pt x="2656" y="0"/>
                  </a:lnTo>
                  <a:close/>
                  <a:moveTo>
                    <a:pt x="2784" y="0"/>
                  </a:moveTo>
                  <a:lnTo>
                    <a:pt x="2800" y="0"/>
                  </a:lnTo>
                  <a:lnTo>
                    <a:pt x="2880" y="0"/>
                  </a:lnTo>
                  <a:lnTo>
                    <a:pt x="2880" y="32"/>
                  </a:lnTo>
                  <a:lnTo>
                    <a:pt x="2800" y="32"/>
                  </a:lnTo>
                  <a:lnTo>
                    <a:pt x="2784" y="32"/>
                  </a:lnTo>
                  <a:lnTo>
                    <a:pt x="2784" y="0"/>
                  </a:lnTo>
                  <a:close/>
                  <a:moveTo>
                    <a:pt x="2912" y="0"/>
                  </a:moveTo>
                  <a:lnTo>
                    <a:pt x="3008" y="0"/>
                  </a:lnTo>
                  <a:lnTo>
                    <a:pt x="3008" y="32"/>
                  </a:lnTo>
                  <a:lnTo>
                    <a:pt x="2912" y="32"/>
                  </a:lnTo>
                  <a:lnTo>
                    <a:pt x="2912" y="0"/>
                  </a:lnTo>
                  <a:close/>
                  <a:moveTo>
                    <a:pt x="3040" y="0"/>
                  </a:moveTo>
                  <a:lnTo>
                    <a:pt x="3136" y="0"/>
                  </a:lnTo>
                  <a:lnTo>
                    <a:pt x="3136" y="32"/>
                  </a:lnTo>
                  <a:lnTo>
                    <a:pt x="3040" y="32"/>
                  </a:lnTo>
                  <a:lnTo>
                    <a:pt x="3040" y="0"/>
                  </a:lnTo>
                  <a:close/>
                  <a:moveTo>
                    <a:pt x="3168" y="0"/>
                  </a:moveTo>
                  <a:lnTo>
                    <a:pt x="3228" y="0"/>
                  </a:lnTo>
                  <a:lnTo>
                    <a:pt x="3264" y="0"/>
                  </a:lnTo>
                  <a:lnTo>
                    <a:pt x="3264" y="32"/>
                  </a:lnTo>
                  <a:lnTo>
                    <a:pt x="3228" y="32"/>
                  </a:lnTo>
                  <a:lnTo>
                    <a:pt x="3168" y="32"/>
                  </a:lnTo>
                  <a:lnTo>
                    <a:pt x="3168" y="0"/>
                  </a:lnTo>
                  <a:close/>
                  <a:moveTo>
                    <a:pt x="3296" y="0"/>
                  </a:moveTo>
                  <a:lnTo>
                    <a:pt x="3392" y="0"/>
                  </a:lnTo>
                  <a:lnTo>
                    <a:pt x="3392" y="32"/>
                  </a:lnTo>
                  <a:lnTo>
                    <a:pt x="3296" y="32"/>
                  </a:lnTo>
                  <a:lnTo>
                    <a:pt x="3296" y="0"/>
                  </a:lnTo>
                  <a:close/>
                  <a:moveTo>
                    <a:pt x="3424" y="0"/>
                  </a:moveTo>
                  <a:lnTo>
                    <a:pt x="3440" y="0"/>
                  </a:lnTo>
                  <a:lnTo>
                    <a:pt x="3520" y="0"/>
                  </a:lnTo>
                  <a:lnTo>
                    <a:pt x="3520" y="32"/>
                  </a:lnTo>
                  <a:lnTo>
                    <a:pt x="3440" y="32"/>
                  </a:lnTo>
                  <a:lnTo>
                    <a:pt x="3424" y="32"/>
                  </a:lnTo>
                  <a:lnTo>
                    <a:pt x="3424" y="0"/>
                  </a:lnTo>
                  <a:close/>
                  <a:moveTo>
                    <a:pt x="3552" y="0"/>
                  </a:moveTo>
                  <a:lnTo>
                    <a:pt x="3648" y="0"/>
                  </a:lnTo>
                  <a:lnTo>
                    <a:pt x="3648" y="32"/>
                  </a:lnTo>
                  <a:lnTo>
                    <a:pt x="3552" y="32"/>
                  </a:lnTo>
                  <a:lnTo>
                    <a:pt x="3552" y="0"/>
                  </a:lnTo>
                  <a:close/>
                  <a:moveTo>
                    <a:pt x="3680" y="0"/>
                  </a:moveTo>
                  <a:lnTo>
                    <a:pt x="3776" y="0"/>
                  </a:lnTo>
                  <a:lnTo>
                    <a:pt x="3776" y="32"/>
                  </a:lnTo>
                  <a:lnTo>
                    <a:pt x="3680" y="32"/>
                  </a:lnTo>
                  <a:lnTo>
                    <a:pt x="3680" y="0"/>
                  </a:lnTo>
                  <a:close/>
                  <a:moveTo>
                    <a:pt x="3808" y="0"/>
                  </a:moveTo>
                  <a:lnTo>
                    <a:pt x="3868" y="0"/>
                  </a:lnTo>
                  <a:lnTo>
                    <a:pt x="3904" y="0"/>
                  </a:lnTo>
                  <a:lnTo>
                    <a:pt x="3904" y="32"/>
                  </a:lnTo>
                  <a:lnTo>
                    <a:pt x="3868" y="32"/>
                  </a:lnTo>
                  <a:lnTo>
                    <a:pt x="3808" y="32"/>
                  </a:lnTo>
                  <a:lnTo>
                    <a:pt x="3808" y="0"/>
                  </a:lnTo>
                  <a:close/>
                  <a:moveTo>
                    <a:pt x="3936" y="0"/>
                  </a:moveTo>
                  <a:lnTo>
                    <a:pt x="4032" y="0"/>
                  </a:lnTo>
                  <a:lnTo>
                    <a:pt x="4032" y="32"/>
                  </a:lnTo>
                  <a:lnTo>
                    <a:pt x="3936" y="32"/>
                  </a:lnTo>
                  <a:lnTo>
                    <a:pt x="3936" y="0"/>
                  </a:lnTo>
                  <a:close/>
                  <a:moveTo>
                    <a:pt x="4064" y="0"/>
                  </a:moveTo>
                  <a:lnTo>
                    <a:pt x="4084" y="0"/>
                  </a:lnTo>
                  <a:lnTo>
                    <a:pt x="4160" y="0"/>
                  </a:lnTo>
                  <a:lnTo>
                    <a:pt x="4160" y="32"/>
                  </a:lnTo>
                  <a:lnTo>
                    <a:pt x="4084" y="32"/>
                  </a:lnTo>
                  <a:lnTo>
                    <a:pt x="4064" y="32"/>
                  </a:lnTo>
                  <a:lnTo>
                    <a:pt x="4064" y="0"/>
                  </a:lnTo>
                  <a:close/>
                  <a:moveTo>
                    <a:pt x="4192" y="0"/>
                  </a:moveTo>
                  <a:lnTo>
                    <a:pt x="4288" y="0"/>
                  </a:lnTo>
                  <a:lnTo>
                    <a:pt x="4288" y="32"/>
                  </a:lnTo>
                  <a:lnTo>
                    <a:pt x="4192" y="32"/>
                  </a:lnTo>
                  <a:lnTo>
                    <a:pt x="4192" y="0"/>
                  </a:lnTo>
                  <a:close/>
                  <a:moveTo>
                    <a:pt x="4320" y="0"/>
                  </a:moveTo>
                  <a:lnTo>
                    <a:pt x="4416" y="0"/>
                  </a:lnTo>
                  <a:lnTo>
                    <a:pt x="4416" y="32"/>
                  </a:lnTo>
                  <a:lnTo>
                    <a:pt x="4320" y="32"/>
                  </a:lnTo>
                  <a:lnTo>
                    <a:pt x="4320" y="0"/>
                  </a:lnTo>
                  <a:close/>
                  <a:moveTo>
                    <a:pt x="4448" y="0"/>
                  </a:moveTo>
                  <a:lnTo>
                    <a:pt x="4512" y="0"/>
                  </a:lnTo>
                  <a:lnTo>
                    <a:pt x="4544" y="0"/>
                  </a:lnTo>
                  <a:lnTo>
                    <a:pt x="4544" y="32"/>
                  </a:lnTo>
                  <a:lnTo>
                    <a:pt x="4512" y="32"/>
                  </a:lnTo>
                  <a:lnTo>
                    <a:pt x="4448" y="32"/>
                  </a:lnTo>
                  <a:lnTo>
                    <a:pt x="4448" y="0"/>
                  </a:lnTo>
                  <a:close/>
                  <a:moveTo>
                    <a:pt x="4576" y="0"/>
                  </a:moveTo>
                  <a:lnTo>
                    <a:pt x="4672" y="0"/>
                  </a:lnTo>
                  <a:lnTo>
                    <a:pt x="4672" y="32"/>
                  </a:lnTo>
                  <a:lnTo>
                    <a:pt x="4576" y="32"/>
                  </a:lnTo>
                  <a:lnTo>
                    <a:pt x="4576" y="0"/>
                  </a:lnTo>
                  <a:close/>
                  <a:moveTo>
                    <a:pt x="4704" y="0"/>
                  </a:moveTo>
                  <a:lnTo>
                    <a:pt x="4724" y="0"/>
                  </a:lnTo>
                  <a:lnTo>
                    <a:pt x="4800" y="0"/>
                  </a:lnTo>
                  <a:lnTo>
                    <a:pt x="4800" y="32"/>
                  </a:lnTo>
                  <a:lnTo>
                    <a:pt x="4724" y="32"/>
                  </a:lnTo>
                  <a:lnTo>
                    <a:pt x="4704" y="32"/>
                  </a:lnTo>
                  <a:lnTo>
                    <a:pt x="4704" y="0"/>
                  </a:lnTo>
                  <a:close/>
                  <a:moveTo>
                    <a:pt x="4832" y="0"/>
                  </a:moveTo>
                  <a:lnTo>
                    <a:pt x="4928" y="0"/>
                  </a:lnTo>
                  <a:lnTo>
                    <a:pt x="4928" y="32"/>
                  </a:lnTo>
                  <a:lnTo>
                    <a:pt x="4832" y="32"/>
                  </a:lnTo>
                  <a:lnTo>
                    <a:pt x="4832" y="0"/>
                  </a:lnTo>
                  <a:close/>
                  <a:moveTo>
                    <a:pt x="4960" y="0"/>
                  </a:moveTo>
                  <a:lnTo>
                    <a:pt x="5056" y="0"/>
                  </a:lnTo>
                  <a:lnTo>
                    <a:pt x="5056" y="32"/>
                  </a:lnTo>
                  <a:lnTo>
                    <a:pt x="4960" y="32"/>
                  </a:lnTo>
                  <a:lnTo>
                    <a:pt x="4960" y="0"/>
                  </a:lnTo>
                  <a:close/>
                  <a:moveTo>
                    <a:pt x="5088" y="0"/>
                  </a:moveTo>
                  <a:lnTo>
                    <a:pt x="5152" y="0"/>
                  </a:lnTo>
                  <a:lnTo>
                    <a:pt x="5184" y="0"/>
                  </a:lnTo>
                  <a:lnTo>
                    <a:pt x="5184" y="32"/>
                  </a:lnTo>
                  <a:lnTo>
                    <a:pt x="5152" y="32"/>
                  </a:lnTo>
                  <a:lnTo>
                    <a:pt x="5088" y="32"/>
                  </a:lnTo>
                  <a:lnTo>
                    <a:pt x="5088" y="0"/>
                  </a:lnTo>
                  <a:close/>
                  <a:moveTo>
                    <a:pt x="5216" y="0"/>
                  </a:moveTo>
                  <a:lnTo>
                    <a:pt x="5312" y="0"/>
                  </a:lnTo>
                  <a:lnTo>
                    <a:pt x="5312" y="32"/>
                  </a:lnTo>
                  <a:lnTo>
                    <a:pt x="5216" y="32"/>
                  </a:lnTo>
                  <a:lnTo>
                    <a:pt x="5216" y="0"/>
                  </a:lnTo>
                  <a:close/>
                  <a:moveTo>
                    <a:pt x="5344" y="0"/>
                  </a:moveTo>
                  <a:lnTo>
                    <a:pt x="5368" y="0"/>
                  </a:lnTo>
                  <a:lnTo>
                    <a:pt x="5440" y="0"/>
                  </a:lnTo>
                  <a:lnTo>
                    <a:pt x="5440" y="32"/>
                  </a:lnTo>
                  <a:lnTo>
                    <a:pt x="5368" y="32"/>
                  </a:lnTo>
                  <a:lnTo>
                    <a:pt x="5344" y="32"/>
                  </a:lnTo>
                  <a:lnTo>
                    <a:pt x="5344" y="0"/>
                  </a:lnTo>
                  <a:close/>
                  <a:moveTo>
                    <a:pt x="5472" y="0"/>
                  </a:moveTo>
                  <a:lnTo>
                    <a:pt x="5568" y="0"/>
                  </a:lnTo>
                  <a:lnTo>
                    <a:pt x="5568" y="32"/>
                  </a:lnTo>
                  <a:lnTo>
                    <a:pt x="5472" y="32"/>
                  </a:lnTo>
                  <a:lnTo>
                    <a:pt x="5472" y="0"/>
                  </a:lnTo>
                  <a:close/>
                  <a:moveTo>
                    <a:pt x="5600" y="0"/>
                  </a:moveTo>
                  <a:lnTo>
                    <a:pt x="5696" y="0"/>
                  </a:lnTo>
                  <a:lnTo>
                    <a:pt x="5696" y="32"/>
                  </a:lnTo>
                  <a:lnTo>
                    <a:pt x="5600" y="32"/>
                  </a:lnTo>
                  <a:lnTo>
                    <a:pt x="5600" y="0"/>
                  </a:lnTo>
                  <a:close/>
                  <a:moveTo>
                    <a:pt x="5728" y="0"/>
                  </a:moveTo>
                  <a:lnTo>
                    <a:pt x="5796" y="0"/>
                  </a:lnTo>
                  <a:lnTo>
                    <a:pt x="5824" y="0"/>
                  </a:lnTo>
                  <a:lnTo>
                    <a:pt x="5824" y="32"/>
                  </a:lnTo>
                  <a:lnTo>
                    <a:pt x="5796" y="32"/>
                  </a:lnTo>
                  <a:lnTo>
                    <a:pt x="5728" y="32"/>
                  </a:lnTo>
                  <a:lnTo>
                    <a:pt x="5728" y="0"/>
                  </a:lnTo>
                  <a:close/>
                  <a:moveTo>
                    <a:pt x="5856" y="0"/>
                  </a:moveTo>
                  <a:lnTo>
                    <a:pt x="5952" y="0"/>
                  </a:lnTo>
                  <a:lnTo>
                    <a:pt x="5952" y="32"/>
                  </a:lnTo>
                  <a:lnTo>
                    <a:pt x="5856" y="32"/>
                  </a:lnTo>
                  <a:lnTo>
                    <a:pt x="5856" y="0"/>
                  </a:lnTo>
                  <a:close/>
                  <a:moveTo>
                    <a:pt x="5984" y="0"/>
                  </a:moveTo>
                  <a:lnTo>
                    <a:pt x="6008" y="0"/>
                  </a:lnTo>
                  <a:lnTo>
                    <a:pt x="6080" y="0"/>
                  </a:lnTo>
                  <a:lnTo>
                    <a:pt x="6080" y="32"/>
                  </a:lnTo>
                  <a:lnTo>
                    <a:pt x="6008" y="32"/>
                  </a:lnTo>
                  <a:lnTo>
                    <a:pt x="5984" y="32"/>
                  </a:lnTo>
                  <a:lnTo>
                    <a:pt x="5984" y="0"/>
                  </a:lnTo>
                  <a:close/>
                  <a:moveTo>
                    <a:pt x="6112" y="0"/>
                  </a:moveTo>
                  <a:lnTo>
                    <a:pt x="6208" y="0"/>
                  </a:lnTo>
                  <a:lnTo>
                    <a:pt x="6208" y="32"/>
                  </a:lnTo>
                  <a:lnTo>
                    <a:pt x="6112" y="32"/>
                  </a:lnTo>
                  <a:lnTo>
                    <a:pt x="6112" y="0"/>
                  </a:lnTo>
                  <a:close/>
                  <a:moveTo>
                    <a:pt x="6240" y="0"/>
                  </a:moveTo>
                  <a:lnTo>
                    <a:pt x="6336" y="0"/>
                  </a:lnTo>
                  <a:lnTo>
                    <a:pt x="6336" y="32"/>
                  </a:lnTo>
                  <a:lnTo>
                    <a:pt x="6240" y="32"/>
                  </a:lnTo>
                  <a:lnTo>
                    <a:pt x="6240" y="0"/>
                  </a:lnTo>
                  <a:close/>
                  <a:moveTo>
                    <a:pt x="6368" y="0"/>
                  </a:moveTo>
                  <a:lnTo>
                    <a:pt x="6436" y="0"/>
                  </a:lnTo>
                  <a:lnTo>
                    <a:pt x="6464" y="0"/>
                  </a:lnTo>
                  <a:lnTo>
                    <a:pt x="6464" y="32"/>
                  </a:lnTo>
                  <a:lnTo>
                    <a:pt x="6436" y="32"/>
                  </a:lnTo>
                  <a:lnTo>
                    <a:pt x="6368" y="32"/>
                  </a:lnTo>
                  <a:lnTo>
                    <a:pt x="6368" y="0"/>
                  </a:lnTo>
                  <a:close/>
                  <a:moveTo>
                    <a:pt x="6496" y="0"/>
                  </a:moveTo>
                  <a:lnTo>
                    <a:pt x="6592" y="0"/>
                  </a:lnTo>
                  <a:lnTo>
                    <a:pt x="6592" y="32"/>
                  </a:lnTo>
                  <a:lnTo>
                    <a:pt x="6496" y="32"/>
                  </a:lnTo>
                  <a:lnTo>
                    <a:pt x="6496" y="0"/>
                  </a:lnTo>
                  <a:close/>
                  <a:moveTo>
                    <a:pt x="6624" y="0"/>
                  </a:moveTo>
                  <a:lnTo>
                    <a:pt x="6652" y="0"/>
                  </a:lnTo>
                  <a:lnTo>
                    <a:pt x="6720" y="0"/>
                  </a:lnTo>
                  <a:lnTo>
                    <a:pt x="6720" y="32"/>
                  </a:lnTo>
                  <a:lnTo>
                    <a:pt x="6652" y="32"/>
                  </a:lnTo>
                  <a:lnTo>
                    <a:pt x="6624" y="32"/>
                  </a:lnTo>
                  <a:lnTo>
                    <a:pt x="6624" y="0"/>
                  </a:lnTo>
                  <a:close/>
                  <a:moveTo>
                    <a:pt x="6752" y="0"/>
                  </a:moveTo>
                  <a:lnTo>
                    <a:pt x="6848" y="0"/>
                  </a:lnTo>
                  <a:lnTo>
                    <a:pt x="6848" y="32"/>
                  </a:lnTo>
                  <a:lnTo>
                    <a:pt x="6752" y="32"/>
                  </a:lnTo>
                  <a:lnTo>
                    <a:pt x="6752" y="0"/>
                  </a:lnTo>
                  <a:close/>
                  <a:moveTo>
                    <a:pt x="6880" y="0"/>
                  </a:moveTo>
                  <a:lnTo>
                    <a:pt x="6976" y="0"/>
                  </a:lnTo>
                  <a:lnTo>
                    <a:pt x="6976" y="32"/>
                  </a:lnTo>
                  <a:lnTo>
                    <a:pt x="6880" y="32"/>
                  </a:lnTo>
                  <a:lnTo>
                    <a:pt x="6880" y="0"/>
                  </a:lnTo>
                  <a:close/>
                  <a:moveTo>
                    <a:pt x="7008" y="0"/>
                  </a:moveTo>
                  <a:lnTo>
                    <a:pt x="7080" y="0"/>
                  </a:lnTo>
                  <a:lnTo>
                    <a:pt x="7104" y="0"/>
                  </a:lnTo>
                  <a:lnTo>
                    <a:pt x="7104" y="32"/>
                  </a:lnTo>
                  <a:lnTo>
                    <a:pt x="7080" y="32"/>
                  </a:lnTo>
                  <a:lnTo>
                    <a:pt x="7008" y="32"/>
                  </a:lnTo>
                  <a:lnTo>
                    <a:pt x="7008" y="0"/>
                  </a:lnTo>
                  <a:close/>
                  <a:moveTo>
                    <a:pt x="7136" y="0"/>
                  </a:moveTo>
                  <a:lnTo>
                    <a:pt x="7232" y="0"/>
                  </a:lnTo>
                  <a:lnTo>
                    <a:pt x="7232" y="32"/>
                  </a:lnTo>
                  <a:lnTo>
                    <a:pt x="7136" y="32"/>
                  </a:lnTo>
                  <a:lnTo>
                    <a:pt x="7136" y="0"/>
                  </a:lnTo>
                  <a:close/>
                  <a:moveTo>
                    <a:pt x="7264" y="0"/>
                  </a:moveTo>
                  <a:lnTo>
                    <a:pt x="7292" y="0"/>
                  </a:lnTo>
                  <a:lnTo>
                    <a:pt x="7360" y="0"/>
                  </a:lnTo>
                  <a:lnTo>
                    <a:pt x="7360" y="32"/>
                  </a:lnTo>
                  <a:lnTo>
                    <a:pt x="7292" y="32"/>
                  </a:lnTo>
                  <a:lnTo>
                    <a:pt x="7264" y="32"/>
                  </a:lnTo>
                  <a:lnTo>
                    <a:pt x="7264" y="0"/>
                  </a:lnTo>
                  <a:close/>
                  <a:moveTo>
                    <a:pt x="7392" y="0"/>
                  </a:moveTo>
                  <a:lnTo>
                    <a:pt x="7488" y="0"/>
                  </a:lnTo>
                  <a:lnTo>
                    <a:pt x="7488" y="32"/>
                  </a:lnTo>
                  <a:lnTo>
                    <a:pt x="7392" y="32"/>
                  </a:lnTo>
                  <a:lnTo>
                    <a:pt x="7392" y="0"/>
                  </a:lnTo>
                  <a:close/>
                  <a:moveTo>
                    <a:pt x="7520" y="0"/>
                  </a:moveTo>
                  <a:lnTo>
                    <a:pt x="7616" y="0"/>
                  </a:lnTo>
                  <a:lnTo>
                    <a:pt x="7616" y="32"/>
                  </a:lnTo>
                  <a:lnTo>
                    <a:pt x="7520" y="32"/>
                  </a:lnTo>
                  <a:lnTo>
                    <a:pt x="7520" y="0"/>
                  </a:lnTo>
                  <a:close/>
                  <a:moveTo>
                    <a:pt x="7648" y="0"/>
                  </a:moveTo>
                  <a:lnTo>
                    <a:pt x="7720" y="0"/>
                  </a:lnTo>
                  <a:lnTo>
                    <a:pt x="7744" y="0"/>
                  </a:lnTo>
                  <a:lnTo>
                    <a:pt x="7744" y="32"/>
                  </a:lnTo>
                  <a:lnTo>
                    <a:pt x="7720" y="32"/>
                  </a:lnTo>
                  <a:lnTo>
                    <a:pt x="7648" y="32"/>
                  </a:lnTo>
                  <a:lnTo>
                    <a:pt x="7648" y="0"/>
                  </a:lnTo>
                  <a:close/>
                  <a:moveTo>
                    <a:pt x="7776" y="0"/>
                  </a:moveTo>
                  <a:lnTo>
                    <a:pt x="7872" y="0"/>
                  </a:lnTo>
                  <a:lnTo>
                    <a:pt x="7872" y="32"/>
                  </a:lnTo>
                  <a:lnTo>
                    <a:pt x="7776" y="32"/>
                  </a:lnTo>
                  <a:lnTo>
                    <a:pt x="7776" y="0"/>
                  </a:lnTo>
                  <a:close/>
                  <a:moveTo>
                    <a:pt x="7904" y="0"/>
                  </a:moveTo>
                  <a:lnTo>
                    <a:pt x="7936" y="0"/>
                  </a:lnTo>
                  <a:lnTo>
                    <a:pt x="8000" y="0"/>
                  </a:lnTo>
                  <a:lnTo>
                    <a:pt x="8000" y="32"/>
                  </a:lnTo>
                  <a:lnTo>
                    <a:pt x="7936" y="32"/>
                  </a:lnTo>
                  <a:lnTo>
                    <a:pt x="7904" y="32"/>
                  </a:lnTo>
                  <a:lnTo>
                    <a:pt x="7904" y="0"/>
                  </a:lnTo>
                  <a:close/>
                  <a:moveTo>
                    <a:pt x="8032" y="0"/>
                  </a:moveTo>
                  <a:lnTo>
                    <a:pt x="8128" y="0"/>
                  </a:lnTo>
                  <a:lnTo>
                    <a:pt x="8128" y="32"/>
                  </a:lnTo>
                  <a:lnTo>
                    <a:pt x="8032" y="32"/>
                  </a:lnTo>
                  <a:lnTo>
                    <a:pt x="8032" y="0"/>
                  </a:lnTo>
                  <a:close/>
                  <a:moveTo>
                    <a:pt x="8160" y="0"/>
                  </a:moveTo>
                  <a:lnTo>
                    <a:pt x="8256" y="0"/>
                  </a:lnTo>
                  <a:lnTo>
                    <a:pt x="8256" y="32"/>
                  </a:lnTo>
                  <a:lnTo>
                    <a:pt x="8160" y="32"/>
                  </a:lnTo>
                  <a:lnTo>
                    <a:pt x="8160" y="0"/>
                  </a:lnTo>
                  <a:close/>
                  <a:moveTo>
                    <a:pt x="8288" y="0"/>
                  </a:moveTo>
                  <a:lnTo>
                    <a:pt x="8364" y="0"/>
                  </a:lnTo>
                  <a:lnTo>
                    <a:pt x="8384" y="0"/>
                  </a:lnTo>
                  <a:lnTo>
                    <a:pt x="8384" y="32"/>
                  </a:lnTo>
                  <a:lnTo>
                    <a:pt x="8364" y="32"/>
                  </a:lnTo>
                  <a:lnTo>
                    <a:pt x="8288" y="32"/>
                  </a:lnTo>
                  <a:lnTo>
                    <a:pt x="8288" y="0"/>
                  </a:lnTo>
                  <a:close/>
                  <a:moveTo>
                    <a:pt x="8416" y="0"/>
                  </a:moveTo>
                  <a:lnTo>
                    <a:pt x="8512" y="0"/>
                  </a:lnTo>
                  <a:lnTo>
                    <a:pt x="8512" y="32"/>
                  </a:lnTo>
                  <a:lnTo>
                    <a:pt x="8416" y="32"/>
                  </a:lnTo>
                  <a:lnTo>
                    <a:pt x="8416" y="0"/>
                  </a:lnTo>
                  <a:close/>
                  <a:moveTo>
                    <a:pt x="8544" y="0"/>
                  </a:moveTo>
                  <a:lnTo>
                    <a:pt x="8576" y="0"/>
                  </a:lnTo>
                  <a:lnTo>
                    <a:pt x="8640" y="0"/>
                  </a:lnTo>
                  <a:lnTo>
                    <a:pt x="8640" y="32"/>
                  </a:lnTo>
                  <a:lnTo>
                    <a:pt x="8576" y="32"/>
                  </a:lnTo>
                  <a:lnTo>
                    <a:pt x="8544" y="32"/>
                  </a:lnTo>
                  <a:lnTo>
                    <a:pt x="8544" y="0"/>
                  </a:lnTo>
                  <a:close/>
                  <a:moveTo>
                    <a:pt x="8672" y="0"/>
                  </a:moveTo>
                  <a:lnTo>
                    <a:pt x="8768" y="0"/>
                  </a:lnTo>
                  <a:lnTo>
                    <a:pt x="8768" y="32"/>
                  </a:lnTo>
                  <a:lnTo>
                    <a:pt x="8672" y="32"/>
                  </a:lnTo>
                  <a:lnTo>
                    <a:pt x="8672" y="0"/>
                  </a:lnTo>
                  <a:close/>
                  <a:moveTo>
                    <a:pt x="8800" y="0"/>
                  </a:moveTo>
                  <a:lnTo>
                    <a:pt x="8896" y="0"/>
                  </a:lnTo>
                  <a:lnTo>
                    <a:pt x="8896" y="32"/>
                  </a:lnTo>
                  <a:lnTo>
                    <a:pt x="8800" y="32"/>
                  </a:lnTo>
                  <a:lnTo>
                    <a:pt x="8800" y="0"/>
                  </a:lnTo>
                  <a:close/>
                  <a:moveTo>
                    <a:pt x="8928" y="0"/>
                  </a:moveTo>
                  <a:lnTo>
                    <a:pt x="9004" y="0"/>
                  </a:lnTo>
                  <a:lnTo>
                    <a:pt x="9024" y="0"/>
                  </a:lnTo>
                  <a:lnTo>
                    <a:pt x="9024" y="32"/>
                  </a:lnTo>
                  <a:lnTo>
                    <a:pt x="9004" y="32"/>
                  </a:lnTo>
                  <a:lnTo>
                    <a:pt x="8928" y="32"/>
                  </a:lnTo>
                  <a:lnTo>
                    <a:pt x="8928" y="0"/>
                  </a:lnTo>
                  <a:close/>
                  <a:moveTo>
                    <a:pt x="9056" y="0"/>
                  </a:moveTo>
                  <a:lnTo>
                    <a:pt x="9152" y="0"/>
                  </a:lnTo>
                  <a:lnTo>
                    <a:pt x="9152" y="32"/>
                  </a:lnTo>
                  <a:lnTo>
                    <a:pt x="9056" y="32"/>
                  </a:lnTo>
                  <a:lnTo>
                    <a:pt x="9056" y="0"/>
                  </a:lnTo>
                  <a:close/>
                  <a:moveTo>
                    <a:pt x="9184" y="0"/>
                  </a:moveTo>
                  <a:lnTo>
                    <a:pt x="9220" y="0"/>
                  </a:lnTo>
                  <a:lnTo>
                    <a:pt x="9280" y="0"/>
                  </a:lnTo>
                  <a:lnTo>
                    <a:pt x="9280" y="32"/>
                  </a:lnTo>
                  <a:lnTo>
                    <a:pt x="9220" y="32"/>
                  </a:lnTo>
                  <a:lnTo>
                    <a:pt x="9184" y="32"/>
                  </a:lnTo>
                  <a:lnTo>
                    <a:pt x="9184" y="0"/>
                  </a:lnTo>
                  <a:close/>
                  <a:moveTo>
                    <a:pt x="9312" y="0"/>
                  </a:moveTo>
                  <a:lnTo>
                    <a:pt x="9408" y="0"/>
                  </a:lnTo>
                  <a:lnTo>
                    <a:pt x="9408" y="32"/>
                  </a:lnTo>
                  <a:lnTo>
                    <a:pt x="9312" y="32"/>
                  </a:lnTo>
                  <a:lnTo>
                    <a:pt x="9312" y="0"/>
                  </a:lnTo>
                  <a:close/>
                  <a:moveTo>
                    <a:pt x="9440" y="0"/>
                  </a:moveTo>
                  <a:lnTo>
                    <a:pt x="9536" y="0"/>
                  </a:lnTo>
                  <a:lnTo>
                    <a:pt x="9536" y="32"/>
                  </a:lnTo>
                  <a:lnTo>
                    <a:pt x="9440" y="32"/>
                  </a:lnTo>
                  <a:lnTo>
                    <a:pt x="9440" y="0"/>
                  </a:lnTo>
                  <a:close/>
                  <a:moveTo>
                    <a:pt x="9568" y="0"/>
                  </a:moveTo>
                  <a:lnTo>
                    <a:pt x="9644" y="0"/>
                  </a:lnTo>
                  <a:lnTo>
                    <a:pt x="9664" y="0"/>
                  </a:lnTo>
                  <a:lnTo>
                    <a:pt x="9664" y="32"/>
                  </a:lnTo>
                  <a:lnTo>
                    <a:pt x="9644" y="32"/>
                  </a:lnTo>
                  <a:lnTo>
                    <a:pt x="9568" y="32"/>
                  </a:lnTo>
                  <a:lnTo>
                    <a:pt x="9568" y="0"/>
                  </a:lnTo>
                  <a:close/>
                  <a:moveTo>
                    <a:pt x="9696" y="0"/>
                  </a:moveTo>
                  <a:lnTo>
                    <a:pt x="9792" y="0"/>
                  </a:lnTo>
                  <a:lnTo>
                    <a:pt x="9792" y="32"/>
                  </a:lnTo>
                  <a:lnTo>
                    <a:pt x="9696" y="32"/>
                  </a:lnTo>
                  <a:lnTo>
                    <a:pt x="9696" y="0"/>
                  </a:lnTo>
                  <a:close/>
                  <a:moveTo>
                    <a:pt x="9824" y="0"/>
                  </a:moveTo>
                  <a:lnTo>
                    <a:pt x="9860" y="0"/>
                  </a:lnTo>
                  <a:lnTo>
                    <a:pt x="9920" y="0"/>
                  </a:lnTo>
                  <a:lnTo>
                    <a:pt x="9920" y="32"/>
                  </a:lnTo>
                  <a:lnTo>
                    <a:pt x="9860" y="32"/>
                  </a:lnTo>
                  <a:lnTo>
                    <a:pt x="9824" y="32"/>
                  </a:lnTo>
                  <a:lnTo>
                    <a:pt x="9824" y="0"/>
                  </a:lnTo>
                  <a:close/>
                  <a:moveTo>
                    <a:pt x="9952" y="0"/>
                  </a:moveTo>
                  <a:lnTo>
                    <a:pt x="10048" y="0"/>
                  </a:lnTo>
                  <a:lnTo>
                    <a:pt x="10048" y="32"/>
                  </a:lnTo>
                  <a:lnTo>
                    <a:pt x="9952" y="32"/>
                  </a:lnTo>
                  <a:lnTo>
                    <a:pt x="9952" y="0"/>
                  </a:lnTo>
                  <a:close/>
                  <a:moveTo>
                    <a:pt x="10080" y="0"/>
                  </a:moveTo>
                  <a:lnTo>
                    <a:pt x="10176" y="0"/>
                  </a:lnTo>
                  <a:lnTo>
                    <a:pt x="10176" y="32"/>
                  </a:lnTo>
                  <a:lnTo>
                    <a:pt x="10080" y="32"/>
                  </a:lnTo>
                  <a:lnTo>
                    <a:pt x="10080" y="0"/>
                  </a:lnTo>
                  <a:close/>
                  <a:moveTo>
                    <a:pt x="10208" y="0"/>
                  </a:moveTo>
                  <a:lnTo>
                    <a:pt x="10288" y="0"/>
                  </a:lnTo>
                  <a:lnTo>
                    <a:pt x="10304" y="0"/>
                  </a:lnTo>
                  <a:lnTo>
                    <a:pt x="10304" y="32"/>
                  </a:lnTo>
                  <a:lnTo>
                    <a:pt x="10288" y="32"/>
                  </a:lnTo>
                  <a:lnTo>
                    <a:pt x="10208" y="32"/>
                  </a:lnTo>
                  <a:lnTo>
                    <a:pt x="10208" y="0"/>
                  </a:lnTo>
                  <a:close/>
                  <a:moveTo>
                    <a:pt x="10336" y="0"/>
                  </a:moveTo>
                  <a:lnTo>
                    <a:pt x="10432" y="0"/>
                  </a:lnTo>
                  <a:lnTo>
                    <a:pt x="10432" y="32"/>
                  </a:lnTo>
                  <a:lnTo>
                    <a:pt x="10336" y="32"/>
                  </a:lnTo>
                  <a:lnTo>
                    <a:pt x="10336" y="0"/>
                  </a:lnTo>
                  <a:close/>
                  <a:moveTo>
                    <a:pt x="10464" y="0"/>
                  </a:moveTo>
                  <a:lnTo>
                    <a:pt x="10500" y="0"/>
                  </a:lnTo>
                  <a:lnTo>
                    <a:pt x="10560" y="0"/>
                  </a:lnTo>
                  <a:lnTo>
                    <a:pt x="10560" y="32"/>
                  </a:lnTo>
                  <a:lnTo>
                    <a:pt x="10500" y="32"/>
                  </a:lnTo>
                  <a:lnTo>
                    <a:pt x="10464" y="32"/>
                  </a:lnTo>
                  <a:lnTo>
                    <a:pt x="10464" y="0"/>
                  </a:lnTo>
                  <a:close/>
                  <a:moveTo>
                    <a:pt x="10592" y="0"/>
                  </a:moveTo>
                  <a:lnTo>
                    <a:pt x="10688" y="0"/>
                  </a:lnTo>
                  <a:lnTo>
                    <a:pt x="10688" y="32"/>
                  </a:lnTo>
                  <a:lnTo>
                    <a:pt x="10592" y="32"/>
                  </a:lnTo>
                  <a:lnTo>
                    <a:pt x="10592" y="0"/>
                  </a:lnTo>
                  <a:close/>
                  <a:moveTo>
                    <a:pt x="10720" y="0"/>
                  </a:moveTo>
                  <a:lnTo>
                    <a:pt x="10816" y="0"/>
                  </a:lnTo>
                  <a:lnTo>
                    <a:pt x="10816" y="32"/>
                  </a:lnTo>
                  <a:lnTo>
                    <a:pt x="10720" y="32"/>
                  </a:lnTo>
                  <a:lnTo>
                    <a:pt x="10720" y="0"/>
                  </a:lnTo>
                  <a:close/>
                  <a:moveTo>
                    <a:pt x="10848" y="0"/>
                  </a:moveTo>
                  <a:lnTo>
                    <a:pt x="10928" y="0"/>
                  </a:lnTo>
                  <a:lnTo>
                    <a:pt x="10944" y="0"/>
                  </a:lnTo>
                  <a:lnTo>
                    <a:pt x="10944" y="32"/>
                  </a:lnTo>
                  <a:lnTo>
                    <a:pt x="10928" y="32"/>
                  </a:lnTo>
                  <a:lnTo>
                    <a:pt x="10848" y="32"/>
                  </a:lnTo>
                  <a:lnTo>
                    <a:pt x="10848" y="0"/>
                  </a:lnTo>
                  <a:close/>
                  <a:moveTo>
                    <a:pt x="10976" y="0"/>
                  </a:moveTo>
                  <a:lnTo>
                    <a:pt x="11072" y="0"/>
                  </a:lnTo>
                  <a:lnTo>
                    <a:pt x="11072" y="32"/>
                  </a:lnTo>
                  <a:lnTo>
                    <a:pt x="10976" y="32"/>
                  </a:lnTo>
                  <a:lnTo>
                    <a:pt x="10976" y="0"/>
                  </a:lnTo>
                  <a:close/>
                  <a:moveTo>
                    <a:pt x="11104" y="0"/>
                  </a:moveTo>
                  <a:lnTo>
                    <a:pt x="11144" y="0"/>
                  </a:lnTo>
                  <a:lnTo>
                    <a:pt x="11200" y="0"/>
                  </a:lnTo>
                  <a:lnTo>
                    <a:pt x="11200" y="32"/>
                  </a:lnTo>
                  <a:lnTo>
                    <a:pt x="11144" y="32"/>
                  </a:lnTo>
                  <a:lnTo>
                    <a:pt x="11104" y="32"/>
                  </a:lnTo>
                  <a:lnTo>
                    <a:pt x="11104" y="0"/>
                  </a:lnTo>
                  <a:close/>
                  <a:moveTo>
                    <a:pt x="11232" y="0"/>
                  </a:moveTo>
                  <a:lnTo>
                    <a:pt x="11328" y="0"/>
                  </a:lnTo>
                  <a:lnTo>
                    <a:pt x="11328" y="32"/>
                  </a:lnTo>
                  <a:lnTo>
                    <a:pt x="11232" y="32"/>
                  </a:lnTo>
                  <a:lnTo>
                    <a:pt x="11232" y="0"/>
                  </a:lnTo>
                  <a:close/>
                  <a:moveTo>
                    <a:pt x="11360" y="0"/>
                  </a:moveTo>
                  <a:lnTo>
                    <a:pt x="11456" y="0"/>
                  </a:lnTo>
                  <a:lnTo>
                    <a:pt x="11456" y="32"/>
                  </a:lnTo>
                  <a:lnTo>
                    <a:pt x="11360" y="32"/>
                  </a:lnTo>
                  <a:lnTo>
                    <a:pt x="11360" y="0"/>
                  </a:lnTo>
                  <a:close/>
                  <a:moveTo>
                    <a:pt x="11488" y="0"/>
                  </a:moveTo>
                  <a:lnTo>
                    <a:pt x="11572" y="0"/>
                  </a:lnTo>
                  <a:lnTo>
                    <a:pt x="11584" y="0"/>
                  </a:lnTo>
                  <a:lnTo>
                    <a:pt x="11584" y="32"/>
                  </a:lnTo>
                  <a:lnTo>
                    <a:pt x="11572" y="32"/>
                  </a:lnTo>
                  <a:lnTo>
                    <a:pt x="11488" y="32"/>
                  </a:lnTo>
                  <a:lnTo>
                    <a:pt x="11488" y="0"/>
                  </a:lnTo>
                  <a:close/>
                  <a:moveTo>
                    <a:pt x="11616" y="0"/>
                  </a:moveTo>
                  <a:lnTo>
                    <a:pt x="11712" y="0"/>
                  </a:lnTo>
                  <a:lnTo>
                    <a:pt x="11712" y="32"/>
                  </a:lnTo>
                  <a:lnTo>
                    <a:pt x="11616" y="32"/>
                  </a:lnTo>
                  <a:lnTo>
                    <a:pt x="11616" y="0"/>
                  </a:lnTo>
                  <a:close/>
                  <a:moveTo>
                    <a:pt x="11744" y="0"/>
                  </a:moveTo>
                  <a:lnTo>
                    <a:pt x="11784" y="0"/>
                  </a:lnTo>
                  <a:lnTo>
                    <a:pt x="11840" y="0"/>
                  </a:lnTo>
                  <a:lnTo>
                    <a:pt x="11840" y="32"/>
                  </a:lnTo>
                  <a:lnTo>
                    <a:pt x="11784" y="32"/>
                  </a:lnTo>
                  <a:lnTo>
                    <a:pt x="11744" y="32"/>
                  </a:lnTo>
                  <a:lnTo>
                    <a:pt x="11744" y="0"/>
                  </a:lnTo>
                  <a:close/>
                  <a:moveTo>
                    <a:pt x="11872" y="0"/>
                  </a:moveTo>
                  <a:lnTo>
                    <a:pt x="11968" y="0"/>
                  </a:lnTo>
                  <a:lnTo>
                    <a:pt x="11968" y="32"/>
                  </a:lnTo>
                  <a:lnTo>
                    <a:pt x="11872" y="32"/>
                  </a:lnTo>
                  <a:lnTo>
                    <a:pt x="11872" y="0"/>
                  </a:lnTo>
                  <a:close/>
                  <a:moveTo>
                    <a:pt x="12000" y="0"/>
                  </a:moveTo>
                  <a:lnTo>
                    <a:pt x="12096" y="0"/>
                  </a:lnTo>
                  <a:lnTo>
                    <a:pt x="12096" y="32"/>
                  </a:lnTo>
                  <a:lnTo>
                    <a:pt x="12000" y="32"/>
                  </a:lnTo>
                  <a:lnTo>
                    <a:pt x="12000" y="0"/>
                  </a:lnTo>
                  <a:close/>
                  <a:moveTo>
                    <a:pt x="12128" y="0"/>
                  </a:moveTo>
                  <a:lnTo>
                    <a:pt x="12212" y="0"/>
                  </a:lnTo>
                  <a:lnTo>
                    <a:pt x="12224" y="0"/>
                  </a:lnTo>
                  <a:lnTo>
                    <a:pt x="12224" y="32"/>
                  </a:lnTo>
                  <a:lnTo>
                    <a:pt x="12212" y="32"/>
                  </a:lnTo>
                  <a:lnTo>
                    <a:pt x="12128" y="32"/>
                  </a:lnTo>
                  <a:lnTo>
                    <a:pt x="12128" y="0"/>
                  </a:lnTo>
                  <a:close/>
                  <a:moveTo>
                    <a:pt x="12256" y="0"/>
                  </a:moveTo>
                  <a:lnTo>
                    <a:pt x="12352" y="0"/>
                  </a:lnTo>
                  <a:lnTo>
                    <a:pt x="12352" y="32"/>
                  </a:lnTo>
                  <a:lnTo>
                    <a:pt x="12256" y="32"/>
                  </a:lnTo>
                  <a:lnTo>
                    <a:pt x="12256" y="0"/>
                  </a:lnTo>
                  <a:close/>
                  <a:moveTo>
                    <a:pt x="12384" y="0"/>
                  </a:moveTo>
                  <a:lnTo>
                    <a:pt x="12428" y="0"/>
                  </a:lnTo>
                  <a:lnTo>
                    <a:pt x="12480" y="0"/>
                  </a:lnTo>
                  <a:lnTo>
                    <a:pt x="12480" y="32"/>
                  </a:lnTo>
                  <a:lnTo>
                    <a:pt x="12428" y="32"/>
                  </a:lnTo>
                  <a:lnTo>
                    <a:pt x="12384" y="32"/>
                  </a:lnTo>
                  <a:lnTo>
                    <a:pt x="12384" y="0"/>
                  </a:lnTo>
                  <a:close/>
                  <a:moveTo>
                    <a:pt x="12512" y="0"/>
                  </a:moveTo>
                  <a:lnTo>
                    <a:pt x="12608" y="0"/>
                  </a:lnTo>
                  <a:lnTo>
                    <a:pt x="12608" y="32"/>
                  </a:lnTo>
                  <a:lnTo>
                    <a:pt x="12512" y="32"/>
                  </a:lnTo>
                  <a:lnTo>
                    <a:pt x="12512" y="0"/>
                  </a:lnTo>
                  <a:close/>
                  <a:moveTo>
                    <a:pt x="12640" y="0"/>
                  </a:moveTo>
                  <a:lnTo>
                    <a:pt x="12736" y="0"/>
                  </a:lnTo>
                  <a:lnTo>
                    <a:pt x="12736" y="32"/>
                  </a:lnTo>
                  <a:lnTo>
                    <a:pt x="12640" y="32"/>
                  </a:lnTo>
                  <a:lnTo>
                    <a:pt x="12640" y="0"/>
                  </a:lnTo>
                  <a:close/>
                  <a:moveTo>
                    <a:pt x="12768" y="0"/>
                  </a:moveTo>
                  <a:lnTo>
                    <a:pt x="12856" y="0"/>
                  </a:lnTo>
                  <a:lnTo>
                    <a:pt x="12864" y="0"/>
                  </a:lnTo>
                  <a:lnTo>
                    <a:pt x="12864" y="32"/>
                  </a:lnTo>
                  <a:lnTo>
                    <a:pt x="12856" y="32"/>
                  </a:lnTo>
                  <a:lnTo>
                    <a:pt x="12768" y="32"/>
                  </a:lnTo>
                  <a:lnTo>
                    <a:pt x="12768" y="0"/>
                  </a:lnTo>
                  <a:close/>
                  <a:moveTo>
                    <a:pt x="12896" y="0"/>
                  </a:moveTo>
                  <a:lnTo>
                    <a:pt x="12992" y="0"/>
                  </a:lnTo>
                  <a:lnTo>
                    <a:pt x="12992" y="32"/>
                  </a:lnTo>
                  <a:lnTo>
                    <a:pt x="12896" y="32"/>
                  </a:lnTo>
                  <a:lnTo>
                    <a:pt x="12896" y="0"/>
                  </a:lnTo>
                  <a:close/>
                  <a:moveTo>
                    <a:pt x="13024" y="0"/>
                  </a:moveTo>
                  <a:lnTo>
                    <a:pt x="13068" y="0"/>
                  </a:lnTo>
                  <a:lnTo>
                    <a:pt x="13120" y="0"/>
                  </a:lnTo>
                  <a:lnTo>
                    <a:pt x="13120" y="32"/>
                  </a:lnTo>
                  <a:lnTo>
                    <a:pt x="13068" y="32"/>
                  </a:lnTo>
                  <a:lnTo>
                    <a:pt x="13024" y="32"/>
                  </a:lnTo>
                  <a:lnTo>
                    <a:pt x="13024" y="0"/>
                  </a:lnTo>
                  <a:close/>
                  <a:moveTo>
                    <a:pt x="13152" y="0"/>
                  </a:moveTo>
                  <a:lnTo>
                    <a:pt x="13248" y="0"/>
                  </a:lnTo>
                  <a:lnTo>
                    <a:pt x="13248" y="32"/>
                  </a:lnTo>
                  <a:lnTo>
                    <a:pt x="13152" y="32"/>
                  </a:lnTo>
                  <a:lnTo>
                    <a:pt x="13152" y="0"/>
                  </a:lnTo>
                  <a:close/>
                  <a:moveTo>
                    <a:pt x="13280" y="0"/>
                  </a:moveTo>
                  <a:lnTo>
                    <a:pt x="13284" y="0"/>
                  </a:lnTo>
                  <a:lnTo>
                    <a:pt x="13376" y="0"/>
                  </a:lnTo>
                  <a:lnTo>
                    <a:pt x="13376" y="32"/>
                  </a:lnTo>
                  <a:lnTo>
                    <a:pt x="13284" y="32"/>
                  </a:lnTo>
                  <a:lnTo>
                    <a:pt x="13280" y="32"/>
                  </a:lnTo>
                  <a:lnTo>
                    <a:pt x="13280" y="0"/>
                  </a:lnTo>
                  <a:close/>
                  <a:moveTo>
                    <a:pt x="13408" y="0"/>
                  </a:moveTo>
                  <a:lnTo>
                    <a:pt x="13496" y="0"/>
                  </a:lnTo>
                  <a:lnTo>
                    <a:pt x="13504" y="0"/>
                  </a:lnTo>
                  <a:lnTo>
                    <a:pt x="13504" y="32"/>
                  </a:lnTo>
                  <a:lnTo>
                    <a:pt x="13496" y="32"/>
                  </a:lnTo>
                  <a:lnTo>
                    <a:pt x="13408" y="32"/>
                  </a:lnTo>
                  <a:lnTo>
                    <a:pt x="13408" y="0"/>
                  </a:lnTo>
                  <a:close/>
                  <a:moveTo>
                    <a:pt x="13536" y="0"/>
                  </a:moveTo>
                  <a:lnTo>
                    <a:pt x="13632" y="0"/>
                  </a:lnTo>
                  <a:lnTo>
                    <a:pt x="13632" y="32"/>
                  </a:lnTo>
                  <a:lnTo>
                    <a:pt x="13536" y="32"/>
                  </a:lnTo>
                  <a:lnTo>
                    <a:pt x="13536" y="0"/>
                  </a:lnTo>
                  <a:close/>
                  <a:moveTo>
                    <a:pt x="13664" y="0"/>
                  </a:moveTo>
                  <a:lnTo>
                    <a:pt x="13712" y="0"/>
                  </a:lnTo>
                  <a:lnTo>
                    <a:pt x="13760" y="0"/>
                  </a:lnTo>
                  <a:lnTo>
                    <a:pt x="13760" y="32"/>
                  </a:lnTo>
                  <a:lnTo>
                    <a:pt x="13712" y="32"/>
                  </a:lnTo>
                  <a:lnTo>
                    <a:pt x="13664" y="32"/>
                  </a:lnTo>
                  <a:lnTo>
                    <a:pt x="13664" y="0"/>
                  </a:lnTo>
                  <a:close/>
                  <a:moveTo>
                    <a:pt x="13792" y="0"/>
                  </a:moveTo>
                  <a:lnTo>
                    <a:pt x="13888" y="0"/>
                  </a:lnTo>
                  <a:lnTo>
                    <a:pt x="13888" y="32"/>
                  </a:lnTo>
                  <a:lnTo>
                    <a:pt x="13792" y="32"/>
                  </a:lnTo>
                  <a:lnTo>
                    <a:pt x="13792" y="0"/>
                  </a:lnTo>
                  <a:close/>
                  <a:moveTo>
                    <a:pt x="13920" y="0"/>
                  </a:moveTo>
                  <a:lnTo>
                    <a:pt x="13924" y="0"/>
                  </a:lnTo>
                  <a:lnTo>
                    <a:pt x="14016" y="0"/>
                  </a:lnTo>
                  <a:lnTo>
                    <a:pt x="14016" y="32"/>
                  </a:lnTo>
                  <a:lnTo>
                    <a:pt x="13924" y="32"/>
                  </a:lnTo>
                  <a:lnTo>
                    <a:pt x="13920" y="32"/>
                  </a:lnTo>
                  <a:lnTo>
                    <a:pt x="13920" y="0"/>
                  </a:lnTo>
                  <a:close/>
                  <a:moveTo>
                    <a:pt x="14048" y="0"/>
                  </a:moveTo>
                  <a:lnTo>
                    <a:pt x="14140" y="0"/>
                  </a:lnTo>
                  <a:lnTo>
                    <a:pt x="14144" y="0"/>
                  </a:lnTo>
                  <a:lnTo>
                    <a:pt x="14144" y="32"/>
                  </a:lnTo>
                  <a:lnTo>
                    <a:pt x="14140" y="32"/>
                  </a:lnTo>
                  <a:lnTo>
                    <a:pt x="14048" y="32"/>
                  </a:lnTo>
                  <a:lnTo>
                    <a:pt x="14048" y="0"/>
                  </a:lnTo>
                  <a:close/>
                  <a:moveTo>
                    <a:pt x="14176" y="0"/>
                  </a:moveTo>
                  <a:lnTo>
                    <a:pt x="14272" y="0"/>
                  </a:lnTo>
                  <a:lnTo>
                    <a:pt x="14272" y="32"/>
                  </a:lnTo>
                  <a:lnTo>
                    <a:pt x="14176" y="32"/>
                  </a:lnTo>
                  <a:lnTo>
                    <a:pt x="14176" y="0"/>
                  </a:lnTo>
                  <a:close/>
                  <a:moveTo>
                    <a:pt x="14304" y="0"/>
                  </a:moveTo>
                  <a:lnTo>
                    <a:pt x="14352" y="0"/>
                  </a:lnTo>
                  <a:lnTo>
                    <a:pt x="14400" y="0"/>
                  </a:lnTo>
                  <a:lnTo>
                    <a:pt x="14400" y="32"/>
                  </a:lnTo>
                  <a:lnTo>
                    <a:pt x="14352" y="32"/>
                  </a:lnTo>
                  <a:lnTo>
                    <a:pt x="14304" y="32"/>
                  </a:lnTo>
                  <a:lnTo>
                    <a:pt x="14304" y="0"/>
                  </a:lnTo>
                  <a:close/>
                  <a:moveTo>
                    <a:pt x="14432" y="0"/>
                  </a:moveTo>
                  <a:lnTo>
                    <a:pt x="14528" y="0"/>
                  </a:lnTo>
                  <a:lnTo>
                    <a:pt x="14528" y="32"/>
                  </a:lnTo>
                  <a:lnTo>
                    <a:pt x="14432" y="32"/>
                  </a:lnTo>
                  <a:lnTo>
                    <a:pt x="14432" y="0"/>
                  </a:lnTo>
                  <a:close/>
                  <a:moveTo>
                    <a:pt x="14560" y="0"/>
                  </a:moveTo>
                  <a:lnTo>
                    <a:pt x="14568" y="0"/>
                  </a:lnTo>
                  <a:lnTo>
                    <a:pt x="14656" y="0"/>
                  </a:lnTo>
                  <a:lnTo>
                    <a:pt x="14656" y="32"/>
                  </a:lnTo>
                  <a:lnTo>
                    <a:pt x="14568" y="32"/>
                  </a:lnTo>
                  <a:lnTo>
                    <a:pt x="14560" y="32"/>
                  </a:lnTo>
                  <a:lnTo>
                    <a:pt x="14560" y="0"/>
                  </a:lnTo>
                  <a:close/>
                  <a:moveTo>
                    <a:pt x="14688" y="0"/>
                  </a:moveTo>
                  <a:lnTo>
                    <a:pt x="14780" y="0"/>
                  </a:lnTo>
                  <a:lnTo>
                    <a:pt x="14784" y="0"/>
                  </a:lnTo>
                  <a:lnTo>
                    <a:pt x="14784" y="32"/>
                  </a:lnTo>
                  <a:lnTo>
                    <a:pt x="14780" y="32"/>
                  </a:lnTo>
                  <a:lnTo>
                    <a:pt x="14688" y="32"/>
                  </a:lnTo>
                  <a:lnTo>
                    <a:pt x="14688" y="0"/>
                  </a:lnTo>
                  <a:close/>
                  <a:moveTo>
                    <a:pt x="14816" y="0"/>
                  </a:moveTo>
                  <a:lnTo>
                    <a:pt x="14912" y="0"/>
                  </a:lnTo>
                  <a:lnTo>
                    <a:pt x="14912" y="32"/>
                  </a:lnTo>
                  <a:lnTo>
                    <a:pt x="14816" y="32"/>
                  </a:lnTo>
                  <a:lnTo>
                    <a:pt x="14816" y="0"/>
                  </a:lnTo>
                  <a:close/>
                  <a:moveTo>
                    <a:pt x="14944" y="0"/>
                  </a:moveTo>
                  <a:lnTo>
                    <a:pt x="14996" y="0"/>
                  </a:lnTo>
                  <a:lnTo>
                    <a:pt x="15040" y="0"/>
                  </a:lnTo>
                  <a:lnTo>
                    <a:pt x="15040" y="32"/>
                  </a:lnTo>
                  <a:lnTo>
                    <a:pt x="14996" y="32"/>
                  </a:lnTo>
                  <a:lnTo>
                    <a:pt x="14944" y="32"/>
                  </a:lnTo>
                  <a:lnTo>
                    <a:pt x="14944" y="0"/>
                  </a:lnTo>
                  <a:close/>
                  <a:moveTo>
                    <a:pt x="15072" y="0"/>
                  </a:moveTo>
                  <a:lnTo>
                    <a:pt x="15168" y="0"/>
                  </a:lnTo>
                  <a:lnTo>
                    <a:pt x="15168" y="32"/>
                  </a:lnTo>
                  <a:lnTo>
                    <a:pt x="15072" y="32"/>
                  </a:lnTo>
                  <a:lnTo>
                    <a:pt x="15072" y="0"/>
                  </a:lnTo>
                  <a:close/>
                  <a:moveTo>
                    <a:pt x="15200" y="0"/>
                  </a:moveTo>
                  <a:lnTo>
                    <a:pt x="15208" y="0"/>
                  </a:lnTo>
                  <a:lnTo>
                    <a:pt x="15296" y="0"/>
                  </a:lnTo>
                  <a:lnTo>
                    <a:pt x="15296" y="32"/>
                  </a:lnTo>
                  <a:lnTo>
                    <a:pt x="15208" y="32"/>
                  </a:lnTo>
                  <a:lnTo>
                    <a:pt x="15200" y="32"/>
                  </a:lnTo>
                  <a:lnTo>
                    <a:pt x="15200" y="0"/>
                  </a:lnTo>
                  <a:close/>
                  <a:moveTo>
                    <a:pt x="15328" y="0"/>
                  </a:moveTo>
                  <a:lnTo>
                    <a:pt x="15424" y="0"/>
                  </a:lnTo>
                  <a:lnTo>
                    <a:pt x="15424" y="0"/>
                  </a:lnTo>
                  <a:lnTo>
                    <a:pt x="15424" y="32"/>
                  </a:lnTo>
                  <a:lnTo>
                    <a:pt x="15424" y="32"/>
                  </a:lnTo>
                  <a:lnTo>
                    <a:pt x="15328" y="32"/>
                  </a:lnTo>
                  <a:lnTo>
                    <a:pt x="15328" y="0"/>
                  </a:lnTo>
                  <a:close/>
                  <a:moveTo>
                    <a:pt x="15456" y="0"/>
                  </a:moveTo>
                  <a:lnTo>
                    <a:pt x="15552" y="0"/>
                  </a:lnTo>
                  <a:lnTo>
                    <a:pt x="15552" y="32"/>
                  </a:lnTo>
                  <a:lnTo>
                    <a:pt x="15456" y="32"/>
                  </a:lnTo>
                  <a:lnTo>
                    <a:pt x="15456" y="0"/>
                  </a:lnTo>
                  <a:close/>
                  <a:moveTo>
                    <a:pt x="15584" y="0"/>
                  </a:moveTo>
                  <a:lnTo>
                    <a:pt x="15636" y="0"/>
                  </a:lnTo>
                  <a:lnTo>
                    <a:pt x="15680" y="0"/>
                  </a:lnTo>
                  <a:lnTo>
                    <a:pt x="15680" y="32"/>
                  </a:lnTo>
                  <a:lnTo>
                    <a:pt x="15636" y="32"/>
                  </a:lnTo>
                  <a:lnTo>
                    <a:pt x="15584" y="32"/>
                  </a:lnTo>
                  <a:lnTo>
                    <a:pt x="15584" y="0"/>
                  </a:lnTo>
                  <a:close/>
                  <a:moveTo>
                    <a:pt x="15712" y="0"/>
                  </a:moveTo>
                  <a:lnTo>
                    <a:pt x="15808" y="0"/>
                  </a:lnTo>
                  <a:lnTo>
                    <a:pt x="15808" y="32"/>
                  </a:lnTo>
                  <a:lnTo>
                    <a:pt x="15712" y="32"/>
                  </a:lnTo>
                  <a:lnTo>
                    <a:pt x="15712" y="0"/>
                  </a:lnTo>
                  <a:close/>
                  <a:moveTo>
                    <a:pt x="15840" y="0"/>
                  </a:moveTo>
                  <a:lnTo>
                    <a:pt x="15852" y="0"/>
                  </a:lnTo>
                  <a:lnTo>
                    <a:pt x="15936" y="0"/>
                  </a:lnTo>
                  <a:lnTo>
                    <a:pt x="15936" y="32"/>
                  </a:lnTo>
                  <a:lnTo>
                    <a:pt x="15852" y="32"/>
                  </a:lnTo>
                  <a:lnTo>
                    <a:pt x="15840" y="32"/>
                  </a:lnTo>
                  <a:lnTo>
                    <a:pt x="15840" y="0"/>
                  </a:lnTo>
                  <a:close/>
                  <a:moveTo>
                    <a:pt x="15968" y="0"/>
                  </a:moveTo>
                  <a:lnTo>
                    <a:pt x="16064" y="0"/>
                  </a:lnTo>
                  <a:lnTo>
                    <a:pt x="16064" y="0"/>
                  </a:lnTo>
                  <a:lnTo>
                    <a:pt x="16064" y="32"/>
                  </a:lnTo>
                  <a:lnTo>
                    <a:pt x="16064" y="32"/>
                  </a:lnTo>
                  <a:lnTo>
                    <a:pt x="15968" y="32"/>
                  </a:lnTo>
                  <a:lnTo>
                    <a:pt x="15968" y="0"/>
                  </a:lnTo>
                  <a:close/>
                  <a:moveTo>
                    <a:pt x="16096" y="0"/>
                  </a:moveTo>
                  <a:lnTo>
                    <a:pt x="16192" y="0"/>
                  </a:lnTo>
                  <a:lnTo>
                    <a:pt x="16192" y="32"/>
                  </a:lnTo>
                  <a:lnTo>
                    <a:pt x="16096" y="32"/>
                  </a:lnTo>
                  <a:lnTo>
                    <a:pt x="16096" y="0"/>
                  </a:lnTo>
                  <a:close/>
                  <a:moveTo>
                    <a:pt x="16224" y="0"/>
                  </a:moveTo>
                  <a:lnTo>
                    <a:pt x="16280" y="0"/>
                  </a:lnTo>
                  <a:lnTo>
                    <a:pt x="16320" y="0"/>
                  </a:lnTo>
                  <a:lnTo>
                    <a:pt x="16320" y="32"/>
                  </a:lnTo>
                  <a:lnTo>
                    <a:pt x="16280" y="32"/>
                  </a:lnTo>
                  <a:lnTo>
                    <a:pt x="16224" y="32"/>
                  </a:lnTo>
                  <a:lnTo>
                    <a:pt x="16224" y="0"/>
                  </a:lnTo>
                  <a:close/>
                  <a:moveTo>
                    <a:pt x="16352" y="0"/>
                  </a:moveTo>
                  <a:lnTo>
                    <a:pt x="16448" y="0"/>
                  </a:lnTo>
                  <a:lnTo>
                    <a:pt x="16448" y="32"/>
                  </a:lnTo>
                  <a:lnTo>
                    <a:pt x="16352" y="32"/>
                  </a:lnTo>
                  <a:lnTo>
                    <a:pt x="16352" y="0"/>
                  </a:lnTo>
                  <a:close/>
                  <a:moveTo>
                    <a:pt x="16480" y="0"/>
                  </a:moveTo>
                  <a:lnTo>
                    <a:pt x="16492" y="0"/>
                  </a:lnTo>
                  <a:lnTo>
                    <a:pt x="16576" y="0"/>
                  </a:lnTo>
                  <a:lnTo>
                    <a:pt x="16576" y="32"/>
                  </a:lnTo>
                  <a:lnTo>
                    <a:pt x="16492" y="32"/>
                  </a:lnTo>
                  <a:lnTo>
                    <a:pt x="16480" y="32"/>
                  </a:lnTo>
                  <a:lnTo>
                    <a:pt x="16480" y="0"/>
                  </a:lnTo>
                  <a:close/>
                  <a:moveTo>
                    <a:pt x="16608" y="0"/>
                  </a:moveTo>
                  <a:lnTo>
                    <a:pt x="16704" y="0"/>
                  </a:lnTo>
                  <a:lnTo>
                    <a:pt x="16704" y="32"/>
                  </a:lnTo>
                  <a:lnTo>
                    <a:pt x="16608" y="32"/>
                  </a:lnTo>
                  <a:lnTo>
                    <a:pt x="16608" y="0"/>
                  </a:lnTo>
                  <a:close/>
                  <a:moveTo>
                    <a:pt x="16736" y="0"/>
                  </a:moveTo>
                  <a:lnTo>
                    <a:pt x="16832" y="0"/>
                  </a:lnTo>
                  <a:lnTo>
                    <a:pt x="16832" y="32"/>
                  </a:lnTo>
                  <a:lnTo>
                    <a:pt x="16736" y="32"/>
                  </a:lnTo>
                  <a:lnTo>
                    <a:pt x="16736" y="0"/>
                  </a:lnTo>
                  <a:close/>
                  <a:moveTo>
                    <a:pt x="16864" y="0"/>
                  </a:moveTo>
                  <a:lnTo>
                    <a:pt x="16920" y="0"/>
                  </a:lnTo>
                  <a:lnTo>
                    <a:pt x="16960" y="0"/>
                  </a:lnTo>
                  <a:lnTo>
                    <a:pt x="16960" y="32"/>
                  </a:lnTo>
                  <a:lnTo>
                    <a:pt x="16920" y="32"/>
                  </a:lnTo>
                  <a:lnTo>
                    <a:pt x="16864" y="32"/>
                  </a:lnTo>
                  <a:lnTo>
                    <a:pt x="16864" y="0"/>
                  </a:lnTo>
                  <a:close/>
                  <a:moveTo>
                    <a:pt x="16992" y="0"/>
                  </a:moveTo>
                  <a:lnTo>
                    <a:pt x="17088" y="0"/>
                  </a:lnTo>
                  <a:lnTo>
                    <a:pt x="17088" y="32"/>
                  </a:lnTo>
                  <a:lnTo>
                    <a:pt x="16992" y="32"/>
                  </a:lnTo>
                  <a:lnTo>
                    <a:pt x="16992" y="0"/>
                  </a:lnTo>
                  <a:close/>
                  <a:moveTo>
                    <a:pt x="17120" y="0"/>
                  </a:moveTo>
                  <a:lnTo>
                    <a:pt x="17136" y="0"/>
                  </a:lnTo>
                  <a:lnTo>
                    <a:pt x="17216" y="0"/>
                  </a:lnTo>
                  <a:lnTo>
                    <a:pt x="17216" y="32"/>
                  </a:lnTo>
                  <a:lnTo>
                    <a:pt x="17136" y="32"/>
                  </a:lnTo>
                  <a:lnTo>
                    <a:pt x="17120" y="32"/>
                  </a:lnTo>
                  <a:lnTo>
                    <a:pt x="17120" y="0"/>
                  </a:lnTo>
                  <a:close/>
                  <a:moveTo>
                    <a:pt x="17248" y="0"/>
                  </a:moveTo>
                  <a:lnTo>
                    <a:pt x="17344" y="0"/>
                  </a:lnTo>
                  <a:lnTo>
                    <a:pt x="17344" y="32"/>
                  </a:lnTo>
                  <a:lnTo>
                    <a:pt x="17248" y="32"/>
                  </a:lnTo>
                  <a:lnTo>
                    <a:pt x="17248" y="0"/>
                  </a:lnTo>
                  <a:close/>
                  <a:moveTo>
                    <a:pt x="17376" y="0"/>
                  </a:moveTo>
                  <a:lnTo>
                    <a:pt x="17472" y="0"/>
                  </a:lnTo>
                  <a:lnTo>
                    <a:pt x="17472" y="32"/>
                  </a:lnTo>
                  <a:lnTo>
                    <a:pt x="17376" y="32"/>
                  </a:lnTo>
                  <a:lnTo>
                    <a:pt x="17376" y="0"/>
                  </a:lnTo>
                  <a:close/>
                  <a:moveTo>
                    <a:pt x="17504" y="0"/>
                  </a:moveTo>
                  <a:lnTo>
                    <a:pt x="17564" y="0"/>
                  </a:lnTo>
                  <a:lnTo>
                    <a:pt x="17600" y="0"/>
                  </a:lnTo>
                  <a:lnTo>
                    <a:pt x="17600" y="32"/>
                  </a:lnTo>
                  <a:lnTo>
                    <a:pt x="17564" y="32"/>
                  </a:lnTo>
                  <a:lnTo>
                    <a:pt x="17504" y="32"/>
                  </a:lnTo>
                  <a:lnTo>
                    <a:pt x="17504" y="0"/>
                  </a:lnTo>
                  <a:close/>
                  <a:moveTo>
                    <a:pt x="17632" y="0"/>
                  </a:moveTo>
                  <a:lnTo>
                    <a:pt x="17728" y="0"/>
                  </a:lnTo>
                  <a:lnTo>
                    <a:pt x="17728" y="32"/>
                  </a:lnTo>
                  <a:lnTo>
                    <a:pt x="17632" y="32"/>
                  </a:lnTo>
                  <a:lnTo>
                    <a:pt x="17632" y="0"/>
                  </a:lnTo>
                  <a:close/>
                  <a:moveTo>
                    <a:pt x="17760" y="0"/>
                  </a:moveTo>
                  <a:lnTo>
                    <a:pt x="17776" y="0"/>
                  </a:lnTo>
                  <a:lnTo>
                    <a:pt x="17856" y="0"/>
                  </a:lnTo>
                  <a:lnTo>
                    <a:pt x="17856" y="32"/>
                  </a:lnTo>
                  <a:lnTo>
                    <a:pt x="17776" y="32"/>
                  </a:lnTo>
                  <a:lnTo>
                    <a:pt x="17760" y="32"/>
                  </a:lnTo>
                  <a:lnTo>
                    <a:pt x="17760" y="0"/>
                  </a:lnTo>
                  <a:close/>
                  <a:moveTo>
                    <a:pt x="17888" y="0"/>
                  </a:moveTo>
                  <a:lnTo>
                    <a:pt x="17984" y="0"/>
                  </a:lnTo>
                  <a:lnTo>
                    <a:pt x="17984" y="32"/>
                  </a:lnTo>
                  <a:lnTo>
                    <a:pt x="17888" y="32"/>
                  </a:lnTo>
                  <a:lnTo>
                    <a:pt x="17888" y="0"/>
                  </a:lnTo>
                  <a:close/>
                  <a:moveTo>
                    <a:pt x="18016" y="0"/>
                  </a:moveTo>
                  <a:lnTo>
                    <a:pt x="18112" y="0"/>
                  </a:lnTo>
                  <a:lnTo>
                    <a:pt x="18112" y="32"/>
                  </a:lnTo>
                  <a:lnTo>
                    <a:pt x="18016" y="32"/>
                  </a:lnTo>
                  <a:lnTo>
                    <a:pt x="18016" y="0"/>
                  </a:lnTo>
                  <a:close/>
                  <a:moveTo>
                    <a:pt x="18144" y="0"/>
                  </a:moveTo>
                  <a:lnTo>
                    <a:pt x="18204" y="0"/>
                  </a:lnTo>
                  <a:lnTo>
                    <a:pt x="18240" y="0"/>
                  </a:lnTo>
                  <a:lnTo>
                    <a:pt x="18240" y="32"/>
                  </a:lnTo>
                  <a:lnTo>
                    <a:pt x="18204" y="32"/>
                  </a:lnTo>
                  <a:lnTo>
                    <a:pt x="18144" y="32"/>
                  </a:lnTo>
                  <a:lnTo>
                    <a:pt x="18144" y="0"/>
                  </a:lnTo>
                  <a:close/>
                  <a:moveTo>
                    <a:pt x="18272" y="0"/>
                  </a:moveTo>
                  <a:lnTo>
                    <a:pt x="18368" y="0"/>
                  </a:lnTo>
                  <a:lnTo>
                    <a:pt x="18368" y="32"/>
                  </a:lnTo>
                  <a:lnTo>
                    <a:pt x="18272" y="32"/>
                  </a:lnTo>
                  <a:lnTo>
                    <a:pt x="18272" y="0"/>
                  </a:lnTo>
                  <a:close/>
                  <a:moveTo>
                    <a:pt x="18400" y="0"/>
                  </a:moveTo>
                  <a:lnTo>
                    <a:pt x="18420" y="0"/>
                  </a:lnTo>
                  <a:lnTo>
                    <a:pt x="18496" y="0"/>
                  </a:lnTo>
                  <a:lnTo>
                    <a:pt x="18496" y="32"/>
                  </a:lnTo>
                  <a:lnTo>
                    <a:pt x="18420" y="32"/>
                  </a:lnTo>
                  <a:lnTo>
                    <a:pt x="18400" y="32"/>
                  </a:lnTo>
                  <a:lnTo>
                    <a:pt x="18400" y="0"/>
                  </a:lnTo>
                  <a:close/>
                  <a:moveTo>
                    <a:pt x="18528" y="0"/>
                  </a:moveTo>
                  <a:lnTo>
                    <a:pt x="18624" y="0"/>
                  </a:lnTo>
                  <a:lnTo>
                    <a:pt x="18624" y="32"/>
                  </a:lnTo>
                  <a:lnTo>
                    <a:pt x="18528" y="32"/>
                  </a:lnTo>
                  <a:lnTo>
                    <a:pt x="18528" y="0"/>
                  </a:lnTo>
                  <a:close/>
                  <a:moveTo>
                    <a:pt x="18656" y="0"/>
                  </a:moveTo>
                  <a:lnTo>
                    <a:pt x="18752" y="0"/>
                  </a:lnTo>
                  <a:lnTo>
                    <a:pt x="18752" y="32"/>
                  </a:lnTo>
                  <a:lnTo>
                    <a:pt x="18656" y="32"/>
                  </a:lnTo>
                  <a:lnTo>
                    <a:pt x="18656" y="0"/>
                  </a:lnTo>
                  <a:close/>
                  <a:moveTo>
                    <a:pt x="18784" y="0"/>
                  </a:moveTo>
                  <a:lnTo>
                    <a:pt x="18848" y="0"/>
                  </a:lnTo>
                  <a:lnTo>
                    <a:pt x="18880" y="0"/>
                  </a:lnTo>
                  <a:lnTo>
                    <a:pt x="18880" y="32"/>
                  </a:lnTo>
                  <a:lnTo>
                    <a:pt x="18848" y="32"/>
                  </a:lnTo>
                  <a:lnTo>
                    <a:pt x="18784" y="32"/>
                  </a:lnTo>
                  <a:lnTo>
                    <a:pt x="18784" y="0"/>
                  </a:lnTo>
                  <a:close/>
                  <a:moveTo>
                    <a:pt x="18912" y="0"/>
                  </a:moveTo>
                  <a:lnTo>
                    <a:pt x="19008" y="0"/>
                  </a:lnTo>
                  <a:lnTo>
                    <a:pt x="19008" y="32"/>
                  </a:lnTo>
                  <a:lnTo>
                    <a:pt x="18912" y="32"/>
                  </a:lnTo>
                  <a:lnTo>
                    <a:pt x="18912" y="0"/>
                  </a:lnTo>
                  <a:close/>
                  <a:moveTo>
                    <a:pt x="19040" y="0"/>
                  </a:moveTo>
                  <a:lnTo>
                    <a:pt x="19060" y="0"/>
                  </a:lnTo>
                  <a:lnTo>
                    <a:pt x="19136" y="0"/>
                  </a:lnTo>
                  <a:lnTo>
                    <a:pt x="19136" y="32"/>
                  </a:lnTo>
                  <a:lnTo>
                    <a:pt x="19060" y="32"/>
                  </a:lnTo>
                  <a:lnTo>
                    <a:pt x="19040" y="32"/>
                  </a:lnTo>
                  <a:lnTo>
                    <a:pt x="19040" y="0"/>
                  </a:lnTo>
                  <a:close/>
                  <a:moveTo>
                    <a:pt x="19168" y="0"/>
                  </a:moveTo>
                  <a:lnTo>
                    <a:pt x="19264" y="0"/>
                  </a:lnTo>
                  <a:lnTo>
                    <a:pt x="19264" y="32"/>
                  </a:lnTo>
                  <a:lnTo>
                    <a:pt x="19168" y="32"/>
                  </a:lnTo>
                  <a:lnTo>
                    <a:pt x="19168" y="0"/>
                  </a:lnTo>
                  <a:close/>
                  <a:moveTo>
                    <a:pt x="19296" y="0"/>
                  </a:moveTo>
                  <a:lnTo>
                    <a:pt x="19392" y="0"/>
                  </a:lnTo>
                  <a:lnTo>
                    <a:pt x="19392" y="32"/>
                  </a:lnTo>
                  <a:lnTo>
                    <a:pt x="19296" y="32"/>
                  </a:lnTo>
                  <a:lnTo>
                    <a:pt x="19296" y="0"/>
                  </a:lnTo>
                  <a:close/>
                  <a:moveTo>
                    <a:pt x="19424" y="0"/>
                  </a:moveTo>
                  <a:lnTo>
                    <a:pt x="19488" y="0"/>
                  </a:lnTo>
                  <a:lnTo>
                    <a:pt x="19520" y="0"/>
                  </a:lnTo>
                  <a:lnTo>
                    <a:pt x="19520" y="32"/>
                  </a:lnTo>
                  <a:lnTo>
                    <a:pt x="19488" y="32"/>
                  </a:lnTo>
                  <a:lnTo>
                    <a:pt x="19424" y="32"/>
                  </a:lnTo>
                  <a:lnTo>
                    <a:pt x="19424" y="0"/>
                  </a:lnTo>
                  <a:close/>
                  <a:moveTo>
                    <a:pt x="19552" y="0"/>
                  </a:moveTo>
                  <a:lnTo>
                    <a:pt x="19648" y="0"/>
                  </a:lnTo>
                  <a:lnTo>
                    <a:pt x="19648" y="32"/>
                  </a:lnTo>
                  <a:lnTo>
                    <a:pt x="19552" y="32"/>
                  </a:lnTo>
                  <a:lnTo>
                    <a:pt x="19552" y="0"/>
                  </a:lnTo>
                  <a:close/>
                  <a:moveTo>
                    <a:pt x="19680" y="0"/>
                  </a:moveTo>
                  <a:lnTo>
                    <a:pt x="19704" y="0"/>
                  </a:lnTo>
                  <a:lnTo>
                    <a:pt x="19776" y="0"/>
                  </a:lnTo>
                  <a:lnTo>
                    <a:pt x="19776" y="32"/>
                  </a:lnTo>
                  <a:lnTo>
                    <a:pt x="19704" y="32"/>
                  </a:lnTo>
                  <a:lnTo>
                    <a:pt x="19680" y="32"/>
                  </a:lnTo>
                  <a:lnTo>
                    <a:pt x="19680" y="0"/>
                  </a:lnTo>
                  <a:close/>
                  <a:moveTo>
                    <a:pt x="19808" y="0"/>
                  </a:moveTo>
                  <a:lnTo>
                    <a:pt x="19904" y="0"/>
                  </a:lnTo>
                  <a:lnTo>
                    <a:pt x="19904" y="32"/>
                  </a:lnTo>
                  <a:lnTo>
                    <a:pt x="19808" y="32"/>
                  </a:lnTo>
                  <a:lnTo>
                    <a:pt x="19808" y="0"/>
                  </a:lnTo>
                  <a:close/>
                  <a:moveTo>
                    <a:pt x="19936" y="0"/>
                  </a:moveTo>
                  <a:lnTo>
                    <a:pt x="20032" y="0"/>
                  </a:lnTo>
                  <a:lnTo>
                    <a:pt x="20032" y="32"/>
                  </a:lnTo>
                  <a:lnTo>
                    <a:pt x="19936" y="32"/>
                  </a:lnTo>
                  <a:lnTo>
                    <a:pt x="19936" y="0"/>
                  </a:lnTo>
                  <a:close/>
                  <a:moveTo>
                    <a:pt x="20064" y="0"/>
                  </a:moveTo>
                  <a:lnTo>
                    <a:pt x="20132" y="0"/>
                  </a:lnTo>
                  <a:lnTo>
                    <a:pt x="20160" y="0"/>
                  </a:lnTo>
                  <a:lnTo>
                    <a:pt x="20160" y="32"/>
                  </a:lnTo>
                  <a:lnTo>
                    <a:pt x="20132" y="32"/>
                  </a:lnTo>
                  <a:lnTo>
                    <a:pt x="20064" y="32"/>
                  </a:lnTo>
                  <a:lnTo>
                    <a:pt x="20064" y="0"/>
                  </a:lnTo>
                  <a:close/>
                  <a:moveTo>
                    <a:pt x="20192" y="0"/>
                  </a:moveTo>
                  <a:lnTo>
                    <a:pt x="20288" y="0"/>
                  </a:lnTo>
                  <a:lnTo>
                    <a:pt x="20288" y="32"/>
                  </a:lnTo>
                  <a:lnTo>
                    <a:pt x="20192" y="32"/>
                  </a:lnTo>
                  <a:lnTo>
                    <a:pt x="20192" y="0"/>
                  </a:lnTo>
                  <a:close/>
                  <a:moveTo>
                    <a:pt x="20320" y="0"/>
                  </a:moveTo>
                  <a:lnTo>
                    <a:pt x="20344" y="0"/>
                  </a:lnTo>
                  <a:lnTo>
                    <a:pt x="20416" y="0"/>
                  </a:lnTo>
                  <a:lnTo>
                    <a:pt x="20416" y="32"/>
                  </a:lnTo>
                  <a:lnTo>
                    <a:pt x="20344" y="32"/>
                  </a:lnTo>
                  <a:lnTo>
                    <a:pt x="20320" y="32"/>
                  </a:lnTo>
                  <a:lnTo>
                    <a:pt x="20320" y="0"/>
                  </a:lnTo>
                  <a:close/>
                  <a:moveTo>
                    <a:pt x="20448" y="0"/>
                  </a:moveTo>
                  <a:lnTo>
                    <a:pt x="20544" y="0"/>
                  </a:lnTo>
                  <a:lnTo>
                    <a:pt x="20544" y="32"/>
                  </a:lnTo>
                  <a:lnTo>
                    <a:pt x="20448" y="32"/>
                  </a:lnTo>
                  <a:lnTo>
                    <a:pt x="20448" y="0"/>
                  </a:lnTo>
                  <a:close/>
                  <a:moveTo>
                    <a:pt x="20576" y="0"/>
                  </a:moveTo>
                  <a:lnTo>
                    <a:pt x="20672" y="0"/>
                  </a:lnTo>
                  <a:lnTo>
                    <a:pt x="20672" y="32"/>
                  </a:lnTo>
                  <a:lnTo>
                    <a:pt x="20576" y="32"/>
                  </a:lnTo>
                  <a:lnTo>
                    <a:pt x="20576" y="0"/>
                  </a:lnTo>
                  <a:close/>
                  <a:moveTo>
                    <a:pt x="20704" y="0"/>
                  </a:moveTo>
                  <a:lnTo>
                    <a:pt x="20772" y="0"/>
                  </a:lnTo>
                  <a:lnTo>
                    <a:pt x="20800" y="0"/>
                  </a:lnTo>
                  <a:lnTo>
                    <a:pt x="20800" y="32"/>
                  </a:lnTo>
                  <a:lnTo>
                    <a:pt x="20772" y="32"/>
                  </a:lnTo>
                  <a:lnTo>
                    <a:pt x="20704" y="32"/>
                  </a:lnTo>
                  <a:lnTo>
                    <a:pt x="20704" y="0"/>
                  </a:lnTo>
                  <a:close/>
                  <a:moveTo>
                    <a:pt x="20832" y="0"/>
                  </a:moveTo>
                  <a:lnTo>
                    <a:pt x="20928" y="0"/>
                  </a:lnTo>
                  <a:lnTo>
                    <a:pt x="20928" y="32"/>
                  </a:lnTo>
                  <a:lnTo>
                    <a:pt x="20832" y="32"/>
                  </a:lnTo>
                  <a:lnTo>
                    <a:pt x="20832" y="0"/>
                  </a:lnTo>
                  <a:close/>
                  <a:moveTo>
                    <a:pt x="20960" y="0"/>
                  </a:moveTo>
                  <a:lnTo>
                    <a:pt x="20988" y="0"/>
                  </a:lnTo>
                  <a:lnTo>
                    <a:pt x="21056" y="0"/>
                  </a:lnTo>
                  <a:lnTo>
                    <a:pt x="21056" y="32"/>
                  </a:lnTo>
                  <a:lnTo>
                    <a:pt x="20988" y="32"/>
                  </a:lnTo>
                  <a:lnTo>
                    <a:pt x="20960" y="32"/>
                  </a:lnTo>
                  <a:lnTo>
                    <a:pt x="20960" y="0"/>
                  </a:lnTo>
                  <a:close/>
                  <a:moveTo>
                    <a:pt x="21088" y="0"/>
                  </a:moveTo>
                  <a:lnTo>
                    <a:pt x="21184" y="0"/>
                  </a:lnTo>
                  <a:lnTo>
                    <a:pt x="21184" y="32"/>
                  </a:lnTo>
                  <a:lnTo>
                    <a:pt x="21088" y="32"/>
                  </a:lnTo>
                  <a:lnTo>
                    <a:pt x="21088" y="0"/>
                  </a:lnTo>
                  <a:close/>
                  <a:moveTo>
                    <a:pt x="21216" y="0"/>
                  </a:moveTo>
                  <a:lnTo>
                    <a:pt x="21312" y="0"/>
                  </a:lnTo>
                  <a:lnTo>
                    <a:pt x="21312" y="32"/>
                  </a:lnTo>
                  <a:lnTo>
                    <a:pt x="21216" y="32"/>
                  </a:lnTo>
                  <a:lnTo>
                    <a:pt x="21216" y="0"/>
                  </a:lnTo>
                  <a:close/>
                  <a:moveTo>
                    <a:pt x="21344" y="0"/>
                  </a:moveTo>
                  <a:lnTo>
                    <a:pt x="21416" y="0"/>
                  </a:lnTo>
                  <a:lnTo>
                    <a:pt x="21440" y="0"/>
                  </a:lnTo>
                  <a:lnTo>
                    <a:pt x="21440" y="32"/>
                  </a:lnTo>
                  <a:lnTo>
                    <a:pt x="21416" y="32"/>
                  </a:lnTo>
                  <a:lnTo>
                    <a:pt x="21344" y="32"/>
                  </a:lnTo>
                  <a:lnTo>
                    <a:pt x="21344" y="0"/>
                  </a:lnTo>
                  <a:close/>
                  <a:moveTo>
                    <a:pt x="21472" y="0"/>
                  </a:moveTo>
                  <a:lnTo>
                    <a:pt x="21568" y="0"/>
                  </a:lnTo>
                  <a:lnTo>
                    <a:pt x="21568" y="32"/>
                  </a:lnTo>
                  <a:lnTo>
                    <a:pt x="21472" y="32"/>
                  </a:lnTo>
                  <a:lnTo>
                    <a:pt x="21472" y="0"/>
                  </a:lnTo>
                  <a:close/>
                  <a:moveTo>
                    <a:pt x="21600" y="0"/>
                  </a:moveTo>
                  <a:lnTo>
                    <a:pt x="21628" y="0"/>
                  </a:lnTo>
                  <a:lnTo>
                    <a:pt x="21696" y="0"/>
                  </a:lnTo>
                  <a:lnTo>
                    <a:pt x="21696" y="32"/>
                  </a:lnTo>
                  <a:lnTo>
                    <a:pt x="21628" y="32"/>
                  </a:lnTo>
                  <a:lnTo>
                    <a:pt x="21600" y="32"/>
                  </a:lnTo>
                  <a:lnTo>
                    <a:pt x="21600" y="0"/>
                  </a:lnTo>
                  <a:close/>
                  <a:moveTo>
                    <a:pt x="21728" y="0"/>
                  </a:moveTo>
                  <a:lnTo>
                    <a:pt x="21824" y="0"/>
                  </a:lnTo>
                  <a:lnTo>
                    <a:pt x="21824" y="32"/>
                  </a:lnTo>
                  <a:lnTo>
                    <a:pt x="21728" y="32"/>
                  </a:lnTo>
                  <a:lnTo>
                    <a:pt x="21728" y="0"/>
                  </a:lnTo>
                  <a:close/>
                  <a:moveTo>
                    <a:pt x="21856" y="0"/>
                  </a:moveTo>
                  <a:lnTo>
                    <a:pt x="21952" y="0"/>
                  </a:lnTo>
                  <a:lnTo>
                    <a:pt x="21952" y="32"/>
                  </a:lnTo>
                  <a:lnTo>
                    <a:pt x="21856" y="32"/>
                  </a:lnTo>
                  <a:lnTo>
                    <a:pt x="21856" y="0"/>
                  </a:lnTo>
                  <a:close/>
                  <a:moveTo>
                    <a:pt x="21984" y="0"/>
                  </a:moveTo>
                  <a:lnTo>
                    <a:pt x="22056" y="0"/>
                  </a:lnTo>
                  <a:lnTo>
                    <a:pt x="22080" y="0"/>
                  </a:lnTo>
                  <a:lnTo>
                    <a:pt x="22080" y="32"/>
                  </a:lnTo>
                  <a:lnTo>
                    <a:pt x="22056" y="32"/>
                  </a:lnTo>
                  <a:lnTo>
                    <a:pt x="21984" y="32"/>
                  </a:lnTo>
                  <a:lnTo>
                    <a:pt x="21984" y="0"/>
                  </a:lnTo>
                  <a:close/>
                  <a:moveTo>
                    <a:pt x="22112" y="0"/>
                  </a:moveTo>
                  <a:lnTo>
                    <a:pt x="22208" y="0"/>
                  </a:lnTo>
                  <a:lnTo>
                    <a:pt x="22208" y="32"/>
                  </a:lnTo>
                  <a:lnTo>
                    <a:pt x="22112" y="32"/>
                  </a:lnTo>
                  <a:lnTo>
                    <a:pt x="22112" y="0"/>
                  </a:lnTo>
                  <a:close/>
                  <a:moveTo>
                    <a:pt x="22240" y="0"/>
                  </a:moveTo>
                  <a:lnTo>
                    <a:pt x="22272" y="0"/>
                  </a:lnTo>
                  <a:lnTo>
                    <a:pt x="22336" y="0"/>
                  </a:lnTo>
                  <a:lnTo>
                    <a:pt x="22336" y="32"/>
                  </a:lnTo>
                  <a:lnTo>
                    <a:pt x="22272" y="32"/>
                  </a:lnTo>
                  <a:lnTo>
                    <a:pt x="22240" y="32"/>
                  </a:lnTo>
                  <a:lnTo>
                    <a:pt x="22240" y="0"/>
                  </a:lnTo>
                  <a:close/>
                  <a:moveTo>
                    <a:pt x="22368" y="0"/>
                  </a:moveTo>
                  <a:lnTo>
                    <a:pt x="22464" y="0"/>
                  </a:lnTo>
                  <a:lnTo>
                    <a:pt x="22464" y="32"/>
                  </a:lnTo>
                  <a:lnTo>
                    <a:pt x="22368" y="32"/>
                  </a:lnTo>
                  <a:lnTo>
                    <a:pt x="22368" y="0"/>
                  </a:lnTo>
                  <a:close/>
                  <a:moveTo>
                    <a:pt x="22500" y="28"/>
                  </a:moveTo>
                  <a:lnTo>
                    <a:pt x="22500" y="124"/>
                  </a:lnTo>
                  <a:lnTo>
                    <a:pt x="22468" y="124"/>
                  </a:lnTo>
                  <a:lnTo>
                    <a:pt x="22468" y="28"/>
                  </a:lnTo>
                  <a:lnTo>
                    <a:pt x="22500" y="28"/>
                  </a:lnTo>
                  <a:close/>
                  <a:moveTo>
                    <a:pt x="22500" y="156"/>
                  </a:moveTo>
                  <a:lnTo>
                    <a:pt x="22500" y="252"/>
                  </a:lnTo>
                  <a:lnTo>
                    <a:pt x="22468" y="252"/>
                  </a:lnTo>
                  <a:lnTo>
                    <a:pt x="22468" y="156"/>
                  </a:lnTo>
                  <a:lnTo>
                    <a:pt x="22500" y="156"/>
                  </a:lnTo>
                  <a:close/>
                  <a:moveTo>
                    <a:pt x="22500" y="284"/>
                  </a:moveTo>
                  <a:lnTo>
                    <a:pt x="22500" y="380"/>
                  </a:lnTo>
                  <a:lnTo>
                    <a:pt x="22468" y="380"/>
                  </a:lnTo>
                  <a:lnTo>
                    <a:pt x="22468" y="284"/>
                  </a:lnTo>
                  <a:lnTo>
                    <a:pt x="22500" y="284"/>
                  </a:lnTo>
                  <a:close/>
                  <a:moveTo>
                    <a:pt x="22500" y="412"/>
                  </a:moveTo>
                  <a:lnTo>
                    <a:pt x="22500" y="508"/>
                  </a:lnTo>
                  <a:lnTo>
                    <a:pt x="22468" y="508"/>
                  </a:lnTo>
                  <a:lnTo>
                    <a:pt x="22468" y="412"/>
                  </a:lnTo>
                  <a:lnTo>
                    <a:pt x="22500" y="412"/>
                  </a:lnTo>
                  <a:close/>
                  <a:moveTo>
                    <a:pt x="22500" y="540"/>
                  </a:moveTo>
                  <a:lnTo>
                    <a:pt x="22500" y="636"/>
                  </a:lnTo>
                  <a:lnTo>
                    <a:pt x="22468" y="636"/>
                  </a:lnTo>
                  <a:lnTo>
                    <a:pt x="22468" y="540"/>
                  </a:lnTo>
                  <a:lnTo>
                    <a:pt x="22500" y="540"/>
                  </a:lnTo>
                  <a:close/>
                  <a:moveTo>
                    <a:pt x="22500" y="668"/>
                  </a:moveTo>
                  <a:lnTo>
                    <a:pt x="22500" y="764"/>
                  </a:lnTo>
                  <a:lnTo>
                    <a:pt x="22468" y="764"/>
                  </a:lnTo>
                  <a:lnTo>
                    <a:pt x="22468" y="668"/>
                  </a:lnTo>
                  <a:lnTo>
                    <a:pt x="22500" y="668"/>
                  </a:lnTo>
                  <a:close/>
                  <a:moveTo>
                    <a:pt x="22500" y="796"/>
                  </a:moveTo>
                  <a:lnTo>
                    <a:pt x="22500" y="892"/>
                  </a:lnTo>
                  <a:lnTo>
                    <a:pt x="22468" y="892"/>
                  </a:lnTo>
                  <a:lnTo>
                    <a:pt x="22468" y="796"/>
                  </a:lnTo>
                  <a:lnTo>
                    <a:pt x="22500" y="796"/>
                  </a:lnTo>
                  <a:close/>
                  <a:moveTo>
                    <a:pt x="22500" y="924"/>
                  </a:moveTo>
                  <a:lnTo>
                    <a:pt x="22500" y="1020"/>
                  </a:lnTo>
                  <a:lnTo>
                    <a:pt x="22468" y="1020"/>
                  </a:lnTo>
                  <a:lnTo>
                    <a:pt x="22468" y="924"/>
                  </a:lnTo>
                  <a:lnTo>
                    <a:pt x="22500" y="924"/>
                  </a:lnTo>
                  <a:close/>
                  <a:moveTo>
                    <a:pt x="22500" y="1052"/>
                  </a:moveTo>
                  <a:lnTo>
                    <a:pt x="22500" y="1148"/>
                  </a:lnTo>
                  <a:lnTo>
                    <a:pt x="22468" y="1148"/>
                  </a:lnTo>
                  <a:lnTo>
                    <a:pt x="22468" y="1052"/>
                  </a:lnTo>
                  <a:lnTo>
                    <a:pt x="22500" y="1052"/>
                  </a:lnTo>
                  <a:close/>
                  <a:moveTo>
                    <a:pt x="22500" y="1180"/>
                  </a:moveTo>
                  <a:lnTo>
                    <a:pt x="22500" y="1276"/>
                  </a:lnTo>
                  <a:lnTo>
                    <a:pt x="22468" y="1276"/>
                  </a:lnTo>
                  <a:lnTo>
                    <a:pt x="22468" y="1180"/>
                  </a:lnTo>
                  <a:lnTo>
                    <a:pt x="22500" y="1180"/>
                  </a:lnTo>
                  <a:close/>
                  <a:moveTo>
                    <a:pt x="22500" y="1308"/>
                  </a:moveTo>
                  <a:lnTo>
                    <a:pt x="22500" y="1404"/>
                  </a:lnTo>
                  <a:lnTo>
                    <a:pt x="22468" y="1404"/>
                  </a:lnTo>
                  <a:lnTo>
                    <a:pt x="22468" y="1308"/>
                  </a:lnTo>
                  <a:lnTo>
                    <a:pt x="22500" y="1308"/>
                  </a:lnTo>
                  <a:close/>
                  <a:moveTo>
                    <a:pt x="22500" y="1436"/>
                  </a:moveTo>
                  <a:lnTo>
                    <a:pt x="22500" y="1532"/>
                  </a:lnTo>
                  <a:lnTo>
                    <a:pt x="22468" y="1532"/>
                  </a:lnTo>
                  <a:lnTo>
                    <a:pt x="22468" y="1436"/>
                  </a:lnTo>
                  <a:lnTo>
                    <a:pt x="22500" y="1436"/>
                  </a:lnTo>
                  <a:close/>
                  <a:moveTo>
                    <a:pt x="22500" y="1564"/>
                  </a:moveTo>
                  <a:lnTo>
                    <a:pt x="22500" y="1660"/>
                  </a:lnTo>
                  <a:lnTo>
                    <a:pt x="22468" y="1660"/>
                  </a:lnTo>
                  <a:lnTo>
                    <a:pt x="22468" y="1564"/>
                  </a:lnTo>
                  <a:lnTo>
                    <a:pt x="22500" y="1564"/>
                  </a:lnTo>
                  <a:close/>
                  <a:moveTo>
                    <a:pt x="22500" y="1692"/>
                  </a:moveTo>
                  <a:lnTo>
                    <a:pt x="22500" y="1788"/>
                  </a:lnTo>
                  <a:lnTo>
                    <a:pt x="22468" y="1788"/>
                  </a:lnTo>
                  <a:lnTo>
                    <a:pt x="22468" y="1692"/>
                  </a:lnTo>
                  <a:lnTo>
                    <a:pt x="22500" y="1692"/>
                  </a:lnTo>
                  <a:close/>
                  <a:moveTo>
                    <a:pt x="22500" y="1820"/>
                  </a:moveTo>
                  <a:lnTo>
                    <a:pt x="22500" y="1916"/>
                  </a:lnTo>
                  <a:lnTo>
                    <a:pt x="22468" y="1916"/>
                  </a:lnTo>
                  <a:lnTo>
                    <a:pt x="22468" y="1820"/>
                  </a:lnTo>
                  <a:lnTo>
                    <a:pt x="22500" y="1820"/>
                  </a:lnTo>
                  <a:close/>
                  <a:moveTo>
                    <a:pt x="22500" y="1948"/>
                  </a:moveTo>
                  <a:lnTo>
                    <a:pt x="22500" y="2044"/>
                  </a:lnTo>
                  <a:lnTo>
                    <a:pt x="22468" y="2044"/>
                  </a:lnTo>
                  <a:lnTo>
                    <a:pt x="22468" y="1948"/>
                  </a:lnTo>
                  <a:lnTo>
                    <a:pt x="22500" y="1948"/>
                  </a:lnTo>
                  <a:close/>
                  <a:moveTo>
                    <a:pt x="22500" y="2076"/>
                  </a:moveTo>
                  <a:lnTo>
                    <a:pt x="22500" y="2172"/>
                  </a:lnTo>
                  <a:lnTo>
                    <a:pt x="22468" y="2172"/>
                  </a:lnTo>
                  <a:lnTo>
                    <a:pt x="22468" y="2076"/>
                  </a:lnTo>
                  <a:lnTo>
                    <a:pt x="22500" y="2076"/>
                  </a:lnTo>
                  <a:close/>
                  <a:moveTo>
                    <a:pt x="22500" y="2204"/>
                  </a:moveTo>
                  <a:lnTo>
                    <a:pt x="22500" y="2300"/>
                  </a:lnTo>
                  <a:lnTo>
                    <a:pt x="22468" y="2300"/>
                  </a:lnTo>
                  <a:lnTo>
                    <a:pt x="22468" y="2204"/>
                  </a:lnTo>
                  <a:lnTo>
                    <a:pt x="22500" y="2204"/>
                  </a:lnTo>
                  <a:close/>
                  <a:moveTo>
                    <a:pt x="22500" y="2332"/>
                  </a:moveTo>
                  <a:lnTo>
                    <a:pt x="22500" y="2428"/>
                  </a:lnTo>
                  <a:lnTo>
                    <a:pt x="22468" y="2428"/>
                  </a:lnTo>
                  <a:lnTo>
                    <a:pt x="22468" y="2332"/>
                  </a:lnTo>
                  <a:lnTo>
                    <a:pt x="22500" y="2332"/>
                  </a:lnTo>
                  <a:close/>
                  <a:moveTo>
                    <a:pt x="22500" y="2460"/>
                  </a:moveTo>
                  <a:lnTo>
                    <a:pt x="22500" y="2556"/>
                  </a:lnTo>
                  <a:lnTo>
                    <a:pt x="22468" y="2556"/>
                  </a:lnTo>
                  <a:lnTo>
                    <a:pt x="22468" y="2460"/>
                  </a:lnTo>
                  <a:lnTo>
                    <a:pt x="22500" y="2460"/>
                  </a:lnTo>
                  <a:close/>
                  <a:moveTo>
                    <a:pt x="22500" y="2588"/>
                  </a:moveTo>
                  <a:lnTo>
                    <a:pt x="22500" y="2684"/>
                  </a:lnTo>
                  <a:lnTo>
                    <a:pt x="22468" y="2684"/>
                  </a:lnTo>
                  <a:lnTo>
                    <a:pt x="22468" y="2588"/>
                  </a:lnTo>
                  <a:lnTo>
                    <a:pt x="22500" y="2588"/>
                  </a:lnTo>
                  <a:close/>
                  <a:moveTo>
                    <a:pt x="22500" y="2716"/>
                  </a:moveTo>
                  <a:lnTo>
                    <a:pt x="22500" y="2812"/>
                  </a:lnTo>
                  <a:lnTo>
                    <a:pt x="22468" y="2812"/>
                  </a:lnTo>
                  <a:lnTo>
                    <a:pt x="22468" y="2716"/>
                  </a:lnTo>
                  <a:lnTo>
                    <a:pt x="22500" y="2716"/>
                  </a:lnTo>
                  <a:close/>
                  <a:moveTo>
                    <a:pt x="22500" y="2844"/>
                  </a:moveTo>
                  <a:lnTo>
                    <a:pt x="22500" y="2940"/>
                  </a:lnTo>
                  <a:lnTo>
                    <a:pt x="22468" y="2940"/>
                  </a:lnTo>
                  <a:lnTo>
                    <a:pt x="22468" y="2844"/>
                  </a:lnTo>
                  <a:lnTo>
                    <a:pt x="22500" y="2844"/>
                  </a:lnTo>
                  <a:close/>
                  <a:moveTo>
                    <a:pt x="22500" y="2972"/>
                  </a:moveTo>
                  <a:lnTo>
                    <a:pt x="22500" y="3068"/>
                  </a:lnTo>
                  <a:lnTo>
                    <a:pt x="22468" y="3068"/>
                  </a:lnTo>
                  <a:lnTo>
                    <a:pt x="22468" y="2972"/>
                  </a:lnTo>
                  <a:lnTo>
                    <a:pt x="22500" y="2972"/>
                  </a:lnTo>
                  <a:close/>
                  <a:moveTo>
                    <a:pt x="22500" y="3100"/>
                  </a:moveTo>
                  <a:lnTo>
                    <a:pt x="22500" y="3196"/>
                  </a:lnTo>
                  <a:lnTo>
                    <a:pt x="22468" y="3196"/>
                  </a:lnTo>
                  <a:lnTo>
                    <a:pt x="22468" y="3100"/>
                  </a:lnTo>
                  <a:lnTo>
                    <a:pt x="22500" y="3100"/>
                  </a:lnTo>
                  <a:close/>
                  <a:moveTo>
                    <a:pt x="22500" y="3228"/>
                  </a:moveTo>
                  <a:lnTo>
                    <a:pt x="22500" y="3324"/>
                  </a:lnTo>
                  <a:lnTo>
                    <a:pt x="22468" y="3324"/>
                  </a:lnTo>
                  <a:lnTo>
                    <a:pt x="22468" y="3228"/>
                  </a:lnTo>
                  <a:lnTo>
                    <a:pt x="22500" y="3228"/>
                  </a:lnTo>
                  <a:close/>
                  <a:moveTo>
                    <a:pt x="22500" y="3356"/>
                  </a:moveTo>
                  <a:lnTo>
                    <a:pt x="22500" y="3452"/>
                  </a:lnTo>
                  <a:lnTo>
                    <a:pt x="22468" y="3452"/>
                  </a:lnTo>
                  <a:lnTo>
                    <a:pt x="22468" y="3356"/>
                  </a:lnTo>
                  <a:lnTo>
                    <a:pt x="22500" y="3356"/>
                  </a:lnTo>
                  <a:close/>
                  <a:moveTo>
                    <a:pt x="22500" y="3484"/>
                  </a:moveTo>
                  <a:lnTo>
                    <a:pt x="22500" y="3580"/>
                  </a:lnTo>
                  <a:lnTo>
                    <a:pt x="22468" y="3580"/>
                  </a:lnTo>
                  <a:lnTo>
                    <a:pt x="22468" y="3484"/>
                  </a:lnTo>
                  <a:lnTo>
                    <a:pt x="22500" y="3484"/>
                  </a:lnTo>
                  <a:close/>
                  <a:moveTo>
                    <a:pt x="22500" y="3612"/>
                  </a:moveTo>
                  <a:lnTo>
                    <a:pt x="22500" y="3708"/>
                  </a:lnTo>
                  <a:lnTo>
                    <a:pt x="22468" y="3708"/>
                  </a:lnTo>
                  <a:lnTo>
                    <a:pt x="22468" y="3612"/>
                  </a:lnTo>
                  <a:lnTo>
                    <a:pt x="22500" y="3612"/>
                  </a:lnTo>
                  <a:close/>
                  <a:moveTo>
                    <a:pt x="22500" y="3740"/>
                  </a:moveTo>
                  <a:lnTo>
                    <a:pt x="22500" y="3836"/>
                  </a:lnTo>
                  <a:lnTo>
                    <a:pt x="22468" y="3836"/>
                  </a:lnTo>
                  <a:lnTo>
                    <a:pt x="22468" y="3740"/>
                  </a:lnTo>
                  <a:lnTo>
                    <a:pt x="22500" y="3740"/>
                  </a:lnTo>
                  <a:close/>
                  <a:moveTo>
                    <a:pt x="22500" y="3868"/>
                  </a:moveTo>
                  <a:lnTo>
                    <a:pt x="22500" y="3964"/>
                  </a:lnTo>
                  <a:lnTo>
                    <a:pt x="22468" y="3964"/>
                  </a:lnTo>
                  <a:lnTo>
                    <a:pt x="22468" y="3868"/>
                  </a:lnTo>
                  <a:lnTo>
                    <a:pt x="22500" y="3868"/>
                  </a:lnTo>
                  <a:close/>
                  <a:moveTo>
                    <a:pt x="22500" y="3996"/>
                  </a:moveTo>
                  <a:lnTo>
                    <a:pt x="22500" y="4092"/>
                  </a:lnTo>
                  <a:lnTo>
                    <a:pt x="22468" y="4092"/>
                  </a:lnTo>
                  <a:lnTo>
                    <a:pt x="22468" y="3996"/>
                  </a:lnTo>
                  <a:lnTo>
                    <a:pt x="22500" y="3996"/>
                  </a:lnTo>
                  <a:close/>
                  <a:moveTo>
                    <a:pt x="22500" y="4124"/>
                  </a:moveTo>
                  <a:lnTo>
                    <a:pt x="22500" y="4220"/>
                  </a:lnTo>
                  <a:lnTo>
                    <a:pt x="22468" y="4220"/>
                  </a:lnTo>
                  <a:lnTo>
                    <a:pt x="22468" y="4124"/>
                  </a:lnTo>
                  <a:lnTo>
                    <a:pt x="22500" y="4124"/>
                  </a:lnTo>
                  <a:close/>
                  <a:moveTo>
                    <a:pt x="22500" y="4252"/>
                  </a:moveTo>
                  <a:lnTo>
                    <a:pt x="22500" y="4348"/>
                  </a:lnTo>
                  <a:lnTo>
                    <a:pt x="22468" y="4348"/>
                  </a:lnTo>
                  <a:lnTo>
                    <a:pt x="22468" y="4252"/>
                  </a:lnTo>
                  <a:lnTo>
                    <a:pt x="22500" y="4252"/>
                  </a:lnTo>
                  <a:close/>
                  <a:moveTo>
                    <a:pt x="22500" y="4380"/>
                  </a:moveTo>
                  <a:lnTo>
                    <a:pt x="22500" y="4476"/>
                  </a:lnTo>
                  <a:lnTo>
                    <a:pt x="22468" y="4476"/>
                  </a:lnTo>
                  <a:lnTo>
                    <a:pt x="22468" y="4380"/>
                  </a:lnTo>
                  <a:lnTo>
                    <a:pt x="22500" y="4380"/>
                  </a:lnTo>
                  <a:close/>
                  <a:moveTo>
                    <a:pt x="22500" y="4508"/>
                  </a:moveTo>
                  <a:lnTo>
                    <a:pt x="22500" y="4604"/>
                  </a:lnTo>
                  <a:lnTo>
                    <a:pt x="22468" y="4604"/>
                  </a:lnTo>
                  <a:lnTo>
                    <a:pt x="22468" y="4508"/>
                  </a:lnTo>
                  <a:lnTo>
                    <a:pt x="22500" y="4508"/>
                  </a:lnTo>
                  <a:close/>
                  <a:moveTo>
                    <a:pt x="22500" y="4636"/>
                  </a:moveTo>
                  <a:lnTo>
                    <a:pt x="22500" y="4732"/>
                  </a:lnTo>
                  <a:lnTo>
                    <a:pt x="22468" y="4732"/>
                  </a:lnTo>
                  <a:lnTo>
                    <a:pt x="22468" y="4636"/>
                  </a:lnTo>
                  <a:lnTo>
                    <a:pt x="22500" y="4636"/>
                  </a:lnTo>
                  <a:close/>
                  <a:moveTo>
                    <a:pt x="22500" y="4764"/>
                  </a:moveTo>
                  <a:lnTo>
                    <a:pt x="22500" y="4860"/>
                  </a:lnTo>
                  <a:lnTo>
                    <a:pt x="22468" y="4860"/>
                  </a:lnTo>
                  <a:lnTo>
                    <a:pt x="22468" y="4764"/>
                  </a:lnTo>
                  <a:lnTo>
                    <a:pt x="22500" y="4764"/>
                  </a:lnTo>
                  <a:close/>
                  <a:moveTo>
                    <a:pt x="22500" y="4892"/>
                  </a:moveTo>
                  <a:lnTo>
                    <a:pt x="22500" y="4988"/>
                  </a:lnTo>
                  <a:lnTo>
                    <a:pt x="22468" y="4988"/>
                  </a:lnTo>
                  <a:lnTo>
                    <a:pt x="22468" y="4892"/>
                  </a:lnTo>
                  <a:lnTo>
                    <a:pt x="22500" y="4892"/>
                  </a:lnTo>
                  <a:close/>
                  <a:moveTo>
                    <a:pt x="22500" y="5020"/>
                  </a:moveTo>
                  <a:lnTo>
                    <a:pt x="22500" y="5116"/>
                  </a:lnTo>
                  <a:lnTo>
                    <a:pt x="22468" y="5116"/>
                  </a:lnTo>
                  <a:lnTo>
                    <a:pt x="22468" y="5020"/>
                  </a:lnTo>
                  <a:lnTo>
                    <a:pt x="22500" y="5020"/>
                  </a:lnTo>
                  <a:close/>
                  <a:moveTo>
                    <a:pt x="22500" y="5148"/>
                  </a:moveTo>
                  <a:lnTo>
                    <a:pt x="22500" y="5184"/>
                  </a:lnTo>
                  <a:cubicBezTo>
                    <a:pt x="22500" y="5193"/>
                    <a:pt x="22493" y="5200"/>
                    <a:pt x="22484" y="5200"/>
                  </a:cubicBezTo>
                  <a:lnTo>
                    <a:pt x="22424" y="5200"/>
                  </a:lnTo>
                  <a:lnTo>
                    <a:pt x="22424" y="5168"/>
                  </a:lnTo>
                  <a:lnTo>
                    <a:pt x="22484" y="5168"/>
                  </a:lnTo>
                  <a:lnTo>
                    <a:pt x="22468" y="5184"/>
                  </a:lnTo>
                  <a:lnTo>
                    <a:pt x="22468" y="5148"/>
                  </a:lnTo>
                  <a:lnTo>
                    <a:pt x="22500" y="5148"/>
                  </a:lnTo>
                  <a:close/>
                  <a:moveTo>
                    <a:pt x="22392" y="5200"/>
                  </a:moveTo>
                  <a:lnTo>
                    <a:pt x="22296" y="5200"/>
                  </a:lnTo>
                  <a:lnTo>
                    <a:pt x="22296" y="5168"/>
                  </a:lnTo>
                  <a:lnTo>
                    <a:pt x="22392" y="5168"/>
                  </a:lnTo>
                  <a:lnTo>
                    <a:pt x="22392" y="5200"/>
                  </a:lnTo>
                  <a:close/>
                  <a:moveTo>
                    <a:pt x="22264" y="5200"/>
                  </a:moveTo>
                  <a:lnTo>
                    <a:pt x="22168" y="5200"/>
                  </a:lnTo>
                  <a:lnTo>
                    <a:pt x="22168" y="5168"/>
                  </a:lnTo>
                  <a:lnTo>
                    <a:pt x="22264" y="5168"/>
                  </a:lnTo>
                  <a:lnTo>
                    <a:pt x="22264" y="5200"/>
                  </a:lnTo>
                  <a:close/>
                  <a:moveTo>
                    <a:pt x="22136" y="5200"/>
                  </a:moveTo>
                  <a:lnTo>
                    <a:pt x="22056" y="5200"/>
                  </a:lnTo>
                  <a:lnTo>
                    <a:pt x="22040" y="5200"/>
                  </a:lnTo>
                  <a:lnTo>
                    <a:pt x="22040" y="5168"/>
                  </a:lnTo>
                  <a:lnTo>
                    <a:pt x="22056" y="5168"/>
                  </a:lnTo>
                  <a:lnTo>
                    <a:pt x="22136" y="5168"/>
                  </a:lnTo>
                  <a:lnTo>
                    <a:pt x="22136" y="5200"/>
                  </a:lnTo>
                  <a:close/>
                  <a:moveTo>
                    <a:pt x="22008" y="5200"/>
                  </a:moveTo>
                  <a:lnTo>
                    <a:pt x="21912" y="5200"/>
                  </a:lnTo>
                  <a:lnTo>
                    <a:pt x="21912" y="5168"/>
                  </a:lnTo>
                  <a:lnTo>
                    <a:pt x="22008" y="5168"/>
                  </a:lnTo>
                  <a:lnTo>
                    <a:pt x="22008" y="5200"/>
                  </a:lnTo>
                  <a:close/>
                  <a:moveTo>
                    <a:pt x="21880" y="5200"/>
                  </a:moveTo>
                  <a:lnTo>
                    <a:pt x="21844" y="5200"/>
                  </a:lnTo>
                  <a:lnTo>
                    <a:pt x="21784" y="5200"/>
                  </a:lnTo>
                  <a:lnTo>
                    <a:pt x="21784" y="5168"/>
                  </a:lnTo>
                  <a:lnTo>
                    <a:pt x="21844" y="5168"/>
                  </a:lnTo>
                  <a:lnTo>
                    <a:pt x="21880" y="5168"/>
                  </a:lnTo>
                  <a:lnTo>
                    <a:pt x="21880" y="5200"/>
                  </a:lnTo>
                  <a:close/>
                  <a:moveTo>
                    <a:pt x="21752" y="5200"/>
                  </a:moveTo>
                  <a:lnTo>
                    <a:pt x="21656" y="5200"/>
                  </a:lnTo>
                  <a:lnTo>
                    <a:pt x="21656" y="5168"/>
                  </a:lnTo>
                  <a:lnTo>
                    <a:pt x="21752" y="5168"/>
                  </a:lnTo>
                  <a:lnTo>
                    <a:pt x="21752" y="5200"/>
                  </a:lnTo>
                  <a:close/>
                  <a:moveTo>
                    <a:pt x="21624" y="5200"/>
                  </a:moveTo>
                  <a:lnTo>
                    <a:pt x="21528" y="5200"/>
                  </a:lnTo>
                  <a:lnTo>
                    <a:pt x="21528" y="5168"/>
                  </a:lnTo>
                  <a:lnTo>
                    <a:pt x="21624" y="5168"/>
                  </a:lnTo>
                  <a:lnTo>
                    <a:pt x="21624" y="5200"/>
                  </a:lnTo>
                  <a:close/>
                  <a:moveTo>
                    <a:pt x="21496" y="5200"/>
                  </a:moveTo>
                  <a:lnTo>
                    <a:pt x="21416" y="5200"/>
                  </a:lnTo>
                  <a:lnTo>
                    <a:pt x="21400" y="5200"/>
                  </a:lnTo>
                  <a:lnTo>
                    <a:pt x="21400" y="5168"/>
                  </a:lnTo>
                  <a:lnTo>
                    <a:pt x="21416" y="5168"/>
                  </a:lnTo>
                  <a:lnTo>
                    <a:pt x="21496" y="5168"/>
                  </a:lnTo>
                  <a:lnTo>
                    <a:pt x="21496" y="5200"/>
                  </a:lnTo>
                  <a:close/>
                  <a:moveTo>
                    <a:pt x="21368" y="5200"/>
                  </a:moveTo>
                  <a:lnTo>
                    <a:pt x="21272" y="5200"/>
                  </a:lnTo>
                  <a:lnTo>
                    <a:pt x="21272" y="5168"/>
                  </a:lnTo>
                  <a:lnTo>
                    <a:pt x="21368" y="5168"/>
                  </a:lnTo>
                  <a:lnTo>
                    <a:pt x="21368" y="5200"/>
                  </a:lnTo>
                  <a:close/>
                  <a:moveTo>
                    <a:pt x="21240" y="5200"/>
                  </a:moveTo>
                  <a:lnTo>
                    <a:pt x="21200" y="5200"/>
                  </a:lnTo>
                  <a:lnTo>
                    <a:pt x="21144" y="5200"/>
                  </a:lnTo>
                  <a:lnTo>
                    <a:pt x="21144" y="5168"/>
                  </a:lnTo>
                  <a:lnTo>
                    <a:pt x="21200" y="5168"/>
                  </a:lnTo>
                  <a:lnTo>
                    <a:pt x="21240" y="5168"/>
                  </a:lnTo>
                  <a:lnTo>
                    <a:pt x="21240" y="5200"/>
                  </a:lnTo>
                  <a:close/>
                  <a:moveTo>
                    <a:pt x="21112" y="5200"/>
                  </a:moveTo>
                  <a:lnTo>
                    <a:pt x="21016" y="5200"/>
                  </a:lnTo>
                  <a:lnTo>
                    <a:pt x="21016" y="5168"/>
                  </a:lnTo>
                  <a:lnTo>
                    <a:pt x="21112" y="5168"/>
                  </a:lnTo>
                  <a:lnTo>
                    <a:pt x="21112" y="5200"/>
                  </a:lnTo>
                  <a:close/>
                  <a:moveTo>
                    <a:pt x="20984" y="5200"/>
                  </a:moveTo>
                  <a:lnTo>
                    <a:pt x="20888" y="5200"/>
                  </a:lnTo>
                  <a:lnTo>
                    <a:pt x="20888" y="5168"/>
                  </a:lnTo>
                  <a:lnTo>
                    <a:pt x="20984" y="5168"/>
                  </a:lnTo>
                  <a:lnTo>
                    <a:pt x="20984" y="5200"/>
                  </a:lnTo>
                  <a:close/>
                  <a:moveTo>
                    <a:pt x="20856" y="5200"/>
                  </a:moveTo>
                  <a:lnTo>
                    <a:pt x="20772" y="5200"/>
                  </a:lnTo>
                  <a:lnTo>
                    <a:pt x="20760" y="5200"/>
                  </a:lnTo>
                  <a:lnTo>
                    <a:pt x="20760" y="5168"/>
                  </a:lnTo>
                  <a:lnTo>
                    <a:pt x="20772" y="5168"/>
                  </a:lnTo>
                  <a:lnTo>
                    <a:pt x="20856" y="5168"/>
                  </a:lnTo>
                  <a:lnTo>
                    <a:pt x="20856" y="5200"/>
                  </a:lnTo>
                  <a:close/>
                  <a:moveTo>
                    <a:pt x="20728" y="5200"/>
                  </a:moveTo>
                  <a:lnTo>
                    <a:pt x="20632" y="5200"/>
                  </a:lnTo>
                  <a:lnTo>
                    <a:pt x="20632" y="5168"/>
                  </a:lnTo>
                  <a:lnTo>
                    <a:pt x="20728" y="5168"/>
                  </a:lnTo>
                  <a:lnTo>
                    <a:pt x="20728" y="5200"/>
                  </a:lnTo>
                  <a:close/>
                  <a:moveTo>
                    <a:pt x="20600" y="5200"/>
                  </a:moveTo>
                  <a:lnTo>
                    <a:pt x="20560" y="5200"/>
                  </a:lnTo>
                  <a:lnTo>
                    <a:pt x="20504" y="5200"/>
                  </a:lnTo>
                  <a:lnTo>
                    <a:pt x="20504" y="5168"/>
                  </a:lnTo>
                  <a:lnTo>
                    <a:pt x="20560" y="5168"/>
                  </a:lnTo>
                  <a:lnTo>
                    <a:pt x="20600" y="5168"/>
                  </a:lnTo>
                  <a:lnTo>
                    <a:pt x="20600" y="5200"/>
                  </a:lnTo>
                  <a:close/>
                  <a:moveTo>
                    <a:pt x="20472" y="5200"/>
                  </a:moveTo>
                  <a:lnTo>
                    <a:pt x="20376" y="5200"/>
                  </a:lnTo>
                  <a:lnTo>
                    <a:pt x="20376" y="5168"/>
                  </a:lnTo>
                  <a:lnTo>
                    <a:pt x="20472" y="5168"/>
                  </a:lnTo>
                  <a:lnTo>
                    <a:pt x="20472" y="5200"/>
                  </a:lnTo>
                  <a:close/>
                  <a:moveTo>
                    <a:pt x="20344" y="5200"/>
                  </a:moveTo>
                  <a:lnTo>
                    <a:pt x="20248" y="5200"/>
                  </a:lnTo>
                  <a:lnTo>
                    <a:pt x="20248" y="5168"/>
                  </a:lnTo>
                  <a:lnTo>
                    <a:pt x="20344" y="5168"/>
                  </a:lnTo>
                  <a:lnTo>
                    <a:pt x="20344" y="5200"/>
                  </a:lnTo>
                  <a:close/>
                  <a:moveTo>
                    <a:pt x="20216" y="5200"/>
                  </a:moveTo>
                  <a:lnTo>
                    <a:pt x="20132" y="5200"/>
                  </a:lnTo>
                  <a:lnTo>
                    <a:pt x="20120" y="5200"/>
                  </a:lnTo>
                  <a:lnTo>
                    <a:pt x="20120" y="5168"/>
                  </a:lnTo>
                  <a:lnTo>
                    <a:pt x="20132" y="5168"/>
                  </a:lnTo>
                  <a:lnTo>
                    <a:pt x="20216" y="5168"/>
                  </a:lnTo>
                  <a:lnTo>
                    <a:pt x="20216" y="5200"/>
                  </a:lnTo>
                  <a:close/>
                  <a:moveTo>
                    <a:pt x="20088" y="5200"/>
                  </a:moveTo>
                  <a:lnTo>
                    <a:pt x="19992" y="5200"/>
                  </a:lnTo>
                  <a:lnTo>
                    <a:pt x="19992" y="5168"/>
                  </a:lnTo>
                  <a:lnTo>
                    <a:pt x="20088" y="5168"/>
                  </a:lnTo>
                  <a:lnTo>
                    <a:pt x="20088" y="5200"/>
                  </a:lnTo>
                  <a:close/>
                  <a:moveTo>
                    <a:pt x="19960" y="5200"/>
                  </a:moveTo>
                  <a:lnTo>
                    <a:pt x="19916" y="5200"/>
                  </a:lnTo>
                  <a:lnTo>
                    <a:pt x="19864" y="5200"/>
                  </a:lnTo>
                  <a:lnTo>
                    <a:pt x="19864" y="5168"/>
                  </a:lnTo>
                  <a:lnTo>
                    <a:pt x="19916" y="5168"/>
                  </a:lnTo>
                  <a:lnTo>
                    <a:pt x="19960" y="5168"/>
                  </a:lnTo>
                  <a:lnTo>
                    <a:pt x="19960" y="5200"/>
                  </a:lnTo>
                  <a:close/>
                  <a:moveTo>
                    <a:pt x="19832" y="5200"/>
                  </a:moveTo>
                  <a:lnTo>
                    <a:pt x="19736" y="5200"/>
                  </a:lnTo>
                  <a:lnTo>
                    <a:pt x="19736" y="5168"/>
                  </a:lnTo>
                  <a:lnTo>
                    <a:pt x="19832" y="5168"/>
                  </a:lnTo>
                  <a:lnTo>
                    <a:pt x="19832" y="5200"/>
                  </a:lnTo>
                  <a:close/>
                  <a:moveTo>
                    <a:pt x="19704" y="5200"/>
                  </a:moveTo>
                  <a:lnTo>
                    <a:pt x="19608" y="5200"/>
                  </a:lnTo>
                  <a:lnTo>
                    <a:pt x="19608" y="5168"/>
                  </a:lnTo>
                  <a:lnTo>
                    <a:pt x="19704" y="5168"/>
                  </a:lnTo>
                  <a:lnTo>
                    <a:pt x="19704" y="5200"/>
                  </a:lnTo>
                  <a:close/>
                  <a:moveTo>
                    <a:pt x="19576" y="5200"/>
                  </a:moveTo>
                  <a:lnTo>
                    <a:pt x="19488" y="5200"/>
                  </a:lnTo>
                  <a:lnTo>
                    <a:pt x="19480" y="5200"/>
                  </a:lnTo>
                  <a:lnTo>
                    <a:pt x="19480" y="5168"/>
                  </a:lnTo>
                  <a:lnTo>
                    <a:pt x="19488" y="5168"/>
                  </a:lnTo>
                  <a:lnTo>
                    <a:pt x="19576" y="5168"/>
                  </a:lnTo>
                  <a:lnTo>
                    <a:pt x="19576" y="5200"/>
                  </a:lnTo>
                  <a:close/>
                  <a:moveTo>
                    <a:pt x="19448" y="5200"/>
                  </a:moveTo>
                  <a:lnTo>
                    <a:pt x="19352" y="5200"/>
                  </a:lnTo>
                  <a:lnTo>
                    <a:pt x="19352" y="5168"/>
                  </a:lnTo>
                  <a:lnTo>
                    <a:pt x="19448" y="5168"/>
                  </a:lnTo>
                  <a:lnTo>
                    <a:pt x="19448" y="5200"/>
                  </a:lnTo>
                  <a:close/>
                  <a:moveTo>
                    <a:pt x="19320" y="5200"/>
                  </a:moveTo>
                  <a:lnTo>
                    <a:pt x="19276" y="5200"/>
                  </a:lnTo>
                  <a:lnTo>
                    <a:pt x="19224" y="5200"/>
                  </a:lnTo>
                  <a:lnTo>
                    <a:pt x="19224" y="5168"/>
                  </a:lnTo>
                  <a:lnTo>
                    <a:pt x="19276" y="5168"/>
                  </a:lnTo>
                  <a:lnTo>
                    <a:pt x="19320" y="5168"/>
                  </a:lnTo>
                  <a:lnTo>
                    <a:pt x="19320" y="5200"/>
                  </a:lnTo>
                  <a:close/>
                  <a:moveTo>
                    <a:pt x="19192" y="5200"/>
                  </a:moveTo>
                  <a:lnTo>
                    <a:pt x="19096" y="5200"/>
                  </a:lnTo>
                  <a:lnTo>
                    <a:pt x="19096" y="5168"/>
                  </a:lnTo>
                  <a:lnTo>
                    <a:pt x="19192" y="5168"/>
                  </a:lnTo>
                  <a:lnTo>
                    <a:pt x="19192" y="5200"/>
                  </a:lnTo>
                  <a:close/>
                  <a:moveTo>
                    <a:pt x="19064" y="5200"/>
                  </a:moveTo>
                  <a:lnTo>
                    <a:pt x="19060" y="5200"/>
                  </a:lnTo>
                  <a:lnTo>
                    <a:pt x="18968" y="5200"/>
                  </a:lnTo>
                  <a:lnTo>
                    <a:pt x="18968" y="5168"/>
                  </a:lnTo>
                  <a:lnTo>
                    <a:pt x="19060" y="5168"/>
                  </a:lnTo>
                  <a:lnTo>
                    <a:pt x="19064" y="5168"/>
                  </a:lnTo>
                  <a:lnTo>
                    <a:pt x="19064" y="5200"/>
                  </a:lnTo>
                  <a:close/>
                  <a:moveTo>
                    <a:pt x="18936" y="5200"/>
                  </a:moveTo>
                  <a:lnTo>
                    <a:pt x="18848" y="5200"/>
                  </a:lnTo>
                  <a:lnTo>
                    <a:pt x="18840" y="5200"/>
                  </a:lnTo>
                  <a:lnTo>
                    <a:pt x="18840" y="5168"/>
                  </a:lnTo>
                  <a:lnTo>
                    <a:pt x="18848" y="5168"/>
                  </a:lnTo>
                  <a:lnTo>
                    <a:pt x="18936" y="5168"/>
                  </a:lnTo>
                  <a:lnTo>
                    <a:pt x="18936" y="5200"/>
                  </a:lnTo>
                  <a:close/>
                  <a:moveTo>
                    <a:pt x="18808" y="5200"/>
                  </a:moveTo>
                  <a:lnTo>
                    <a:pt x="18712" y="5200"/>
                  </a:lnTo>
                  <a:lnTo>
                    <a:pt x="18712" y="5168"/>
                  </a:lnTo>
                  <a:lnTo>
                    <a:pt x="18808" y="5168"/>
                  </a:lnTo>
                  <a:lnTo>
                    <a:pt x="18808" y="5200"/>
                  </a:lnTo>
                  <a:close/>
                  <a:moveTo>
                    <a:pt x="18680" y="5200"/>
                  </a:moveTo>
                  <a:lnTo>
                    <a:pt x="18632" y="5200"/>
                  </a:lnTo>
                  <a:lnTo>
                    <a:pt x="18584" y="5200"/>
                  </a:lnTo>
                  <a:lnTo>
                    <a:pt x="18584" y="5168"/>
                  </a:lnTo>
                  <a:lnTo>
                    <a:pt x="18632" y="5168"/>
                  </a:lnTo>
                  <a:lnTo>
                    <a:pt x="18680" y="5168"/>
                  </a:lnTo>
                  <a:lnTo>
                    <a:pt x="18680" y="5200"/>
                  </a:lnTo>
                  <a:close/>
                  <a:moveTo>
                    <a:pt x="18552" y="5200"/>
                  </a:moveTo>
                  <a:lnTo>
                    <a:pt x="18456" y="5200"/>
                  </a:lnTo>
                  <a:lnTo>
                    <a:pt x="18456" y="5168"/>
                  </a:lnTo>
                  <a:lnTo>
                    <a:pt x="18552" y="5168"/>
                  </a:lnTo>
                  <a:lnTo>
                    <a:pt x="18552" y="5200"/>
                  </a:lnTo>
                  <a:close/>
                  <a:moveTo>
                    <a:pt x="18424" y="5200"/>
                  </a:moveTo>
                  <a:lnTo>
                    <a:pt x="18420" y="5200"/>
                  </a:lnTo>
                  <a:lnTo>
                    <a:pt x="18328" y="5200"/>
                  </a:lnTo>
                  <a:lnTo>
                    <a:pt x="18328" y="5168"/>
                  </a:lnTo>
                  <a:lnTo>
                    <a:pt x="18420" y="5168"/>
                  </a:lnTo>
                  <a:lnTo>
                    <a:pt x="18424" y="5168"/>
                  </a:lnTo>
                  <a:lnTo>
                    <a:pt x="18424" y="5200"/>
                  </a:lnTo>
                  <a:close/>
                  <a:moveTo>
                    <a:pt x="18296" y="5200"/>
                  </a:moveTo>
                  <a:lnTo>
                    <a:pt x="18204" y="5200"/>
                  </a:lnTo>
                  <a:lnTo>
                    <a:pt x="18200" y="5200"/>
                  </a:lnTo>
                  <a:lnTo>
                    <a:pt x="18200" y="5168"/>
                  </a:lnTo>
                  <a:lnTo>
                    <a:pt x="18204" y="5168"/>
                  </a:lnTo>
                  <a:lnTo>
                    <a:pt x="18296" y="5168"/>
                  </a:lnTo>
                  <a:lnTo>
                    <a:pt x="18296" y="5200"/>
                  </a:lnTo>
                  <a:close/>
                  <a:moveTo>
                    <a:pt x="18168" y="5200"/>
                  </a:moveTo>
                  <a:lnTo>
                    <a:pt x="18072" y="5200"/>
                  </a:lnTo>
                  <a:lnTo>
                    <a:pt x="18072" y="5168"/>
                  </a:lnTo>
                  <a:lnTo>
                    <a:pt x="18168" y="5168"/>
                  </a:lnTo>
                  <a:lnTo>
                    <a:pt x="18168" y="5200"/>
                  </a:lnTo>
                  <a:close/>
                  <a:moveTo>
                    <a:pt x="18040" y="5200"/>
                  </a:moveTo>
                  <a:lnTo>
                    <a:pt x="17992" y="5200"/>
                  </a:lnTo>
                  <a:lnTo>
                    <a:pt x="17944" y="5200"/>
                  </a:lnTo>
                  <a:lnTo>
                    <a:pt x="17944" y="5168"/>
                  </a:lnTo>
                  <a:lnTo>
                    <a:pt x="17992" y="5168"/>
                  </a:lnTo>
                  <a:lnTo>
                    <a:pt x="18040" y="5168"/>
                  </a:lnTo>
                  <a:lnTo>
                    <a:pt x="18040" y="5200"/>
                  </a:lnTo>
                  <a:close/>
                  <a:moveTo>
                    <a:pt x="17912" y="5200"/>
                  </a:moveTo>
                  <a:lnTo>
                    <a:pt x="17816" y="5200"/>
                  </a:lnTo>
                  <a:lnTo>
                    <a:pt x="17816" y="5168"/>
                  </a:lnTo>
                  <a:lnTo>
                    <a:pt x="17912" y="5168"/>
                  </a:lnTo>
                  <a:lnTo>
                    <a:pt x="17912" y="5200"/>
                  </a:lnTo>
                  <a:close/>
                  <a:moveTo>
                    <a:pt x="17784" y="5200"/>
                  </a:moveTo>
                  <a:lnTo>
                    <a:pt x="17776" y="5200"/>
                  </a:lnTo>
                  <a:lnTo>
                    <a:pt x="17688" y="5200"/>
                  </a:lnTo>
                  <a:lnTo>
                    <a:pt x="17688" y="5168"/>
                  </a:lnTo>
                  <a:lnTo>
                    <a:pt x="17776" y="5168"/>
                  </a:lnTo>
                  <a:lnTo>
                    <a:pt x="17784" y="5168"/>
                  </a:lnTo>
                  <a:lnTo>
                    <a:pt x="17784" y="5200"/>
                  </a:lnTo>
                  <a:close/>
                  <a:moveTo>
                    <a:pt x="17656" y="5200"/>
                  </a:moveTo>
                  <a:lnTo>
                    <a:pt x="17564" y="5200"/>
                  </a:lnTo>
                  <a:lnTo>
                    <a:pt x="17560" y="5200"/>
                  </a:lnTo>
                  <a:lnTo>
                    <a:pt x="17560" y="5168"/>
                  </a:lnTo>
                  <a:lnTo>
                    <a:pt x="17564" y="5168"/>
                  </a:lnTo>
                  <a:lnTo>
                    <a:pt x="17656" y="5168"/>
                  </a:lnTo>
                  <a:lnTo>
                    <a:pt x="17656" y="5200"/>
                  </a:lnTo>
                  <a:close/>
                  <a:moveTo>
                    <a:pt x="17528" y="5200"/>
                  </a:moveTo>
                  <a:lnTo>
                    <a:pt x="17432" y="5200"/>
                  </a:lnTo>
                  <a:lnTo>
                    <a:pt x="17432" y="5168"/>
                  </a:lnTo>
                  <a:lnTo>
                    <a:pt x="17528" y="5168"/>
                  </a:lnTo>
                  <a:lnTo>
                    <a:pt x="17528" y="5200"/>
                  </a:lnTo>
                  <a:close/>
                  <a:moveTo>
                    <a:pt x="17400" y="5200"/>
                  </a:moveTo>
                  <a:lnTo>
                    <a:pt x="17348" y="5200"/>
                  </a:lnTo>
                  <a:lnTo>
                    <a:pt x="17304" y="5200"/>
                  </a:lnTo>
                  <a:lnTo>
                    <a:pt x="17304" y="5168"/>
                  </a:lnTo>
                  <a:lnTo>
                    <a:pt x="17348" y="5168"/>
                  </a:lnTo>
                  <a:lnTo>
                    <a:pt x="17400" y="5168"/>
                  </a:lnTo>
                  <a:lnTo>
                    <a:pt x="17400" y="5200"/>
                  </a:lnTo>
                  <a:close/>
                  <a:moveTo>
                    <a:pt x="17272" y="5200"/>
                  </a:moveTo>
                  <a:lnTo>
                    <a:pt x="17176" y="5200"/>
                  </a:lnTo>
                  <a:lnTo>
                    <a:pt x="17176" y="5168"/>
                  </a:lnTo>
                  <a:lnTo>
                    <a:pt x="17272" y="5168"/>
                  </a:lnTo>
                  <a:lnTo>
                    <a:pt x="17272" y="5200"/>
                  </a:lnTo>
                  <a:close/>
                  <a:moveTo>
                    <a:pt x="17144" y="5200"/>
                  </a:moveTo>
                  <a:lnTo>
                    <a:pt x="17136" y="5200"/>
                  </a:lnTo>
                  <a:lnTo>
                    <a:pt x="17048" y="5200"/>
                  </a:lnTo>
                  <a:lnTo>
                    <a:pt x="17048" y="5168"/>
                  </a:lnTo>
                  <a:lnTo>
                    <a:pt x="17136" y="5168"/>
                  </a:lnTo>
                  <a:lnTo>
                    <a:pt x="17144" y="5168"/>
                  </a:lnTo>
                  <a:lnTo>
                    <a:pt x="17144" y="5200"/>
                  </a:lnTo>
                  <a:close/>
                  <a:moveTo>
                    <a:pt x="17016" y="5200"/>
                  </a:moveTo>
                  <a:lnTo>
                    <a:pt x="16920" y="5200"/>
                  </a:lnTo>
                  <a:lnTo>
                    <a:pt x="16920" y="5200"/>
                  </a:lnTo>
                  <a:lnTo>
                    <a:pt x="16920" y="5168"/>
                  </a:lnTo>
                  <a:lnTo>
                    <a:pt x="16920" y="5168"/>
                  </a:lnTo>
                  <a:lnTo>
                    <a:pt x="17016" y="5168"/>
                  </a:lnTo>
                  <a:lnTo>
                    <a:pt x="17016" y="5200"/>
                  </a:lnTo>
                  <a:close/>
                  <a:moveTo>
                    <a:pt x="16888" y="5200"/>
                  </a:moveTo>
                  <a:lnTo>
                    <a:pt x="16792" y="5200"/>
                  </a:lnTo>
                  <a:lnTo>
                    <a:pt x="16792" y="5168"/>
                  </a:lnTo>
                  <a:lnTo>
                    <a:pt x="16888" y="5168"/>
                  </a:lnTo>
                  <a:lnTo>
                    <a:pt x="16888" y="5200"/>
                  </a:lnTo>
                  <a:close/>
                  <a:moveTo>
                    <a:pt x="16760" y="5200"/>
                  </a:moveTo>
                  <a:lnTo>
                    <a:pt x="16708" y="5200"/>
                  </a:lnTo>
                  <a:lnTo>
                    <a:pt x="16664" y="5200"/>
                  </a:lnTo>
                  <a:lnTo>
                    <a:pt x="16664" y="5168"/>
                  </a:lnTo>
                  <a:lnTo>
                    <a:pt x="16708" y="5168"/>
                  </a:lnTo>
                  <a:lnTo>
                    <a:pt x="16760" y="5168"/>
                  </a:lnTo>
                  <a:lnTo>
                    <a:pt x="16760" y="5200"/>
                  </a:lnTo>
                  <a:close/>
                  <a:moveTo>
                    <a:pt x="16632" y="5200"/>
                  </a:moveTo>
                  <a:lnTo>
                    <a:pt x="16536" y="5200"/>
                  </a:lnTo>
                  <a:lnTo>
                    <a:pt x="16536" y="5168"/>
                  </a:lnTo>
                  <a:lnTo>
                    <a:pt x="16632" y="5168"/>
                  </a:lnTo>
                  <a:lnTo>
                    <a:pt x="16632" y="5200"/>
                  </a:lnTo>
                  <a:close/>
                  <a:moveTo>
                    <a:pt x="16504" y="5200"/>
                  </a:moveTo>
                  <a:lnTo>
                    <a:pt x="16492" y="5200"/>
                  </a:lnTo>
                  <a:lnTo>
                    <a:pt x="16408" y="5200"/>
                  </a:lnTo>
                  <a:lnTo>
                    <a:pt x="16408" y="5168"/>
                  </a:lnTo>
                  <a:lnTo>
                    <a:pt x="16492" y="5168"/>
                  </a:lnTo>
                  <a:lnTo>
                    <a:pt x="16504" y="5168"/>
                  </a:lnTo>
                  <a:lnTo>
                    <a:pt x="16504" y="5200"/>
                  </a:lnTo>
                  <a:close/>
                  <a:moveTo>
                    <a:pt x="16376" y="5200"/>
                  </a:moveTo>
                  <a:lnTo>
                    <a:pt x="16280" y="5200"/>
                  </a:lnTo>
                  <a:lnTo>
                    <a:pt x="16280" y="5200"/>
                  </a:lnTo>
                  <a:lnTo>
                    <a:pt x="16280" y="5168"/>
                  </a:lnTo>
                  <a:lnTo>
                    <a:pt x="16280" y="5168"/>
                  </a:lnTo>
                  <a:lnTo>
                    <a:pt x="16376" y="5168"/>
                  </a:lnTo>
                  <a:lnTo>
                    <a:pt x="16376" y="5200"/>
                  </a:lnTo>
                  <a:close/>
                  <a:moveTo>
                    <a:pt x="16248" y="5200"/>
                  </a:moveTo>
                  <a:lnTo>
                    <a:pt x="16152" y="5200"/>
                  </a:lnTo>
                  <a:lnTo>
                    <a:pt x="16152" y="5168"/>
                  </a:lnTo>
                  <a:lnTo>
                    <a:pt x="16248" y="5168"/>
                  </a:lnTo>
                  <a:lnTo>
                    <a:pt x="16248" y="5200"/>
                  </a:lnTo>
                  <a:close/>
                  <a:moveTo>
                    <a:pt x="16120" y="5200"/>
                  </a:moveTo>
                  <a:lnTo>
                    <a:pt x="16064" y="5200"/>
                  </a:lnTo>
                  <a:lnTo>
                    <a:pt x="16024" y="5200"/>
                  </a:lnTo>
                  <a:lnTo>
                    <a:pt x="16024" y="5168"/>
                  </a:lnTo>
                  <a:lnTo>
                    <a:pt x="16064" y="5168"/>
                  </a:lnTo>
                  <a:lnTo>
                    <a:pt x="16120" y="5168"/>
                  </a:lnTo>
                  <a:lnTo>
                    <a:pt x="16120" y="5200"/>
                  </a:lnTo>
                  <a:close/>
                  <a:moveTo>
                    <a:pt x="15992" y="5200"/>
                  </a:moveTo>
                  <a:lnTo>
                    <a:pt x="15896" y="5200"/>
                  </a:lnTo>
                  <a:lnTo>
                    <a:pt x="15896" y="5168"/>
                  </a:lnTo>
                  <a:lnTo>
                    <a:pt x="15992" y="5168"/>
                  </a:lnTo>
                  <a:lnTo>
                    <a:pt x="15992" y="5200"/>
                  </a:lnTo>
                  <a:close/>
                  <a:moveTo>
                    <a:pt x="15864" y="5200"/>
                  </a:moveTo>
                  <a:lnTo>
                    <a:pt x="15852" y="5200"/>
                  </a:lnTo>
                  <a:lnTo>
                    <a:pt x="15768" y="5200"/>
                  </a:lnTo>
                  <a:lnTo>
                    <a:pt x="15768" y="5168"/>
                  </a:lnTo>
                  <a:lnTo>
                    <a:pt x="15852" y="5168"/>
                  </a:lnTo>
                  <a:lnTo>
                    <a:pt x="15864" y="5168"/>
                  </a:lnTo>
                  <a:lnTo>
                    <a:pt x="15864" y="5200"/>
                  </a:lnTo>
                  <a:close/>
                  <a:moveTo>
                    <a:pt x="15736" y="5200"/>
                  </a:moveTo>
                  <a:lnTo>
                    <a:pt x="15640" y="5200"/>
                  </a:lnTo>
                  <a:lnTo>
                    <a:pt x="15640" y="5168"/>
                  </a:lnTo>
                  <a:lnTo>
                    <a:pt x="15736" y="5168"/>
                  </a:lnTo>
                  <a:lnTo>
                    <a:pt x="15736" y="5200"/>
                  </a:lnTo>
                  <a:close/>
                  <a:moveTo>
                    <a:pt x="15608" y="5200"/>
                  </a:moveTo>
                  <a:lnTo>
                    <a:pt x="15512" y="5200"/>
                  </a:lnTo>
                  <a:lnTo>
                    <a:pt x="15512" y="5168"/>
                  </a:lnTo>
                  <a:lnTo>
                    <a:pt x="15608" y="5168"/>
                  </a:lnTo>
                  <a:lnTo>
                    <a:pt x="15608" y="5200"/>
                  </a:lnTo>
                  <a:close/>
                  <a:moveTo>
                    <a:pt x="15480" y="5200"/>
                  </a:moveTo>
                  <a:lnTo>
                    <a:pt x="15424" y="5200"/>
                  </a:lnTo>
                  <a:lnTo>
                    <a:pt x="15384" y="5200"/>
                  </a:lnTo>
                  <a:lnTo>
                    <a:pt x="15384" y="5168"/>
                  </a:lnTo>
                  <a:lnTo>
                    <a:pt x="15424" y="5168"/>
                  </a:lnTo>
                  <a:lnTo>
                    <a:pt x="15480" y="5168"/>
                  </a:lnTo>
                  <a:lnTo>
                    <a:pt x="15480" y="5200"/>
                  </a:lnTo>
                  <a:close/>
                  <a:moveTo>
                    <a:pt x="15352" y="5200"/>
                  </a:moveTo>
                  <a:lnTo>
                    <a:pt x="15256" y="5200"/>
                  </a:lnTo>
                  <a:lnTo>
                    <a:pt x="15256" y="5168"/>
                  </a:lnTo>
                  <a:lnTo>
                    <a:pt x="15352" y="5168"/>
                  </a:lnTo>
                  <a:lnTo>
                    <a:pt x="15352" y="5200"/>
                  </a:lnTo>
                  <a:close/>
                  <a:moveTo>
                    <a:pt x="15224" y="5200"/>
                  </a:moveTo>
                  <a:lnTo>
                    <a:pt x="15208" y="5200"/>
                  </a:lnTo>
                  <a:lnTo>
                    <a:pt x="15128" y="5200"/>
                  </a:lnTo>
                  <a:lnTo>
                    <a:pt x="15128" y="5168"/>
                  </a:lnTo>
                  <a:lnTo>
                    <a:pt x="15208" y="5168"/>
                  </a:lnTo>
                  <a:lnTo>
                    <a:pt x="15224" y="5168"/>
                  </a:lnTo>
                  <a:lnTo>
                    <a:pt x="15224" y="5200"/>
                  </a:lnTo>
                  <a:close/>
                  <a:moveTo>
                    <a:pt x="15096" y="5200"/>
                  </a:moveTo>
                  <a:lnTo>
                    <a:pt x="15000" y="5200"/>
                  </a:lnTo>
                  <a:lnTo>
                    <a:pt x="15000" y="5168"/>
                  </a:lnTo>
                  <a:lnTo>
                    <a:pt x="15096" y="5168"/>
                  </a:lnTo>
                  <a:lnTo>
                    <a:pt x="15096" y="5200"/>
                  </a:lnTo>
                  <a:close/>
                  <a:moveTo>
                    <a:pt x="14968" y="5200"/>
                  </a:moveTo>
                  <a:lnTo>
                    <a:pt x="14872" y="5200"/>
                  </a:lnTo>
                  <a:lnTo>
                    <a:pt x="14872" y="5168"/>
                  </a:lnTo>
                  <a:lnTo>
                    <a:pt x="14968" y="5168"/>
                  </a:lnTo>
                  <a:lnTo>
                    <a:pt x="14968" y="5200"/>
                  </a:lnTo>
                  <a:close/>
                  <a:moveTo>
                    <a:pt x="14840" y="5200"/>
                  </a:moveTo>
                  <a:lnTo>
                    <a:pt x="14780" y="5200"/>
                  </a:lnTo>
                  <a:lnTo>
                    <a:pt x="14744" y="5200"/>
                  </a:lnTo>
                  <a:lnTo>
                    <a:pt x="14744" y="5168"/>
                  </a:lnTo>
                  <a:lnTo>
                    <a:pt x="14780" y="5168"/>
                  </a:lnTo>
                  <a:lnTo>
                    <a:pt x="14840" y="5168"/>
                  </a:lnTo>
                  <a:lnTo>
                    <a:pt x="14840" y="5200"/>
                  </a:lnTo>
                  <a:close/>
                  <a:moveTo>
                    <a:pt x="14712" y="5200"/>
                  </a:moveTo>
                  <a:lnTo>
                    <a:pt x="14616" y="5200"/>
                  </a:lnTo>
                  <a:lnTo>
                    <a:pt x="14616" y="5168"/>
                  </a:lnTo>
                  <a:lnTo>
                    <a:pt x="14712" y="5168"/>
                  </a:lnTo>
                  <a:lnTo>
                    <a:pt x="14712" y="5200"/>
                  </a:lnTo>
                  <a:close/>
                  <a:moveTo>
                    <a:pt x="14584" y="5200"/>
                  </a:moveTo>
                  <a:lnTo>
                    <a:pt x="14568" y="5200"/>
                  </a:lnTo>
                  <a:lnTo>
                    <a:pt x="14488" y="5200"/>
                  </a:lnTo>
                  <a:lnTo>
                    <a:pt x="14488" y="5168"/>
                  </a:lnTo>
                  <a:lnTo>
                    <a:pt x="14568" y="5168"/>
                  </a:lnTo>
                  <a:lnTo>
                    <a:pt x="14584" y="5168"/>
                  </a:lnTo>
                  <a:lnTo>
                    <a:pt x="14584" y="5200"/>
                  </a:lnTo>
                  <a:close/>
                  <a:moveTo>
                    <a:pt x="14456" y="5200"/>
                  </a:moveTo>
                  <a:lnTo>
                    <a:pt x="14360" y="5200"/>
                  </a:lnTo>
                  <a:lnTo>
                    <a:pt x="14360" y="5168"/>
                  </a:lnTo>
                  <a:lnTo>
                    <a:pt x="14456" y="5168"/>
                  </a:lnTo>
                  <a:lnTo>
                    <a:pt x="14456" y="5200"/>
                  </a:lnTo>
                  <a:close/>
                  <a:moveTo>
                    <a:pt x="14328" y="5200"/>
                  </a:moveTo>
                  <a:lnTo>
                    <a:pt x="14232" y="5200"/>
                  </a:lnTo>
                  <a:lnTo>
                    <a:pt x="14232" y="5168"/>
                  </a:lnTo>
                  <a:lnTo>
                    <a:pt x="14328" y="5168"/>
                  </a:lnTo>
                  <a:lnTo>
                    <a:pt x="14328" y="5200"/>
                  </a:lnTo>
                  <a:close/>
                  <a:moveTo>
                    <a:pt x="14200" y="5200"/>
                  </a:moveTo>
                  <a:lnTo>
                    <a:pt x="14140" y="5200"/>
                  </a:lnTo>
                  <a:lnTo>
                    <a:pt x="14104" y="5200"/>
                  </a:lnTo>
                  <a:lnTo>
                    <a:pt x="14104" y="5168"/>
                  </a:lnTo>
                  <a:lnTo>
                    <a:pt x="14140" y="5168"/>
                  </a:lnTo>
                  <a:lnTo>
                    <a:pt x="14200" y="5168"/>
                  </a:lnTo>
                  <a:lnTo>
                    <a:pt x="14200" y="5200"/>
                  </a:lnTo>
                  <a:close/>
                  <a:moveTo>
                    <a:pt x="14072" y="5200"/>
                  </a:moveTo>
                  <a:lnTo>
                    <a:pt x="13976" y="5200"/>
                  </a:lnTo>
                  <a:lnTo>
                    <a:pt x="13976" y="5168"/>
                  </a:lnTo>
                  <a:lnTo>
                    <a:pt x="14072" y="5168"/>
                  </a:lnTo>
                  <a:lnTo>
                    <a:pt x="14072" y="5200"/>
                  </a:lnTo>
                  <a:close/>
                  <a:moveTo>
                    <a:pt x="13944" y="5200"/>
                  </a:moveTo>
                  <a:lnTo>
                    <a:pt x="13924" y="5200"/>
                  </a:lnTo>
                  <a:lnTo>
                    <a:pt x="13848" y="5200"/>
                  </a:lnTo>
                  <a:lnTo>
                    <a:pt x="13848" y="5168"/>
                  </a:lnTo>
                  <a:lnTo>
                    <a:pt x="13924" y="5168"/>
                  </a:lnTo>
                  <a:lnTo>
                    <a:pt x="13944" y="5168"/>
                  </a:lnTo>
                  <a:lnTo>
                    <a:pt x="13944" y="5200"/>
                  </a:lnTo>
                  <a:close/>
                  <a:moveTo>
                    <a:pt x="13816" y="5200"/>
                  </a:moveTo>
                  <a:lnTo>
                    <a:pt x="13720" y="5200"/>
                  </a:lnTo>
                  <a:lnTo>
                    <a:pt x="13720" y="5168"/>
                  </a:lnTo>
                  <a:lnTo>
                    <a:pt x="13816" y="5168"/>
                  </a:lnTo>
                  <a:lnTo>
                    <a:pt x="13816" y="5200"/>
                  </a:lnTo>
                  <a:close/>
                  <a:moveTo>
                    <a:pt x="13688" y="5200"/>
                  </a:moveTo>
                  <a:lnTo>
                    <a:pt x="13592" y="5200"/>
                  </a:lnTo>
                  <a:lnTo>
                    <a:pt x="13592" y="5168"/>
                  </a:lnTo>
                  <a:lnTo>
                    <a:pt x="13688" y="5168"/>
                  </a:lnTo>
                  <a:lnTo>
                    <a:pt x="13688" y="5200"/>
                  </a:lnTo>
                  <a:close/>
                  <a:moveTo>
                    <a:pt x="13560" y="5200"/>
                  </a:moveTo>
                  <a:lnTo>
                    <a:pt x="13496" y="5200"/>
                  </a:lnTo>
                  <a:lnTo>
                    <a:pt x="13464" y="5200"/>
                  </a:lnTo>
                  <a:lnTo>
                    <a:pt x="13464" y="5168"/>
                  </a:lnTo>
                  <a:lnTo>
                    <a:pt x="13496" y="5168"/>
                  </a:lnTo>
                  <a:lnTo>
                    <a:pt x="13560" y="5168"/>
                  </a:lnTo>
                  <a:lnTo>
                    <a:pt x="13560" y="5200"/>
                  </a:lnTo>
                  <a:close/>
                  <a:moveTo>
                    <a:pt x="13432" y="5200"/>
                  </a:moveTo>
                  <a:lnTo>
                    <a:pt x="13336" y="5200"/>
                  </a:lnTo>
                  <a:lnTo>
                    <a:pt x="13336" y="5168"/>
                  </a:lnTo>
                  <a:lnTo>
                    <a:pt x="13432" y="5168"/>
                  </a:lnTo>
                  <a:lnTo>
                    <a:pt x="13432" y="5200"/>
                  </a:lnTo>
                  <a:close/>
                  <a:moveTo>
                    <a:pt x="13304" y="5200"/>
                  </a:moveTo>
                  <a:lnTo>
                    <a:pt x="13284" y="5200"/>
                  </a:lnTo>
                  <a:lnTo>
                    <a:pt x="13208" y="5200"/>
                  </a:lnTo>
                  <a:lnTo>
                    <a:pt x="13208" y="5168"/>
                  </a:lnTo>
                  <a:lnTo>
                    <a:pt x="13284" y="5168"/>
                  </a:lnTo>
                  <a:lnTo>
                    <a:pt x="13304" y="5168"/>
                  </a:lnTo>
                  <a:lnTo>
                    <a:pt x="13304" y="5200"/>
                  </a:lnTo>
                  <a:close/>
                  <a:moveTo>
                    <a:pt x="13176" y="5200"/>
                  </a:moveTo>
                  <a:lnTo>
                    <a:pt x="13080" y="5200"/>
                  </a:lnTo>
                  <a:lnTo>
                    <a:pt x="13080" y="5168"/>
                  </a:lnTo>
                  <a:lnTo>
                    <a:pt x="13176" y="5168"/>
                  </a:lnTo>
                  <a:lnTo>
                    <a:pt x="13176" y="5200"/>
                  </a:lnTo>
                  <a:close/>
                  <a:moveTo>
                    <a:pt x="13048" y="5200"/>
                  </a:moveTo>
                  <a:lnTo>
                    <a:pt x="12952" y="5200"/>
                  </a:lnTo>
                  <a:lnTo>
                    <a:pt x="12952" y="5168"/>
                  </a:lnTo>
                  <a:lnTo>
                    <a:pt x="13048" y="5168"/>
                  </a:lnTo>
                  <a:lnTo>
                    <a:pt x="13048" y="5200"/>
                  </a:lnTo>
                  <a:close/>
                  <a:moveTo>
                    <a:pt x="12920" y="5200"/>
                  </a:moveTo>
                  <a:lnTo>
                    <a:pt x="12856" y="5200"/>
                  </a:lnTo>
                  <a:lnTo>
                    <a:pt x="12824" y="5200"/>
                  </a:lnTo>
                  <a:lnTo>
                    <a:pt x="12824" y="5168"/>
                  </a:lnTo>
                  <a:lnTo>
                    <a:pt x="12856" y="5168"/>
                  </a:lnTo>
                  <a:lnTo>
                    <a:pt x="12920" y="5168"/>
                  </a:lnTo>
                  <a:lnTo>
                    <a:pt x="12920" y="5200"/>
                  </a:lnTo>
                  <a:close/>
                  <a:moveTo>
                    <a:pt x="12792" y="5200"/>
                  </a:moveTo>
                  <a:lnTo>
                    <a:pt x="12696" y="5200"/>
                  </a:lnTo>
                  <a:lnTo>
                    <a:pt x="12696" y="5168"/>
                  </a:lnTo>
                  <a:lnTo>
                    <a:pt x="12792" y="5168"/>
                  </a:lnTo>
                  <a:lnTo>
                    <a:pt x="12792" y="5200"/>
                  </a:lnTo>
                  <a:close/>
                  <a:moveTo>
                    <a:pt x="12664" y="5200"/>
                  </a:moveTo>
                  <a:lnTo>
                    <a:pt x="12640" y="5200"/>
                  </a:lnTo>
                  <a:lnTo>
                    <a:pt x="12568" y="5200"/>
                  </a:lnTo>
                  <a:lnTo>
                    <a:pt x="12568" y="5168"/>
                  </a:lnTo>
                  <a:lnTo>
                    <a:pt x="12640" y="5168"/>
                  </a:lnTo>
                  <a:lnTo>
                    <a:pt x="12664" y="5168"/>
                  </a:lnTo>
                  <a:lnTo>
                    <a:pt x="12664" y="5200"/>
                  </a:lnTo>
                  <a:close/>
                  <a:moveTo>
                    <a:pt x="12536" y="5200"/>
                  </a:moveTo>
                  <a:lnTo>
                    <a:pt x="12440" y="5200"/>
                  </a:lnTo>
                  <a:lnTo>
                    <a:pt x="12440" y="5168"/>
                  </a:lnTo>
                  <a:lnTo>
                    <a:pt x="12536" y="5168"/>
                  </a:lnTo>
                  <a:lnTo>
                    <a:pt x="12536" y="5200"/>
                  </a:lnTo>
                  <a:close/>
                  <a:moveTo>
                    <a:pt x="12408" y="5200"/>
                  </a:moveTo>
                  <a:lnTo>
                    <a:pt x="12312" y="5200"/>
                  </a:lnTo>
                  <a:lnTo>
                    <a:pt x="12312" y="5168"/>
                  </a:lnTo>
                  <a:lnTo>
                    <a:pt x="12408" y="5168"/>
                  </a:lnTo>
                  <a:lnTo>
                    <a:pt x="12408" y="5200"/>
                  </a:lnTo>
                  <a:close/>
                  <a:moveTo>
                    <a:pt x="12280" y="5200"/>
                  </a:moveTo>
                  <a:lnTo>
                    <a:pt x="12212" y="5200"/>
                  </a:lnTo>
                  <a:lnTo>
                    <a:pt x="12184" y="5200"/>
                  </a:lnTo>
                  <a:lnTo>
                    <a:pt x="12184" y="5168"/>
                  </a:lnTo>
                  <a:lnTo>
                    <a:pt x="12212" y="5168"/>
                  </a:lnTo>
                  <a:lnTo>
                    <a:pt x="12280" y="5168"/>
                  </a:lnTo>
                  <a:lnTo>
                    <a:pt x="12280" y="5200"/>
                  </a:lnTo>
                  <a:close/>
                  <a:moveTo>
                    <a:pt x="12152" y="5200"/>
                  </a:moveTo>
                  <a:lnTo>
                    <a:pt x="12056" y="5200"/>
                  </a:lnTo>
                  <a:lnTo>
                    <a:pt x="12056" y="5168"/>
                  </a:lnTo>
                  <a:lnTo>
                    <a:pt x="12152" y="5168"/>
                  </a:lnTo>
                  <a:lnTo>
                    <a:pt x="12152" y="5200"/>
                  </a:lnTo>
                  <a:close/>
                  <a:moveTo>
                    <a:pt x="12024" y="5200"/>
                  </a:moveTo>
                  <a:lnTo>
                    <a:pt x="12000" y="5200"/>
                  </a:lnTo>
                  <a:lnTo>
                    <a:pt x="11928" y="5200"/>
                  </a:lnTo>
                  <a:lnTo>
                    <a:pt x="11928" y="5168"/>
                  </a:lnTo>
                  <a:lnTo>
                    <a:pt x="12000" y="5168"/>
                  </a:lnTo>
                  <a:lnTo>
                    <a:pt x="12024" y="5168"/>
                  </a:lnTo>
                  <a:lnTo>
                    <a:pt x="12024" y="5200"/>
                  </a:lnTo>
                  <a:close/>
                  <a:moveTo>
                    <a:pt x="11896" y="5200"/>
                  </a:moveTo>
                  <a:lnTo>
                    <a:pt x="11800" y="5200"/>
                  </a:lnTo>
                  <a:lnTo>
                    <a:pt x="11800" y="5168"/>
                  </a:lnTo>
                  <a:lnTo>
                    <a:pt x="11896" y="5168"/>
                  </a:lnTo>
                  <a:lnTo>
                    <a:pt x="11896" y="5200"/>
                  </a:lnTo>
                  <a:close/>
                  <a:moveTo>
                    <a:pt x="11768" y="5200"/>
                  </a:moveTo>
                  <a:lnTo>
                    <a:pt x="11672" y="5200"/>
                  </a:lnTo>
                  <a:lnTo>
                    <a:pt x="11672" y="5168"/>
                  </a:lnTo>
                  <a:lnTo>
                    <a:pt x="11768" y="5168"/>
                  </a:lnTo>
                  <a:lnTo>
                    <a:pt x="11768" y="5200"/>
                  </a:lnTo>
                  <a:close/>
                  <a:moveTo>
                    <a:pt x="11640" y="5200"/>
                  </a:moveTo>
                  <a:lnTo>
                    <a:pt x="11572" y="5200"/>
                  </a:lnTo>
                  <a:lnTo>
                    <a:pt x="11544" y="5200"/>
                  </a:lnTo>
                  <a:lnTo>
                    <a:pt x="11544" y="5168"/>
                  </a:lnTo>
                  <a:lnTo>
                    <a:pt x="11572" y="5168"/>
                  </a:lnTo>
                  <a:lnTo>
                    <a:pt x="11640" y="5168"/>
                  </a:lnTo>
                  <a:lnTo>
                    <a:pt x="11640" y="5200"/>
                  </a:lnTo>
                  <a:close/>
                  <a:moveTo>
                    <a:pt x="11512" y="5200"/>
                  </a:moveTo>
                  <a:lnTo>
                    <a:pt x="11416" y="5200"/>
                  </a:lnTo>
                  <a:lnTo>
                    <a:pt x="11416" y="5168"/>
                  </a:lnTo>
                  <a:lnTo>
                    <a:pt x="11512" y="5168"/>
                  </a:lnTo>
                  <a:lnTo>
                    <a:pt x="11512" y="5200"/>
                  </a:lnTo>
                  <a:close/>
                  <a:moveTo>
                    <a:pt x="11384" y="5200"/>
                  </a:moveTo>
                  <a:lnTo>
                    <a:pt x="11356" y="5200"/>
                  </a:lnTo>
                  <a:lnTo>
                    <a:pt x="11288" y="5200"/>
                  </a:lnTo>
                  <a:lnTo>
                    <a:pt x="11288" y="5168"/>
                  </a:lnTo>
                  <a:lnTo>
                    <a:pt x="11356" y="5168"/>
                  </a:lnTo>
                  <a:lnTo>
                    <a:pt x="11384" y="5168"/>
                  </a:lnTo>
                  <a:lnTo>
                    <a:pt x="11384" y="5200"/>
                  </a:lnTo>
                  <a:close/>
                  <a:moveTo>
                    <a:pt x="11256" y="5200"/>
                  </a:moveTo>
                  <a:lnTo>
                    <a:pt x="11160" y="5200"/>
                  </a:lnTo>
                  <a:lnTo>
                    <a:pt x="11160" y="5168"/>
                  </a:lnTo>
                  <a:lnTo>
                    <a:pt x="11256" y="5168"/>
                  </a:lnTo>
                  <a:lnTo>
                    <a:pt x="11256" y="5200"/>
                  </a:lnTo>
                  <a:close/>
                  <a:moveTo>
                    <a:pt x="11128" y="5200"/>
                  </a:moveTo>
                  <a:lnTo>
                    <a:pt x="11032" y="5200"/>
                  </a:lnTo>
                  <a:lnTo>
                    <a:pt x="11032" y="5168"/>
                  </a:lnTo>
                  <a:lnTo>
                    <a:pt x="11128" y="5168"/>
                  </a:lnTo>
                  <a:lnTo>
                    <a:pt x="11128" y="5200"/>
                  </a:lnTo>
                  <a:close/>
                  <a:moveTo>
                    <a:pt x="11000" y="5200"/>
                  </a:moveTo>
                  <a:lnTo>
                    <a:pt x="10928" y="5200"/>
                  </a:lnTo>
                  <a:lnTo>
                    <a:pt x="10904" y="5200"/>
                  </a:lnTo>
                  <a:lnTo>
                    <a:pt x="10904" y="5168"/>
                  </a:lnTo>
                  <a:lnTo>
                    <a:pt x="10928" y="5168"/>
                  </a:lnTo>
                  <a:lnTo>
                    <a:pt x="11000" y="5168"/>
                  </a:lnTo>
                  <a:lnTo>
                    <a:pt x="11000" y="5200"/>
                  </a:lnTo>
                  <a:close/>
                  <a:moveTo>
                    <a:pt x="10872" y="5200"/>
                  </a:moveTo>
                  <a:lnTo>
                    <a:pt x="10776" y="5200"/>
                  </a:lnTo>
                  <a:lnTo>
                    <a:pt x="10776" y="5168"/>
                  </a:lnTo>
                  <a:lnTo>
                    <a:pt x="10872" y="5168"/>
                  </a:lnTo>
                  <a:lnTo>
                    <a:pt x="10872" y="5200"/>
                  </a:lnTo>
                  <a:close/>
                  <a:moveTo>
                    <a:pt x="10744" y="5200"/>
                  </a:moveTo>
                  <a:lnTo>
                    <a:pt x="10716" y="5200"/>
                  </a:lnTo>
                  <a:lnTo>
                    <a:pt x="10648" y="5200"/>
                  </a:lnTo>
                  <a:lnTo>
                    <a:pt x="10648" y="5168"/>
                  </a:lnTo>
                  <a:lnTo>
                    <a:pt x="10716" y="5168"/>
                  </a:lnTo>
                  <a:lnTo>
                    <a:pt x="10744" y="5168"/>
                  </a:lnTo>
                  <a:lnTo>
                    <a:pt x="10744" y="5200"/>
                  </a:lnTo>
                  <a:close/>
                  <a:moveTo>
                    <a:pt x="10616" y="5200"/>
                  </a:moveTo>
                  <a:lnTo>
                    <a:pt x="10520" y="5200"/>
                  </a:lnTo>
                  <a:lnTo>
                    <a:pt x="10520" y="5168"/>
                  </a:lnTo>
                  <a:lnTo>
                    <a:pt x="10616" y="5168"/>
                  </a:lnTo>
                  <a:lnTo>
                    <a:pt x="10616" y="5200"/>
                  </a:lnTo>
                  <a:close/>
                  <a:moveTo>
                    <a:pt x="10488" y="5200"/>
                  </a:moveTo>
                  <a:lnTo>
                    <a:pt x="10392" y="5200"/>
                  </a:lnTo>
                  <a:lnTo>
                    <a:pt x="10392" y="5168"/>
                  </a:lnTo>
                  <a:lnTo>
                    <a:pt x="10488" y="5168"/>
                  </a:lnTo>
                  <a:lnTo>
                    <a:pt x="10488" y="5200"/>
                  </a:lnTo>
                  <a:close/>
                  <a:moveTo>
                    <a:pt x="10360" y="5200"/>
                  </a:moveTo>
                  <a:lnTo>
                    <a:pt x="10288" y="5200"/>
                  </a:lnTo>
                  <a:lnTo>
                    <a:pt x="10264" y="5200"/>
                  </a:lnTo>
                  <a:lnTo>
                    <a:pt x="10264" y="5168"/>
                  </a:lnTo>
                  <a:lnTo>
                    <a:pt x="10288" y="5168"/>
                  </a:lnTo>
                  <a:lnTo>
                    <a:pt x="10360" y="5168"/>
                  </a:lnTo>
                  <a:lnTo>
                    <a:pt x="10360" y="5200"/>
                  </a:lnTo>
                  <a:close/>
                  <a:moveTo>
                    <a:pt x="10232" y="5200"/>
                  </a:moveTo>
                  <a:lnTo>
                    <a:pt x="10136" y="5200"/>
                  </a:lnTo>
                  <a:lnTo>
                    <a:pt x="10136" y="5168"/>
                  </a:lnTo>
                  <a:lnTo>
                    <a:pt x="10232" y="5168"/>
                  </a:lnTo>
                  <a:lnTo>
                    <a:pt x="10232" y="5200"/>
                  </a:lnTo>
                  <a:close/>
                  <a:moveTo>
                    <a:pt x="10104" y="5200"/>
                  </a:moveTo>
                  <a:lnTo>
                    <a:pt x="10072" y="5200"/>
                  </a:lnTo>
                  <a:lnTo>
                    <a:pt x="10008" y="5200"/>
                  </a:lnTo>
                  <a:lnTo>
                    <a:pt x="10008" y="5168"/>
                  </a:lnTo>
                  <a:lnTo>
                    <a:pt x="10072" y="5168"/>
                  </a:lnTo>
                  <a:lnTo>
                    <a:pt x="10104" y="5168"/>
                  </a:lnTo>
                  <a:lnTo>
                    <a:pt x="10104" y="5200"/>
                  </a:lnTo>
                  <a:close/>
                  <a:moveTo>
                    <a:pt x="9976" y="5200"/>
                  </a:moveTo>
                  <a:lnTo>
                    <a:pt x="9880" y="5200"/>
                  </a:lnTo>
                  <a:lnTo>
                    <a:pt x="9880" y="5168"/>
                  </a:lnTo>
                  <a:lnTo>
                    <a:pt x="9976" y="5168"/>
                  </a:lnTo>
                  <a:lnTo>
                    <a:pt x="9976" y="5200"/>
                  </a:lnTo>
                  <a:close/>
                  <a:moveTo>
                    <a:pt x="9848" y="5200"/>
                  </a:moveTo>
                  <a:lnTo>
                    <a:pt x="9752" y="5200"/>
                  </a:lnTo>
                  <a:lnTo>
                    <a:pt x="9752" y="5168"/>
                  </a:lnTo>
                  <a:lnTo>
                    <a:pt x="9848" y="5168"/>
                  </a:lnTo>
                  <a:lnTo>
                    <a:pt x="9848" y="5200"/>
                  </a:lnTo>
                  <a:close/>
                  <a:moveTo>
                    <a:pt x="9720" y="5200"/>
                  </a:moveTo>
                  <a:lnTo>
                    <a:pt x="9644" y="5200"/>
                  </a:lnTo>
                  <a:lnTo>
                    <a:pt x="9624" y="5200"/>
                  </a:lnTo>
                  <a:lnTo>
                    <a:pt x="9624" y="5168"/>
                  </a:lnTo>
                  <a:lnTo>
                    <a:pt x="9644" y="5168"/>
                  </a:lnTo>
                  <a:lnTo>
                    <a:pt x="9720" y="5168"/>
                  </a:lnTo>
                  <a:lnTo>
                    <a:pt x="9720" y="5200"/>
                  </a:lnTo>
                  <a:close/>
                  <a:moveTo>
                    <a:pt x="9592" y="5200"/>
                  </a:moveTo>
                  <a:lnTo>
                    <a:pt x="9496" y="5200"/>
                  </a:lnTo>
                  <a:lnTo>
                    <a:pt x="9496" y="5168"/>
                  </a:lnTo>
                  <a:lnTo>
                    <a:pt x="9592" y="5168"/>
                  </a:lnTo>
                  <a:lnTo>
                    <a:pt x="9592" y="5200"/>
                  </a:lnTo>
                  <a:close/>
                  <a:moveTo>
                    <a:pt x="9464" y="5200"/>
                  </a:moveTo>
                  <a:lnTo>
                    <a:pt x="9432" y="5200"/>
                  </a:lnTo>
                  <a:lnTo>
                    <a:pt x="9368" y="5200"/>
                  </a:lnTo>
                  <a:lnTo>
                    <a:pt x="9368" y="5168"/>
                  </a:lnTo>
                  <a:lnTo>
                    <a:pt x="9432" y="5168"/>
                  </a:lnTo>
                  <a:lnTo>
                    <a:pt x="9464" y="5168"/>
                  </a:lnTo>
                  <a:lnTo>
                    <a:pt x="9464" y="5200"/>
                  </a:lnTo>
                  <a:close/>
                  <a:moveTo>
                    <a:pt x="9336" y="5200"/>
                  </a:moveTo>
                  <a:lnTo>
                    <a:pt x="9240" y="5200"/>
                  </a:lnTo>
                  <a:lnTo>
                    <a:pt x="9240" y="5168"/>
                  </a:lnTo>
                  <a:lnTo>
                    <a:pt x="9336" y="5168"/>
                  </a:lnTo>
                  <a:lnTo>
                    <a:pt x="9336" y="5200"/>
                  </a:lnTo>
                  <a:close/>
                  <a:moveTo>
                    <a:pt x="9208" y="5200"/>
                  </a:moveTo>
                  <a:lnTo>
                    <a:pt x="9112" y="5200"/>
                  </a:lnTo>
                  <a:lnTo>
                    <a:pt x="9112" y="5168"/>
                  </a:lnTo>
                  <a:lnTo>
                    <a:pt x="9208" y="5168"/>
                  </a:lnTo>
                  <a:lnTo>
                    <a:pt x="9208" y="5200"/>
                  </a:lnTo>
                  <a:close/>
                  <a:moveTo>
                    <a:pt x="9080" y="5200"/>
                  </a:moveTo>
                  <a:lnTo>
                    <a:pt x="9004" y="5200"/>
                  </a:lnTo>
                  <a:lnTo>
                    <a:pt x="8984" y="5200"/>
                  </a:lnTo>
                  <a:lnTo>
                    <a:pt x="8984" y="5168"/>
                  </a:lnTo>
                  <a:lnTo>
                    <a:pt x="9004" y="5168"/>
                  </a:lnTo>
                  <a:lnTo>
                    <a:pt x="9080" y="5168"/>
                  </a:lnTo>
                  <a:lnTo>
                    <a:pt x="9080" y="5200"/>
                  </a:lnTo>
                  <a:close/>
                  <a:moveTo>
                    <a:pt x="8952" y="5200"/>
                  </a:moveTo>
                  <a:lnTo>
                    <a:pt x="8856" y="5200"/>
                  </a:lnTo>
                  <a:lnTo>
                    <a:pt x="8856" y="5168"/>
                  </a:lnTo>
                  <a:lnTo>
                    <a:pt x="8952" y="5168"/>
                  </a:lnTo>
                  <a:lnTo>
                    <a:pt x="8952" y="5200"/>
                  </a:lnTo>
                  <a:close/>
                  <a:moveTo>
                    <a:pt x="8824" y="5200"/>
                  </a:moveTo>
                  <a:lnTo>
                    <a:pt x="8792" y="5200"/>
                  </a:lnTo>
                  <a:lnTo>
                    <a:pt x="8728" y="5200"/>
                  </a:lnTo>
                  <a:lnTo>
                    <a:pt x="8728" y="5168"/>
                  </a:lnTo>
                  <a:lnTo>
                    <a:pt x="8792" y="5168"/>
                  </a:lnTo>
                  <a:lnTo>
                    <a:pt x="8824" y="5168"/>
                  </a:lnTo>
                  <a:lnTo>
                    <a:pt x="8824" y="5200"/>
                  </a:lnTo>
                  <a:close/>
                  <a:moveTo>
                    <a:pt x="8696" y="5200"/>
                  </a:moveTo>
                  <a:lnTo>
                    <a:pt x="8600" y="5200"/>
                  </a:lnTo>
                  <a:lnTo>
                    <a:pt x="8600" y="5168"/>
                  </a:lnTo>
                  <a:lnTo>
                    <a:pt x="8696" y="5168"/>
                  </a:lnTo>
                  <a:lnTo>
                    <a:pt x="8696" y="5200"/>
                  </a:lnTo>
                  <a:close/>
                  <a:moveTo>
                    <a:pt x="8568" y="5200"/>
                  </a:moveTo>
                  <a:lnTo>
                    <a:pt x="8472" y="5200"/>
                  </a:lnTo>
                  <a:lnTo>
                    <a:pt x="8472" y="5168"/>
                  </a:lnTo>
                  <a:lnTo>
                    <a:pt x="8568" y="5168"/>
                  </a:lnTo>
                  <a:lnTo>
                    <a:pt x="8568" y="5200"/>
                  </a:lnTo>
                  <a:close/>
                  <a:moveTo>
                    <a:pt x="8440" y="5200"/>
                  </a:moveTo>
                  <a:lnTo>
                    <a:pt x="8364" y="5200"/>
                  </a:lnTo>
                  <a:lnTo>
                    <a:pt x="8344" y="5200"/>
                  </a:lnTo>
                  <a:lnTo>
                    <a:pt x="8344" y="5168"/>
                  </a:lnTo>
                  <a:lnTo>
                    <a:pt x="8364" y="5168"/>
                  </a:lnTo>
                  <a:lnTo>
                    <a:pt x="8440" y="5168"/>
                  </a:lnTo>
                  <a:lnTo>
                    <a:pt x="8440" y="5200"/>
                  </a:lnTo>
                  <a:close/>
                  <a:moveTo>
                    <a:pt x="8312" y="5200"/>
                  </a:moveTo>
                  <a:lnTo>
                    <a:pt x="8216" y="5200"/>
                  </a:lnTo>
                  <a:lnTo>
                    <a:pt x="8216" y="5168"/>
                  </a:lnTo>
                  <a:lnTo>
                    <a:pt x="8312" y="5168"/>
                  </a:lnTo>
                  <a:lnTo>
                    <a:pt x="8312" y="5200"/>
                  </a:lnTo>
                  <a:close/>
                  <a:moveTo>
                    <a:pt x="8184" y="5200"/>
                  </a:moveTo>
                  <a:lnTo>
                    <a:pt x="8148" y="5200"/>
                  </a:lnTo>
                  <a:lnTo>
                    <a:pt x="8088" y="5200"/>
                  </a:lnTo>
                  <a:lnTo>
                    <a:pt x="8088" y="5168"/>
                  </a:lnTo>
                  <a:lnTo>
                    <a:pt x="8148" y="5168"/>
                  </a:lnTo>
                  <a:lnTo>
                    <a:pt x="8184" y="5168"/>
                  </a:lnTo>
                  <a:lnTo>
                    <a:pt x="8184" y="5200"/>
                  </a:lnTo>
                  <a:close/>
                  <a:moveTo>
                    <a:pt x="8056" y="5200"/>
                  </a:moveTo>
                  <a:lnTo>
                    <a:pt x="7960" y="5200"/>
                  </a:lnTo>
                  <a:lnTo>
                    <a:pt x="7960" y="5168"/>
                  </a:lnTo>
                  <a:lnTo>
                    <a:pt x="8056" y="5168"/>
                  </a:lnTo>
                  <a:lnTo>
                    <a:pt x="8056" y="5200"/>
                  </a:lnTo>
                  <a:close/>
                  <a:moveTo>
                    <a:pt x="7928" y="5200"/>
                  </a:moveTo>
                  <a:lnTo>
                    <a:pt x="7832" y="5200"/>
                  </a:lnTo>
                  <a:lnTo>
                    <a:pt x="7832" y="5168"/>
                  </a:lnTo>
                  <a:lnTo>
                    <a:pt x="7928" y="5168"/>
                  </a:lnTo>
                  <a:lnTo>
                    <a:pt x="7928" y="5200"/>
                  </a:lnTo>
                  <a:close/>
                  <a:moveTo>
                    <a:pt x="7800" y="5200"/>
                  </a:moveTo>
                  <a:lnTo>
                    <a:pt x="7720" y="5200"/>
                  </a:lnTo>
                  <a:lnTo>
                    <a:pt x="7704" y="5200"/>
                  </a:lnTo>
                  <a:lnTo>
                    <a:pt x="7704" y="5168"/>
                  </a:lnTo>
                  <a:lnTo>
                    <a:pt x="7720" y="5168"/>
                  </a:lnTo>
                  <a:lnTo>
                    <a:pt x="7800" y="5168"/>
                  </a:lnTo>
                  <a:lnTo>
                    <a:pt x="7800" y="5200"/>
                  </a:lnTo>
                  <a:close/>
                  <a:moveTo>
                    <a:pt x="7672" y="5200"/>
                  </a:moveTo>
                  <a:lnTo>
                    <a:pt x="7576" y="5200"/>
                  </a:lnTo>
                  <a:lnTo>
                    <a:pt x="7576" y="5168"/>
                  </a:lnTo>
                  <a:lnTo>
                    <a:pt x="7672" y="5168"/>
                  </a:lnTo>
                  <a:lnTo>
                    <a:pt x="7672" y="5200"/>
                  </a:lnTo>
                  <a:close/>
                  <a:moveTo>
                    <a:pt x="7544" y="5200"/>
                  </a:moveTo>
                  <a:lnTo>
                    <a:pt x="7508" y="5200"/>
                  </a:lnTo>
                  <a:lnTo>
                    <a:pt x="7448" y="5200"/>
                  </a:lnTo>
                  <a:lnTo>
                    <a:pt x="7448" y="5168"/>
                  </a:lnTo>
                  <a:lnTo>
                    <a:pt x="7508" y="5168"/>
                  </a:lnTo>
                  <a:lnTo>
                    <a:pt x="7544" y="5168"/>
                  </a:lnTo>
                  <a:lnTo>
                    <a:pt x="7544" y="5200"/>
                  </a:lnTo>
                  <a:close/>
                  <a:moveTo>
                    <a:pt x="7416" y="5200"/>
                  </a:moveTo>
                  <a:lnTo>
                    <a:pt x="7320" y="5200"/>
                  </a:lnTo>
                  <a:lnTo>
                    <a:pt x="7320" y="5168"/>
                  </a:lnTo>
                  <a:lnTo>
                    <a:pt x="7416" y="5168"/>
                  </a:lnTo>
                  <a:lnTo>
                    <a:pt x="7416" y="5200"/>
                  </a:lnTo>
                  <a:close/>
                  <a:moveTo>
                    <a:pt x="7288" y="5200"/>
                  </a:moveTo>
                  <a:lnTo>
                    <a:pt x="7192" y="5200"/>
                  </a:lnTo>
                  <a:lnTo>
                    <a:pt x="7192" y="5168"/>
                  </a:lnTo>
                  <a:lnTo>
                    <a:pt x="7288" y="5168"/>
                  </a:lnTo>
                  <a:lnTo>
                    <a:pt x="7288" y="5200"/>
                  </a:lnTo>
                  <a:close/>
                  <a:moveTo>
                    <a:pt x="7160" y="5200"/>
                  </a:moveTo>
                  <a:lnTo>
                    <a:pt x="7080" y="5200"/>
                  </a:lnTo>
                  <a:lnTo>
                    <a:pt x="7064" y="5200"/>
                  </a:lnTo>
                  <a:lnTo>
                    <a:pt x="7064" y="5168"/>
                  </a:lnTo>
                  <a:lnTo>
                    <a:pt x="7080" y="5168"/>
                  </a:lnTo>
                  <a:lnTo>
                    <a:pt x="7160" y="5168"/>
                  </a:lnTo>
                  <a:lnTo>
                    <a:pt x="7160" y="5200"/>
                  </a:lnTo>
                  <a:close/>
                  <a:moveTo>
                    <a:pt x="7032" y="5200"/>
                  </a:moveTo>
                  <a:lnTo>
                    <a:pt x="6936" y="5200"/>
                  </a:lnTo>
                  <a:lnTo>
                    <a:pt x="6936" y="5168"/>
                  </a:lnTo>
                  <a:lnTo>
                    <a:pt x="7032" y="5168"/>
                  </a:lnTo>
                  <a:lnTo>
                    <a:pt x="7032" y="5200"/>
                  </a:lnTo>
                  <a:close/>
                  <a:moveTo>
                    <a:pt x="6904" y="5200"/>
                  </a:moveTo>
                  <a:lnTo>
                    <a:pt x="6864" y="5200"/>
                  </a:lnTo>
                  <a:lnTo>
                    <a:pt x="6808" y="5200"/>
                  </a:lnTo>
                  <a:lnTo>
                    <a:pt x="6808" y="5168"/>
                  </a:lnTo>
                  <a:lnTo>
                    <a:pt x="6864" y="5168"/>
                  </a:lnTo>
                  <a:lnTo>
                    <a:pt x="6904" y="5168"/>
                  </a:lnTo>
                  <a:lnTo>
                    <a:pt x="6904" y="5200"/>
                  </a:lnTo>
                  <a:close/>
                  <a:moveTo>
                    <a:pt x="6776" y="5200"/>
                  </a:moveTo>
                  <a:lnTo>
                    <a:pt x="6680" y="5200"/>
                  </a:lnTo>
                  <a:lnTo>
                    <a:pt x="6680" y="5168"/>
                  </a:lnTo>
                  <a:lnTo>
                    <a:pt x="6776" y="5168"/>
                  </a:lnTo>
                  <a:lnTo>
                    <a:pt x="6776" y="5200"/>
                  </a:lnTo>
                  <a:close/>
                  <a:moveTo>
                    <a:pt x="6648" y="5200"/>
                  </a:moveTo>
                  <a:lnTo>
                    <a:pt x="6552" y="5200"/>
                  </a:lnTo>
                  <a:lnTo>
                    <a:pt x="6552" y="5168"/>
                  </a:lnTo>
                  <a:lnTo>
                    <a:pt x="6648" y="5168"/>
                  </a:lnTo>
                  <a:lnTo>
                    <a:pt x="6648" y="5200"/>
                  </a:lnTo>
                  <a:close/>
                  <a:moveTo>
                    <a:pt x="6520" y="5200"/>
                  </a:moveTo>
                  <a:lnTo>
                    <a:pt x="6436" y="5200"/>
                  </a:lnTo>
                  <a:lnTo>
                    <a:pt x="6424" y="5200"/>
                  </a:lnTo>
                  <a:lnTo>
                    <a:pt x="6424" y="5168"/>
                  </a:lnTo>
                  <a:lnTo>
                    <a:pt x="6436" y="5168"/>
                  </a:lnTo>
                  <a:lnTo>
                    <a:pt x="6520" y="5168"/>
                  </a:lnTo>
                  <a:lnTo>
                    <a:pt x="6520" y="5200"/>
                  </a:lnTo>
                  <a:close/>
                  <a:moveTo>
                    <a:pt x="6392" y="5200"/>
                  </a:moveTo>
                  <a:lnTo>
                    <a:pt x="6296" y="5200"/>
                  </a:lnTo>
                  <a:lnTo>
                    <a:pt x="6296" y="5168"/>
                  </a:lnTo>
                  <a:lnTo>
                    <a:pt x="6392" y="5168"/>
                  </a:lnTo>
                  <a:lnTo>
                    <a:pt x="6392" y="5200"/>
                  </a:lnTo>
                  <a:close/>
                  <a:moveTo>
                    <a:pt x="6264" y="5200"/>
                  </a:moveTo>
                  <a:lnTo>
                    <a:pt x="6224" y="5200"/>
                  </a:lnTo>
                  <a:lnTo>
                    <a:pt x="6168" y="5200"/>
                  </a:lnTo>
                  <a:lnTo>
                    <a:pt x="6168" y="5168"/>
                  </a:lnTo>
                  <a:lnTo>
                    <a:pt x="6224" y="5168"/>
                  </a:lnTo>
                  <a:lnTo>
                    <a:pt x="6264" y="5168"/>
                  </a:lnTo>
                  <a:lnTo>
                    <a:pt x="6264" y="5200"/>
                  </a:lnTo>
                  <a:close/>
                  <a:moveTo>
                    <a:pt x="6136" y="5200"/>
                  </a:moveTo>
                  <a:lnTo>
                    <a:pt x="6040" y="5200"/>
                  </a:lnTo>
                  <a:lnTo>
                    <a:pt x="6040" y="5168"/>
                  </a:lnTo>
                  <a:lnTo>
                    <a:pt x="6136" y="5168"/>
                  </a:lnTo>
                  <a:lnTo>
                    <a:pt x="6136" y="5200"/>
                  </a:lnTo>
                  <a:close/>
                  <a:moveTo>
                    <a:pt x="6008" y="5200"/>
                  </a:moveTo>
                  <a:lnTo>
                    <a:pt x="5912" y="5200"/>
                  </a:lnTo>
                  <a:lnTo>
                    <a:pt x="5912" y="5168"/>
                  </a:lnTo>
                  <a:lnTo>
                    <a:pt x="6008" y="5168"/>
                  </a:lnTo>
                  <a:lnTo>
                    <a:pt x="6008" y="5200"/>
                  </a:lnTo>
                  <a:close/>
                  <a:moveTo>
                    <a:pt x="5880" y="5200"/>
                  </a:moveTo>
                  <a:lnTo>
                    <a:pt x="5796" y="5200"/>
                  </a:lnTo>
                  <a:lnTo>
                    <a:pt x="5784" y="5200"/>
                  </a:lnTo>
                  <a:lnTo>
                    <a:pt x="5784" y="5168"/>
                  </a:lnTo>
                  <a:lnTo>
                    <a:pt x="5796" y="5168"/>
                  </a:lnTo>
                  <a:lnTo>
                    <a:pt x="5880" y="5168"/>
                  </a:lnTo>
                  <a:lnTo>
                    <a:pt x="5880" y="5200"/>
                  </a:lnTo>
                  <a:close/>
                  <a:moveTo>
                    <a:pt x="5752" y="5200"/>
                  </a:moveTo>
                  <a:lnTo>
                    <a:pt x="5656" y="5200"/>
                  </a:lnTo>
                  <a:lnTo>
                    <a:pt x="5656" y="5168"/>
                  </a:lnTo>
                  <a:lnTo>
                    <a:pt x="5752" y="5168"/>
                  </a:lnTo>
                  <a:lnTo>
                    <a:pt x="5752" y="5200"/>
                  </a:lnTo>
                  <a:close/>
                  <a:moveTo>
                    <a:pt x="5624" y="5200"/>
                  </a:moveTo>
                  <a:lnTo>
                    <a:pt x="5580" y="5200"/>
                  </a:lnTo>
                  <a:lnTo>
                    <a:pt x="5528" y="5200"/>
                  </a:lnTo>
                  <a:lnTo>
                    <a:pt x="5528" y="5168"/>
                  </a:lnTo>
                  <a:lnTo>
                    <a:pt x="5580" y="5168"/>
                  </a:lnTo>
                  <a:lnTo>
                    <a:pt x="5624" y="5168"/>
                  </a:lnTo>
                  <a:lnTo>
                    <a:pt x="5624" y="5200"/>
                  </a:lnTo>
                  <a:close/>
                  <a:moveTo>
                    <a:pt x="5496" y="5200"/>
                  </a:moveTo>
                  <a:lnTo>
                    <a:pt x="5400" y="5200"/>
                  </a:lnTo>
                  <a:lnTo>
                    <a:pt x="5400" y="5168"/>
                  </a:lnTo>
                  <a:lnTo>
                    <a:pt x="5496" y="5168"/>
                  </a:lnTo>
                  <a:lnTo>
                    <a:pt x="5496" y="5200"/>
                  </a:lnTo>
                  <a:close/>
                  <a:moveTo>
                    <a:pt x="5368" y="5200"/>
                  </a:moveTo>
                  <a:lnTo>
                    <a:pt x="5272" y="5200"/>
                  </a:lnTo>
                  <a:lnTo>
                    <a:pt x="5272" y="5168"/>
                  </a:lnTo>
                  <a:lnTo>
                    <a:pt x="5368" y="5168"/>
                  </a:lnTo>
                  <a:lnTo>
                    <a:pt x="5368" y="5200"/>
                  </a:lnTo>
                  <a:close/>
                  <a:moveTo>
                    <a:pt x="5240" y="5200"/>
                  </a:moveTo>
                  <a:lnTo>
                    <a:pt x="5152" y="5200"/>
                  </a:lnTo>
                  <a:lnTo>
                    <a:pt x="5144" y="5200"/>
                  </a:lnTo>
                  <a:lnTo>
                    <a:pt x="5144" y="5168"/>
                  </a:lnTo>
                  <a:lnTo>
                    <a:pt x="5152" y="5168"/>
                  </a:lnTo>
                  <a:lnTo>
                    <a:pt x="5240" y="5168"/>
                  </a:lnTo>
                  <a:lnTo>
                    <a:pt x="5240" y="5200"/>
                  </a:lnTo>
                  <a:close/>
                  <a:moveTo>
                    <a:pt x="5112" y="5200"/>
                  </a:moveTo>
                  <a:lnTo>
                    <a:pt x="5016" y="5200"/>
                  </a:lnTo>
                  <a:lnTo>
                    <a:pt x="5016" y="5168"/>
                  </a:lnTo>
                  <a:lnTo>
                    <a:pt x="5112" y="5168"/>
                  </a:lnTo>
                  <a:lnTo>
                    <a:pt x="5112" y="5200"/>
                  </a:lnTo>
                  <a:close/>
                  <a:moveTo>
                    <a:pt x="4984" y="5200"/>
                  </a:moveTo>
                  <a:lnTo>
                    <a:pt x="4940" y="5200"/>
                  </a:lnTo>
                  <a:lnTo>
                    <a:pt x="4888" y="5200"/>
                  </a:lnTo>
                  <a:lnTo>
                    <a:pt x="4888" y="5168"/>
                  </a:lnTo>
                  <a:lnTo>
                    <a:pt x="4940" y="5168"/>
                  </a:lnTo>
                  <a:lnTo>
                    <a:pt x="4984" y="5168"/>
                  </a:lnTo>
                  <a:lnTo>
                    <a:pt x="4984" y="5200"/>
                  </a:lnTo>
                  <a:close/>
                  <a:moveTo>
                    <a:pt x="4856" y="5200"/>
                  </a:moveTo>
                  <a:lnTo>
                    <a:pt x="4760" y="5200"/>
                  </a:lnTo>
                  <a:lnTo>
                    <a:pt x="4760" y="5168"/>
                  </a:lnTo>
                  <a:lnTo>
                    <a:pt x="4856" y="5168"/>
                  </a:lnTo>
                  <a:lnTo>
                    <a:pt x="4856" y="5200"/>
                  </a:lnTo>
                  <a:close/>
                  <a:moveTo>
                    <a:pt x="4728" y="5200"/>
                  </a:moveTo>
                  <a:lnTo>
                    <a:pt x="4724" y="5200"/>
                  </a:lnTo>
                  <a:lnTo>
                    <a:pt x="4632" y="5200"/>
                  </a:lnTo>
                  <a:lnTo>
                    <a:pt x="4632" y="5168"/>
                  </a:lnTo>
                  <a:lnTo>
                    <a:pt x="4724" y="5168"/>
                  </a:lnTo>
                  <a:lnTo>
                    <a:pt x="4728" y="5168"/>
                  </a:lnTo>
                  <a:lnTo>
                    <a:pt x="4728" y="5200"/>
                  </a:lnTo>
                  <a:close/>
                  <a:moveTo>
                    <a:pt x="4600" y="5200"/>
                  </a:moveTo>
                  <a:lnTo>
                    <a:pt x="4512" y="5200"/>
                  </a:lnTo>
                  <a:lnTo>
                    <a:pt x="4504" y="5200"/>
                  </a:lnTo>
                  <a:lnTo>
                    <a:pt x="4504" y="5168"/>
                  </a:lnTo>
                  <a:lnTo>
                    <a:pt x="4512" y="5168"/>
                  </a:lnTo>
                  <a:lnTo>
                    <a:pt x="4600" y="5168"/>
                  </a:lnTo>
                  <a:lnTo>
                    <a:pt x="4600" y="5200"/>
                  </a:lnTo>
                  <a:close/>
                  <a:moveTo>
                    <a:pt x="4472" y="5200"/>
                  </a:moveTo>
                  <a:lnTo>
                    <a:pt x="4376" y="5200"/>
                  </a:lnTo>
                  <a:lnTo>
                    <a:pt x="4376" y="5168"/>
                  </a:lnTo>
                  <a:lnTo>
                    <a:pt x="4472" y="5168"/>
                  </a:lnTo>
                  <a:lnTo>
                    <a:pt x="4472" y="5200"/>
                  </a:lnTo>
                  <a:close/>
                  <a:moveTo>
                    <a:pt x="4344" y="5200"/>
                  </a:moveTo>
                  <a:lnTo>
                    <a:pt x="4296" y="5200"/>
                  </a:lnTo>
                  <a:lnTo>
                    <a:pt x="4248" y="5200"/>
                  </a:lnTo>
                  <a:lnTo>
                    <a:pt x="4248" y="5168"/>
                  </a:lnTo>
                  <a:lnTo>
                    <a:pt x="4296" y="5168"/>
                  </a:lnTo>
                  <a:lnTo>
                    <a:pt x="4344" y="5168"/>
                  </a:lnTo>
                  <a:lnTo>
                    <a:pt x="4344" y="5200"/>
                  </a:lnTo>
                  <a:close/>
                  <a:moveTo>
                    <a:pt x="4216" y="5200"/>
                  </a:moveTo>
                  <a:lnTo>
                    <a:pt x="4120" y="5200"/>
                  </a:lnTo>
                  <a:lnTo>
                    <a:pt x="4120" y="5168"/>
                  </a:lnTo>
                  <a:lnTo>
                    <a:pt x="4216" y="5168"/>
                  </a:lnTo>
                  <a:lnTo>
                    <a:pt x="4216" y="5200"/>
                  </a:lnTo>
                  <a:close/>
                  <a:moveTo>
                    <a:pt x="4088" y="5200"/>
                  </a:moveTo>
                  <a:lnTo>
                    <a:pt x="4084" y="5200"/>
                  </a:lnTo>
                  <a:lnTo>
                    <a:pt x="3992" y="5200"/>
                  </a:lnTo>
                  <a:lnTo>
                    <a:pt x="3992" y="5168"/>
                  </a:lnTo>
                  <a:lnTo>
                    <a:pt x="4084" y="5168"/>
                  </a:lnTo>
                  <a:lnTo>
                    <a:pt x="4088" y="5168"/>
                  </a:lnTo>
                  <a:lnTo>
                    <a:pt x="4088" y="5200"/>
                  </a:lnTo>
                  <a:close/>
                  <a:moveTo>
                    <a:pt x="3960" y="5200"/>
                  </a:moveTo>
                  <a:lnTo>
                    <a:pt x="3868" y="5200"/>
                  </a:lnTo>
                  <a:lnTo>
                    <a:pt x="3864" y="5200"/>
                  </a:lnTo>
                  <a:lnTo>
                    <a:pt x="3864" y="5168"/>
                  </a:lnTo>
                  <a:lnTo>
                    <a:pt x="3868" y="5168"/>
                  </a:lnTo>
                  <a:lnTo>
                    <a:pt x="3960" y="5168"/>
                  </a:lnTo>
                  <a:lnTo>
                    <a:pt x="3960" y="5200"/>
                  </a:lnTo>
                  <a:close/>
                  <a:moveTo>
                    <a:pt x="3832" y="5200"/>
                  </a:moveTo>
                  <a:lnTo>
                    <a:pt x="3736" y="5200"/>
                  </a:lnTo>
                  <a:lnTo>
                    <a:pt x="3736" y="5168"/>
                  </a:lnTo>
                  <a:lnTo>
                    <a:pt x="3832" y="5168"/>
                  </a:lnTo>
                  <a:lnTo>
                    <a:pt x="3832" y="5200"/>
                  </a:lnTo>
                  <a:close/>
                  <a:moveTo>
                    <a:pt x="3704" y="5200"/>
                  </a:moveTo>
                  <a:lnTo>
                    <a:pt x="3656" y="5200"/>
                  </a:lnTo>
                  <a:lnTo>
                    <a:pt x="3608" y="5200"/>
                  </a:lnTo>
                  <a:lnTo>
                    <a:pt x="3608" y="5168"/>
                  </a:lnTo>
                  <a:lnTo>
                    <a:pt x="3656" y="5168"/>
                  </a:lnTo>
                  <a:lnTo>
                    <a:pt x="3704" y="5168"/>
                  </a:lnTo>
                  <a:lnTo>
                    <a:pt x="3704" y="5200"/>
                  </a:lnTo>
                  <a:close/>
                  <a:moveTo>
                    <a:pt x="3576" y="5200"/>
                  </a:moveTo>
                  <a:lnTo>
                    <a:pt x="3480" y="5200"/>
                  </a:lnTo>
                  <a:lnTo>
                    <a:pt x="3480" y="5168"/>
                  </a:lnTo>
                  <a:lnTo>
                    <a:pt x="3576" y="5168"/>
                  </a:lnTo>
                  <a:lnTo>
                    <a:pt x="3576" y="5200"/>
                  </a:lnTo>
                  <a:close/>
                  <a:moveTo>
                    <a:pt x="3448" y="5200"/>
                  </a:moveTo>
                  <a:lnTo>
                    <a:pt x="3440" y="5200"/>
                  </a:lnTo>
                  <a:lnTo>
                    <a:pt x="3352" y="5200"/>
                  </a:lnTo>
                  <a:lnTo>
                    <a:pt x="3352" y="5168"/>
                  </a:lnTo>
                  <a:lnTo>
                    <a:pt x="3440" y="5168"/>
                  </a:lnTo>
                  <a:lnTo>
                    <a:pt x="3448" y="5168"/>
                  </a:lnTo>
                  <a:lnTo>
                    <a:pt x="3448" y="5200"/>
                  </a:lnTo>
                  <a:close/>
                  <a:moveTo>
                    <a:pt x="3320" y="5200"/>
                  </a:moveTo>
                  <a:lnTo>
                    <a:pt x="3228" y="5200"/>
                  </a:lnTo>
                  <a:lnTo>
                    <a:pt x="3224" y="5200"/>
                  </a:lnTo>
                  <a:lnTo>
                    <a:pt x="3224" y="5168"/>
                  </a:lnTo>
                  <a:lnTo>
                    <a:pt x="3228" y="5168"/>
                  </a:lnTo>
                  <a:lnTo>
                    <a:pt x="3320" y="5168"/>
                  </a:lnTo>
                  <a:lnTo>
                    <a:pt x="3320" y="5200"/>
                  </a:lnTo>
                  <a:close/>
                  <a:moveTo>
                    <a:pt x="3192" y="5200"/>
                  </a:moveTo>
                  <a:lnTo>
                    <a:pt x="3096" y="5200"/>
                  </a:lnTo>
                  <a:lnTo>
                    <a:pt x="3096" y="5168"/>
                  </a:lnTo>
                  <a:lnTo>
                    <a:pt x="3192" y="5168"/>
                  </a:lnTo>
                  <a:lnTo>
                    <a:pt x="3192" y="5200"/>
                  </a:lnTo>
                  <a:close/>
                  <a:moveTo>
                    <a:pt x="3064" y="5200"/>
                  </a:moveTo>
                  <a:lnTo>
                    <a:pt x="3012" y="5200"/>
                  </a:lnTo>
                  <a:lnTo>
                    <a:pt x="2968" y="5200"/>
                  </a:lnTo>
                  <a:lnTo>
                    <a:pt x="2968" y="5168"/>
                  </a:lnTo>
                  <a:lnTo>
                    <a:pt x="3012" y="5168"/>
                  </a:lnTo>
                  <a:lnTo>
                    <a:pt x="3064" y="5168"/>
                  </a:lnTo>
                  <a:lnTo>
                    <a:pt x="3064" y="5200"/>
                  </a:lnTo>
                  <a:close/>
                  <a:moveTo>
                    <a:pt x="2936" y="5200"/>
                  </a:moveTo>
                  <a:lnTo>
                    <a:pt x="2840" y="5200"/>
                  </a:lnTo>
                  <a:lnTo>
                    <a:pt x="2840" y="5168"/>
                  </a:lnTo>
                  <a:lnTo>
                    <a:pt x="2936" y="5168"/>
                  </a:lnTo>
                  <a:lnTo>
                    <a:pt x="2936" y="5200"/>
                  </a:lnTo>
                  <a:close/>
                  <a:moveTo>
                    <a:pt x="2808" y="5200"/>
                  </a:moveTo>
                  <a:lnTo>
                    <a:pt x="2800" y="5200"/>
                  </a:lnTo>
                  <a:lnTo>
                    <a:pt x="2712" y="5200"/>
                  </a:lnTo>
                  <a:lnTo>
                    <a:pt x="2712" y="5168"/>
                  </a:lnTo>
                  <a:lnTo>
                    <a:pt x="2800" y="5168"/>
                  </a:lnTo>
                  <a:lnTo>
                    <a:pt x="2808" y="5168"/>
                  </a:lnTo>
                  <a:lnTo>
                    <a:pt x="2808" y="5200"/>
                  </a:lnTo>
                  <a:close/>
                  <a:moveTo>
                    <a:pt x="2680" y="5200"/>
                  </a:moveTo>
                  <a:lnTo>
                    <a:pt x="2584" y="5200"/>
                  </a:lnTo>
                  <a:lnTo>
                    <a:pt x="2584" y="5200"/>
                  </a:lnTo>
                  <a:lnTo>
                    <a:pt x="2584" y="5168"/>
                  </a:lnTo>
                  <a:lnTo>
                    <a:pt x="2584" y="5168"/>
                  </a:lnTo>
                  <a:lnTo>
                    <a:pt x="2680" y="5168"/>
                  </a:lnTo>
                  <a:lnTo>
                    <a:pt x="2680" y="5200"/>
                  </a:lnTo>
                  <a:close/>
                  <a:moveTo>
                    <a:pt x="2552" y="5200"/>
                  </a:moveTo>
                  <a:lnTo>
                    <a:pt x="2456" y="5200"/>
                  </a:lnTo>
                  <a:lnTo>
                    <a:pt x="2456" y="5168"/>
                  </a:lnTo>
                  <a:lnTo>
                    <a:pt x="2552" y="5168"/>
                  </a:lnTo>
                  <a:lnTo>
                    <a:pt x="2552" y="5200"/>
                  </a:lnTo>
                  <a:close/>
                  <a:moveTo>
                    <a:pt x="2424" y="5200"/>
                  </a:moveTo>
                  <a:lnTo>
                    <a:pt x="2372" y="5200"/>
                  </a:lnTo>
                  <a:lnTo>
                    <a:pt x="2328" y="5200"/>
                  </a:lnTo>
                  <a:lnTo>
                    <a:pt x="2328" y="5168"/>
                  </a:lnTo>
                  <a:lnTo>
                    <a:pt x="2372" y="5168"/>
                  </a:lnTo>
                  <a:lnTo>
                    <a:pt x="2424" y="5168"/>
                  </a:lnTo>
                  <a:lnTo>
                    <a:pt x="2424" y="5200"/>
                  </a:lnTo>
                  <a:close/>
                  <a:moveTo>
                    <a:pt x="2296" y="5200"/>
                  </a:moveTo>
                  <a:lnTo>
                    <a:pt x="2200" y="5200"/>
                  </a:lnTo>
                  <a:lnTo>
                    <a:pt x="2200" y="5168"/>
                  </a:lnTo>
                  <a:lnTo>
                    <a:pt x="2296" y="5168"/>
                  </a:lnTo>
                  <a:lnTo>
                    <a:pt x="2296" y="5200"/>
                  </a:lnTo>
                  <a:close/>
                  <a:moveTo>
                    <a:pt x="2168" y="5200"/>
                  </a:moveTo>
                  <a:lnTo>
                    <a:pt x="2156" y="5200"/>
                  </a:lnTo>
                  <a:lnTo>
                    <a:pt x="2072" y="5200"/>
                  </a:lnTo>
                  <a:lnTo>
                    <a:pt x="2072" y="5168"/>
                  </a:lnTo>
                  <a:lnTo>
                    <a:pt x="2156" y="5168"/>
                  </a:lnTo>
                  <a:lnTo>
                    <a:pt x="2168" y="5168"/>
                  </a:lnTo>
                  <a:lnTo>
                    <a:pt x="2168" y="5200"/>
                  </a:lnTo>
                  <a:close/>
                  <a:moveTo>
                    <a:pt x="2040" y="5200"/>
                  </a:moveTo>
                  <a:lnTo>
                    <a:pt x="1944" y="5200"/>
                  </a:lnTo>
                  <a:lnTo>
                    <a:pt x="1944" y="5200"/>
                  </a:lnTo>
                  <a:lnTo>
                    <a:pt x="1944" y="5168"/>
                  </a:lnTo>
                  <a:lnTo>
                    <a:pt x="1944" y="5168"/>
                  </a:lnTo>
                  <a:lnTo>
                    <a:pt x="2040" y="5168"/>
                  </a:lnTo>
                  <a:lnTo>
                    <a:pt x="2040" y="5200"/>
                  </a:lnTo>
                  <a:close/>
                  <a:moveTo>
                    <a:pt x="1912" y="5200"/>
                  </a:moveTo>
                  <a:lnTo>
                    <a:pt x="1816" y="5200"/>
                  </a:lnTo>
                  <a:lnTo>
                    <a:pt x="1816" y="5168"/>
                  </a:lnTo>
                  <a:lnTo>
                    <a:pt x="1912" y="5168"/>
                  </a:lnTo>
                  <a:lnTo>
                    <a:pt x="1912" y="5200"/>
                  </a:lnTo>
                  <a:close/>
                  <a:moveTo>
                    <a:pt x="1784" y="5200"/>
                  </a:moveTo>
                  <a:lnTo>
                    <a:pt x="1728" y="5200"/>
                  </a:lnTo>
                  <a:lnTo>
                    <a:pt x="1688" y="5200"/>
                  </a:lnTo>
                  <a:lnTo>
                    <a:pt x="1688" y="5168"/>
                  </a:lnTo>
                  <a:lnTo>
                    <a:pt x="1728" y="5168"/>
                  </a:lnTo>
                  <a:lnTo>
                    <a:pt x="1784" y="5168"/>
                  </a:lnTo>
                  <a:lnTo>
                    <a:pt x="1784" y="5200"/>
                  </a:lnTo>
                  <a:close/>
                  <a:moveTo>
                    <a:pt x="1656" y="5200"/>
                  </a:moveTo>
                  <a:lnTo>
                    <a:pt x="1560" y="5200"/>
                  </a:lnTo>
                  <a:lnTo>
                    <a:pt x="1560" y="5168"/>
                  </a:lnTo>
                  <a:lnTo>
                    <a:pt x="1656" y="5168"/>
                  </a:lnTo>
                  <a:lnTo>
                    <a:pt x="1656" y="5200"/>
                  </a:lnTo>
                  <a:close/>
                  <a:moveTo>
                    <a:pt x="1528" y="5200"/>
                  </a:moveTo>
                  <a:lnTo>
                    <a:pt x="1516" y="5200"/>
                  </a:lnTo>
                  <a:lnTo>
                    <a:pt x="1432" y="5200"/>
                  </a:lnTo>
                  <a:lnTo>
                    <a:pt x="1432" y="5168"/>
                  </a:lnTo>
                  <a:lnTo>
                    <a:pt x="1516" y="5168"/>
                  </a:lnTo>
                  <a:lnTo>
                    <a:pt x="1528" y="5168"/>
                  </a:lnTo>
                  <a:lnTo>
                    <a:pt x="1528" y="5200"/>
                  </a:lnTo>
                  <a:close/>
                  <a:moveTo>
                    <a:pt x="1400" y="5200"/>
                  </a:moveTo>
                  <a:lnTo>
                    <a:pt x="1304" y="5200"/>
                  </a:lnTo>
                  <a:lnTo>
                    <a:pt x="1304" y="5168"/>
                  </a:lnTo>
                  <a:lnTo>
                    <a:pt x="1400" y="5168"/>
                  </a:lnTo>
                  <a:lnTo>
                    <a:pt x="1400" y="5200"/>
                  </a:lnTo>
                  <a:close/>
                  <a:moveTo>
                    <a:pt x="1272" y="5200"/>
                  </a:moveTo>
                  <a:lnTo>
                    <a:pt x="1176" y="5200"/>
                  </a:lnTo>
                  <a:lnTo>
                    <a:pt x="1176" y="5168"/>
                  </a:lnTo>
                  <a:lnTo>
                    <a:pt x="1272" y="5168"/>
                  </a:lnTo>
                  <a:lnTo>
                    <a:pt x="1272" y="5200"/>
                  </a:lnTo>
                  <a:close/>
                  <a:moveTo>
                    <a:pt x="1144" y="5200"/>
                  </a:moveTo>
                  <a:lnTo>
                    <a:pt x="1088" y="5200"/>
                  </a:lnTo>
                  <a:lnTo>
                    <a:pt x="1048" y="5200"/>
                  </a:lnTo>
                  <a:lnTo>
                    <a:pt x="1048" y="5168"/>
                  </a:lnTo>
                  <a:lnTo>
                    <a:pt x="1088" y="5168"/>
                  </a:lnTo>
                  <a:lnTo>
                    <a:pt x="1144" y="5168"/>
                  </a:lnTo>
                  <a:lnTo>
                    <a:pt x="1144" y="5200"/>
                  </a:lnTo>
                  <a:close/>
                  <a:moveTo>
                    <a:pt x="1016" y="5200"/>
                  </a:moveTo>
                  <a:lnTo>
                    <a:pt x="920" y="5200"/>
                  </a:lnTo>
                  <a:lnTo>
                    <a:pt x="920" y="5168"/>
                  </a:lnTo>
                  <a:lnTo>
                    <a:pt x="1016" y="5168"/>
                  </a:lnTo>
                  <a:lnTo>
                    <a:pt x="1016" y="5200"/>
                  </a:lnTo>
                  <a:close/>
                  <a:moveTo>
                    <a:pt x="888" y="5200"/>
                  </a:moveTo>
                  <a:lnTo>
                    <a:pt x="872" y="5200"/>
                  </a:lnTo>
                  <a:lnTo>
                    <a:pt x="792" y="5200"/>
                  </a:lnTo>
                  <a:lnTo>
                    <a:pt x="792" y="5168"/>
                  </a:lnTo>
                  <a:lnTo>
                    <a:pt x="872" y="5168"/>
                  </a:lnTo>
                  <a:lnTo>
                    <a:pt x="888" y="5168"/>
                  </a:lnTo>
                  <a:lnTo>
                    <a:pt x="888" y="5200"/>
                  </a:lnTo>
                  <a:close/>
                  <a:moveTo>
                    <a:pt x="760" y="5200"/>
                  </a:moveTo>
                  <a:lnTo>
                    <a:pt x="664" y="5200"/>
                  </a:lnTo>
                  <a:lnTo>
                    <a:pt x="664" y="5168"/>
                  </a:lnTo>
                  <a:lnTo>
                    <a:pt x="760" y="5168"/>
                  </a:lnTo>
                  <a:lnTo>
                    <a:pt x="760" y="5200"/>
                  </a:lnTo>
                  <a:close/>
                  <a:moveTo>
                    <a:pt x="632" y="5200"/>
                  </a:moveTo>
                  <a:lnTo>
                    <a:pt x="536" y="5200"/>
                  </a:lnTo>
                  <a:lnTo>
                    <a:pt x="536" y="5168"/>
                  </a:lnTo>
                  <a:lnTo>
                    <a:pt x="632" y="5168"/>
                  </a:lnTo>
                  <a:lnTo>
                    <a:pt x="632" y="5200"/>
                  </a:lnTo>
                  <a:close/>
                  <a:moveTo>
                    <a:pt x="504" y="5200"/>
                  </a:moveTo>
                  <a:lnTo>
                    <a:pt x="444" y="5200"/>
                  </a:lnTo>
                  <a:lnTo>
                    <a:pt x="408" y="5200"/>
                  </a:lnTo>
                  <a:lnTo>
                    <a:pt x="408" y="5168"/>
                  </a:lnTo>
                  <a:lnTo>
                    <a:pt x="444" y="5168"/>
                  </a:lnTo>
                  <a:lnTo>
                    <a:pt x="504" y="5168"/>
                  </a:lnTo>
                  <a:lnTo>
                    <a:pt x="504" y="5200"/>
                  </a:lnTo>
                  <a:close/>
                  <a:moveTo>
                    <a:pt x="376" y="5200"/>
                  </a:moveTo>
                  <a:lnTo>
                    <a:pt x="280" y="5200"/>
                  </a:lnTo>
                  <a:lnTo>
                    <a:pt x="280" y="5168"/>
                  </a:lnTo>
                  <a:lnTo>
                    <a:pt x="376" y="5168"/>
                  </a:lnTo>
                  <a:lnTo>
                    <a:pt x="376" y="5200"/>
                  </a:lnTo>
                  <a:close/>
                  <a:moveTo>
                    <a:pt x="248" y="5200"/>
                  </a:moveTo>
                  <a:lnTo>
                    <a:pt x="232" y="5200"/>
                  </a:lnTo>
                  <a:lnTo>
                    <a:pt x="152" y="5200"/>
                  </a:lnTo>
                  <a:lnTo>
                    <a:pt x="152" y="5168"/>
                  </a:lnTo>
                  <a:lnTo>
                    <a:pt x="232" y="5168"/>
                  </a:lnTo>
                  <a:lnTo>
                    <a:pt x="248" y="5168"/>
                  </a:lnTo>
                  <a:lnTo>
                    <a:pt x="248" y="5200"/>
                  </a:lnTo>
                  <a:close/>
                  <a:moveTo>
                    <a:pt x="120" y="5200"/>
                  </a:moveTo>
                  <a:lnTo>
                    <a:pt x="24" y="5200"/>
                  </a:lnTo>
                  <a:lnTo>
                    <a:pt x="24" y="5168"/>
                  </a:lnTo>
                  <a:lnTo>
                    <a:pt x="120" y="5168"/>
                  </a:lnTo>
                  <a:lnTo>
                    <a:pt x="120" y="5200"/>
                  </a:lnTo>
                  <a:close/>
                </a:path>
              </a:pathLst>
            </a:custGeom>
            <a:solidFill>
              <a:srgbClr val="10253F"/>
            </a:solidFill>
            <a:ln w="0" cap="flat">
              <a:solidFill>
                <a:srgbClr val="10253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2584" y="1113"/>
              <a:ext cx="4" cy="1995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7" name="Freeform 13"/>
            <p:cNvSpPr>
              <a:spLocks noEditPoints="1"/>
            </p:cNvSpPr>
            <p:nvPr/>
          </p:nvSpPr>
          <p:spPr bwMode="auto">
            <a:xfrm>
              <a:off x="2566" y="1111"/>
              <a:ext cx="20" cy="1998"/>
            </a:xfrm>
            <a:custGeom>
              <a:avLst/>
              <a:gdLst>
                <a:gd name="T0" fmla="*/ 0 w 20"/>
                <a:gd name="T1" fmla="*/ 1995 h 1998"/>
                <a:gd name="T2" fmla="*/ 20 w 20"/>
                <a:gd name="T3" fmla="*/ 1995 h 1998"/>
                <a:gd name="T4" fmla="*/ 20 w 20"/>
                <a:gd name="T5" fmla="*/ 1998 h 1998"/>
                <a:gd name="T6" fmla="*/ 0 w 20"/>
                <a:gd name="T7" fmla="*/ 1998 h 1998"/>
                <a:gd name="T8" fmla="*/ 0 w 20"/>
                <a:gd name="T9" fmla="*/ 1995 h 1998"/>
                <a:gd name="T10" fmla="*/ 0 w 20"/>
                <a:gd name="T11" fmla="*/ 1745 h 1998"/>
                <a:gd name="T12" fmla="*/ 20 w 20"/>
                <a:gd name="T13" fmla="*/ 1745 h 1998"/>
                <a:gd name="T14" fmla="*/ 20 w 20"/>
                <a:gd name="T15" fmla="*/ 1749 h 1998"/>
                <a:gd name="T16" fmla="*/ 0 w 20"/>
                <a:gd name="T17" fmla="*/ 1749 h 1998"/>
                <a:gd name="T18" fmla="*/ 0 w 20"/>
                <a:gd name="T19" fmla="*/ 1745 h 1998"/>
                <a:gd name="T20" fmla="*/ 0 w 20"/>
                <a:gd name="T21" fmla="*/ 1496 h 1998"/>
                <a:gd name="T22" fmla="*/ 20 w 20"/>
                <a:gd name="T23" fmla="*/ 1496 h 1998"/>
                <a:gd name="T24" fmla="*/ 20 w 20"/>
                <a:gd name="T25" fmla="*/ 1500 h 1998"/>
                <a:gd name="T26" fmla="*/ 0 w 20"/>
                <a:gd name="T27" fmla="*/ 1500 h 1998"/>
                <a:gd name="T28" fmla="*/ 0 w 20"/>
                <a:gd name="T29" fmla="*/ 1496 h 1998"/>
                <a:gd name="T30" fmla="*/ 0 w 20"/>
                <a:gd name="T31" fmla="*/ 1247 h 1998"/>
                <a:gd name="T32" fmla="*/ 20 w 20"/>
                <a:gd name="T33" fmla="*/ 1247 h 1998"/>
                <a:gd name="T34" fmla="*/ 20 w 20"/>
                <a:gd name="T35" fmla="*/ 1250 h 1998"/>
                <a:gd name="T36" fmla="*/ 0 w 20"/>
                <a:gd name="T37" fmla="*/ 1250 h 1998"/>
                <a:gd name="T38" fmla="*/ 0 w 20"/>
                <a:gd name="T39" fmla="*/ 1247 h 1998"/>
                <a:gd name="T40" fmla="*/ 0 w 20"/>
                <a:gd name="T41" fmla="*/ 997 h 1998"/>
                <a:gd name="T42" fmla="*/ 20 w 20"/>
                <a:gd name="T43" fmla="*/ 997 h 1998"/>
                <a:gd name="T44" fmla="*/ 20 w 20"/>
                <a:gd name="T45" fmla="*/ 1001 h 1998"/>
                <a:gd name="T46" fmla="*/ 0 w 20"/>
                <a:gd name="T47" fmla="*/ 1001 h 1998"/>
                <a:gd name="T48" fmla="*/ 0 w 20"/>
                <a:gd name="T49" fmla="*/ 997 h 1998"/>
                <a:gd name="T50" fmla="*/ 0 w 20"/>
                <a:gd name="T51" fmla="*/ 748 h 1998"/>
                <a:gd name="T52" fmla="*/ 20 w 20"/>
                <a:gd name="T53" fmla="*/ 748 h 1998"/>
                <a:gd name="T54" fmla="*/ 20 w 20"/>
                <a:gd name="T55" fmla="*/ 751 h 1998"/>
                <a:gd name="T56" fmla="*/ 0 w 20"/>
                <a:gd name="T57" fmla="*/ 751 h 1998"/>
                <a:gd name="T58" fmla="*/ 0 w 20"/>
                <a:gd name="T59" fmla="*/ 748 h 1998"/>
                <a:gd name="T60" fmla="*/ 0 w 20"/>
                <a:gd name="T61" fmla="*/ 498 h 1998"/>
                <a:gd name="T62" fmla="*/ 20 w 20"/>
                <a:gd name="T63" fmla="*/ 498 h 1998"/>
                <a:gd name="T64" fmla="*/ 20 w 20"/>
                <a:gd name="T65" fmla="*/ 502 h 1998"/>
                <a:gd name="T66" fmla="*/ 0 w 20"/>
                <a:gd name="T67" fmla="*/ 502 h 1998"/>
                <a:gd name="T68" fmla="*/ 0 w 20"/>
                <a:gd name="T69" fmla="*/ 498 h 1998"/>
                <a:gd name="T70" fmla="*/ 0 w 20"/>
                <a:gd name="T71" fmla="*/ 249 h 1998"/>
                <a:gd name="T72" fmla="*/ 20 w 20"/>
                <a:gd name="T73" fmla="*/ 249 h 1998"/>
                <a:gd name="T74" fmla="*/ 20 w 20"/>
                <a:gd name="T75" fmla="*/ 252 h 1998"/>
                <a:gd name="T76" fmla="*/ 0 w 20"/>
                <a:gd name="T77" fmla="*/ 252 h 1998"/>
                <a:gd name="T78" fmla="*/ 0 w 20"/>
                <a:gd name="T79" fmla="*/ 249 h 1998"/>
                <a:gd name="T80" fmla="*/ 0 w 20"/>
                <a:gd name="T81" fmla="*/ 0 h 1998"/>
                <a:gd name="T82" fmla="*/ 20 w 20"/>
                <a:gd name="T83" fmla="*/ 0 h 1998"/>
                <a:gd name="T84" fmla="*/ 20 w 20"/>
                <a:gd name="T85" fmla="*/ 3 h 1998"/>
                <a:gd name="T86" fmla="*/ 0 w 20"/>
                <a:gd name="T87" fmla="*/ 3 h 1998"/>
                <a:gd name="T88" fmla="*/ 0 w 20"/>
                <a:gd name="T89" fmla="*/ 0 h 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" h="1998">
                  <a:moveTo>
                    <a:pt x="0" y="1995"/>
                  </a:moveTo>
                  <a:lnTo>
                    <a:pt x="20" y="1995"/>
                  </a:lnTo>
                  <a:lnTo>
                    <a:pt x="20" y="1998"/>
                  </a:lnTo>
                  <a:lnTo>
                    <a:pt x="0" y="1998"/>
                  </a:lnTo>
                  <a:lnTo>
                    <a:pt x="0" y="1995"/>
                  </a:lnTo>
                  <a:close/>
                  <a:moveTo>
                    <a:pt x="0" y="1745"/>
                  </a:moveTo>
                  <a:lnTo>
                    <a:pt x="20" y="1745"/>
                  </a:lnTo>
                  <a:lnTo>
                    <a:pt x="20" y="1749"/>
                  </a:lnTo>
                  <a:lnTo>
                    <a:pt x="0" y="1749"/>
                  </a:lnTo>
                  <a:lnTo>
                    <a:pt x="0" y="1745"/>
                  </a:lnTo>
                  <a:close/>
                  <a:moveTo>
                    <a:pt x="0" y="1496"/>
                  </a:moveTo>
                  <a:lnTo>
                    <a:pt x="20" y="1496"/>
                  </a:lnTo>
                  <a:lnTo>
                    <a:pt x="20" y="1500"/>
                  </a:lnTo>
                  <a:lnTo>
                    <a:pt x="0" y="1500"/>
                  </a:lnTo>
                  <a:lnTo>
                    <a:pt x="0" y="1496"/>
                  </a:lnTo>
                  <a:close/>
                  <a:moveTo>
                    <a:pt x="0" y="1247"/>
                  </a:moveTo>
                  <a:lnTo>
                    <a:pt x="20" y="1247"/>
                  </a:lnTo>
                  <a:lnTo>
                    <a:pt x="20" y="1250"/>
                  </a:lnTo>
                  <a:lnTo>
                    <a:pt x="0" y="1250"/>
                  </a:lnTo>
                  <a:lnTo>
                    <a:pt x="0" y="1247"/>
                  </a:lnTo>
                  <a:close/>
                  <a:moveTo>
                    <a:pt x="0" y="997"/>
                  </a:moveTo>
                  <a:lnTo>
                    <a:pt x="20" y="997"/>
                  </a:lnTo>
                  <a:lnTo>
                    <a:pt x="20" y="1001"/>
                  </a:lnTo>
                  <a:lnTo>
                    <a:pt x="0" y="1001"/>
                  </a:lnTo>
                  <a:lnTo>
                    <a:pt x="0" y="997"/>
                  </a:lnTo>
                  <a:close/>
                  <a:moveTo>
                    <a:pt x="0" y="748"/>
                  </a:moveTo>
                  <a:lnTo>
                    <a:pt x="20" y="748"/>
                  </a:lnTo>
                  <a:lnTo>
                    <a:pt x="20" y="751"/>
                  </a:lnTo>
                  <a:lnTo>
                    <a:pt x="0" y="751"/>
                  </a:lnTo>
                  <a:lnTo>
                    <a:pt x="0" y="748"/>
                  </a:lnTo>
                  <a:close/>
                  <a:moveTo>
                    <a:pt x="0" y="498"/>
                  </a:moveTo>
                  <a:lnTo>
                    <a:pt x="20" y="498"/>
                  </a:lnTo>
                  <a:lnTo>
                    <a:pt x="20" y="502"/>
                  </a:lnTo>
                  <a:lnTo>
                    <a:pt x="0" y="502"/>
                  </a:lnTo>
                  <a:lnTo>
                    <a:pt x="0" y="498"/>
                  </a:lnTo>
                  <a:close/>
                  <a:moveTo>
                    <a:pt x="0" y="249"/>
                  </a:moveTo>
                  <a:lnTo>
                    <a:pt x="20" y="249"/>
                  </a:lnTo>
                  <a:lnTo>
                    <a:pt x="20" y="252"/>
                  </a:lnTo>
                  <a:lnTo>
                    <a:pt x="0" y="252"/>
                  </a:lnTo>
                  <a:lnTo>
                    <a:pt x="0" y="249"/>
                  </a:lnTo>
                  <a:close/>
                  <a:moveTo>
                    <a:pt x="0" y="0"/>
                  </a:moveTo>
                  <a:lnTo>
                    <a:pt x="20" y="0"/>
                  </a:lnTo>
                  <a:lnTo>
                    <a:pt x="20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2586" y="3106"/>
              <a:ext cx="3020" cy="3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9" name="Freeform 15"/>
            <p:cNvSpPr>
              <a:spLocks noEditPoints="1"/>
            </p:cNvSpPr>
            <p:nvPr/>
          </p:nvSpPr>
          <p:spPr bwMode="auto">
            <a:xfrm>
              <a:off x="2584" y="3108"/>
              <a:ext cx="3023" cy="18"/>
            </a:xfrm>
            <a:custGeom>
              <a:avLst/>
              <a:gdLst>
                <a:gd name="T0" fmla="*/ 29 w 3023"/>
                <a:gd name="T1" fmla="*/ 0 h 18"/>
                <a:gd name="T2" fmla="*/ 86 w 3023"/>
                <a:gd name="T3" fmla="*/ 18 h 18"/>
                <a:gd name="T4" fmla="*/ 146 w 3023"/>
                <a:gd name="T5" fmla="*/ 18 h 18"/>
                <a:gd name="T6" fmla="*/ 203 w 3023"/>
                <a:gd name="T7" fmla="*/ 0 h 18"/>
                <a:gd name="T8" fmla="*/ 232 w 3023"/>
                <a:gd name="T9" fmla="*/ 0 h 18"/>
                <a:gd name="T10" fmla="*/ 285 w 3023"/>
                <a:gd name="T11" fmla="*/ 0 h 18"/>
                <a:gd name="T12" fmla="*/ 342 w 3023"/>
                <a:gd name="T13" fmla="*/ 18 h 18"/>
                <a:gd name="T14" fmla="*/ 402 w 3023"/>
                <a:gd name="T15" fmla="*/ 18 h 18"/>
                <a:gd name="T16" fmla="*/ 459 w 3023"/>
                <a:gd name="T17" fmla="*/ 0 h 18"/>
                <a:gd name="T18" fmla="*/ 488 w 3023"/>
                <a:gd name="T19" fmla="*/ 0 h 18"/>
                <a:gd name="T20" fmla="*/ 542 w 3023"/>
                <a:gd name="T21" fmla="*/ 0 h 18"/>
                <a:gd name="T22" fmla="*/ 599 w 3023"/>
                <a:gd name="T23" fmla="*/ 18 h 18"/>
                <a:gd name="T24" fmla="*/ 659 w 3023"/>
                <a:gd name="T25" fmla="*/ 18 h 18"/>
                <a:gd name="T26" fmla="*/ 716 w 3023"/>
                <a:gd name="T27" fmla="*/ 0 h 18"/>
                <a:gd name="T28" fmla="*/ 744 w 3023"/>
                <a:gd name="T29" fmla="*/ 0 h 18"/>
                <a:gd name="T30" fmla="*/ 798 w 3023"/>
                <a:gd name="T31" fmla="*/ 0 h 18"/>
                <a:gd name="T32" fmla="*/ 855 w 3023"/>
                <a:gd name="T33" fmla="*/ 18 h 18"/>
                <a:gd name="T34" fmla="*/ 915 w 3023"/>
                <a:gd name="T35" fmla="*/ 18 h 18"/>
                <a:gd name="T36" fmla="*/ 972 w 3023"/>
                <a:gd name="T37" fmla="*/ 0 h 18"/>
                <a:gd name="T38" fmla="*/ 1001 w 3023"/>
                <a:gd name="T39" fmla="*/ 0 h 18"/>
                <a:gd name="T40" fmla="*/ 1055 w 3023"/>
                <a:gd name="T41" fmla="*/ 0 h 18"/>
                <a:gd name="T42" fmla="*/ 1112 w 3023"/>
                <a:gd name="T43" fmla="*/ 18 h 18"/>
                <a:gd name="T44" fmla="*/ 1172 w 3023"/>
                <a:gd name="T45" fmla="*/ 18 h 18"/>
                <a:gd name="T46" fmla="*/ 1229 w 3023"/>
                <a:gd name="T47" fmla="*/ 0 h 18"/>
                <a:gd name="T48" fmla="*/ 1257 w 3023"/>
                <a:gd name="T49" fmla="*/ 0 h 18"/>
                <a:gd name="T50" fmla="*/ 1311 w 3023"/>
                <a:gd name="T51" fmla="*/ 0 h 18"/>
                <a:gd name="T52" fmla="*/ 1368 w 3023"/>
                <a:gd name="T53" fmla="*/ 18 h 18"/>
                <a:gd name="T54" fmla="*/ 1428 w 3023"/>
                <a:gd name="T55" fmla="*/ 18 h 18"/>
                <a:gd name="T56" fmla="*/ 1485 w 3023"/>
                <a:gd name="T57" fmla="*/ 0 h 18"/>
                <a:gd name="T58" fmla="*/ 1514 w 3023"/>
                <a:gd name="T59" fmla="*/ 0 h 18"/>
                <a:gd name="T60" fmla="*/ 1568 w 3023"/>
                <a:gd name="T61" fmla="*/ 0 h 18"/>
                <a:gd name="T62" fmla="*/ 1624 w 3023"/>
                <a:gd name="T63" fmla="*/ 18 h 18"/>
                <a:gd name="T64" fmla="*/ 1685 w 3023"/>
                <a:gd name="T65" fmla="*/ 18 h 18"/>
                <a:gd name="T66" fmla="*/ 1742 w 3023"/>
                <a:gd name="T67" fmla="*/ 0 h 18"/>
                <a:gd name="T68" fmla="*/ 1770 w 3023"/>
                <a:gd name="T69" fmla="*/ 0 h 18"/>
                <a:gd name="T70" fmla="*/ 1824 w 3023"/>
                <a:gd name="T71" fmla="*/ 0 h 18"/>
                <a:gd name="T72" fmla="*/ 1881 w 3023"/>
                <a:gd name="T73" fmla="*/ 18 h 18"/>
                <a:gd name="T74" fmla="*/ 1941 w 3023"/>
                <a:gd name="T75" fmla="*/ 18 h 18"/>
                <a:gd name="T76" fmla="*/ 1998 w 3023"/>
                <a:gd name="T77" fmla="*/ 0 h 18"/>
                <a:gd name="T78" fmla="*/ 2027 w 3023"/>
                <a:gd name="T79" fmla="*/ 0 h 18"/>
                <a:gd name="T80" fmla="*/ 2080 w 3023"/>
                <a:gd name="T81" fmla="*/ 0 h 18"/>
                <a:gd name="T82" fmla="*/ 2137 w 3023"/>
                <a:gd name="T83" fmla="*/ 18 h 18"/>
                <a:gd name="T84" fmla="*/ 2197 w 3023"/>
                <a:gd name="T85" fmla="*/ 18 h 18"/>
                <a:gd name="T86" fmla="*/ 2254 w 3023"/>
                <a:gd name="T87" fmla="*/ 0 h 18"/>
                <a:gd name="T88" fmla="*/ 2283 w 3023"/>
                <a:gd name="T89" fmla="*/ 0 h 18"/>
                <a:gd name="T90" fmla="*/ 2336 w 3023"/>
                <a:gd name="T91" fmla="*/ 0 h 18"/>
                <a:gd name="T92" fmla="*/ 2393 w 3023"/>
                <a:gd name="T93" fmla="*/ 18 h 18"/>
                <a:gd name="T94" fmla="*/ 2454 w 3023"/>
                <a:gd name="T95" fmla="*/ 18 h 18"/>
                <a:gd name="T96" fmla="*/ 2511 w 3023"/>
                <a:gd name="T97" fmla="*/ 0 h 18"/>
                <a:gd name="T98" fmla="*/ 2539 w 3023"/>
                <a:gd name="T99" fmla="*/ 0 h 18"/>
                <a:gd name="T100" fmla="*/ 2593 w 3023"/>
                <a:gd name="T101" fmla="*/ 0 h 18"/>
                <a:gd name="T102" fmla="*/ 2650 w 3023"/>
                <a:gd name="T103" fmla="*/ 18 h 18"/>
                <a:gd name="T104" fmla="*/ 2710 w 3023"/>
                <a:gd name="T105" fmla="*/ 18 h 18"/>
                <a:gd name="T106" fmla="*/ 2767 w 3023"/>
                <a:gd name="T107" fmla="*/ 0 h 18"/>
                <a:gd name="T108" fmla="*/ 2795 w 3023"/>
                <a:gd name="T109" fmla="*/ 0 h 18"/>
                <a:gd name="T110" fmla="*/ 2849 w 3023"/>
                <a:gd name="T111" fmla="*/ 0 h 18"/>
                <a:gd name="T112" fmla="*/ 2906 w 3023"/>
                <a:gd name="T113" fmla="*/ 18 h 18"/>
                <a:gd name="T114" fmla="*/ 2966 w 3023"/>
                <a:gd name="T115" fmla="*/ 18 h 18"/>
                <a:gd name="T116" fmla="*/ 3023 w 3023"/>
                <a:gd name="T1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023" h="18">
                  <a:moveTo>
                    <a:pt x="4" y="0"/>
                  </a:moveTo>
                  <a:lnTo>
                    <a:pt x="4" y="18"/>
                  </a:lnTo>
                  <a:lnTo>
                    <a:pt x="0" y="18"/>
                  </a:lnTo>
                  <a:lnTo>
                    <a:pt x="0" y="0"/>
                  </a:lnTo>
                  <a:lnTo>
                    <a:pt x="4" y="0"/>
                  </a:lnTo>
                  <a:close/>
                  <a:moveTo>
                    <a:pt x="32" y="0"/>
                  </a:moveTo>
                  <a:lnTo>
                    <a:pt x="32" y="18"/>
                  </a:lnTo>
                  <a:lnTo>
                    <a:pt x="29" y="18"/>
                  </a:lnTo>
                  <a:lnTo>
                    <a:pt x="29" y="0"/>
                  </a:lnTo>
                  <a:lnTo>
                    <a:pt x="32" y="0"/>
                  </a:lnTo>
                  <a:close/>
                  <a:moveTo>
                    <a:pt x="61" y="0"/>
                  </a:moveTo>
                  <a:lnTo>
                    <a:pt x="61" y="18"/>
                  </a:lnTo>
                  <a:lnTo>
                    <a:pt x="57" y="18"/>
                  </a:lnTo>
                  <a:lnTo>
                    <a:pt x="57" y="0"/>
                  </a:lnTo>
                  <a:lnTo>
                    <a:pt x="61" y="0"/>
                  </a:lnTo>
                  <a:close/>
                  <a:moveTo>
                    <a:pt x="89" y="0"/>
                  </a:moveTo>
                  <a:lnTo>
                    <a:pt x="89" y="18"/>
                  </a:lnTo>
                  <a:lnTo>
                    <a:pt x="86" y="18"/>
                  </a:lnTo>
                  <a:lnTo>
                    <a:pt x="86" y="0"/>
                  </a:lnTo>
                  <a:lnTo>
                    <a:pt x="89" y="0"/>
                  </a:lnTo>
                  <a:close/>
                  <a:moveTo>
                    <a:pt x="118" y="0"/>
                  </a:moveTo>
                  <a:lnTo>
                    <a:pt x="118" y="18"/>
                  </a:lnTo>
                  <a:lnTo>
                    <a:pt x="114" y="18"/>
                  </a:lnTo>
                  <a:lnTo>
                    <a:pt x="114" y="0"/>
                  </a:lnTo>
                  <a:lnTo>
                    <a:pt x="118" y="0"/>
                  </a:lnTo>
                  <a:close/>
                  <a:moveTo>
                    <a:pt x="146" y="0"/>
                  </a:moveTo>
                  <a:lnTo>
                    <a:pt x="146" y="18"/>
                  </a:lnTo>
                  <a:lnTo>
                    <a:pt x="143" y="18"/>
                  </a:lnTo>
                  <a:lnTo>
                    <a:pt x="143" y="0"/>
                  </a:lnTo>
                  <a:lnTo>
                    <a:pt x="146" y="0"/>
                  </a:lnTo>
                  <a:close/>
                  <a:moveTo>
                    <a:pt x="175" y="0"/>
                  </a:moveTo>
                  <a:lnTo>
                    <a:pt x="175" y="18"/>
                  </a:lnTo>
                  <a:lnTo>
                    <a:pt x="171" y="18"/>
                  </a:lnTo>
                  <a:lnTo>
                    <a:pt x="171" y="0"/>
                  </a:lnTo>
                  <a:lnTo>
                    <a:pt x="175" y="0"/>
                  </a:lnTo>
                  <a:close/>
                  <a:moveTo>
                    <a:pt x="203" y="0"/>
                  </a:moveTo>
                  <a:lnTo>
                    <a:pt x="203" y="18"/>
                  </a:lnTo>
                  <a:lnTo>
                    <a:pt x="200" y="18"/>
                  </a:lnTo>
                  <a:lnTo>
                    <a:pt x="200" y="0"/>
                  </a:lnTo>
                  <a:lnTo>
                    <a:pt x="203" y="0"/>
                  </a:lnTo>
                  <a:close/>
                  <a:moveTo>
                    <a:pt x="232" y="0"/>
                  </a:moveTo>
                  <a:lnTo>
                    <a:pt x="232" y="18"/>
                  </a:lnTo>
                  <a:lnTo>
                    <a:pt x="228" y="18"/>
                  </a:lnTo>
                  <a:lnTo>
                    <a:pt x="228" y="0"/>
                  </a:lnTo>
                  <a:lnTo>
                    <a:pt x="232" y="0"/>
                  </a:lnTo>
                  <a:close/>
                  <a:moveTo>
                    <a:pt x="260" y="0"/>
                  </a:moveTo>
                  <a:lnTo>
                    <a:pt x="260" y="18"/>
                  </a:lnTo>
                  <a:lnTo>
                    <a:pt x="257" y="18"/>
                  </a:lnTo>
                  <a:lnTo>
                    <a:pt x="257" y="0"/>
                  </a:lnTo>
                  <a:lnTo>
                    <a:pt x="260" y="0"/>
                  </a:lnTo>
                  <a:close/>
                  <a:moveTo>
                    <a:pt x="288" y="0"/>
                  </a:moveTo>
                  <a:lnTo>
                    <a:pt x="288" y="18"/>
                  </a:lnTo>
                  <a:lnTo>
                    <a:pt x="285" y="18"/>
                  </a:lnTo>
                  <a:lnTo>
                    <a:pt x="285" y="0"/>
                  </a:lnTo>
                  <a:lnTo>
                    <a:pt x="288" y="0"/>
                  </a:lnTo>
                  <a:close/>
                  <a:moveTo>
                    <a:pt x="317" y="0"/>
                  </a:moveTo>
                  <a:lnTo>
                    <a:pt x="317" y="18"/>
                  </a:lnTo>
                  <a:lnTo>
                    <a:pt x="314" y="18"/>
                  </a:lnTo>
                  <a:lnTo>
                    <a:pt x="314" y="0"/>
                  </a:lnTo>
                  <a:lnTo>
                    <a:pt x="317" y="0"/>
                  </a:lnTo>
                  <a:close/>
                  <a:moveTo>
                    <a:pt x="345" y="0"/>
                  </a:moveTo>
                  <a:lnTo>
                    <a:pt x="345" y="18"/>
                  </a:lnTo>
                  <a:lnTo>
                    <a:pt x="342" y="18"/>
                  </a:lnTo>
                  <a:lnTo>
                    <a:pt x="342" y="0"/>
                  </a:lnTo>
                  <a:lnTo>
                    <a:pt x="345" y="0"/>
                  </a:lnTo>
                  <a:close/>
                  <a:moveTo>
                    <a:pt x="374" y="0"/>
                  </a:moveTo>
                  <a:lnTo>
                    <a:pt x="374" y="18"/>
                  </a:lnTo>
                  <a:lnTo>
                    <a:pt x="371" y="18"/>
                  </a:lnTo>
                  <a:lnTo>
                    <a:pt x="371" y="0"/>
                  </a:lnTo>
                  <a:lnTo>
                    <a:pt x="374" y="0"/>
                  </a:lnTo>
                  <a:close/>
                  <a:moveTo>
                    <a:pt x="402" y="0"/>
                  </a:moveTo>
                  <a:lnTo>
                    <a:pt x="402" y="18"/>
                  </a:lnTo>
                  <a:lnTo>
                    <a:pt x="399" y="18"/>
                  </a:lnTo>
                  <a:lnTo>
                    <a:pt x="399" y="0"/>
                  </a:lnTo>
                  <a:lnTo>
                    <a:pt x="402" y="0"/>
                  </a:lnTo>
                  <a:close/>
                  <a:moveTo>
                    <a:pt x="431" y="0"/>
                  </a:moveTo>
                  <a:lnTo>
                    <a:pt x="431" y="18"/>
                  </a:lnTo>
                  <a:lnTo>
                    <a:pt x="428" y="18"/>
                  </a:lnTo>
                  <a:lnTo>
                    <a:pt x="428" y="0"/>
                  </a:lnTo>
                  <a:lnTo>
                    <a:pt x="431" y="0"/>
                  </a:lnTo>
                  <a:close/>
                  <a:moveTo>
                    <a:pt x="459" y="0"/>
                  </a:moveTo>
                  <a:lnTo>
                    <a:pt x="459" y="18"/>
                  </a:lnTo>
                  <a:lnTo>
                    <a:pt x="456" y="18"/>
                  </a:lnTo>
                  <a:lnTo>
                    <a:pt x="456" y="0"/>
                  </a:lnTo>
                  <a:lnTo>
                    <a:pt x="459" y="0"/>
                  </a:lnTo>
                  <a:close/>
                  <a:moveTo>
                    <a:pt x="488" y="0"/>
                  </a:moveTo>
                  <a:lnTo>
                    <a:pt x="488" y="18"/>
                  </a:lnTo>
                  <a:lnTo>
                    <a:pt x="485" y="18"/>
                  </a:lnTo>
                  <a:lnTo>
                    <a:pt x="485" y="0"/>
                  </a:lnTo>
                  <a:lnTo>
                    <a:pt x="488" y="0"/>
                  </a:lnTo>
                  <a:close/>
                  <a:moveTo>
                    <a:pt x="516" y="0"/>
                  </a:moveTo>
                  <a:lnTo>
                    <a:pt x="516" y="18"/>
                  </a:lnTo>
                  <a:lnTo>
                    <a:pt x="513" y="18"/>
                  </a:lnTo>
                  <a:lnTo>
                    <a:pt x="513" y="0"/>
                  </a:lnTo>
                  <a:lnTo>
                    <a:pt x="516" y="0"/>
                  </a:lnTo>
                  <a:close/>
                  <a:moveTo>
                    <a:pt x="545" y="0"/>
                  </a:moveTo>
                  <a:lnTo>
                    <a:pt x="545" y="18"/>
                  </a:lnTo>
                  <a:lnTo>
                    <a:pt x="542" y="18"/>
                  </a:lnTo>
                  <a:lnTo>
                    <a:pt x="542" y="0"/>
                  </a:lnTo>
                  <a:lnTo>
                    <a:pt x="545" y="0"/>
                  </a:lnTo>
                  <a:close/>
                  <a:moveTo>
                    <a:pt x="573" y="0"/>
                  </a:moveTo>
                  <a:lnTo>
                    <a:pt x="573" y="18"/>
                  </a:lnTo>
                  <a:lnTo>
                    <a:pt x="570" y="18"/>
                  </a:lnTo>
                  <a:lnTo>
                    <a:pt x="570" y="0"/>
                  </a:lnTo>
                  <a:lnTo>
                    <a:pt x="573" y="0"/>
                  </a:lnTo>
                  <a:close/>
                  <a:moveTo>
                    <a:pt x="602" y="0"/>
                  </a:moveTo>
                  <a:lnTo>
                    <a:pt x="602" y="18"/>
                  </a:lnTo>
                  <a:lnTo>
                    <a:pt x="599" y="18"/>
                  </a:lnTo>
                  <a:lnTo>
                    <a:pt x="599" y="0"/>
                  </a:lnTo>
                  <a:lnTo>
                    <a:pt x="602" y="0"/>
                  </a:lnTo>
                  <a:close/>
                  <a:moveTo>
                    <a:pt x="630" y="0"/>
                  </a:moveTo>
                  <a:lnTo>
                    <a:pt x="630" y="18"/>
                  </a:lnTo>
                  <a:lnTo>
                    <a:pt x="627" y="18"/>
                  </a:lnTo>
                  <a:lnTo>
                    <a:pt x="627" y="0"/>
                  </a:lnTo>
                  <a:lnTo>
                    <a:pt x="630" y="0"/>
                  </a:lnTo>
                  <a:close/>
                  <a:moveTo>
                    <a:pt x="659" y="0"/>
                  </a:moveTo>
                  <a:lnTo>
                    <a:pt x="659" y="18"/>
                  </a:lnTo>
                  <a:lnTo>
                    <a:pt x="656" y="18"/>
                  </a:lnTo>
                  <a:lnTo>
                    <a:pt x="656" y="0"/>
                  </a:lnTo>
                  <a:lnTo>
                    <a:pt x="659" y="0"/>
                  </a:lnTo>
                  <a:close/>
                  <a:moveTo>
                    <a:pt x="687" y="0"/>
                  </a:moveTo>
                  <a:lnTo>
                    <a:pt x="687" y="18"/>
                  </a:lnTo>
                  <a:lnTo>
                    <a:pt x="684" y="18"/>
                  </a:lnTo>
                  <a:lnTo>
                    <a:pt x="684" y="0"/>
                  </a:lnTo>
                  <a:lnTo>
                    <a:pt x="687" y="0"/>
                  </a:lnTo>
                  <a:close/>
                  <a:moveTo>
                    <a:pt x="716" y="0"/>
                  </a:moveTo>
                  <a:lnTo>
                    <a:pt x="716" y="18"/>
                  </a:lnTo>
                  <a:lnTo>
                    <a:pt x="713" y="18"/>
                  </a:lnTo>
                  <a:lnTo>
                    <a:pt x="713" y="0"/>
                  </a:lnTo>
                  <a:lnTo>
                    <a:pt x="716" y="0"/>
                  </a:lnTo>
                  <a:close/>
                  <a:moveTo>
                    <a:pt x="744" y="0"/>
                  </a:moveTo>
                  <a:lnTo>
                    <a:pt x="744" y="18"/>
                  </a:lnTo>
                  <a:lnTo>
                    <a:pt x="741" y="18"/>
                  </a:lnTo>
                  <a:lnTo>
                    <a:pt x="741" y="0"/>
                  </a:lnTo>
                  <a:lnTo>
                    <a:pt x="744" y="0"/>
                  </a:lnTo>
                  <a:close/>
                  <a:moveTo>
                    <a:pt x="773" y="0"/>
                  </a:moveTo>
                  <a:lnTo>
                    <a:pt x="773" y="18"/>
                  </a:lnTo>
                  <a:lnTo>
                    <a:pt x="770" y="18"/>
                  </a:lnTo>
                  <a:lnTo>
                    <a:pt x="770" y="0"/>
                  </a:lnTo>
                  <a:lnTo>
                    <a:pt x="773" y="0"/>
                  </a:lnTo>
                  <a:close/>
                  <a:moveTo>
                    <a:pt x="801" y="0"/>
                  </a:moveTo>
                  <a:lnTo>
                    <a:pt x="801" y="18"/>
                  </a:lnTo>
                  <a:lnTo>
                    <a:pt x="798" y="18"/>
                  </a:lnTo>
                  <a:lnTo>
                    <a:pt x="798" y="0"/>
                  </a:lnTo>
                  <a:lnTo>
                    <a:pt x="801" y="0"/>
                  </a:lnTo>
                  <a:close/>
                  <a:moveTo>
                    <a:pt x="830" y="0"/>
                  </a:moveTo>
                  <a:lnTo>
                    <a:pt x="830" y="18"/>
                  </a:lnTo>
                  <a:lnTo>
                    <a:pt x="827" y="18"/>
                  </a:lnTo>
                  <a:lnTo>
                    <a:pt x="827" y="0"/>
                  </a:lnTo>
                  <a:lnTo>
                    <a:pt x="830" y="0"/>
                  </a:lnTo>
                  <a:close/>
                  <a:moveTo>
                    <a:pt x="858" y="0"/>
                  </a:moveTo>
                  <a:lnTo>
                    <a:pt x="858" y="18"/>
                  </a:lnTo>
                  <a:lnTo>
                    <a:pt x="855" y="18"/>
                  </a:lnTo>
                  <a:lnTo>
                    <a:pt x="855" y="0"/>
                  </a:lnTo>
                  <a:lnTo>
                    <a:pt x="858" y="0"/>
                  </a:lnTo>
                  <a:close/>
                  <a:moveTo>
                    <a:pt x="887" y="0"/>
                  </a:moveTo>
                  <a:lnTo>
                    <a:pt x="887" y="18"/>
                  </a:lnTo>
                  <a:lnTo>
                    <a:pt x="884" y="18"/>
                  </a:lnTo>
                  <a:lnTo>
                    <a:pt x="884" y="0"/>
                  </a:lnTo>
                  <a:lnTo>
                    <a:pt x="887" y="0"/>
                  </a:lnTo>
                  <a:close/>
                  <a:moveTo>
                    <a:pt x="915" y="0"/>
                  </a:moveTo>
                  <a:lnTo>
                    <a:pt x="915" y="18"/>
                  </a:lnTo>
                  <a:lnTo>
                    <a:pt x="912" y="18"/>
                  </a:lnTo>
                  <a:lnTo>
                    <a:pt x="912" y="0"/>
                  </a:lnTo>
                  <a:lnTo>
                    <a:pt x="915" y="0"/>
                  </a:lnTo>
                  <a:close/>
                  <a:moveTo>
                    <a:pt x="944" y="0"/>
                  </a:moveTo>
                  <a:lnTo>
                    <a:pt x="944" y="18"/>
                  </a:lnTo>
                  <a:lnTo>
                    <a:pt x="941" y="18"/>
                  </a:lnTo>
                  <a:lnTo>
                    <a:pt x="941" y="0"/>
                  </a:lnTo>
                  <a:lnTo>
                    <a:pt x="944" y="0"/>
                  </a:lnTo>
                  <a:close/>
                  <a:moveTo>
                    <a:pt x="972" y="0"/>
                  </a:moveTo>
                  <a:lnTo>
                    <a:pt x="972" y="18"/>
                  </a:lnTo>
                  <a:lnTo>
                    <a:pt x="969" y="18"/>
                  </a:lnTo>
                  <a:lnTo>
                    <a:pt x="969" y="0"/>
                  </a:lnTo>
                  <a:lnTo>
                    <a:pt x="972" y="0"/>
                  </a:lnTo>
                  <a:close/>
                  <a:moveTo>
                    <a:pt x="1001" y="0"/>
                  </a:moveTo>
                  <a:lnTo>
                    <a:pt x="1001" y="18"/>
                  </a:lnTo>
                  <a:lnTo>
                    <a:pt x="998" y="18"/>
                  </a:lnTo>
                  <a:lnTo>
                    <a:pt x="998" y="0"/>
                  </a:lnTo>
                  <a:lnTo>
                    <a:pt x="1001" y="0"/>
                  </a:lnTo>
                  <a:close/>
                  <a:moveTo>
                    <a:pt x="1029" y="0"/>
                  </a:moveTo>
                  <a:lnTo>
                    <a:pt x="1029" y="18"/>
                  </a:lnTo>
                  <a:lnTo>
                    <a:pt x="1026" y="18"/>
                  </a:lnTo>
                  <a:lnTo>
                    <a:pt x="1026" y="0"/>
                  </a:lnTo>
                  <a:lnTo>
                    <a:pt x="1029" y="0"/>
                  </a:lnTo>
                  <a:close/>
                  <a:moveTo>
                    <a:pt x="1058" y="0"/>
                  </a:moveTo>
                  <a:lnTo>
                    <a:pt x="1058" y="18"/>
                  </a:lnTo>
                  <a:lnTo>
                    <a:pt x="1055" y="18"/>
                  </a:lnTo>
                  <a:lnTo>
                    <a:pt x="1055" y="0"/>
                  </a:lnTo>
                  <a:lnTo>
                    <a:pt x="1058" y="0"/>
                  </a:lnTo>
                  <a:close/>
                  <a:moveTo>
                    <a:pt x="1086" y="0"/>
                  </a:moveTo>
                  <a:lnTo>
                    <a:pt x="1086" y="18"/>
                  </a:lnTo>
                  <a:lnTo>
                    <a:pt x="1083" y="18"/>
                  </a:lnTo>
                  <a:lnTo>
                    <a:pt x="1083" y="0"/>
                  </a:lnTo>
                  <a:lnTo>
                    <a:pt x="1086" y="0"/>
                  </a:lnTo>
                  <a:close/>
                  <a:moveTo>
                    <a:pt x="1115" y="0"/>
                  </a:moveTo>
                  <a:lnTo>
                    <a:pt x="1115" y="18"/>
                  </a:lnTo>
                  <a:lnTo>
                    <a:pt x="1112" y="18"/>
                  </a:lnTo>
                  <a:lnTo>
                    <a:pt x="1112" y="0"/>
                  </a:lnTo>
                  <a:lnTo>
                    <a:pt x="1115" y="0"/>
                  </a:lnTo>
                  <a:close/>
                  <a:moveTo>
                    <a:pt x="1143" y="0"/>
                  </a:moveTo>
                  <a:lnTo>
                    <a:pt x="1143" y="18"/>
                  </a:lnTo>
                  <a:lnTo>
                    <a:pt x="1140" y="18"/>
                  </a:lnTo>
                  <a:lnTo>
                    <a:pt x="1140" y="0"/>
                  </a:lnTo>
                  <a:lnTo>
                    <a:pt x="1143" y="0"/>
                  </a:lnTo>
                  <a:close/>
                  <a:moveTo>
                    <a:pt x="1172" y="0"/>
                  </a:moveTo>
                  <a:lnTo>
                    <a:pt x="1172" y="18"/>
                  </a:lnTo>
                  <a:lnTo>
                    <a:pt x="1169" y="18"/>
                  </a:lnTo>
                  <a:lnTo>
                    <a:pt x="1169" y="0"/>
                  </a:lnTo>
                  <a:lnTo>
                    <a:pt x="1172" y="0"/>
                  </a:lnTo>
                  <a:close/>
                  <a:moveTo>
                    <a:pt x="1200" y="0"/>
                  </a:moveTo>
                  <a:lnTo>
                    <a:pt x="1200" y="18"/>
                  </a:lnTo>
                  <a:lnTo>
                    <a:pt x="1197" y="18"/>
                  </a:lnTo>
                  <a:lnTo>
                    <a:pt x="1197" y="0"/>
                  </a:lnTo>
                  <a:lnTo>
                    <a:pt x="1200" y="0"/>
                  </a:lnTo>
                  <a:close/>
                  <a:moveTo>
                    <a:pt x="1229" y="0"/>
                  </a:moveTo>
                  <a:lnTo>
                    <a:pt x="1229" y="18"/>
                  </a:lnTo>
                  <a:lnTo>
                    <a:pt x="1226" y="18"/>
                  </a:lnTo>
                  <a:lnTo>
                    <a:pt x="1226" y="0"/>
                  </a:lnTo>
                  <a:lnTo>
                    <a:pt x="1229" y="0"/>
                  </a:lnTo>
                  <a:close/>
                  <a:moveTo>
                    <a:pt x="1257" y="0"/>
                  </a:moveTo>
                  <a:lnTo>
                    <a:pt x="1257" y="18"/>
                  </a:lnTo>
                  <a:lnTo>
                    <a:pt x="1254" y="18"/>
                  </a:lnTo>
                  <a:lnTo>
                    <a:pt x="1254" y="0"/>
                  </a:lnTo>
                  <a:lnTo>
                    <a:pt x="1257" y="0"/>
                  </a:lnTo>
                  <a:close/>
                  <a:moveTo>
                    <a:pt x="1286" y="0"/>
                  </a:moveTo>
                  <a:lnTo>
                    <a:pt x="1286" y="18"/>
                  </a:lnTo>
                  <a:lnTo>
                    <a:pt x="1283" y="18"/>
                  </a:lnTo>
                  <a:lnTo>
                    <a:pt x="1283" y="0"/>
                  </a:lnTo>
                  <a:lnTo>
                    <a:pt x="1286" y="0"/>
                  </a:lnTo>
                  <a:close/>
                  <a:moveTo>
                    <a:pt x="1314" y="0"/>
                  </a:moveTo>
                  <a:lnTo>
                    <a:pt x="1314" y="18"/>
                  </a:lnTo>
                  <a:lnTo>
                    <a:pt x="1311" y="18"/>
                  </a:lnTo>
                  <a:lnTo>
                    <a:pt x="1311" y="0"/>
                  </a:lnTo>
                  <a:lnTo>
                    <a:pt x="1314" y="0"/>
                  </a:lnTo>
                  <a:close/>
                  <a:moveTo>
                    <a:pt x="1343" y="0"/>
                  </a:moveTo>
                  <a:lnTo>
                    <a:pt x="1343" y="18"/>
                  </a:lnTo>
                  <a:lnTo>
                    <a:pt x="1340" y="18"/>
                  </a:lnTo>
                  <a:lnTo>
                    <a:pt x="1340" y="0"/>
                  </a:lnTo>
                  <a:lnTo>
                    <a:pt x="1343" y="0"/>
                  </a:lnTo>
                  <a:close/>
                  <a:moveTo>
                    <a:pt x="1371" y="0"/>
                  </a:moveTo>
                  <a:lnTo>
                    <a:pt x="1371" y="18"/>
                  </a:lnTo>
                  <a:lnTo>
                    <a:pt x="1368" y="18"/>
                  </a:lnTo>
                  <a:lnTo>
                    <a:pt x="1368" y="0"/>
                  </a:lnTo>
                  <a:lnTo>
                    <a:pt x="1371" y="0"/>
                  </a:lnTo>
                  <a:close/>
                  <a:moveTo>
                    <a:pt x="1400" y="0"/>
                  </a:moveTo>
                  <a:lnTo>
                    <a:pt x="1400" y="18"/>
                  </a:lnTo>
                  <a:lnTo>
                    <a:pt x="1397" y="18"/>
                  </a:lnTo>
                  <a:lnTo>
                    <a:pt x="1397" y="0"/>
                  </a:lnTo>
                  <a:lnTo>
                    <a:pt x="1400" y="0"/>
                  </a:lnTo>
                  <a:close/>
                  <a:moveTo>
                    <a:pt x="1428" y="0"/>
                  </a:moveTo>
                  <a:lnTo>
                    <a:pt x="1428" y="18"/>
                  </a:lnTo>
                  <a:lnTo>
                    <a:pt x="1425" y="18"/>
                  </a:lnTo>
                  <a:lnTo>
                    <a:pt x="1425" y="0"/>
                  </a:lnTo>
                  <a:lnTo>
                    <a:pt x="1428" y="0"/>
                  </a:lnTo>
                  <a:close/>
                  <a:moveTo>
                    <a:pt x="1457" y="0"/>
                  </a:moveTo>
                  <a:lnTo>
                    <a:pt x="1457" y="18"/>
                  </a:lnTo>
                  <a:lnTo>
                    <a:pt x="1454" y="18"/>
                  </a:lnTo>
                  <a:lnTo>
                    <a:pt x="1454" y="0"/>
                  </a:lnTo>
                  <a:lnTo>
                    <a:pt x="1457" y="0"/>
                  </a:lnTo>
                  <a:close/>
                  <a:moveTo>
                    <a:pt x="1485" y="0"/>
                  </a:moveTo>
                  <a:lnTo>
                    <a:pt x="1485" y="18"/>
                  </a:lnTo>
                  <a:lnTo>
                    <a:pt x="1482" y="18"/>
                  </a:lnTo>
                  <a:lnTo>
                    <a:pt x="1482" y="0"/>
                  </a:lnTo>
                  <a:lnTo>
                    <a:pt x="1485" y="0"/>
                  </a:lnTo>
                  <a:close/>
                  <a:moveTo>
                    <a:pt x="1514" y="0"/>
                  </a:moveTo>
                  <a:lnTo>
                    <a:pt x="1514" y="18"/>
                  </a:lnTo>
                  <a:lnTo>
                    <a:pt x="1511" y="18"/>
                  </a:lnTo>
                  <a:lnTo>
                    <a:pt x="1511" y="0"/>
                  </a:lnTo>
                  <a:lnTo>
                    <a:pt x="1514" y="0"/>
                  </a:lnTo>
                  <a:close/>
                  <a:moveTo>
                    <a:pt x="1542" y="0"/>
                  </a:moveTo>
                  <a:lnTo>
                    <a:pt x="1542" y="18"/>
                  </a:lnTo>
                  <a:lnTo>
                    <a:pt x="1539" y="18"/>
                  </a:lnTo>
                  <a:lnTo>
                    <a:pt x="1539" y="0"/>
                  </a:lnTo>
                  <a:lnTo>
                    <a:pt x="1542" y="0"/>
                  </a:lnTo>
                  <a:close/>
                  <a:moveTo>
                    <a:pt x="1571" y="0"/>
                  </a:moveTo>
                  <a:lnTo>
                    <a:pt x="1571" y="18"/>
                  </a:lnTo>
                  <a:lnTo>
                    <a:pt x="1568" y="18"/>
                  </a:lnTo>
                  <a:lnTo>
                    <a:pt x="1568" y="0"/>
                  </a:lnTo>
                  <a:lnTo>
                    <a:pt x="1571" y="0"/>
                  </a:lnTo>
                  <a:close/>
                  <a:moveTo>
                    <a:pt x="1599" y="0"/>
                  </a:moveTo>
                  <a:lnTo>
                    <a:pt x="1599" y="18"/>
                  </a:lnTo>
                  <a:lnTo>
                    <a:pt x="1596" y="18"/>
                  </a:lnTo>
                  <a:lnTo>
                    <a:pt x="1596" y="0"/>
                  </a:lnTo>
                  <a:lnTo>
                    <a:pt x="1599" y="0"/>
                  </a:lnTo>
                  <a:close/>
                  <a:moveTo>
                    <a:pt x="1628" y="0"/>
                  </a:moveTo>
                  <a:lnTo>
                    <a:pt x="1628" y="18"/>
                  </a:lnTo>
                  <a:lnTo>
                    <a:pt x="1624" y="18"/>
                  </a:lnTo>
                  <a:lnTo>
                    <a:pt x="1624" y="0"/>
                  </a:lnTo>
                  <a:lnTo>
                    <a:pt x="1628" y="0"/>
                  </a:lnTo>
                  <a:close/>
                  <a:moveTo>
                    <a:pt x="1656" y="0"/>
                  </a:moveTo>
                  <a:lnTo>
                    <a:pt x="1656" y="18"/>
                  </a:lnTo>
                  <a:lnTo>
                    <a:pt x="1653" y="18"/>
                  </a:lnTo>
                  <a:lnTo>
                    <a:pt x="1653" y="0"/>
                  </a:lnTo>
                  <a:lnTo>
                    <a:pt x="1656" y="0"/>
                  </a:lnTo>
                  <a:close/>
                  <a:moveTo>
                    <a:pt x="1685" y="0"/>
                  </a:moveTo>
                  <a:lnTo>
                    <a:pt x="1685" y="18"/>
                  </a:lnTo>
                  <a:lnTo>
                    <a:pt x="1681" y="18"/>
                  </a:lnTo>
                  <a:lnTo>
                    <a:pt x="1681" y="0"/>
                  </a:lnTo>
                  <a:lnTo>
                    <a:pt x="1685" y="0"/>
                  </a:lnTo>
                  <a:close/>
                  <a:moveTo>
                    <a:pt x="1713" y="0"/>
                  </a:moveTo>
                  <a:lnTo>
                    <a:pt x="1713" y="18"/>
                  </a:lnTo>
                  <a:lnTo>
                    <a:pt x="1710" y="18"/>
                  </a:lnTo>
                  <a:lnTo>
                    <a:pt x="1710" y="0"/>
                  </a:lnTo>
                  <a:lnTo>
                    <a:pt x="1713" y="0"/>
                  </a:lnTo>
                  <a:close/>
                  <a:moveTo>
                    <a:pt x="1742" y="0"/>
                  </a:moveTo>
                  <a:lnTo>
                    <a:pt x="1742" y="18"/>
                  </a:lnTo>
                  <a:lnTo>
                    <a:pt x="1738" y="18"/>
                  </a:lnTo>
                  <a:lnTo>
                    <a:pt x="1738" y="0"/>
                  </a:lnTo>
                  <a:lnTo>
                    <a:pt x="1742" y="0"/>
                  </a:lnTo>
                  <a:close/>
                  <a:moveTo>
                    <a:pt x="1770" y="0"/>
                  </a:moveTo>
                  <a:lnTo>
                    <a:pt x="1770" y="18"/>
                  </a:lnTo>
                  <a:lnTo>
                    <a:pt x="1767" y="18"/>
                  </a:lnTo>
                  <a:lnTo>
                    <a:pt x="1767" y="0"/>
                  </a:lnTo>
                  <a:lnTo>
                    <a:pt x="1770" y="0"/>
                  </a:lnTo>
                  <a:close/>
                  <a:moveTo>
                    <a:pt x="1799" y="0"/>
                  </a:moveTo>
                  <a:lnTo>
                    <a:pt x="1799" y="18"/>
                  </a:lnTo>
                  <a:lnTo>
                    <a:pt x="1795" y="18"/>
                  </a:lnTo>
                  <a:lnTo>
                    <a:pt x="1795" y="0"/>
                  </a:lnTo>
                  <a:lnTo>
                    <a:pt x="1799" y="0"/>
                  </a:lnTo>
                  <a:close/>
                  <a:moveTo>
                    <a:pt x="1827" y="0"/>
                  </a:moveTo>
                  <a:lnTo>
                    <a:pt x="1827" y="18"/>
                  </a:lnTo>
                  <a:lnTo>
                    <a:pt x="1824" y="18"/>
                  </a:lnTo>
                  <a:lnTo>
                    <a:pt x="1824" y="0"/>
                  </a:lnTo>
                  <a:lnTo>
                    <a:pt x="1827" y="0"/>
                  </a:lnTo>
                  <a:close/>
                  <a:moveTo>
                    <a:pt x="1856" y="0"/>
                  </a:moveTo>
                  <a:lnTo>
                    <a:pt x="1856" y="18"/>
                  </a:lnTo>
                  <a:lnTo>
                    <a:pt x="1852" y="18"/>
                  </a:lnTo>
                  <a:lnTo>
                    <a:pt x="1852" y="0"/>
                  </a:lnTo>
                  <a:lnTo>
                    <a:pt x="1856" y="0"/>
                  </a:lnTo>
                  <a:close/>
                  <a:moveTo>
                    <a:pt x="1884" y="0"/>
                  </a:moveTo>
                  <a:lnTo>
                    <a:pt x="1884" y="18"/>
                  </a:lnTo>
                  <a:lnTo>
                    <a:pt x="1881" y="18"/>
                  </a:lnTo>
                  <a:lnTo>
                    <a:pt x="1881" y="0"/>
                  </a:lnTo>
                  <a:lnTo>
                    <a:pt x="1884" y="0"/>
                  </a:lnTo>
                  <a:close/>
                  <a:moveTo>
                    <a:pt x="1913" y="0"/>
                  </a:moveTo>
                  <a:lnTo>
                    <a:pt x="1913" y="18"/>
                  </a:lnTo>
                  <a:lnTo>
                    <a:pt x="1909" y="18"/>
                  </a:lnTo>
                  <a:lnTo>
                    <a:pt x="1909" y="0"/>
                  </a:lnTo>
                  <a:lnTo>
                    <a:pt x="1913" y="0"/>
                  </a:lnTo>
                  <a:close/>
                  <a:moveTo>
                    <a:pt x="1941" y="0"/>
                  </a:moveTo>
                  <a:lnTo>
                    <a:pt x="1941" y="18"/>
                  </a:lnTo>
                  <a:lnTo>
                    <a:pt x="1938" y="18"/>
                  </a:lnTo>
                  <a:lnTo>
                    <a:pt x="1938" y="0"/>
                  </a:lnTo>
                  <a:lnTo>
                    <a:pt x="1941" y="0"/>
                  </a:lnTo>
                  <a:close/>
                  <a:moveTo>
                    <a:pt x="1970" y="0"/>
                  </a:moveTo>
                  <a:lnTo>
                    <a:pt x="1970" y="18"/>
                  </a:lnTo>
                  <a:lnTo>
                    <a:pt x="1966" y="18"/>
                  </a:lnTo>
                  <a:lnTo>
                    <a:pt x="1966" y="0"/>
                  </a:lnTo>
                  <a:lnTo>
                    <a:pt x="1970" y="0"/>
                  </a:lnTo>
                  <a:close/>
                  <a:moveTo>
                    <a:pt x="1998" y="0"/>
                  </a:moveTo>
                  <a:lnTo>
                    <a:pt x="1998" y="18"/>
                  </a:lnTo>
                  <a:lnTo>
                    <a:pt x="1995" y="18"/>
                  </a:lnTo>
                  <a:lnTo>
                    <a:pt x="1995" y="0"/>
                  </a:lnTo>
                  <a:lnTo>
                    <a:pt x="1998" y="0"/>
                  </a:lnTo>
                  <a:close/>
                  <a:moveTo>
                    <a:pt x="2027" y="0"/>
                  </a:moveTo>
                  <a:lnTo>
                    <a:pt x="2027" y="18"/>
                  </a:lnTo>
                  <a:lnTo>
                    <a:pt x="2023" y="18"/>
                  </a:lnTo>
                  <a:lnTo>
                    <a:pt x="2023" y="0"/>
                  </a:lnTo>
                  <a:lnTo>
                    <a:pt x="2027" y="0"/>
                  </a:lnTo>
                  <a:close/>
                  <a:moveTo>
                    <a:pt x="2055" y="0"/>
                  </a:moveTo>
                  <a:lnTo>
                    <a:pt x="2055" y="18"/>
                  </a:lnTo>
                  <a:lnTo>
                    <a:pt x="2052" y="18"/>
                  </a:lnTo>
                  <a:lnTo>
                    <a:pt x="2052" y="0"/>
                  </a:lnTo>
                  <a:lnTo>
                    <a:pt x="2055" y="0"/>
                  </a:lnTo>
                  <a:close/>
                  <a:moveTo>
                    <a:pt x="2083" y="0"/>
                  </a:moveTo>
                  <a:lnTo>
                    <a:pt x="2083" y="18"/>
                  </a:lnTo>
                  <a:lnTo>
                    <a:pt x="2080" y="18"/>
                  </a:lnTo>
                  <a:lnTo>
                    <a:pt x="2080" y="0"/>
                  </a:lnTo>
                  <a:lnTo>
                    <a:pt x="2083" y="0"/>
                  </a:lnTo>
                  <a:close/>
                  <a:moveTo>
                    <a:pt x="2112" y="0"/>
                  </a:moveTo>
                  <a:lnTo>
                    <a:pt x="2112" y="18"/>
                  </a:lnTo>
                  <a:lnTo>
                    <a:pt x="2109" y="18"/>
                  </a:lnTo>
                  <a:lnTo>
                    <a:pt x="2109" y="0"/>
                  </a:lnTo>
                  <a:lnTo>
                    <a:pt x="2112" y="0"/>
                  </a:lnTo>
                  <a:close/>
                  <a:moveTo>
                    <a:pt x="2140" y="0"/>
                  </a:moveTo>
                  <a:lnTo>
                    <a:pt x="2140" y="18"/>
                  </a:lnTo>
                  <a:lnTo>
                    <a:pt x="2137" y="18"/>
                  </a:lnTo>
                  <a:lnTo>
                    <a:pt x="2137" y="0"/>
                  </a:lnTo>
                  <a:lnTo>
                    <a:pt x="2140" y="0"/>
                  </a:lnTo>
                  <a:close/>
                  <a:moveTo>
                    <a:pt x="2169" y="0"/>
                  </a:moveTo>
                  <a:lnTo>
                    <a:pt x="2169" y="18"/>
                  </a:lnTo>
                  <a:lnTo>
                    <a:pt x="2165" y="18"/>
                  </a:lnTo>
                  <a:lnTo>
                    <a:pt x="2165" y="0"/>
                  </a:lnTo>
                  <a:lnTo>
                    <a:pt x="2169" y="0"/>
                  </a:lnTo>
                  <a:close/>
                  <a:moveTo>
                    <a:pt x="2197" y="0"/>
                  </a:moveTo>
                  <a:lnTo>
                    <a:pt x="2197" y="18"/>
                  </a:lnTo>
                  <a:lnTo>
                    <a:pt x="2194" y="18"/>
                  </a:lnTo>
                  <a:lnTo>
                    <a:pt x="2194" y="0"/>
                  </a:lnTo>
                  <a:lnTo>
                    <a:pt x="2197" y="0"/>
                  </a:lnTo>
                  <a:close/>
                  <a:moveTo>
                    <a:pt x="2226" y="0"/>
                  </a:moveTo>
                  <a:lnTo>
                    <a:pt x="2226" y="18"/>
                  </a:lnTo>
                  <a:lnTo>
                    <a:pt x="2222" y="18"/>
                  </a:lnTo>
                  <a:lnTo>
                    <a:pt x="2222" y="0"/>
                  </a:lnTo>
                  <a:lnTo>
                    <a:pt x="2226" y="0"/>
                  </a:lnTo>
                  <a:close/>
                  <a:moveTo>
                    <a:pt x="2254" y="0"/>
                  </a:moveTo>
                  <a:lnTo>
                    <a:pt x="2254" y="18"/>
                  </a:lnTo>
                  <a:lnTo>
                    <a:pt x="2251" y="18"/>
                  </a:lnTo>
                  <a:lnTo>
                    <a:pt x="2251" y="0"/>
                  </a:lnTo>
                  <a:lnTo>
                    <a:pt x="2254" y="0"/>
                  </a:lnTo>
                  <a:close/>
                  <a:moveTo>
                    <a:pt x="2283" y="0"/>
                  </a:moveTo>
                  <a:lnTo>
                    <a:pt x="2283" y="18"/>
                  </a:lnTo>
                  <a:lnTo>
                    <a:pt x="2279" y="18"/>
                  </a:lnTo>
                  <a:lnTo>
                    <a:pt x="2279" y="0"/>
                  </a:lnTo>
                  <a:lnTo>
                    <a:pt x="2283" y="0"/>
                  </a:lnTo>
                  <a:close/>
                  <a:moveTo>
                    <a:pt x="2311" y="0"/>
                  </a:moveTo>
                  <a:lnTo>
                    <a:pt x="2311" y="18"/>
                  </a:lnTo>
                  <a:lnTo>
                    <a:pt x="2308" y="18"/>
                  </a:lnTo>
                  <a:lnTo>
                    <a:pt x="2308" y="0"/>
                  </a:lnTo>
                  <a:lnTo>
                    <a:pt x="2311" y="0"/>
                  </a:lnTo>
                  <a:close/>
                  <a:moveTo>
                    <a:pt x="2340" y="0"/>
                  </a:moveTo>
                  <a:lnTo>
                    <a:pt x="2340" y="18"/>
                  </a:lnTo>
                  <a:lnTo>
                    <a:pt x="2336" y="18"/>
                  </a:lnTo>
                  <a:lnTo>
                    <a:pt x="2336" y="0"/>
                  </a:lnTo>
                  <a:lnTo>
                    <a:pt x="2340" y="0"/>
                  </a:lnTo>
                  <a:close/>
                  <a:moveTo>
                    <a:pt x="2368" y="0"/>
                  </a:moveTo>
                  <a:lnTo>
                    <a:pt x="2368" y="18"/>
                  </a:lnTo>
                  <a:lnTo>
                    <a:pt x="2365" y="18"/>
                  </a:lnTo>
                  <a:lnTo>
                    <a:pt x="2365" y="0"/>
                  </a:lnTo>
                  <a:lnTo>
                    <a:pt x="2368" y="0"/>
                  </a:lnTo>
                  <a:close/>
                  <a:moveTo>
                    <a:pt x="2397" y="0"/>
                  </a:moveTo>
                  <a:lnTo>
                    <a:pt x="2397" y="18"/>
                  </a:lnTo>
                  <a:lnTo>
                    <a:pt x="2393" y="18"/>
                  </a:lnTo>
                  <a:lnTo>
                    <a:pt x="2393" y="0"/>
                  </a:lnTo>
                  <a:lnTo>
                    <a:pt x="2397" y="0"/>
                  </a:lnTo>
                  <a:close/>
                  <a:moveTo>
                    <a:pt x="2425" y="0"/>
                  </a:moveTo>
                  <a:lnTo>
                    <a:pt x="2425" y="18"/>
                  </a:lnTo>
                  <a:lnTo>
                    <a:pt x="2422" y="18"/>
                  </a:lnTo>
                  <a:lnTo>
                    <a:pt x="2422" y="0"/>
                  </a:lnTo>
                  <a:lnTo>
                    <a:pt x="2425" y="0"/>
                  </a:lnTo>
                  <a:close/>
                  <a:moveTo>
                    <a:pt x="2454" y="0"/>
                  </a:moveTo>
                  <a:lnTo>
                    <a:pt x="2454" y="18"/>
                  </a:lnTo>
                  <a:lnTo>
                    <a:pt x="2450" y="18"/>
                  </a:lnTo>
                  <a:lnTo>
                    <a:pt x="2450" y="0"/>
                  </a:lnTo>
                  <a:lnTo>
                    <a:pt x="2454" y="0"/>
                  </a:lnTo>
                  <a:close/>
                  <a:moveTo>
                    <a:pt x="2482" y="0"/>
                  </a:moveTo>
                  <a:lnTo>
                    <a:pt x="2482" y="18"/>
                  </a:lnTo>
                  <a:lnTo>
                    <a:pt x="2479" y="18"/>
                  </a:lnTo>
                  <a:lnTo>
                    <a:pt x="2479" y="0"/>
                  </a:lnTo>
                  <a:lnTo>
                    <a:pt x="2482" y="0"/>
                  </a:lnTo>
                  <a:close/>
                  <a:moveTo>
                    <a:pt x="2511" y="0"/>
                  </a:moveTo>
                  <a:lnTo>
                    <a:pt x="2511" y="18"/>
                  </a:lnTo>
                  <a:lnTo>
                    <a:pt x="2507" y="18"/>
                  </a:lnTo>
                  <a:lnTo>
                    <a:pt x="2507" y="0"/>
                  </a:lnTo>
                  <a:lnTo>
                    <a:pt x="2511" y="0"/>
                  </a:lnTo>
                  <a:close/>
                  <a:moveTo>
                    <a:pt x="2539" y="0"/>
                  </a:moveTo>
                  <a:lnTo>
                    <a:pt x="2539" y="18"/>
                  </a:lnTo>
                  <a:lnTo>
                    <a:pt x="2536" y="18"/>
                  </a:lnTo>
                  <a:lnTo>
                    <a:pt x="2536" y="0"/>
                  </a:lnTo>
                  <a:lnTo>
                    <a:pt x="2539" y="0"/>
                  </a:lnTo>
                  <a:close/>
                  <a:moveTo>
                    <a:pt x="2568" y="0"/>
                  </a:moveTo>
                  <a:lnTo>
                    <a:pt x="2568" y="18"/>
                  </a:lnTo>
                  <a:lnTo>
                    <a:pt x="2564" y="18"/>
                  </a:lnTo>
                  <a:lnTo>
                    <a:pt x="2564" y="0"/>
                  </a:lnTo>
                  <a:lnTo>
                    <a:pt x="2568" y="0"/>
                  </a:lnTo>
                  <a:close/>
                  <a:moveTo>
                    <a:pt x="2596" y="0"/>
                  </a:moveTo>
                  <a:lnTo>
                    <a:pt x="2596" y="18"/>
                  </a:lnTo>
                  <a:lnTo>
                    <a:pt x="2593" y="18"/>
                  </a:lnTo>
                  <a:lnTo>
                    <a:pt x="2593" y="0"/>
                  </a:lnTo>
                  <a:lnTo>
                    <a:pt x="2596" y="0"/>
                  </a:lnTo>
                  <a:close/>
                  <a:moveTo>
                    <a:pt x="2624" y="0"/>
                  </a:moveTo>
                  <a:lnTo>
                    <a:pt x="2624" y="18"/>
                  </a:lnTo>
                  <a:lnTo>
                    <a:pt x="2621" y="18"/>
                  </a:lnTo>
                  <a:lnTo>
                    <a:pt x="2621" y="0"/>
                  </a:lnTo>
                  <a:lnTo>
                    <a:pt x="2624" y="0"/>
                  </a:lnTo>
                  <a:close/>
                  <a:moveTo>
                    <a:pt x="2653" y="0"/>
                  </a:moveTo>
                  <a:lnTo>
                    <a:pt x="2653" y="18"/>
                  </a:lnTo>
                  <a:lnTo>
                    <a:pt x="2650" y="18"/>
                  </a:lnTo>
                  <a:lnTo>
                    <a:pt x="2650" y="0"/>
                  </a:lnTo>
                  <a:lnTo>
                    <a:pt x="2653" y="0"/>
                  </a:lnTo>
                  <a:close/>
                  <a:moveTo>
                    <a:pt x="2681" y="0"/>
                  </a:moveTo>
                  <a:lnTo>
                    <a:pt x="2681" y="18"/>
                  </a:lnTo>
                  <a:lnTo>
                    <a:pt x="2678" y="18"/>
                  </a:lnTo>
                  <a:lnTo>
                    <a:pt x="2678" y="0"/>
                  </a:lnTo>
                  <a:lnTo>
                    <a:pt x="2681" y="0"/>
                  </a:lnTo>
                  <a:close/>
                  <a:moveTo>
                    <a:pt x="2710" y="0"/>
                  </a:moveTo>
                  <a:lnTo>
                    <a:pt x="2710" y="18"/>
                  </a:lnTo>
                  <a:lnTo>
                    <a:pt x="2706" y="18"/>
                  </a:lnTo>
                  <a:lnTo>
                    <a:pt x="2706" y="0"/>
                  </a:lnTo>
                  <a:lnTo>
                    <a:pt x="2710" y="0"/>
                  </a:lnTo>
                  <a:close/>
                  <a:moveTo>
                    <a:pt x="2738" y="0"/>
                  </a:moveTo>
                  <a:lnTo>
                    <a:pt x="2738" y="18"/>
                  </a:lnTo>
                  <a:lnTo>
                    <a:pt x="2735" y="18"/>
                  </a:lnTo>
                  <a:lnTo>
                    <a:pt x="2735" y="0"/>
                  </a:lnTo>
                  <a:lnTo>
                    <a:pt x="2738" y="0"/>
                  </a:lnTo>
                  <a:close/>
                  <a:moveTo>
                    <a:pt x="2767" y="0"/>
                  </a:moveTo>
                  <a:lnTo>
                    <a:pt x="2767" y="18"/>
                  </a:lnTo>
                  <a:lnTo>
                    <a:pt x="2763" y="18"/>
                  </a:lnTo>
                  <a:lnTo>
                    <a:pt x="2763" y="0"/>
                  </a:lnTo>
                  <a:lnTo>
                    <a:pt x="2767" y="0"/>
                  </a:lnTo>
                  <a:close/>
                  <a:moveTo>
                    <a:pt x="2795" y="0"/>
                  </a:moveTo>
                  <a:lnTo>
                    <a:pt x="2795" y="18"/>
                  </a:lnTo>
                  <a:lnTo>
                    <a:pt x="2792" y="18"/>
                  </a:lnTo>
                  <a:lnTo>
                    <a:pt x="2792" y="0"/>
                  </a:lnTo>
                  <a:lnTo>
                    <a:pt x="2795" y="0"/>
                  </a:lnTo>
                  <a:close/>
                  <a:moveTo>
                    <a:pt x="2824" y="0"/>
                  </a:moveTo>
                  <a:lnTo>
                    <a:pt x="2824" y="18"/>
                  </a:lnTo>
                  <a:lnTo>
                    <a:pt x="2820" y="18"/>
                  </a:lnTo>
                  <a:lnTo>
                    <a:pt x="2820" y="0"/>
                  </a:lnTo>
                  <a:lnTo>
                    <a:pt x="2824" y="0"/>
                  </a:lnTo>
                  <a:close/>
                  <a:moveTo>
                    <a:pt x="2852" y="0"/>
                  </a:moveTo>
                  <a:lnTo>
                    <a:pt x="2852" y="18"/>
                  </a:lnTo>
                  <a:lnTo>
                    <a:pt x="2849" y="18"/>
                  </a:lnTo>
                  <a:lnTo>
                    <a:pt x="2849" y="0"/>
                  </a:lnTo>
                  <a:lnTo>
                    <a:pt x="2852" y="0"/>
                  </a:lnTo>
                  <a:close/>
                  <a:moveTo>
                    <a:pt x="2881" y="0"/>
                  </a:moveTo>
                  <a:lnTo>
                    <a:pt x="2881" y="18"/>
                  </a:lnTo>
                  <a:lnTo>
                    <a:pt x="2877" y="18"/>
                  </a:lnTo>
                  <a:lnTo>
                    <a:pt x="2877" y="0"/>
                  </a:lnTo>
                  <a:lnTo>
                    <a:pt x="2881" y="0"/>
                  </a:lnTo>
                  <a:close/>
                  <a:moveTo>
                    <a:pt x="2909" y="0"/>
                  </a:moveTo>
                  <a:lnTo>
                    <a:pt x="2909" y="18"/>
                  </a:lnTo>
                  <a:lnTo>
                    <a:pt x="2906" y="18"/>
                  </a:lnTo>
                  <a:lnTo>
                    <a:pt x="2906" y="0"/>
                  </a:lnTo>
                  <a:lnTo>
                    <a:pt x="2909" y="0"/>
                  </a:lnTo>
                  <a:close/>
                  <a:moveTo>
                    <a:pt x="2938" y="0"/>
                  </a:moveTo>
                  <a:lnTo>
                    <a:pt x="2938" y="18"/>
                  </a:lnTo>
                  <a:lnTo>
                    <a:pt x="2934" y="18"/>
                  </a:lnTo>
                  <a:lnTo>
                    <a:pt x="2934" y="0"/>
                  </a:lnTo>
                  <a:lnTo>
                    <a:pt x="2938" y="0"/>
                  </a:lnTo>
                  <a:close/>
                  <a:moveTo>
                    <a:pt x="2966" y="0"/>
                  </a:moveTo>
                  <a:lnTo>
                    <a:pt x="2966" y="18"/>
                  </a:lnTo>
                  <a:lnTo>
                    <a:pt x="2963" y="18"/>
                  </a:lnTo>
                  <a:lnTo>
                    <a:pt x="2963" y="0"/>
                  </a:lnTo>
                  <a:lnTo>
                    <a:pt x="2966" y="0"/>
                  </a:lnTo>
                  <a:close/>
                  <a:moveTo>
                    <a:pt x="2995" y="0"/>
                  </a:moveTo>
                  <a:lnTo>
                    <a:pt x="2995" y="18"/>
                  </a:lnTo>
                  <a:lnTo>
                    <a:pt x="2991" y="18"/>
                  </a:lnTo>
                  <a:lnTo>
                    <a:pt x="2991" y="0"/>
                  </a:lnTo>
                  <a:lnTo>
                    <a:pt x="2995" y="0"/>
                  </a:lnTo>
                  <a:close/>
                  <a:moveTo>
                    <a:pt x="3023" y="0"/>
                  </a:moveTo>
                  <a:lnTo>
                    <a:pt x="3023" y="18"/>
                  </a:lnTo>
                  <a:lnTo>
                    <a:pt x="3020" y="18"/>
                  </a:lnTo>
                  <a:lnTo>
                    <a:pt x="3020" y="0"/>
                  </a:lnTo>
                  <a:lnTo>
                    <a:pt x="3023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2595" y="1174"/>
              <a:ext cx="3002" cy="1460"/>
            </a:xfrm>
            <a:custGeom>
              <a:avLst/>
              <a:gdLst>
                <a:gd name="T0" fmla="*/ 719 w 22548"/>
                <a:gd name="T1" fmla="*/ 1878 h 10085"/>
                <a:gd name="T2" fmla="*/ 1788 w 22548"/>
                <a:gd name="T3" fmla="*/ 5621 h 10085"/>
                <a:gd name="T4" fmla="*/ 2431 w 22548"/>
                <a:gd name="T5" fmla="*/ 5041 h 10085"/>
                <a:gd name="T6" fmla="*/ 3285 w 22548"/>
                <a:gd name="T7" fmla="*/ 4666 h 10085"/>
                <a:gd name="T8" fmla="*/ 4317 w 22548"/>
                <a:gd name="T9" fmla="*/ 2297 h 10085"/>
                <a:gd name="T10" fmla="*/ 4972 w 22548"/>
                <a:gd name="T11" fmla="*/ 3221 h 10085"/>
                <a:gd name="T12" fmla="*/ 6068 w 22548"/>
                <a:gd name="T13" fmla="*/ 6946 h 10085"/>
                <a:gd name="T14" fmla="*/ 6708 w 22548"/>
                <a:gd name="T15" fmla="*/ 6468 h 10085"/>
                <a:gd name="T16" fmla="*/ 7497 w 22548"/>
                <a:gd name="T17" fmla="*/ 3106 h 10085"/>
                <a:gd name="T18" fmla="*/ 8180 w 22548"/>
                <a:gd name="T19" fmla="*/ 4333 h 10085"/>
                <a:gd name="T20" fmla="*/ 8850 w 22548"/>
                <a:gd name="T21" fmla="*/ 4115 h 10085"/>
                <a:gd name="T22" fmla="*/ 9492 w 22548"/>
                <a:gd name="T23" fmla="*/ 3644 h 10085"/>
                <a:gd name="T24" fmla="*/ 10130 w 22548"/>
                <a:gd name="T25" fmla="*/ 4591 h 10085"/>
                <a:gd name="T26" fmla="*/ 10705 w 22548"/>
                <a:gd name="T27" fmla="*/ 8481 h 10085"/>
                <a:gd name="T28" fmla="*/ 11561 w 22548"/>
                <a:gd name="T29" fmla="*/ 2801 h 10085"/>
                <a:gd name="T30" fmla="*/ 12238 w 22548"/>
                <a:gd name="T31" fmla="*/ 4056 h 10085"/>
                <a:gd name="T32" fmla="*/ 12916 w 22548"/>
                <a:gd name="T33" fmla="*/ 6310 h 10085"/>
                <a:gd name="T34" fmla="*/ 13701 w 22548"/>
                <a:gd name="T35" fmla="*/ 1742 h 10085"/>
                <a:gd name="T36" fmla="*/ 14558 w 22548"/>
                <a:gd name="T37" fmla="*/ 27 h 10085"/>
                <a:gd name="T38" fmla="*/ 15482 w 22548"/>
                <a:gd name="T39" fmla="*/ 3628 h 10085"/>
                <a:gd name="T40" fmla="*/ 16109 w 22548"/>
                <a:gd name="T41" fmla="*/ 5475 h 10085"/>
                <a:gd name="T42" fmla="*/ 16698 w 22548"/>
                <a:gd name="T43" fmla="*/ 3883 h 10085"/>
                <a:gd name="T44" fmla="*/ 17553 w 22548"/>
                <a:gd name="T45" fmla="*/ 3603 h 10085"/>
                <a:gd name="T46" fmla="*/ 18466 w 22548"/>
                <a:gd name="T47" fmla="*/ 2044 h 10085"/>
                <a:gd name="T48" fmla="*/ 19269 w 22548"/>
                <a:gd name="T49" fmla="*/ 3135 h 10085"/>
                <a:gd name="T50" fmla="*/ 19905 w 22548"/>
                <a:gd name="T51" fmla="*/ 6926 h 10085"/>
                <a:gd name="T52" fmla="*/ 20761 w 22548"/>
                <a:gd name="T53" fmla="*/ 4087 h 10085"/>
                <a:gd name="T54" fmla="*/ 21440 w 22548"/>
                <a:gd name="T55" fmla="*/ 4656 h 10085"/>
                <a:gd name="T56" fmla="*/ 22082 w 22548"/>
                <a:gd name="T57" fmla="*/ 4949 h 10085"/>
                <a:gd name="T58" fmla="*/ 22045 w 22548"/>
                <a:gd name="T59" fmla="*/ 4990 h 10085"/>
                <a:gd name="T60" fmla="*/ 21410 w 22548"/>
                <a:gd name="T61" fmla="*/ 4712 h 10085"/>
                <a:gd name="T62" fmla="*/ 20761 w 22548"/>
                <a:gd name="T63" fmla="*/ 4100 h 10085"/>
                <a:gd name="T64" fmla="*/ 20192 w 22548"/>
                <a:gd name="T65" fmla="*/ 5679 h 10085"/>
                <a:gd name="T66" fmla="*/ 19266 w 22548"/>
                <a:gd name="T67" fmla="*/ 3163 h 10085"/>
                <a:gd name="T68" fmla="*/ 18626 w 22548"/>
                <a:gd name="T69" fmla="*/ 2424 h 10085"/>
                <a:gd name="T70" fmla="*/ 17836 w 22548"/>
                <a:gd name="T71" fmla="*/ 2298 h 10085"/>
                <a:gd name="T72" fmla="*/ 16979 w 22548"/>
                <a:gd name="T73" fmla="*/ 3126 h 10085"/>
                <a:gd name="T74" fmla="*/ 16320 w 22548"/>
                <a:gd name="T75" fmla="*/ 5685 h 10085"/>
                <a:gd name="T76" fmla="*/ 15663 w 22548"/>
                <a:gd name="T77" fmla="*/ 4224 h 10085"/>
                <a:gd name="T78" fmla="*/ 14557 w 22548"/>
                <a:gd name="T79" fmla="*/ 44 h 10085"/>
                <a:gd name="T80" fmla="*/ 13706 w 22548"/>
                <a:gd name="T81" fmla="*/ 1763 h 10085"/>
                <a:gd name="T82" fmla="*/ 12899 w 22548"/>
                <a:gd name="T83" fmla="*/ 6343 h 10085"/>
                <a:gd name="T84" fmla="*/ 12271 w 22548"/>
                <a:gd name="T85" fmla="*/ 4102 h 10085"/>
                <a:gd name="T86" fmla="*/ 11561 w 22548"/>
                <a:gd name="T87" fmla="*/ 2807 h 10085"/>
                <a:gd name="T88" fmla="*/ 10988 w 22548"/>
                <a:gd name="T89" fmla="*/ 6532 h 10085"/>
                <a:gd name="T90" fmla="*/ 10282 w 22548"/>
                <a:gd name="T91" fmla="*/ 4987 h 10085"/>
                <a:gd name="T92" fmla="*/ 9635 w 22548"/>
                <a:gd name="T93" fmla="*/ 4225 h 10085"/>
                <a:gd name="T94" fmla="*/ 8852 w 22548"/>
                <a:gd name="T95" fmla="*/ 4132 h 10085"/>
                <a:gd name="T96" fmla="*/ 8191 w 22548"/>
                <a:gd name="T97" fmla="*/ 4399 h 10085"/>
                <a:gd name="T98" fmla="*/ 7568 w 22548"/>
                <a:gd name="T99" fmla="*/ 3111 h 10085"/>
                <a:gd name="T100" fmla="*/ 6857 w 22548"/>
                <a:gd name="T101" fmla="*/ 6905 h 10085"/>
                <a:gd name="T102" fmla="*/ 6213 w 22548"/>
                <a:gd name="T103" fmla="*/ 10051 h 10085"/>
                <a:gd name="T104" fmla="*/ 5169 w 22548"/>
                <a:gd name="T105" fmla="*/ 3336 h 10085"/>
                <a:gd name="T106" fmla="*/ 4334 w 22548"/>
                <a:gd name="T107" fmla="*/ 2366 h 10085"/>
                <a:gd name="T108" fmla="*/ 3646 w 22548"/>
                <a:gd name="T109" fmla="*/ 6107 h 10085"/>
                <a:gd name="T110" fmla="*/ 2612 w 22548"/>
                <a:gd name="T111" fmla="*/ 5740 h 10085"/>
                <a:gd name="T112" fmla="*/ 1935 w 22548"/>
                <a:gd name="T113" fmla="*/ 6143 h 10085"/>
                <a:gd name="T114" fmla="*/ 1078 w 22548"/>
                <a:gd name="T115" fmla="*/ 3216 h 10085"/>
                <a:gd name="T116" fmla="*/ 68 w 22548"/>
                <a:gd name="T117" fmla="*/ 3520 h 10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548" h="10085">
                  <a:moveTo>
                    <a:pt x="13" y="3473"/>
                  </a:moveTo>
                  <a:lnTo>
                    <a:pt x="229" y="3217"/>
                  </a:lnTo>
                  <a:lnTo>
                    <a:pt x="223" y="3228"/>
                  </a:lnTo>
                  <a:lnTo>
                    <a:pt x="435" y="2648"/>
                  </a:lnTo>
                  <a:lnTo>
                    <a:pt x="650" y="1879"/>
                  </a:lnTo>
                  <a:cubicBezTo>
                    <a:pt x="654" y="1863"/>
                    <a:pt x="668" y="1853"/>
                    <a:pt x="684" y="1852"/>
                  </a:cubicBezTo>
                  <a:cubicBezTo>
                    <a:pt x="700" y="1852"/>
                    <a:pt x="714" y="1863"/>
                    <a:pt x="719" y="1878"/>
                  </a:cubicBezTo>
                  <a:lnTo>
                    <a:pt x="931" y="2578"/>
                  </a:lnTo>
                  <a:lnTo>
                    <a:pt x="1146" y="3193"/>
                  </a:lnTo>
                  <a:lnTo>
                    <a:pt x="1360" y="4120"/>
                  </a:lnTo>
                  <a:lnTo>
                    <a:pt x="1358" y="4115"/>
                  </a:lnTo>
                  <a:lnTo>
                    <a:pt x="1574" y="4655"/>
                  </a:lnTo>
                  <a:cubicBezTo>
                    <a:pt x="1575" y="4657"/>
                    <a:pt x="1575" y="4659"/>
                    <a:pt x="1576" y="4661"/>
                  </a:cubicBezTo>
                  <a:lnTo>
                    <a:pt x="1788" y="5621"/>
                  </a:lnTo>
                  <a:lnTo>
                    <a:pt x="1786" y="5614"/>
                  </a:lnTo>
                  <a:lnTo>
                    <a:pt x="2002" y="6114"/>
                  </a:lnTo>
                  <a:lnTo>
                    <a:pt x="2213" y="6573"/>
                  </a:lnTo>
                  <a:lnTo>
                    <a:pt x="2145" y="6583"/>
                  </a:lnTo>
                  <a:lnTo>
                    <a:pt x="2361" y="5047"/>
                  </a:lnTo>
                  <a:cubicBezTo>
                    <a:pt x="2363" y="5031"/>
                    <a:pt x="2377" y="5018"/>
                    <a:pt x="2393" y="5017"/>
                  </a:cubicBezTo>
                  <a:cubicBezTo>
                    <a:pt x="2410" y="5015"/>
                    <a:pt x="2426" y="5025"/>
                    <a:pt x="2431" y="5041"/>
                  </a:cubicBezTo>
                  <a:lnTo>
                    <a:pt x="2643" y="5693"/>
                  </a:lnTo>
                  <a:lnTo>
                    <a:pt x="2573" y="5700"/>
                  </a:lnTo>
                  <a:lnTo>
                    <a:pt x="2789" y="3804"/>
                  </a:lnTo>
                  <a:cubicBezTo>
                    <a:pt x="2790" y="3789"/>
                    <a:pt x="2802" y="3776"/>
                    <a:pt x="2817" y="3773"/>
                  </a:cubicBezTo>
                  <a:cubicBezTo>
                    <a:pt x="2833" y="3770"/>
                    <a:pt x="2848" y="3777"/>
                    <a:pt x="2856" y="3791"/>
                  </a:cubicBezTo>
                  <a:lnTo>
                    <a:pt x="3068" y="4175"/>
                  </a:lnTo>
                  <a:lnTo>
                    <a:pt x="3285" y="4666"/>
                  </a:lnTo>
                  <a:lnTo>
                    <a:pt x="3499" y="5362"/>
                  </a:lnTo>
                  <a:lnTo>
                    <a:pt x="3715" y="6086"/>
                  </a:lnTo>
                  <a:lnTo>
                    <a:pt x="3645" y="6091"/>
                  </a:lnTo>
                  <a:lnTo>
                    <a:pt x="3857" y="4731"/>
                  </a:lnTo>
                  <a:lnTo>
                    <a:pt x="4073" y="2349"/>
                  </a:lnTo>
                  <a:cubicBezTo>
                    <a:pt x="4074" y="2332"/>
                    <a:pt x="4088" y="2318"/>
                    <a:pt x="4105" y="2317"/>
                  </a:cubicBezTo>
                  <a:lnTo>
                    <a:pt x="4317" y="2297"/>
                  </a:lnTo>
                  <a:lnTo>
                    <a:pt x="4307" y="2299"/>
                  </a:lnTo>
                  <a:lnTo>
                    <a:pt x="4523" y="2211"/>
                  </a:lnTo>
                  <a:cubicBezTo>
                    <a:pt x="4538" y="2205"/>
                    <a:pt x="4556" y="2210"/>
                    <a:pt x="4566" y="2224"/>
                  </a:cubicBezTo>
                  <a:lnTo>
                    <a:pt x="4778" y="2520"/>
                  </a:lnTo>
                  <a:cubicBezTo>
                    <a:pt x="4780" y="2523"/>
                    <a:pt x="4782" y="2526"/>
                    <a:pt x="4783" y="2530"/>
                  </a:cubicBezTo>
                  <a:lnTo>
                    <a:pt x="4999" y="3246"/>
                  </a:lnTo>
                  <a:lnTo>
                    <a:pt x="4972" y="3221"/>
                  </a:lnTo>
                  <a:lnTo>
                    <a:pt x="5184" y="3265"/>
                  </a:lnTo>
                  <a:cubicBezTo>
                    <a:pt x="5198" y="3268"/>
                    <a:pt x="5209" y="3279"/>
                    <a:pt x="5212" y="3293"/>
                  </a:cubicBezTo>
                  <a:lnTo>
                    <a:pt x="5428" y="4285"/>
                  </a:lnTo>
                  <a:lnTo>
                    <a:pt x="5639" y="5091"/>
                  </a:lnTo>
                  <a:lnTo>
                    <a:pt x="5856" y="6294"/>
                  </a:lnTo>
                  <a:lnTo>
                    <a:pt x="6067" y="6937"/>
                  </a:lnTo>
                  <a:cubicBezTo>
                    <a:pt x="6068" y="6940"/>
                    <a:pt x="6068" y="6943"/>
                    <a:pt x="6068" y="6946"/>
                  </a:cubicBezTo>
                  <a:lnTo>
                    <a:pt x="6284" y="10046"/>
                  </a:lnTo>
                  <a:lnTo>
                    <a:pt x="6213" y="10047"/>
                  </a:lnTo>
                  <a:lnTo>
                    <a:pt x="6425" y="5603"/>
                  </a:lnTo>
                  <a:cubicBezTo>
                    <a:pt x="6425" y="5585"/>
                    <a:pt x="6439" y="5570"/>
                    <a:pt x="6457" y="5569"/>
                  </a:cubicBezTo>
                  <a:cubicBezTo>
                    <a:pt x="6475" y="5567"/>
                    <a:pt x="6491" y="5579"/>
                    <a:pt x="6495" y="5596"/>
                  </a:cubicBezTo>
                  <a:lnTo>
                    <a:pt x="6711" y="6476"/>
                  </a:lnTo>
                  <a:lnTo>
                    <a:pt x="6708" y="6468"/>
                  </a:lnTo>
                  <a:lnTo>
                    <a:pt x="6920" y="6872"/>
                  </a:lnTo>
                  <a:lnTo>
                    <a:pt x="6918" y="6867"/>
                  </a:lnTo>
                  <a:lnTo>
                    <a:pt x="7134" y="7163"/>
                  </a:lnTo>
                  <a:lnTo>
                    <a:pt x="7077" y="7162"/>
                  </a:lnTo>
                  <a:lnTo>
                    <a:pt x="7289" y="6906"/>
                  </a:lnTo>
                  <a:lnTo>
                    <a:pt x="7281" y="6926"/>
                  </a:lnTo>
                  <a:lnTo>
                    <a:pt x="7497" y="3106"/>
                  </a:lnTo>
                  <a:cubicBezTo>
                    <a:pt x="7497" y="3092"/>
                    <a:pt x="7507" y="3079"/>
                    <a:pt x="7521" y="3075"/>
                  </a:cubicBezTo>
                  <a:cubicBezTo>
                    <a:pt x="7534" y="3070"/>
                    <a:pt x="7550" y="3074"/>
                    <a:pt x="7559" y="3084"/>
                  </a:cubicBezTo>
                  <a:lnTo>
                    <a:pt x="7771" y="3320"/>
                  </a:lnTo>
                  <a:cubicBezTo>
                    <a:pt x="7775" y="3325"/>
                    <a:pt x="7778" y="3331"/>
                    <a:pt x="7780" y="3337"/>
                  </a:cubicBezTo>
                  <a:lnTo>
                    <a:pt x="7996" y="4313"/>
                  </a:lnTo>
                  <a:lnTo>
                    <a:pt x="7968" y="4285"/>
                  </a:lnTo>
                  <a:lnTo>
                    <a:pt x="8180" y="4333"/>
                  </a:lnTo>
                  <a:lnTo>
                    <a:pt x="8154" y="4338"/>
                  </a:lnTo>
                  <a:lnTo>
                    <a:pt x="8370" y="4206"/>
                  </a:lnTo>
                  <a:lnTo>
                    <a:pt x="8354" y="4225"/>
                  </a:lnTo>
                  <a:lnTo>
                    <a:pt x="8566" y="3601"/>
                  </a:lnTo>
                  <a:cubicBezTo>
                    <a:pt x="8571" y="3587"/>
                    <a:pt x="8584" y="3577"/>
                    <a:pt x="8599" y="3576"/>
                  </a:cubicBezTo>
                  <a:cubicBezTo>
                    <a:pt x="8614" y="3576"/>
                    <a:pt x="8628" y="3585"/>
                    <a:pt x="8634" y="3599"/>
                  </a:cubicBezTo>
                  <a:lnTo>
                    <a:pt x="8850" y="4115"/>
                  </a:lnTo>
                  <a:lnTo>
                    <a:pt x="8781" y="4125"/>
                  </a:lnTo>
                  <a:lnTo>
                    <a:pt x="8993" y="2097"/>
                  </a:lnTo>
                  <a:cubicBezTo>
                    <a:pt x="8994" y="2084"/>
                    <a:pt x="9001" y="2074"/>
                    <a:pt x="9012" y="2068"/>
                  </a:cubicBezTo>
                  <a:lnTo>
                    <a:pt x="9228" y="1960"/>
                  </a:lnTo>
                  <a:cubicBezTo>
                    <a:pt x="9239" y="1955"/>
                    <a:pt x="9251" y="1955"/>
                    <a:pt x="9261" y="1961"/>
                  </a:cubicBezTo>
                  <a:cubicBezTo>
                    <a:pt x="9272" y="1966"/>
                    <a:pt x="9279" y="1976"/>
                    <a:pt x="9280" y="1988"/>
                  </a:cubicBezTo>
                  <a:lnTo>
                    <a:pt x="9492" y="3644"/>
                  </a:lnTo>
                  <a:lnTo>
                    <a:pt x="9490" y="3636"/>
                  </a:lnTo>
                  <a:lnTo>
                    <a:pt x="9702" y="4200"/>
                  </a:lnTo>
                  <a:lnTo>
                    <a:pt x="9650" y="4182"/>
                  </a:lnTo>
                  <a:lnTo>
                    <a:pt x="9866" y="4050"/>
                  </a:lnTo>
                  <a:cubicBezTo>
                    <a:pt x="9875" y="4044"/>
                    <a:pt x="9886" y="4043"/>
                    <a:pt x="9896" y="4046"/>
                  </a:cubicBezTo>
                  <a:cubicBezTo>
                    <a:pt x="9906" y="4050"/>
                    <a:pt x="9914" y="4057"/>
                    <a:pt x="9918" y="4067"/>
                  </a:cubicBezTo>
                  <a:lnTo>
                    <a:pt x="10130" y="4591"/>
                  </a:lnTo>
                  <a:lnTo>
                    <a:pt x="10127" y="4586"/>
                  </a:lnTo>
                  <a:lnTo>
                    <a:pt x="10343" y="4950"/>
                  </a:lnTo>
                  <a:cubicBezTo>
                    <a:pt x="10345" y="4953"/>
                    <a:pt x="10346" y="4956"/>
                    <a:pt x="10347" y="4959"/>
                  </a:cubicBezTo>
                  <a:lnTo>
                    <a:pt x="10559" y="5735"/>
                  </a:lnTo>
                  <a:cubicBezTo>
                    <a:pt x="10560" y="5737"/>
                    <a:pt x="10560" y="5739"/>
                    <a:pt x="10560" y="5742"/>
                  </a:cubicBezTo>
                  <a:lnTo>
                    <a:pt x="10776" y="8482"/>
                  </a:lnTo>
                  <a:lnTo>
                    <a:pt x="10705" y="8481"/>
                  </a:lnTo>
                  <a:lnTo>
                    <a:pt x="10917" y="6525"/>
                  </a:lnTo>
                  <a:lnTo>
                    <a:pt x="11133" y="4872"/>
                  </a:lnTo>
                  <a:cubicBezTo>
                    <a:pt x="11135" y="4857"/>
                    <a:pt x="11145" y="4845"/>
                    <a:pt x="11160" y="4842"/>
                  </a:cubicBezTo>
                  <a:cubicBezTo>
                    <a:pt x="11174" y="4838"/>
                    <a:pt x="11189" y="4843"/>
                    <a:pt x="11198" y="4855"/>
                  </a:cubicBezTo>
                  <a:lnTo>
                    <a:pt x="11410" y="5147"/>
                  </a:lnTo>
                  <a:lnTo>
                    <a:pt x="11345" y="5165"/>
                  </a:lnTo>
                  <a:lnTo>
                    <a:pt x="11561" y="2801"/>
                  </a:lnTo>
                  <a:cubicBezTo>
                    <a:pt x="11562" y="2783"/>
                    <a:pt x="11578" y="2768"/>
                    <a:pt x="11597" y="2768"/>
                  </a:cubicBezTo>
                  <a:cubicBezTo>
                    <a:pt x="11615" y="2769"/>
                    <a:pt x="11631" y="2783"/>
                    <a:pt x="11632" y="2802"/>
                  </a:cubicBezTo>
                  <a:lnTo>
                    <a:pt x="11844" y="5590"/>
                  </a:lnTo>
                  <a:lnTo>
                    <a:pt x="11773" y="5587"/>
                  </a:lnTo>
                  <a:lnTo>
                    <a:pt x="11989" y="4079"/>
                  </a:lnTo>
                  <a:cubicBezTo>
                    <a:pt x="11991" y="4061"/>
                    <a:pt x="12007" y="4048"/>
                    <a:pt x="12026" y="4048"/>
                  </a:cubicBezTo>
                  <a:lnTo>
                    <a:pt x="12238" y="4056"/>
                  </a:lnTo>
                  <a:lnTo>
                    <a:pt x="12202" y="4083"/>
                  </a:lnTo>
                  <a:lnTo>
                    <a:pt x="12418" y="3311"/>
                  </a:lnTo>
                  <a:cubicBezTo>
                    <a:pt x="12421" y="3299"/>
                    <a:pt x="12430" y="3290"/>
                    <a:pt x="12442" y="3286"/>
                  </a:cubicBezTo>
                  <a:cubicBezTo>
                    <a:pt x="12454" y="3282"/>
                    <a:pt x="12467" y="3285"/>
                    <a:pt x="12476" y="3293"/>
                  </a:cubicBezTo>
                  <a:lnTo>
                    <a:pt x="12688" y="3477"/>
                  </a:lnTo>
                  <a:cubicBezTo>
                    <a:pt x="12695" y="3483"/>
                    <a:pt x="12700" y="3492"/>
                    <a:pt x="12700" y="3502"/>
                  </a:cubicBezTo>
                  <a:lnTo>
                    <a:pt x="12916" y="6310"/>
                  </a:lnTo>
                  <a:lnTo>
                    <a:pt x="12861" y="6282"/>
                  </a:lnTo>
                  <a:lnTo>
                    <a:pt x="13073" y="6150"/>
                  </a:lnTo>
                  <a:lnTo>
                    <a:pt x="13058" y="6171"/>
                  </a:lnTo>
                  <a:lnTo>
                    <a:pt x="13274" y="5359"/>
                  </a:lnTo>
                  <a:lnTo>
                    <a:pt x="13485" y="4432"/>
                  </a:lnTo>
                  <a:lnTo>
                    <a:pt x="13485" y="4438"/>
                  </a:lnTo>
                  <a:lnTo>
                    <a:pt x="13701" y="1742"/>
                  </a:lnTo>
                  <a:cubicBezTo>
                    <a:pt x="13702" y="1726"/>
                    <a:pt x="13713" y="1713"/>
                    <a:pt x="13728" y="1709"/>
                  </a:cubicBezTo>
                  <a:cubicBezTo>
                    <a:pt x="13743" y="1706"/>
                    <a:pt x="13759" y="1712"/>
                    <a:pt x="13767" y="1726"/>
                  </a:cubicBezTo>
                  <a:lnTo>
                    <a:pt x="13979" y="2078"/>
                  </a:lnTo>
                  <a:lnTo>
                    <a:pt x="13915" y="2084"/>
                  </a:lnTo>
                  <a:lnTo>
                    <a:pt x="14131" y="1472"/>
                  </a:lnTo>
                  <a:lnTo>
                    <a:pt x="14342" y="810"/>
                  </a:lnTo>
                  <a:lnTo>
                    <a:pt x="14558" y="27"/>
                  </a:lnTo>
                  <a:cubicBezTo>
                    <a:pt x="14562" y="11"/>
                    <a:pt x="14577" y="0"/>
                    <a:pt x="14593" y="0"/>
                  </a:cubicBezTo>
                  <a:cubicBezTo>
                    <a:pt x="14610" y="1"/>
                    <a:pt x="14624" y="13"/>
                    <a:pt x="14628" y="29"/>
                  </a:cubicBezTo>
                  <a:lnTo>
                    <a:pt x="14840" y="985"/>
                  </a:lnTo>
                  <a:lnTo>
                    <a:pt x="15056" y="2435"/>
                  </a:lnTo>
                  <a:lnTo>
                    <a:pt x="15054" y="2428"/>
                  </a:lnTo>
                  <a:lnTo>
                    <a:pt x="15266" y="3016"/>
                  </a:lnTo>
                  <a:lnTo>
                    <a:pt x="15482" y="3628"/>
                  </a:lnTo>
                  <a:lnTo>
                    <a:pt x="15694" y="4175"/>
                  </a:lnTo>
                  <a:lnTo>
                    <a:pt x="15625" y="4181"/>
                  </a:lnTo>
                  <a:lnTo>
                    <a:pt x="15841" y="3137"/>
                  </a:lnTo>
                  <a:cubicBezTo>
                    <a:pt x="15845" y="3120"/>
                    <a:pt x="15861" y="3108"/>
                    <a:pt x="15879" y="3109"/>
                  </a:cubicBezTo>
                  <a:cubicBezTo>
                    <a:pt x="15896" y="3110"/>
                    <a:pt x="15911" y="3123"/>
                    <a:pt x="15912" y="3141"/>
                  </a:cubicBezTo>
                  <a:lnTo>
                    <a:pt x="16124" y="5501"/>
                  </a:lnTo>
                  <a:lnTo>
                    <a:pt x="16109" y="5475"/>
                  </a:lnTo>
                  <a:lnTo>
                    <a:pt x="16325" y="5623"/>
                  </a:lnTo>
                  <a:lnTo>
                    <a:pt x="16269" y="5650"/>
                  </a:lnTo>
                  <a:lnTo>
                    <a:pt x="16481" y="2830"/>
                  </a:lnTo>
                  <a:cubicBezTo>
                    <a:pt x="16482" y="2812"/>
                    <a:pt x="16496" y="2798"/>
                    <a:pt x="16514" y="2797"/>
                  </a:cubicBezTo>
                  <a:cubicBezTo>
                    <a:pt x="16532" y="2795"/>
                    <a:pt x="16548" y="2808"/>
                    <a:pt x="16552" y="2825"/>
                  </a:cubicBezTo>
                  <a:lnTo>
                    <a:pt x="16768" y="3885"/>
                  </a:lnTo>
                  <a:lnTo>
                    <a:pt x="16698" y="3883"/>
                  </a:lnTo>
                  <a:lnTo>
                    <a:pt x="16910" y="3107"/>
                  </a:lnTo>
                  <a:lnTo>
                    <a:pt x="17126" y="2481"/>
                  </a:lnTo>
                  <a:cubicBezTo>
                    <a:pt x="17131" y="2466"/>
                    <a:pt x="17145" y="2457"/>
                    <a:pt x="17160" y="2456"/>
                  </a:cubicBezTo>
                  <a:cubicBezTo>
                    <a:pt x="17175" y="2456"/>
                    <a:pt x="17189" y="2466"/>
                    <a:pt x="17194" y="2480"/>
                  </a:cubicBezTo>
                  <a:lnTo>
                    <a:pt x="17406" y="3064"/>
                  </a:lnTo>
                  <a:lnTo>
                    <a:pt x="17622" y="3595"/>
                  </a:lnTo>
                  <a:lnTo>
                    <a:pt x="17553" y="3603"/>
                  </a:lnTo>
                  <a:lnTo>
                    <a:pt x="17765" y="2287"/>
                  </a:lnTo>
                  <a:lnTo>
                    <a:pt x="17981" y="700"/>
                  </a:lnTo>
                  <a:cubicBezTo>
                    <a:pt x="17983" y="682"/>
                    <a:pt x="17998" y="669"/>
                    <a:pt x="18016" y="668"/>
                  </a:cubicBezTo>
                  <a:cubicBezTo>
                    <a:pt x="18034" y="668"/>
                    <a:pt x="18049" y="681"/>
                    <a:pt x="18052" y="698"/>
                  </a:cubicBezTo>
                  <a:lnTo>
                    <a:pt x="18264" y="1906"/>
                  </a:lnTo>
                  <a:lnTo>
                    <a:pt x="18250" y="1884"/>
                  </a:lnTo>
                  <a:lnTo>
                    <a:pt x="18466" y="2044"/>
                  </a:lnTo>
                  <a:cubicBezTo>
                    <a:pt x="18469" y="2046"/>
                    <a:pt x="18472" y="2049"/>
                    <a:pt x="18475" y="2053"/>
                  </a:cubicBezTo>
                  <a:lnTo>
                    <a:pt x="18687" y="2385"/>
                  </a:lnTo>
                  <a:cubicBezTo>
                    <a:pt x="18688" y="2387"/>
                    <a:pt x="18689" y="2389"/>
                    <a:pt x="18690" y="2391"/>
                  </a:cubicBezTo>
                  <a:lnTo>
                    <a:pt x="18906" y="2931"/>
                  </a:lnTo>
                  <a:lnTo>
                    <a:pt x="19118" y="3528"/>
                  </a:lnTo>
                  <a:lnTo>
                    <a:pt x="19053" y="3523"/>
                  </a:lnTo>
                  <a:lnTo>
                    <a:pt x="19269" y="3135"/>
                  </a:lnTo>
                  <a:cubicBezTo>
                    <a:pt x="19276" y="3122"/>
                    <a:pt x="19290" y="3115"/>
                    <a:pt x="19304" y="3117"/>
                  </a:cubicBezTo>
                  <a:cubicBezTo>
                    <a:pt x="19318" y="3118"/>
                    <a:pt x="19330" y="3128"/>
                    <a:pt x="19335" y="3141"/>
                  </a:cubicBezTo>
                  <a:lnTo>
                    <a:pt x="19547" y="3801"/>
                  </a:lnTo>
                  <a:lnTo>
                    <a:pt x="19763" y="4494"/>
                  </a:lnTo>
                  <a:cubicBezTo>
                    <a:pt x="19764" y="4496"/>
                    <a:pt x="19764" y="4499"/>
                    <a:pt x="19764" y="4501"/>
                  </a:cubicBezTo>
                  <a:lnTo>
                    <a:pt x="19976" y="6929"/>
                  </a:lnTo>
                  <a:lnTo>
                    <a:pt x="19905" y="6926"/>
                  </a:lnTo>
                  <a:lnTo>
                    <a:pt x="20121" y="5666"/>
                  </a:lnTo>
                  <a:lnTo>
                    <a:pt x="20334" y="4919"/>
                  </a:lnTo>
                  <a:cubicBezTo>
                    <a:pt x="20338" y="4904"/>
                    <a:pt x="20351" y="4893"/>
                    <a:pt x="20367" y="4893"/>
                  </a:cubicBezTo>
                  <a:cubicBezTo>
                    <a:pt x="20382" y="4892"/>
                    <a:pt x="20397" y="4901"/>
                    <a:pt x="20402" y="4916"/>
                  </a:cubicBezTo>
                  <a:lnTo>
                    <a:pt x="20618" y="5488"/>
                  </a:lnTo>
                  <a:lnTo>
                    <a:pt x="20549" y="5495"/>
                  </a:lnTo>
                  <a:lnTo>
                    <a:pt x="20761" y="4087"/>
                  </a:lnTo>
                  <a:cubicBezTo>
                    <a:pt x="20763" y="4070"/>
                    <a:pt x="20778" y="4057"/>
                    <a:pt x="20796" y="4056"/>
                  </a:cubicBezTo>
                  <a:cubicBezTo>
                    <a:pt x="20813" y="4056"/>
                    <a:pt x="20828" y="4068"/>
                    <a:pt x="20832" y="4085"/>
                  </a:cubicBezTo>
                  <a:lnTo>
                    <a:pt x="21048" y="5137"/>
                  </a:lnTo>
                  <a:lnTo>
                    <a:pt x="20980" y="5129"/>
                  </a:lnTo>
                  <a:lnTo>
                    <a:pt x="21192" y="4681"/>
                  </a:lnTo>
                  <a:cubicBezTo>
                    <a:pt x="21198" y="4669"/>
                    <a:pt x="21210" y="4661"/>
                    <a:pt x="21224" y="4660"/>
                  </a:cubicBezTo>
                  <a:lnTo>
                    <a:pt x="21440" y="4656"/>
                  </a:lnTo>
                  <a:cubicBezTo>
                    <a:pt x="21452" y="4656"/>
                    <a:pt x="21464" y="4663"/>
                    <a:pt x="21471" y="4673"/>
                  </a:cubicBezTo>
                  <a:lnTo>
                    <a:pt x="21683" y="5013"/>
                  </a:lnTo>
                  <a:cubicBezTo>
                    <a:pt x="21685" y="5016"/>
                    <a:pt x="21686" y="5019"/>
                    <a:pt x="21687" y="5023"/>
                  </a:cubicBezTo>
                  <a:lnTo>
                    <a:pt x="21903" y="5787"/>
                  </a:lnTo>
                  <a:lnTo>
                    <a:pt x="21834" y="5787"/>
                  </a:lnTo>
                  <a:lnTo>
                    <a:pt x="22046" y="4975"/>
                  </a:lnTo>
                  <a:cubicBezTo>
                    <a:pt x="22050" y="4959"/>
                    <a:pt x="22065" y="4948"/>
                    <a:pt x="22082" y="4949"/>
                  </a:cubicBezTo>
                  <a:cubicBezTo>
                    <a:pt x="22099" y="4949"/>
                    <a:pt x="22113" y="4962"/>
                    <a:pt x="22116" y="4979"/>
                  </a:cubicBezTo>
                  <a:lnTo>
                    <a:pt x="22332" y="6287"/>
                  </a:lnTo>
                  <a:lnTo>
                    <a:pt x="22544" y="7398"/>
                  </a:lnTo>
                  <a:cubicBezTo>
                    <a:pt x="22548" y="7417"/>
                    <a:pt x="22535" y="7436"/>
                    <a:pt x="22515" y="7440"/>
                  </a:cubicBezTo>
                  <a:cubicBezTo>
                    <a:pt x="22496" y="7444"/>
                    <a:pt x="22477" y="7431"/>
                    <a:pt x="22473" y="7411"/>
                  </a:cubicBezTo>
                  <a:lnTo>
                    <a:pt x="22261" y="6298"/>
                  </a:lnTo>
                  <a:lnTo>
                    <a:pt x="22045" y="4990"/>
                  </a:lnTo>
                  <a:lnTo>
                    <a:pt x="22115" y="4994"/>
                  </a:lnTo>
                  <a:lnTo>
                    <a:pt x="21903" y="5806"/>
                  </a:lnTo>
                  <a:cubicBezTo>
                    <a:pt x="21899" y="5821"/>
                    <a:pt x="21885" y="5832"/>
                    <a:pt x="21869" y="5832"/>
                  </a:cubicBezTo>
                  <a:cubicBezTo>
                    <a:pt x="21853" y="5833"/>
                    <a:pt x="21838" y="5822"/>
                    <a:pt x="21834" y="5806"/>
                  </a:cubicBezTo>
                  <a:lnTo>
                    <a:pt x="21618" y="5042"/>
                  </a:lnTo>
                  <a:lnTo>
                    <a:pt x="21622" y="5052"/>
                  </a:lnTo>
                  <a:lnTo>
                    <a:pt x="21410" y="4712"/>
                  </a:lnTo>
                  <a:lnTo>
                    <a:pt x="21441" y="4728"/>
                  </a:lnTo>
                  <a:lnTo>
                    <a:pt x="21225" y="4732"/>
                  </a:lnTo>
                  <a:lnTo>
                    <a:pt x="21257" y="4712"/>
                  </a:lnTo>
                  <a:lnTo>
                    <a:pt x="21045" y="5160"/>
                  </a:lnTo>
                  <a:cubicBezTo>
                    <a:pt x="21038" y="5174"/>
                    <a:pt x="21024" y="5182"/>
                    <a:pt x="21008" y="5180"/>
                  </a:cubicBezTo>
                  <a:cubicBezTo>
                    <a:pt x="20993" y="5178"/>
                    <a:pt x="20980" y="5167"/>
                    <a:pt x="20977" y="5152"/>
                  </a:cubicBezTo>
                  <a:lnTo>
                    <a:pt x="20761" y="4100"/>
                  </a:lnTo>
                  <a:lnTo>
                    <a:pt x="20832" y="4098"/>
                  </a:lnTo>
                  <a:lnTo>
                    <a:pt x="20620" y="5506"/>
                  </a:lnTo>
                  <a:cubicBezTo>
                    <a:pt x="20618" y="5522"/>
                    <a:pt x="20605" y="5535"/>
                    <a:pt x="20588" y="5536"/>
                  </a:cubicBezTo>
                  <a:cubicBezTo>
                    <a:pt x="20572" y="5538"/>
                    <a:pt x="20557" y="5529"/>
                    <a:pt x="20551" y="5513"/>
                  </a:cubicBezTo>
                  <a:lnTo>
                    <a:pt x="20335" y="4941"/>
                  </a:lnTo>
                  <a:lnTo>
                    <a:pt x="20403" y="4938"/>
                  </a:lnTo>
                  <a:lnTo>
                    <a:pt x="20192" y="5679"/>
                  </a:lnTo>
                  <a:lnTo>
                    <a:pt x="19976" y="6939"/>
                  </a:lnTo>
                  <a:cubicBezTo>
                    <a:pt x="19973" y="6956"/>
                    <a:pt x="19957" y="6969"/>
                    <a:pt x="19939" y="6968"/>
                  </a:cubicBezTo>
                  <a:cubicBezTo>
                    <a:pt x="19921" y="6968"/>
                    <a:pt x="19906" y="6954"/>
                    <a:pt x="19905" y="6936"/>
                  </a:cubicBezTo>
                  <a:lnTo>
                    <a:pt x="19693" y="4508"/>
                  </a:lnTo>
                  <a:lnTo>
                    <a:pt x="19694" y="4515"/>
                  </a:lnTo>
                  <a:lnTo>
                    <a:pt x="19478" y="3823"/>
                  </a:lnTo>
                  <a:lnTo>
                    <a:pt x="19266" y="3163"/>
                  </a:lnTo>
                  <a:lnTo>
                    <a:pt x="19332" y="3170"/>
                  </a:lnTo>
                  <a:lnTo>
                    <a:pt x="19116" y="3558"/>
                  </a:lnTo>
                  <a:cubicBezTo>
                    <a:pt x="19109" y="3570"/>
                    <a:pt x="19096" y="3578"/>
                    <a:pt x="19081" y="3576"/>
                  </a:cubicBezTo>
                  <a:cubicBezTo>
                    <a:pt x="19067" y="3575"/>
                    <a:pt x="19055" y="3566"/>
                    <a:pt x="19051" y="3553"/>
                  </a:cubicBezTo>
                  <a:lnTo>
                    <a:pt x="18839" y="2958"/>
                  </a:lnTo>
                  <a:lnTo>
                    <a:pt x="18623" y="2418"/>
                  </a:lnTo>
                  <a:lnTo>
                    <a:pt x="18626" y="2424"/>
                  </a:lnTo>
                  <a:lnTo>
                    <a:pt x="18414" y="2092"/>
                  </a:lnTo>
                  <a:lnTo>
                    <a:pt x="18423" y="2101"/>
                  </a:lnTo>
                  <a:lnTo>
                    <a:pt x="18207" y="1941"/>
                  </a:lnTo>
                  <a:cubicBezTo>
                    <a:pt x="18200" y="1936"/>
                    <a:pt x="18195" y="1928"/>
                    <a:pt x="18193" y="1919"/>
                  </a:cubicBezTo>
                  <a:lnTo>
                    <a:pt x="17981" y="711"/>
                  </a:lnTo>
                  <a:lnTo>
                    <a:pt x="18052" y="709"/>
                  </a:lnTo>
                  <a:lnTo>
                    <a:pt x="17836" y="2298"/>
                  </a:lnTo>
                  <a:lnTo>
                    <a:pt x="17624" y="3614"/>
                  </a:lnTo>
                  <a:cubicBezTo>
                    <a:pt x="17621" y="3630"/>
                    <a:pt x="17609" y="3642"/>
                    <a:pt x="17593" y="3644"/>
                  </a:cubicBezTo>
                  <a:cubicBezTo>
                    <a:pt x="17576" y="3646"/>
                    <a:pt x="17561" y="3637"/>
                    <a:pt x="17555" y="3622"/>
                  </a:cubicBezTo>
                  <a:lnTo>
                    <a:pt x="17339" y="3089"/>
                  </a:lnTo>
                  <a:lnTo>
                    <a:pt x="17127" y="2505"/>
                  </a:lnTo>
                  <a:lnTo>
                    <a:pt x="17194" y="2504"/>
                  </a:lnTo>
                  <a:lnTo>
                    <a:pt x="16979" y="3126"/>
                  </a:lnTo>
                  <a:lnTo>
                    <a:pt x="16767" y="3902"/>
                  </a:lnTo>
                  <a:cubicBezTo>
                    <a:pt x="16763" y="3918"/>
                    <a:pt x="16748" y="3929"/>
                    <a:pt x="16731" y="3928"/>
                  </a:cubicBezTo>
                  <a:cubicBezTo>
                    <a:pt x="16715" y="3928"/>
                    <a:pt x="16701" y="3916"/>
                    <a:pt x="16697" y="3900"/>
                  </a:cubicBezTo>
                  <a:lnTo>
                    <a:pt x="16481" y="2840"/>
                  </a:lnTo>
                  <a:lnTo>
                    <a:pt x="16552" y="2835"/>
                  </a:lnTo>
                  <a:lnTo>
                    <a:pt x="16340" y="5655"/>
                  </a:lnTo>
                  <a:cubicBezTo>
                    <a:pt x="16339" y="5668"/>
                    <a:pt x="16332" y="5679"/>
                    <a:pt x="16320" y="5685"/>
                  </a:cubicBezTo>
                  <a:cubicBezTo>
                    <a:pt x="16308" y="5690"/>
                    <a:pt x="16295" y="5689"/>
                    <a:pt x="16284" y="5682"/>
                  </a:cubicBezTo>
                  <a:lnTo>
                    <a:pt x="16068" y="5534"/>
                  </a:lnTo>
                  <a:cubicBezTo>
                    <a:pt x="16059" y="5528"/>
                    <a:pt x="16054" y="5518"/>
                    <a:pt x="16053" y="5508"/>
                  </a:cubicBezTo>
                  <a:lnTo>
                    <a:pt x="15841" y="3148"/>
                  </a:lnTo>
                  <a:lnTo>
                    <a:pt x="15912" y="3152"/>
                  </a:lnTo>
                  <a:lnTo>
                    <a:pt x="15696" y="4196"/>
                  </a:lnTo>
                  <a:cubicBezTo>
                    <a:pt x="15692" y="4211"/>
                    <a:pt x="15679" y="4223"/>
                    <a:pt x="15663" y="4224"/>
                  </a:cubicBezTo>
                  <a:cubicBezTo>
                    <a:pt x="15648" y="4226"/>
                    <a:pt x="15633" y="4216"/>
                    <a:pt x="15627" y="4201"/>
                  </a:cubicBezTo>
                  <a:lnTo>
                    <a:pt x="15415" y="3652"/>
                  </a:lnTo>
                  <a:lnTo>
                    <a:pt x="15199" y="3041"/>
                  </a:lnTo>
                  <a:lnTo>
                    <a:pt x="14987" y="2453"/>
                  </a:lnTo>
                  <a:cubicBezTo>
                    <a:pt x="14986" y="2450"/>
                    <a:pt x="14985" y="2448"/>
                    <a:pt x="14985" y="2446"/>
                  </a:cubicBezTo>
                  <a:lnTo>
                    <a:pt x="14769" y="1000"/>
                  </a:lnTo>
                  <a:lnTo>
                    <a:pt x="14557" y="44"/>
                  </a:lnTo>
                  <a:lnTo>
                    <a:pt x="14627" y="46"/>
                  </a:lnTo>
                  <a:lnTo>
                    <a:pt x="14411" y="831"/>
                  </a:lnTo>
                  <a:lnTo>
                    <a:pt x="14198" y="1496"/>
                  </a:lnTo>
                  <a:lnTo>
                    <a:pt x="13982" y="2108"/>
                  </a:lnTo>
                  <a:cubicBezTo>
                    <a:pt x="13978" y="2122"/>
                    <a:pt x="13966" y="2131"/>
                    <a:pt x="13952" y="2132"/>
                  </a:cubicBezTo>
                  <a:cubicBezTo>
                    <a:pt x="13938" y="2134"/>
                    <a:pt x="13925" y="2127"/>
                    <a:pt x="13918" y="2115"/>
                  </a:cubicBezTo>
                  <a:lnTo>
                    <a:pt x="13706" y="1763"/>
                  </a:lnTo>
                  <a:lnTo>
                    <a:pt x="13772" y="1747"/>
                  </a:lnTo>
                  <a:lnTo>
                    <a:pt x="13556" y="4443"/>
                  </a:lnTo>
                  <a:cubicBezTo>
                    <a:pt x="13556" y="4445"/>
                    <a:pt x="13556" y="4447"/>
                    <a:pt x="13556" y="4448"/>
                  </a:cubicBezTo>
                  <a:lnTo>
                    <a:pt x="13343" y="5378"/>
                  </a:lnTo>
                  <a:lnTo>
                    <a:pt x="13127" y="6190"/>
                  </a:lnTo>
                  <a:cubicBezTo>
                    <a:pt x="13125" y="6199"/>
                    <a:pt x="13119" y="6206"/>
                    <a:pt x="13111" y="6211"/>
                  </a:cubicBezTo>
                  <a:lnTo>
                    <a:pt x="12899" y="6343"/>
                  </a:lnTo>
                  <a:cubicBezTo>
                    <a:pt x="12889" y="6350"/>
                    <a:pt x="12875" y="6350"/>
                    <a:pt x="12864" y="6345"/>
                  </a:cubicBezTo>
                  <a:cubicBezTo>
                    <a:pt x="12853" y="6339"/>
                    <a:pt x="12846" y="6328"/>
                    <a:pt x="12845" y="6315"/>
                  </a:cubicBezTo>
                  <a:lnTo>
                    <a:pt x="12629" y="3507"/>
                  </a:lnTo>
                  <a:lnTo>
                    <a:pt x="12641" y="3532"/>
                  </a:lnTo>
                  <a:lnTo>
                    <a:pt x="12429" y="3348"/>
                  </a:lnTo>
                  <a:lnTo>
                    <a:pt x="12487" y="3330"/>
                  </a:lnTo>
                  <a:lnTo>
                    <a:pt x="12271" y="4102"/>
                  </a:lnTo>
                  <a:cubicBezTo>
                    <a:pt x="12267" y="4118"/>
                    <a:pt x="12252" y="4129"/>
                    <a:pt x="12235" y="4128"/>
                  </a:cubicBezTo>
                  <a:lnTo>
                    <a:pt x="12023" y="4120"/>
                  </a:lnTo>
                  <a:lnTo>
                    <a:pt x="12060" y="4090"/>
                  </a:lnTo>
                  <a:lnTo>
                    <a:pt x="11844" y="5598"/>
                  </a:lnTo>
                  <a:cubicBezTo>
                    <a:pt x="11842" y="5616"/>
                    <a:pt x="11826" y="5629"/>
                    <a:pt x="11807" y="5628"/>
                  </a:cubicBezTo>
                  <a:cubicBezTo>
                    <a:pt x="11789" y="5628"/>
                    <a:pt x="11774" y="5614"/>
                    <a:pt x="11773" y="5595"/>
                  </a:cubicBezTo>
                  <a:lnTo>
                    <a:pt x="11561" y="2807"/>
                  </a:lnTo>
                  <a:lnTo>
                    <a:pt x="11632" y="2808"/>
                  </a:lnTo>
                  <a:lnTo>
                    <a:pt x="11416" y="5172"/>
                  </a:lnTo>
                  <a:cubicBezTo>
                    <a:pt x="11415" y="5187"/>
                    <a:pt x="11404" y="5199"/>
                    <a:pt x="11390" y="5203"/>
                  </a:cubicBezTo>
                  <a:cubicBezTo>
                    <a:pt x="11376" y="5207"/>
                    <a:pt x="11360" y="5202"/>
                    <a:pt x="11351" y="5190"/>
                  </a:cubicBezTo>
                  <a:lnTo>
                    <a:pt x="11139" y="4898"/>
                  </a:lnTo>
                  <a:lnTo>
                    <a:pt x="11204" y="4881"/>
                  </a:lnTo>
                  <a:lnTo>
                    <a:pt x="10988" y="6532"/>
                  </a:lnTo>
                  <a:lnTo>
                    <a:pt x="10776" y="8488"/>
                  </a:lnTo>
                  <a:cubicBezTo>
                    <a:pt x="10774" y="8507"/>
                    <a:pt x="10759" y="8521"/>
                    <a:pt x="10740" y="8520"/>
                  </a:cubicBezTo>
                  <a:cubicBezTo>
                    <a:pt x="10721" y="8520"/>
                    <a:pt x="10706" y="8506"/>
                    <a:pt x="10705" y="8487"/>
                  </a:cubicBezTo>
                  <a:lnTo>
                    <a:pt x="10489" y="5747"/>
                  </a:lnTo>
                  <a:lnTo>
                    <a:pt x="10490" y="5754"/>
                  </a:lnTo>
                  <a:lnTo>
                    <a:pt x="10278" y="4978"/>
                  </a:lnTo>
                  <a:lnTo>
                    <a:pt x="10282" y="4987"/>
                  </a:lnTo>
                  <a:lnTo>
                    <a:pt x="10066" y="4623"/>
                  </a:lnTo>
                  <a:cubicBezTo>
                    <a:pt x="10065" y="4621"/>
                    <a:pt x="10064" y="4620"/>
                    <a:pt x="10063" y="4618"/>
                  </a:cubicBezTo>
                  <a:lnTo>
                    <a:pt x="9851" y="4094"/>
                  </a:lnTo>
                  <a:lnTo>
                    <a:pt x="9903" y="4111"/>
                  </a:lnTo>
                  <a:lnTo>
                    <a:pt x="9687" y="4243"/>
                  </a:lnTo>
                  <a:cubicBezTo>
                    <a:pt x="9678" y="4249"/>
                    <a:pt x="9667" y="4250"/>
                    <a:pt x="9657" y="4247"/>
                  </a:cubicBezTo>
                  <a:cubicBezTo>
                    <a:pt x="9647" y="4243"/>
                    <a:pt x="9639" y="4235"/>
                    <a:pt x="9635" y="4225"/>
                  </a:cubicBezTo>
                  <a:lnTo>
                    <a:pt x="9423" y="3661"/>
                  </a:lnTo>
                  <a:cubicBezTo>
                    <a:pt x="9422" y="3659"/>
                    <a:pt x="9421" y="3656"/>
                    <a:pt x="9421" y="3653"/>
                  </a:cubicBezTo>
                  <a:lnTo>
                    <a:pt x="9209" y="1997"/>
                  </a:lnTo>
                  <a:lnTo>
                    <a:pt x="9261" y="2025"/>
                  </a:lnTo>
                  <a:lnTo>
                    <a:pt x="9045" y="2133"/>
                  </a:lnTo>
                  <a:lnTo>
                    <a:pt x="9064" y="2104"/>
                  </a:lnTo>
                  <a:lnTo>
                    <a:pt x="8852" y="4132"/>
                  </a:lnTo>
                  <a:cubicBezTo>
                    <a:pt x="8851" y="4149"/>
                    <a:pt x="8838" y="4162"/>
                    <a:pt x="8822" y="4164"/>
                  </a:cubicBezTo>
                  <a:cubicBezTo>
                    <a:pt x="8805" y="4166"/>
                    <a:pt x="8790" y="4158"/>
                    <a:pt x="8783" y="4142"/>
                  </a:cubicBezTo>
                  <a:lnTo>
                    <a:pt x="8567" y="3626"/>
                  </a:lnTo>
                  <a:lnTo>
                    <a:pt x="8635" y="3624"/>
                  </a:lnTo>
                  <a:lnTo>
                    <a:pt x="8423" y="4248"/>
                  </a:lnTo>
                  <a:cubicBezTo>
                    <a:pt x="8420" y="4256"/>
                    <a:pt x="8414" y="4263"/>
                    <a:pt x="8407" y="4267"/>
                  </a:cubicBezTo>
                  <a:lnTo>
                    <a:pt x="8191" y="4399"/>
                  </a:lnTo>
                  <a:cubicBezTo>
                    <a:pt x="8183" y="4404"/>
                    <a:pt x="8174" y="4406"/>
                    <a:pt x="8165" y="4404"/>
                  </a:cubicBezTo>
                  <a:lnTo>
                    <a:pt x="7953" y="4356"/>
                  </a:lnTo>
                  <a:cubicBezTo>
                    <a:pt x="7939" y="4353"/>
                    <a:pt x="7928" y="4342"/>
                    <a:pt x="7925" y="4328"/>
                  </a:cubicBezTo>
                  <a:lnTo>
                    <a:pt x="7709" y="3352"/>
                  </a:lnTo>
                  <a:lnTo>
                    <a:pt x="7718" y="3369"/>
                  </a:lnTo>
                  <a:lnTo>
                    <a:pt x="7506" y="3133"/>
                  </a:lnTo>
                  <a:lnTo>
                    <a:pt x="7568" y="3111"/>
                  </a:lnTo>
                  <a:lnTo>
                    <a:pt x="7352" y="6931"/>
                  </a:lnTo>
                  <a:cubicBezTo>
                    <a:pt x="7352" y="6938"/>
                    <a:pt x="7349" y="6946"/>
                    <a:pt x="7344" y="6951"/>
                  </a:cubicBezTo>
                  <a:lnTo>
                    <a:pt x="7132" y="7207"/>
                  </a:lnTo>
                  <a:cubicBezTo>
                    <a:pt x="7125" y="7216"/>
                    <a:pt x="7114" y="7221"/>
                    <a:pt x="7103" y="7220"/>
                  </a:cubicBezTo>
                  <a:cubicBezTo>
                    <a:pt x="7092" y="7220"/>
                    <a:pt x="7082" y="7215"/>
                    <a:pt x="7075" y="7206"/>
                  </a:cubicBezTo>
                  <a:lnTo>
                    <a:pt x="6859" y="6910"/>
                  </a:lnTo>
                  <a:cubicBezTo>
                    <a:pt x="6858" y="6908"/>
                    <a:pt x="6857" y="6907"/>
                    <a:pt x="6857" y="6905"/>
                  </a:cubicBezTo>
                  <a:lnTo>
                    <a:pt x="6645" y="6501"/>
                  </a:lnTo>
                  <a:cubicBezTo>
                    <a:pt x="6643" y="6499"/>
                    <a:pt x="6642" y="6496"/>
                    <a:pt x="6642" y="6493"/>
                  </a:cubicBezTo>
                  <a:lnTo>
                    <a:pt x="6426" y="5613"/>
                  </a:lnTo>
                  <a:lnTo>
                    <a:pt x="6496" y="5606"/>
                  </a:lnTo>
                  <a:lnTo>
                    <a:pt x="6284" y="10050"/>
                  </a:lnTo>
                  <a:cubicBezTo>
                    <a:pt x="6284" y="10069"/>
                    <a:pt x="6268" y="10084"/>
                    <a:pt x="6249" y="10084"/>
                  </a:cubicBezTo>
                  <a:cubicBezTo>
                    <a:pt x="6230" y="10085"/>
                    <a:pt x="6214" y="10070"/>
                    <a:pt x="6213" y="10051"/>
                  </a:cubicBezTo>
                  <a:lnTo>
                    <a:pt x="5997" y="6951"/>
                  </a:lnTo>
                  <a:lnTo>
                    <a:pt x="5998" y="6960"/>
                  </a:lnTo>
                  <a:lnTo>
                    <a:pt x="5785" y="6307"/>
                  </a:lnTo>
                  <a:lnTo>
                    <a:pt x="5570" y="5110"/>
                  </a:lnTo>
                  <a:lnTo>
                    <a:pt x="5357" y="4300"/>
                  </a:lnTo>
                  <a:lnTo>
                    <a:pt x="5141" y="3308"/>
                  </a:lnTo>
                  <a:lnTo>
                    <a:pt x="5169" y="3336"/>
                  </a:lnTo>
                  <a:lnTo>
                    <a:pt x="4957" y="3292"/>
                  </a:lnTo>
                  <a:cubicBezTo>
                    <a:pt x="4944" y="3289"/>
                    <a:pt x="4934" y="3279"/>
                    <a:pt x="4930" y="3267"/>
                  </a:cubicBezTo>
                  <a:lnTo>
                    <a:pt x="4714" y="2551"/>
                  </a:lnTo>
                  <a:lnTo>
                    <a:pt x="4719" y="2561"/>
                  </a:lnTo>
                  <a:lnTo>
                    <a:pt x="4507" y="2265"/>
                  </a:lnTo>
                  <a:lnTo>
                    <a:pt x="4550" y="2278"/>
                  </a:lnTo>
                  <a:lnTo>
                    <a:pt x="4334" y="2366"/>
                  </a:lnTo>
                  <a:cubicBezTo>
                    <a:pt x="4331" y="2367"/>
                    <a:pt x="4327" y="2368"/>
                    <a:pt x="4324" y="2368"/>
                  </a:cubicBezTo>
                  <a:lnTo>
                    <a:pt x="4112" y="2388"/>
                  </a:lnTo>
                  <a:lnTo>
                    <a:pt x="4144" y="2356"/>
                  </a:lnTo>
                  <a:lnTo>
                    <a:pt x="3928" y="4742"/>
                  </a:lnTo>
                  <a:lnTo>
                    <a:pt x="3716" y="6102"/>
                  </a:lnTo>
                  <a:cubicBezTo>
                    <a:pt x="3713" y="6119"/>
                    <a:pt x="3700" y="6131"/>
                    <a:pt x="3683" y="6132"/>
                  </a:cubicBezTo>
                  <a:cubicBezTo>
                    <a:pt x="3666" y="6134"/>
                    <a:pt x="3651" y="6123"/>
                    <a:pt x="3646" y="6107"/>
                  </a:cubicBezTo>
                  <a:lnTo>
                    <a:pt x="3430" y="5383"/>
                  </a:lnTo>
                  <a:lnTo>
                    <a:pt x="3220" y="4695"/>
                  </a:lnTo>
                  <a:lnTo>
                    <a:pt x="3005" y="4210"/>
                  </a:lnTo>
                  <a:lnTo>
                    <a:pt x="2793" y="3826"/>
                  </a:lnTo>
                  <a:lnTo>
                    <a:pt x="2860" y="3813"/>
                  </a:lnTo>
                  <a:lnTo>
                    <a:pt x="2644" y="5709"/>
                  </a:lnTo>
                  <a:cubicBezTo>
                    <a:pt x="2642" y="5725"/>
                    <a:pt x="2629" y="5739"/>
                    <a:pt x="2612" y="5740"/>
                  </a:cubicBezTo>
                  <a:cubicBezTo>
                    <a:pt x="2595" y="5742"/>
                    <a:pt x="2579" y="5732"/>
                    <a:pt x="2574" y="5716"/>
                  </a:cubicBezTo>
                  <a:lnTo>
                    <a:pt x="2362" y="5064"/>
                  </a:lnTo>
                  <a:lnTo>
                    <a:pt x="2432" y="5057"/>
                  </a:lnTo>
                  <a:lnTo>
                    <a:pt x="2216" y="6593"/>
                  </a:lnTo>
                  <a:cubicBezTo>
                    <a:pt x="2214" y="6609"/>
                    <a:pt x="2202" y="6622"/>
                    <a:pt x="2186" y="6624"/>
                  </a:cubicBezTo>
                  <a:cubicBezTo>
                    <a:pt x="2170" y="6626"/>
                    <a:pt x="2154" y="6618"/>
                    <a:pt x="2148" y="6604"/>
                  </a:cubicBezTo>
                  <a:lnTo>
                    <a:pt x="1935" y="6143"/>
                  </a:lnTo>
                  <a:lnTo>
                    <a:pt x="1719" y="5643"/>
                  </a:lnTo>
                  <a:cubicBezTo>
                    <a:pt x="1719" y="5641"/>
                    <a:pt x="1718" y="5638"/>
                    <a:pt x="1717" y="5636"/>
                  </a:cubicBezTo>
                  <a:lnTo>
                    <a:pt x="1505" y="4676"/>
                  </a:lnTo>
                  <a:lnTo>
                    <a:pt x="1507" y="4682"/>
                  </a:lnTo>
                  <a:lnTo>
                    <a:pt x="1291" y="4142"/>
                  </a:lnTo>
                  <a:cubicBezTo>
                    <a:pt x="1290" y="4140"/>
                    <a:pt x="1290" y="4138"/>
                    <a:pt x="1289" y="4137"/>
                  </a:cubicBezTo>
                  <a:lnTo>
                    <a:pt x="1078" y="3216"/>
                  </a:lnTo>
                  <a:lnTo>
                    <a:pt x="862" y="2599"/>
                  </a:lnTo>
                  <a:lnTo>
                    <a:pt x="650" y="1899"/>
                  </a:lnTo>
                  <a:lnTo>
                    <a:pt x="719" y="1898"/>
                  </a:lnTo>
                  <a:lnTo>
                    <a:pt x="502" y="2673"/>
                  </a:lnTo>
                  <a:lnTo>
                    <a:pt x="290" y="3253"/>
                  </a:lnTo>
                  <a:cubicBezTo>
                    <a:pt x="289" y="3257"/>
                    <a:pt x="287" y="3260"/>
                    <a:pt x="284" y="3264"/>
                  </a:cubicBezTo>
                  <a:lnTo>
                    <a:pt x="68" y="3520"/>
                  </a:lnTo>
                  <a:cubicBezTo>
                    <a:pt x="55" y="3535"/>
                    <a:pt x="32" y="3537"/>
                    <a:pt x="17" y="3524"/>
                  </a:cubicBezTo>
                  <a:cubicBezTo>
                    <a:pt x="2" y="3511"/>
                    <a:pt x="0" y="3488"/>
                    <a:pt x="13" y="3473"/>
                  </a:cubicBezTo>
                  <a:close/>
                </a:path>
              </a:pathLst>
            </a:custGeom>
            <a:solidFill>
              <a:srgbClr val="002060"/>
            </a:solidFill>
            <a:ln w="1588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" name="Freeform 17"/>
            <p:cNvSpPr>
              <a:spLocks noEditPoints="1"/>
            </p:cNvSpPr>
            <p:nvPr/>
          </p:nvSpPr>
          <p:spPr bwMode="auto">
            <a:xfrm>
              <a:off x="2596" y="1730"/>
              <a:ext cx="3001" cy="11"/>
            </a:xfrm>
            <a:custGeom>
              <a:avLst/>
              <a:gdLst>
                <a:gd name="T0" fmla="*/ 38 w 22544"/>
                <a:gd name="T1" fmla="*/ 76 h 76"/>
                <a:gd name="T2" fmla="*/ 798 w 22544"/>
                <a:gd name="T3" fmla="*/ 76 h 76"/>
                <a:gd name="T4" fmla="*/ 1322 w 22544"/>
                <a:gd name="T5" fmla="*/ 0 h 76"/>
                <a:gd name="T6" fmla="*/ 1064 w 22544"/>
                <a:gd name="T7" fmla="*/ 38 h 76"/>
                <a:gd name="T8" fmla="*/ 1750 w 22544"/>
                <a:gd name="T9" fmla="*/ 76 h 76"/>
                <a:gd name="T10" fmla="*/ 2394 w 22544"/>
                <a:gd name="T11" fmla="*/ 0 h 76"/>
                <a:gd name="T12" fmla="*/ 2166 w 22544"/>
                <a:gd name="T13" fmla="*/ 0 h 76"/>
                <a:gd name="T14" fmla="*/ 2698 w 22544"/>
                <a:gd name="T15" fmla="*/ 76 h 76"/>
                <a:gd name="T16" fmla="*/ 3458 w 22544"/>
                <a:gd name="T17" fmla="*/ 76 h 76"/>
                <a:gd name="T18" fmla="*/ 3990 w 22544"/>
                <a:gd name="T19" fmla="*/ 0 h 76"/>
                <a:gd name="T20" fmla="*/ 4294 w 22544"/>
                <a:gd name="T21" fmla="*/ 0 h 76"/>
                <a:gd name="T22" fmla="*/ 4256 w 22544"/>
                <a:gd name="T23" fmla="*/ 38 h 76"/>
                <a:gd name="T24" fmla="*/ 4958 w 22544"/>
                <a:gd name="T25" fmla="*/ 76 h 76"/>
                <a:gd name="T26" fmla="*/ 5624 w 22544"/>
                <a:gd name="T27" fmla="*/ 38 h 76"/>
                <a:gd name="T28" fmla="*/ 6030 w 22544"/>
                <a:gd name="T29" fmla="*/ 0 h 76"/>
                <a:gd name="T30" fmla="*/ 5890 w 22544"/>
                <a:gd name="T31" fmla="*/ 0 h 76"/>
                <a:gd name="T32" fmla="*/ 6422 w 22544"/>
                <a:gd name="T33" fmla="*/ 76 h 76"/>
                <a:gd name="T34" fmla="*/ 7182 w 22544"/>
                <a:gd name="T35" fmla="*/ 76 h 76"/>
                <a:gd name="T36" fmla="*/ 7714 w 22544"/>
                <a:gd name="T37" fmla="*/ 0 h 76"/>
                <a:gd name="T38" fmla="*/ 8018 w 22544"/>
                <a:gd name="T39" fmla="*/ 0 h 76"/>
                <a:gd name="T40" fmla="*/ 7980 w 22544"/>
                <a:gd name="T41" fmla="*/ 38 h 76"/>
                <a:gd name="T42" fmla="*/ 8598 w 22544"/>
                <a:gd name="T43" fmla="*/ 76 h 76"/>
                <a:gd name="T44" fmla="*/ 9348 w 22544"/>
                <a:gd name="T45" fmla="*/ 38 h 76"/>
                <a:gd name="T46" fmla="*/ 9666 w 22544"/>
                <a:gd name="T47" fmla="*/ 0 h 76"/>
                <a:gd name="T48" fmla="*/ 9614 w 22544"/>
                <a:gd name="T49" fmla="*/ 0 h 76"/>
                <a:gd name="T50" fmla="*/ 10146 w 22544"/>
                <a:gd name="T51" fmla="*/ 76 h 76"/>
                <a:gd name="T52" fmla="*/ 10906 w 22544"/>
                <a:gd name="T53" fmla="*/ 76 h 76"/>
                <a:gd name="T54" fmla="*/ 11438 w 22544"/>
                <a:gd name="T55" fmla="*/ 0 h 76"/>
                <a:gd name="T56" fmla="*/ 11742 w 22544"/>
                <a:gd name="T57" fmla="*/ 0 h 76"/>
                <a:gd name="T58" fmla="*/ 11704 w 22544"/>
                <a:gd name="T59" fmla="*/ 38 h 76"/>
                <a:gd name="T60" fmla="*/ 12446 w 22544"/>
                <a:gd name="T61" fmla="*/ 76 h 76"/>
                <a:gd name="T62" fmla="*/ 13072 w 22544"/>
                <a:gd name="T63" fmla="*/ 38 h 76"/>
                <a:gd name="T64" fmla="*/ 13518 w 22544"/>
                <a:gd name="T65" fmla="*/ 0 h 76"/>
                <a:gd name="T66" fmla="*/ 13338 w 22544"/>
                <a:gd name="T67" fmla="*/ 0 h 76"/>
                <a:gd name="T68" fmla="*/ 13870 w 22544"/>
                <a:gd name="T69" fmla="*/ 76 h 76"/>
                <a:gd name="T70" fmla="*/ 14630 w 22544"/>
                <a:gd name="T71" fmla="*/ 76 h 76"/>
                <a:gd name="T72" fmla="*/ 15162 w 22544"/>
                <a:gd name="T73" fmla="*/ 0 h 76"/>
                <a:gd name="T74" fmla="*/ 15466 w 22544"/>
                <a:gd name="T75" fmla="*/ 0 h 76"/>
                <a:gd name="T76" fmla="*/ 15428 w 22544"/>
                <a:gd name="T77" fmla="*/ 38 h 76"/>
                <a:gd name="T78" fmla="*/ 16086 w 22544"/>
                <a:gd name="T79" fmla="*/ 76 h 76"/>
                <a:gd name="T80" fmla="*/ 16796 w 22544"/>
                <a:gd name="T81" fmla="*/ 38 h 76"/>
                <a:gd name="T82" fmla="*/ 17154 w 22544"/>
                <a:gd name="T83" fmla="*/ 0 h 76"/>
                <a:gd name="T84" fmla="*/ 17062 w 22544"/>
                <a:gd name="T85" fmla="*/ 0 h 76"/>
                <a:gd name="T86" fmla="*/ 17594 w 22544"/>
                <a:gd name="T87" fmla="*/ 76 h 76"/>
                <a:gd name="T88" fmla="*/ 18354 w 22544"/>
                <a:gd name="T89" fmla="*/ 76 h 76"/>
                <a:gd name="T90" fmla="*/ 18886 w 22544"/>
                <a:gd name="T91" fmla="*/ 0 h 76"/>
                <a:gd name="T92" fmla="*/ 19190 w 22544"/>
                <a:gd name="T93" fmla="*/ 0 h 76"/>
                <a:gd name="T94" fmla="*/ 19152 w 22544"/>
                <a:gd name="T95" fmla="*/ 38 h 76"/>
                <a:gd name="T96" fmla="*/ 19938 w 22544"/>
                <a:gd name="T97" fmla="*/ 76 h 76"/>
                <a:gd name="T98" fmla="*/ 20520 w 22544"/>
                <a:gd name="T99" fmla="*/ 38 h 76"/>
                <a:gd name="T100" fmla="*/ 20794 w 22544"/>
                <a:gd name="T101" fmla="*/ 0 h 76"/>
                <a:gd name="T102" fmla="*/ 20786 w 22544"/>
                <a:gd name="T103" fmla="*/ 76 h 76"/>
                <a:gd name="T104" fmla="*/ 21546 w 22544"/>
                <a:gd name="T105" fmla="*/ 76 h 76"/>
                <a:gd name="T106" fmla="*/ 22078 w 22544"/>
                <a:gd name="T107" fmla="*/ 0 h 76"/>
                <a:gd name="T108" fmla="*/ 21812 w 22544"/>
                <a:gd name="T109" fmla="*/ 38 h 76"/>
                <a:gd name="T110" fmla="*/ 22344 w 22544"/>
                <a:gd name="T111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544" h="76">
                  <a:moveTo>
                    <a:pt x="38" y="0"/>
                  </a:moveTo>
                  <a:lnTo>
                    <a:pt x="250" y="0"/>
                  </a:lnTo>
                  <a:lnTo>
                    <a:pt x="266" y="0"/>
                  </a:lnTo>
                  <a:cubicBezTo>
                    <a:pt x="287" y="0"/>
                    <a:pt x="304" y="17"/>
                    <a:pt x="304" y="38"/>
                  </a:cubicBezTo>
                  <a:cubicBezTo>
                    <a:pt x="304" y="59"/>
                    <a:pt x="287" y="76"/>
                    <a:pt x="266" y="76"/>
                  </a:cubicBezTo>
                  <a:lnTo>
                    <a:pt x="250" y="76"/>
                  </a:lnTo>
                  <a:lnTo>
                    <a:pt x="38" y="76"/>
                  </a:ln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8" y="0"/>
                  </a:cubicBezTo>
                  <a:close/>
                  <a:moveTo>
                    <a:pt x="570" y="0"/>
                  </a:moveTo>
                  <a:lnTo>
                    <a:pt x="678" y="0"/>
                  </a:lnTo>
                  <a:lnTo>
                    <a:pt x="798" y="0"/>
                  </a:lnTo>
                  <a:cubicBezTo>
                    <a:pt x="819" y="0"/>
                    <a:pt x="836" y="17"/>
                    <a:pt x="836" y="38"/>
                  </a:cubicBezTo>
                  <a:cubicBezTo>
                    <a:pt x="836" y="59"/>
                    <a:pt x="819" y="76"/>
                    <a:pt x="798" y="76"/>
                  </a:cubicBezTo>
                  <a:lnTo>
                    <a:pt x="678" y="76"/>
                  </a:lnTo>
                  <a:lnTo>
                    <a:pt x="570" y="76"/>
                  </a:lnTo>
                  <a:cubicBezTo>
                    <a:pt x="549" y="76"/>
                    <a:pt x="532" y="59"/>
                    <a:pt x="532" y="38"/>
                  </a:cubicBezTo>
                  <a:cubicBezTo>
                    <a:pt x="532" y="17"/>
                    <a:pt x="549" y="0"/>
                    <a:pt x="570" y="0"/>
                  </a:cubicBezTo>
                  <a:close/>
                  <a:moveTo>
                    <a:pt x="1102" y="0"/>
                  </a:moveTo>
                  <a:lnTo>
                    <a:pt x="1106" y="0"/>
                  </a:lnTo>
                  <a:lnTo>
                    <a:pt x="1322" y="0"/>
                  </a:lnTo>
                  <a:lnTo>
                    <a:pt x="1330" y="0"/>
                  </a:lnTo>
                  <a:cubicBezTo>
                    <a:pt x="1351" y="0"/>
                    <a:pt x="1368" y="17"/>
                    <a:pt x="1368" y="38"/>
                  </a:cubicBezTo>
                  <a:cubicBezTo>
                    <a:pt x="1368" y="59"/>
                    <a:pt x="1351" y="76"/>
                    <a:pt x="1330" y="76"/>
                  </a:cubicBezTo>
                  <a:lnTo>
                    <a:pt x="1322" y="76"/>
                  </a:lnTo>
                  <a:lnTo>
                    <a:pt x="1106" y="76"/>
                  </a:lnTo>
                  <a:lnTo>
                    <a:pt x="1102" y="76"/>
                  </a:lnTo>
                  <a:cubicBezTo>
                    <a:pt x="1081" y="76"/>
                    <a:pt x="1064" y="59"/>
                    <a:pt x="1064" y="38"/>
                  </a:cubicBezTo>
                  <a:cubicBezTo>
                    <a:pt x="1064" y="17"/>
                    <a:pt x="1081" y="0"/>
                    <a:pt x="1102" y="0"/>
                  </a:cubicBezTo>
                  <a:close/>
                  <a:moveTo>
                    <a:pt x="1634" y="0"/>
                  </a:moveTo>
                  <a:lnTo>
                    <a:pt x="1750" y="0"/>
                  </a:lnTo>
                  <a:lnTo>
                    <a:pt x="1862" y="0"/>
                  </a:lnTo>
                  <a:cubicBezTo>
                    <a:pt x="1883" y="0"/>
                    <a:pt x="1900" y="17"/>
                    <a:pt x="1900" y="38"/>
                  </a:cubicBezTo>
                  <a:cubicBezTo>
                    <a:pt x="1900" y="59"/>
                    <a:pt x="1883" y="76"/>
                    <a:pt x="1862" y="76"/>
                  </a:cubicBezTo>
                  <a:lnTo>
                    <a:pt x="1750" y="76"/>
                  </a:lnTo>
                  <a:lnTo>
                    <a:pt x="1634" y="76"/>
                  </a:lnTo>
                  <a:cubicBezTo>
                    <a:pt x="1613" y="76"/>
                    <a:pt x="1596" y="59"/>
                    <a:pt x="1596" y="38"/>
                  </a:cubicBezTo>
                  <a:cubicBezTo>
                    <a:pt x="1596" y="17"/>
                    <a:pt x="1613" y="0"/>
                    <a:pt x="1634" y="0"/>
                  </a:cubicBezTo>
                  <a:close/>
                  <a:moveTo>
                    <a:pt x="2166" y="0"/>
                  </a:moveTo>
                  <a:lnTo>
                    <a:pt x="2178" y="0"/>
                  </a:lnTo>
                  <a:lnTo>
                    <a:pt x="2390" y="0"/>
                  </a:lnTo>
                  <a:lnTo>
                    <a:pt x="2394" y="0"/>
                  </a:lnTo>
                  <a:cubicBezTo>
                    <a:pt x="2415" y="0"/>
                    <a:pt x="2432" y="17"/>
                    <a:pt x="2432" y="38"/>
                  </a:cubicBezTo>
                  <a:cubicBezTo>
                    <a:pt x="2432" y="59"/>
                    <a:pt x="2415" y="76"/>
                    <a:pt x="2394" y="76"/>
                  </a:cubicBezTo>
                  <a:lnTo>
                    <a:pt x="2390" y="76"/>
                  </a:lnTo>
                  <a:lnTo>
                    <a:pt x="2178" y="76"/>
                  </a:lnTo>
                  <a:lnTo>
                    <a:pt x="2166" y="76"/>
                  </a:lnTo>
                  <a:cubicBezTo>
                    <a:pt x="2145" y="76"/>
                    <a:pt x="2128" y="59"/>
                    <a:pt x="2128" y="38"/>
                  </a:cubicBezTo>
                  <a:cubicBezTo>
                    <a:pt x="2128" y="17"/>
                    <a:pt x="2145" y="0"/>
                    <a:pt x="2166" y="0"/>
                  </a:cubicBezTo>
                  <a:close/>
                  <a:moveTo>
                    <a:pt x="2698" y="0"/>
                  </a:moveTo>
                  <a:lnTo>
                    <a:pt x="2818" y="0"/>
                  </a:lnTo>
                  <a:lnTo>
                    <a:pt x="2926" y="0"/>
                  </a:lnTo>
                  <a:cubicBezTo>
                    <a:pt x="2947" y="0"/>
                    <a:pt x="2964" y="17"/>
                    <a:pt x="2964" y="38"/>
                  </a:cubicBezTo>
                  <a:cubicBezTo>
                    <a:pt x="2964" y="59"/>
                    <a:pt x="2947" y="76"/>
                    <a:pt x="2926" y="76"/>
                  </a:cubicBezTo>
                  <a:lnTo>
                    <a:pt x="2818" y="76"/>
                  </a:lnTo>
                  <a:lnTo>
                    <a:pt x="2698" y="76"/>
                  </a:lnTo>
                  <a:cubicBezTo>
                    <a:pt x="2677" y="76"/>
                    <a:pt x="2660" y="59"/>
                    <a:pt x="2660" y="38"/>
                  </a:cubicBezTo>
                  <a:cubicBezTo>
                    <a:pt x="2660" y="17"/>
                    <a:pt x="2677" y="0"/>
                    <a:pt x="2698" y="0"/>
                  </a:cubicBezTo>
                  <a:close/>
                  <a:moveTo>
                    <a:pt x="3230" y="0"/>
                  </a:moveTo>
                  <a:lnTo>
                    <a:pt x="3246" y="0"/>
                  </a:lnTo>
                  <a:lnTo>
                    <a:pt x="3458" y="0"/>
                  </a:lnTo>
                  <a:cubicBezTo>
                    <a:pt x="3479" y="0"/>
                    <a:pt x="3496" y="17"/>
                    <a:pt x="3496" y="38"/>
                  </a:cubicBezTo>
                  <a:cubicBezTo>
                    <a:pt x="3496" y="59"/>
                    <a:pt x="3479" y="76"/>
                    <a:pt x="3458" y="76"/>
                  </a:cubicBezTo>
                  <a:lnTo>
                    <a:pt x="3246" y="76"/>
                  </a:lnTo>
                  <a:lnTo>
                    <a:pt x="3230" y="76"/>
                  </a:lnTo>
                  <a:cubicBezTo>
                    <a:pt x="3209" y="76"/>
                    <a:pt x="3192" y="59"/>
                    <a:pt x="3192" y="38"/>
                  </a:cubicBezTo>
                  <a:cubicBezTo>
                    <a:pt x="3192" y="17"/>
                    <a:pt x="3209" y="0"/>
                    <a:pt x="3230" y="0"/>
                  </a:cubicBezTo>
                  <a:close/>
                  <a:moveTo>
                    <a:pt x="3762" y="0"/>
                  </a:moveTo>
                  <a:lnTo>
                    <a:pt x="3890" y="0"/>
                  </a:lnTo>
                  <a:lnTo>
                    <a:pt x="3990" y="0"/>
                  </a:lnTo>
                  <a:cubicBezTo>
                    <a:pt x="4011" y="0"/>
                    <a:pt x="4028" y="17"/>
                    <a:pt x="4028" y="38"/>
                  </a:cubicBezTo>
                  <a:cubicBezTo>
                    <a:pt x="4028" y="59"/>
                    <a:pt x="4011" y="76"/>
                    <a:pt x="3990" y="76"/>
                  </a:cubicBezTo>
                  <a:lnTo>
                    <a:pt x="3890" y="76"/>
                  </a:lnTo>
                  <a:lnTo>
                    <a:pt x="3762" y="76"/>
                  </a:lnTo>
                  <a:cubicBezTo>
                    <a:pt x="3741" y="76"/>
                    <a:pt x="3724" y="59"/>
                    <a:pt x="3724" y="38"/>
                  </a:cubicBezTo>
                  <a:cubicBezTo>
                    <a:pt x="3724" y="17"/>
                    <a:pt x="3741" y="0"/>
                    <a:pt x="3762" y="0"/>
                  </a:cubicBezTo>
                  <a:close/>
                  <a:moveTo>
                    <a:pt x="4294" y="0"/>
                  </a:moveTo>
                  <a:lnTo>
                    <a:pt x="4318" y="0"/>
                  </a:lnTo>
                  <a:lnTo>
                    <a:pt x="4522" y="0"/>
                  </a:lnTo>
                  <a:cubicBezTo>
                    <a:pt x="4543" y="0"/>
                    <a:pt x="4560" y="17"/>
                    <a:pt x="4560" y="38"/>
                  </a:cubicBezTo>
                  <a:cubicBezTo>
                    <a:pt x="4560" y="59"/>
                    <a:pt x="4543" y="76"/>
                    <a:pt x="4522" y="76"/>
                  </a:cubicBezTo>
                  <a:lnTo>
                    <a:pt x="4318" y="76"/>
                  </a:lnTo>
                  <a:lnTo>
                    <a:pt x="4294" y="76"/>
                  </a:lnTo>
                  <a:cubicBezTo>
                    <a:pt x="4273" y="76"/>
                    <a:pt x="4256" y="59"/>
                    <a:pt x="4256" y="38"/>
                  </a:cubicBezTo>
                  <a:cubicBezTo>
                    <a:pt x="4256" y="17"/>
                    <a:pt x="4273" y="0"/>
                    <a:pt x="4294" y="0"/>
                  </a:cubicBezTo>
                  <a:close/>
                  <a:moveTo>
                    <a:pt x="4826" y="0"/>
                  </a:moveTo>
                  <a:lnTo>
                    <a:pt x="4958" y="0"/>
                  </a:lnTo>
                  <a:lnTo>
                    <a:pt x="5054" y="0"/>
                  </a:lnTo>
                  <a:cubicBezTo>
                    <a:pt x="5075" y="0"/>
                    <a:pt x="5092" y="17"/>
                    <a:pt x="5092" y="38"/>
                  </a:cubicBezTo>
                  <a:cubicBezTo>
                    <a:pt x="5092" y="59"/>
                    <a:pt x="5075" y="76"/>
                    <a:pt x="5054" y="76"/>
                  </a:cubicBezTo>
                  <a:lnTo>
                    <a:pt x="4958" y="76"/>
                  </a:lnTo>
                  <a:lnTo>
                    <a:pt x="4826" y="76"/>
                  </a:lnTo>
                  <a:cubicBezTo>
                    <a:pt x="4805" y="76"/>
                    <a:pt x="4788" y="59"/>
                    <a:pt x="4788" y="38"/>
                  </a:cubicBezTo>
                  <a:cubicBezTo>
                    <a:pt x="4788" y="17"/>
                    <a:pt x="4805" y="0"/>
                    <a:pt x="4826" y="0"/>
                  </a:cubicBezTo>
                  <a:close/>
                  <a:moveTo>
                    <a:pt x="5358" y="0"/>
                  </a:moveTo>
                  <a:lnTo>
                    <a:pt x="5386" y="0"/>
                  </a:lnTo>
                  <a:lnTo>
                    <a:pt x="5586" y="0"/>
                  </a:lnTo>
                  <a:cubicBezTo>
                    <a:pt x="5607" y="0"/>
                    <a:pt x="5624" y="17"/>
                    <a:pt x="5624" y="38"/>
                  </a:cubicBezTo>
                  <a:cubicBezTo>
                    <a:pt x="5624" y="59"/>
                    <a:pt x="5607" y="76"/>
                    <a:pt x="5586" y="76"/>
                  </a:cubicBezTo>
                  <a:lnTo>
                    <a:pt x="5386" y="76"/>
                  </a:lnTo>
                  <a:lnTo>
                    <a:pt x="5358" y="76"/>
                  </a:lnTo>
                  <a:cubicBezTo>
                    <a:pt x="5337" y="76"/>
                    <a:pt x="5320" y="59"/>
                    <a:pt x="5320" y="38"/>
                  </a:cubicBezTo>
                  <a:cubicBezTo>
                    <a:pt x="5320" y="17"/>
                    <a:pt x="5337" y="0"/>
                    <a:pt x="5358" y="0"/>
                  </a:cubicBezTo>
                  <a:close/>
                  <a:moveTo>
                    <a:pt x="5890" y="0"/>
                  </a:moveTo>
                  <a:lnTo>
                    <a:pt x="6030" y="0"/>
                  </a:lnTo>
                  <a:lnTo>
                    <a:pt x="6118" y="0"/>
                  </a:lnTo>
                  <a:cubicBezTo>
                    <a:pt x="6139" y="0"/>
                    <a:pt x="6156" y="17"/>
                    <a:pt x="6156" y="38"/>
                  </a:cubicBezTo>
                  <a:cubicBezTo>
                    <a:pt x="6156" y="59"/>
                    <a:pt x="6139" y="76"/>
                    <a:pt x="6118" y="76"/>
                  </a:cubicBezTo>
                  <a:lnTo>
                    <a:pt x="6030" y="76"/>
                  </a:lnTo>
                  <a:lnTo>
                    <a:pt x="5890" y="76"/>
                  </a:lnTo>
                  <a:cubicBezTo>
                    <a:pt x="5869" y="76"/>
                    <a:pt x="5852" y="59"/>
                    <a:pt x="5852" y="38"/>
                  </a:cubicBezTo>
                  <a:cubicBezTo>
                    <a:pt x="5852" y="17"/>
                    <a:pt x="5869" y="0"/>
                    <a:pt x="5890" y="0"/>
                  </a:cubicBezTo>
                  <a:close/>
                  <a:moveTo>
                    <a:pt x="6422" y="0"/>
                  </a:moveTo>
                  <a:lnTo>
                    <a:pt x="6458" y="0"/>
                  </a:lnTo>
                  <a:lnTo>
                    <a:pt x="6650" y="0"/>
                  </a:lnTo>
                  <a:cubicBezTo>
                    <a:pt x="6671" y="0"/>
                    <a:pt x="6688" y="17"/>
                    <a:pt x="6688" y="38"/>
                  </a:cubicBezTo>
                  <a:cubicBezTo>
                    <a:pt x="6688" y="59"/>
                    <a:pt x="6671" y="76"/>
                    <a:pt x="6650" y="76"/>
                  </a:cubicBezTo>
                  <a:lnTo>
                    <a:pt x="6458" y="76"/>
                  </a:lnTo>
                  <a:lnTo>
                    <a:pt x="6422" y="76"/>
                  </a:lnTo>
                  <a:cubicBezTo>
                    <a:pt x="6401" y="76"/>
                    <a:pt x="6384" y="59"/>
                    <a:pt x="6384" y="38"/>
                  </a:cubicBezTo>
                  <a:cubicBezTo>
                    <a:pt x="6384" y="17"/>
                    <a:pt x="6401" y="0"/>
                    <a:pt x="6422" y="0"/>
                  </a:cubicBezTo>
                  <a:close/>
                  <a:moveTo>
                    <a:pt x="6954" y="0"/>
                  </a:moveTo>
                  <a:lnTo>
                    <a:pt x="7098" y="0"/>
                  </a:lnTo>
                  <a:lnTo>
                    <a:pt x="7182" y="0"/>
                  </a:lnTo>
                  <a:cubicBezTo>
                    <a:pt x="7203" y="0"/>
                    <a:pt x="7220" y="17"/>
                    <a:pt x="7220" y="38"/>
                  </a:cubicBezTo>
                  <a:cubicBezTo>
                    <a:pt x="7220" y="59"/>
                    <a:pt x="7203" y="76"/>
                    <a:pt x="7182" y="76"/>
                  </a:cubicBezTo>
                  <a:lnTo>
                    <a:pt x="7098" y="76"/>
                  </a:lnTo>
                  <a:lnTo>
                    <a:pt x="6954" y="76"/>
                  </a:lnTo>
                  <a:cubicBezTo>
                    <a:pt x="6933" y="76"/>
                    <a:pt x="6916" y="59"/>
                    <a:pt x="6916" y="38"/>
                  </a:cubicBezTo>
                  <a:cubicBezTo>
                    <a:pt x="6916" y="17"/>
                    <a:pt x="6933" y="0"/>
                    <a:pt x="6954" y="0"/>
                  </a:cubicBezTo>
                  <a:close/>
                  <a:moveTo>
                    <a:pt x="7486" y="0"/>
                  </a:moveTo>
                  <a:lnTo>
                    <a:pt x="7526" y="0"/>
                  </a:lnTo>
                  <a:lnTo>
                    <a:pt x="7714" y="0"/>
                  </a:lnTo>
                  <a:cubicBezTo>
                    <a:pt x="7735" y="0"/>
                    <a:pt x="7752" y="17"/>
                    <a:pt x="7752" y="38"/>
                  </a:cubicBezTo>
                  <a:cubicBezTo>
                    <a:pt x="7752" y="59"/>
                    <a:pt x="7735" y="76"/>
                    <a:pt x="7714" y="76"/>
                  </a:cubicBezTo>
                  <a:lnTo>
                    <a:pt x="7526" y="76"/>
                  </a:lnTo>
                  <a:lnTo>
                    <a:pt x="7486" y="76"/>
                  </a:lnTo>
                  <a:cubicBezTo>
                    <a:pt x="7465" y="76"/>
                    <a:pt x="7448" y="59"/>
                    <a:pt x="7448" y="38"/>
                  </a:cubicBezTo>
                  <a:cubicBezTo>
                    <a:pt x="7448" y="17"/>
                    <a:pt x="7465" y="0"/>
                    <a:pt x="7486" y="0"/>
                  </a:cubicBezTo>
                  <a:close/>
                  <a:moveTo>
                    <a:pt x="8018" y="0"/>
                  </a:moveTo>
                  <a:lnTo>
                    <a:pt x="8170" y="0"/>
                  </a:lnTo>
                  <a:lnTo>
                    <a:pt x="8246" y="0"/>
                  </a:lnTo>
                  <a:cubicBezTo>
                    <a:pt x="8267" y="0"/>
                    <a:pt x="8284" y="17"/>
                    <a:pt x="8284" y="38"/>
                  </a:cubicBezTo>
                  <a:cubicBezTo>
                    <a:pt x="8284" y="59"/>
                    <a:pt x="8267" y="76"/>
                    <a:pt x="8246" y="76"/>
                  </a:cubicBezTo>
                  <a:lnTo>
                    <a:pt x="8170" y="76"/>
                  </a:lnTo>
                  <a:lnTo>
                    <a:pt x="8018" y="76"/>
                  </a:lnTo>
                  <a:cubicBezTo>
                    <a:pt x="7997" y="76"/>
                    <a:pt x="7980" y="59"/>
                    <a:pt x="7980" y="38"/>
                  </a:cubicBezTo>
                  <a:cubicBezTo>
                    <a:pt x="7980" y="17"/>
                    <a:pt x="7997" y="0"/>
                    <a:pt x="8018" y="0"/>
                  </a:cubicBezTo>
                  <a:close/>
                  <a:moveTo>
                    <a:pt x="8550" y="0"/>
                  </a:moveTo>
                  <a:lnTo>
                    <a:pt x="8598" y="0"/>
                  </a:lnTo>
                  <a:lnTo>
                    <a:pt x="8778" y="0"/>
                  </a:lnTo>
                  <a:cubicBezTo>
                    <a:pt x="8799" y="0"/>
                    <a:pt x="8816" y="17"/>
                    <a:pt x="8816" y="38"/>
                  </a:cubicBezTo>
                  <a:cubicBezTo>
                    <a:pt x="8816" y="59"/>
                    <a:pt x="8799" y="76"/>
                    <a:pt x="8778" y="76"/>
                  </a:cubicBezTo>
                  <a:lnTo>
                    <a:pt x="8598" y="76"/>
                  </a:lnTo>
                  <a:lnTo>
                    <a:pt x="8550" y="76"/>
                  </a:lnTo>
                  <a:cubicBezTo>
                    <a:pt x="8529" y="76"/>
                    <a:pt x="8512" y="59"/>
                    <a:pt x="8512" y="38"/>
                  </a:cubicBezTo>
                  <a:cubicBezTo>
                    <a:pt x="8512" y="17"/>
                    <a:pt x="8529" y="0"/>
                    <a:pt x="8550" y="0"/>
                  </a:cubicBezTo>
                  <a:close/>
                  <a:moveTo>
                    <a:pt x="9082" y="0"/>
                  </a:moveTo>
                  <a:lnTo>
                    <a:pt x="9238" y="0"/>
                  </a:lnTo>
                  <a:lnTo>
                    <a:pt x="9310" y="0"/>
                  </a:lnTo>
                  <a:cubicBezTo>
                    <a:pt x="9331" y="0"/>
                    <a:pt x="9348" y="17"/>
                    <a:pt x="9348" y="38"/>
                  </a:cubicBezTo>
                  <a:cubicBezTo>
                    <a:pt x="9348" y="59"/>
                    <a:pt x="9331" y="76"/>
                    <a:pt x="9310" y="76"/>
                  </a:cubicBezTo>
                  <a:lnTo>
                    <a:pt x="9238" y="76"/>
                  </a:lnTo>
                  <a:lnTo>
                    <a:pt x="9082" y="76"/>
                  </a:lnTo>
                  <a:cubicBezTo>
                    <a:pt x="9061" y="76"/>
                    <a:pt x="9044" y="59"/>
                    <a:pt x="9044" y="38"/>
                  </a:cubicBezTo>
                  <a:cubicBezTo>
                    <a:pt x="9044" y="17"/>
                    <a:pt x="9061" y="0"/>
                    <a:pt x="9082" y="0"/>
                  </a:cubicBezTo>
                  <a:close/>
                  <a:moveTo>
                    <a:pt x="9614" y="0"/>
                  </a:moveTo>
                  <a:lnTo>
                    <a:pt x="9666" y="0"/>
                  </a:lnTo>
                  <a:lnTo>
                    <a:pt x="9842" y="0"/>
                  </a:lnTo>
                  <a:cubicBezTo>
                    <a:pt x="9863" y="0"/>
                    <a:pt x="9880" y="17"/>
                    <a:pt x="9880" y="38"/>
                  </a:cubicBezTo>
                  <a:cubicBezTo>
                    <a:pt x="9880" y="59"/>
                    <a:pt x="9863" y="76"/>
                    <a:pt x="9842" y="76"/>
                  </a:cubicBezTo>
                  <a:lnTo>
                    <a:pt x="9666" y="76"/>
                  </a:lnTo>
                  <a:lnTo>
                    <a:pt x="9614" y="76"/>
                  </a:lnTo>
                  <a:cubicBezTo>
                    <a:pt x="9593" y="76"/>
                    <a:pt x="9576" y="59"/>
                    <a:pt x="9576" y="38"/>
                  </a:cubicBezTo>
                  <a:cubicBezTo>
                    <a:pt x="9576" y="17"/>
                    <a:pt x="9593" y="0"/>
                    <a:pt x="9614" y="0"/>
                  </a:cubicBezTo>
                  <a:close/>
                  <a:moveTo>
                    <a:pt x="10146" y="0"/>
                  </a:moveTo>
                  <a:lnTo>
                    <a:pt x="10306" y="0"/>
                  </a:lnTo>
                  <a:lnTo>
                    <a:pt x="10374" y="0"/>
                  </a:lnTo>
                  <a:cubicBezTo>
                    <a:pt x="10395" y="0"/>
                    <a:pt x="10412" y="17"/>
                    <a:pt x="10412" y="38"/>
                  </a:cubicBezTo>
                  <a:cubicBezTo>
                    <a:pt x="10412" y="59"/>
                    <a:pt x="10395" y="76"/>
                    <a:pt x="10374" y="76"/>
                  </a:cubicBezTo>
                  <a:lnTo>
                    <a:pt x="10306" y="76"/>
                  </a:lnTo>
                  <a:lnTo>
                    <a:pt x="10146" y="76"/>
                  </a:lnTo>
                  <a:cubicBezTo>
                    <a:pt x="10125" y="76"/>
                    <a:pt x="10108" y="59"/>
                    <a:pt x="10108" y="38"/>
                  </a:cubicBezTo>
                  <a:cubicBezTo>
                    <a:pt x="10108" y="17"/>
                    <a:pt x="10125" y="0"/>
                    <a:pt x="10146" y="0"/>
                  </a:cubicBezTo>
                  <a:close/>
                  <a:moveTo>
                    <a:pt x="10678" y="0"/>
                  </a:moveTo>
                  <a:lnTo>
                    <a:pt x="10734" y="0"/>
                  </a:lnTo>
                  <a:lnTo>
                    <a:pt x="10906" y="0"/>
                  </a:lnTo>
                  <a:cubicBezTo>
                    <a:pt x="10927" y="0"/>
                    <a:pt x="10944" y="17"/>
                    <a:pt x="10944" y="38"/>
                  </a:cubicBezTo>
                  <a:cubicBezTo>
                    <a:pt x="10944" y="59"/>
                    <a:pt x="10927" y="76"/>
                    <a:pt x="10906" y="76"/>
                  </a:cubicBezTo>
                  <a:lnTo>
                    <a:pt x="10734" y="76"/>
                  </a:lnTo>
                  <a:lnTo>
                    <a:pt x="10678" y="76"/>
                  </a:lnTo>
                  <a:cubicBezTo>
                    <a:pt x="10657" y="76"/>
                    <a:pt x="10640" y="59"/>
                    <a:pt x="10640" y="38"/>
                  </a:cubicBezTo>
                  <a:cubicBezTo>
                    <a:pt x="10640" y="17"/>
                    <a:pt x="10657" y="0"/>
                    <a:pt x="10678" y="0"/>
                  </a:cubicBezTo>
                  <a:close/>
                  <a:moveTo>
                    <a:pt x="11210" y="0"/>
                  </a:moveTo>
                  <a:lnTo>
                    <a:pt x="11378" y="0"/>
                  </a:lnTo>
                  <a:lnTo>
                    <a:pt x="11438" y="0"/>
                  </a:lnTo>
                  <a:cubicBezTo>
                    <a:pt x="11459" y="0"/>
                    <a:pt x="11476" y="17"/>
                    <a:pt x="11476" y="38"/>
                  </a:cubicBezTo>
                  <a:cubicBezTo>
                    <a:pt x="11476" y="59"/>
                    <a:pt x="11459" y="76"/>
                    <a:pt x="11438" y="76"/>
                  </a:cubicBezTo>
                  <a:lnTo>
                    <a:pt x="11378" y="76"/>
                  </a:lnTo>
                  <a:lnTo>
                    <a:pt x="11210" y="76"/>
                  </a:lnTo>
                  <a:cubicBezTo>
                    <a:pt x="11189" y="76"/>
                    <a:pt x="11172" y="59"/>
                    <a:pt x="11172" y="38"/>
                  </a:cubicBezTo>
                  <a:cubicBezTo>
                    <a:pt x="11172" y="17"/>
                    <a:pt x="11189" y="0"/>
                    <a:pt x="11210" y="0"/>
                  </a:cubicBezTo>
                  <a:close/>
                  <a:moveTo>
                    <a:pt x="11742" y="0"/>
                  </a:moveTo>
                  <a:lnTo>
                    <a:pt x="11806" y="0"/>
                  </a:lnTo>
                  <a:lnTo>
                    <a:pt x="11970" y="0"/>
                  </a:lnTo>
                  <a:cubicBezTo>
                    <a:pt x="11991" y="0"/>
                    <a:pt x="12008" y="17"/>
                    <a:pt x="12008" y="38"/>
                  </a:cubicBezTo>
                  <a:cubicBezTo>
                    <a:pt x="12008" y="59"/>
                    <a:pt x="11991" y="76"/>
                    <a:pt x="11970" y="76"/>
                  </a:cubicBezTo>
                  <a:lnTo>
                    <a:pt x="11806" y="76"/>
                  </a:lnTo>
                  <a:lnTo>
                    <a:pt x="11742" y="76"/>
                  </a:lnTo>
                  <a:cubicBezTo>
                    <a:pt x="11721" y="76"/>
                    <a:pt x="11704" y="59"/>
                    <a:pt x="11704" y="38"/>
                  </a:cubicBezTo>
                  <a:cubicBezTo>
                    <a:pt x="11704" y="17"/>
                    <a:pt x="11721" y="0"/>
                    <a:pt x="11742" y="0"/>
                  </a:cubicBezTo>
                  <a:close/>
                  <a:moveTo>
                    <a:pt x="12274" y="0"/>
                  </a:moveTo>
                  <a:lnTo>
                    <a:pt x="12446" y="0"/>
                  </a:lnTo>
                  <a:lnTo>
                    <a:pt x="12502" y="0"/>
                  </a:lnTo>
                  <a:cubicBezTo>
                    <a:pt x="12523" y="0"/>
                    <a:pt x="12540" y="17"/>
                    <a:pt x="12540" y="38"/>
                  </a:cubicBezTo>
                  <a:cubicBezTo>
                    <a:pt x="12540" y="59"/>
                    <a:pt x="12523" y="76"/>
                    <a:pt x="12502" y="76"/>
                  </a:cubicBezTo>
                  <a:lnTo>
                    <a:pt x="12446" y="76"/>
                  </a:lnTo>
                  <a:lnTo>
                    <a:pt x="12274" y="76"/>
                  </a:lnTo>
                  <a:cubicBezTo>
                    <a:pt x="12253" y="76"/>
                    <a:pt x="12236" y="59"/>
                    <a:pt x="12236" y="38"/>
                  </a:cubicBezTo>
                  <a:cubicBezTo>
                    <a:pt x="12236" y="17"/>
                    <a:pt x="12253" y="0"/>
                    <a:pt x="12274" y="0"/>
                  </a:cubicBezTo>
                  <a:close/>
                  <a:moveTo>
                    <a:pt x="12806" y="0"/>
                  </a:moveTo>
                  <a:lnTo>
                    <a:pt x="12874" y="0"/>
                  </a:lnTo>
                  <a:lnTo>
                    <a:pt x="13034" y="0"/>
                  </a:lnTo>
                  <a:cubicBezTo>
                    <a:pt x="13055" y="0"/>
                    <a:pt x="13072" y="17"/>
                    <a:pt x="13072" y="38"/>
                  </a:cubicBezTo>
                  <a:cubicBezTo>
                    <a:pt x="13072" y="59"/>
                    <a:pt x="13055" y="76"/>
                    <a:pt x="13034" y="76"/>
                  </a:cubicBezTo>
                  <a:lnTo>
                    <a:pt x="12874" y="76"/>
                  </a:lnTo>
                  <a:lnTo>
                    <a:pt x="12806" y="76"/>
                  </a:lnTo>
                  <a:cubicBezTo>
                    <a:pt x="12785" y="76"/>
                    <a:pt x="12768" y="59"/>
                    <a:pt x="12768" y="38"/>
                  </a:cubicBezTo>
                  <a:cubicBezTo>
                    <a:pt x="12768" y="17"/>
                    <a:pt x="12785" y="0"/>
                    <a:pt x="12806" y="0"/>
                  </a:cubicBezTo>
                  <a:close/>
                  <a:moveTo>
                    <a:pt x="13338" y="0"/>
                  </a:moveTo>
                  <a:lnTo>
                    <a:pt x="13518" y="0"/>
                  </a:lnTo>
                  <a:lnTo>
                    <a:pt x="13566" y="0"/>
                  </a:lnTo>
                  <a:cubicBezTo>
                    <a:pt x="13587" y="0"/>
                    <a:pt x="13604" y="17"/>
                    <a:pt x="13604" y="38"/>
                  </a:cubicBezTo>
                  <a:cubicBezTo>
                    <a:pt x="13604" y="59"/>
                    <a:pt x="13587" y="76"/>
                    <a:pt x="13566" y="76"/>
                  </a:cubicBezTo>
                  <a:lnTo>
                    <a:pt x="13518" y="76"/>
                  </a:lnTo>
                  <a:lnTo>
                    <a:pt x="13338" y="76"/>
                  </a:lnTo>
                  <a:cubicBezTo>
                    <a:pt x="13317" y="76"/>
                    <a:pt x="13300" y="59"/>
                    <a:pt x="13300" y="38"/>
                  </a:cubicBezTo>
                  <a:cubicBezTo>
                    <a:pt x="13300" y="17"/>
                    <a:pt x="13317" y="0"/>
                    <a:pt x="13338" y="0"/>
                  </a:cubicBezTo>
                  <a:close/>
                  <a:moveTo>
                    <a:pt x="13870" y="0"/>
                  </a:moveTo>
                  <a:lnTo>
                    <a:pt x="13946" y="0"/>
                  </a:lnTo>
                  <a:lnTo>
                    <a:pt x="14098" y="0"/>
                  </a:lnTo>
                  <a:cubicBezTo>
                    <a:pt x="14119" y="0"/>
                    <a:pt x="14136" y="17"/>
                    <a:pt x="14136" y="38"/>
                  </a:cubicBezTo>
                  <a:cubicBezTo>
                    <a:pt x="14136" y="59"/>
                    <a:pt x="14119" y="76"/>
                    <a:pt x="14098" y="76"/>
                  </a:cubicBezTo>
                  <a:lnTo>
                    <a:pt x="13946" y="76"/>
                  </a:lnTo>
                  <a:lnTo>
                    <a:pt x="13870" y="76"/>
                  </a:lnTo>
                  <a:cubicBezTo>
                    <a:pt x="13849" y="76"/>
                    <a:pt x="13832" y="59"/>
                    <a:pt x="13832" y="38"/>
                  </a:cubicBezTo>
                  <a:cubicBezTo>
                    <a:pt x="13832" y="17"/>
                    <a:pt x="13849" y="0"/>
                    <a:pt x="13870" y="0"/>
                  </a:cubicBezTo>
                  <a:close/>
                  <a:moveTo>
                    <a:pt x="14402" y="0"/>
                  </a:moveTo>
                  <a:lnTo>
                    <a:pt x="14586" y="0"/>
                  </a:lnTo>
                  <a:lnTo>
                    <a:pt x="14630" y="0"/>
                  </a:lnTo>
                  <a:cubicBezTo>
                    <a:pt x="14651" y="0"/>
                    <a:pt x="14668" y="17"/>
                    <a:pt x="14668" y="38"/>
                  </a:cubicBezTo>
                  <a:cubicBezTo>
                    <a:pt x="14668" y="59"/>
                    <a:pt x="14651" y="76"/>
                    <a:pt x="14630" y="76"/>
                  </a:cubicBezTo>
                  <a:lnTo>
                    <a:pt x="14586" y="76"/>
                  </a:lnTo>
                  <a:lnTo>
                    <a:pt x="14402" y="76"/>
                  </a:lnTo>
                  <a:cubicBezTo>
                    <a:pt x="14381" y="76"/>
                    <a:pt x="14364" y="59"/>
                    <a:pt x="14364" y="38"/>
                  </a:cubicBezTo>
                  <a:cubicBezTo>
                    <a:pt x="14364" y="17"/>
                    <a:pt x="14381" y="0"/>
                    <a:pt x="14402" y="0"/>
                  </a:cubicBezTo>
                  <a:close/>
                  <a:moveTo>
                    <a:pt x="14934" y="0"/>
                  </a:moveTo>
                  <a:lnTo>
                    <a:pt x="15014" y="0"/>
                  </a:lnTo>
                  <a:lnTo>
                    <a:pt x="15162" y="0"/>
                  </a:lnTo>
                  <a:cubicBezTo>
                    <a:pt x="15183" y="0"/>
                    <a:pt x="15200" y="17"/>
                    <a:pt x="15200" y="38"/>
                  </a:cubicBezTo>
                  <a:cubicBezTo>
                    <a:pt x="15200" y="59"/>
                    <a:pt x="15183" y="76"/>
                    <a:pt x="15162" y="76"/>
                  </a:cubicBezTo>
                  <a:lnTo>
                    <a:pt x="15014" y="76"/>
                  </a:lnTo>
                  <a:lnTo>
                    <a:pt x="14934" y="76"/>
                  </a:lnTo>
                  <a:cubicBezTo>
                    <a:pt x="14913" y="76"/>
                    <a:pt x="14896" y="59"/>
                    <a:pt x="14896" y="38"/>
                  </a:cubicBezTo>
                  <a:cubicBezTo>
                    <a:pt x="14896" y="17"/>
                    <a:pt x="14913" y="0"/>
                    <a:pt x="14934" y="0"/>
                  </a:cubicBezTo>
                  <a:close/>
                  <a:moveTo>
                    <a:pt x="15466" y="0"/>
                  </a:moveTo>
                  <a:lnTo>
                    <a:pt x="15658" y="0"/>
                  </a:lnTo>
                  <a:lnTo>
                    <a:pt x="15694" y="0"/>
                  </a:lnTo>
                  <a:cubicBezTo>
                    <a:pt x="15715" y="0"/>
                    <a:pt x="15732" y="17"/>
                    <a:pt x="15732" y="38"/>
                  </a:cubicBezTo>
                  <a:cubicBezTo>
                    <a:pt x="15732" y="59"/>
                    <a:pt x="15715" y="76"/>
                    <a:pt x="15694" y="76"/>
                  </a:cubicBezTo>
                  <a:lnTo>
                    <a:pt x="15658" y="76"/>
                  </a:lnTo>
                  <a:lnTo>
                    <a:pt x="15466" y="76"/>
                  </a:lnTo>
                  <a:cubicBezTo>
                    <a:pt x="15445" y="76"/>
                    <a:pt x="15428" y="59"/>
                    <a:pt x="15428" y="38"/>
                  </a:cubicBezTo>
                  <a:cubicBezTo>
                    <a:pt x="15428" y="17"/>
                    <a:pt x="15445" y="0"/>
                    <a:pt x="15466" y="0"/>
                  </a:cubicBezTo>
                  <a:close/>
                  <a:moveTo>
                    <a:pt x="15998" y="0"/>
                  </a:moveTo>
                  <a:lnTo>
                    <a:pt x="16086" y="0"/>
                  </a:lnTo>
                  <a:lnTo>
                    <a:pt x="16226" y="0"/>
                  </a:lnTo>
                  <a:cubicBezTo>
                    <a:pt x="16247" y="0"/>
                    <a:pt x="16264" y="17"/>
                    <a:pt x="16264" y="38"/>
                  </a:cubicBezTo>
                  <a:cubicBezTo>
                    <a:pt x="16264" y="59"/>
                    <a:pt x="16247" y="76"/>
                    <a:pt x="16226" y="76"/>
                  </a:cubicBezTo>
                  <a:lnTo>
                    <a:pt x="16086" y="76"/>
                  </a:lnTo>
                  <a:lnTo>
                    <a:pt x="15998" y="76"/>
                  </a:lnTo>
                  <a:cubicBezTo>
                    <a:pt x="15977" y="76"/>
                    <a:pt x="15960" y="59"/>
                    <a:pt x="15960" y="38"/>
                  </a:cubicBezTo>
                  <a:cubicBezTo>
                    <a:pt x="15960" y="17"/>
                    <a:pt x="15977" y="0"/>
                    <a:pt x="15998" y="0"/>
                  </a:cubicBezTo>
                  <a:close/>
                  <a:moveTo>
                    <a:pt x="16530" y="0"/>
                  </a:moveTo>
                  <a:lnTo>
                    <a:pt x="16726" y="0"/>
                  </a:lnTo>
                  <a:lnTo>
                    <a:pt x="16758" y="0"/>
                  </a:lnTo>
                  <a:cubicBezTo>
                    <a:pt x="16779" y="0"/>
                    <a:pt x="16796" y="17"/>
                    <a:pt x="16796" y="38"/>
                  </a:cubicBezTo>
                  <a:cubicBezTo>
                    <a:pt x="16796" y="59"/>
                    <a:pt x="16779" y="76"/>
                    <a:pt x="16758" y="76"/>
                  </a:cubicBezTo>
                  <a:lnTo>
                    <a:pt x="16726" y="76"/>
                  </a:lnTo>
                  <a:lnTo>
                    <a:pt x="16530" y="76"/>
                  </a:lnTo>
                  <a:cubicBezTo>
                    <a:pt x="16509" y="76"/>
                    <a:pt x="16492" y="59"/>
                    <a:pt x="16492" y="38"/>
                  </a:cubicBezTo>
                  <a:cubicBezTo>
                    <a:pt x="16492" y="17"/>
                    <a:pt x="16509" y="0"/>
                    <a:pt x="16530" y="0"/>
                  </a:cubicBezTo>
                  <a:close/>
                  <a:moveTo>
                    <a:pt x="17062" y="0"/>
                  </a:moveTo>
                  <a:lnTo>
                    <a:pt x="17154" y="0"/>
                  </a:lnTo>
                  <a:lnTo>
                    <a:pt x="17290" y="0"/>
                  </a:lnTo>
                  <a:cubicBezTo>
                    <a:pt x="17311" y="0"/>
                    <a:pt x="17328" y="17"/>
                    <a:pt x="17328" y="38"/>
                  </a:cubicBezTo>
                  <a:cubicBezTo>
                    <a:pt x="17328" y="59"/>
                    <a:pt x="17311" y="76"/>
                    <a:pt x="17290" y="76"/>
                  </a:cubicBezTo>
                  <a:lnTo>
                    <a:pt x="17154" y="76"/>
                  </a:lnTo>
                  <a:lnTo>
                    <a:pt x="17062" y="76"/>
                  </a:lnTo>
                  <a:cubicBezTo>
                    <a:pt x="17041" y="76"/>
                    <a:pt x="17024" y="59"/>
                    <a:pt x="17024" y="38"/>
                  </a:cubicBezTo>
                  <a:cubicBezTo>
                    <a:pt x="17024" y="17"/>
                    <a:pt x="17041" y="0"/>
                    <a:pt x="17062" y="0"/>
                  </a:cubicBezTo>
                  <a:close/>
                  <a:moveTo>
                    <a:pt x="17594" y="0"/>
                  </a:moveTo>
                  <a:lnTo>
                    <a:pt x="17798" y="0"/>
                  </a:lnTo>
                  <a:lnTo>
                    <a:pt x="17822" y="0"/>
                  </a:lnTo>
                  <a:cubicBezTo>
                    <a:pt x="17843" y="0"/>
                    <a:pt x="17860" y="17"/>
                    <a:pt x="17860" y="38"/>
                  </a:cubicBezTo>
                  <a:cubicBezTo>
                    <a:pt x="17860" y="59"/>
                    <a:pt x="17843" y="76"/>
                    <a:pt x="17822" y="76"/>
                  </a:cubicBezTo>
                  <a:lnTo>
                    <a:pt x="17798" y="76"/>
                  </a:lnTo>
                  <a:lnTo>
                    <a:pt x="17594" y="76"/>
                  </a:lnTo>
                  <a:cubicBezTo>
                    <a:pt x="17573" y="76"/>
                    <a:pt x="17556" y="59"/>
                    <a:pt x="17556" y="38"/>
                  </a:cubicBezTo>
                  <a:cubicBezTo>
                    <a:pt x="17556" y="17"/>
                    <a:pt x="17573" y="0"/>
                    <a:pt x="17594" y="0"/>
                  </a:cubicBezTo>
                  <a:close/>
                  <a:moveTo>
                    <a:pt x="18126" y="0"/>
                  </a:moveTo>
                  <a:lnTo>
                    <a:pt x="18226" y="0"/>
                  </a:lnTo>
                  <a:lnTo>
                    <a:pt x="18354" y="0"/>
                  </a:lnTo>
                  <a:cubicBezTo>
                    <a:pt x="18375" y="0"/>
                    <a:pt x="18392" y="17"/>
                    <a:pt x="18392" y="38"/>
                  </a:cubicBezTo>
                  <a:cubicBezTo>
                    <a:pt x="18392" y="59"/>
                    <a:pt x="18375" y="76"/>
                    <a:pt x="18354" y="76"/>
                  </a:cubicBezTo>
                  <a:lnTo>
                    <a:pt x="18226" y="76"/>
                  </a:lnTo>
                  <a:lnTo>
                    <a:pt x="18126" y="76"/>
                  </a:lnTo>
                  <a:cubicBezTo>
                    <a:pt x="18105" y="76"/>
                    <a:pt x="18088" y="59"/>
                    <a:pt x="18088" y="38"/>
                  </a:cubicBezTo>
                  <a:cubicBezTo>
                    <a:pt x="18088" y="17"/>
                    <a:pt x="18105" y="0"/>
                    <a:pt x="18126" y="0"/>
                  </a:cubicBezTo>
                  <a:close/>
                  <a:moveTo>
                    <a:pt x="18658" y="0"/>
                  </a:moveTo>
                  <a:lnTo>
                    <a:pt x="18866" y="0"/>
                  </a:lnTo>
                  <a:lnTo>
                    <a:pt x="18886" y="0"/>
                  </a:lnTo>
                  <a:cubicBezTo>
                    <a:pt x="18907" y="0"/>
                    <a:pt x="18924" y="17"/>
                    <a:pt x="18924" y="38"/>
                  </a:cubicBezTo>
                  <a:cubicBezTo>
                    <a:pt x="18924" y="59"/>
                    <a:pt x="18907" y="76"/>
                    <a:pt x="18886" y="76"/>
                  </a:cubicBezTo>
                  <a:lnTo>
                    <a:pt x="18866" y="76"/>
                  </a:lnTo>
                  <a:lnTo>
                    <a:pt x="18658" y="76"/>
                  </a:lnTo>
                  <a:cubicBezTo>
                    <a:pt x="18637" y="76"/>
                    <a:pt x="18620" y="59"/>
                    <a:pt x="18620" y="38"/>
                  </a:cubicBezTo>
                  <a:cubicBezTo>
                    <a:pt x="18620" y="17"/>
                    <a:pt x="18637" y="0"/>
                    <a:pt x="18658" y="0"/>
                  </a:cubicBezTo>
                  <a:close/>
                  <a:moveTo>
                    <a:pt x="19190" y="0"/>
                  </a:moveTo>
                  <a:lnTo>
                    <a:pt x="19294" y="0"/>
                  </a:lnTo>
                  <a:lnTo>
                    <a:pt x="19418" y="0"/>
                  </a:lnTo>
                  <a:cubicBezTo>
                    <a:pt x="19439" y="0"/>
                    <a:pt x="19456" y="17"/>
                    <a:pt x="19456" y="38"/>
                  </a:cubicBezTo>
                  <a:cubicBezTo>
                    <a:pt x="19456" y="59"/>
                    <a:pt x="19439" y="76"/>
                    <a:pt x="19418" y="76"/>
                  </a:cubicBezTo>
                  <a:lnTo>
                    <a:pt x="19294" y="76"/>
                  </a:lnTo>
                  <a:lnTo>
                    <a:pt x="19190" y="76"/>
                  </a:lnTo>
                  <a:cubicBezTo>
                    <a:pt x="19169" y="76"/>
                    <a:pt x="19152" y="59"/>
                    <a:pt x="19152" y="38"/>
                  </a:cubicBezTo>
                  <a:cubicBezTo>
                    <a:pt x="19152" y="17"/>
                    <a:pt x="19169" y="0"/>
                    <a:pt x="19190" y="0"/>
                  </a:cubicBezTo>
                  <a:close/>
                  <a:moveTo>
                    <a:pt x="19722" y="0"/>
                  </a:moveTo>
                  <a:lnTo>
                    <a:pt x="19938" y="0"/>
                  </a:lnTo>
                  <a:lnTo>
                    <a:pt x="19950" y="0"/>
                  </a:lnTo>
                  <a:cubicBezTo>
                    <a:pt x="19971" y="0"/>
                    <a:pt x="19988" y="17"/>
                    <a:pt x="19988" y="38"/>
                  </a:cubicBezTo>
                  <a:cubicBezTo>
                    <a:pt x="19988" y="59"/>
                    <a:pt x="19971" y="76"/>
                    <a:pt x="19950" y="76"/>
                  </a:cubicBezTo>
                  <a:lnTo>
                    <a:pt x="19938" y="76"/>
                  </a:lnTo>
                  <a:lnTo>
                    <a:pt x="19722" y="76"/>
                  </a:lnTo>
                  <a:cubicBezTo>
                    <a:pt x="19701" y="76"/>
                    <a:pt x="19684" y="59"/>
                    <a:pt x="19684" y="38"/>
                  </a:cubicBezTo>
                  <a:cubicBezTo>
                    <a:pt x="19684" y="17"/>
                    <a:pt x="19701" y="0"/>
                    <a:pt x="19722" y="0"/>
                  </a:cubicBezTo>
                  <a:close/>
                  <a:moveTo>
                    <a:pt x="20254" y="0"/>
                  </a:moveTo>
                  <a:lnTo>
                    <a:pt x="20366" y="0"/>
                  </a:lnTo>
                  <a:lnTo>
                    <a:pt x="20482" y="0"/>
                  </a:lnTo>
                  <a:cubicBezTo>
                    <a:pt x="20503" y="0"/>
                    <a:pt x="20520" y="17"/>
                    <a:pt x="20520" y="38"/>
                  </a:cubicBezTo>
                  <a:cubicBezTo>
                    <a:pt x="20520" y="59"/>
                    <a:pt x="20503" y="76"/>
                    <a:pt x="20482" y="76"/>
                  </a:cubicBezTo>
                  <a:lnTo>
                    <a:pt x="20366" y="76"/>
                  </a:lnTo>
                  <a:lnTo>
                    <a:pt x="20254" y="76"/>
                  </a:lnTo>
                  <a:cubicBezTo>
                    <a:pt x="20233" y="76"/>
                    <a:pt x="20216" y="59"/>
                    <a:pt x="20216" y="38"/>
                  </a:cubicBezTo>
                  <a:cubicBezTo>
                    <a:pt x="20216" y="17"/>
                    <a:pt x="20233" y="0"/>
                    <a:pt x="20254" y="0"/>
                  </a:cubicBezTo>
                  <a:close/>
                  <a:moveTo>
                    <a:pt x="20786" y="0"/>
                  </a:moveTo>
                  <a:lnTo>
                    <a:pt x="20794" y="0"/>
                  </a:lnTo>
                  <a:lnTo>
                    <a:pt x="21006" y="0"/>
                  </a:lnTo>
                  <a:lnTo>
                    <a:pt x="21014" y="0"/>
                  </a:lnTo>
                  <a:cubicBezTo>
                    <a:pt x="21035" y="0"/>
                    <a:pt x="21052" y="17"/>
                    <a:pt x="21052" y="38"/>
                  </a:cubicBezTo>
                  <a:cubicBezTo>
                    <a:pt x="21052" y="59"/>
                    <a:pt x="21035" y="76"/>
                    <a:pt x="21014" y="76"/>
                  </a:cubicBezTo>
                  <a:lnTo>
                    <a:pt x="21006" y="76"/>
                  </a:lnTo>
                  <a:lnTo>
                    <a:pt x="20794" y="76"/>
                  </a:lnTo>
                  <a:lnTo>
                    <a:pt x="20786" y="76"/>
                  </a:lnTo>
                  <a:cubicBezTo>
                    <a:pt x="20765" y="76"/>
                    <a:pt x="20748" y="59"/>
                    <a:pt x="20748" y="38"/>
                  </a:cubicBezTo>
                  <a:cubicBezTo>
                    <a:pt x="20748" y="17"/>
                    <a:pt x="20765" y="0"/>
                    <a:pt x="20786" y="0"/>
                  </a:cubicBezTo>
                  <a:close/>
                  <a:moveTo>
                    <a:pt x="21318" y="0"/>
                  </a:moveTo>
                  <a:lnTo>
                    <a:pt x="21434" y="0"/>
                  </a:lnTo>
                  <a:lnTo>
                    <a:pt x="21546" y="0"/>
                  </a:lnTo>
                  <a:cubicBezTo>
                    <a:pt x="21567" y="0"/>
                    <a:pt x="21584" y="17"/>
                    <a:pt x="21584" y="38"/>
                  </a:cubicBezTo>
                  <a:cubicBezTo>
                    <a:pt x="21584" y="59"/>
                    <a:pt x="21567" y="76"/>
                    <a:pt x="21546" y="76"/>
                  </a:cubicBezTo>
                  <a:lnTo>
                    <a:pt x="21434" y="76"/>
                  </a:lnTo>
                  <a:lnTo>
                    <a:pt x="21318" y="76"/>
                  </a:lnTo>
                  <a:cubicBezTo>
                    <a:pt x="21297" y="76"/>
                    <a:pt x="21280" y="59"/>
                    <a:pt x="21280" y="38"/>
                  </a:cubicBezTo>
                  <a:cubicBezTo>
                    <a:pt x="21280" y="17"/>
                    <a:pt x="21297" y="0"/>
                    <a:pt x="21318" y="0"/>
                  </a:cubicBezTo>
                  <a:close/>
                  <a:moveTo>
                    <a:pt x="21850" y="0"/>
                  </a:moveTo>
                  <a:lnTo>
                    <a:pt x="21862" y="0"/>
                  </a:lnTo>
                  <a:lnTo>
                    <a:pt x="22078" y="0"/>
                  </a:lnTo>
                  <a:lnTo>
                    <a:pt x="22078" y="0"/>
                  </a:lnTo>
                  <a:cubicBezTo>
                    <a:pt x="22099" y="0"/>
                    <a:pt x="22116" y="17"/>
                    <a:pt x="22116" y="38"/>
                  </a:cubicBezTo>
                  <a:cubicBezTo>
                    <a:pt x="22116" y="59"/>
                    <a:pt x="22099" y="76"/>
                    <a:pt x="22078" y="76"/>
                  </a:cubicBezTo>
                  <a:lnTo>
                    <a:pt x="22078" y="76"/>
                  </a:lnTo>
                  <a:lnTo>
                    <a:pt x="21862" y="76"/>
                  </a:lnTo>
                  <a:lnTo>
                    <a:pt x="21850" y="76"/>
                  </a:lnTo>
                  <a:cubicBezTo>
                    <a:pt x="21829" y="76"/>
                    <a:pt x="21812" y="59"/>
                    <a:pt x="21812" y="38"/>
                  </a:cubicBezTo>
                  <a:cubicBezTo>
                    <a:pt x="21812" y="17"/>
                    <a:pt x="21829" y="0"/>
                    <a:pt x="21850" y="0"/>
                  </a:cubicBezTo>
                  <a:close/>
                  <a:moveTo>
                    <a:pt x="22382" y="0"/>
                  </a:moveTo>
                  <a:lnTo>
                    <a:pt x="22506" y="0"/>
                  </a:lnTo>
                  <a:cubicBezTo>
                    <a:pt x="22527" y="0"/>
                    <a:pt x="22544" y="17"/>
                    <a:pt x="22544" y="38"/>
                  </a:cubicBezTo>
                  <a:cubicBezTo>
                    <a:pt x="22544" y="59"/>
                    <a:pt x="22527" y="76"/>
                    <a:pt x="22506" y="76"/>
                  </a:cubicBezTo>
                  <a:lnTo>
                    <a:pt x="22382" y="76"/>
                  </a:lnTo>
                  <a:cubicBezTo>
                    <a:pt x="22361" y="76"/>
                    <a:pt x="22344" y="59"/>
                    <a:pt x="22344" y="38"/>
                  </a:cubicBezTo>
                  <a:cubicBezTo>
                    <a:pt x="22344" y="17"/>
                    <a:pt x="22361" y="0"/>
                    <a:pt x="22382" y="0"/>
                  </a:cubicBezTo>
                  <a:close/>
                </a:path>
              </a:pathLst>
            </a:custGeom>
            <a:solidFill>
              <a:srgbClr val="10253F"/>
            </a:solidFill>
            <a:ln w="0" cap="flat">
              <a:solidFill>
                <a:srgbClr val="10253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2" name="Freeform 18"/>
            <p:cNvSpPr>
              <a:spLocks noEditPoints="1"/>
            </p:cNvSpPr>
            <p:nvPr/>
          </p:nvSpPr>
          <p:spPr bwMode="auto">
            <a:xfrm>
              <a:off x="2596" y="1356"/>
              <a:ext cx="2984" cy="11"/>
            </a:xfrm>
            <a:custGeom>
              <a:avLst/>
              <a:gdLst>
                <a:gd name="T0" fmla="*/ 494 w 22420"/>
                <a:gd name="T1" fmla="*/ 0 h 76"/>
                <a:gd name="T2" fmla="*/ 836 w 22420"/>
                <a:gd name="T3" fmla="*/ 38 h 76"/>
                <a:gd name="T4" fmla="*/ 950 w 22420"/>
                <a:gd name="T5" fmla="*/ 76 h 76"/>
                <a:gd name="T6" fmla="*/ 1216 w 22420"/>
                <a:gd name="T7" fmla="*/ 38 h 76"/>
                <a:gd name="T8" fmla="*/ 1962 w 22420"/>
                <a:gd name="T9" fmla="*/ 0 h 76"/>
                <a:gd name="T10" fmla="*/ 2318 w 22420"/>
                <a:gd name="T11" fmla="*/ 0 h 76"/>
                <a:gd name="T12" fmla="*/ 2660 w 22420"/>
                <a:gd name="T13" fmla="*/ 38 h 76"/>
                <a:gd name="T14" fmla="*/ 2926 w 22420"/>
                <a:gd name="T15" fmla="*/ 76 h 76"/>
                <a:gd name="T16" fmla="*/ 3040 w 22420"/>
                <a:gd name="T17" fmla="*/ 38 h 76"/>
                <a:gd name="T18" fmla="*/ 3382 w 22420"/>
                <a:gd name="T19" fmla="*/ 0 h 76"/>
                <a:gd name="T20" fmla="*/ 4142 w 22420"/>
                <a:gd name="T21" fmla="*/ 0 h 76"/>
                <a:gd name="T22" fmla="*/ 4484 w 22420"/>
                <a:gd name="T23" fmla="*/ 38 h 76"/>
                <a:gd name="T24" fmla="*/ 4750 w 22420"/>
                <a:gd name="T25" fmla="*/ 76 h 76"/>
                <a:gd name="T26" fmla="*/ 4958 w 22420"/>
                <a:gd name="T27" fmla="*/ 76 h 76"/>
                <a:gd name="T28" fmla="*/ 5206 w 22420"/>
                <a:gd name="T29" fmla="*/ 0 h 76"/>
                <a:gd name="T30" fmla="*/ 5814 w 22420"/>
                <a:gd name="T31" fmla="*/ 0 h 76"/>
                <a:gd name="T32" fmla="*/ 6308 w 22420"/>
                <a:gd name="T33" fmla="*/ 38 h 76"/>
                <a:gd name="T34" fmla="*/ 6574 w 22420"/>
                <a:gd name="T35" fmla="*/ 76 h 76"/>
                <a:gd name="T36" fmla="*/ 6688 w 22420"/>
                <a:gd name="T37" fmla="*/ 38 h 76"/>
                <a:gd name="T38" fmla="*/ 7030 w 22420"/>
                <a:gd name="T39" fmla="*/ 0 h 76"/>
                <a:gd name="T40" fmla="*/ 7790 w 22420"/>
                <a:gd name="T41" fmla="*/ 0 h 76"/>
                <a:gd name="T42" fmla="*/ 8132 w 22420"/>
                <a:gd name="T43" fmla="*/ 38 h 76"/>
                <a:gd name="T44" fmla="*/ 8398 w 22420"/>
                <a:gd name="T45" fmla="*/ 76 h 76"/>
                <a:gd name="T46" fmla="*/ 8598 w 22420"/>
                <a:gd name="T47" fmla="*/ 76 h 76"/>
                <a:gd name="T48" fmla="*/ 8854 w 22420"/>
                <a:gd name="T49" fmla="*/ 0 h 76"/>
                <a:gd name="T50" fmla="*/ 9462 w 22420"/>
                <a:gd name="T51" fmla="*/ 0 h 76"/>
                <a:gd name="T52" fmla="*/ 9956 w 22420"/>
                <a:gd name="T53" fmla="*/ 38 h 76"/>
                <a:gd name="T54" fmla="*/ 10222 w 22420"/>
                <a:gd name="T55" fmla="*/ 76 h 76"/>
                <a:gd name="T56" fmla="*/ 10522 w 22420"/>
                <a:gd name="T57" fmla="*/ 76 h 76"/>
                <a:gd name="T58" fmla="*/ 10678 w 22420"/>
                <a:gd name="T59" fmla="*/ 76 h 76"/>
                <a:gd name="T60" fmla="*/ 11286 w 22420"/>
                <a:gd name="T61" fmla="*/ 0 h 76"/>
                <a:gd name="T62" fmla="*/ 11742 w 22420"/>
                <a:gd name="T63" fmla="*/ 0 h 76"/>
                <a:gd name="T64" fmla="*/ 12046 w 22420"/>
                <a:gd name="T65" fmla="*/ 76 h 76"/>
                <a:gd name="T66" fmla="*/ 12234 w 22420"/>
                <a:gd name="T67" fmla="*/ 76 h 76"/>
                <a:gd name="T68" fmla="*/ 12502 w 22420"/>
                <a:gd name="T69" fmla="*/ 0 h 76"/>
                <a:gd name="T70" fmla="*/ 13110 w 22420"/>
                <a:gd name="T71" fmla="*/ 0 h 76"/>
                <a:gd name="T72" fmla="*/ 13604 w 22420"/>
                <a:gd name="T73" fmla="*/ 38 h 76"/>
                <a:gd name="T74" fmla="*/ 13870 w 22420"/>
                <a:gd name="T75" fmla="*/ 76 h 76"/>
                <a:gd name="T76" fmla="*/ 14158 w 22420"/>
                <a:gd name="T77" fmla="*/ 76 h 76"/>
                <a:gd name="T78" fmla="*/ 14326 w 22420"/>
                <a:gd name="T79" fmla="*/ 76 h 76"/>
                <a:gd name="T80" fmla="*/ 14934 w 22420"/>
                <a:gd name="T81" fmla="*/ 0 h 76"/>
                <a:gd name="T82" fmla="*/ 15390 w 22420"/>
                <a:gd name="T83" fmla="*/ 0 h 76"/>
                <a:gd name="T84" fmla="*/ 15694 w 22420"/>
                <a:gd name="T85" fmla="*/ 76 h 76"/>
                <a:gd name="T86" fmla="*/ 15870 w 22420"/>
                <a:gd name="T87" fmla="*/ 76 h 76"/>
                <a:gd name="T88" fmla="*/ 16150 w 22420"/>
                <a:gd name="T89" fmla="*/ 76 h 76"/>
                <a:gd name="T90" fmla="*/ 16416 w 22420"/>
                <a:gd name="T91" fmla="*/ 38 h 76"/>
                <a:gd name="T92" fmla="*/ 17154 w 22420"/>
                <a:gd name="T93" fmla="*/ 0 h 76"/>
                <a:gd name="T94" fmla="*/ 17518 w 22420"/>
                <a:gd name="T95" fmla="*/ 0 h 76"/>
                <a:gd name="T96" fmla="*/ 17860 w 22420"/>
                <a:gd name="T97" fmla="*/ 38 h 76"/>
                <a:gd name="T98" fmla="*/ 18126 w 22420"/>
                <a:gd name="T99" fmla="*/ 76 h 76"/>
                <a:gd name="T100" fmla="*/ 18240 w 22420"/>
                <a:gd name="T101" fmla="*/ 38 h 76"/>
                <a:gd name="T102" fmla="*/ 18582 w 22420"/>
                <a:gd name="T103" fmla="*/ 0 h 76"/>
                <a:gd name="T104" fmla="*/ 19342 w 22420"/>
                <a:gd name="T105" fmla="*/ 0 h 76"/>
                <a:gd name="T106" fmla="*/ 19684 w 22420"/>
                <a:gd name="T107" fmla="*/ 38 h 76"/>
                <a:gd name="T108" fmla="*/ 19950 w 22420"/>
                <a:gd name="T109" fmla="*/ 76 h 76"/>
                <a:gd name="T110" fmla="*/ 20150 w 22420"/>
                <a:gd name="T111" fmla="*/ 76 h 76"/>
                <a:gd name="T112" fmla="*/ 20406 w 22420"/>
                <a:gd name="T113" fmla="*/ 0 h 76"/>
                <a:gd name="T114" fmla="*/ 21014 w 22420"/>
                <a:gd name="T115" fmla="*/ 0 h 76"/>
                <a:gd name="T116" fmla="*/ 21508 w 22420"/>
                <a:gd name="T117" fmla="*/ 38 h 76"/>
                <a:gd name="T118" fmla="*/ 21774 w 22420"/>
                <a:gd name="T119" fmla="*/ 76 h 76"/>
                <a:gd name="T120" fmla="*/ 22078 w 22420"/>
                <a:gd name="T121" fmla="*/ 76 h 76"/>
                <a:gd name="T122" fmla="*/ 22230 w 22420"/>
                <a:gd name="T12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420" h="76">
                  <a:moveTo>
                    <a:pt x="38" y="0"/>
                  </a:moveTo>
                  <a:lnTo>
                    <a:pt x="190" y="0"/>
                  </a:lnTo>
                  <a:cubicBezTo>
                    <a:pt x="211" y="0"/>
                    <a:pt x="228" y="17"/>
                    <a:pt x="228" y="38"/>
                  </a:cubicBezTo>
                  <a:cubicBezTo>
                    <a:pt x="228" y="59"/>
                    <a:pt x="211" y="76"/>
                    <a:pt x="190" y="76"/>
                  </a:cubicBezTo>
                  <a:lnTo>
                    <a:pt x="38" y="76"/>
                  </a:ln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8" y="0"/>
                  </a:cubicBezTo>
                  <a:close/>
                  <a:moveTo>
                    <a:pt x="342" y="0"/>
                  </a:moveTo>
                  <a:lnTo>
                    <a:pt x="466" y="0"/>
                  </a:lnTo>
                  <a:lnTo>
                    <a:pt x="494" y="0"/>
                  </a:lnTo>
                  <a:cubicBezTo>
                    <a:pt x="515" y="0"/>
                    <a:pt x="532" y="17"/>
                    <a:pt x="532" y="38"/>
                  </a:cubicBezTo>
                  <a:cubicBezTo>
                    <a:pt x="532" y="59"/>
                    <a:pt x="515" y="76"/>
                    <a:pt x="494" y="76"/>
                  </a:cubicBezTo>
                  <a:lnTo>
                    <a:pt x="466" y="76"/>
                  </a:lnTo>
                  <a:lnTo>
                    <a:pt x="342" y="76"/>
                  </a:lnTo>
                  <a:cubicBezTo>
                    <a:pt x="321" y="76"/>
                    <a:pt x="304" y="59"/>
                    <a:pt x="304" y="38"/>
                  </a:cubicBezTo>
                  <a:cubicBezTo>
                    <a:pt x="304" y="17"/>
                    <a:pt x="321" y="0"/>
                    <a:pt x="342" y="0"/>
                  </a:cubicBezTo>
                  <a:close/>
                  <a:moveTo>
                    <a:pt x="646" y="0"/>
                  </a:moveTo>
                  <a:lnTo>
                    <a:pt x="678" y="0"/>
                  </a:lnTo>
                  <a:lnTo>
                    <a:pt x="798" y="0"/>
                  </a:lnTo>
                  <a:cubicBezTo>
                    <a:pt x="819" y="0"/>
                    <a:pt x="836" y="17"/>
                    <a:pt x="836" y="38"/>
                  </a:cubicBezTo>
                  <a:cubicBezTo>
                    <a:pt x="836" y="59"/>
                    <a:pt x="819" y="76"/>
                    <a:pt x="798" y="76"/>
                  </a:cubicBezTo>
                  <a:lnTo>
                    <a:pt x="678" y="76"/>
                  </a:lnTo>
                  <a:lnTo>
                    <a:pt x="646" y="76"/>
                  </a:lnTo>
                  <a:cubicBezTo>
                    <a:pt x="625" y="76"/>
                    <a:pt x="608" y="59"/>
                    <a:pt x="608" y="38"/>
                  </a:cubicBezTo>
                  <a:cubicBezTo>
                    <a:pt x="608" y="17"/>
                    <a:pt x="625" y="0"/>
                    <a:pt x="646" y="0"/>
                  </a:cubicBezTo>
                  <a:close/>
                  <a:moveTo>
                    <a:pt x="950" y="0"/>
                  </a:moveTo>
                  <a:lnTo>
                    <a:pt x="1102" y="0"/>
                  </a:lnTo>
                  <a:cubicBezTo>
                    <a:pt x="1123" y="0"/>
                    <a:pt x="1140" y="17"/>
                    <a:pt x="1140" y="38"/>
                  </a:cubicBezTo>
                  <a:cubicBezTo>
                    <a:pt x="1140" y="59"/>
                    <a:pt x="1123" y="76"/>
                    <a:pt x="1102" y="76"/>
                  </a:cubicBezTo>
                  <a:lnTo>
                    <a:pt x="950" y="76"/>
                  </a:lnTo>
                  <a:cubicBezTo>
                    <a:pt x="929" y="76"/>
                    <a:pt x="912" y="59"/>
                    <a:pt x="912" y="38"/>
                  </a:cubicBezTo>
                  <a:cubicBezTo>
                    <a:pt x="912" y="17"/>
                    <a:pt x="929" y="0"/>
                    <a:pt x="950" y="0"/>
                  </a:cubicBezTo>
                  <a:close/>
                  <a:moveTo>
                    <a:pt x="1254" y="0"/>
                  </a:moveTo>
                  <a:lnTo>
                    <a:pt x="1322" y="0"/>
                  </a:lnTo>
                  <a:lnTo>
                    <a:pt x="1406" y="0"/>
                  </a:lnTo>
                  <a:cubicBezTo>
                    <a:pt x="1427" y="0"/>
                    <a:pt x="1444" y="17"/>
                    <a:pt x="1444" y="38"/>
                  </a:cubicBezTo>
                  <a:cubicBezTo>
                    <a:pt x="1444" y="59"/>
                    <a:pt x="1427" y="76"/>
                    <a:pt x="1406" y="76"/>
                  </a:cubicBezTo>
                  <a:lnTo>
                    <a:pt x="1322" y="76"/>
                  </a:lnTo>
                  <a:lnTo>
                    <a:pt x="1254" y="76"/>
                  </a:lnTo>
                  <a:cubicBezTo>
                    <a:pt x="1233" y="76"/>
                    <a:pt x="1216" y="59"/>
                    <a:pt x="1216" y="38"/>
                  </a:cubicBezTo>
                  <a:cubicBezTo>
                    <a:pt x="1216" y="17"/>
                    <a:pt x="1233" y="0"/>
                    <a:pt x="1254" y="0"/>
                  </a:cubicBezTo>
                  <a:close/>
                  <a:moveTo>
                    <a:pt x="1558" y="0"/>
                  </a:moveTo>
                  <a:lnTo>
                    <a:pt x="1710" y="0"/>
                  </a:lnTo>
                  <a:cubicBezTo>
                    <a:pt x="1731" y="0"/>
                    <a:pt x="1748" y="17"/>
                    <a:pt x="1748" y="38"/>
                  </a:cubicBezTo>
                  <a:cubicBezTo>
                    <a:pt x="1748" y="59"/>
                    <a:pt x="1731" y="76"/>
                    <a:pt x="1710" y="76"/>
                  </a:cubicBezTo>
                  <a:lnTo>
                    <a:pt x="1558" y="76"/>
                  </a:lnTo>
                  <a:cubicBezTo>
                    <a:pt x="1537" y="76"/>
                    <a:pt x="1520" y="59"/>
                    <a:pt x="1520" y="38"/>
                  </a:cubicBezTo>
                  <a:cubicBezTo>
                    <a:pt x="1520" y="17"/>
                    <a:pt x="1537" y="0"/>
                    <a:pt x="1558" y="0"/>
                  </a:cubicBezTo>
                  <a:close/>
                  <a:moveTo>
                    <a:pt x="1862" y="0"/>
                  </a:moveTo>
                  <a:lnTo>
                    <a:pt x="1962" y="0"/>
                  </a:lnTo>
                  <a:lnTo>
                    <a:pt x="2014" y="0"/>
                  </a:lnTo>
                  <a:cubicBezTo>
                    <a:pt x="2035" y="0"/>
                    <a:pt x="2052" y="17"/>
                    <a:pt x="2052" y="38"/>
                  </a:cubicBezTo>
                  <a:cubicBezTo>
                    <a:pt x="2052" y="59"/>
                    <a:pt x="2035" y="76"/>
                    <a:pt x="2014" y="76"/>
                  </a:cubicBezTo>
                  <a:lnTo>
                    <a:pt x="1962" y="76"/>
                  </a:lnTo>
                  <a:lnTo>
                    <a:pt x="1862" y="76"/>
                  </a:lnTo>
                  <a:cubicBezTo>
                    <a:pt x="1841" y="76"/>
                    <a:pt x="1824" y="59"/>
                    <a:pt x="1824" y="38"/>
                  </a:cubicBezTo>
                  <a:cubicBezTo>
                    <a:pt x="1824" y="17"/>
                    <a:pt x="1841" y="0"/>
                    <a:pt x="1862" y="0"/>
                  </a:cubicBezTo>
                  <a:close/>
                  <a:moveTo>
                    <a:pt x="2166" y="0"/>
                  </a:moveTo>
                  <a:lnTo>
                    <a:pt x="2178" y="0"/>
                  </a:lnTo>
                  <a:lnTo>
                    <a:pt x="2318" y="0"/>
                  </a:lnTo>
                  <a:cubicBezTo>
                    <a:pt x="2339" y="0"/>
                    <a:pt x="2356" y="17"/>
                    <a:pt x="2356" y="38"/>
                  </a:cubicBezTo>
                  <a:cubicBezTo>
                    <a:pt x="2356" y="59"/>
                    <a:pt x="2339" y="76"/>
                    <a:pt x="2318" y="76"/>
                  </a:cubicBezTo>
                  <a:lnTo>
                    <a:pt x="2178" y="76"/>
                  </a:lnTo>
                  <a:lnTo>
                    <a:pt x="2166" y="76"/>
                  </a:lnTo>
                  <a:cubicBezTo>
                    <a:pt x="2145" y="76"/>
                    <a:pt x="2128" y="59"/>
                    <a:pt x="2128" y="38"/>
                  </a:cubicBezTo>
                  <a:cubicBezTo>
                    <a:pt x="2128" y="17"/>
                    <a:pt x="2145" y="0"/>
                    <a:pt x="2166" y="0"/>
                  </a:cubicBezTo>
                  <a:close/>
                  <a:moveTo>
                    <a:pt x="2470" y="0"/>
                  </a:moveTo>
                  <a:lnTo>
                    <a:pt x="2606" y="0"/>
                  </a:lnTo>
                  <a:lnTo>
                    <a:pt x="2622" y="0"/>
                  </a:lnTo>
                  <a:cubicBezTo>
                    <a:pt x="2643" y="0"/>
                    <a:pt x="2660" y="17"/>
                    <a:pt x="2660" y="38"/>
                  </a:cubicBezTo>
                  <a:cubicBezTo>
                    <a:pt x="2660" y="59"/>
                    <a:pt x="2643" y="76"/>
                    <a:pt x="2622" y="76"/>
                  </a:cubicBezTo>
                  <a:lnTo>
                    <a:pt x="2606" y="76"/>
                  </a:lnTo>
                  <a:lnTo>
                    <a:pt x="2470" y="76"/>
                  </a:lnTo>
                  <a:cubicBezTo>
                    <a:pt x="2449" y="76"/>
                    <a:pt x="2432" y="59"/>
                    <a:pt x="2432" y="38"/>
                  </a:cubicBezTo>
                  <a:cubicBezTo>
                    <a:pt x="2432" y="17"/>
                    <a:pt x="2449" y="0"/>
                    <a:pt x="2470" y="0"/>
                  </a:cubicBezTo>
                  <a:close/>
                  <a:moveTo>
                    <a:pt x="2774" y="0"/>
                  </a:moveTo>
                  <a:lnTo>
                    <a:pt x="2818" y="0"/>
                  </a:lnTo>
                  <a:lnTo>
                    <a:pt x="2926" y="0"/>
                  </a:lnTo>
                  <a:cubicBezTo>
                    <a:pt x="2947" y="0"/>
                    <a:pt x="2964" y="17"/>
                    <a:pt x="2964" y="38"/>
                  </a:cubicBezTo>
                  <a:cubicBezTo>
                    <a:pt x="2964" y="59"/>
                    <a:pt x="2947" y="76"/>
                    <a:pt x="2926" y="76"/>
                  </a:cubicBezTo>
                  <a:lnTo>
                    <a:pt x="2818" y="76"/>
                  </a:lnTo>
                  <a:lnTo>
                    <a:pt x="2774" y="76"/>
                  </a:lnTo>
                  <a:cubicBezTo>
                    <a:pt x="2753" y="76"/>
                    <a:pt x="2736" y="59"/>
                    <a:pt x="2736" y="38"/>
                  </a:cubicBezTo>
                  <a:cubicBezTo>
                    <a:pt x="2736" y="17"/>
                    <a:pt x="2753" y="0"/>
                    <a:pt x="2774" y="0"/>
                  </a:cubicBezTo>
                  <a:close/>
                  <a:moveTo>
                    <a:pt x="3078" y="0"/>
                  </a:moveTo>
                  <a:lnTo>
                    <a:pt x="3230" y="0"/>
                  </a:lnTo>
                  <a:cubicBezTo>
                    <a:pt x="3251" y="0"/>
                    <a:pt x="3268" y="17"/>
                    <a:pt x="3268" y="38"/>
                  </a:cubicBezTo>
                  <a:cubicBezTo>
                    <a:pt x="3268" y="59"/>
                    <a:pt x="3251" y="76"/>
                    <a:pt x="3230" y="76"/>
                  </a:cubicBezTo>
                  <a:lnTo>
                    <a:pt x="3078" y="76"/>
                  </a:lnTo>
                  <a:cubicBezTo>
                    <a:pt x="3057" y="76"/>
                    <a:pt x="3040" y="59"/>
                    <a:pt x="3040" y="38"/>
                  </a:cubicBezTo>
                  <a:cubicBezTo>
                    <a:pt x="3040" y="17"/>
                    <a:pt x="3057" y="0"/>
                    <a:pt x="3078" y="0"/>
                  </a:cubicBezTo>
                  <a:close/>
                  <a:moveTo>
                    <a:pt x="3382" y="0"/>
                  </a:moveTo>
                  <a:lnTo>
                    <a:pt x="3462" y="0"/>
                  </a:lnTo>
                  <a:lnTo>
                    <a:pt x="3534" y="0"/>
                  </a:lnTo>
                  <a:cubicBezTo>
                    <a:pt x="3555" y="0"/>
                    <a:pt x="3572" y="17"/>
                    <a:pt x="3572" y="38"/>
                  </a:cubicBezTo>
                  <a:cubicBezTo>
                    <a:pt x="3572" y="59"/>
                    <a:pt x="3555" y="76"/>
                    <a:pt x="3534" y="76"/>
                  </a:cubicBezTo>
                  <a:lnTo>
                    <a:pt x="3462" y="76"/>
                  </a:lnTo>
                  <a:lnTo>
                    <a:pt x="3382" y="76"/>
                  </a:lnTo>
                  <a:cubicBezTo>
                    <a:pt x="3361" y="76"/>
                    <a:pt x="3344" y="59"/>
                    <a:pt x="3344" y="38"/>
                  </a:cubicBezTo>
                  <a:cubicBezTo>
                    <a:pt x="3344" y="17"/>
                    <a:pt x="3361" y="0"/>
                    <a:pt x="3382" y="0"/>
                  </a:cubicBezTo>
                  <a:close/>
                  <a:moveTo>
                    <a:pt x="3686" y="0"/>
                  </a:moveTo>
                  <a:lnTo>
                    <a:pt x="3838" y="0"/>
                  </a:lnTo>
                  <a:cubicBezTo>
                    <a:pt x="3859" y="0"/>
                    <a:pt x="3876" y="17"/>
                    <a:pt x="3876" y="38"/>
                  </a:cubicBezTo>
                  <a:cubicBezTo>
                    <a:pt x="3876" y="59"/>
                    <a:pt x="3859" y="76"/>
                    <a:pt x="3838" y="76"/>
                  </a:cubicBezTo>
                  <a:lnTo>
                    <a:pt x="3686" y="76"/>
                  </a:lnTo>
                  <a:cubicBezTo>
                    <a:pt x="3665" y="76"/>
                    <a:pt x="3648" y="59"/>
                    <a:pt x="3648" y="38"/>
                  </a:cubicBezTo>
                  <a:cubicBezTo>
                    <a:pt x="3648" y="17"/>
                    <a:pt x="3665" y="0"/>
                    <a:pt x="3686" y="0"/>
                  </a:cubicBezTo>
                  <a:close/>
                  <a:moveTo>
                    <a:pt x="3990" y="0"/>
                  </a:moveTo>
                  <a:lnTo>
                    <a:pt x="4102" y="0"/>
                  </a:lnTo>
                  <a:lnTo>
                    <a:pt x="4142" y="0"/>
                  </a:lnTo>
                  <a:cubicBezTo>
                    <a:pt x="4163" y="0"/>
                    <a:pt x="4180" y="17"/>
                    <a:pt x="4180" y="38"/>
                  </a:cubicBezTo>
                  <a:cubicBezTo>
                    <a:pt x="4180" y="59"/>
                    <a:pt x="4163" y="76"/>
                    <a:pt x="4142" y="76"/>
                  </a:cubicBezTo>
                  <a:lnTo>
                    <a:pt x="4102" y="76"/>
                  </a:lnTo>
                  <a:lnTo>
                    <a:pt x="3990" y="76"/>
                  </a:lnTo>
                  <a:cubicBezTo>
                    <a:pt x="3969" y="76"/>
                    <a:pt x="3952" y="59"/>
                    <a:pt x="3952" y="38"/>
                  </a:cubicBezTo>
                  <a:cubicBezTo>
                    <a:pt x="3952" y="17"/>
                    <a:pt x="3969" y="0"/>
                    <a:pt x="3990" y="0"/>
                  </a:cubicBezTo>
                  <a:close/>
                  <a:moveTo>
                    <a:pt x="4294" y="0"/>
                  </a:moveTo>
                  <a:lnTo>
                    <a:pt x="4318" y="0"/>
                  </a:lnTo>
                  <a:lnTo>
                    <a:pt x="4446" y="0"/>
                  </a:lnTo>
                  <a:cubicBezTo>
                    <a:pt x="4467" y="0"/>
                    <a:pt x="4484" y="17"/>
                    <a:pt x="4484" y="38"/>
                  </a:cubicBezTo>
                  <a:cubicBezTo>
                    <a:pt x="4484" y="59"/>
                    <a:pt x="4467" y="76"/>
                    <a:pt x="4446" y="76"/>
                  </a:cubicBezTo>
                  <a:lnTo>
                    <a:pt x="4318" y="76"/>
                  </a:lnTo>
                  <a:lnTo>
                    <a:pt x="4294" y="76"/>
                  </a:lnTo>
                  <a:cubicBezTo>
                    <a:pt x="4273" y="76"/>
                    <a:pt x="4256" y="59"/>
                    <a:pt x="4256" y="38"/>
                  </a:cubicBezTo>
                  <a:cubicBezTo>
                    <a:pt x="4256" y="17"/>
                    <a:pt x="4273" y="0"/>
                    <a:pt x="4294" y="0"/>
                  </a:cubicBezTo>
                  <a:close/>
                  <a:moveTo>
                    <a:pt x="4598" y="0"/>
                  </a:moveTo>
                  <a:lnTo>
                    <a:pt x="4746" y="0"/>
                  </a:lnTo>
                  <a:lnTo>
                    <a:pt x="4750" y="0"/>
                  </a:lnTo>
                  <a:cubicBezTo>
                    <a:pt x="4771" y="0"/>
                    <a:pt x="4788" y="17"/>
                    <a:pt x="4788" y="38"/>
                  </a:cubicBezTo>
                  <a:cubicBezTo>
                    <a:pt x="4788" y="59"/>
                    <a:pt x="4771" y="76"/>
                    <a:pt x="4750" y="76"/>
                  </a:cubicBezTo>
                  <a:lnTo>
                    <a:pt x="4746" y="76"/>
                  </a:lnTo>
                  <a:lnTo>
                    <a:pt x="4598" y="76"/>
                  </a:lnTo>
                  <a:cubicBezTo>
                    <a:pt x="4577" y="76"/>
                    <a:pt x="4560" y="59"/>
                    <a:pt x="4560" y="38"/>
                  </a:cubicBezTo>
                  <a:cubicBezTo>
                    <a:pt x="4560" y="17"/>
                    <a:pt x="4577" y="0"/>
                    <a:pt x="4598" y="0"/>
                  </a:cubicBezTo>
                  <a:close/>
                  <a:moveTo>
                    <a:pt x="4902" y="0"/>
                  </a:moveTo>
                  <a:lnTo>
                    <a:pt x="4958" y="0"/>
                  </a:lnTo>
                  <a:lnTo>
                    <a:pt x="5054" y="0"/>
                  </a:lnTo>
                  <a:cubicBezTo>
                    <a:pt x="5075" y="0"/>
                    <a:pt x="5092" y="17"/>
                    <a:pt x="5092" y="38"/>
                  </a:cubicBezTo>
                  <a:cubicBezTo>
                    <a:pt x="5092" y="59"/>
                    <a:pt x="5075" y="76"/>
                    <a:pt x="5054" y="76"/>
                  </a:cubicBezTo>
                  <a:lnTo>
                    <a:pt x="4958" y="76"/>
                  </a:lnTo>
                  <a:lnTo>
                    <a:pt x="4902" y="76"/>
                  </a:lnTo>
                  <a:cubicBezTo>
                    <a:pt x="4881" y="76"/>
                    <a:pt x="4864" y="59"/>
                    <a:pt x="4864" y="38"/>
                  </a:cubicBezTo>
                  <a:cubicBezTo>
                    <a:pt x="4864" y="17"/>
                    <a:pt x="4881" y="0"/>
                    <a:pt x="4902" y="0"/>
                  </a:cubicBezTo>
                  <a:close/>
                  <a:moveTo>
                    <a:pt x="5206" y="0"/>
                  </a:moveTo>
                  <a:lnTo>
                    <a:pt x="5358" y="0"/>
                  </a:lnTo>
                  <a:cubicBezTo>
                    <a:pt x="5379" y="0"/>
                    <a:pt x="5396" y="17"/>
                    <a:pt x="5396" y="38"/>
                  </a:cubicBezTo>
                  <a:cubicBezTo>
                    <a:pt x="5396" y="59"/>
                    <a:pt x="5379" y="76"/>
                    <a:pt x="5358" y="76"/>
                  </a:cubicBezTo>
                  <a:lnTo>
                    <a:pt x="5206" y="76"/>
                  </a:lnTo>
                  <a:cubicBezTo>
                    <a:pt x="5185" y="76"/>
                    <a:pt x="5168" y="59"/>
                    <a:pt x="5168" y="38"/>
                  </a:cubicBezTo>
                  <a:cubicBezTo>
                    <a:pt x="5168" y="17"/>
                    <a:pt x="5185" y="0"/>
                    <a:pt x="5206" y="0"/>
                  </a:cubicBezTo>
                  <a:close/>
                  <a:moveTo>
                    <a:pt x="5510" y="0"/>
                  </a:moveTo>
                  <a:lnTo>
                    <a:pt x="5602" y="0"/>
                  </a:lnTo>
                  <a:lnTo>
                    <a:pt x="5662" y="0"/>
                  </a:lnTo>
                  <a:cubicBezTo>
                    <a:pt x="5683" y="0"/>
                    <a:pt x="5700" y="17"/>
                    <a:pt x="5700" y="38"/>
                  </a:cubicBezTo>
                  <a:cubicBezTo>
                    <a:pt x="5700" y="59"/>
                    <a:pt x="5683" y="76"/>
                    <a:pt x="5662" y="76"/>
                  </a:cubicBezTo>
                  <a:lnTo>
                    <a:pt x="5602" y="76"/>
                  </a:lnTo>
                  <a:lnTo>
                    <a:pt x="5510" y="76"/>
                  </a:lnTo>
                  <a:cubicBezTo>
                    <a:pt x="5489" y="76"/>
                    <a:pt x="5472" y="59"/>
                    <a:pt x="5472" y="38"/>
                  </a:cubicBezTo>
                  <a:cubicBezTo>
                    <a:pt x="5472" y="17"/>
                    <a:pt x="5489" y="0"/>
                    <a:pt x="5510" y="0"/>
                  </a:cubicBezTo>
                  <a:close/>
                  <a:moveTo>
                    <a:pt x="5814" y="0"/>
                  </a:moveTo>
                  <a:lnTo>
                    <a:pt x="5966" y="0"/>
                  </a:lnTo>
                  <a:cubicBezTo>
                    <a:pt x="5987" y="0"/>
                    <a:pt x="6004" y="17"/>
                    <a:pt x="6004" y="38"/>
                  </a:cubicBezTo>
                  <a:cubicBezTo>
                    <a:pt x="6004" y="59"/>
                    <a:pt x="5987" y="76"/>
                    <a:pt x="5966" y="76"/>
                  </a:cubicBezTo>
                  <a:lnTo>
                    <a:pt x="5814" y="76"/>
                  </a:lnTo>
                  <a:cubicBezTo>
                    <a:pt x="5793" y="76"/>
                    <a:pt x="5776" y="59"/>
                    <a:pt x="5776" y="38"/>
                  </a:cubicBezTo>
                  <a:cubicBezTo>
                    <a:pt x="5776" y="17"/>
                    <a:pt x="5793" y="0"/>
                    <a:pt x="5814" y="0"/>
                  </a:cubicBezTo>
                  <a:close/>
                  <a:moveTo>
                    <a:pt x="6118" y="0"/>
                  </a:moveTo>
                  <a:lnTo>
                    <a:pt x="6242" y="0"/>
                  </a:lnTo>
                  <a:lnTo>
                    <a:pt x="6270" y="0"/>
                  </a:lnTo>
                  <a:cubicBezTo>
                    <a:pt x="6291" y="0"/>
                    <a:pt x="6308" y="17"/>
                    <a:pt x="6308" y="38"/>
                  </a:cubicBezTo>
                  <a:cubicBezTo>
                    <a:pt x="6308" y="59"/>
                    <a:pt x="6291" y="76"/>
                    <a:pt x="6270" y="76"/>
                  </a:cubicBezTo>
                  <a:lnTo>
                    <a:pt x="6242" y="76"/>
                  </a:lnTo>
                  <a:lnTo>
                    <a:pt x="6118" y="76"/>
                  </a:lnTo>
                  <a:cubicBezTo>
                    <a:pt x="6097" y="76"/>
                    <a:pt x="6080" y="59"/>
                    <a:pt x="6080" y="38"/>
                  </a:cubicBezTo>
                  <a:cubicBezTo>
                    <a:pt x="6080" y="17"/>
                    <a:pt x="6097" y="0"/>
                    <a:pt x="6118" y="0"/>
                  </a:cubicBezTo>
                  <a:close/>
                  <a:moveTo>
                    <a:pt x="6422" y="0"/>
                  </a:moveTo>
                  <a:lnTo>
                    <a:pt x="6458" y="0"/>
                  </a:lnTo>
                  <a:lnTo>
                    <a:pt x="6574" y="0"/>
                  </a:lnTo>
                  <a:cubicBezTo>
                    <a:pt x="6595" y="0"/>
                    <a:pt x="6612" y="17"/>
                    <a:pt x="6612" y="38"/>
                  </a:cubicBezTo>
                  <a:cubicBezTo>
                    <a:pt x="6612" y="59"/>
                    <a:pt x="6595" y="76"/>
                    <a:pt x="6574" y="76"/>
                  </a:cubicBezTo>
                  <a:lnTo>
                    <a:pt x="6458" y="76"/>
                  </a:lnTo>
                  <a:lnTo>
                    <a:pt x="6422" y="76"/>
                  </a:lnTo>
                  <a:cubicBezTo>
                    <a:pt x="6401" y="76"/>
                    <a:pt x="6384" y="59"/>
                    <a:pt x="6384" y="38"/>
                  </a:cubicBezTo>
                  <a:cubicBezTo>
                    <a:pt x="6384" y="17"/>
                    <a:pt x="6401" y="0"/>
                    <a:pt x="6422" y="0"/>
                  </a:cubicBezTo>
                  <a:close/>
                  <a:moveTo>
                    <a:pt x="6726" y="0"/>
                  </a:moveTo>
                  <a:lnTo>
                    <a:pt x="6878" y="0"/>
                  </a:lnTo>
                  <a:cubicBezTo>
                    <a:pt x="6899" y="0"/>
                    <a:pt x="6916" y="17"/>
                    <a:pt x="6916" y="38"/>
                  </a:cubicBezTo>
                  <a:cubicBezTo>
                    <a:pt x="6916" y="59"/>
                    <a:pt x="6899" y="76"/>
                    <a:pt x="6878" y="76"/>
                  </a:cubicBezTo>
                  <a:lnTo>
                    <a:pt x="6726" y="76"/>
                  </a:lnTo>
                  <a:cubicBezTo>
                    <a:pt x="6705" y="76"/>
                    <a:pt x="6688" y="59"/>
                    <a:pt x="6688" y="38"/>
                  </a:cubicBezTo>
                  <a:cubicBezTo>
                    <a:pt x="6688" y="17"/>
                    <a:pt x="6705" y="0"/>
                    <a:pt x="6726" y="0"/>
                  </a:cubicBezTo>
                  <a:close/>
                  <a:moveTo>
                    <a:pt x="7030" y="0"/>
                  </a:moveTo>
                  <a:lnTo>
                    <a:pt x="7098" y="0"/>
                  </a:lnTo>
                  <a:lnTo>
                    <a:pt x="7182" y="0"/>
                  </a:lnTo>
                  <a:cubicBezTo>
                    <a:pt x="7203" y="0"/>
                    <a:pt x="7220" y="17"/>
                    <a:pt x="7220" y="38"/>
                  </a:cubicBezTo>
                  <a:cubicBezTo>
                    <a:pt x="7220" y="59"/>
                    <a:pt x="7203" y="76"/>
                    <a:pt x="7182" y="76"/>
                  </a:cubicBezTo>
                  <a:lnTo>
                    <a:pt x="7098" y="76"/>
                  </a:lnTo>
                  <a:lnTo>
                    <a:pt x="7030" y="76"/>
                  </a:lnTo>
                  <a:cubicBezTo>
                    <a:pt x="7009" y="76"/>
                    <a:pt x="6992" y="59"/>
                    <a:pt x="6992" y="38"/>
                  </a:cubicBezTo>
                  <a:cubicBezTo>
                    <a:pt x="6992" y="17"/>
                    <a:pt x="7009" y="0"/>
                    <a:pt x="7030" y="0"/>
                  </a:cubicBezTo>
                  <a:close/>
                  <a:moveTo>
                    <a:pt x="7334" y="0"/>
                  </a:moveTo>
                  <a:lnTo>
                    <a:pt x="7486" y="0"/>
                  </a:lnTo>
                  <a:cubicBezTo>
                    <a:pt x="7507" y="0"/>
                    <a:pt x="7524" y="17"/>
                    <a:pt x="7524" y="38"/>
                  </a:cubicBezTo>
                  <a:cubicBezTo>
                    <a:pt x="7524" y="59"/>
                    <a:pt x="7507" y="76"/>
                    <a:pt x="7486" y="76"/>
                  </a:cubicBezTo>
                  <a:lnTo>
                    <a:pt x="7334" y="76"/>
                  </a:lnTo>
                  <a:cubicBezTo>
                    <a:pt x="7313" y="76"/>
                    <a:pt x="7296" y="59"/>
                    <a:pt x="7296" y="38"/>
                  </a:cubicBezTo>
                  <a:cubicBezTo>
                    <a:pt x="7296" y="17"/>
                    <a:pt x="7313" y="0"/>
                    <a:pt x="7334" y="0"/>
                  </a:cubicBezTo>
                  <a:close/>
                  <a:moveTo>
                    <a:pt x="7638" y="0"/>
                  </a:moveTo>
                  <a:lnTo>
                    <a:pt x="7742" y="0"/>
                  </a:lnTo>
                  <a:lnTo>
                    <a:pt x="7790" y="0"/>
                  </a:lnTo>
                  <a:cubicBezTo>
                    <a:pt x="7811" y="0"/>
                    <a:pt x="7828" y="17"/>
                    <a:pt x="7828" y="38"/>
                  </a:cubicBezTo>
                  <a:cubicBezTo>
                    <a:pt x="7828" y="59"/>
                    <a:pt x="7811" y="76"/>
                    <a:pt x="7790" y="76"/>
                  </a:cubicBezTo>
                  <a:lnTo>
                    <a:pt x="7742" y="76"/>
                  </a:lnTo>
                  <a:lnTo>
                    <a:pt x="7638" y="76"/>
                  </a:lnTo>
                  <a:cubicBezTo>
                    <a:pt x="7617" y="76"/>
                    <a:pt x="7600" y="59"/>
                    <a:pt x="7600" y="38"/>
                  </a:cubicBezTo>
                  <a:cubicBezTo>
                    <a:pt x="7600" y="17"/>
                    <a:pt x="7617" y="0"/>
                    <a:pt x="7638" y="0"/>
                  </a:cubicBezTo>
                  <a:close/>
                  <a:moveTo>
                    <a:pt x="7942" y="0"/>
                  </a:moveTo>
                  <a:lnTo>
                    <a:pt x="7954" y="0"/>
                  </a:lnTo>
                  <a:lnTo>
                    <a:pt x="8094" y="0"/>
                  </a:lnTo>
                  <a:cubicBezTo>
                    <a:pt x="8115" y="0"/>
                    <a:pt x="8132" y="17"/>
                    <a:pt x="8132" y="38"/>
                  </a:cubicBezTo>
                  <a:cubicBezTo>
                    <a:pt x="8132" y="59"/>
                    <a:pt x="8115" y="76"/>
                    <a:pt x="8094" y="76"/>
                  </a:cubicBezTo>
                  <a:lnTo>
                    <a:pt x="7954" y="76"/>
                  </a:lnTo>
                  <a:lnTo>
                    <a:pt x="7942" y="76"/>
                  </a:lnTo>
                  <a:cubicBezTo>
                    <a:pt x="7921" y="76"/>
                    <a:pt x="7904" y="59"/>
                    <a:pt x="7904" y="38"/>
                  </a:cubicBezTo>
                  <a:cubicBezTo>
                    <a:pt x="7904" y="17"/>
                    <a:pt x="7921" y="0"/>
                    <a:pt x="7942" y="0"/>
                  </a:cubicBezTo>
                  <a:close/>
                  <a:moveTo>
                    <a:pt x="8246" y="0"/>
                  </a:moveTo>
                  <a:lnTo>
                    <a:pt x="8382" y="0"/>
                  </a:lnTo>
                  <a:lnTo>
                    <a:pt x="8398" y="0"/>
                  </a:lnTo>
                  <a:cubicBezTo>
                    <a:pt x="8419" y="0"/>
                    <a:pt x="8436" y="17"/>
                    <a:pt x="8436" y="38"/>
                  </a:cubicBezTo>
                  <a:cubicBezTo>
                    <a:pt x="8436" y="59"/>
                    <a:pt x="8419" y="76"/>
                    <a:pt x="8398" y="76"/>
                  </a:cubicBezTo>
                  <a:lnTo>
                    <a:pt x="8382" y="76"/>
                  </a:lnTo>
                  <a:lnTo>
                    <a:pt x="8246" y="76"/>
                  </a:lnTo>
                  <a:cubicBezTo>
                    <a:pt x="8225" y="76"/>
                    <a:pt x="8208" y="59"/>
                    <a:pt x="8208" y="38"/>
                  </a:cubicBezTo>
                  <a:cubicBezTo>
                    <a:pt x="8208" y="17"/>
                    <a:pt x="8225" y="0"/>
                    <a:pt x="8246" y="0"/>
                  </a:cubicBezTo>
                  <a:close/>
                  <a:moveTo>
                    <a:pt x="8550" y="0"/>
                  </a:moveTo>
                  <a:lnTo>
                    <a:pt x="8598" y="0"/>
                  </a:lnTo>
                  <a:lnTo>
                    <a:pt x="8702" y="0"/>
                  </a:lnTo>
                  <a:cubicBezTo>
                    <a:pt x="8723" y="0"/>
                    <a:pt x="8740" y="17"/>
                    <a:pt x="8740" y="38"/>
                  </a:cubicBezTo>
                  <a:cubicBezTo>
                    <a:pt x="8740" y="59"/>
                    <a:pt x="8723" y="76"/>
                    <a:pt x="8702" y="76"/>
                  </a:cubicBezTo>
                  <a:lnTo>
                    <a:pt x="8598" y="76"/>
                  </a:lnTo>
                  <a:lnTo>
                    <a:pt x="8550" y="76"/>
                  </a:lnTo>
                  <a:cubicBezTo>
                    <a:pt x="8529" y="76"/>
                    <a:pt x="8512" y="59"/>
                    <a:pt x="8512" y="38"/>
                  </a:cubicBezTo>
                  <a:cubicBezTo>
                    <a:pt x="8512" y="17"/>
                    <a:pt x="8529" y="0"/>
                    <a:pt x="8550" y="0"/>
                  </a:cubicBezTo>
                  <a:close/>
                  <a:moveTo>
                    <a:pt x="8854" y="0"/>
                  </a:moveTo>
                  <a:lnTo>
                    <a:pt x="9006" y="0"/>
                  </a:lnTo>
                  <a:cubicBezTo>
                    <a:pt x="9027" y="0"/>
                    <a:pt x="9044" y="17"/>
                    <a:pt x="9044" y="38"/>
                  </a:cubicBezTo>
                  <a:cubicBezTo>
                    <a:pt x="9044" y="59"/>
                    <a:pt x="9027" y="76"/>
                    <a:pt x="9006" y="76"/>
                  </a:cubicBezTo>
                  <a:lnTo>
                    <a:pt x="8854" y="76"/>
                  </a:lnTo>
                  <a:cubicBezTo>
                    <a:pt x="8833" y="76"/>
                    <a:pt x="8816" y="59"/>
                    <a:pt x="8816" y="38"/>
                  </a:cubicBezTo>
                  <a:cubicBezTo>
                    <a:pt x="8816" y="17"/>
                    <a:pt x="8833" y="0"/>
                    <a:pt x="8854" y="0"/>
                  </a:cubicBezTo>
                  <a:close/>
                  <a:moveTo>
                    <a:pt x="9158" y="0"/>
                  </a:moveTo>
                  <a:lnTo>
                    <a:pt x="9238" y="0"/>
                  </a:lnTo>
                  <a:lnTo>
                    <a:pt x="9310" y="0"/>
                  </a:lnTo>
                  <a:cubicBezTo>
                    <a:pt x="9331" y="0"/>
                    <a:pt x="9348" y="17"/>
                    <a:pt x="9348" y="38"/>
                  </a:cubicBezTo>
                  <a:cubicBezTo>
                    <a:pt x="9348" y="59"/>
                    <a:pt x="9331" y="76"/>
                    <a:pt x="9310" y="76"/>
                  </a:cubicBezTo>
                  <a:lnTo>
                    <a:pt x="9238" y="76"/>
                  </a:lnTo>
                  <a:lnTo>
                    <a:pt x="9158" y="76"/>
                  </a:lnTo>
                  <a:cubicBezTo>
                    <a:pt x="9137" y="76"/>
                    <a:pt x="9120" y="59"/>
                    <a:pt x="9120" y="38"/>
                  </a:cubicBezTo>
                  <a:cubicBezTo>
                    <a:pt x="9120" y="17"/>
                    <a:pt x="9137" y="0"/>
                    <a:pt x="9158" y="0"/>
                  </a:cubicBezTo>
                  <a:close/>
                  <a:moveTo>
                    <a:pt x="9462" y="0"/>
                  </a:moveTo>
                  <a:lnTo>
                    <a:pt x="9614" y="0"/>
                  </a:lnTo>
                  <a:cubicBezTo>
                    <a:pt x="9635" y="0"/>
                    <a:pt x="9652" y="17"/>
                    <a:pt x="9652" y="38"/>
                  </a:cubicBezTo>
                  <a:cubicBezTo>
                    <a:pt x="9652" y="59"/>
                    <a:pt x="9635" y="76"/>
                    <a:pt x="9614" y="76"/>
                  </a:cubicBezTo>
                  <a:lnTo>
                    <a:pt x="9462" y="76"/>
                  </a:lnTo>
                  <a:cubicBezTo>
                    <a:pt x="9441" y="76"/>
                    <a:pt x="9424" y="59"/>
                    <a:pt x="9424" y="38"/>
                  </a:cubicBezTo>
                  <a:cubicBezTo>
                    <a:pt x="9424" y="17"/>
                    <a:pt x="9441" y="0"/>
                    <a:pt x="9462" y="0"/>
                  </a:cubicBezTo>
                  <a:close/>
                  <a:moveTo>
                    <a:pt x="9766" y="0"/>
                  </a:moveTo>
                  <a:lnTo>
                    <a:pt x="9878" y="0"/>
                  </a:lnTo>
                  <a:lnTo>
                    <a:pt x="9918" y="0"/>
                  </a:lnTo>
                  <a:cubicBezTo>
                    <a:pt x="9939" y="0"/>
                    <a:pt x="9956" y="17"/>
                    <a:pt x="9956" y="38"/>
                  </a:cubicBezTo>
                  <a:cubicBezTo>
                    <a:pt x="9956" y="59"/>
                    <a:pt x="9939" y="76"/>
                    <a:pt x="9918" y="76"/>
                  </a:cubicBezTo>
                  <a:lnTo>
                    <a:pt x="9878" y="76"/>
                  </a:lnTo>
                  <a:lnTo>
                    <a:pt x="9766" y="76"/>
                  </a:lnTo>
                  <a:cubicBezTo>
                    <a:pt x="9745" y="76"/>
                    <a:pt x="9728" y="59"/>
                    <a:pt x="9728" y="38"/>
                  </a:cubicBezTo>
                  <a:cubicBezTo>
                    <a:pt x="9728" y="17"/>
                    <a:pt x="9745" y="0"/>
                    <a:pt x="9766" y="0"/>
                  </a:cubicBezTo>
                  <a:close/>
                  <a:moveTo>
                    <a:pt x="10070" y="0"/>
                  </a:moveTo>
                  <a:lnTo>
                    <a:pt x="10094" y="0"/>
                  </a:lnTo>
                  <a:lnTo>
                    <a:pt x="10222" y="0"/>
                  </a:lnTo>
                  <a:cubicBezTo>
                    <a:pt x="10243" y="0"/>
                    <a:pt x="10260" y="17"/>
                    <a:pt x="10260" y="38"/>
                  </a:cubicBezTo>
                  <a:cubicBezTo>
                    <a:pt x="10260" y="59"/>
                    <a:pt x="10243" y="76"/>
                    <a:pt x="10222" y="76"/>
                  </a:cubicBezTo>
                  <a:lnTo>
                    <a:pt x="10094" y="76"/>
                  </a:lnTo>
                  <a:lnTo>
                    <a:pt x="10070" y="76"/>
                  </a:lnTo>
                  <a:cubicBezTo>
                    <a:pt x="10049" y="76"/>
                    <a:pt x="10032" y="59"/>
                    <a:pt x="10032" y="38"/>
                  </a:cubicBezTo>
                  <a:cubicBezTo>
                    <a:pt x="10032" y="17"/>
                    <a:pt x="10049" y="0"/>
                    <a:pt x="10070" y="0"/>
                  </a:cubicBezTo>
                  <a:close/>
                  <a:moveTo>
                    <a:pt x="10374" y="0"/>
                  </a:moveTo>
                  <a:lnTo>
                    <a:pt x="10522" y="0"/>
                  </a:lnTo>
                  <a:lnTo>
                    <a:pt x="10526" y="0"/>
                  </a:lnTo>
                  <a:cubicBezTo>
                    <a:pt x="10547" y="0"/>
                    <a:pt x="10564" y="17"/>
                    <a:pt x="10564" y="38"/>
                  </a:cubicBezTo>
                  <a:cubicBezTo>
                    <a:pt x="10564" y="59"/>
                    <a:pt x="10547" y="76"/>
                    <a:pt x="10526" y="76"/>
                  </a:cubicBezTo>
                  <a:lnTo>
                    <a:pt x="10522" y="76"/>
                  </a:lnTo>
                  <a:lnTo>
                    <a:pt x="10374" y="76"/>
                  </a:lnTo>
                  <a:cubicBezTo>
                    <a:pt x="10353" y="76"/>
                    <a:pt x="10336" y="59"/>
                    <a:pt x="10336" y="38"/>
                  </a:cubicBezTo>
                  <a:cubicBezTo>
                    <a:pt x="10336" y="17"/>
                    <a:pt x="10353" y="0"/>
                    <a:pt x="10374" y="0"/>
                  </a:cubicBezTo>
                  <a:close/>
                  <a:moveTo>
                    <a:pt x="10678" y="0"/>
                  </a:moveTo>
                  <a:lnTo>
                    <a:pt x="10734" y="0"/>
                  </a:lnTo>
                  <a:lnTo>
                    <a:pt x="10830" y="0"/>
                  </a:lnTo>
                  <a:cubicBezTo>
                    <a:pt x="10851" y="0"/>
                    <a:pt x="10868" y="17"/>
                    <a:pt x="10868" y="38"/>
                  </a:cubicBezTo>
                  <a:cubicBezTo>
                    <a:pt x="10868" y="59"/>
                    <a:pt x="10851" y="76"/>
                    <a:pt x="10830" y="76"/>
                  </a:cubicBezTo>
                  <a:lnTo>
                    <a:pt x="10734" y="76"/>
                  </a:lnTo>
                  <a:lnTo>
                    <a:pt x="10678" y="76"/>
                  </a:lnTo>
                  <a:cubicBezTo>
                    <a:pt x="10657" y="76"/>
                    <a:pt x="10640" y="59"/>
                    <a:pt x="10640" y="38"/>
                  </a:cubicBezTo>
                  <a:cubicBezTo>
                    <a:pt x="10640" y="17"/>
                    <a:pt x="10657" y="0"/>
                    <a:pt x="10678" y="0"/>
                  </a:cubicBezTo>
                  <a:close/>
                  <a:moveTo>
                    <a:pt x="10982" y="0"/>
                  </a:moveTo>
                  <a:lnTo>
                    <a:pt x="11134" y="0"/>
                  </a:lnTo>
                  <a:cubicBezTo>
                    <a:pt x="11155" y="0"/>
                    <a:pt x="11172" y="17"/>
                    <a:pt x="11172" y="38"/>
                  </a:cubicBezTo>
                  <a:cubicBezTo>
                    <a:pt x="11172" y="59"/>
                    <a:pt x="11155" y="76"/>
                    <a:pt x="11134" y="76"/>
                  </a:cubicBezTo>
                  <a:lnTo>
                    <a:pt x="10982" y="76"/>
                  </a:lnTo>
                  <a:cubicBezTo>
                    <a:pt x="10961" y="76"/>
                    <a:pt x="10944" y="59"/>
                    <a:pt x="10944" y="38"/>
                  </a:cubicBezTo>
                  <a:cubicBezTo>
                    <a:pt x="10944" y="17"/>
                    <a:pt x="10961" y="0"/>
                    <a:pt x="10982" y="0"/>
                  </a:cubicBezTo>
                  <a:close/>
                  <a:moveTo>
                    <a:pt x="11286" y="0"/>
                  </a:moveTo>
                  <a:lnTo>
                    <a:pt x="11378" y="0"/>
                  </a:lnTo>
                  <a:lnTo>
                    <a:pt x="11438" y="0"/>
                  </a:lnTo>
                  <a:cubicBezTo>
                    <a:pt x="11459" y="0"/>
                    <a:pt x="11476" y="17"/>
                    <a:pt x="11476" y="38"/>
                  </a:cubicBezTo>
                  <a:cubicBezTo>
                    <a:pt x="11476" y="59"/>
                    <a:pt x="11459" y="76"/>
                    <a:pt x="11438" y="76"/>
                  </a:cubicBezTo>
                  <a:lnTo>
                    <a:pt x="11378" y="76"/>
                  </a:lnTo>
                  <a:lnTo>
                    <a:pt x="11286" y="76"/>
                  </a:lnTo>
                  <a:cubicBezTo>
                    <a:pt x="11265" y="76"/>
                    <a:pt x="11248" y="59"/>
                    <a:pt x="11248" y="38"/>
                  </a:cubicBezTo>
                  <a:cubicBezTo>
                    <a:pt x="11248" y="17"/>
                    <a:pt x="11265" y="0"/>
                    <a:pt x="11286" y="0"/>
                  </a:cubicBezTo>
                  <a:close/>
                  <a:moveTo>
                    <a:pt x="11590" y="0"/>
                  </a:moveTo>
                  <a:lnTo>
                    <a:pt x="11742" y="0"/>
                  </a:lnTo>
                  <a:cubicBezTo>
                    <a:pt x="11763" y="0"/>
                    <a:pt x="11780" y="17"/>
                    <a:pt x="11780" y="38"/>
                  </a:cubicBezTo>
                  <a:cubicBezTo>
                    <a:pt x="11780" y="59"/>
                    <a:pt x="11763" y="76"/>
                    <a:pt x="11742" y="76"/>
                  </a:cubicBezTo>
                  <a:lnTo>
                    <a:pt x="11590" y="76"/>
                  </a:lnTo>
                  <a:cubicBezTo>
                    <a:pt x="11569" y="76"/>
                    <a:pt x="11552" y="59"/>
                    <a:pt x="11552" y="38"/>
                  </a:cubicBezTo>
                  <a:cubicBezTo>
                    <a:pt x="11552" y="17"/>
                    <a:pt x="11569" y="0"/>
                    <a:pt x="11590" y="0"/>
                  </a:cubicBezTo>
                  <a:close/>
                  <a:moveTo>
                    <a:pt x="11894" y="0"/>
                  </a:moveTo>
                  <a:lnTo>
                    <a:pt x="12018" y="0"/>
                  </a:lnTo>
                  <a:lnTo>
                    <a:pt x="12046" y="0"/>
                  </a:lnTo>
                  <a:cubicBezTo>
                    <a:pt x="12067" y="0"/>
                    <a:pt x="12084" y="17"/>
                    <a:pt x="12084" y="38"/>
                  </a:cubicBezTo>
                  <a:cubicBezTo>
                    <a:pt x="12084" y="59"/>
                    <a:pt x="12067" y="76"/>
                    <a:pt x="12046" y="76"/>
                  </a:cubicBezTo>
                  <a:lnTo>
                    <a:pt x="12018" y="76"/>
                  </a:lnTo>
                  <a:lnTo>
                    <a:pt x="11894" y="76"/>
                  </a:lnTo>
                  <a:cubicBezTo>
                    <a:pt x="11873" y="76"/>
                    <a:pt x="11856" y="59"/>
                    <a:pt x="11856" y="38"/>
                  </a:cubicBezTo>
                  <a:cubicBezTo>
                    <a:pt x="11856" y="17"/>
                    <a:pt x="11873" y="0"/>
                    <a:pt x="11894" y="0"/>
                  </a:cubicBezTo>
                  <a:close/>
                  <a:moveTo>
                    <a:pt x="12198" y="0"/>
                  </a:moveTo>
                  <a:lnTo>
                    <a:pt x="12234" y="0"/>
                  </a:lnTo>
                  <a:lnTo>
                    <a:pt x="12350" y="0"/>
                  </a:lnTo>
                  <a:cubicBezTo>
                    <a:pt x="12371" y="0"/>
                    <a:pt x="12388" y="17"/>
                    <a:pt x="12388" y="38"/>
                  </a:cubicBezTo>
                  <a:cubicBezTo>
                    <a:pt x="12388" y="59"/>
                    <a:pt x="12371" y="76"/>
                    <a:pt x="12350" y="76"/>
                  </a:cubicBezTo>
                  <a:lnTo>
                    <a:pt x="12234" y="76"/>
                  </a:lnTo>
                  <a:lnTo>
                    <a:pt x="12198" y="76"/>
                  </a:lnTo>
                  <a:cubicBezTo>
                    <a:pt x="12177" y="76"/>
                    <a:pt x="12160" y="59"/>
                    <a:pt x="12160" y="38"/>
                  </a:cubicBezTo>
                  <a:cubicBezTo>
                    <a:pt x="12160" y="17"/>
                    <a:pt x="12177" y="0"/>
                    <a:pt x="12198" y="0"/>
                  </a:cubicBezTo>
                  <a:close/>
                  <a:moveTo>
                    <a:pt x="12502" y="0"/>
                  </a:moveTo>
                  <a:lnTo>
                    <a:pt x="12654" y="0"/>
                  </a:lnTo>
                  <a:cubicBezTo>
                    <a:pt x="12675" y="0"/>
                    <a:pt x="12692" y="17"/>
                    <a:pt x="12692" y="38"/>
                  </a:cubicBezTo>
                  <a:cubicBezTo>
                    <a:pt x="12692" y="59"/>
                    <a:pt x="12675" y="76"/>
                    <a:pt x="12654" y="76"/>
                  </a:cubicBezTo>
                  <a:lnTo>
                    <a:pt x="12502" y="76"/>
                  </a:lnTo>
                  <a:cubicBezTo>
                    <a:pt x="12481" y="76"/>
                    <a:pt x="12464" y="59"/>
                    <a:pt x="12464" y="38"/>
                  </a:cubicBezTo>
                  <a:cubicBezTo>
                    <a:pt x="12464" y="17"/>
                    <a:pt x="12481" y="0"/>
                    <a:pt x="12502" y="0"/>
                  </a:cubicBezTo>
                  <a:close/>
                  <a:moveTo>
                    <a:pt x="12806" y="0"/>
                  </a:moveTo>
                  <a:lnTo>
                    <a:pt x="12874" y="0"/>
                  </a:lnTo>
                  <a:lnTo>
                    <a:pt x="12958" y="0"/>
                  </a:lnTo>
                  <a:cubicBezTo>
                    <a:pt x="12979" y="0"/>
                    <a:pt x="12996" y="17"/>
                    <a:pt x="12996" y="38"/>
                  </a:cubicBezTo>
                  <a:cubicBezTo>
                    <a:pt x="12996" y="59"/>
                    <a:pt x="12979" y="76"/>
                    <a:pt x="12958" y="76"/>
                  </a:cubicBezTo>
                  <a:lnTo>
                    <a:pt x="12874" y="76"/>
                  </a:lnTo>
                  <a:lnTo>
                    <a:pt x="12806" y="76"/>
                  </a:lnTo>
                  <a:cubicBezTo>
                    <a:pt x="12785" y="76"/>
                    <a:pt x="12768" y="59"/>
                    <a:pt x="12768" y="38"/>
                  </a:cubicBezTo>
                  <a:cubicBezTo>
                    <a:pt x="12768" y="17"/>
                    <a:pt x="12785" y="0"/>
                    <a:pt x="12806" y="0"/>
                  </a:cubicBezTo>
                  <a:close/>
                  <a:moveTo>
                    <a:pt x="13110" y="0"/>
                  </a:moveTo>
                  <a:lnTo>
                    <a:pt x="13262" y="0"/>
                  </a:lnTo>
                  <a:cubicBezTo>
                    <a:pt x="13283" y="0"/>
                    <a:pt x="13300" y="17"/>
                    <a:pt x="13300" y="38"/>
                  </a:cubicBezTo>
                  <a:cubicBezTo>
                    <a:pt x="13300" y="59"/>
                    <a:pt x="13283" y="76"/>
                    <a:pt x="13262" y="76"/>
                  </a:cubicBezTo>
                  <a:lnTo>
                    <a:pt x="13110" y="76"/>
                  </a:lnTo>
                  <a:cubicBezTo>
                    <a:pt x="13089" y="76"/>
                    <a:pt x="13072" y="59"/>
                    <a:pt x="13072" y="38"/>
                  </a:cubicBezTo>
                  <a:cubicBezTo>
                    <a:pt x="13072" y="17"/>
                    <a:pt x="13089" y="0"/>
                    <a:pt x="13110" y="0"/>
                  </a:cubicBezTo>
                  <a:close/>
                  <a:moveTo>
                    <a:pt x="13414" y="0"/>
                  </a:moveTo>
                  <a:lnTo>
                    <a:pt x="13518" y="0"/>
                  </a:lnTo>
                  <a:lnTo>
                    <a:pt x="13566" y="0"/>
                  </a:lnTo>
                  <a:cubicBezTo>
                    <a:pt x="13587" y="0"/>
                    <a:pt x="13604" y="17"/>
                    <a:pt x="13604" y="38"/>
                  </a:cubicBezTo>
                  <a:cubicBezTo>
                    <a:pt x="13604" y="59"/>
                    <a:pt x="13587" y="76"/>
                    <a:pt x="13566" y="76"/>
                  </a:cubicBezTo>
                  <a:lnTo>
                    <a:pt x="13518" y="76"/>
                  </a:lnTo>
                  <a:lnTo>
                    <a:pt x="13414" y="76"/>
                  </a:lnTo>
                  <a:cubicBezTo>
                    <a:pt x="13393" y="76"/>
                    <a:pt x="13376" y="59"/>
                    <a:pt x="13376" y="38"/>
                  </a:cubicBezTo>
                  <a:cubicBezTo>
                    <a:pt x="13376" y="17"/>
                    <a:pt x="13393" y="0"/>
                    <a:pt x="13414" y="0"/>
                  </a:cubicBezTo>
                  <a:close/>
                  <a:moveTo>
                    <a:pt x="13718" y="0"/>
                  </a:moveTo>
                  <a:lnTo>
                    <a:pt x="13730" y="0"/>
                  </a:lnTo>
                  <a:lnTo>
                    <a:pt x="13870" y="0"/>
                  </a:lnTo>
                  <a:cubicBezTo>
                    <a:pt x="13891" y="0"/>
                    <a:pt x="13908" y="17"/>
                    <a:pt x="13908" y="38"/>
                  </a:cubicBezTo>
                  <a:cubicBezTo>
                    <a:pt x="13908" y="59"/>
                    <a:pt x="13891" y="76"/>
                    <a:pt x="13870" y="76"/>
                  </a:cubicBezTo>
                  <a:lnTo>
                    <a:pt x="13730" y="76"/>
                  </a:lnTo>
                  <a:lnTo>
                    <a:pt x="13718" y="76"/>
                  </a:lnTo>
                  <a:cubicBezTo>
                    <a:pt x="13697" y="76"/>
                    <a:pt x="13680" y="59"/>
                    <a:pt x="13680" y="38"/>
                  </a:cubicBezTo>
                  <a:cubicBezTo>
                    <a:pt x="13680" y="17"/>
                    <a:pt x="13697" y="0"/>
                    <a:pt x="13718" y="0"/>
                  </a:cubicBezTo>
                  <a:close/>
                  <a:moveTo>
                    <a:pt x="14022" y="0"/>
                  </a:moveTo>
                  <a:lnTo>
                    <a:pt x="14158" y="0"/>
                  </a:lnTo>
                  <a:lnTo>
                    <a:pt x="14174" y="0"/>
                  </a:lnTo>
                  <a:cubicBezTo>
                    <a:pt x="14195" y="0"/>
                    <a:pt x="14212" y="17"/>
                    <a:pt x="14212" y="38"/>
                  </a:cubicBezTo>
                  <a:cubicBezTo>
                    <a:pt x="14212" y="59"/>
                    <a:pt x="14195" y="76"/>
                    <a:pt x="14174" y="76"/>
                  </a:cubicBezTo>
                  <a:lnTo>
                    <a:pt x="14158" y="76"/>
                  </a:lnTo>
                  <a:lnTo>
                    <a:pt x="14022" y="76"/>
                  </a:lnTo>
                  <a:cubicBezTo>
                    <a:pt x="14001" y="76"/>
                    <a:pt x="13984" y="59"/>
                    <a:pt x="13984" y="38"/>
                  </a:cubicBezTo>
                  <a:cubicBezTo>
                    <a:pt x="13984" y="17"/>
                    <a:pt x="14001" y="0"/>
                    <a:pt x="14022" y="0"/>
                  </a:cubicBezTo>
                  <a:close/>
                  <a:moveTo>
                    <a:pt x="14326" y="0"/>
                  </a:moveTo>
                  <a:lnTo>
                    <a:pt x="14374" y="0"/>
                  </a:lnTo>
                  <a:lnTo>
                    <a:pt x="14478" y="0"/>
                  </a:lnTo>
                  <a:cubicBezTo>
                    <a:pt x="14499" y="0"/>
                    <a:pt x="14516" y="17"/>
                    <a:pt x="14516" y="38"/>
                  </a:cubicBezTo>
                  <a:cubicBezTo>
                    <a:pt x="14516" y="59"/>
                    <a:pt x="14499" y="76"/>
                    <a:pt x="14478" y="76"/>
                  </a:cubicBezTo>
                  <a:lnTo>
                    <a:pt x="14374" y="76"/>
                  </a:lnTo>
                  <a:lnTo>
                    <a:pt x="14326" y="76"/>
                  </a:lnTo>
                  <a:cubicBezTo>
                    <a:pt x="14305" y="76"/>
                    <a:pt x="14288" y="59"/>
                    <a:pt x="14288" y="38"/>
                  </a:cubicBezTo>
                  <a:cubicBezTo>
                    <a:pt x="14288" y="17"/>
                    <a:pt x="14305" y="0"/>
                    <a:pt x="14326" y="0"/>
                  </a:cubicBezTo>
                  <a:close/>
                  <a:moveTo>
                    <a:pt x="14630" y="0"/>
                  </a:moveTo>
                  <a:lnTo>
                    <a:pt x="14782" y="0"/>
                  </a:lnTo>
                  <a:cubicBezTo>
                    <a:pt x="14803" y="0"/>
                    <a:pt x="14820" y="17"/>
                    <a:pt x="14820" y="38"/>
                  </a:cubicBezTo>
                  <a:cubicBezTo>
                    <a:pt x="14820" y="59"/>
                    <a:pt x="14803" y="76"/>
                    <a:pt x="14782" y="76"/>
                  </a:cubicBezTo>
                  <a:lnTo>
                    <a:pt x="14630" y="76"/>
                  </a:lnTo>
                  <a:cubicBezTo>
                    <a:pt x="14609" y="76"/>
                    <a:pt x="14592" y="59"/>
                    <a:pt x="14592" y="38"/>
                  </a:cubicBezTo>
                  <a:cubicBezTo>
                    <a:pt x="14592" y="17"/>
                    <a:pt x="14609" y="0"/>
                    <a:pt x="14630" y="0"/>
                  </a:cubicBezTo>
                  <a:close/>
                  <a:moveTo>
                    <a:pt x="14934" y="0"/>
                  </a:moveTo>
                  <a:lnTo>
                    <a:pt x="15014" y="0"/>
                  </a:lnTo>
                  <a:lnTo>
                    <a:pt x="15086" y="0"/>
                  </a:lnTo>
                  <a:cubicBezTo>
                    <a:pt x="15107" y="0"/>
                    <a:pt x="15124" y="17"/>
                    <a:pt x="15124" y="38"/>
                  </a:cubicBezTo>
                  <a:cubicBezTo>
                    <a:pt x="15124" y="59"/>
                    <a:pt x="15107" y="76"/>
                    <a:pt x="15086" y="76"/>
                  </a:cubicBezTo>
                  <a:lnTo>
                    <a:pt x="15014" y="76"/>
                  </a:lnTo>
                  <a:lnTo>
                    <a:pt x="14934" y="76"/>
                  </a:lnTo>
                  <a:cubicBezTo>
                    <a:pt x="14913" y="76"/>
                    <a:pt x="14896" y="59"/>
                    <a:pt x="14896" y="38"/>
                  </a:cubicBezTo>
                  <a:cubicBezTo>
                    <a:pt x="14896" y="17"/>
                    <a:pt x="14913" y="0"/>
                    <a:pt x="14934" y="0"/>
                  </a:cubicBezTo>
                  <a:close/>
                  <a:moveTo>
                    <a:pt x="15238" y="0"/>
                  </a:moveTo>
                  <a:lnTo>
                    <a:pt x="15390" y="0"/>
                  </a:lnTo>
                  <a:cubicBezTo>
                    <a:pt x="15411" y="0"/>
                    <a:pt x="15428" y="17"/>
                    <a:pt x="15428" y="38"/>
                  </a:cubicBezTo>
                  <a:cubicBezTo>
                    <a:pt x="15428" y="59"/>
                    <a:pt x="15411" y="76"/>
                    <a:pt x="15390" y="76"/>
                  </a:cubicBezTo>
                  <a:lnTo>
                    <a:pt x="15238" y="76"/>
                  </a:lnTo>
                  <a:cubicBezTo>
                    <a:pt x="15217" y="76"/>
                    <a:pt x="15200" y="59"/>
                    <a:pt x="15200" y="38"/>
                  </a:cubicBezTo>
                  <a:cubicBezTo>
                    <a:pt x="15200" y="17"/>
                    <a:pt x="15217" y="0"/>
                    <a:pt x="15238" y="0"/>
                  </a:cubicBezTo>
                  <a:close/>
                  <a:moveTo>
                    <a:pt x="15542" y="0"/>
                  </a:moveTo>
                  <a:lnTo>
                    <a:pt x="15658" y="0"/>
                  </a:lnTo>
                  <a:lnTo>
                    <a:pt x="15694" y="0"/>
                  </a:lnTo>
                  <a:cubicBezTo>
                    <a:pt x="15715" y="0"/>
                    <a:pt x="15732" y="17"/>
                    <a:pt x="15732" y="38"/>
                  </a:cubicBezTo>
                  <a:cubicBezTo>
                    <a:pt x="15732" y="59"/>
                    <a:pt x="15715" y="76"/>
                    <a:pt x="15694" y="76"/>
                  </a:cubicBezTo>
                  <a:lnTo>
                    <a:pt x="15658" y="76"/>
                  </a:lnTo>
                  <a:lnTo>
                    <a:pt x="15542" y="76"/>
                  </a:lnTo>
                  <a:cubicBezTo>
                    <a:pt x="15521" y="76"/>
                    <a:pt x="15504" y="59"/>
                    <a:pt x="15504" y="38"/>
                  </a:cubicBezTo>
                  <a:cubicBezTo>
                    <a:pt x="15504" y="17"/>
                    <a:pt x="15521" y="0"/>
                    <a:pt x="15542" y="0"/>
                  </a:cubicBezTo>
                  <a:close/>
                  <a:moveTo>
                    <a:pt x="15846" y="0"/>
                  </a:moveTo>
                  <a:lnTo>
                    <a:pt x="15870" y="0"/>
                  </a:lnTo>
                  <a:lnTo>
                    <a:pt x="15998" y="0"/>
                  </a:lnTo>
                  <a:cubicBezTo>
                    <a:pt x="16019" y="0"/>
                    <a:pt x="16036" y="17"/>
                    <a:pt x="16036" y="38"/>
                  </a:cubicBezTo>
                  <a:cubicBezTo>
                    <a:pt x="16036" y="59"/>
                    <a:pt x="16019" y="76"/>
                    <a:pt x="15998" y="76"/>
                  </a:cubicBezTo>
                  <a:lnTo>
                    <a:pt x="15870" y="76"/>
                  </a:lnTo>
                  <a:lnTo>
                    <a:pt x="15846" y="76"/>
                  </a:lnTo>
                  <a:cubicBezTo>
                    <a:pt x="15825" y="76"/>
                    <a:pt x="15808" y="59"/>
                    <a:pt x="15808" y="38"/>
                  </a:cubicBezTo>
                  <a:cubicBezTo>
                    <a:pt x="15808" y="17"/>
                    <a:pt x="15825" y="0"/>
                    <a:pt x="15846" y="0"/>
                  </a:cubicBezTo>
                  <a:close/>
                  <a:moveTo>
                    <a:pt x="16150" y="0"/>
                  </a:moveTo>
                  <a:lnTo>
                    <a:pt x="16298" y="0"/>
                  </a:lnTo>
                  <a:lnTo>
                    <a:pt x="16302" y="0"/>
                  </a:lnTo>
                  <a:cubicBezTo>
                    <a:pt x="16323" y="0"/>
                    <a:pt x="16340" y="17"/>
                    <a:pt x="16340" y="38"/>
                  </a:cubicBezTo>
                  <a:cubicBezTo>
                    <a:pt x="16340" y="59"/>
                    <a:pt x="16323" y="76"/>
                    <a:pt x="16302" y="76"/>
                  </a:cubicBezTo>
                  <a:lnTo>
                    <a:pt x="16298" y="76"/>
                  </a:lnTo>
                  <a:lnTo>
                    <a:pt x="16150" y="76"/>
                  </a:lnTo>
                  <a:cubicBezTo>
                    <a:pt x="16129" y="76"/>
                    <a:pt x="16112" y="59"/>
                    <a:pt x="16112" y="38"/>
                  </a:cubicBezTo>
                  <a:cubicBezTo>
                    <a:pt x="16112" y="17"/>
                    <a:pt x="16129" y="0"/>
                    <a:pt x="16150" y="0"/>
                  </a:cubicBezTo>
                  <a:close/>
                  <a:moveTo>
                    <a:pt x="16454" y="0"/>
                  </a:moveTo>
                  <a:lnTo>
                    <a:pt x="16514" y="0"/>
                  </a:lnTo>
                  <a:lnTo>
                    <a:pt x="16606" y="0"/>
                  </a:lnTo>
                  <a:cubicBezTo>
                    <a:pt x="16627" y="0"/>
                    <a:pt x="16644" y="17"/>
                    <a:pt x="16644" y="38"/>
                  </a:cubicBezTo>
                  <a:cubicBezTo>
                    <a:pt x="16644" y="59"/>
                    <a:pt x="16627" y="76"/>
                    <a:pt x="16606" y="76"/>
                  </a:cubicBezTo>
                  <a:lnTo>
                    <a:pt x="16514" y="76"/>
                  </a:lnTo>
                  <a:lnTo>
                    <a:pt x="16454" y="76"/>
                  </a:lnTo>
                  <a:cubicBezTo>
                    <a:pt x="16433" y="76"/>
                    <a:pt x="16416" y="59"/>
                    <a:pt x="16416" y="38"/>
                  </a:cubicBezTo>
                  <a:cubicBezTo>
                    <a:pt x="16416" y="17"/>
                    <a:pt x="16433" y="0"/>
                    <a:pt x="16454" y="0"/>
                  </a:cubicBezTo>
                  <a:close/>
                  <a:moveTo>
                    <a:pt x="16758" y="0"/>
                  </a:moveTo>
                  <a:lnTo>
                    <a:pt x="16910" y="0"/>
                  </a:lnTo>
                  <a:cubicBezTo>
                    <a:pt x="16931" y="0"/>
                    <a:pt x="16948" y="17"/>
                    <a:pt x="16948" y="38"/>
                  </a:cubicBezTo>
                  <a:cubicBezTo>
                    <a:pt x="16948" y="59"/>
                    <a:pt x="16931" y="76"/>
                    <a:pt x="16910" y="76"/>
                  </a:cubicBezTo>
                  <a:lnTo>
                    <a:pt x="16758" y="76"/>
                  </a:lnTo>
                  <a:cubicBezTo>
                    <a:pt x="16737" y="76"/>
                    <a:pt x="16720" y="59"/>
                    <a:pt x="16720" y="38"/>
                  </a:cubicBezTo>
                  <a:cubicBezTo>
                    <a:pt x="16720" y="17"/>
                    <a:pt x="16737" y="0"/>
                    <a:pt x="16758" y="0"/>
                  </a:cubicBezTo>
                  <a:close/>
                  <a:moveTo>
                    <a:pt x="17062" y="0"/>
                  </a:moveTo>
                  <a:lnTo>
                    <a:pt x="17154" y="0"/>
                  </a:lnTo>
                  <a:lnTo>
                    <a:pt x="17214" y="0"/>
                  </a:lnTo>
                  <a:cubicBezTo>
                    <a:pt x="17235" y="0"/>
                    <a:pt x="17252" y="17"/>
                    <a:pt x="17252" y="38"/>
                  </a:cubicBezTo>
                  <a:cubicBezTo>
                    <a:pt x="17252" y="59"/>
                    <a:pt x="17235" y="76"/>
                    <a:pt x="17214" y="76"/>
                  </a:cubicBezTo>
                  <a:lnTo>
                    <a:pt x="17154" y="76"/>
                  </a:lnTo>
                  <a:lnTo>
                    <a:pt x="17062" y="76"/>
                  </a:lnTo>
                  <a:cubicBezTo>
                    <a:pt x="17041" y="76"/>
                    <a:pt x="17024" y="59"/>
                    <a:pt x="17024" y="38"/>
                  </a:cubicBezTo>
                  <a:cubicBezTo>
                    <a:pt x="17024" y="17"/>
                    <a:pt x="17041" y="0"/>
                    <a:pt x="17062" y="0"/>
                  </a:cubicBezTo>
                  <a:close/>
                  <a:moveTo>
                    <a:pt x="17366" y="0"/>
                  </a:moveTo>
                  <a:lnTo>
                    <a:pt x="17370" y="0"/>
                  </a:lnTo>
                  <a:lnTo>
                    <a:pt x="17518" y="0"/>
                  </a:lnTo>
                  <a:cubicBezTo>
                    <a:pt x="17539" y="0"/>
                    <a:pt x="17556" y="17"/>
                    <a:pt x="17556" y="38"/>
                  </a:cubicBezTo>
                  <a:cubicBezTo>
                    <a:pt x="17556" y="59"/>
                    <a:pt x="17539" y="76"/>
                    <a:pt x="17518" y="76"/>
                  </a:cubicBezTo>
                  <a:lnTo>
                    <a:pt x="17370" y="76"/>
                  </a:lnTo>
                  <a:lnTo>
                    <a:pt x="17366" y="76"/>
                  </a:lnTo>
                  <a:cubicBezTo>
                    <a:pt x="17345" y="76"/>
                    <a:pt x="17328" y="59"/>
                    <a:pt x="17328" y="38"/>
                  </a:cubicBezTo>
                  <a:cubicBezTo>
                    <a:pt x="17328" y="17"/>
                    <a:pt x="17345" y="0"/>
                    <a:pt x="17366" y="0"/>
                  </a:cubicBezTo>
                  <a:close/>
                  <a:moveTo>
                    <a:pt x="17670" y="0"/>
                  </a:moveTo>
                  <a:lnTo>
                    <a:pt x="17798" y="0"/>
                  </a:lnTo>
                  <a:lnTo>
                    <a:pt x="17822" y="0"/>
                  </a:lnTo>
                  <a:cubicBezTo>
                    <a:pt x="17843" y="0"/>
                    <a:pt x="17860" y="17"/>
                    <a:pt x="17860" y="38"/>
                  </a:cubicBezTo>
                  <a:cubicBezTo>
                    <a:pt x="17860" y="59"/>
                    <a:pt x="17843" y="76"/>
                    <a:pt x="17822" y="76"/>
                  </a:cubicBezTo>
                  <a:lnTo>
                    <a:pt x="17798" y="76"/>
                  </a:lnTo>
                  <a:lnTo>
                    <a:pt x="17670" y="76"/>
                  </a:lnTo>
                  <a:cubicBezTo>
                    <a:pt x="17649" y="76"/>
                    <a:pt x="17632" y="59"/>
                    <a:pt x="17632" y="38"/>
                  </a:cubicBezTo>
                  <a:cubicBezTo>
                    <a:pt x="17632" y="17"/>
                    <a:pt x="17649" y="0"/>
                    <a:pt x="17670" y="0"/>
                  </a:cubicBezTo>
                  <a:close/>
                  <a:moveTo>
                    <a:pt x="17974" y="0"/>
                  </a:moveTo>
                  <a:lnTo>
                    <a:pt x="18010" y="0"/>
                  </a:lnTo>
                  <a:lnTo>
                    <a:pt x="18126" y="0"/>
                  </a:lnTo>
                  <a:cubicBezTo>
                    <a:pt x="18147" y="0"/>
                    <a:pt x="18164" y="17"/>
                    <a:pt x="18164" y="38"/>
                  </a:cubicBezTo>
                  <a:cubicBezTo>
                    <a:pt x="18164" y="59"/>
                    <a:pt x="18147" y="76"/>
                    <a:pt x="18126" y="76"/>
                  </a:cubicBezTo>
                  <a:lnTo>
                    <a:pt x="18010" y="76"/>
                  </a:lnTo>
                  <a:lnTo>
                    <a:pt x="17974" y="76"/>
                  </a:lnTo>
                  <a:cubicBezTo>
                    <a:pt x="17953" y="76"/>
                    <a:pt x="17936" y="59"/>
                    <a:pt x="17936" y="38"/>
                  </a:cubicBezTo>
                  <a:cubicBezTo>
                    <a:pt x="17936" y="17"/>
                    <a:pt x="17953" y="0"/>
                    <a:pt x="17974" y="0"/>
                  </a:cubicBezTo>
                  <a:close/>
                  <a:moveTo>
                    <a:pt x="18278" y="0"/>
                  </a:moveTo>
                  <a:lnTo>
                    <a:pt x="18430" y="0"/>
                  </a:lnTo>
                  <a:cubicBezTo>
                    <a:pt x="18451" y="0"/>
                    <a:pt x="18468" y="17"/>
                    <a:pt x="18468" y="38"/>
                  </a:cubicBezTo>
                  <a:cubicBezTo>
                    <a:pt x="18468" y="59"/>
                    <a:pt x="18451" y="76"/>
                    <a:pt x="18430" y="76"/>
                  </a:cubicBezTo>
                  <a:lnTo>
                    <a:pt x="18278" y="76"/>
                  </a:lnTo>
                  <a:cubicBezTo>
                    <a:pt x="18257" y="76"/>
                    <a:pt x="18240" y="59"/>
                    <a:pt x="18240" y="38"/>
                  </a:cubicBezTo>
                  <a:cubicBezTo>
                    <a:pt x="18240" y="17"/>
                    <a:pt x="18257" y="0"/>
                    <a:pt x="18278" y="0"/>
                  </a:cubicBezTo>
                  <a:close/>
                  <a:moveTo>
                    <a:pt x="18582" y="0"/>
                  </a:moveTo>
                  <a:lnTo>
                    <a:pt x="18654" y="0"/>
                  </a:lnTo>
                  <a:lnTo>
                    <a:pt x="18734" y="0"/>
                  </a:lnTo>
                  <a:cubicBezTo>
                    <a:pt x="18755" y="0"/>
                    <a:pt x="18772" y="17"/>
                    <a:pt x="18772" y="38"/>
                  </a:cubicBezTo>
                  <a:cubicBezTo>
                    <a:pt x="18772" y="59"/>
                    <a:pt x="18755" y="76"/>
                    <a:pt x="18734" y="76"/>
                  </a:cubicBezTo>
                  <a:lnTo>
                    <a:pt x="18654" y="76"/>
                  </a:lnTo>
                  <a:lnTo>
                    <a:pt x="18582" y="76"/>
                  </a:lnTo>
                  <a:cubicBezTo>
                    <a:pt x="18561" y="76"/>
                    <a:pt x="18544" y="59"/>
                    <a:pt x="18544" y="38"/>
                  </a:cubicBezTo>
                  <a:cubicBezTo>
                    <a:pt x="18544" y="17"/>
                    <a:pt x="18561" y="0"/>
                    <a:pt x="18582" y="0"/>
                  </a:cubicBezTo>
                  <a:close/>
                  <a:moveTo>
                    <a:pt x="18886" y="0"/>
                  </a:moveTo>
                  <a:lnTo>
                    <a:pt x="19038" y="0"/>
                  </a:lnTo>
                  <a:cubicBezTo>
                    <a:pt x="19059" y="0"/>
                    <a:pt x="19076" y="17"/>
                    <a:pt x="19076" y="38"/>
                  </a:cubicBezTo>
                  <a:cubicBezTo>
                    <a:pt x="19076" y="59"/>
                    <a:pt x="19059" y="76"/>
                    <a:pt x="19038" y="76"/>
                  </a:cubicBezTo>
                  <a:lnTo>
                    <a:pt x="18886" y="76"/>
                  </a:lnTo>
                  <a:cubicBezTo>
                    <a:pt x="18865" y="76"/>
                    <a:pt x="18848" y="59"/>
                    <a:pt x="18848" y="38"/>
                  </a:cubicBezTo>
                  <a:cubicBezTo>
                    <a:pt x="18848" y="17"/>
                    <a:pt x="18865" y="0"/>
                    <a:pt x="18886" y="0"/>
                  </a:cubicBezTo>
                  <a:close/>
                  <a:moveTo>
                    <a:pt x="19190" y="0"/>
                  </a:moveTo>
                  <a:lnTo>
                    <a:pt x="19294" y="0"/>
                  </a:lnTo>
                  <a:lnTo>
                    <a:pt x="19342" y="0"/>
                  </a:lnTo>
                  <a:cubicBezTo>
                    <a:pt x="19363" y="0"/>
                    <a:pt x="19380" y="17"/>
                    <a:pt x="19380" y="38"/>
                  </a:cubicBezTo>
                  <a:cubicBezTo>
                    <a:pt x="19380" y="59"/>
                    <a:pt x="19363" y="76"/>
                    <a:pt x="19342" y="76"/>
                  </a:cubicBezTo>
                  <a:lnTo>
                    <a:pt x="19294" y="76"/>
                  </a:lnTo>
                  <a:lnTo>
                    <a:pt x="19190" y="76"/>
                  </a:lnTo>
                  <a:cubicBezTo>
                    <a:pt x="19169" y="76"/>
                    <a:pt x="19152" y="59"/>
                    <a:pt x="19152" y="38"/>
                  </a:cubicBezTo>
                  <a:cubicBezTo>
                    <a:pt x="19152" y="17"/>
                    <a:pt x="19169" y="0"/>
                    <a:pt x="19190" y="0"/>
                  </a:cubicBezTo>
                  <a:close/>
                  <a:moveTo>
                    <a:pt x="19494" y="0"/>
                  </a:moveTo>
                  <a:lnTo>
                    <a:pt x="19510" y="0"/>
                  </a:lnTo>
                  <a:lnTo>
                    <a:pt x="19646" y="0"/>
                  </a:lnTo>
                  <a:cubicBezTo>
                    <a:pt x="19667" y="0"/>
                    <a:pt x="19684" y="17"/>
                    <a:pt x="19684" y="38"/>
                  </a:cubicBezTo>
                  <a:cubicBezTo>
                    <a:pt x="19684" y="59"/>
                    <a:pt x="19667" y="76"/>
                    <a:pt x="19646" y="76"/>
                  </a:cubicBezTo>
                  <a:lnTo>
                    <a:pt x="19510" y="76"/>
                  </a:lnTo>
                  <a:lnTo>
                    <a:pt x="19494" y="76"/>
                  </a:lnTo>
                  <a:cubicBezTo>
                    <a:pt x="19473" y="76"/>
                    <a:pt x="19456" y="59"/>
                    <a:pt x="19456" y="38"/>
                  </a:cubicBezTo>
                  <a:cubicBezTo>
                    <a:pt x="19456" y="17"/>
                    <a:pt x="19473" y="0"/>
                    <a:pt x="19494" y="0"/>
                  </a:cubicBezTo>
                  <a:close/>
                  <a:moveTo>
                    <a:pt x="19798" y="0"/>
                  </a:moveTo>
                  <a:lnTo>
                    <a:pt x="19938" y="0"/>
                  </a:lnTo>
                  <a:lnTo>
                    <a:pt x="19950" y="0"/>
                  </a:lnTo>
                  <a:cubicBezTo>
                    <a:pt x="19971" y="0"/>
                    <a:pt x="19988" y="17"/>
                    <a:pt x="19988" y="38"/>
                  </a:cubicBezTo>
                  <a:cubicBezTo>
                    <a:pt x="19988" y="59"/>
                    <a:pt x="19971" y="76"/>
                    <a:pt x="19950" y="76"/>
                  </a:cubicBezTo>
                  <a:lnTo>
                    <a:pt x="19938" y="76"/>
                  </a:lnTo>
                  <a:lnTo>
                    <a:pt x="19798" y="76"/>
                  </a:lnTo>
                  <a:cubicBezTo>
                    <a:pt x="19777" y="76"/>
                    <a:pt x="19760" y="59"/>
                    <a:pt x="19760" y="38"/>
                  </a:cubicBezTo>
                  <a:cubicBezTo>
                    <a:pt x="19760" y="17"/>
                    <a:pt x="19777" y="0"/>
                    <a:pt x="19798" y="0"/>
                  </a:cubicBezTo>
                  <a:close/>
                  <a:moveTo>
                    <a:pt x="20102" y="0"/>
                  </a:moveTo>
                  <a:lnTo>
                    <a:pt x="20150" y="0"/>
                  </a:lnTo>
                  <a:lnTo>
                    <a:pt x="20254" y="0"/>
                  </a:lnTo>
                  <a:cubicBezTo>
                    <a:pt x="20275" y="0"/>
                    <a:pt x="20292" y="17"/>
                    <a:pt x="20292" y="38"/>
                  </a:cubicBezTo>
                  <a:cubicBezTo>
                    <a:pt x="20292" y="59"/>
                    <a:pt x="20275" y="76"/>
                    <a:pt x="20254" y="76"/>
                  </a:cubicBezTo>
                  <a:lnTo>
                    <a:pt x="20150" y="76"/>
                  </a:lnTo>
                  <a:lnTo>
                    <a:pt x="20102" y="76"/>
                  </a:lnTo>
                  <a:cubicBezTo>
                    <a:pt x="20081" y="76"/>
                    <a:pt x="20064" y="59"/>
                    <a:pt x="20064" y="38"/>
                  </a:cubicBezTo>
                  <a:cubicBezTo>
                    <a:pt x="20064" y="17"/>
                    <a:pt x="20081" y="0"/>
                    <a:pt x="20102" y="0"/>
                  </a:cubicBezTo>
                  <a:close/>
                  <a:moveTo>
                    <a:pt x="20406" y="0"/>
                  </a:moveTo>
                  <a:lnTo>
                    <a:pt x="20558" y="0"/>
                  </a:lnTo>
                  <a:cubicBezTo>
                    <a:pt x="20579" y="0"/>
                    <a:pt x="20596" y="17"/>
                    <a:pt x="20596" y="38"/>
                  </a:cubicBezTo>
                  <a:cubicBezTo>
                    <a:pt x="20596" y="59"/>
                    <a:pt x="20579" y="76"/>
                    <a:pt x="20558" y="76"/>
                  </a:cubicBezTo>
                  <a:lnTo>
                    <a:pt x="20406" y="76"/>
                  </a:lnTo>
                  <a:cubicBezTo>
                    <a:pt x="20385" y="76"/>
                    <a:pt x="20368" y="59"/>
                    <a:pt x="20368" y="38"/>
                  </a:cubicBezTo>
                  <a:cubicBezTo>
                    <a:pt x="20368" y="17"/>
                    <a:pt x="20385" y="0"/>
                    <a:pt x="20406" y="0"/>
                  </a:cubicBezTo>
                  <a:close/>
                  <a:moveTo>
                    <a:pt x="20710" y="0"/>
                  </a:moveTo>
                  <a:lnTo>
                    <a:pt x="20794" y="0"/>
                  </a:lnTo>
                  <a:lnTo>
                    <a:pt x="20862" y="0"/>
                  </a:lnTo>
                  <a:cubicBezTo>
                    <a:pt x="20883" y="0"/>
                    <a:pt x="20900" y="17"/>
                    <a:pt x="20900" y="38"/>
                  </a:cubicBezTo>
                  <a:cubicBezTo>
                    <a:pt x="20900" y="59"/>
                    <a:pt x="20883" y="76"/>
                    <a:pt x="20862" y="76"/>
                  </a:cubicBezTo>
                  <a:lnTo>
                    <a:pt x="20794" y="76"/>
                  </a:lnTo>
                  <a:lnTo>
                    <a:pt x="20710" y="76"/>
                  </a:lnTo>
                  <a:cubicBezTo>
                    <a:pt x="20689" y="76"/>
                    <a:pt x="20672" y="59"/>
                    <a:pt x="20672" y="38"/>
                  </a:cubicBezTo>
                  <a:cubicBezTo>
                    <a:pt x="20672" y="17"/>
                    <a:pt x="20689" y="0"/>
                    <a:pt x="20710" y="0"/>
                  </a:cubicBezTo>
                  <a:close/>
                  <a:moveTo>
                    <a:pt x="21014" y="0"/>
                  </a:moveTo>
                  <a:lnTo>
                    <a:pt x="21166" y="0"/>
                  </a:lnTo>
                  <a:cubicBezTo>
                    <a:pt x="21187" y="0"/>
                    <a:pt x="21204" y="17"/>
                    <a:pt x="21204" y="38"/>
                  </a:cubicBezTo>
                  <a:cubicBezTo>
                    <a:pt x="21204" y="59"/>
                    <a:pt x="21187" y="76"/>
                    <a:pt x="21166" y="76"/>
                  </a:cubicBezTo>
                  <a:lnTo>
                    <a:pt x="21014" y="76"/>
                  </a:lnTo>
                  <a:cubicBezTo>
                    <a:pt x="20993" y="76"/>
                    <a:pt x="20976" y="59"/>
                    <a:pt x="20976" y="38"/>
                  </a:cubicBezTo>
                  <a:cubicBezTo>
                    <a:pt x="20976" y="17"/>
                    <a:pt x="20993" y="0"/>
                    <a:pt x="21014" y="0"/>
                  </a:cubicBezTo>
                  <a:close/>
                  <a:moveTo>
                    <a:pt x="21318" y="0"/>
                  </a:moveTo>
                  <a:lnTo>
                    <a:pt x="21434" y="0"/>
                  </a:lnTo>
                  <a:lnTo>
                    <a:pt x="21470" y="0"/>
                  </a:lnTo>
                  <a:cubicBezTo>
                    <a:pt x="21491" y="0"/>
                    <a:pt x="21508" y="17"/>
                    <a:pt x="21508" y="38"/>
                  </a:cubicBezTo>
                  <a:cubicBezTo>
                    <a:pt x="21508" y="59"/>
                    <a:pt x="21491" y="76"/>
                    <a:pt x="21470" y="76"/>
                  </a:cubicBezTo>
                  <a:lnTo>
                    <a:pt x="21434" y="76"/>
                  </a:lnTo>
                  <a:lnTo>
                    <a:pt x="21318" y="76"/>
                  </a:lnTo>
                  <a:cubicBezTo>
                    <a:pt x="21297" y="76"/>
                    <a:pt x="21280" y="59"/>
                    <a:pt x="21280" y="38"/>
                  </a:cubicBezTo>
                  <a:cubicBezTo>
                    <a:pt x="21280" y="17"/>
                    <a:pt x="21297" y="0"/>
                    <a:pt x="21318" y="0"/>
                  </a:cubicBezTo>
                  <a:close/>
                  <a:moveTo>
                    <a:pt x="21622" y="0"/>
                  </a:moveTo>
                  <a:lnTo>
                    <a:pt x="21650" y="0"/>
                  </a:lnTo>
                  <a:lnTo>
                    <a:pt x="21774" y="0"/>
                  </a:lnTo>
                  <a:cubicBezTo>
                    <a:pt x="21795" y="0"/>
                    <a:pt x="21812" y="17"/>
                    <a:pt x="21812" y="38"/>
                  </a:cubicBezTo>
                  <a:cubicBezTo>
                    <a:pt x="21812" y="59"/>
                    <a:pt x="21795" y="76"/>
                    <a:pt x="21774" y="76"/>
                  </a:cubicBezTo>
                  <a:lnTo>
                    <a:pt x="21650" y="76"/>
                  </a:lnTo>
                  <a:lnTo>
                    <a:pt x="21622" y="76"/>
                  </a:lnTo>
                  <a:cubicBezTo>
                    <a:pt x="21601" y="76"/>
                    <a:pt x="21584" y="59"/>
                    <a:pt x="21584" y="38"/>
                  </a:cubicBezTo>
                  <a:cubicBezTo>
                    <a:pt x="21584" y="17"/>
                    <a:pt x="21601" y="0"/>
                    <a:pt x="21622" y="0"/>
                  </a:cubicBezTo>
                  <a:close/>
                  <a:moveTo>
                    <a:pt x="21926" y="0"/>
                  </a:moveTo>
                  <a:lnTo>
                    <a:pt x="22078" y="0"/>
                  </a:lnTo>
                  <a:lnTo>
                    <a:pt x="22078" y="0"/>
                  </a:lnTo>
                  <a:cubicBezTo>
                    <a:pt x="22099" y="0"/>
                    <a:pt x="22116" y="17"/>
                    <a:pt x="22116" y="38"/>
                  </a:cubicBezTo>
                  <a:cubicBezTo>
                    <a:pt x="22116" y="59"/>
                    <a:pt x="22099" y="76"/>
                    <a:pt x="22078" y="76"/>
                  </a:cubicBezTo>
                  <a:lnTo>
                    <a:pt x="22078" y="76"/>
                  </a:lnTo>
                  <a:lnTo>
                    <a:pt x="21926" y="76"/>
                  </a:lnTo>
                  <a:cubicBezTo>
                    <a:pt x="21905" y="76"/>
                    <a:pt x="21888" y="59"/>
                    <a:pt x="21888" y="38"/>
                  </a:cubicBezTo>
                  <a:cubicBezTo>
                    <a:pt x="21888" y="17"/>
                    <a:pt x="21905" y="0"/>
                    <a:pt x="21926" y="0"/>
                  </a:cubicBezTo>
                  <a:close/>
                  <a:moveTo>
                    <a:pt x="22230" y="0"/>
                  </a:moveTo>
                  <a:lnTo>
                    <a:pt x="22290" y="0"/>
                  </a:lnTo>
                  <a:lnTo>
                    <a:pt x="22382" y="0"/>
                  </a:lnTo>
                  <a:cubicBezTo>
                    <a:pt x="22403" y="0"/>
                    <a:pt x="22420" y="17"/>
                    <a:pt x="22420" y="38"/>
                  </a:cubicBezTo>
                  <a:cubicBezTo>
                    <a:pt x="22420" y="59"/>
                    <a:pt x="22403" y="76"/>
                    <a:pt x="22382" y="76"/>
                  </a:cubicBezTo>
                  <a:lnTo>
                    <a:pt x="22290" y="76"/>
                  </a:lnTo>
                  <a:lnTo>
                    <a:pt x="22230" y="76"/>
                  </a:lnTo>
                  <a:cubicBezTo>
                    <a:pt x="22209" y="76"/>
                    <a:pt x="22192" y="59"/>
                    <a:pt x="22192" y="38"/>
                  </a:cubicBezTo>
                  <a:cubicBezTo>
                    <a:pt x="22192" y="17"/>
                    <a:pt x="22209" y="0"/>
                    <a:pt x="22230" y="0"/>
                  </a:cubicBezTo>
                  <a:close/>
                </a:path>
              </a:pathLst>
            </a:custGeom>
            <a:solidFill>
              <a:srgbClr val="002060"/>
            </a:solidFill>
            <a:ln w="0" cap="flat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3" name="Freeform 19"/>
            <p:cNvSpPr>
              <a:spLocks noEditPoints="1"/>
            </p:cNvSpPr>
            <p:nvPr/>
          </p:nvSpPr>
          <p:spPr bwMode="auto">
            <a:xfrm>
              <a:off x="2595" y="1512"/>
              <a:ext cx="2990" cy="603"/>
            </a:xfrm>
            <a:custGeom>
              <a:avLst/>
              <a:gdLst>
                <a:gd name="T0" fmla="*/ 505 w 22461"/>
                <a:gd name="T1" fmla="*/ 701 h 4168"/>
                <a:gd name="T2" fmla="*/ 931 w 22461"/>
                <a:gd name="T3" fmla="*/ 669 h 4168"/>
                <a:gd name="T4" fmla="*/ 1092 w 22461"/>
                <a:gd name="T5" fmla="*/ 1202 h 4168"/>
                <a:gd name="T6" fmla="*/ 1454 w 22461"/>
                <a:gd name="T7" fmla="*/ 2241 h 4168"/>
                <a:gd name="T8" fmla="*/ 1624 w 22461"/>
                <a:gd name="T9" fmla="*/ 2581 h 4168"/>
                <a:gd name="T10" fmla="*/ 2148 w 22461"/>
                <a:gd name="T11" fmla="*/ 3551 h 4168"/>
                <a:gd name="T12" fmla="*/ 2282 w 22461"/>
                <a:gd name="T13" fmla="*/ 3412 h 4168"/>
                <a:gd name="T14" fmla="*/ 2553 w 22461"/>
                <a:gd name="T15" fmla="*/ 2867 h 4168"/>
                <a:gd name="T16" fmla="*/ 2949 w 22461"/>
                <a:gd name="T17" fmla="*/ 1940 h 4168"/>
                <a:gd name="T18" fmla="*/ 3333 w 22461"/>
                <a:gd name="T19" fmla="*/ 1842 h 4168"/>
                <a:gd name="T20" fmla="*/ 3867 w 22461"/>
                <a:gd name="T21" fmla="*/ 1304 h 4168"/>
                <a:gd name="T22" fmla="*/ 4298 w 22461"/>
                <a:gd name="T23" fmla="*/ 873 h 4168"/>
                <a:gd name="T24" fmla="*/ 4639 w 22461"/>
                <a:gd name="T25" fmla="*/ 810 h 4168"/>
                <a:gd name="T26" fmla="*/ 4989 w 22461"/>
                <a:gd name="T27" fmla="*/ 1304 h 4168"/>
                <a:gd name="T28" fmla="*/ 5338 w 22461"/>
                <a:gd name="T29" fmla="*/ 1787 h 4168"/>
                <a:gd name="T30" fmla="*/ 5571 w 22461"/>
                <a:gd name="T31" fmla="*/ 2427 h 4168"/>
                <a:gd name="T32" fmla="*/ 6067 w 22461"/>
                <a:gd name="T33" fmla="*/ 3253 h 4168"/>
                <a:gd name="T34" fmla="*/ 6225 w 22461"/>
                <a:gd name="T35" fmla="*/ 3735 h 4168"/>
                <a:gd name="T36" fmla="*/ 7094 w 22461"/>
                <a:gd name="T37" fmla="*/ 3926 h 4168"/>
                <a:gd name="T38" fmla="*/ 7351 w 22461"/>
                <a:gd name="T39" fmla="*/ 3503 h 4168"/>
                <a:gd name="T40" fmla="*/ 7471 w 22461"/>
                <a:gd name="T41" fmla="*/ 2509 h 4168"/>
                <a:gd name="T42" fmla="*/ 7773 w 22461"/>
                <a:gd name="T43" fmla="*/ 2005 h 4168"/>
                <a:gd name="T44" fmla="*/ 8317 w 22461"/>
                <a:gd name="T45" fmla="*/ 1762 h 4168"/>
                <a:gd name="T46" fmla="*/ 8587 w 22461"/>
                <a:gd name="T47" fmla="*/ 1490 h 4168"/>
                <a:gd name="T48" fmla="*/ 8996 w 22461"/>
                <a:gd name="T49" fmla="*/ 669 h 4168"/>
                <a:gd name="T50" fmla="*/ 9261 w 22461"/>
                <a:gd name="T51" fmla="*/ 381 h 4168"/>
                <a:gd name="T52" fmla="*/ 9736 w 22461"/>
                <a:gd name="T53" fmla="*/ 1164 h 4168"/>
                <a:gd name="T54" fmla="*/ 10005 w 22461"/>
                <a:gd name="T55" fmla="*/ 1879 h 4168"/>
                <a:gd name="T56" fmla="*/ 10479 w 22461"/>
                <a:gd name="T57" fmla="*/ 2662 h 4168"/>
                <a:gd name="T58" fmla="*/ 10613 w 22461"/>
                <a:gd name="T59" fmla="*/ 3104 h 4168"/>
                <a:gd name="T60" fmla="*/ 10884 w 22461"/>
                <a:gd name="T61" fmla="*/ 3649 h 4168"/>
                <a:gd name="T62" fmla="*/ 11345 w 22461"/>
                <a:gd name="T63" fmla="*/ 2829 h 4168"/>
                <a:gd name="T64" fmla="*/ 11495 w 22461"/>
                <a:gd name="T65" fmla="*/ 2219 h 4168"/>
                <a:gd name="T66" fmla="*/ 11944 w 22461"/>
                <a:gd name="T67" fmla="*/ 1940 h 4168"/>
                <a:gd name="T68" fmla="*/ 12271 w 22461"/>
                <a:gd name="T69" fmla="*/ 1563 h 4168"/>
                <a:gd name="T70" fmla="*/ 12765 w 22461"/>
                <a:gd name="T71" fmla="*/ 1361 h 4168"/>
                <a:gd name="T72" fmla="*/ 12874 w 22461"/>
                <a:gd name="T73" fmla="*/ 1804 h 4168"/>
                <a:gd name="T74" fmla="*/ 13138 w 22461"/>
                <a:gd name="T75" fmla="*/ 2838 h 4168"/>
                <a:gd name="T76" fmla="*/ 13453 w 22461"/>
                <a:gd name="T77" fmla="*/ 2462 h 4168"/>
                <a:gd name="T78" fmla="*/ 13575 w 22461"/>
                <a:gd name="T79" fmla="*/ 2033 h 4168"/>
                <a:gd name="T80" fmla="*/ 13983 w 22461"/>
                <a:gd name="T81" fmla="*/ 1011 h 4168"/>
                <a:gd name="T82" fmla="*/ 14189 w 22461"/>
                <a:gd name="T83" fmla="*/ 497 h 4168"/>
                <a:gd name="T84" fmla="*/ 14562 w 22461"/>
                <a:gd name="T85" fmla="*/ 497 h 4168"/>
                <a:gd name="T86" fmla="*/ 14885 w 22461"/>
                <a:gd name="T87" fmla="*/ 767 h 4168"/>
                <a:gd name="T88" fmla="*/ 15368 w 22461"/>
                <a:gd name="T89" fmla="*/ 1197 h 4168"/>
                <a:gd name="T90" fmla="*/ 15897 w 22461"/>
                <a:gd name="T91" fmla="*/ 1940 h 4168"/>
                <a:gd name="T92" fmla="*/ 16090 w 22461"/>
                <a:gd name="T93" fmla="*/ 2683 h 4168"/>
                <a:gd name="T94" fmla="*/ 16310 w 22461"/>
                <a:gd name="T95" fmla="*/ 2738 h 4168"/>
                <a:gd name="T96" fmla="*/ 16834 w 22461"/>
                <a:gd name="T97" fmla="*/ 1768 h 4168"/>
                <a:gd name="T98" fmla="*/ 17004 w 22461"/>
                <a:gd name="T99" fmla="*/ 1428 h 4168"/>
                <a:gd name="T100" fmla="*/ 17396 w 22461"/>
                <a:gd name="T101" fmla="*/ 934 h 4168"/>
                <a:gd name="T102" fmla="*/ 17702 w 22461"/>
                <a:gd name="T103" fmla="*/ 453 h 4168"/>
                <a:gd name="T104" fmla="*/ 18135 w 22461"/>
                <a:gd name="T105" fmla="*/ 76 h 4168"/>
                <a:gd name="T106" fmla="*/ 18519 w 22461"/>
                <a:gd name="T107" fmla="*/ 409 h 4168"/>
                <a:gd name="T108" fmla="*/ 19044 w 22461"/>
                <a:gd name="T109" fmla="*/ 1379 h 4168"/>
                <a:gd name="T110" fmla="*/ 19548 w 22461"/>
                <a:gd name="T111" fmla="*/ 1530 h 4168"/>
                <a:gd name="T112" fmla="*/ 19796 w 22461"/>
                <a:gd name="T113" fmla="*/ 2103 h 4168"/>
                <a:gd name="T114" fmla="*/ 19833 w 22461"/>
                <a:gd name="T115" fmla="*/ 2564 h 4168"/>
                <a:gd name="T116" fmla="*/ 20561 w 22461"/>
                <a:gd name="T117" fmla="*/ 2800 h 4168"/>
                <a:gd name="T118" fmla="*/ 21009 w 22461"/>
                <a:gd name="T119" fmla="*/ 2372 h 4168"/>
                <a:gd name="T120" fmla="*/ 21627 w 22461"/>
                <a:gd name="T121" fmla="*/ 2597 h 4168"/>
                <a:gd name="T122" fmla="*/ 21805 w 22461"/>
                <a:gd name="T123" fmla="*/ 2931 h 4168"/>
                <a:gd name="T124" fmla="*/ 22393 w 22461"/>
                <a:gd name="T125" fmla="*/ 3856 h 4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461" h="4168">
                  <a:moveTo>
                    <a:pt x="15" y="1088"/>
                  </a:moveTo>
                  <a:lnTo>
                    <a:pt x="122" y="980"/>
                  </a:lnTo>
                  <a:cubicBezTo>
                    <a:pt x="137" y="965"/>
                    <a:pt x="161" y="965"/>
                    <a:pt x="176" y="980"/>
                  </a:cubicBezTo>
                  <a:cubicBezTo>
                    <a:pt x="191" y="995"/>
                    <a:pt x="191" y="1019"/>
                    <a:pt x="176" y="1034"/>
                  </a:cubicBezTo>
                  <a:lnTo>
                    <a:pt x="68" y="1141"/>
                  </a:lnTo>
                  <a:cubicBezTo>
                    <a:pt x="53" y="1156"/>
                    <a:pt x="29" y="1156"/>
                    <a:pt x="15" y="1141"/>
                  </a:cubicBezTo>
                  <a:cubicBezTo>
                    <a:pt x="0" y="1126"/>
                    <a:pt x="0" y="1102"/>
                    <a:pt x="15" y="1088"/>
                  </a:cubicBezTo>
                  <a:close/>
                  <a:moveTo>
                    <a:pt x="230" y="873"/>
                  </a:moveTo>
                  <a:lnTo>
                    <a:pt x="337" y="765"/>
                  </a:lnTo>
                  <a:cubicBezTo>
                    <a:pt x="352" y="750"/>
                    <a:pt x="376" y="750"/>
                    <a:pt x="391" y="765"/>
                  </a:cubicBezTo>
                  <a:cubicBezTo>
                    <a:pt x="406" y="780"/>
                    <a:pt x="406" y="804"/>
                    <a:pt x="391" y="819"/>
                  </a:cubicBezTo>
                  <a:lnTo>
                    <a:pt x="283" y="926"/>
                  </a:lnTo>
                  <a:cubicBezTo>
                    <a:pt x="268" y="941"/>
                    <a:pt x="244" y="941"/>
                    <a:pt x="230" y="926"/>
                  </a:cubicBezTo>
                  <a:cubicBezTo>
                    <a:pt x="215" y="912"/>
                    <a:pt x="215" y="887"/>
                    <a:pt x="230" y="873"/>
                  </a:cubicBezTo>
                  <a:close/>
                  <a:moveTo>
                    <a:pt x="437" y="667"/>
                  </a:moveTo>
                  <a:lnTo>
                    <a:pt x="504" y="531"/>
                  </a:lnTo>
                  <a:cubicBezTo>
                    <a:pt x="513" y="512"/>
                    <a:pt x="536" y="504"/>
                    <a:pt x="554" y="513"/>
                  </a:cubicBezTo>
                  <a:cubicBezTo>
                    <a:pt x="573" y="523"/>
                    <a:pt x="581" y="545"/>
                    <a:pt x="572" y="564"/>
                  </a:cubicBezTo>
                  <a:lnTo>
                    <a:pt x="505" y="701"/>
                  </a:lnTo>
                  <a:cubicBezTo>
                    <a:pt x="496" y="720"/>
                    <a:pt x="473" y="727"/>
                    <a:pt x="454" y="718"/>
                  </a:cubicBezTo>
                  <a:cubicBezTo>
                    <a:pt x="435" y="709"/>
                    <a:pt x="427" y="686"/>
                    <a:pt x="437" y="667"/>
                  </a:cubicBezTo>
                  <a:close/>
                  <a:moveTo>
                    <a:pt x="570" y="394"/>
                  </a:moveTo>
                  <a:lnTo>
                    <a:pt x="637" y="258"/>
                  </a:lnTo>
                  <a:cubicBezTo>
                    <a:pt x="647" y="239"/>
                    <a:pt x="669" y="231"/>
                    <a:pt x="688" y="241"/>
                  </a:cubicBezTo>
                  <a:cubicBezTo>
                    <a:pt x="707" y="250"/>
                    <a:pt x="715" y="273"/>
                    <a:pt x="706" y="291"/>
                  </a:cubicBezTo>
                  <a:lnTo>
                    <a:pt x="706" y="291"/>
                  </a:lnTo>
                  <a:lnTo>
                    <a:pt x="639" y="428"/>
                  </a:lnTo>
                  <a:cubicBezTo>
                    <a:pt x="629" y="447"/>
                    <a:pt x="607" y="454"/>
                    <a:pt x="588" y="445"/>
                  </a:cubicBezTo>
                  <a:cubicBezTo>
                    <a:pt x="569" y="436"/>
                    <a:pt x="561" y="413"/>
                    <a:pt x="570" y="394"/>
                  </a:cubicBezTo>
                  <a:close/>
                  <a:moveTo>
                    <a:pt x="773" y="353"/>
                  </a:moveTo>
                  <a:lnTo>
                    <a:pt x="841" y="489"/>
                  </a:lnTo>
                  <a:cubicBezTo>
                    <a:pt x="851" y="508"/>
                    <a:pt x="843" y="531"/>
                    <a:pt x="824" y="540"/>
                  </a:cubicBezTo>
                  <a:cubicBezTo>
                    <a:pt x="806" y="550"/>
                    <a:pt x="783" y="542"/>
                    <a:pt x="773" y="523"/>
                  </a:cubicBezTo>
                  <a:lnTo>
                    <a:pt x="705" y="387"/>
                  </a:lnTo>
                  <a:cubicBezTo>
                    <a:pt x="696" y="369"/>
                    <a:pt x="704" y="346"/>
                    <a:pt x="722" y="336"/>
                  </a:cubicBezTo>
                  <a:cubicBezTo>
                    <a:pt x="741" y="327"/>
                    <a:pt x="764" y="335"/>
                    <a:pt x="773" y="353"/>
                  </a:cubicBezTo>
                  <a:close/>
                  <a:moveTo>
                    <a:pt x="909" y="625"/>
                  </a:moveTo>
                  <a:lnTo>
                    <a:pt x="931" y="669"/>
                  </a:lnTo>
                  <a:lnTo>
                    <a:pt x="977" y="761"/>
                  </a:lnTo>
                  <a:cubicBezTo>
                    <a:pt x="986" y="780"/>
                    <a:pt x="979" y="803"/>
                    <a:pt x="960" y="812"/>
                  </a:cubicBezTo>
                  <a:cubicBezTo>
                    <a:pt x="941" y="822"/>
                    <a:pt x="918" y="814"/>
                    <a:pt x="909" y="795"/>
                  </a:cubicBezTo>
                  <a:lnTo>
                    <a:pt x="863" y="703"/>
                  </a:lnTo>
                  <a:lnTo>
                    <a:pt x="841" y="659"/>
                  </a:lnTo>
                  <a:cubicBezTo>
                    <a:pt x="832" y="640"/>
                    <a:pt x="840" y="618"/>
                    <a:pt x="858" y="608"/>
                  </a:cubicBezTo>
                  <a:cubicBezTo>
                    <a:pt x="877" y="599"/>
                    <a:pt x="900" y="606"/>
                    <a:pt x="909" y="625"/>
                  </a:cubicBezTo>
                  <a:close/>
                  <a:moveTo>
                    <a:pt x="1044" y="898"/>
                  </a:moveTo>
                  <a:lnTo>
                    <a:pt x="1112" y="1034"/>
                  </a:lnTo>
                  <a:cubicBezTo>
                    <a:pt x="1121" y="1053"/>
                    <a:pt x="1114" y="1075"/>
                    <a:pt x="1095" y="1085"/>
                  </a:cubicBezTo>
                  <a:cubicBezTo>
                    <a:pt x="1076" y="1094"/>
                    <a:pt x="1053" y="1086"/>
                    <a:pt x="1044" y="1068"/>
                  </a:cubicBezTo>
                  <a:lnTo>
                    <a:pt x="976" y="931"/>
                  </a:lnTo>
                  <a:cubicBezTo>
                    <a:pt x="967" y="913"/>
                    <a:pt x="975" y="890"/>
                    <a:pt x="994" y="880"/>
                  </a:cubicBezTo>
                  <a:cubicBezTo>
                    <a:pt x="1012" y="871"/>
                    <a:pt x="1035" y="879"/>
                    <a:pt x="1044" y="898"/>
                  </a:cubicBezTo>
                  <a:close/>
                  <a:moveTo>
                    <a:pt x="1166" y="1184"/>
                  </a:moveTo>
                  <a:lnTo>
                    <a:pt x="1203" y="1331"/>
                  </a:lnTo>
                  <a:cubicBezTo>
                    <a:pt x="1208" y="1352"/>
                    <a:pt x="1196" y="1372"/>
                    <a:pt x="1175" y="1377"/>
                  </a:cubicBezTo>
                  <a:cubicBezTo>
                    <a:pt x="1155" y="1382"/>
                    <a:pt x="1134" y="1370"/>
                    <a:pt x="1129" y="1350"/>
                  </a:cubicBezTo>
                  <a:lnTo>
                    <a:pt x="1092" y="1202"/>
                  </a:lnTo>
                  <a:cubicBezTo>
                    <a:pt x="1087" y="1182"/>
                    <a:pt x="1100" y="1161"/>
                    <a:pt x="1120" y="1156"/>
                  </a:cubicBezTo>
                  <a:cubicBezTo>
                    <a:pt x="1140" y="1151"/>
                    <a:pt x="1161" y="1163"/>
                    <a:pt x="1166" y="1184"/>
                  </a:cubicBezTo>
                  <a:close/>
                  <a:moveTo>
                    <a:pt x="1240" y="1479"/>
                  </a:moveTo>
                  <a:lnTo>
                    <a:pt x="1277" y="1626"/>
                  </a:lnTo>
                  <a:cubicBezTo>
                    <a:pt x="1282" y="1646"/>
                    <a:pt x="1269" y="1667"/>
                    <a:pt x="1249" y="1672"/>
                  </a:cubicBezTo>
                  <a:cubicBezTo>
                    <a:pt x="1229" y="1677"/>
                    <a:pt x="1208" y="1665"/>
                    <a:pt x="1203" y="1645"/>
                  </a:cubicBezTo>
                  <a:lnTo>
                    <a:pt x="1166" y="1497"/>
                  </a:lnTo>
                  <a:cubicBezTo>
                    <a:pt x="1161" y="1477"/>
                    <a:pt x="1173" y="1456"/>
                    <a:pt x="1194" y="1451"/>
                  </a:cubicBezTo>
                  <a:cubicBezTo>
                    <a:pt x="1214" y="1446"/>
                    <a:pt x="1235" y="1458"/>
                    <a:pt x="1240" y="1479"/>
                  </a:cubicBezTo>
                  <a:close/>
                  <a:moveTo>
                    <a:pt x="1313" y="1774"/>
                  </a:moveTo>
                  <a:lnTo>
                    <a:pt x="1350" y="1921"/>
                  </a:lnTo>
                  <a:cubicBezTo>
                    <a:pt x="1355" y="1941"/>
                    <a:pt x="1343" y="1962"/>
                    <a:pt x="1323" y="1967"/>
                  </a:cubicBezTo>
                  <a:cubicBezTo>
                    <a:pt x="1302" y="1972"/>
                    <a:pt x="1282" y="1960"/>
                    <a:pt x="1277" y="1939"/>
                  </a:cubicBezTo>
                  <a:lnTo>
                    <a:pt x="1240" y="1792"/>
                  </a:lnTo>
                  <a:cubicBezTo>
                    <a:pt x="1235" y="1772"/>
                    <a:pt x="1247" y="1751"/>
                    <a:pt x="1267" y="1746"/>
                  </a:cubicBezTo>
                  <a:cubicBezTo>
                    <a:pt x="1288" y="1741"/>
                    <a:pt x="1308" y="1753"/>
                    <a:pt x="1313" y="1774"/>
                  </a:cubicBezTo>
                  <a:close/>
                  <a:moveTo>
                    <a:pt x="1405" y="2054"/>
                  </a:moveTo>
                  <a:lnTo>
                    <a:pt x="1472" y="2190"/>
                  </a:lnTo>
                  <a:cubicBezTo>
                    <a:pt x="1481" y="2209"/>
                    <a:pt x="1473" y="2232"/>
                    <a:pt x="1454" y="2241"/>
                  </a:cubicBezTo>
                  <a:cubicBezTo>
                    <a:pt x="1435" y="2250"/>
                    <a:pt x="1413" y="2242"/>
                    <a:pt x="1403" y="2223"/>
                  </a:cubicBezTo>
                  <a:lnTo>
                    <a:pt x="1336" y="2087"/>
                  </a:lnTo>
                  <a:cubicBezTo>
                    <a:pt x="1327" y="2068"/>
                    <a:pt x="1335" y="2045"/>
                    <a:pt x="1354" y="2036"/>
                  </a:cubicBezTo>
                  <a:cubicBezTo>
                    <a:pt x="1373" y="2027"/>
                    <a:pt x="1395" y="2035"/>
                    <a:pt x="1405" y="2054"/>
                  </a:cubicBezTo>
                  <a:close/>
                  <a:moveTo>
                    <a:pt x="1539" y="2326"/>
                  </a:moveTo>
                  <a:lnTo>
                    <a:pt x="1572" y="2394"/>
                  </a:lnTo>
                  <a:lnTo>
                    <a:pt x="1606" y="2462"/>
                  </a:lnTo>
                  <a:cubicBezTo>
                    <a:pt x="1616" y="2481"/>
                    <a:pt x="1608" y="2504"/>
                    <a:pt x="1589" y="2513"/>
                  </a:cubicBezTo>
                  <a:cubicBezTo>
                    <a:pt x="1571" y="2523"/>
                    <a:pt x="1548" y="2515"/>
                    <a:pt x="1538" y="2496"/>
                  </a:cubicBezTo>
                  <a:lnTo>
                    <a:pt x="1503" y="2427"/>
                  </a:lnTo>
                  <a:lnTo>
                    <a:pt x="1470" y="2360"/>
                  </a:lnTo>
                  <a:cubicBezTo>
                    <a:pt x="1461" y="2341"/>
                    <a:pt x="1469" y="2318"/>
                    <a:pt x="1488" y="2309"/>
                  </a:cubicBezTo>
                  <a:cubicBezTo>
                    <a:pt x="1507" y="2300"/>
                    <a:pt x="1529" y="2308"/>
                    <a:pt x="1539" y="2326"/>
                  </a:cubicBezTo>
                  <a:close/>
                  <a:moveTo>
                    <a:pt x="1675" y="2598"/>
                  </a:moveTo>
                  <a:lnTo>
                    <a:pt x="1743" y="2734"/>
                  </a:lnTo>
                  <a:cubicBezTo>
                    <a:pt x="1753" y="2752"/>
                    <a:pt x="1745" y="2775"/>
                    <a:pt x="1726" y="2785"/>
                  </a:cubicBezTo>
                  <a:cubicBezTo>
                    <a:pt x="1708" y="2794"/>
                    <a:pt x="1685" y="2787"/>
                    <a:pt x="1675" y="2768"/>
                  </a:cubicBezTo>
                  <a:lnTo>
                    <a:pt x="1607" y="2632"/>
                  </a:lnTo>
                  <a:cubicBezTo>
                    <a:pt x="1597" y="2613"/>
                    <a:pt x="1605" y="2591"/>
                    <a:pt x="1624" y="2581"/>
                  </a:cubicBezTo>
                  <a:cubicBezTo>
                    <a:pt x="1642" y="2572"/>
                    <a:pt x="1665" y="2579"/>
                    <a:pt x="1675" y="2598"/>
                  </a:cubicBezTo>
                  <a:close/>
                  <a:moveTo>
                    <a:pt x="1811" y="2870"/>
                  </a:moveTo>
                  <a:lnTo>
                    <a:pt x="1878" y="3006"/>
                  </a:lnTo>
                  <a:cubicBezTo>
                    <a:pt x="1887" y="3025"/>
                    <a:pt x="1880" y="3048"/>
                    <a:pt x="1861" y="3057"/>
                  </a:cubicBezTo>
                  <a:cubicBezTo>
                    <a:pt x="1842" y="3066"/>
                    <a:pt x="1819" y="3059"/>
                    <a:pt x="1810" y="3040"/>
                  </a:cubicBezTo>
                  <a:lnTo>
                    <a:pt x="1743" y="2903"/>
                  </a:lnTo>
                  <a:cubicBezTo>
                    <a:pt x="1734" y="2885"/>
                    <a:pt x="1742" y="2862"/>
                    <a:pt x="1760" y="2853"/>
                  </a:cubicBezTo>
                  <a:cubicBezTo>
                    <a:pt x="1779" y="2843"/>
                    <a:pt x="1802" y="2851"/>
                    <a:pt x="1811" y="2870"/>
                  </a:cubicBezTo>
                  <a:close/>
                  <a:moveTo>
                    <a:pt x="1945" y="3143"/>
                  </a:moveTo>
                  <a:lnTo>
                    <a:pt x="2000" y="3254"/>
                  </a:lnTo>
                  <a:lnTo>
                    <a:pt x="2012" y="3279"/>
                  </a:lnTo>
                  <a:cubicBezTo>
                    <a:pt x="2022" y="3298"/>
                    <a:pt x="2014" y="3321"/>
                    <a:pt x="1995" y="3330"/>
                  </a:cubicBezTo>
                  <a:cubicBezTo>
                    <a:pt x="1976" y="3339"/>
                    <a:pt x="1954" y="3332"/>
                    <a:pt x="1944" y="3313"/>
                  </a:cubicBezTo>
                  <a:lnTo>
                    <a:pt x="1931" y="3287"/>
                  </a:lnTo>
                  <a:lnTo>
                    <a:pt x="1877" y="3176"/>
                  </a:lnTo>
                  <a:cubicBezTo>
                    <a:pt x="1868" y="3157"/>
                    <a:pt x="1875" y="3135"/>
                    <a:pt x="1894" y="3125"/>
                  </a:cubicBezTo>
                  <a:cubicBezTo>
                    <a:pt x="1913" y="3116"/>
                    <a:pt x="1936" y="3124"/>
                    <a:pt x="1945" y="3143"/>
                  </a:cubicBezTo>
                  <a:close/>
                  <a:moveTo>
                    <a:pt x="2080" y="3415"/>
                  </a:moveTo>
                  <a:lnTo>
                    <a:pt x="2148" y="3551"/>
                  </a:lnTo>
                  <a:cubicBezTo>
                    <a:pt x="2158" y="3570"/>
                    <a:pt x="2150" y="3592"/>
                    <a:pt x="2131" y="3602"/>
                  </a:cubicBezTo>
                  <a:cubicBezTo>
                    <a:pt x="2112" y="3611"/>
                    <a:pt x="2090" y="3604"/>
                    <a:pt x="2080" y="3585"/>
                  </a:cubicBezTo>
                  <a:lnTo>
                    <a:pt x="2012" y="3449"/>
                  </a:lnTo>
                  <a:cubicBezTo>
                    <a:pt x="2003" y="3430"/>
                    <a:pt x="2010" y="3407"/>
                    <a:pt x="2029" y="3398"/>
                  </a:cubicBezTo>
                  <a:cubicBezTo>
                    <a:pt x="2048" y="3388"/>
                    <a:pt x="2071" y="3396"/>
                    <a:pt x="2080" y="3415"/>
                  </a:cubicBezTo>
                  <a:close/>
                  <a:moveTo>
                    <a:pt x="2148" y="3684"/>
                  </a:moveTo>
                  <a:lnTo>
                    <a:pt x="2215" y="3548"/>
                  </a:lnTo>
                  <a:cubicBezTo>
                    <a:pt x="2224" y="3529"/>
                    <a:pt x="2247" y="3521"/>
                    <a:pt x="2266" y="3531"/>
                  </a:cubicBezTo>
                  <a:cubicBezTo>
                    <a:pt x="2285" y="3540"/>
                    <a:pt x="2292" y="3563"/>
                    <a:pt x="2283" y="3581"/>
                  </a:cubicBezTo>
                  <a:lnTo>
                    <a:pt x="2216" y="3718"/>
                  </a:lnTo>
                  <a:cubicBezTo>
                    <a:pt x="2207" y="3737"/>
                    <a:pt x="2184" y="3745"/>
                    <a:pt x="2165" y="3735"/>
                  </a:cubicBezTo>
                  <a:cubicBezTo>
                    <a:pt x="2147" y="3726"/>
                    <a:pt x="2139" y="3703"/>
                    <a:pt x="2148" y="3684"/>
                  </a:cubicBezTo>
                  <a:close/>
                  <a:moveTo>
                    <a:pt x="2282" y="3412"/>
                  </a:moveTo>
                  <a:lnTo>
                    <a:pt x="2349" y="3275"/>
                  </a:lnTo>
                  <a:cubicBezTo>
                    <a:pt x="2358" y="3256"/>
                    <a:pt x="2381" y="3248"/>
                    <a:pt x="2400" y="3258"/>
                  </a:cubicBezTo>
                  <a:cubicBezTo>
                    <a:pt x="2419" y="3267"/>
                    <a:pt x="2426" y="3290"/>
                    <a:pt x="2417" y="3309"/>
                  </a:cubicBezTo>
                  <a:lnTo>
                    <a:pt x="2350" y="3445"/>
                  </a:lnTo>
                  <a:cubicBezTo>
                    <a:pt x="2341" y="3464"/>
                    <a:pt x="2318" y="3472"/>
                    <a:pt x="2299" y="3462"/>
                  </a:cubicBezTo>
                  <a:cubicBezTo>
                    <a:pt x="2280" y="3453"/>
                    <a:pt x="2273" y="3430"/>
                    <a:pt x="2282" y="3412"/>
                  </a:cubicBezTo>
                  <a:close/>
                  <a:moveTo>
                    <a:pt x="2417" y="3139"/>
                  </a:moveTo>
                  <a:lnTo>
                    <a:pt x="2485" y="3003"/>
                  </a:lnTo>
                  <a:cubicBezTo>
                    <a:pt x="2494" y="2984"/>
                    <a:pt x="2517" y="2976"/>
                    <a:pt x="2536" y="2986"/>
                  </a:cubicBezTo>
                  <a:cubicBezTo>
                    <a:pt x="2555" y="2995"/>
                    <a:pt x="2562" y="3018"/>
                    <a:pt x="2553" y="3037"/>
                  </a:cubicBezTo>
                  <a:lnTo>
                    <a:pt x="2485" y="3173"/>
                  </a:lnTo>
                  <a:cubicBezTo>
                    <a:pt x="2475" y="3192"/>
                    <a:pt x="2453" y="3199"/>
                    <a:pt x="2434" y="3190"/>
                  </a:cubicBezTo>
                  <a:cubicBezTo>
                    <a:pt x="2415" y="3180"/>
                    <a:pt x="2407" y="3158"/>
                    <a:pt x="2417" y="3139"/>
                  </a:cubicBezTo>
                  <a:close/>
                  <a:moveTo>
                    <a:pt x="2553" y="2867"/>
                  </a:moveTo>
                  <a:lnTo>
                    <a:pt x="2575" y="2821"/>
                  </a:lnTo>
                  <a:lnTo>
                    <a:pt x="2573" y="2829"/>
                  </a:lnTo>
                  <a:lnTo>
                    <a:pt x="2597" y="2731"/>
                  </a:lnTo>
                  <a:cubicBezTo>
                    <a:pt x="2602" y="2711"/>
                    <a:pt x="2622" y="2698"/>
                    <a:pt x="2643" y="2703"/>
                  </a:cubicBezTo>
                  <a:cubicBezTo>
                    <a:pt x="2663" y="2708"/>
                    <a:pt x="2676" y="2729"/>
                    <a:pt x="2671" y="2749"/>
                  </a:cubicBezTo>
                  <a:lnTo>
                    <a:pt x="2671" y="2749"/>
                  </a:lnTo>
                  <a:lnTo>
                    <a:pt x="2646" y="2848"/>
                  </a:lnTo>
                  <a:cubicBezTo>
                    <a:pt x="2646" y="2850"/>
                    <a:pt x="2645" y="2853"/>
                    <a:pt x="2643" y="2855"/>
                  </a:cubicBezTo>
                  <a:lnTo>
                    <a:pt x="2621" y="2901"/>
                  </a:lnTo>
                  <a:cubicBezTo>
                    <a:pt x="2611" y="2920"/>
                    <a:pt x="2589" y="2927"/>
                    <a:pt x="2570" y="2918"/>
                  </a:cubicBezTo>
                  <a:cubicBezTo>
                    <a:pt x="2551" y="2908"/>
                    <a:pt x="2543" y="2886"/>
                    <a:pt x="2553" y="2867"/>
                  </a:cubicBezTo>
                  <a:close/>
                  <a:moveTo>
                    <a:pt x="2633" y="2583"/>
                  </a:moveTo>
                  <a:lnTo>
                    <a:pt x="2670" y="2436"/>
                  </a:lnTo>
                  <a:lnTo>
                    <a:pt x="2670" y="2436"/>
                  </a:lnTo>
                  <a:cubicBezTo>
                    <a:pt x="2675" y="2416"/>
                    <a:pt x="2695" y="2403"/>
                    <a:pt x="2716" y="2408"/>
                  </a:cubicBezTo>
                  <a:cubicBezTo>
                    <a:pt x="2736" y="2413"/>
                    <a:pt x="2748" y="2434"/>
                    <a:pt x="2743" y="2454"/>
                  </a:cubicBezTo>
                  <a:lnTo>
                    <a:pt x="2707" y="2602"/>
                  </a:lnTo>
                  <a:cubicBezTo>
                    <a:pt x="2702" y="2622"/>
                    <a:pt x="2681" y="2634"/>
                    <a:pt x="2661" y="2629"/>
                  </a:cubicBezTo>
                  <a:cubicBezTo>
                    <a:pt x="2641" y="2624"/>
                    <a:pt x="2628" y="2604"/>
                    <a:pt x="2633" y="2583"/>
                  </a:cubicBezTo>
                  <a:close/>
                  <a:moveTo>
                    <a:pt x="2706" y="2288"/>
                  </a:moveTo>
                  <a:lnTo>
                    <a:pt x="2742" y="2141"/>
                  </a:lnTo>
                  <a:cubicBezTo>
                    <a:pt x="2747" y="2120"/>
                    <a:pt x="2768" y="2108"/>
                    <a:pt x="2788" y="2113"/>
                  </a:cubicBezTo>
                  <a:cubicBezTo>
                    <a:pt x="2809" y="2118"/>
                    <a:pt x="2821" y="2139"/>
                    <a:pt x="2816" y="2159"/>
                  </a:cubicBezTo>
                  <a:lnTo>
                    <a:pt x="2780" y="2307"/>
                  </a:lnTo>
                  <a:cubicBezTo>
                    <a:pt x="2775" y="2327"/>
                    <a:pt x="2754" y="2339"/>
                    <a:pt x="2734" y="2334"/>
                  </a:cubicBezTo>
                  <a:cubicBezTo>
                    <a:pt x="2713" y="2329"/>
                    <a:pt x="2701" y="2309"/>
                    <a:pt x="2706" y="2288"/>
                  </a:cubicBezTo>
                  <a:close/>
                  <a:moveTo>
                    <a:pt x="2779" y="1993"/>
                  </a:moveTo>
                  <a:lnTo>
                    <a:pt x="2785" y="1969"/>
                  </a:lnTo>
                  <a:cubicBezTo>
                    <a:pt x="2789" y="1952"/>
                    <a:pt x="2804" y="1940"/>
                    <a:pt x="2821" y="1940"/>
                  </a:cubicBezTo>
                  <a:lnTo>
                    <a:pt x="2949" y="1940"/>
                  </a:lnTo>
                  <a:cubicBezTo>
                    <a:pt x="2970" y="1940"/>
                    <a:pt x="2987" y="1957"/>
                    <a:pt x="2987" y="1978"/>
                  </a:cubicBezTo>
                  <a:cubicBezTo>
                    <a:pt x="2987" y="1999"/>
                    <a:pt x="2970" y="2016"/>
                    <a:pt x="2949" y="2016"/>
                  </a:cubicBezTo>
                  <a:lnTo>
                    <a:pt x="2821" y="2016"/>
                  </a:lnTo>
                  <a:lnTo>
                    <a:pt x="2858" y="1988"/>
                  </a:lnTo>
                  <a:lnTo>
                    <a:pt x="2852" y="2011"/>
                  </a:lnTo>
                  <a:cubicBezTo>
                    <a:pt x="2847" y="2032"/>
                    <a:pt x="2827" y="2044"/>
                    <a:pt x="2807" y="2039"/>
                  </a:cubicBezTo>
                  <a:cubicBezTo>
                    <a:pt x="2786" y="2034"/>
                    <a:pt x="2774" y="2014"/>
                    <a:pt x="2779" y="1993"/>
                  </a:cubicBezTo>
                  <a:close/>
                  <a:moveTo>
                    <a:pt x="3101" y="1940"/>
                  </a:moveTo>
                  <a:lnTo>
                    <a:pt x="3249" y="1940"/>
                  </a:lnTo>
                  <a:lnTo>
                    <a:pt x="3223" y="1952"/>
                  </a:lnTo>
                  <a:lnTo>
                    <a:pt x="3225" y="1949"/>
                  </a:lnTo>
                  <a:cubicBezTo>
                    <a:pt x="3240" y="1934"/>
                    <a:pt x="3264" y="1934"/>
                    <a:pt x="3279" y="1949"/>
                  </a:cubicBezTo>
                  <a:cubicBezTo>
                    <a:pt x="3294" y="1964"/>
                    <a:pt x="3294" y="1988"/>
                    <a:pt x="3279" y="2003"/>
                  </a:cubicBezTo>
                  <a:lnTo>
                    <a:pt x="3276" y="2005"/>
                  </a:lnTo>
                  <a:cubicBezTo>
                    <a:pt x="3269" y="2012"/>
                    <a:pt x="3260" y="2016"/>
                    <a:pt x="3249" y="2016"/>
                  </a:cubicBezTo>
                  <a:lnTo>
                    <a:pt x="3101" y="2016"/>
                  </a:lnTo>
                  <a:cubicBezTo>
                    <a:pt x="3080" y="2016"/>
                    <a:pt x="3063" y="1999"/>
                    <a:pt x="3063" y="1978"/>
                  </a:cubicBezTo>
                  <a:cubicBezTo>
                    <a:pt x="3063" y="1957"/>
                    <a:pt x="3080" y="1940"/>
                    <a:pt x="3101" y="1940"/>
                  </a:cubicBezTo>
                  <a:close/>
                  <a:moveTo>
                    <a:pt x="3333" y="1842"/>
                  </a:moveTo>
                  <a:lnTo>
                    <a:pt x="3439" y="1736"/>
                  </a:lnTo>
                  <a:lnTo>
                    <a:pt x="3440" y="1734"/>
                  </a:lnTo>
                  <a:cubicBezTo>
                    <a:pt x="3454" y="1719"/>
                    <a:pt x="3479" y="1719"/>
                    <a:pt x="3494" y="1734"/>
                  </a:cubicBezTo>
                  <a:cubicBezTo>
                    <a:pt x="3508" y="1749"/>
                    <a:pt x="3509" y="1773"/>
                    <a:pt x="3494" y="1788"/>
                  </a:cubicBezTo>
                  <a:lnTo>
                    <a:pt x="3492" y="1789"/>
                  </a:lnTo>
                  <a:lnTo>
                    <a:pt x="3386" y="1895"/>
                  </a:lnTo>
                  <a:cubicBezTo>
                    <a:pt x="3371" y="1910"/>
                    <a:pt x="3347" y="1910"/>
                    <a:pt x="3333" y="1895"/>
                  </a:cubicBezTo>
                  <a:cubicBezTo>
                    <a:pt x="3318" y="1881"/>
                    <a:pt x="3318" y="1856"/>
                    <a:pt x="3333" y="1842"/>
                  </a:cubicBezTo>
                  <a:close/>
                  <a:moveTo>
                    <a:pt x="3546" y="1626"/>
                  </a:moveTo>
                  <a:lnTo>
                    <a:pt x="3650" y="1520"/>
                  </a:lnTo>
                  <a:lnTo>
                    <a:pt x="3653" y="1517"/>
                  </a:lnTo>
                  <a:cubicBezTo>
                    <a:pt x="3668" y="1502"/>
                    <a:pt x="3692" y="1502"/>
                    <a:pt x="3707" y="1517"/>
                  </a:cubicBezTo>
                  <a:cubicBezTo>
                    <a:pt x="3722" y="1532"/>
                    <a:pt x="3722" y="1556"/>
                    <a:pt x="3707" y="1571"/>
                  </a:cubicBezTo>
                  <a:lnTo>
                    <a:pt x="3705" y="1573"/>
                  </a:lnTo>
                  <a:lnTo>
                    <a:pt x="3600" y="1679"/>
                  </a:lnTo>
                  <a:cubicBezTo>
                    <a:pt x="3586" y="1694"/>
                    <a:pt x="3562" y="1694"/>
                    <a:pt x="3547" y="1680"/>
                  </a:cubicBezTo>
                  <a:cubicBezTo>
                    <a:pt x="3532" y="1665"/>
                    <a:pt x="3532" y="1641"/>
                    <a:pt x="3546" y="1626"/>
                  </a:cubicBezTo>
                  <a:close/>
                  <a:moveTo>
                    <a:pt x="3760" y="1410"/>
                  </a:moveTo>
                  <a:lnTo>
                    <a:pt x="3867" y="1304"/>
                  </a:lnTo>
                  <a:lnTo>
                    <a:pt x="3868" y="1302"/>
                  </a:lnTo>
                  <a:cubicBezTo>
                    <a:pt x="3882" y="1288"/>
                    <a:pt x="3906" y="1287"/>
                    <a:pt x="3921" y="1302"/>
                  </a:cubicBezTo>
                  <a:cubicBezTo>
                    <a:pt x="3936" y="1317"/>
                    <a:pt x="3937" y="1341"/>
                    <a:pt x="3922" y="1356"/>
                  </a:cubicBezTo>
                  <a:lnTo>
                    <a:pt x="3920" y="1357"/>
                  </a:lnTo>
                  <a:lnTo>
                    <a:pt x="3814" y="1463"/>
                  </a:lnTo>
                  <a:cubicBezTo>
                    <a:pt x="3799" y="1478"/>
                    <a:pt x="3775" y="1478"/>
                    <a:pt x="3760" y="1463"/>
                  </a:cubicBezTo>
                  <a:cubicBezTo>
                    <a:pt x="3746" y="1449"/>
                    <a:pt x="3746" y="1425"/>
                    <a:pt x="3760" y="1410"/>
                  </a:cubicBezTo>
                  <a:close/>
                  <a:moveTo>
                    <a:pt x="3974" y="1194"/>
                  </a:moveTo>
                  <a:lnTo>
                    <a:pt x="4078" y="1088"/>
                  </a:lnTo>
                  <a:lnTo>
                    <a:pt x="4081" y="1085"/>
                  </a:lnTo>
                  <a:cubicBezTo>
                    <a:pt x="4096" y="1070"/>
                    <a:pt x="4120" y="1071"/>
                    <a:pt x="4135" y="1086"/>
                  </a:cubicBezTo>
                  <a:cubicBezTo>
                    <a:pt x="4150" y="1101"/>
                    <a:pt x="4149" y="1125"/>
                    <a:pt x="4134" y="1139"/>
                  </a:cubicBezTo>
                  <a:lnTo>
                    <a:pt x="4133" y="1141"/>
                  </a:lnTo>
                  <a:lnTo>
                    <a:pt x="4028" y="1247"/>
                  </a:lnTo>
                  <a:cubicBezTo>
                    <a:pt x="4014" y="1262"/>
                    <a:pt x="3990" y="1262"/>
                    <a:pt x="3975" y="1248"/>
                  </a:cubicBezTo>
                  <a:cubicBezTo>
                    <a:pt x="3960" y="1233"/>
                    <a:pt x="3959" y="1209"/>
                    <a:pt x="3974" y="1194"/>
                  </a:cubicBezTo>
                  <a:close/>
                  <a:moveTo>
                    <a:pt x="4190" y="979"/>
                  </a:moveTo>
                  <a:lnTo>
                    <a:pt x="4295" y="875"/>
                  </a:lnTo>
                  <a:lnTo>
                    <a:pt x="4298" y="873"/>
                  </a:lnTo>
                  <a:cubicBezTo>
                    <a:pt x="4312" y="858"/>
                    <a:pt x="4336" y="857"/>
                    <a:pt x="4351" y="872"/>
                  </a:cubicBezTo>
                  <a:cubicBezTo>
                    <a:pt x="4366" y="887"/>
                    <a:pt x="4367" y="911"/>
                    <a:pt x="4352" y="926"/>
                  </a:cubicBezTo>
                  <a:lnTo>
                    <a:pt x="4348" y="930"/>
                  </a:lnTo>
                  <a:lnTo>
                    <a:pt x="4243" y="1033"/>
                  </a:lnTo>
                  <a:cubicBezTo>
                    <a:pt x="4228" y="1048"/>
                    <a:pt x="4204" y="1047"/>
                    <a:pt x="4189" y="1032"/>
                  </a:cubicBezTo>
                  <a:cubicBezTo>
                    <a:pt x="4174" y="1017"/>
                    <a:pt x="4175" y="993"/>
                    <a:pt x="4190" y="979"/>
                  </a:cubicBezTo>
                  <a:close/>
                  <a:moveTo>
                    <a:pt x="4404" y="764"/>
                  </a:moveTo>
                  <a:lnTo>
                    <a:pt x="4506" y="660"/>
                  </a:lnTo>
                  <a:cubicBezTo>
                    <a:pt x="4515" y="651"/>
                    <a:pt x="4527" y="647"/>
                    <a:pt x="4539" y="649"/>
                  </a:cubicBezTo>
                  <a:cubicBezTo>
                    <a:pt x="4551" y="651"/>
                    <a:pt x="4562" y="658"/>
                    <a:pt x="4567" y="669"/>
                  </a:cubicBezTo>
                  <a:lnTo>
                    <a:pt x="4570" y="675"/>
                  </a:lnTo>
                  <a:cubicBezTo>
                    <a:pt x="4580" y="693"/>
                    <a:pt x="4572" y="716"/>
                    <a:pt x="4553" y="726"/>
                  </a:cubicBezTo>
                  <a:cubicBezTo>
                    <a:pt x="4535" y="735"/>
                    <a:pt x="4512" y="728"/>
                    <a:pt x="4502" y="709"/>
                  </a:cubicBezTo>
                  <a:lnTo>
                    <a:pt x="4500" y="704"/>
                  </a:lnTo>
                  <a:lnTo>
                    <a:pt x="4561" y="713"/>
                  </a:lnTo>
                  <a:lnTo>
                    <a:pt x="4458" y="817"/>
                  </a:lnTo>
                  <a:cubicBezTo>
                    <a:pt x="4444" y="832"/>
                    <a:pt x="4420" y="833"/>
                    <a:pt x="4405" y="818"/>
                  </a:cubicBezTo>
                  <a:cubicBezTo>
                    <a:pt x="4390" y="803"/>
                    <a:pt x="4389" y="779"/>
                    <a:pt x="4404" y="764"/>
                  </a:cubicBezTo>
                  <a:close/>
                  <a:moveTo>
                    <a:pt x="4639" y="810"/>
                  </a:moveTo>
                  <a:lnTo>
                    <a:pt x="4707" y="946"/>
                  </a:lnTo>
                  <a:cubicBezTo>
                    <a:pt x="4716" y="965"/>
                    <a:pt x="4709" y="988"/>
                    <a:pt x="4690" y="997"/>
                  </a:cubicBezTo>
                  <a:cubicBezTo>
                    <a:pt x="4671" y="1007"/>
                    <a:pt x="4649" y="999"/>
                    <a:pt x="4639" y="980"/>
                  </a:cubicBezTo>
                  <a:lnTo>
                    <a:pt x="4571" y="845"/>
                  </a:lnTo>
                  <a:cubicBezTo>
                    <a:pt x="4561" y="826"/>
                    <a:pt x="4569" y="803"/>
                    <a:pt x="4588" y="794"/>
                  </a:cubicBezTo>
                  <a:cubicBezTo>
                    <a:pt x="4606" y="784"/>
                    <a:pt x="4629" y="792"/>
                    <a:pt x="4639" y="810"/>
                  </a:cubicBezTo>
                  <a:close/>
                  <a:moveTo>
                    <a:pt x="4776" y="1082"/>
                  </a:moveTo>
                  <a:lnTo>
                    <a:pt x="4783" y="1097"/>
                  </a:lnTo>
                  <a:lnTo>
                    <a:pt x="4777" y="1088"/>
                  </a:lnTo>
                  <a:lnTo>
                    <a:pt x="4871" y="1184"/>
                  </a:lnTo>
                  <a:cubicBezTo>
                    <a:pt x="4886" y="1199"/>
                    <a:pt x="4885" y="1223"/>
                    <a:pt x="4870" y="1238"/>
                  </a:cubicBezTo>
                  <a:cubicBezTo>
                    <a:pt x="4855" y="1252"/>
                    <a:pt x="4831" y="1252"/>
                    <a:pt x="4817" y="1237"/>
                  </a:cubicBezTo>
                  <a:lnTo>
                    <a:pt x="4722" y="1141"/>
                  </a:lnTo>
                  <a:cubicBezTo>
                    <a:pt x="4720" y="1138"/>
                    <a:pt x="4717" y="1135"/>
                    <a:pt x="4716" y="1132"/>
                  </a:cubicBezTo>
                  <a:lnTo>
                    <a:pt x="4708" y="1116"/>
                  </a:lnTo>
                  <a:cubicBezTo>
                    <a:pt x="4698" y="1097"/>
                    <a:pt x="4706" y="1074"/>
                    <a:pt x="4724" y="1065"/>
                  </a:cubicBezTo>
                  <a:cubicBezTo>
                    <a:pt x="4743" y="1055"/>
                    <a:pt x="4766" y="1063"/>
                    <a:pt x="4776" y="1082"/>
                  </a:cubicBezTo>
                  <a:close/>
                  <a:moveTo>
                    <a:pt x="4977" y="1292"/>
                  </a:moveTo>
                  <a:lnTo>
                    <a:pt x="4989" y="1304"/>
                  </a:lnTo>
                  <a:lnTo>
                    <a:pt x="5084" y="1400"/>
                  </a:lnTo>
                  <a:cubicBezTo>
                    <a:pt x="5099" y="1415"/>
                    <a:pt x="5099" y="1439"/>
                    <a:pt x="5084" y="1453"/>
                  </a:cubicBezTo>
                  <a:cubicBezTo>
                    <a:pt x="5070" y="1468"/>
                    <a:pt x="5046" y="1468"/>
                    <a:pt x="5031" y="1453"/>
                  </a:cubicBezTo>
                  <a:lnTo>
                    <a:pt x="4934" y="1357"/>
                  </a:lnTo>
                  <a:lnTo>
                    <a:pt x="4923" y="1346"/>
                  </a:lnTo>
                  <a:cubicBezTo>
                    <a:pt x="4908" y="1331"/>
                    <a:pt x="4909" y="1307"/>
                    <a:pt x="4924" y="1292"/>
                  </a:cubicBezTo>
                  <a:cubicBezTo>
                    <a:pt x="4939" y="1277"/>
                    <a:pt x="4963" y="1277"/>
                    <a:pt x="4977" y="1292"/>
                  </a:cubicBezTo>
                  <a:close/>
                  <a:moveTo>
                    <a:pt x="5192" y="1507"/>
                  </a:moveTo>
                  <a:lnTo>
                    <a:pt x="5204" y="1520"/>
                  </a:lnTo>
                  <a:cubicBezTo>
                    <a:pt x="5207" y="1523"/>
                    <a:pt x="5210" y="1526"/>
                    <a:pt x="5212" y="1530"/>
                  </a:cubicBezTo>
                  <a:lnTo>
                    <a:pt x="5271" y="1650"/>
                  </a:lnTo>
                  <a:cubicBezTo>
                    <a:pt x="5280" y="1669"/>
                    <a:pt x="5272" y="1692"/>
                    <a:pt x="5253" y="1701"/>
                  </a:cubicBezTo>
                  <a:cubicBezTo>
                    <a:pt x="5235" y="1710"/>
                    <a:pt x="5212" y="1703"/>
                    <a:pt x="5203" y="1684"/>
                  </a:cubicBezTo>
                  <a:lnTo>
                    <a:pt x="5143" y="1563"/>
                  </a:lnTo>
                  <a:lnTo>
                    <a:pt x="5151" y="1573"/>
                  </a:lnTo>
                  <a:lnTo>
                    <a:pt x="5138" y="1561"/>
                  </a:lnTo>
                  <a:cubicBezTo>
                    <a:pt x="5123" y="1546"/>
                    <a:pt x="5123" y="1522"/>
                    <a:pt x="5138" y="1507"/>
                  </a:cubicBezTo>
                  <a:cubicBezTo>
                    <a:pt x="5153" y="1492"/>
                    <a:pt x="5177" y="1492"/>
                    <a:pt x="5192" y="1507"/>
                  </a:cubicBezTo>
                  <a:close/>
                  <a:moveTo>
                    <a:pt x="5338" y="1787"/>
                  </a:moveTo>
                  <a:lnTo>
                    <a:pt x="5405" y="1923"/>
                  </a:lnTo>
                  <a:cubicBezTo>
                    <a:pt x="5414" y="1942"/>
                    <a:pt x="5406" y="1965"/>
                    <a:pt x="5387" y="1974"/>
                  </a:cubicBezTo>
                  <a:cubicBezTo>
                    <a:pt x="5369" y="1983"/>
                    <a:pt x="5346" y="1976"/>
                    <a:pt x="5336" y="1957"/>
                  </a:cubicBezTo>
                  <a:lnTo>
                    <a:pt x="5270" y="1820"/>
                  </a:lnTo>
                  <a:cubicBezTo>
                    <a:pt x="5260" y="1801"/>
                    <a:pt x="5268" y="1779"/>
                    <a:pt x="5287" y="1769"/>
                  </a:cubicBezTo>
                  <a:cubicBezTo>
                    <a:pt x="5306" y="1760"/>
                    <a:pt x="5329" y="1768"/>
                    <a:pt x="5338" y="1787"/>
                  </a:cubicBezTo>
                  <a:close/>
                  <a:moveTo>
                    <a:pt x="5472" y="2059"/>
                  </a:moveTo>
                  <a:lnTo>
                    <a:pt x="5540" y="2195"/>
                  </a:lnTo>
                  <a:cubicBezTo>
                    <a:pt x="5550" y="2214"/>
                    <a:pt x="5542" y="2237"/>
                    <a:pt x="5523" y="2246"/>
                  </a:cubicBezTo>
                  <a:cubicBezTo>
                    <a:pt x="5504" y="2255"/>
                    <a:pt x="5482" y="2248"/>
                    <a:pt x="5472" y="2229"/>
                  </a:cubicBezTo>
                  <a:lnTo>
                    <a:pt x="5404" y="2093"/>
                  </a:lnTo>
                  <a:cubicBezTo>
                    <a:pt x="5395" y="2074"/>
                    <a:pt x="5403" y="2052"/>
                    <a:pt x="5421" y="2042"/>
                  </a:cubicBezTo>
                  <a:cubicBezTo>
                    <a:pt x="5440" y="2033"/>
                    <a:pt x="5463" y="2040"/>
                    <a:pt x="5472" y="2059"/>
                  </a:cubicBezTo>
                  <a:close/>
                  <a:moveTo>
                    <a:pt x="5608" y="2331"/>
                  </a:moveTo>
                  <a:lnTo>
                    <a:pt x="5639" y="2393"/>
                  </a:lnTo>
                  <a:lnTo>
                    <a:pt x="5676" y="2467"/>
                  </a:lnTo>
                  <a:cubicBezTo>
                    <a:pt x="5685" y="2486"/>
                    <a:pt x="5678" y="2509"/>
                    <a:pt x="5659" y="2518"/>
                  </a:cubicBezTo>
                  <a:cubicBezTo>
                    <a:pt x="5640" y="2527"/>
                    <a:pt x="5617" y="2520"/>
                    <a:pt x="5608" y="2501"/>
                  </a:cubicBezTo>
                  <a:lnTo>
                    <a:pt x="5571" y="2427"/>
                  </a:lnTo>
                  <a:lnTo>
                    <a:pt x="5540" y="2365"/>
                  </a:lnTo>
                  <a:cubicBezTo>
                    <a:pt x="5531" y="2346"/>
                    <a:pt x="5538" y="2323"/>
                    <a:pt x="5557" y="2314"/>
                  </a:cubicBezTo>
                  <a:cubicBezTo>
                    <a:pt x="5576" y="2305"/>
                    <a:pt x="5599" y="2312"/>
                    <a:pt x="5608" y="2331"/>
                  </a:cubicBezTo>
                  <a:close/>
                  <a:moveTo>
                    <a:pt x="5743" y="2603"/>
                  </a:moveTo>
                  <a:lnTo>
                    <a:pt x="5811" y="2740"/>
                  </a:lnTo>
                  <a:cubicBezTo>
                    <a:pt x="5820" y="2758"/>
                    <a:pt x="5813" y="2781"/>
                    <a:pt x="5794" y="2791"/>
                  </a:cubicBezTo>
                  <a:cubicBezTo>
                    <a:pt x="5775" y="2800"/>
                    <a:pt x="5752" y="2792"/>
                    <a:pt x="5743" y="2773"/>
                  </a:cubicBezTo>
                  <a:lnTo>
                    <a:pt x="5675" y="2637"/>
                  </a:lnTo>
                  <a:cubicBezTo>
                    <a:pt x="5666" y="2618"/>
                    <a:pt x="5674" y="2596"/>
                    <a:pt x="5693" y="2586"/>
                  </a:cubicBezTo>
                  <a:cubicBezTo>
                    <a:pt x="5711" y="2577"/>
                    <a:pt x="5734" y="2585"/>
                    <a:pt x="5743" y="2603"/>
                  </a:cubicBezTo>
                  <a:close/>
                  <a:moveTo>
                    <a:pt x="5879" y="2876"/>
                  </a:moveTo>
                  <a:lnTo>
                    <a:pt x="5947" y="3012"/>
                  </a:lnTo>
                  <a:cubicBezTo>
                    <a:pt x="5956" y="3030"/>
                    <a:pt x="5948" y="3053"/>
                    <a:pt x="5930" y="3063"/>
                  </a:cubicBezTo>
                  <a:cubicBezTo>
                    <a:pt x="5911" y="3072"/>
                    <a:pt x="5888" y="3064"/>
                    <a:pt x="5879" y="3046"/>
                  </a:cubicBezTo>
                  <a:lnTo>
                    <a:pt x="5811" y="2910"/>
                  </a:lnTo>
                  <a:cubicBezTo>
                    <a:pt x="5801" y="2891"/>
                    <a:pt x="5809" y="2868"/>
                    <a:pt x="5828" y="2859"/>
                  </a:cubicBezTo>
                  <a:cubicBezTo>
                    <a:pt x="5846" y="2849"/>
                    <a:pt x="5869" y="2857"/>
                    <a:pt x="5879" y="2876"/>
                  </a:cubicBezTo>
                  <a:close/>
                  <a:moveTo>
                    <a:pt x="6014" y="3148"/>
                  </a:moveTo>
                  <a:lnTo>
                    <a:pt x="6067" y="3253"/>
                  </a:lnTo>
                  <a:lnTo>
                    <a:pt x="6082" y="3284"/>
                  </a:lnTo>
                  <a:cubicBezTo>
                    <a:pt x="6092" y="3303"/>
                    <a:pt x="6084" y="3325"/>
                    <a:pt x="6065" y="3335"/>
                  </a:cubicBezTo>
                  <a:cubicBezTo>
                    <a:pt x="6046" y="3344"/>
                    <a:pt x="6023" y="3336"/>
                    <a:pt x="6014" y="3317"/>
                  </a:cubicBezTo>
                  <a:lnTo>
                    <a:pt x="5999" y="3287"/>
                  </a:lnTo>
                  <a:lnTo>
                    <a:pt x="5947" y="3182"/>
                  </a:lnTo>
                  <a:cubicBezTo>
                    <a:pt x="5937" y="3163"/>
                    <a:pt x="5945" y="3140"/>
                    <a:pt x="5964" y="3131"/>
                  </a:cubicBezTo>
                  <a:cubicBezTo>
                    <a:pt x="5982" y="3121"/>
                    <a:pt x="6005" y="3129"/>
                    <a:pt x="6014" y="3148"/>
                  </a:cubicBezTo>
                  <a:close/>
                  <a:moveTo>
                    <a:pt x="6149" y="3420"/>
                  </a:moveTo>
                  <a:lnTo>
                    <a:pt x="6216" y="3557"/>
                  </a:lnTo>
                  <a:cubicBezTo>
                    <a:pt x="6226" y="3576"/>
                    <a:pt x="6218" y="3598"/>
                    <a:pt x="6199" y="3608"/>
                  </a:cubicBezTo>
                  <a:cubicBezTo>
                    <a:pt x="6180" y="3617"/>
                    <a:pt x="6157" y="3609"/>
                    <a:pt x="6148" y="3590"/>
                  </a:cubicBezTo>
                  <a:lnTo>
                    <a:pt x="6081" y="3454"/>
                  </a:lnTo>
                  <a:cubicBezTo>
                    <a:pt x="6072" y="3435"/>
                    <a:pt x="6080" y="3412"/>
                    <a:pt x="6098" y="3403"/>
                  </a:cubicBezTo>
                  <a:cubicBezTo>
                    <a:pt x="6117" y="3394"/>
                    <a:pt x="6140" y="3401"/>
                    <a:pt x="6149" y="3420"/>
                  </a:cubicBezTo>
                  <a:close/>
                  <a:moveTo>
                    <a:pt x="6278" y="3682"/>
                  </a:moveTo>
                  <a:lnTo>
                    <a:pt x="6386" y="3789"/>
                  </a:lnTo>
                  <a:cubicBezTo>
                    <a:pt x="6401" y="3804"/>
                    <a:pt x="6401" y="3828"/>
                    <a:pt x="6386" y="3843"/>
                  </a:cubicBezTo>
                  <a:cubicBezTo>
                    <a:pt x="6371" y="3858"/>
                    <a:pt x="6347" y="3858"/>
                    <a:pt x="6332" y="3843"/>
                  </a:cubicBezTo>
                  <a:lnTo>
                    <a:pt x="6225" y="3735"/>
                  </a:lnTo>
                  <a:cubicBezTo>
                    <a:pt x="6210" y="3720"/>
                    <a:pt x="6210" y="3696"/>
                    <a:pt x="6225" y="3682"/>
                  </a:cubicBezTo>
                  <a:cubicBezTo>
                    <a:pt x="6239" y="3667"/>
                    <a:pt x="6263" y="3667"/>
                    <a:pt x="6278" y="3682"/>
                  </a:cubicBezTo>
                  <a:close/>
                  <a:moveTo>
                    <a:pt x="6493" y="3896"/>
                  </a:moveTo>
                  <a:lnTo>
                    <a:pt x="6601" y="4004"/>
                  </a:lnTo>
                  <a:cubicBezTo>
                    <a:pt x="6616" y="4019"/>
                    <a:pt x="6616" y="4043"/>
                    <a:pt x="6601" y="4058"/>
                  </a:cubicBezTo>
                  <a:cubicBezTo>
                    <a:pt x="6586" y="4073"/>
                    <a:pt x="6562" y="4073"/>
                    <a:pt x="6547" y="4058"/>
                  </a:cubicBezTo>
                  <a:lnTo>
                    <a:pt x="6439" y="3950"/>
                  </a:lnTo>
                  <a:cubicBezTo>
                    <a:pt x="6425" y="3935"/>
                    <a:pt x="6425" y="3911"/>
                    <a:pt x="6439" y="3896"/>
                  </a:cubicBezTo>
                  <a:cubicBezTo>
                    <a:pt x="6454" y="3882"/>
                    <a:pt x="6478" y="3882"/>
                    <a:pt x="6493" y="3896"/>
                  </a:cubicBezTo>
                  <a:close/>
                  <a:moveTo>
                    <a:pt x="6685" y="4092"/>
                  </a:moveTo>
                  <a:lnTo>
                    <a:pt x="6837" y="4092"/>
                  </a:lnTo>
                  <a:cubicBezTo>
                    <a:pt x="6858" y="4092"/>
                    <a:pt x="6875" y="4109"/>
                    <a:pt x="6875" y="4130"/>
                  </a:cubicBezTo>
                  <a:cubicBezTo>
                    <a:pt x="6875" y="4151"/>
                    <a:pt x="6858" y="4168"/>
                    <a:pt x="6837" y="4168"/>
                  </a:cubicBezTo>
                  <a:lnTo>
                    <a:pt x="6685" y="4168"/>
                  </a:lnTo>
                  <a:cubicBezTo>
                    <a:pt x="6664" y="4168"/>
                    <a:pt x="6647" y="4151"/>
                    <a:pt x="6647" y="4130"/>
                  </a:cubicBezTo>
                  <a:cubicBezTo>
                    <a:pt x="6647" y="4109"/>
                    <a:pt x="6664" y="4092"/>
                    <a:pt x="6685" y="4092"/>
                  </a:cubicBezTo>
                  <a:close/>
                  <a:moveTo>
                    <a:pt x="6933" y="4034"/>
                  </a:moveTo>
                  <a:lnTo>
                    <a:pt x="7040" y="3926"/>
                  </a:lnTo>
                  <a:cubicBezTo>
                    <a:pt x="7055" y="3911"/>
                    <a:pt x="7079" y="3911"/>
                    <a:pt x="7094" y="3926"/>
                  </a:cubicBezTo>
                  <a:cubicBezTo>
                    <a:pt x="7109" y="3941"/>
                    <a:pt x="7109" y="3965"/>
                    <a:pt x="7094" y="3980"/>
                  </a:cubicBezTo>
                  <a:lnTo>
                    <a:pt x="6986" y="4087"/>
                  </a:lnTo>
                  <a:cubicBezTo>
                    <a:pt x="6972" y="4102"/>
                    <a:pt x="6947" y="4102"/>
                    <a:pt x="6933" y="4087"/>
                  </a:cubicBezTo>
                  <a:cubicBezTo>
                    <a:pt x="6918" y="4072"/>
                    <a:pt x="6918" y="4048"/>
                    <a:pt x="6933" y="4034"/>
                  </a:cubicBezTo>
                  <a:close/>
                  <a:moveTo>
                    <a:pt x="7114" y="3809"/>
                  </a:moveTo>
                  <a:lnTo>
                    <a:pt x="7182" y="3673"/>
                  </a:lnTo>
                  <a:cubicBezTo>
                    <a:pt x="7191" y="3654"/>
                    <a:pt x="7214" y="3647"/>
                    <a:pt x="7233" y="3656"/>
                  </a:cubicBezTo>
                  <a:cubicBezTo>
                    <a:pt x="7251" y="3666"/>
                    <a:pt x="7259" y="3688"/>
                    <a:pt x="7250" y="3707"/>
                  </a:cubicBezTo>
                  <a:lnTo>
                    <a:pt x="7182" y="3843"/>
                  </a:lnTo>
                  <a:cubicBezTo>
                    <a:pt x="7172" y="3862"/>
                    <a:pt x="7149" y="3869"/>
                    <a:pt x="7131" y="3860"/>
                  </a:cubicBezTo>
                  <a:cubicBezTo>
                    <a:pt x="7112" y="3851"/>
                    <a:pt x="7104" y="3828"/>
                    <a:pt x="7114" y="3809"/>
                  </a:cubicBezTo>
                  <a:close/>
                  <a:moveTo>
                    <a:pt x="7250" y="3537"/>
                  </a:moveTo>
                  <a:lnTo>
                    <a:pt x="7283" y="3469"/>
                  </a:lnTo>
                  <a:lnTo>
                    <a:pt x="7280" y="3479"/>
                  </a:lnTo>
                  <a:lnTo>
                    <a:pt x="7295" y="3404"/>
                  </a:lnTo>
                  <a:cubicBezTo>
                    <a:pt x="7299" y="3384"/>
                    <a:pt x="7319" y="3370"/>
                    <a:pt x="7340" y="3374"/>
                  </a:cubicBezTo>
                  <a:cubicBezTo>
                    <a:pt x="7360" y="3378"/>
                    <a:pt x="7374" y="3398"/>
                    <a:pt x="7369" y="3419"/>
                  </a:cubicBezTo>
                  <a:lnTo>
                    <a:pt x="7355" y="3494"/>
                  </a:lnTo>
                  <a:cubicBezTo>
                    <a:pt x="7354" y="3497"/>
                    <a:pt x="7353" y="3500"/>
                    <a:pt x="7351" y="3503"/>
                  </a:cubicBezTo>
                  <a:lnTo>
                    <a:pt x="7318" y="3571"/>
                  </a:lnTo>
                  <a:cubicBezTo>
                    <a:pt x="7308" y="3590"/>
                    <a:pt x="7285" y="3598"/>
                    <a:pt x="7267" y="3588"/>
                  </a:cubicBezTo>
                  <a:cubicBezTo>
                    <a:pt x="7248" y="3579"/>
                    <a:pt x="7240" y="3556"/>
                    <a:pt x="7250" y="3537"/>
                  </a:cubicBezTo>
                  <a:close/>
                  <a:moveTo>
                    <a:pt x="7324" y="3255"/>
                  </a:moveTo>
                  <a:lnTo>
                    <a:pt x="7354" y="3106"/>
                  </a:lnTo>
                  <a:cubicBezTo>
                    <a:pt x="7358" y="3085"/>
                    <a:pt x="7378" y="3072"/>
                    <a:pt x="7398" y="3076"/>
                  </a:cubicBezTo>
                  <a:cubicBezTo>
                    <a:pt x="7419" y="3080"/>
                    <a:pt x="7432" y="3100"/>
                    <a:pt x="7428" y="3121"/>
                  </a:cubicBezTo>
                  <a:lnTo>
                    <a:pt x="7399" y="3270"/>
                  </a:lnTo>
                  <a:cubicBezTo>
                    <a:pt x="7395" y="3290"/>
                    <a:pt x="7375" y="3304"/>
                    <a:pt x="7354" y="3300"/>
                  </a:cubicBezTo>
                  <a:cubicBezTo>
                    <a:pt x="7334" y="3296"/>
                    <a:pt x="7320" y="3276"/>
                    <a:pt x="7324" y="3255"/>
                  </a:cubicBezTo>
                  <a:close/>
                  <a:moveTo>
                    <a:pt x="7383" y="2957"/>
                  </a:moveTo>
                  <a:lnTo>
                    <a:pt x="7412" y="2808"/>
                  </a:lnTo>
                  <a:cubicBezTo>
                    <a:pt x="7417" y="2787"/>
                    <a:pt x="7436" y="2774"/>
                    <a:pt x="7457" y="2778"/>
                  </a:cubicBezTo>
                  <a:cubicBezTo>
                    <a:pt x="7478" y="2782"/>
                    <a:pt x="7491" y="2802"/>
                    <a:pt x="7487" y="2822"/>
                  </a:cubicBezTo>
                  <a:lnTo>
                    <a:pt x="7458" y="2972"/>
                  </a:lnTo>
                  <a:cubicBezTo>
                    <a:pt x="7454" y="2992"/>
                    <a:pt x="7434" y="3006"/>
                    <a:pt x="7413" y="3002"/>
                  </a:cubicBezTo>
                  <a:cubicBezTo>
                    <a:pt x="7392" y="2997"/>
                    <a:pt x="7379" y="2977"/>
                    <a:pt x="7383" y="2957"/>
                  </a:cubicBezTo>
                  <a:close/>
                  <a:moveTo>
                    <a:pt x="7442" y="2659"/>
                  </a:moveTo>
                  <a:lnTo>
                    <a:pt x="7471" y="2509"/>
                  </a:lnTo>
                  <a:cubicBezTo>
                    <a:pt x="7475" y="2489"/>
                    <a:pt x="7495" y="2475"/>
                    <a:pt x="7516" y="2480"/>
                  </a:cubicBezTo>
                  <a:cubicBezTo>
                    <a:pt x="7536" y="2484"/>
                    <a:pt x="7550" y="2504"/>
                    <a:pt x="7546" y="2524"/>
                  </a:cubicBezTo>
                  <a:lnTo>
                    <a:pt x="7516" y="2673"/>
                  </a:lnTo>
                  <a:cubicBezTo>
                    <a:pt x="7512" y="2694"/>
                    <a:pt x="7492" y="2707"/>
                    <a:pt x="7472" y="2703"/>
                  </a:cubicBezTo>
                  <a:cubicBezTo>
                    <a:pt x="7451" y="2699"/>
                    <a:pt x="7438" y="2679"/>
                    <a:pt x="7442" y="2659"/>
                  </a:cubicBezTo>
                  <a:close/>
                  <a:moveTo>
                    <a:pt x="7515" y="2354"/>
                  </a:moveTo>
                  <a:lnTo>
                    <a:pt x="7583" y="2219"/>
                  </a:lnTo>
                  <a:cubicBezTo>
                    <a:pt x="7592" y="2200"/>
                    <a:pt x="7615" y="2192"/>
                    <a:pt x="7634" y="2202"/>
                  </a:cubicBezTo>
                  <a:cubicBezTo>
                    <a:pt x="7653" y="2211"/>
                    <a:pt x="7660" y="2234"/>
                    <a:pt x="7651" y="2253"/>
                  </a:cubicBezTo>
                  <a:lnTo>
                    <a:pt x="7583" y="2388"/>
                  </a:lnTo>
                  <a:cubicBezTo>
                    <a:pt x="7574" y="2407"/>
                    <a:pt x="7551" y="2415"/>
                    <a:pt x="7532" y="2405"/>
                  </a:cubicBezTo>
                  <a:cubicBezTo>
                    <a:pt x="7513" y="2396"/>
                    <a:pt x="7506" y="2373"/>
                    <a:pt x="7515" y="2354"/>
                  </a:cubicBezTo>
                  <a:close/>
                  <a:moveTo>
                    <a:pt x="7651" y="2083"/>
                  </a:moveTo>
                  <a:lnTo>
                    <a:pt x="7711" y="1961"/>
                  </a:lnTo>
                  <a:cubicBezTo>
                    <a:pt x="7713" y="1958"/>
                    <a:pt x="7716" y="1955"/>
                    <a:pt x="7718" y="1952"/>
                  </a:cubicBezTo>
                  <a:lnTo>
                    <a:pt x="7730" y="1940"/>
                  </a:lnTo>
                  <a:cubicBezTo>
                    <a:pt x="7745" y="1925"/>
                    <a:pt x="7769" y="1925"/>
                    <a:pt x="7784" y="1939"/>
                  </a:cubicBezTo>
                  <a:cubicBezTo>
                    <a:pt x="7799" y="1954"/>
                    <a:pt x="7799" y="1978"/>
                    <a:pt x="7784" y="1993"/>
                  </a:cubicBezTo>
                  <a:lnTo>
                    <a:pt x="7773" y="2005"/>
                  </a:lnTo>
                  <a:lnTo>
                    <a:pt x="7779" y="1995"/>
                  </a:lnTo>
                  <a:lnTo>
                    <a:pt x="7719" y="2117"/>
                  </a:lnTo>
                  <a:cubicBezTo>
                    <a:pt x="7710" y="2135"/>
                    <a:pt x="7687" y="2143"/>
                    <a:pt x="7668" y="2134"/>
                  </a:cubicBezTo>
                  <a:cubicBezTo>
                    <a:pt x="7649" y="2124"/>
                    <a:pt x="7642" y="2101"/>
                    <a:pt x="7651" y="2083"/>
                  </a:cubicBezTo>
                  <a:close/>
                  <a:moveTo>
                    <a:pt x="7836" y="1832"/>
                  </a:moveTo>
                  <a:lnTo>
                    <a:pt x="7930" y="1736"/>
                  </a:lnTo>
                  <a:cubicBezTo>
                    <a:pt x="7937" y="1729"/>
                    <a:pt x="7947" y="1724"/>
                    <a:pt x="7957" y="1724"/>
                  </a:cubicBezTo>
                  <a:lnTo>
                    <a:pt x="7975" y="1724"/>
                  </a:lnTo>
                  <a:cubicBezTo>
                    <a:pt x="7996" y="1724"/>
                    <a:pt x="8013" y="1741"/>
                    <a:pt x="8013" y="1762"/>
                  </a:cubicBezTo>
                  <a:cubicBezTo>
                    <a:pt x="8013" y="1783"/>
                    <a:pt x="7996" y="1800"/>
                    <a:pt x="7975" y="1800"/>
                  </a:cubicBezTo>
                  <a:lnTo>
                    <a:pt x="7957" y="1800"/>
                  </a:lnTo>
                  <a:lnTo>
                    <a:pt x="7985" y="1789"/>
                  </a:lnTo>
                  <a:lnTo>
                    <a:pt x="7891" y="1885"/>
                  </a:lnTo>
                  <a:cubicBezTo>
                    <a:pt x="7876" y="1900"/>
                    <a:pt x="7852" y="1900"/>
                    <a:pt x="7837" y="1885"/>
                  </a:cubicBezTo>
                  <a:cubicBezTo>
                    <a:pt x="7822" y="1871"/>
                    <a:pt x="7822" y="1846"/>
                    <a:pt x="7836" y="1832"/>
                  </a:cubicBezTo>
                  <a:close/>
                  <a:moveTo>
                    <a:pt x="8127" y="1724"/>
                  </a:moveTo>
                  <a:lnTo>
                    <a:pt x="8173" y="1724"/>
                  </a:lnTo>
                  <a:lnTo>
                    <a:pt x="8279" y="1724"/>
                  </a:lnTo>
                  <a:cubicBezTo>
                    <a:pt x="8300" y="1724"/>
                    <a:pt x="8317" y="1741"/>
                    <a:pt x="8317" y="1762"/>
                  </a:cubicBezTo>
                  <a:cubicBezTo>
                    <a:pt x="8317" y="1783"/>
                    <a:pt x="8300" y="1800"/>
                    <a:pt x="8279" y="1800"/>
                  </a:cubicBezTo>
                  <a:lnTo>
                    <a:pt x="8173" y="1800"/>
                  </a:lnTo>
                  <a:lnTo>
                    <a:pt x="8127" y="1800"/>
                  </a:lnTo>
                  <a:cubicBezTo>
                    <a:pt x="8106" y="1800"/>
                    <a:pt x="8089" y="1783"/>
                    <a:pt x="8089" y="1762"/>
                  </a:cubicBezTo>
                  <a:cubicBezTo>
                    <a:pt x="8089" y="1741"/>
                    <a:pt x="8106" y="1724"/>
                    <a:pt x="8127" y="1724"/>
                  </a:cubicBezTo>
                  <a:close/>
                  <a:moveTo>
                    <a:pt x="8391" y="1703"/>
                  </a:moveTo>
                  <a:lnTo>
                    <a:pt x="8499" y="1596"/>
                  </a:lnTo>
                  <a:cubicBezTo>
                    <a:pt x="8513" y="1581"/>
                    <a:pt x="8537" y="1581"/>
                    <a:pt x="8552" y="1596"/>
                  </a:cubicBezTo>
                  <a:cubicBezTo>
                    <a:pt x="8567" y="1610"/>
                    <a:pt x="8567" y="1635"/>
                    <a:pt x="8552" y="1649"/>
                  </a:cubicBezTo>
                  <a:lnTo>
                    <a:pt x="8445" y="1757"/>
                  </a:lnTo>
                  <a:cubicBezTo>
                    <a:pt x="8430" y="1772"/>
                    <a:pt x="8406" y="1772"/>
                    <a:pt x="8391" y="1757"/>
                  </a:cubicBezTo>
                  <a:cubicBezTo>
                    <a:pt x="8376" y="1742"/>
                    <a:pt x="8376" y="1718"/>
                    <a:pt x="8391" y="1703"/>
                  </a:cubicBezTo>
                  <a:close/>
                  <a:moveTo>
                    <a:pt x="8587" y="1490"/>
                  </a:moveTo>
                  <a:lnTo>
                    <a:pt x="8654" y="1353"/>
                  </a:lnTo>
                  <a:cubicBezTo>
                    <a:pt x="8663" y="1334"/>
                    <a:pt x="8686" y="1327"/>
                    <a:pt x="8705" y="1336"/>
                  </a:cubicBezTo>
                  <a:cubicBezTo>
                    <a:pt x="8724" y="1345"/>
                    <a:pt x="8731" y="1368"/>
                    <a:pt x="8722" y="1387"/>
                  </a:cubicBezTo>
                  <a:lnTo>
                    <a:pt x="8655" y="1523"/>
                  </a:lnTo>
                  <a:cubicBezTo>
                    <a:pt x="8646" y="1542"/>
                    <a:pt x="8623" y="1550"/>
                    <a:pt x="8604" y="1541"/>
                  </a:cubicBezTo>
                  <a:cubicBezTo>
                    <a:pt x="8585" y="1531"/>
                    <a:pt x="8578" y="1509"/>
                    <a:pt x="8587" y="1490"/>
                  </a:cubicBezTo>
                  <a:close/>
                  <a:moveTo>
                    <a:pt x="8721" y="1217"/>
                  </a:moveTo>
                  <a:lnTo>
                    <a:pt x="8779" y="1098"/>
                  </a:lnTo>
                  <a:lnTo>
                    <a:pt x="8788" y="1080"/>
                  </a:lnTo>
                  <a:cubicBezTo>
                    <a:pt x="8798" y="1061"/>
                    <a:pt x="8821" y="1054"/>
                    <a:pt x="8839" y="1063"/>
                  </a:cubicBezTo>
                  <a:cubicBezTo>
                    <a:pt x="8858" y="1073"/>
                    <a:pt x="8866" y="1096"/>
                    <a:pt x="8856" y="1114"/>
                  </a:cubicBezTo>
                  <a:lnTo>
                    <a:pt x="8848" y="1131"/>
                  </a:lnTo>
                  <a:lnTo>
                    <a:pt x="8789" y="1250"/>
                  </a:lnTo>
                  <a:lnTo>
                    <a:pt x="8789" y="1250"/>
                  </a:lnTo>
                  <a:cubicBezTo>
                    <a:pt x="8780" y="1269"/>
                    <a:pt x="8757" y="1277"/>
                    <a:pt x="8738" y="1268"/>
                  </a:cubicBezTo>
                  <a:cubicBezTo>
                    <a:pt x="8719" y="1258"/>
                    <a:pt x="8712" y="1236"/>
                    <a:pt x="8721" y="1217"/>
                  </a:cubicBezTo>
                  <a:close/>
                  <a:moveTo>
                    <a:pt x="8857" y="944"/>
                  </a:moveTo>
                  <a:lnTo>
                    <a:pt x="8925" y="809"/>
                  </a:lnTo>
                  <a:cubicBezTo>
                    <a:pt x="8935" y="790"/>
                    <a:pt x="8957" y="782"/>
                    <a:pt x="8976" y="792"/>
                  </a:cubicBezTo>
                  <a:cubicBezTo>
                    <a:pt x="8995" y="801"/>
                    <a:pt x="9002" y="824"/>
                    <a:pt x="8993" y="843"/>
                  </a:cubicBezTo>
                  <a:lnTo>
                    <a:pt x="8925" y="979"/>
                  </a:lnTo>
                  <a:cubicBezTo>
                    <a:pt x="8915" y="997"/>
                    <a:pt x="8892" y="1005"/>
                    <a:pt x="8874" y="995"/>
                  </a:cubicBezTo>
                  <a:cubicBezTo>
                    <a:pt x="8855" y="986"/>
                    <a:pt x="8847" y="963"/>
                    <a:pt x="8857" y="944"/>
                  </a:cubicBezTo>
                  <a:close/>
                  <a:moveTo>
                    <a:pt x="8994" y="673"/>
                  </a:moveTo>
                  <a:lnTo>
                    <a:pt x="8996" y="669"/>
                  </a:lnTo>
                  <a:lnTo>
                    <a:pt x="9060" y="537"/>
                  </a:lnTo>
                  <a:cubicBezTo>
                    <a:pt x="9070" y="518"/>
                    <a:pt x="9092" y="510"/>
                    <a:pt x="9111" y="520"/>
                  </a:cubicBezTo>
                  <a:cubicBezTo>
                    <a:pt x="9130" y="529"/>
                    <a:pt x="9138" y="552"/>
                    <a:pt x="9129" y="570"/>
                  </a:cubicBezTo>
                  <a:lnTo>
                    <a:pt x="9063" y="704"/>
                  </a:lnTo>
                  <a:lnTo>
                    <a:pt x="9062" y="707"/>
                  </a:lnTo>
                  <a:cubicBezTo>
                    <a:pt x="9052" y="726"/>
                    <a:pt x="9029" y="734"/>
                    <a:pt x="9010" y="724"/>
                  </a:cubicBezTo>
                  <a:cubicBezTo>
                    <a:pt x="8992" y="715"/>
                    <a:pt x="8984" y="692"/>
                    <a:pt x="8994" y="673"/>
                  </a:cubicBezTo>
                  <a:close/>
                  <a:moveTo>
                    <a:pt x="9127" y="401"/>
                  </a:moveTo>
                  <a:lnTo>
                    <a:pt x="9194" y="264"/>
                  </a:lnTo>
                  <a:cubicBezTo>
                    <a:pt x="9204" y="245"/>
                    <a:pt x="9226" y="237"/>
                    <a:pt x="9245" y="247"/>
                  </a:cubicBezTo>
                  <a:cubicBezTo>
                    <a:pt x="9264" y="256"/>
                    <a:pt x="9272" y="279"/>
                    <a:pt x="9263" y="298"/>
                  </a:cubicBezTo>
                  <a:lnTo>
                    <a:pt x="9196" y="434"/>
                  </a:lnTo>
                  <a:cubicBezTo>
                    <a:pt x="9186" y="453"/>
                    <a:pt x="9164" y="461"/>
                    <a:pt x="9145" y="451"/>
                  </a:cubicBezTo>
                  <a:cubicBezTo>
                    <a:pt x="9126" y="442"/>
                    <a:pt x="9118" y="419"/>
                    <a:pt x="9127" y="401"/>
                  </a:cubicBezTo>
                  <a:close/>
                  <a:moveTo>
                    <a:pt x="9330" y="348"/>
                  </a:moveTo>
                  <a:lnTo>
                    <a:pt x="9397" y="484"/>
                  </a:lnTo>
                  <a:cubicBezTo>
                    <a:pt x="9406" y="503"/>
                    <a:pt x="9398" y="526"/>
                    <a:pt x="9379" y="535"/>
                  </a:cubicBezTo>
                  <a:cubicBezTo>
                    <a:pt x="9360" y="544"/>
                    <a:pt x="9338" y="537"/>
                    <a:pt x="9328" y="518"/>
                  </a:cubicBezTo>
                  <a:lnTo>
                    <a:pt x="9261" y="381"/>
                  </a:lnTo>
                  <a:cubicBezTo>
                    <a:pt x="9252" y="362"/>
                    <a:pt x="9260" y="340"/>
                    <a:pt x="9279" y="330"/>
                  </a:cubicBezTo>
                  <a:cubicBezTo>
                    <a:pt x="9298" y="321"/>
                    <a:pt x="9320" y="329"/>
                    <a:pt x="9330" y="348"/>
                  </a:cubicBezTo>
                  <a:close/>
                  <a:moveTo>
                    <a:pt x="9464" y="621"/>
                  </a:moveTo>
                  <a:lnTo>
                    <a:pt x="9488" y="670"/>
                  </a:lnTo>
                  <a:lnTo>
                    <a:pt x="9531" y="756"/>
                  </a:lnTo>
                  <a:cubicBezTo>
                    <a:pt x="9541" y="775"/>
                    <a:pt x="9533" y="798"/>
                    <a:pt x="9514" y="807"/>
                  </a:cubicBezTo>
                  <a:cubicBezTo>
                    <a:pt x="9496" y="817"/>
                    <a:pt x="9473" y="809"/>
                    <a:pt x="9463" y="791"/>
                  </a:cubicBezTo>
                  <a:lnTo>
                    <a:pt x="9419" y="703"/>
                  </a:lnTo>
                  <a:lnTo>
                    <a:pt x="9395" y="654"/>
                  </a:lnTo>
                  <a:cubicBezTo>
                    <a:pt x="9386" y="635"/>
                    <a:pt x="9394" y="613"/>
                    <a:pt x="9413" y="603"/>
                  </a:cubicBezTo>
                  <a:cubicBezTo>
                    <a:pt x="9432" y="594"/>
                    <a:pt x="9454" y="602"/>
                    <a:pt x="9464" y="621"/>
                  </a:cubicBezTo>
                  <a:close/>
                  <a:moveTo>
                    <a:pt x="9600" y="892"/>
                  </a:moveTo>
                  <a:lnTo>
                    <a:pt x="9668" y="1028"/>
                  </a:lnTo>
                  <a:cubicBezTo>
                    <a:pt x="9678" y="1046"/>
                    <a:pt x="9670" y="1069"/>
                    <a:pt x="9651" y="1079"/>
                  </a:cubicBezTo>
                  <a:cubicBezTo>
                    <a:pt x="9633" y="1088"/>
                    <a:pt x="9610" y="1081"/>
                    <a:pt x="9600" y="1062"/>
                  </a:cubicBezTo>
                  <a:lnTo>
                    <a:pt x="9532" y="926"/>
                  </a:lnTo>
                  <a:cubicBezTo>
                    <a:pt x="9522" y="908"/>
                    <a:pt x="9530" y="885"/>
                    <a:pt x="9549" y="875"/>
                  </a:cubicBezTo>
                  <a:cubicBezTo>
                    <a:pt x="9567" y="866"/>
                    <a:pt x="9590" y="873"/>
                    <a:pt x="9600" y="892"/>
                  </a:cubicBezTo>
                  <a:close/>
                  <a:moveTo>
                    <a:pt x="9736" y="1164"/>
                  </a:moveTo>
                  <a:lnTo>
                    <a:pt x="9803" y="1301"/>
                  </a:lnTo>
                  <a:cubicBezTo>
                    <a:pt x="9812" y="1319"/>
                    <a:pt x="9805" y="1342"/>
                    <a:pt x="9786" y="1351"/>
                  </a:cubicBezTo>
                  <a:cubicBezTo>
                    <a:pt x="9767" y="1361"/>
                    <a:pt x="9744" y="1353"/>
                    <a:pt x="9735" y="1334"/>
                  </a:cubicBezTo>
                  <a:lnTo>
                    <a:pt x="9668" y="1198"/>
                  </a:lnTo>
                  <a:cubicBezTo>
                    <a:pt x="9659" y="1179"/>
                    <a:pt x="9666" y="1156"/>
                    <a:pt x="9685" y="1147"/>
                  </a:cubicBezTo>
                  <a:cubicBezTo>
                    <a:pt x="9704" y="1138"/>
                    <a:pt x="9727" y="1145"/>
                    <a:pt x="9736" y="1164"/>
                  </a:cubicBezTo>
                  <a:close/>
                  <a:moveTo>
                    <a:pt x="9870" y="1437"/>
                  </a:moveTo>
                  <a:lnTo>
                    <a:pt x="9916" y="1530"/>
                  </a:lnTo>
                  <a:lnTo>
                    <a:pt x="9937" y="1573"/>
                  </a:lnTo>
                  <a:cubicBezTo>
                    <a:pt x="9947" y="1592"/>
                    <a:pt x="9939" y="1615"/>
                    <a:pt x="9920" y="1624"/>
                  </a:cubicBezTo>
                  <a:cubicBezTo>
                    <a:pt x="9902" y="1633"/>
                    <a:pt x="9879" y="1626"/>
                    <a:pt x="9869" y="1607"/>
                  </a:cubicBezTo>
                  <a:lnTo>
                    <a:pt x="9847" y="1563"/>
                  </a:lnTo>
                  <a:lnTo>
                    <a:pt x="9802" y="1471"/>
                  </a:lnTo>
                  <a:cubicBezTo>
                    <a:pt x="9793" y="1452"/>
                    <a:pt x="9800" y="1429"/>
                    <a:pt x="9819" y="1420"/>
                  </a:cubicBezTo>
                  <a:cubicBezTo>
                    <a:pt x="9838" y="1410"/>
                    <a:pt x="9861" y="1418"/>
                    <a:pt x="9870" y="1437"/>
                  </a:cubicBezTo>
                  <a:close/>
                  <a:moveTo>
                    <a:pt x="10005" y="1709"/>
                  </a:moveTo>
                  <a:lnTo>
                    <a:pt x="10073" y="1845"/>
                  </a:lnTo>
                  <a:cubicBezTo>
                    <a:pt x="10083" y="1864"/>
                    <a:pt x="10075" y="1887"/>
                    <a:pt x="10056" y="1896"/>
                  </a:cubicBezTo>
                  <a:cubicBezTo>
                    <a:pt x="10037" y="1905"/>
                    <a:pt x="10015" y="1898"/>
                    <a:pt x="10005" y="1879"/>
                  </a:cubicBezTo>
                  <a:lnTo>
                    <a:pt x="9937" y="1743"/>
                  </a:lnTo>
                  <a:cubicBezTo>
                    <a:pt x="9928" y="1724"/>
                    <a:pt x="9935" y="1701"/>
                    <a:pt x="9954" y="1692"/>
                  </a:cubicBezTo>
                  <a:cubicBezTo>
                    <a:pt x="9973" y="1683"/>
                    <a:pt x="9996" y="1690"/>
                    <a:pt x="10005" y="1709"/>
                  </a:cubicBezTo>
                  <a:close/>
                  <a:moveTo>
                    <a:pt x="10141" y="1981"/>
                  </a:moveTo>
                  <a:lnTo>
                    <a:pt x="10208" y="2118"/>
                  </a:lnTo>
                  <a:cubicBezTo>
                    <a:pt x="10217" y="2137"/>
                    <a:pt x="10210" y="2159"/>
                    <a:pt x="10191" y="2169"/>
                  </a:cubicBezTo>
                  <a:cubicBezTo>
                    <a:pt x="10172" y="2178"/>
                    <a:pt x="10149" y="2170"/>
                    <a:pt x="10140" y="2151"/>
                  </a:cubicBezTo>
                  <a:lnTo>
                    <a:pt x="10073" y="2015"/>
                  </a:lnTo>
                  <a:cubicBezTo>
                    <a:pt x="10064" y="1996"/>
                    <a:pt x="10071" y="1973"/>
                    <a:pt x="10090" y="1964"/>
                  </a:cubicBezTo>
                  <a:cubicBezTo>
                    <a:pt x="10109" y="1955"/>
                    <a:pt x="10132" y="1962"/>
                    <a:pt x="10141" y="1981"/>
                  </a:cubicBezTo>
                  <a:close/>
                  <a:moveTo>
                    <a:pt x="10275" y="2254"/>
                  </a:moveTo>
                  <a:lnTo>
                    <a:pt x="10342" y="2391"/>
                  </a:lnTo>
                  <a:cubicBezTo>
                    <a:pt x="10351" y="2409"/>
                    <a:pt x="10344" y="2432"/>
                    <a:pt x="10325" y="2442"/>
                  </a:cubicBezTo>
                  <a:cubicBezTo>
                    <a:pt x="10306" y="2451"/>
                    <a:pt x="10283" y="2443"/>
                    <a:pt x="10274" y="2424"/>
                  </a:cubicBezTo>
                  <a:lnTo>
                    <a:pt x="10207" y="2288"/>
                  </a:lnTo>
                  <a:cubicBezTo>
                    <a:pt x="10198" y="2269"/>
                    <a:pt x="10205" y="2246"/>
                    <a:pt x="10224" y="2237"/>
                  </a:cubicBezTo>
                  <a:cubicBezTo>
                    <a:pt x="10243" y="2228"/>
                    <a:pt x="10266" y="2235"/>
                    <a:pt x="10275" y="2254"/>
                  </a:cubicBezTo>
                  <a:close/>
                  <a:moveTo>
                    <a:pt x="10410" y="2526"/>
                  </a:moveTo>
                  <a:lnTo>
                    <a:pt x="10479" y="2662"/>
                  </a:lnTo>
                  <a:cubicBezTo>
                    <a:pt x="10488" y="2680"/>
                    <a:pt x="10481" y="2703"/>
                    <a:pt x="10462" y="2713"/>
                  </a:cubicBezTo>
                  <a:cubicBezTo>
                    <a:pt x="10443" y="2722"/>
                    <a:pt x="10420" y="2715"/>
                    <a:pt x="10411" y="2696"/>
                  </a:cubicBezTo>
                  <a:lnTo>
                    <a:pt x="10342" y="2560"/>
                  </a:lnTo>
                  <a:cubicBezTo>
                    <a:pt x="10333" y="2542"/>
                    <a:pt x="10341" y="2519"/>
                    <a:pt x="10359" y="2509"/>
                  </a:cubicBezTo>
                  <a:cubicBezTo>
                    <a:pt x="10378" y="2500"/>
                    <a:pt x="10401" y="2507"/>
                    <a:pt x="10410" y="2526"/>
                  </a:cubicBezTo>
                  <a:close/>
                  <a:moveTo>
                    <a:pt x="10547" y="2797"/>
                  </a:moveTo>
                  <a:lnTo>
                    <a:pt x="10559" y="2821"/>
                  </a:lnTo>
                  <a:lnTo>
                    <a:pt x="10615" y="2934"/>
                  </a:lnTo>
                  <a:cubicBezTo>
                    <a:pt x="10624" y="2953"/>
                    <a:pt x="10616" y="2976"/>
                    <a:pt x="10597" y="2985"/>
                  </a:cubicBezTo>
                  <a:cubicBezTo>
                    <a:pt x="10579" y="2994"/>
                    <a:pt x="10556" y="2986"/>
                    <a:pt x="10546" y="2968"/>
                  </a:cubicBezTo>
                  <a:lnTo>
                    <a:pt x="10492" y="2856"/>
                  </a:lnTo>
                  <a:lnTo>
                    <a:pt x="10479" y="2832"/>
                  </a:lnTo>
                  <a:cubicBezTo>
                    <a:pt x="10470" y="2813"/>
                    <a:pt x="10478" y="2790"/>
                    <a:pt x="10496" y="2781"/>
                  </a:cubicBezTo>
                  <a:cubicBezTo>
                    <a:pt x="10515" y="2771"/>
                    <a:pt x="10538" y="2779"/>
                    <a:pt x="10547" y="2797"/>
                  </a:cubicBezTo>
                  <a:close/>
                  <a:moveTo>
                    <a:pt x="10682" y="3071"/>
                  </a:moveTo>
                  <a:lnTo>
                    <a:pt x="10749" y="3207"/>
                  </a:lnTo>
                  <a:cubicBezTo>
                    <a:pt x="10758" y="3226"/>
                    <a:pt x="10750" y="3249"/>
                    <a:pt x="10731" y="3258"/>
                  </a:cubicBezTo>
                  <a:cubicBezTo>
                    <a:pt x="10712" y="3267"/>
                    <a:pt x="10690" y="3259"/>
                    <a:pt x="10680" y="3240"/>
                  </a:cubicBezTo>
                  <a:lnTo>
                    <a:pt x="10613" y="3104"/>
                  </a:lnTo>
                  <a:cubicBezTo>
                    <a:pt x="10604" y="3085"/>
                    <a:pt x="10612" y="3062"/>
                    <a:pt x="10631" y="3053"/>
                  </a:cubicBezTo>
                  <a:cubicBezTo>
                    <a:pt x="10650" y="3044"/>
                    <a:pt x="10672" y="3052"/>
                    <a:pt x="10682" y="3071"/>
                  </a:cubicBezTo>
                  <a:close/>
                  <a:moveTo>
                    <a:pt x="10816" y="3343"/>
                  </a:moveTo>
                  <a:lnTo>
                    <a:pt x="10884" y="3479"/>
                  </a:lnTo>
                  <a:cubicBezTo>
                    <a:pt x="10894" y="3498"/>
                    <a:pt x="10886" y="3520"/>
                    <a:pt x="10867" y="3530"/>
                  </a:cubicBezTo>
                  <a:cubicBezTo>
                    <a:pt x="10848" y="3539"/>
                    <a:pt x="10826" y="3532"/>
                    <a:pt x="10816" y="3513"/>
                  </a:cubicBezTo>
                  <a:lnTo>
                    <a:pt x="10748" y="3377"/>
                  </a:lnTo>
                  <a:cubicBezTo>
                    <a:pt x="10739" y="3358"/>
                    <a:pt x="10746" y="3335"/>
                    <a:pt x="10765" y="3326"/>
                  </a:cubicBezTo>
                  <a:cubicBezTo>
                    <a:pt x="10784" y="3316"/>
                    <a:pt x="10807" y="3324"/>
                    <a:pt x="10816" y="3343"/>
                  </a:cubicBezTo>
                  <a:close/>
                  <a:moveTo>
                    <a:pt x="10952" y="3615"/>
                  </a:moveTo>
                  <a:lnTo>
                    <a:pt x="10987" y="3685"/>
                  </a:lnTo>
                  <a:lnTo>
                    <a:pt x="10919" y="3686"/>
                  </a:lnTo>
                  <a:lnTo>
                    <a:pt x="10951" y="3620"/>
                  </a:lnTo>
                  <a:cubicBezTo>
                    <a:pt x="10961" y="3601"/>
                    <a:pt x="10984" y="3594"/>
                    <a:pt x="11002" y="3603"/>
                  </a:cubicBezTo>
                  <a:cubicBezTo>
                    <a:pt x="11021" y="3612"/>
                    <a:pt x="11029" y="3635"/>
                    <a:pt x="11020" y="3654"/>
                  </a:cubicBezTo>
                  <a:lnTo>
                    <a:pt x="10988" y="3719"/>
                  </a:lnTo>
                  <a:cubicBezTo>
                    <a:pt x="10981" y="3732"/>
                    <a:pt x="10968" y="3740"/>
                    <a:pt x="10954" y="3740"/>
                  </a:cubicBezTo>
                  <a:cubicBezTo>
                    <a:pt x="10939" y="3741"/>
                    <a:pt x="10926" y="3732"/>
                    <a:pt x="10919" y="3719"/>
                  </a:cubicBezTo>
                  <a:lnTo>
                    <a:pt x="10884" y="3649"/>
                  </a:lnTo>
                  <a:cubicBezTo>
                    <a:pt x="10875" y="3630"/>
                    <a:pt x="10882" y="3607"/>
                    <a:pt x="10901" y="3598"/>
                  </a:cubicBezTo>
                  <a:cubicBezTo>
                    <a:pt x="10920" y="3588"/>
                    <a:pt x="10943" y="3596"/>
                    <a:pt x="10952" y="3615"/>
                  </a:cubicBezTo>
                  <a:close/>
                  <a:moveTo>
                    <a:pt x="11018" y="3484"/>
                  </a:moveTo>
                  <a:lnTo>
                    <a:pt x="11085" y="3347"/>
                  </a:lnTo>
                  <a:cubicBezTo>
                    <a:pt x="11095" y="3328"/>
                    <a:pt x="11117" y="3321"/>
                    <a:pt x="11136" y="3330"/>
                  </a:cubicBezTo>
                  <a:cubicBezTo>
                    <a:pt x="11155" y="3339"/>
                    <a:pt x="11163" y="3362"/>
                    <a:pt x="11154" y="3381"/>
                  </a:cubicBezTo>
                  <a:lnTo>
                    <a:pt x="11087" y="3517"/>
                  </a:lnTo>
                  <a:cubicBezTo>
                    <a:pt x="11077" y="3536"/>
                    <a:pt x="11055" y="3544"/>
                    <a:pt x="11036" y="3535"/>
                  </a:cubicBezTo>
                  <a:cubicBezTo>
                    <a:pt x="11017" y="3525"/>
                    <a:pt x="11009" y="3503"/>
                    <a:pt x="11018" y="3484"/>
                  </a:cubicBezTo>
                  <a:close/>
                  <a:moveTo>
                    <a:pt x="11153" y="3211"/>
                  </a:moveTo>
                  <a:lnTo>
                    <a:pt x="11221" y="3075"/>
                  </a:lnTo>
                  <a:cubicBezTo>
                    <a:pt x="11230" y="3056"/>
                    <a:pt x="11253" y="3048"/>
                    <a:pt x="11272" y="3058"/>
                  </a:cubicBezTo>
                  <a:cubicBezTo>
                    <a:pt x="11291" y="3067"/>
                    <a:pt x="11298" y="3090"/>
                    <a:pt x="11289" y="3109"/>
                  </a:cubicBezTo>
                  <a:lnTo>
                    <a:pt x="11221" y="3245"/>
                  </a:lnTo>
                  <a:cubicBezTo>
                    <a:pt x="11211" y="3264"/>
                    <a:pt x="11189" y="3271"/>
                    <a:pt x="11170" y="3262"/>
                  </a:cubicBezTo>
                  <a:cubicBezTo>
                    <a:pt x="11151" y="3252"/>
                    <a:pt x="11143" y="3230"/>
                    <a:pt x="11153" y="3211"/>
                  </a:cubicBezTo>
                  <a:close/>
                  <a:moveTo>
                    <a:pt x="11289" y="2939"/>
                  </a:moveTo>
                  <a:lnTo>
                    <a:pt x="11347" y="2821"/>
                  </a:lnTo>
                  <a:lnTo>
                    <a:pt x="11345" y="2829"/>
                  </a:lnTo>
                  <a:lnTo>
                    <a:pt x="11350" y="2809"/>
                  </a:lnTo>
                  <a:cubicBezTo>
                    <a:pt x="11355" y="2789"/>
                    <a:pt x="11375" y="2776"/>
                    <a:pt x="11396" y="2781"/>
                  </a:cubicBezTo>
                  <a:cubicBezTo>
                    <a:pt x="11416" y="2786"/>
                    <a:pt x="11428" y="2807"/>
                    <a:pt x="11423" y="2827"/>
                  </a:cubicBezTo>
                  <a:lnTo>
                    <a:pt x="11418" y="2848"/>
                  </a:lnTo>
                  <a:cubicBezTo>
                    <a:pt x="11418" y="2850"/>
                    <a:pt x="11417" y="2853"/>
                    <a:pt x="11415" y="2855"/>
                  </a:cubicBezTo>
                  <a:lnTo>
                    <a:pt x="11357" y="2973"/>
                  </a:lnTo>
                  <a:cubicBezTo>
                    <a:pt x="11347" y="2992"/>
                    <a:pt x="11325" y="2999"/>
                    <a:pt x="11306" y="2990"/>
                  </a:cubicBezTo>
                  <a:cubicBezTo>
                    <a:pt x="11287" y="2980"/>
                    <a:pt x="11279" y="2958"/>
                    <a:pt x="11289" y="2939"/>
                  </a:cubicBezTo>
                  <a:close/>
                  <a:moveTo>
                    <a:pt x="11386" y="2662"/>
                  </a:moveTo>
                  <a:lnTo>
                    <a:pt x="11422" y="2514"/>
                  </a:lnTo>
                  <a:lnTo>
                    <a:pt x="11422" y="2514"/>
                  </a:lnTo>
                  <a:cubicBezTo>
                    <a:pt x="11427" y="2494"/>
                    <a:pt x="11448" y="2481"/>
                    <a:pt x="11468" y="2486"/>
                  </a:cubicBezTo>
                  <a:cubicBezTo>
                    <a:pt x="11489" y="2491"/>
                    <a:pt x="11501" y="2512"/>
                    <a:pt x="11496" y="2532"/>
                  </a:cubicBezTo>
                  <a:lnTo>
                    <a:pt x="11460" y="2680"/>
                  </a:lnTo>
                  <a:cubicBezTo>
                    <a:pt x="11455" y="2700"/>
                    <a:pt x="11434" y="2713"/>
                    <a:pt x="11414" y="2708"/>
                  </a:cubicBezTo>
                  <a:cubicBezTo>
                    <a:pt x="11393" y="2703"/>
                    <a:pt x="11381" y="2682"/>
                    <a:pt x="11386" y="2662"/>
                  </a:cubicBezTo>
                  <a:close/>
                  <a:moveTo>
                    <a:pt x="11459" y="2366"/>
                  </a:moveTo>
                  <a:lnTo>
                    <a:pt x="11495" y="2219"/>
                  </a:lnTo>
                  <a:lnTo>
                    <a:pt x="11495" y="2219"/>
                  </a:lnTo>
                  <a:cubicBezTo>
                    <a:pt x="11500" y="2199"/>
                    <a:pt x="11521" y="2186"/>
                    <a:pt x="11541" y="2191"/>
                  </a:cubicBezTo>
                  <a:cubicBezTo>
                    <a:pt x="11561" y="2196"/>
                    <a:pt x="11574" y="2217"/>
                    <a:pt x="11569" y="2237"/>
                  </a:cubicBezTo>
                  <a:lnTo>
                    <a:pt x="11532" y="2385"/>
                  </a:lnTo>
                  <a:cubicBezTo>
                    <a:pt x="11527" y="2405"/>
                    <a:pt x="11507" y="2417"/>
                    <a:pt x="11486" y="2412"/>
                  </a:cubicBezTo>
                  <a:cubicBezTo>
                    <a:pt x="11466" y="2407"/>
                    <a:pt x="11454" y="2387"/>
                    <a:pt x="11459" y="2366"/>
                  </a:cubicBezTo>
                  <a:close/>
                  <a:moveTo>
                    <a:pt x="11531" y="2071"/>
                  </a:moveTo>
                  <a:lnTo>
                    <a:pt x="11557" y="1969"/>
                  </a:lnTo>
                  <a:cubicBezTo>
                    <a:pt x="11561" y="1952"/>
                    <a:pt x="11576" y="1940"/>
                    <a:pt x="11593" y="1940"/>
                  </a:cubicBezTo>
                  <a:lnTo>
                    <a:pt x="11640" y="1940"/>
                  </a:lnTo>
                  <a:cubicBezTo>
                    <a:pt x="11661" y="1940"/>
                    <a:pt x="11678" y="1957"/>
                    <a:pt x="11678" y="1978"/>
                  </a:cubicBezTo>
                  <a:cubicBezTo>
                    <a:pt x="11678" y="1999"/>
                    <a:pt x="11661" y="2016"/>
                    <a:pt x="11640" y="2016"/>
                  </a:cubicBezTo>
                  <a:lnTo>
                    <a:pt x="11593" y="2016"/>
                  </a:lnTo>
                  <a:lnTo>
                    <a:pt x="11630" y="1988"/>
                  </a:lnTo>
                  <a:lnTo>
                    <a:pt x="11605" y="2089"/>
                  </a:lnTo>
                  <a:cubicBezTo>
                    <a:pt x="11600" y="2110"/>
                    <a:pt x="11580" y="2122"/>
                    <a:pt x="11559" y="2117"/>
                  </a:cubicBezTo>
                  <a:cubicBezTo>
                    <a:pt x="11539" y="2112"/>
                    <a:pt x="11526" y="2092"/>
                    <a:pt x="11531" y="2071"/>
                  </a:cubicBezTo>
                  <a:close/>
                  <a:moveTo>
                    <a:pt x="11792" y="1940"/>
                  </a:moveTo>
                  <a:lnTo>
                    <a:pt x="11809" y="1940"/>
                  </a:lnTo>
                  <a:lnTo>
                    <a:pt x="11944" y="1940"/>
                  </a:lnTo>
                  <a:cubicBezTo>
                    <a:pt x="11965" y="1940"/>
                    <a:pt x="11982" y="1957"/>
                    <a:pt x="11982" y="1978"/>
                  </a:cubicBezTo>
                  <a:cubicBezTo>
                    <a:pt x="11982" y="1999"/>
                    <a:pt x="11965" y="2016"/>
                    <a:pt x="11944" y="2016"/>
                  </a:cubicBezTo>
                  <a:lnTo>
                    <a:pt x="11809" y="2016"/>
                  </a:lnTo>
                  <a:lnTo>
                    <a:pt x="11792" y="2016"/>
                  </a:lnTo>
                  <a:cubicBezTo>
                    <a:pt x="11771" y="2016"/>
                    <a:pt x="11754" y="1999"/>
                    <a:pt x="11754" y="1978"/>
                  </a:cubicBezTo>
                  <a:cubicBezTo>
                    <a:pt x="11754" y="1957"/>
                    <a:pt x="11771" y="1940"/>
                    <a:pt x="11792" y="1940"/>
                  </a:cubicBezTo>
                  <a:close/>
                  <a:moveTo>
                    <a:pt x="12021" y="1894"/>
                  </a:moveTo>
                  <a:lnTo>
                    <a:pt x="12089" y="1758"/>
                  </a:lnTo>
                  <a:cubicBezTo>
                    <a:pt x="12098" y="1740"/>
                    <a:pt x="12121" y="1732"/>
                    <a:pt x="12140" y="1741"/>
                  </a:cubicBezTo>
                  <a:cubicBezTo>
                    <a:pt x="12159" y="1751"/>
                    <a:pt x="12166" y="1774"/>
                    <a:pt x="12157" y="1792"/>
                  </a:cubicBezTo>
                  <a:lnTo>
                    <a:pt x="12089" y="1928"/>
                  </a:lnTo>
                  <a:cubicBezTo>
                    <a:pt x="12080" y="1947"/>
                    <a:pt x="12057" y="1955"/>
                    <a:pt x="12038" y="1945"/>
                  </a:cubicBezTo>
                  <a:cubicBezTo>
                    <a:pt x="12019" y="1936"/>
                    <a:pt x="12012" y="1913"/>
                    <a:pt x="12021" y="1894"/>
                  </a:cubicBezTo>
                  <a:close/>
                  <a:moveTo>
                    <a:pt x="12157" y="1622"/>
                  </a:moveTo>
                  <a:lnTo>
                    <a:pt x="12203" y="1529"/>
                  </a:lnTo>
                  <a:lnTo>
                    <a:pt x="12225" y="1487"/>
                  </a:lnTo>
                  <a:cubicBezTo>
                    <a:pt x="12234" y="1468"/>
                    <a:pt x="12257" y="1460"/>
                    <a:pt x="12275" y="1469"/>
                  </a:cubicBezTo>
                  <a:cubicBezTo>
                    <a:pt x="12294" y="1478"/>
                    <a:pt x="12302" y="1501"/>
                    <a:pt x="12293" y="1520"/>
                  </a:cubicBezTo>
                  <a:lnTo>
                    <a:pt x="12271" y="1563"/>
                  </a:lnTo>
                  <a:lnTo>
                    <a:pt x="12225" y="1656"/>
                  </a:lnTo>
                  <a:cubicBezTo>
                    <a:pt x="12216" y="1675"/>
                    <a:pt x="12193" y="1683"/>
                    <a:pt x="12174" y="1673"/>
                  </a:cubicBezTo>
                  <a:cubicBezTo>
                    <a:pt x="12155" y="1664"/>
                    <a:pt x="12148" y="1641"/>
                    <a:pt x="12157" y="1622"/>
                  </a:cubicBezTo>
                  <a:close/>
                  <a:moveTo>
                    <a:pt x="12291" y="1350"/>
                  </a:moveTo>
                  <a:lnTo>
                    <a:pt x="12358" y="1214"/>
                  </a:lnTo>
                  <a:cubicBezTo>
                    <a:pt x="12368" y="1195"/>
                    <a:pt x="12390" y="1187"/>
                    <a:pt x="12409" y="1196"/>
                  </a:cubicBezTo>
                  <a:cubicBezTo>
                    <a:pt x="12428" y="1206"/>
                    <a:pt x="12436" y="1228"/>
                    <a:pt x="12427" y="1247"/>
                  </a:cubicBezTo>
                  <a:lnTo>
                    <a:pt x="12360" y="1384"/>
                  </a:lnTo>
                  <a:cubicBezTo>
                    <a:pt x="12350" y="1402"/>
                    <a:pt x="12328" y="1410"/>
                    <a:pt x="12309" y="1401"/>
                  </a:cubicBezTo>
                  <a:cubicBezTo>
                    <a:pt x="12290" y="1392"/>
                    <a:pt x="12282" y="1369"/>
                    <a:pt x="12291" y="1350"/>
                  </a:cubicBezTo>
                  <a:close/>
                  <a:moveTo>
                    <a:pt x="12472" y="1076"/>
                  </a:moveTo>
                  <a:lnTo>
                    <a:pt x="12624" y="1076"/>
                  </a:lnTo>
                  <a:cubicBezTo>
                    <a:pt x="12645" y="1076"/>
                    <a:pt x="12662" y="1093"/>
                    <a:pt x="12662" y="1114"/>
                  </a:cubicBezTo>
                  <a:cubicBezTo>
                    <a:pt x="12662" y="1135"/>
                    <a:pt x="12645" y="1152"/>
                    <a:pt x="12624" y="1152"/>
                  </a:cubicBezTo>
                  <a:lnTo>
                    <a:pt x="12472" y="1152"/>
                  </a:lnTo>
                  <a:cubicBezTo>
                    <a:pt x="12451" y="1152"/>
                    <a:pt x="12434" y="1135"/>
                    <a:pt x="12434" y="1114"/>
                  </a:cubicBezTo>
                  <a:cubicBezTo>
                    <a:pt x="12434" y="1093"/>
                    <a:pt x="12451" y="1076"/>
                    <a:pt x="12472" y="1076"/>
                  </a:cubicBezTo>
                  <a:close/>
                  <a:moveTo>
                    <a:pt x="12729" y="1213"/>
                  </a:moveTo>
                  <a:lnTo>
                    <a:pt x="12765" y="1361"/>
                  </a:lnTo>
                  <a:cubicBezTo>
                    <a:pt x="12770" y="1381"/>
                    <a:pt x="12758" y="1402"/>
                    <a:pt x="12737" y="1407"/>
                  </a:cubicBezTo>
                  <a:cubicBezTo>
                    <a:pt x="12717" y="1412"/>
                    <a:pt x="12696" y="1399"/>
                    <a:pt x="12691" y="1379"/>
                  </a:cubicBezTo>
                  <a:lnTo>
                    <a:pt x="12655" y="1231"/>
                  </a:lnTo>
                  <a:cubicBezTo>
                    <a:pt x="12650" y="1211"/>
                    <a:pt x="12662" y="1190"/>
                    <a:pt x="12683" y="1185"/>
                  </a:cubicBezTo>
                  <a:cubicBezTo>
                    <a:pt x="12703" y="1180"/>
                    <a:pt x="12724" y="1193"/>
                    <a:pt x="12729" y="1213"/>
                  </a:cubicBezTo>
                  <a:close/>
                  <a:moveTo>
                    <a:pt x="12801" y="1508"/>
                  </a:moveTo>
                  <a:lnTo>
                    <a:pt x="12837" y="1656"/>
                  </a:lnTo>
                  <a:cubicBezTo>
                    <a:pt x="12842" y="1676"/>
                    <a:pt x="12830" y="1697"/>
                    <a:pt x="12810" y="1702"/>
                  </a:cubicBezTo>
                  <a:cubicBezTo>
                    <a:pt x="12789" y="1707"/>
                    <a:pt x="12769" y="1694"/>
                    <a:pt x="12764" y="1674"/>
                  </a:cubicBezTo>
                  <a:lnTo>
                    <a:pt x="12727" y="1526"/>
                  </a:lnTo>
                  <a:cubicBezTo>
                    <a:pt x="12722" y="1506"/>
                    <a:pt x="12735" y="1485"/>
                    <a:pt x="12755" y="1480"/>
                  </a:cubicBezTo>
                  <a:cubicBezTo>
                    <a:pt x="12776" y="1475"/>
                    <a:pt x="12796" y="1488"/>
                    <a:pt x="12801" y="1508"/>
                  </a:cubicBezTo>
                  <a:close/>
                  <a:moveTo>
                    <a:pt x="12874" y="1804"/>
                  </a:moveTo>
                  <a:lnTo>
                    <a:pt x="12910" y="1951"/>
                  </a:lnTo>
                  <a:cubicBezTo>
                    <a:pt x="12915" y="1972"/>
                    <a:pt x="12902" y="1992"/>
                    <a:pt x="12882" y="1997"/>
                  </a:cubicBezTo>
                  <a:cubicBezTo>
                    <a:pt x="12862" y="2002"/>
                    <a:pt x="12841" y="1990"/>
                    <a:pt x="12836" y="1969"/>
                  </a:cubicBezTo>
                  <a:lnTo>
                    <a:pt x="12800" y="1822"/>
                  </a:lnTo>
                  <a:cubicBezTo>
                    <a:pt x="12795" y="1801"/>
                    <a:pt x="12807" y="1781"/>
                    <a:pt x="12828" y="1776"/>
                  </a:cubicBezTo>
                  <a:cubicBezTo>
                    <a:pt x="12848" y="1771"/>
                    <a:pt x="12869" y="1783"/>
                    <a:pt x="12874" y="1804"/>
                  </a:cubicBezTo>
                  <a:close/>
                  <a:moveTo>
                    <a:pt x="12947" y="2098"/>
                  </a:moveTo>
                  <a:lnTo>
                    <a:pt x="12984" y="2246"/>
                  </a:lnTo>
                  <a:cubicBezTo>
                    <a:pt x="12989" y="2266"/>
                    <a:pt x="12977" y="2287"/>
                    <a:pt x="12956" y="2292"/>
                  </a:cubicBezTo>
                  <a:cubicBezTo>
                    <a:pt x="12936" y="2297"/>
                    <a:pt x="12915" y="2285"/>
                    <a:pt x="12910" y="2264"/>
                  </a:cubicBezTo>
                  <a:lnTo>
                    <a:pt x="12873" y="2117"/>
                  </a:lnTo>
                  <a:cubicBezTo>
                    <a:pt x="12868" y="2097"/>
                    <a:pt x="12880" y="2076"/>
                    <a:pt x="12901" y="2071"/>
                  </a:cubicBezTo>
                  <a:cubicBezTo>
                    <a:pt x="12921" y="2066"/>
                    <a:pt x="12942" y="2078"/>
                    <a:pt x="12947" y="2098"/>
                  </a:cubicBezTo>
                  <a:close/>
                  <a:moveTo>
                    <a:pt x="13021" y="2393"/>
                  </a:moveTo>
                  <a:lnTo>
                    <a:pt x="13058" y="2541"/>
                  </a:lnTo>
                  <a:cubicBezTo>
                    <a:pt x="13063" y="2561"/>
                    <a:pt x="13051" y="2582"/>
                    <a:pt x="13030" y="2587"/>
                  </a:cubicBezTo>
                  <a:cubicBezTo>
                    <a:pt x="13010" y="2592"/>
                    <a:pt x="12989" y="2580"/>
                    <a:pt x="12984" y="2559"/>
                  </a:cubicBezTo>
                  <a:lnTo>
                    <a:pt x="12947" y="2412"/>
                  </a:lnTo>
                  <a:cubicBezTo>
                    <a:pt x="12942" y="2391"/>
                    <a:pt x="12954" y="2371"/>
                    <a:pt x="12975" y="2366"/>
                  </a:cubicBezTo>
                  <a:cubicBezTo>
                    <a:pt x="12995" y="2361"/>
                    <a:pt x="13016" y="2373"/>
                    <a:pt x="13021" y="2393"/>
                  </a:cubicBezTo>
                  <a:close/>
                  <a:moveTo>
                    <a:pt x="13095" y="2688"/>
                  </a:moveTo>
                  <a:lnTo>
                    <a:pt x="13130" y="2829"/>
                  </a:lnTo>
                  <a:lnTo>
                    <a:pt x="13093" y="2800"/>
                  </a:lnTo>
                  <a:lnTo>
                    <a:pt x="13100" y="2800"/>
                  </a:lnTo>
                  <a:cubicBezTo>
                    <a:pt x="13121" y="2800"/>
                    <a:pt x="13138" y="2817"/>
                    <a:pt x="13138" y="2838"/>
                  </a:cubicBezTo>
                  <a:cubicBezTo>
                    <a:pt x="13138" y="2859"/>
                    <a:pt x="13121" y="2876"/>
                    <a:pt x="13100" y="2876"/>
                  </a:cubicBezTo>
                  <a:lnTo>
                    <a:pt x="13093" y="2876"/>
                  </a:lnTo>
                  <a:cubicBezTo>
                    <a:pt x="13076" y="2876"/>
                    <a:pt x="13061" y="2865"/>
                    <a:pt x="13057" y="2848"/>
                  </a:cubicBezTo>
                  <a:lnTo>
                    <a:pt x="13021" y="2707"/>
                  </a:lnTo>
                  <a:cubicBezTo>
                    <a:pt x="13016" y="2686"/>
                    <a:pt x="13028" y="2666"/>
                    <a:pt x="13049" y="2660"/>
                  </a:cubicBezTo>
                  <a:cubicBezTo>
                    <a:pt x="13069" y="2655"/>
                    <a:pt x="13090" y="2668"/>
                    <a:pt x="13095" y="2688"/>
                  </a:cubicBezTo>
                  <a:close/>
                  <a:moveTo>
                    <a:pt x="13252" y="2800"/>
                  </a:moveTo>
                  <a:lnTo>
                    <a:pt x="13305" y="2800"/>
                  </a:lnTo>
                  <a:lnTo>
                    <a:pt x="13272" y="2821"/>
                  </a:lnTo>
                  <a:lnTo>
                    <a:pt x="13316" y="2733"/>
                  </a:lnTo>
                  <a:cubicBezTo>
                    <a:pt x="13325" y="2715"/>
                    <a:pt x="13348" y="2707"/>
                    <a:pt x="13367" y="2717"/>
                  </a:cubicBezTo>
                  <a:cubicBezTo>
                    <a:pt x="13386" y="2726"/>
                    <a:pt x="13393" y="2749"/>
                    <a:pt x="13384" y="2768"/>
                  </a:cubicBezTo>
                  <a:lnTo>
                    <a:pt x="13339" y="2856"/>
                  </a:lnTo>
                  <a:cubicBezTo>
                    <a:pt x="13333" y="2868"/>
                    <a:pt x="13320" y="2876"/>
                    <a:pt x="13305" y="2876"/>
                  </a:cubicBezTo>
                  <a:lnTo>
                    <a:pt x="13252" y="2876"/>
                  </a:lnTo>
                  <a:cubicBezTo>
                    <a:pt x="13231" y="2876"/>
                    <a:pt x="13214" y="2859"/>
                    <a:pt x="13214" y="2838"/>
                  </a:cubicBezTo>
                  <a:cubicBezTo>
                    <a:pt x="13214" y="2817"/>
                    <a:pt x="13231" y="2800"/>
                    <a:pt x="13252" y="2800"/>
                  </a:cubicBezTo>
                  <a:close/>
                  <a:moveTo>
                    <a:pt x="13384" y="2598"/>
                  </a:moveTo>
                  <a:lnTo>
                    <a:pt x="13453" y="2462"/>
                  </a:lnTo>
                  <a:cubicBezTo>
                    <a:pt x="13462" y="2443"/>
                    <a:pt x="13485" y="2436"/>
                    <a:pt x="13504" y="2445"/>
                  </a:cubicBezTo>
                  <a:cubicBezTo>
                    <a:pt x="13523" y="2455"/>
                    <a:pt x="13530" y="2478"/>
                    <a:pt x="13521" y="2496"/>
                  </a:cubicBezTo>
                  <a:lnTo>
                    <a:pt x="13452" y="2632"/>
                  </a:lnTo>
                  <a:cubicBezTo>
                    <a:pt x="13443" y="2651"/>
                    <a:pt x="13420" y="2658"/>
                    <a:pt x="13401" y="2649"/>
                  </a:cubicBezTo>
                  <a:cubicBezTo>
                    <a:pt x="13382" y="2639"/>
                    <a:pt x="13375" y="2616"/>
                    <a:pt x="13384" y="2598"/>
                  </a:cubicBezTo>
                  <a:close/>
                  <a:moveTo>
                    <a:pt x="13502" y="2329"/>
                  </a:moveTo>
                  <a:lnTo>
                    <a:pt x="13539" y="2181"/>
                  </a:lnTo>
                  <a:cubicBezTo>
                    <a:pt x="13544" y="2161"/>
                    <a:pt x="13564" y="2148"/>
                    <a:pt x="13585" y="2153"/>
                  </a:cubicBezTo>
                  <a:cubicBezTo>
                    <a:pt x="13605" y="2158"/>
                    <a:pt x="13617" y="2179"/>
                    <a:pt x="13612" y="2199"/>
                  </a:cubicBezTo>
                  <a:lnTo>
                    <a:pt x="13576" y="2347"/>
                  </a:lnTo>
                  <a:cubicBezTo>
                    <a:pt x="13571" y="2367"/>
                    <a:pt x="13551" y="2379"/>
                    <a:pt x="13530" y="2374"/>
                  </a:cubicBezTo>
                  <a:cubicBezTo>
                    <a:pt x="13510" y="2369"/>
                    <a:pt x="13497" y="2349"/>
                    <a:pt x="13502" y="2329"/>
                  </a:cubicBezTo>
                  <a:close/>
                  <a:moveTo>
                    <a:pt x="13575" y="2033"/>
                  </a:moveTo>
                  <a:lnTo>
                    <a:pt x="13611" y="1886"/>
                  </a:lnTo>
                  <a:cubicBezTo>
                    <a:pt x="13616" y="1865"/>
                    <a:pt x="13637" y="1853"/>
                    <a:pt x="13657" y="1858"/>
                  </a:cubicBezTo>
                  <a:cubicBezTo>
                    <a:pt x="13677" y="1863"/>
                    <a:pt x="13690" y="1883"/>
                    <a:pt x="13685" y="1904"/>
                  </a:cubicBezTo>
                  <a:lnTo>
                    <a:pt x="13649" y="2051"/>
                  </a:lnTo>
                  <a:cubicBezTo>
                    <a:pt x="13644" y="2072"/>
                    <a:pt x="13623" y="2084"/>
                    <a:pt x="13603" y="2079"/>
                  </a:cubicBezTo>
                  <a:cubicBezTo>
                    <a:pt x="13582" y="2074"/>
                    <a:pt x="13570" y="2054"/>
                    <a:pt x="13575" y="2033"/>
                  </a:cubicBezTo>
                  <a:close/>
                  <a:moveTo>
                    <a:pt x="13647" y="1738"/>
                  </a:moveTo>
                  <a:lnTo>
                    <a:pt x="13684" y="1590"/>
                  </a:lnTo>
                  <a:cubicBezTo>
                    <a:pt x="13689" y="1570"/>
                    <a:pt x="13709" y="1558"/>
                    <a:pt x="13730" y="1563"/>
                  </a:cubicBezTo>
                  <a:cubicBezTo>
                    <a:pt x="13750" y="1568"/>
                    <a:pt x="13762" y="1588"/>
                    <a:pt x="13757" y="1609"/>
                  </a:cubicBezTo>
                  <a:lnTo>
                    <a:pt x="13721" y="1756"/>
                  </a:lnTo>
                  <a:cubicBezTo>
                    <a:pt x="13716" y="1777"/>
                    <a:pt x="13696" y="1789"/>
                    <a:pt x="13675" y="1784"/>
                  </a:cubicBezTo>
                  <a:cubicBezTo>
                    <a:pt x="13655" y="1779"/>
                    <a:pt x="13642" y="1758"/>
                    <a:pt x="13647" y="1738"/>
                  </a:cubicBezTo>
                  <a:close/>
                  <a:moveTo>
                    <a:pt x="13743" y="1442"/>
                  </a:moveTo>
                  <a:lnTo>
                    <a:pt x="13811" y="1306"/>
                  </a:lnTo>
                  <a:cubicBezTo>
                    <a:pt x="13820" y="1288"/>
                    <a:pt x="13843" y="1280"/>
                    <a:pt x="13862" y="1289"/>
                  </a:cubicBezTo>
                  <a:cubicBezTo>
                    <a:pt x="13881" y="1299"/>
                    <a:pt x="13888" y="1322"/>
                    <a:pt x="13879" y="1340"/>
                  </a:cubicBezTo>
                  <a:lnTo>
                    <a:pt x="13811" y="1476"/>
                  </a:lnTo>
                  <a:cubicBezTo>
                    <a:pt x="13802" y="1495"/>
                    <a:pt x="13779" y="1503"/>
                    <a:pt x="13760" y="1493"/>
                  </a:cubicBezTo>
                  <a:cubicBezTo>
                    <a:pt x="13741" y="1484"/>
                    <a:pt x="13734" y="1461"/>
                    <a:pt x="13743" y="1442"/>
                  </a:cubicBezTo>
                  <a:close/>
                  <a:moveTo>
                    <a:pt x="13879" y="1170"/>
                  </a:moveTo>
                  <a:lnTo>
                    <a:pt x="13915" y="1097"/>
                  </a:lnTo>
                  <a:lnTo>
                    <a:pt x="13913" y="1103"/>
                  </a:lnTo>
                  <a:lnTo>
                    <a:pt x="13935" y="1036"/>
                  </a:lnTo>
                  <a:cubicBezTo>
                    <a:pt x="13942" y="1016"/>
                    <a:pt x="13963" y="1005"/>
                    <a:pt x="13983" y="1011"/>
                  </a:cubicBezTo>
                  <a:cubicBezTo>
                    <a:pt x="14003" y="1018"/>
                    <a:pt x="14014" y="1040"/>
                    <a:pt x="14008" y="1059"/>
                  </a:cubicBezTo>
                  <a:lnTo>
                    <a:pt x="13986" y="1126"/>
                  </a:lnTo>
                  <a:cubicBezTo>
                    <a:pt x="13985" y="1128"/>
                    <a:pt x="13984" y="1130"/>
                    <a:pt x="13983" y="1131"/>
                  </a:cubicBezTo>
                  <a:lnTo>
                    <a:pt x="13947" y="1204"/>
                  </a:lnTo>
                  <a:cubicBezTo>
                    <a:pt x="13938" y="1223"/>
                    <a:pt x="13915" y="1231"/>
                    <a:pt x="13896" y="1221"/>
                  </a:cubicBezTo>
                  <a:cubicBezTo>
                    <a:pt x="13877" y="1212"/>
                    <a:pt x="13870" y="1189"/>
                    <a:pt x="13879" y="1170"/>
                  </a:cubicBezTo>
                  <a:close/>
                  <a:moveTo>
                    <a:pt x="13983" y="891"/>
                  </a:moveTo>
                  <a:lnTo>
                    <a:pt x="14030" y="747"/>
                  </a:lnTo>
                  <a:cubicBezTo>
                    <a:pt x="14037" y="727"/>
                    <a:pt x="14058" y="716"/>
                    <a:pt x="14078" y="723"/>
                  </a:cubicBezTo>
                  <a:cubicBezTo>
                    <a:pt x="14098" y="729"/>
                    <a:pt x="14109" y="751"/>
                    <a:pt x="14103" y="771"/>
                  </a:cubicBezTo>
                  <a:lnTo>
                    <a:pt x="14055" y="915"/>
                  </a:lnTo>
                  <a:cubicBezTo>
                    <a:pt x="14049" y="935"/>
                    <a:pt x="14027" y="946"/>
                    <a:pt x="14007" y="939"/>
                  </a:cubicBezTo>
                  <a:cubicBezTo>
                    <a:pt x="13987" y="933"/>
                    <a:pt x="13976" y="911"/>
                    <a:pt x="13983" y="891"/>
                  </a:cubicBezTo>
                  <a:close/>
                  <a:moveTo>
                    <a:pt x="14078" y="603"/>
                  </a:moveTo>
                  <a:lnTo>
                    <a:pt x="14125" y="459"/>
                  </a:lnTo>
                  <a:cubicBezTo>
                    <a:pt x="14127" y="453"/>
                    <a:pt x="14130" y="448"/>
                    <a:pt x="14135" y="444"/>
                  </a:cubicBezTo>
                  <a:lnTo>
                    <a:pt x="14135" y="443"/>
                  </a:lnTo>
                  <a:cubicBezTo>
                    <a:pt x="14150" y="428"/>
                    <a:pt x="14174" y="428"/>
                    <a:pt x="14189" y="443"/>
                  </a:cubicBezTo>
                  <a:cubicBezTo>
                    <a:pt x="14203" y="458"/>
                    <a:pt x="14203" y="482"/>
                    <a:pt x="14189" y="497"/>
                  </a:cubicBezTo>
                  <a:lnTo>
                    <a:pt x="14188" y="497"/>
                  </a:lnTo>
                  <a:lnTo>
                    <a:pt x="14198" y="482"/>
                  </a:lnTo>
                  <a:lnTo>
                    <a:pt x="14150" y="626"/>
                  </a:lnTo>
                  <a:cubicBezTo>
                    <a:pt x="14144" y="646"/>
                    <a:pt x="14122" y="657"/>
                    <a:pt x="14102" y="651"/>
                  </a:cubicBezTo>
                  <a:cubicBezTo>
                    <a:pt x="14082" y="644"/>
                    <a:pt x="14071" y="622"/>
                    <a:pt x="14078" y="603"/>
                  </a:cubicBezTo>
                  <a:close/>
                  <a:moveTo>
                    <a:pt x="14242" y="336"/>
                  </a:moveTo>
                  <a:lnTo>
                    <a:pt x="14350" y="228"/>
                  </a:lnTo>
                  <a:cubicBezTo>
                    <a:pt x="14365" y="213"/>
                    <a:pt x="14389" y="213"/>
                    <a:pt x="14404" y="228"/>
                  </a:cubicBezTo>
                  <a:cubicBezTo>
                    <a:pt x="14418" y="243"/>
                    <a:pt x="14418" y="267"/>
                    <a:pt x="14404" y="282"/>
                  </a:cubicBezTo>
                  <a:lnTo>
                    <a:pt x="14296" y="390"/>
                  </a:lnTo>
                  <a:cubicBezTo>
                    <a:pt x="14281" y="404"/>
                    <a:pt x="14257" y="404"/>
                    <a:pt x="14242" y="390"/>
                  </a:cubicBezTo>
                  <a:cubicBezTo>
                    <a:pt x="14228" y="375"/>
                    <a:pt x="14228" y="351"/>
                    <a:pt x="14242" y="336"/>
                  </a:cubicBezTo>
                  <a:close/>
                  <a:moveTo>
                    <a:pt x="14510" y="336"/>
                  </a:moveTo>
                  <a:lnTo>
                    <a:pt x="14617" y="444"/>
                  </a:lnTo>
                  <a:lnTo>
                    <a:pt x="14617" y="444"/>
                  </a:lnTo>
                  <a:lnTo>
                    <a:pt x="14617" y="444"/>
                  </a:lnTo>
                  <a:cubicBezTo>
                    <a:pt x="14631" y="459"/>
                    <a:pt x="14631" y="483"/>
                    <a:pt x="14617" y="498"/>
                  </a:cubicBezTo>
                  <a:cubicBezTo>
                    <a:pt x="14602" y="512"/>
                    <a:pt x="14578" y="512"/>
                    <a:pt x="14563" y="498"/>
                  </a:cubicBezTo>
                  <a:lnTo>
                    <a:pt x="14562" y="497"/>
                  </a:lnTo>
                  <a:lnTo>
                    <a:pt x="14456" y="389"/>
                  </a:lnTo>
                  <a:cubicBezTo>
                    <a:pt x="14441" y="374"/>
                    <a:pt x="14442" y="350"/>
                    <a:pt x="14457" y="335"/>
                  </a:cubicBezTo>
                  <a:cubicBezTo>
                    <a:pt x="14472" y="320"/>
                    <a:pt x="14496" y="321"/>
                    <a:pt x="14510" y="336"/>
                  </a:cubicBezTo>
                  <a:close/>
                  <a:moveTo>
                    <a:pt x="14724" y="551"/>
                  </a:moveTo>
                  <a:lnTo>
                    <a:pt x="14832" y="659"/>
                  </a:lnTo>
                  <a:cubicBezTo>
                    <a:pt x="14846" y="674"/>
                    <a:pt x="14846" y="698"/>
                    <a:pt x="14832" y="713"/>
                  </a:cubicBezTo>
                  <a:cubicBezTo>
                    <a:pt x="14817" y="727"/>
                    <a:pt x="14793" y="727"/>
                    <a:pt x="14778" y="713"/>
                  </a:cubicBezTo>
                  <a:lnTo>
                    <a:pt x="14670" y="605"/>
                  </a:lnTo>
                  <a:cubicBezTo>
                    <a:pt x="14655" y="590"/>
                    <a:pt x="14655" y="566"/>
                    <a:pt x="14670" y="551"/>
                  </a:cubicBezTo>
                  <a:cubicBezTo>
                    <a:pt x="14685" y="536"/>
                    <a:pt x="14709" y="536"/>
                    <a:pt x="14724" y="551"/>
                  </a:cubicBezTo>
                  <a:close/>
                  <a:moveTo>
                    <a:pt x="14938" y="768"/>
                  </a:moveTo>
                  <a:lnTo>
                    <a:pt x="15045" y="876"/>
                  </a:lnTo>
                  <a:lnTo>
                    <a:pt x="15045" y="876"/>
                  </a:lnTo>
                  <a:lnTo>
                    <a:pt x="15044" y="876"/>
                  </a:lnTo>
                  <a:cubicBezTo>
                    <a:pt x="15059" y="890"/>
                    <a:pt x="15059" y="914"/>
                    <a:pt x="15045" y="929"/>
                  </a:cubicBezTo>
                  <a:cubicBezTo>
                    <a:pt x="15030" y="944"/>
                    <a:pt x="15006" y="944"/>
                    <a:pt x="14991" y="930"/>
                  </a:cubicBezTo>
                  <a:lnTo>
                    <a:pt x="14990" y="929"/>
                  </a:lnTo>
                  <a:lnTo>
                    <a:pt x="14884" y="821"/>
                  </a:lnTo>
                  <a:cubicBezTo>
                    <a:pt x="14869" y="806"/>
                    <a:pt x="14870" y="782"/>
                    <a:pt x="14885" y="767"/>
                  </a:cubicBezTo>
                  <a:cubicBezTo>
                    <a:pt x="14899" y="752"/>
                    <a:pt x="14924" y="753"/>
                    <a:pt x="14938" y="768"/>
                  </a:cubicBezTo>
                  <a:close/>
                  <a:moveTo>
                    <a:pt x="15153" y="982"/>
                  </a:moveTo>
                  <a:lnTo>
                    <a:pt x="15260" y="1087"/>
                  </a:lnTo>
                  <a:lnTo>
                    <a:pt x="15262" y="1089"/>
                  </a:lnTo>
                  <a:cubicBezTo>
                    <a:pt x="15276" y="1104"/>
                    <a:pt x="15276" y="1128"/>
                    <a:pt x="15261" y="1143"/>
                  </a:cubicBezTo>
                  <a:cubicBezTo>
                    <a:pt x="15246" y="1157"/>
                    <a:pt x="15222" y="1157"/>
                    <a:pt x="15207" y="1142"/>
                  </a:cubicBezTo>
                  <a:lnTo>
                    <a:pt x="15207" y="1142"/>
                  </a:lnTo>
                  <a:lnTo>
                    <a:pt x="15099" y="1036"/>
                  </a:lnTo>
                  <a:cubicBezTo>
                    <a:pt x="15084" y="1021"/>
                    <a:pt x="15084" y="997"/>
                    <a:pt x="15099" y="982"/>
                  </a:cubicBezTo>
                  <a:cubicBezTo>
                    <a:pt x="15114" y="967"/>
                    <a:pt x="15138" y="967"/>
                    <a:pt x="15153" y="982"/>
                  </a:cubicBezTo>
                  <a:close/>
                  <a:moveTo>
                    <a:pt x="15368" y="1197"/>
                  </a:moveTo>
                  <a:lnTo>
                    <a:pt x="15473" y="1304"/>
                  </a:lnTo>
                  <a:lnTo>
                    <a:pt x="15474" y="1306"/>
                  </a:lnTo>
                  <a:cubicBezTo>
                    <a:pt x="15489" y="1320"/>
                    <a:pt x="15489" y="1345"/>
                    <a:pt x="15474" y="1359"/>
                  </a:cubicBezTo>
                  <a:cubicBezTo>
                    <a:pt x="15460" y="1374"/>
                    <a:pt x="15435" y="1374"/>
                    <a:pt x="15421" y="1359"/>
                  </a:cubicBezTo>
                  <a:lnTo>
                    <a:pt x="15418" y="1357"/>
                  </a:lnTo>
                  <a:lnTo>
                    <a:pt x="15314" y="1251"/>
                  </a:lnTo>
                  <a:cubicBezTo>
                    <a:pt x="15299" y="1236"/>
                    <a:pt x="15299" y="1212"/>
                    <a:pt x="15314" y="1197"/>
                  </a:cubicBezTo>
                  <a:cubicBezTo>
                    <a:pt x="15329" y="1182"/>
                    <a:pt x="15353" y="1182"/>
                    <a:pt x="15368" y="1197"/>
                  </a:cubicBezTo>
                  <a:close/>
                  <a:moveTo>
                    <a:pt x="15582" y="1413"/>
                  </a:moveTo>
                  <a:lnTo>
                    <a:pt x="15688" y="1520"/>
                  </a:lnTo>
                  <a:cubicBezTo>
                    <a:pt x="15691" y="1523"/>
                    <a:pt x="15694" y="1526"/>
                    <a:pt x="15696" y="1530"/>
                  </a:cubicBezTo>
                  <a:lnTo>
                    <a:pt x="15696" y="1531"/>
                  </a:lnTo>
                  <a:cubicBezTo>
                    <a:pt x="15705" y="1550"/>
                    <a:pt x="15698" y="1573"/>
                    <a:pt x="15679" y="1582"/>
                  </a:cubicBezTo>
                  <a:cubicBezTo>
                    <a:pt x="15660" y="1591"/>
                    <a:pt x="15637" y="1583"/>
                    <a:pt x="15628" y="1564"/>
                  </a:cubicBezTo>
                  <a:lnTo>
                    <a:pt x="15627" y="1563"/>
                  </a:lnTo>
                  <a:lnTo>
                    <a:pt x="15635" y="1573"/>
                  </a:lnTo>
                  <a:lnTo>
                    <a:pt x="15528" y="1467"/>
                  </a:lnTo>
                  <a:cubicBezTo>
                    <a:pt x="15513" y="1452"/>
                    <a:pt x="15513" y="1428"/>
                    <a:pt x="15528" y="1413"/>
                  </a:cubicBezTo>
                  <a:cubicBezTo>
                    <a:pt x="15543" y="1398"/>
                    <a:pt x="15567" y="1398"/>
                    <a:pt x="15582" y="1413"/>
                  </a:cubicBezTo>
                  <a:close/>
                  <a:moveTo>
                    <a:pt x="15763" y="1667"/>
                  </a:moveTo>
                  <a:lnTo>
                    <a:pt x="15830" y="1804"/>
                  </a:lnTo>
                  <a:cubicBezTo>
                    <a:pt x="15839" y="1823"/>
                    <a:pt x="15832" y="1846"/>
                    <a:pt x="15813" y="1855"/>
                  </a:cubicBezTo>
                  <a:cubicBezTo>
                    <a:pt x="15794" y="1864"/>
                    <a:pt x="15771" y="1856"/>
                    <a:pt x="15762" y="1837"/>
                  </a:cubicBezTo>
                  <a:lnTo>
                    <a:pt x="15695" y="1701"/>
                  </a:lnTo>
                  <a:cubicBezTo>
                    <a:pt x="15686" y="1682"/>
                    <a:pt x="15693" y="1659"/>
                    <a:pt x="15712" y="1650"/>
                  </a:cubicBezTo>
                  <a:cubicBezTo>
                    <a:pt x="15731" y="1641"/>
                    <a:pt x="15754" y="1649"/>
                    <a:pt x="15763" y="1667"/>
                  </a:cubicBezTo>
                  <a:close/>
                  <a:moveTo>
                    <a:pt x="15897" y="1940"/>
                  </a:moveTo>
                  <a:lnTo>
                    <a:pt x="15908" y="1962"/>
                  </a:lnTo>
                  <a:cubicBezTo>
                    <a:pt x="15909" y="1964"/>
                    <a:pt x="15910" y="1967"/>
                    <a:pt x="15910" y="1969"/>
                  </a:cubicBezTo>
                  <a:lnTo>
                    <a:pt x="15942" y="2094"/>
                  </a:lnTo>
                  <a:cubicBezTo>
                    <a:pt x="15947" y="2114"/>
                    <a:pt x="15934" y="2135"/>
                    <a:pt x="15914" y="2140"/>
                  </a:cubicBezTo>
                  <a:cubicBezTo>
                    <a:pt x="15894" y="2145"/>
                    <a:pt x="15873" y="2132"/>
                    <a:pt x="15868" y="2112"/>
                  </a:cubicBezTo>
                  <a:lnTo>
                    <a:pt x="15837" y="1988"/>
                  </a:lnTo>
                  <a:lnTo>
                    <a:pt x="15839" y="1995"/>
                  </a:lnTo>
                  <a:lnTo>
                    <a:pt x="15829" y="1974"/>
                  </a:lnTo>
                  <a:cubicBezTo>
                    <a:pt x="15820" y="1955"/>
                    <a:pt x="15827" y="1932"/>
                    <a:pt x="15846" y="1923"/>
                  </a:cubicBezTo>
                  <a:cubicBezTo>
                    <a:pt x="15865" y="1914"/>
                    <a:pt x="15888" y="1922"/>
                    <a:pt x="15897" y="1940"/>
                  </a:cubicBezTo>
                  <a:close/>
                  <a:moveTo>
                    <a:pt x="15979" y="2241"/>
                  </a:moveTo>
                  <a:lnTo>
                    <a:pt x="16016" y="2388"/>
                  </a:lnTo>
                  <a:cubicBezTo>
                    <a:pt x="16021" y="2409"/>
                    <a:pt x="16008" y="2429"/>
                    <a:pt x="15988" y="2434"/>
                  </a:cubicBezTo>
                  <a:cubicBezTo>
                    <a:pt x="15968" y="2440"/>
                    <a:pt x="15947" y="2427"/>
                    <a:pt x="15942" y="2407"/>
                  </a:cubicBezTo>
                  <a:lnTo>
                    <a:pt x="15905" y="2259"/>
                  </a:lnTo>
                  <a:cubicBezTo>
                    <a:pt x="15900" y="2239"/>
                    <a:pt x="15912" y="2218"/>
                    <a:pt x="15932" y="2213"/>
                  </a:cubicBezTo>
                  <a:cubicBezTo>
                    <a:pt x="15953" y="2208"/>
                    <a:pt x="15973" y="2221"/>
                    <a:pt x="15979" y="2241"/>
                  </a:cubicBezTo>
                  <a:close/>
                  <a:moveTo>
                    <a:pt x="16053" y="2536"/>
                  </a:moveTo>
                  <a:lnTo>
                    <a:pt x="16090" y="2683"/>
                  </a:lnTo>
                  <a:cubicBezTo>
                    <a:pt x="16095" y="2704"/>
                    <a:pt x="16082" y="2724"/>
                    <a:pt x="16062" y="2729"/>
                  </a:cubicBezTo>
                  <a:cubicBezTo>
                    <a:pt x="16042" y="2734"/>
                    <a:pt x="16021" y="2722"/>
                    <a:pt x="16016" y="2702"/>
                  </a:cubicBezTo>
                  <a:lnTo>
                    <a:pt x="15979" y="2554"/>
                  </a:lnTo>
                  <a:cubicBezTo>
                    <a:pt x="15974" y="2534"/>
                    <a:pt x="15986" y="2513"/>
                    <a:pt x="16007" y="2508"/>
                  </a:cubicBezTo>
                  <a:cubicBezTo>
                    <a:pt x="16027" y="2503"/>
                    <a:pt x="16048" y="2515"/>
                    <a:pt x="16053" y="2536"/>
                  </a:cubicBezTo>
                  <a:close/>
                  <a:moveTo>
                    <a:pt x="16091" y="2800"/>
                  </a:moveTo>
                  <a:lnTo>
                    <a:pt x="16243" y="2800"/>
                  </a:lnTo>
                  <a:cubicBezTo>
                    <a:pt x="16264" y="2800"/>
                    <a:pt x="16281" y="2817"/>
                    <a:pt x="16281" y="2838"/>
                  </a:cubicBezTo>
                  <a:cubicBezTo>
                    <a:pt x="16281" y="2859"/>
                    <a:pt x="16264" y="2876"/>
                    <a:pt x="16243" y="2876"/>
                  </a:cubicBezTo>
                  <a:lnTo>
                    <a:pt x="16091" y="2876"/>
                  </a:lnTo>
                  <a:cubicBezTo>
                    <a:pt x="16070" y="2876"/>
                    <a:pt x="16053" y="2859"/>
                    <a:pt x="16053" y="2838"/>
                  </a:cubicBezTo>
                  <a:cubicBezTo>
                    <a:pt x="16053" y="2817"/>
                    <a:pt x="16070" y="2800"/>
                    <a:pt x="16091" y="2800"/>
                  </a:cubicBezTo>
                  <a:close/>
                  <a:moveTo>
                    <a:pt x="16310" y="2738"/>
                  </a:moveTo>
                  <a:lnTo>
                    <a:pt x="16378" y="2602"/>
                  </a:lnTo>
                  <a:cubicBezTo>
                    <a:pt x="16388" y="2583"/>
                    <a:pt x="16410" y="2576"/>
                    <a:pt x="16429" y="2585"/>
                  </a:cubicBezTo>
                  <a:cubicBezTo>
                    <a:pt x="16448" y="2595"/>
                    <a:pt x="16455" y="2618"/>
                    <a:pt x="16446" y="2636"/>
                  </a:cubicBezTo>
                  <a:lnTo>
                    <a:pt x="16378" y="2772"/>
                  </a:lnTo>
                  <a:cubicBezTo>
                    <a:pt x="16368" y="2791"/>
                    <a:pt x="16345" y="2798"/>
                    <a:pt x="16326" y="2789"/>
                  </a:cubicBezTo>
                  <a:cubicBezTo>
                    <a:pt x="16308" y="2779"/>
                    <a:pt x="16300" y="2757"/>
                    <a:pt x="16310" y="2738"/>
                  </a:cubicBezTo>
                  <a:close/>
                  <a:moveTo>
                    <a:pt x="16447" y="2466"/>
                  </a:moveTo>
                  <a:lnTo>
                    <a:pt x="16484" y="2393"/>
                  </a:lnTo>
                  <a:lnTo>
                    <a:pt x="16514" y="2331"/>
                  </a:lnTo>
                  <a:cubicBezTo>
                    <a:pt x="16523" y="2312"/>
                    <a:pt x="16546" y="2304"/>
                    <a:pt x="16565" y="2313"/>
                  </a:cubicBezTo>
                  <a:cubicBezTo>
                    <a:pt x="16584" y="2323"/>
                    <a:pt x="16592" y="2345"/>
                    <a:pt x="16582" y="2364"/>
                  </a:cubicBezTo>
                  <a:lnTo>
                    <a:pt x="16551" y="2428"/>
                  </a:lnTo>
                  <a:lnTo>
                    <a:pt x="16514" y="2501"/>
                  </a:lnTo>
                  <a:cubicBezTo>
                    <a:pt x="16505" y="2519"/>
                    <a:pt x="16482" y="2527"/>
                    <a:pt x="16463" y="2518"/>
                  </a:cubicBezTo>
                  <a:cubicBezTo>
                    <a:pt x="16445" y="2508"/>
                    <a:pt x="16437" y="2485"/>
                    <a:pt x="16447" y="2466"/>
                  </a:cubicBezTo>
                  <a:close/>
                  <a:moveTo>
                    <a:pt x="16581" y="2194"/>
                  </a:moveTo>
                  <a:lnTo>
                    <a:pt x="16648" y="2058"/>
                  </a:lnTo>
                  <a:cubicBezTo>
                    <a:pt x="16657" y="2039"/>
                    <a:pt x="16680" y="2031"/>
                    <a:pt x="16699" y="2041"/>
                  </a:cubicBezTo>
                  <a:cubicBezTo>
                    <a:pt x="16718" y="2050"/>
                    <a:pt x="16726" y="2073"/>
                    <a:pt x="16716" y="2091"/>
                  </a:cubicBezTo>
                  <a:lnTo>
                    <a:pt x="16649" y="2228"/>
                  </a:lnTo>
                  <a:cubicBezTo>
                    <a:pt x="16640" y="2247"/>
                    <a:pt x="16617" y="2254"/>
                    <a:pt x="16599" y="2245"/>
                  </a:cubicBezTo>
                  <a:cubicBezTo>
                    <a:pt x="16580" y="2236"/>
                    <a:pt x="16572" y="2213"/>
                    <a:pt x="16581" y="2194"/>
                  </a:cubicBezTo>
                  <a:close/>
                  <a:moveTo>
                    <a:pt x="16716" y="1921"/>
                  </a:moveTo>
                  <a:lnTo>
                    <a:pt x="16784" y="1785"/>
                  </a:lnTo>
                  <a:cubicBezTo>
                    <a:pt x="16793" y="1767"/>
                    <a:pt x="16816" y="1759"/>
                    <a:pt x="16834" y="1768"/>
                  </a:cubicBezTo>
                  <a:cubicBezTo>
                    <a:pt x="16853" y="1778"/>
                    <a:pt x="16861" y="1801"/>
                    <a:pt x="16851" y="1819"/>
                  </a:cubicBezTo>
                  <a:lnTo>
                    <a:pt x="16784" y="1955"/>
                  </a:lnTo>
                  <a:cubicBezTo>
                    <a:pt x="16774" y="1974"/>
                    <a:pt x="16751" y="1982"/>
                    <a:pt x="16733" y="1972"/>
                  </a:cubicBezTo>
                  <a:cubicBezTo>
                    <a:pt x="16714" y="1963"/>
                    <a:pt x="16706" y="1940"/>
                    <a:pt x="16716" y="1921"/>
                  </a:cubicBezTo>
                  <a:close/>
                  <a:moveTo>
                    <a:pt x="16851" y="1649"/>
                  </a:moveTo>
                  <a:lnTo>
                    <a:pt x="16911" y="1529"/>
                  </a:lnTo>
                  <a:lnTo>
                    <a:pt x="16919" y="1514"/>
                  </a:lnTo>
                  <a:cubicBezTo>
                    <a:pt x="16928" y="1495"/>
                    <a:pt x="16951" y="1487"/>
                    <a:pt x="16970" y="1496"/>
                  </a:cubicBezTo>
                  <a:cubicBezTo>
                    <a:pt x="16989" y="1506"/>
                    <a:pt x="16997" y="1528"/>
                    <a:pt x="16987" y="1547"/>
                  </a:cubicBezTo>
                  <a:lnTo>
                    <a:pt x="16979" y="1563"/>
                  </a:lnTo>
                  <a:lnTo>
                    <a:pt x="16919" y="1683"/>
                  </a:lnTo>
                  <a:cubicBezTo>
                    <a:pt x="16910" y="1702"/>
                    <a:pt x="16887" y="1710"/>
                    <a:pt x="16868" y="1700"/>
                  </a:cubicBezTo>
                  <a:cubicBezTo>
                    <a:pt x="16850" y="1691"/>
                    <a:pt x="16842" y="1668"/>
                    <a:pt x="16851" y="1649"/>
                  </a:cubicBezTo>
                  <a:close/>
                  <a:moveTo>
                    <a:pt x="16986" y="1377"/>
                  </a:moveTo>
                  <a:lnTo>
                    <a:pt x="17053" y="1241"/>
                  </a:lnTo>
                  <a:cubicBezTo>
                    <a:pt x="17062" y="1222"/>
                    <a:pt x="17085" y="1214"/>
                    <a:pt x="17104" y="1223"/>
                  </a:cubicBezTo>
                  <a:cubicBezTo>
                    <a:pt x="17123" y="1233"/>
                    <a:pt x="17131" y="1255"/>
                    <a:pt x="17121" y="1274"/>
                  </a:cubicBezTo>
                  <a:lnTo>
                    <a:pt x="17054" y="1411"/>
                  </a:lnTo>
                  <a:cubicBezTo>
                    <a:pt x="17045" y="1430"/>
                    <a:pt x="17022" y="1437"/>
                    <a:pt x="17004" y="1428"/>
                  </a:cubicBezTo>
                  <a:cubicBezTo>
                    <a:pt x="16985" y="1419"/>
                    <a:pt x="16977" y="1396"/>
                    <a:pt x="16986" y="1377"/>
                  </a:cubicBezTo>
                  <a:close/>
                  <a:moveTo>
                    <a:pt x="17120" y="1104"/>
                  </a:moveTo>
                  <a:lnTo>
                    <a:pt x="17123" y="1098"/>
                  </a:lnTo>
                  <a:cubicBezTo>
                    <a:pt x="17125" y="1094"/>
                    <a:pt x="17128" y="1090"/>
                    <a:pt x="17131" y="1087"/>
                  </a:cubicBezTo>
                  <a:lnTo>
                    <a:pt x="17234" y="986"/>
                  </a:lnTo>
                  <a:cubicBezTo>
                    <a:pt x="17249" y="971"/>
                    <a:pt x="17273" y="972"/>
                    <a:pt x="17288" y="987"/>
                  </a:cubicBezTo>
                  <a:cubicBezTo>
                    <a:pt x="17303" y="1002"/>
                    <a:pt x="17302" y="1026"/>
                    <a:pt x="17287" y="1040"/>
                  </a:cubicBezTo>
                  <a:lnTo>
                    <a:pt x="17184" y="1142"/>
                  </a:lnTo>
                  <a:lnTo>
                    <a:pt x="17192" y="1131"/>
                  </a:lnTo>
                  <a:lnTo>
                    <a:pt x="17188" y="1138"/>
                  </a:lnTo>
                  <a:cubicBezTo>
                    <a:pt x="17179" y="1157"/>
                    <a:pt x="17156" y="1164"/>
                    <a:pt x="17137" y="1155"/>
                  </a:cubicBezTo>
                  <a:cubicBezTo>
                    <a:pt x="17119" y="1146"/>
                    <a:pt x="17111" y="1123"/>
                    <a:pt x="17120" y="1104"/>
                  </a:cubicBezTo>
                  <a:close/>
                  <a:moveTo>
                    <a:pt x="17343" y="880"/>
                  </a:moveTo>
                  <a:lnTo>
                    <a:pt x="17347" y="875"/>
                  </a:lnTo>
                  <a:lnTo>
                    <a:pt x="17449" y="772"/>
                  </a:lnTo>
                  <a:cubicBezTo>
                    <a:pt x="17463" y="757"/>
                    <a:pt x="17487" y="756"/>
                    <a:pt x="17502" y="771"/>
                  </a:cubicBezTo>
                  <a:cubicBezTo>
                    <a:pt x="17517" y="786"/>
                    <a:pt x="17518" y="810"/>
                    <a:pt x="17503" y="825"/>
                  </a:cubicBezTo>
                  <a:lnTo>
                    <a:pt x="17400" y="930"/>
                  </a:lnTo>
                  <a:lnTo>
                    <a:pt x="17396" y="934"/>
                  </a:lnTo>
                  <a:cubicBezTo>
                    <a:pt x="17381" y="948"/>
                    <a:pt x="17357" y="948"/>
                    <a:pt x="17342" y="933"/>
                  </a:cubicBezTo>
                  <a:cubicBezTo>
                    <a:pt x="17327" y="918"/>
                    <a:pt x="17328" y="894"/>
                    <a:pt x="17343" y="880"/>
                  </a:cubicBezTo>
                  <a:close/>
                  <a:moveTo>
                    <a:pt x="17555" y="663"/>
                  </a:moveTo>
                  <a:lnTo>
                    <a:pt x="17558" y="660"/>
                  </a:lnTo>
                  <a:lnTo>
                    <a:pt x="17551" y="669"/>
                  </a:lnTo>
                  <a:lnTo>
                    <a:pt x="17617" y="538"/>
                  </a:lnTo>
                  <a:cubicBezTo>
                    <a:pt x="17627" y="519"/>
                    <a:pt x="17650" y="511"/>
                    <a:pt x="17668" y="521"/>
                  </a:cubicBezTo>
                  <a:cubicBezTo>
                    <a:pt x="17687" y="530"/>
                    <a:pt x="17695" y="553"/>
                    <a:pt x="17685" y="572"/>
                  </a:cubicBezTo>
                  <a:lnTo>
                    <a:pt x="17619" y="703"/>
                  </a:lnTo>
                  <a:cubicBezTo>
                    <a:pt x="17618" y="707"/>
                    <a:pt x="17615" y="710"/>
                    <a:pt x="17613" y="713"/>
                  </a:cubicBezTo>
                  <a:lnTo>
                    <a:pt x="17609" y="716"/>
                  </a:lnTo>
                  <a:cubicBezTo>
                    <a:pt x="17595" y="731"/>
                    <a:pt x="17571" y="732"/>
                    <a:pt x="17556" y="717"/>
                  </a:cubicBezTo>
                  <a:cubicBezTo>
                    <a:pt x="17541" y="702"/>
                    <a:pt x="17540" y="678"/>
                    <a:pt x="17555" y="663"/>
                  </a:cubicBezTo>
                  <a:close/>
                  <a:moveTo>
                    <a:pt x="17685" y="402"/>
                  </a:moveTo>
                  <a:lnTo>
                    <a:pt x="17753" y="266"/>
                  </a:lnTo>
                  <a:cubicBezTo>
                    <a:pt x="17763" y="247"/>
                    <a:pt x="17786" y="239"/>
                    <a:pt x="17804" y="249"/>
                  </a:cubicBezTo>
                  <a:cubicBezTo>
                    <a:pt x="17823" y="258"/>
                    <a:pt x="17831" y="281"/>
                    <a:pt x="17821" y="300"/>
                  </a:cubicBezTo>
                  <a:lnTo>
                    <a:pt x="17753" y="436"/>
                  </a:lnTo>
                  <a:cubicBezTo>
                    <a:pt x="17744" y="454"/>
                    <a:pt x="17721" y="462"/>
                    <a:pt x="17702" y="453"/>
                  </a:cubicBezTo>
                  <a:cubicBezTo>
                    <a:pt x="17684" y="443"/>
                    <a:pt x="17676" y="421"/>
                    <a:pt x="17685" y="402"/>
                  </a:cubicBezTo>
                  <a:close/>
                  <a:moveTo>
                    <a:pt x="17859" y="142"/>
                  </a:moveTo>
                  <a:lnTo>
                    <a:pt x="17965" y="33"/>
                  </a:lnTo>
                  <a:lnTo>
                    <a:pt x="17965" y="33"/>
                  </a:lnTo>
                  <a:cubicBezTo>
                    <a:pt x="17980" y="19"/>
                    <a:pt x="18004" y="18"/>
                    <a:pt x="18019" y="33"/>
                  </a:cubicBezTo>
                  <a:cubicBezTo>
                    <a:pt x="18034" y="48"/>
                    <a:pt x="18034" y="72"/>
                    <a:pt x="18019" y="87"/>
                  </a:cubicBezTo>
                  <a:lnTo>
                    <a:pt x="17913" y="195"/>
                  </a:lnTo>
                  <a:cubicBezTo>
                    <a:pt x="17898" y="210"/>
                    <a:pt x="17874" y="210"/>
                    <a:pt x="17859" y="196"/>
                  </a:cubicBezTo>
                  <a:cubicBezTo>
                    <a:pt x="17844" y="181"/>
                    <a:pt x="17844" y="157"/>
                    <a:pt x="17859" y="142"/>
                  </a:cubicBezTo>
                  <a:close/>
                  <a:moveTo>
                    <a:pt x="18135" y="0"/>
                  </a:moveTo>
                  <a:lnTo>
                    <a:pt x="18229" y="0"/>
                  </a:lnTo>
                  <a:cubicBezTo>
                    <a:pt x="18240" y="0"/>
                    <a:pt x="18249" y="5"/>
                    <a:pt x="18257" y="12"/>
                  </a:cubicBezTo>
                  <a:lnTo>
                    <a:pt x="18297" y="53"/>
                  </a:lnTo>
                  <a:lnTo>
                    <a:pt x="18297" y="53"/>
                  </a:lnTo>
                  <a:cubicBezTo>
                    <a:pt x="18312" y="68"/>
                    <a:pt x="18311" y="92"/>
                    <a:pt x="18296" y="107"/>
                  </a:cubicBezTo>
                  <a:cubicBezTo>
                    <a:pt x="18282" y="121"/>
                    <a:pt x="18257" y="121"/>
                    <a:pt x="18243" y="106"/>
                  </a:cubicBezTo>
                  <a:lnTo>
                    <a:pt x="18202" y="65"/>
                  </a:lnTo>
                  <a:lnTo>
                    <a:pt x="18229" y="76"/>
                  </a:lnTo>
                  <a:lnTo>
                    <a:pt x="18135" y="76"/>
                  </a:lnTo>
                  <a:cubicBezTo>
                    <a:pt x="18114" y="76"/>
                    <a:pt x="18097" y="59"/>
                    <a:pt x="18097" y="38"/>
                  </a:cubicBezTo>
                  <a:cubicBezTo>
                    <a:pt x="18097" y="17"/>
                    <a:pt x="18114" y="0"/>
                    <a:pt x="18135" y="0"/>
                  </a:cubicBezTo>
                  <a:close/>
                  <a:moveTo>
                    <a:pt x="18403" y="162"/>
                  </a:moveTo>
                  <a:lnTo>
                    <a:pt x="18469" y="228"/>
                  </a:lnTo>
                  <a:cubicBezTo>
                    <a:pt x="18471" y="231"/>
                    <a:pt x="18474" y="234"/>
                    <a:pt x="18475" y="237"/>
                  </a:cubicBezTo>
                  <a:lnTo>
                    <a:pt x="18502" y="290"/>
                  </a:lnTo>
                  <a:cubicBezTo>
                    <a:pt x="18511" y="309"/>
                    <a:pt x="18504" y="332"/>
                    <a:pt x="18485" y="341"/>
                  </a:cubicBezTo>
                  <a:cubicBezTo>
                    <a:pt x="18466" y="351"/>
                    <a:pt x="18443" y="343"/>
                    <a:pt x="18434" y="324"/>
                  </a:cubicBezTo>
                  <a:lnTo>
                    <a:pt x="18407" y="271"/>
                  </a:lnTo>
                  <a:lnTo>
                    <a:pt x="18414" y="281"/>
                  </a:lnTo>
                  <a:lnTo>
                    <a:pt x="18349" y="215"/>
                  </a:lnTo>
                  <a:cubicBezTo>
                    <a:pt x="18335" y="200"/>
                    <a:pt x="18335" y="176"/>
                    <a:pt x="18350" y="161"/>
                  </a:cubicBezTo>
                  <a:cubicBezTo>
                    <a:pt x="18365" y="146"/>
                    <a:pt x="18389" y="147"/>
                    <a:pt x="18403" y="162"/>
                  </a:cubicBezTo>
                  <a:close/>
                  <a:moveTo>
                    <a:pt x="18570" y="426"/>
                  </a:moveTo>
                  <a:lnTo>
                    <a:pt x="18638" y="562"/>
                  </a:lnTo>
                  <a:cubicBezTo>
                    <a:pt x="18647" y="581"/>
                    <a:pt x="18640" y="604"/>
                    <a:pt x="18621" y="613"/>
                  </a:cubicBezTo>
                  <a:cubicBezTo>
                    <a:pt x="18602" y="623"/>
                    <a:pt x="18579" y="615"/>
                    <a:pt x="18570" y="596"/>
                  </a:cubicBezTo>
                  <a:lnTo>
                    <a:pt x="18502" y="460"/>
                  </a:lnTo>
                  <a:cubicBezTo>
                    <a:pt x="18492" y="441"/>
                    <a:pt x="18500" y="419"/>
                    <a:pt x="18519" y="409"/>
                  </a:cubicBezTo>
                  <a:cubicBezTo>
                    <a:pt x="18538" y="400"/>
                    <a:pt x="18560" y="407"/>
                    <a:pt x="18570" y="426"/>
                  </a:cubicBezTo>
                  <a:close/>
                  <a:moveTo>
                    <a:pt x="18706" y="698"/>
                  </a:moveTo>
                  <a:lnTo>
                    <a:pt x="18773" y="835"/>
                  </a:lnTo>
                  <a:cubicBezTo>
                    <a:pt x="18783" y="853"/>
                    <a:pt x="18775" y="876"/>
                    <a:pt x="18756" y="885"/>
                  </a:cubicBezTo>
                  <a:cubicBezTo>
                    <a:pt x="18737" y="895"/>
                    <a:pt x="18714" y="887"/>
                    <a:pt x="18705" y="868"/>
                  </a:cubicBezTo>
                  <a:lnTo>
                    <a:pt x="18638" y="732"/>
                  </a:lnTo>
                  <a:cubicBezTo>
                    <a:pt x="18628" y="713"/>
                    <a:pt x="18636" y="690"/>
                    <a:pt x="18655" y="681"/>
                  </a:cubicBezTo>
                  <a:cubicBezTo>
                    <a:pt x="18674" y="672"/>
                    <a:pt x="18696" y="680"/>
                    <a:pt x="18706" y="698"/>
                  </a:cubicBezTo>
                  <a:close/>
                  <a:moveTo>
                    <a:pt x="18841" y="971"/>
                  </a:moveTo>
                  <a:lnTo>
                    <a:pt x="18904" y="1098"/>
                  </a:lnTo>
                  <a:lnTo>
                    <a:pt x="18908" y="1107"/>
                  </a:lnTo>
                  <a:cubicBezTo>
                    <a:pt x="18917" y="1126"/>
                    <a:pt x="18910" y="1148"/>
                    <a:pt x="18891" y="1158"/>
                  </a:cubicBezTo>
                  <a:cubicBezTo>
                    <a:pt x="18872" y="1167"/>
                    <a:pt x="18850" y="1160"/>
                    <a:pt x="18840" y="1141"/>
                  </a:cubicBezTo>
                  <a:lnTo>
                    <a:pt x="18835" y="1131"/>
                  </a:lnTo>
                  <a:lnTo>
                    <a:pt x="18773" y="1004"/>
                  </a:lnTo>
                  <a:cubicBezTo>
                    <a:pt x="18763" y="986"/>
                    <a:pt x="18771" y="963"/>
                    <a:pt x="18790" y="954"/>
                  </a:cubicBezTo>
                  <a:cubicBezTo>
                    <a:pt x="18809" y="944"/>
                    <a:pt x="18831" y="952"/>
                    <a:pt x="18841" y="971"/>
                  </a:cubicBezTo>
                  <a:close/>
                  <a:moveTo>
                    <a:pt x="18976" y="1243"/>
                  </a:moveTo>
                  <a:lnTo>
                    <a:pt x="19044" y="1379"/>
                  </a:lnTo>
                  <a:cubicBezTo>
                    <a:pt x="19053" y="1397"/>
                    <a:pt x="19046" y="1420"/>
                    <a:pt x="19027" y="1430"/>
                  </a:cubicBezTo>
                  <a:cubicBezTo>
                    <a:pt x="19008" y="1439"/>
                    <a:pt x="18985" y="1431"/>
                    <a:pt x="18976" y="1413"/>
                  </a:cubicBezTo>
                  <a:lnTo>
                    <a:pt x="18908" y="1277"/>
                  </a:lnTo>
                  <a:cubicBezTo>
                    <a:pt x="18899" y="1258"/>
                    <a:pt x="18906" y="1235"/>
                    <a:pt x="18925" y="1226"/>
                  </a:cubicBezTo>
                  <a:cubicBezTo>
                    <a:pt x="18944" y="1216"/>
                    <a:pt x="18967" y="1224"/>
                    <a:pt x="18976" y="1243"/>
                  </a:cubicBezTo>
                  <a:close/>
                  <a:moveTo>
                    <a:pt x="19112" y="1515"/>
                  </a:moveTo>
                  <a:lnTo>
                    <a:pt x="19119" y="1529"/>
                  </a:lnTo>
                  <a:lnTo>
                    <a:pt x="19085" y="1508"/>
                  </a:lnTo>
                  <a:lnTo>
                    <a:pt x="19221" y="1508"/>
                  </a:lnTo>
                  <a:cubicBezTo>
                    <a:pt x="19242" y="1508"/>
                    <a:pt x="19259" y="1525"/>
                    <a:pt x="19259" y="1546"/>
                  </a:cubicBezTo>
                  <a:cubicBezTo>
                    <a:pt x="19259" y="1567"/>
                    <a:pt x="19242" y="1584"/>
                    <a:pt x="19221" y="1584"/>
                  </a:cubicBezTo>
                  <a:lnTo>
                    <a:pt x="19085" y="1584"/>
                  </a:lnTo>
                  <a:cubicBezTo>
                    <a:pt x="19071" y="1584"/>
                    <a:pt x="19058" y="1576"/>
                    <a:pt x="19051" y="1563"/>
                  </a:cubicBezTo>
                  <a:lnTo>
                    <a:pt x="19044" y="1549"/>
                  </a:lnTo>
                  <a:cubicBezTo>
                    <a:pt x="19035" y="1530"/>
                    <a:pt x="19042" y="1507"/>
                    <a:pt x="19061" y="1498"/>
                  </a:cubicBezTo>
                  <a:cubicBezTo>
                    <a:pt x="19080" y="1488"/>
                    <a:pt x="19103" y="1496"/>
                    <a:pt x="19112" y="1515"/>
                  </a:cubicBezTo>
                  <a:close/>
                  <a:moveTo>
                    <a:pt x="19373" y="1508"/>
                  </a:moveTo>
                  <a:lnTo>
                    <a:pt x="19513" y="1508"/>
                  </a:lnTo>
                  <a:cubicBezTo>
                    <a:pt x="19528" y="1508"/>
                    <a:pt x="19541" y="1517"/>
                    <a:pt x="19548" y="1530"/>
                  </a:cubicBezTo>
                  <a:lnTo>
                    <a:pt x="19553" y="1540"/>
                  </a:lnTo>
                  <a:cubicBezTo>
                    <a:pt x="19562" y="1559"/>
                    <a:pt x="19554" y="1582"/>
                    <a:pt x="19535" y="1591"/>
                  </a:cubicBezTo>
                  <a:cubicBezTo>
                    <a:pt x="19516" y="1600"/>
                    <a:pt x="19494" y="1592"/>
                    <a:pt x="19484" y="1573"/>
                  </a:cubicBezTo>
                  <a:lnTo>
                    <a:pt x="19479" y="1563"/>
                  </a:lnTo>
                  <a:lnTo>
                    <a:pt x="19513" y="1584"/>
                  </a:lnTo>
                  <a:lnTo>
                    <a:pt x="19373" y="1584"/>
                  </a:lnTo>
                  <a:cubicBezTo>
                    <a:pt x="19352" y="1584"/>
                    <a:pt x="19335" y="1567"/>
                    <a:pt x="19335" y="1546"/>
                  </a:cubicBezTo>
                  <a:cubicBezTo>
                    <a:pt x="19335" y="1525"/>
                    <a:pt x="19352" y="1508"/>
                    <a:pt x="19373" y="1508"/>
                  </a:cubicBezTo>
                  <a:close/>
                  <a:moveTo>
                    <a:pt x="19620" y="1676"/>
                  </a:moveTo>
                  <a:lnTo>
                    <a:pt x="19687" y="1813"/>
                  </a:lnTo>
                  <a:cubicBezTo>
                    <a:pt x="19696" y="1832"/>
                    <a:pt x="19688" y="1855"/>
                    <a:pt x="19669" y="1864"/>
                  </a:cubicBezTo>
                  <a:cubicBezTo>
                    <a:pt x="19650" y="1873"/>
                    <a:pt x="19628" y="1865"/>
                    <a:pt x="19618" y="1846"/>
                  </a:cubicBezTo>
                  <a:lnTo>
                    <a:pt x="19551" y="1710"/>
                  </a:lnTo>
                  <a:cubicBezTo>
                    <a:pt x="19542" y="1691"/>
                    <a:pt x="19550" y="1668"/>
                    <a:pt x="19569" y="1659"/>
                  </a:cubicBezTo>
                  <a:cubicBezTo>
                    <a:pt x="19588" y="1650"/>
                    <a:pt x="19610" y="1658"/>
                    <a:pt x="19620" y="1676"/>
                  </a:cubicBezTo>
                  <a:close/>
                  <a:moveTo>
                    <a:pt x="19753" y="1949"/>
                  </a:moveTo>
                  <a:lnTo>
                    <a:pt x="19760" y="1962"/>
                  </a:lnTo>
                  <a:cubicBezTo>
                    <a:pt x="19761" y="1964"/>
                    <a:pt x="19762" y="1967"/>
                    <a:pt x="19762" y="1969"/>
                  </a:cubicBezTo>
                  <a:lnTo>
                    <a:pt x="19796" y="2103"/>
                  </a:lnTo>
                  <a:cubicBezTo>
                    <a:pt x="19801" y="2124"/>
                    <a:pt x="19789" y="2144"/>
                    <a:pt x="19768" y="2149"/>
                  </a:cubicBezTo>
                  <a:cubicBezTo>
                    <a:pt x="19748" y="2154"/>
                    <a:pt x="19727" y="2142"/>
                    <a:pt x="19722" y="2122"/>
                  </a:cubicBezTo>
                  <a:lnTo>
                    <a:pt x="19689" y="1988"/>
                  </a:lnTo>
                  <a:lnTo>
                    <a:pt x="19691" y="1995"/>
                  </a:lnTo>
                  <a:lnTo>
                    <a:pt x="19685" y="1983"/>
                  </a:lnTo>
                  <a:cubicBezTo>
                    <a:pt x="19676" y="1964"/>
                    <a:pt x="19684" y="1941"/>
                    <a:pt x="19703" y="1932"/>
                  </a:cubicBezTo>
                  <a:cubicBezTo>
                    <a:pt x="19721" y="1923"/>
                    <a:pt x="19744" y="1931"/>
                    <a:pt x="19753" y="1949"/>
                  </a:cubicBezTo>
                  <a:close/>
                  <a:moveTo>
                    <a:pt x="19833" y="2251"/>
                  </a:moveTo>
                  <a:lnTo>
                    <a:pt x="19870" y="2398"/>
                  </a:lnTo>
                  <a:cubicBezTo>
                    <a:pt x="19875" y="2418"/>
                    <a:pt x="19863" y="2439"/>
                    <a:pt x="19842" y="2444"/>
                  </a:cubicBezTo>
                  <a:cubicBezTo>
                    <a:pt x="19822" y="2449"/>
                    <a:pt x="19801" y="2437"/>
                    <a:pt x="19796" y="2417"/>
                  </a:cubicBezTo>
                  <a:lnTo>
                    <a:pt x="19759" y="2269"/>
                  </a:lnTo>
                  <a:cubicBezTo>
                    <a:pt x="19754" y="2249"/>
                    <a:pt x="19767" y="2228"/>
                    <a:pt x="19787" y="2223"/>
                  </a:cubicBezTo>
                  <a:cubicBezTo>
                    <a:pt x="19807" y="2218"/>
                    <a:pt x="19828" y="2230"/>
                    <a:pt x="19833" y="2251"/>
                  </a:cubicBezTo>
                  <a:close/>
                  <a:moveTo>
                    <a:pt x="19907" y="2546"/>
                  </a:moveTo>
                  <a:lnTo>
                    <a:pt x="19944" y="2693"/>
                  </a:lnTo>
                  <a:cubicBezTo>
                    <a:pt x="19949" y="2713"/>
                    <a:pt x="19937" y="2734"/>
                    <a:pt x="19916" y="2739"/>
                  </a:cubicBezTo>
                  <a:cubicBezTo>
                    <a:pt x="19896" y="2744"/>
                    <a:pt x="19875" y="2732"/>
                    <a:pt x="19870" y="2711"/>
                  </a:cubicBezTo>
                  <a:lnTo>
                    <a:pt x="19833" y="2564"/>
                  </a:lnTo>
                  <a:cubicBezTo>
                    <a:pt x="19828" y="2544"/>
                    <a:pt x="19841" y="2523"/>
                    <a:pt x="19861" y="2518"/>
                  </a:cubicBezTo>
                  <a:cubicBezTo>
                    <a:pt x="19881" y="2513"/>
                    <a:pt x="19902" y="2525"/>
                    <a:pt x="19907" y="2546"/>
                  </a:cubicBezTo>
                  <a:close/>
                  <a:moveTo>
                    <a:pt x="19953" y="2800"/>
                  </a:moveTo>
                  <a:lnTo>
                    <a:pt x="20105" y="2800"/>
                  </a:lnTo>
                  <a:cubicBezTo>
                    <a:pt x="20126" y="2800"/>
                    <a:pt x="20143" y="2817"/>
                    <a:pt x="20143" y="2838"/>
                  </a:cubicBezTo>
                  <a:cubicBezTo>
                    <a:pt x="20143" y="2859"/>
                    <a:pt x="20126" y="2876"/>
                    <a:pt x="20105" y="2876"/>
                  </a:cubicBezTo>
                  <a:lnTo>
                    <a:pt x="19953" y="2876"/>
                  </a:lnTo>
                  <a:cubicBezTo>
                    <a:pt x="19932" y="2876"/>
                    <a:pt x="19915" y="2859"/>
                    <a:pt x="19915" y="2838"/>
                  </a:cubicBezTo>
                  <a:cubicBezTo>
                    <a:pt x="19915" y="2817"/>
                    <a:pt x="19932" y="2800"/>
                    <a:pt x="19953" y="2800"/>
                  </a:cubicBezTo>
                  <a:close/>
                  <a:moveTo>
                    <a:pt x="20257" y="2800"/>
                  </a:moveTo>
                  <a:lnTo>
                    <a:pt x="20369" y="2800"/>
                  </a:lnTo>
                  <a:lnTo>
                    <a:pt x="20409" y="2800"/>
                  </a:lnTo>
                  <a:cubicBezTo>
                    <a:pt x="20430" y="2800"/>
                    <a:pt x="20447" y="2817"/>
                    <a:pt x="20447" y="2838"/>
                  </a:cubicBezTo>
                  <a:cubicBezTo>
                    <a:pt x="20447" y="2859"/>
                    <a:pt x="20430" y="2876"/>
                    <a:pt x="20409" y="2876"/>
                  </a:cubicBezTo>
                  <a:lnTo>
                    <a:pt x="20369" y="2876"/>
                  </a:lnTo>
                  <a:lnTo>
                    <a:pt x="20257" y="2876"/>
                  </a:lnTo>
                  <a:cubicBezTo>
                    <a:pt x="20236" y="2876"/>
                    <a:pt x="20219" y="2859"/>
                    <a:pt x="20219" y="2838"/>
                  </a:cubicBezTo>
                  <a:cubicBezTo>
                    <a:pt x="20219" y="2817"/>
                    <a:pt x="20236" y="2800"/>
                    <a:pt x="20257" y="2800"/>
                  </a:cubicBezTo>
                  <a:close/>
                  <a:moveTo>
                    <a:pt x="20561" y="2800"/>
                  </a:moveTo>
                  <a:lnTo>
                    <a:pt x="20581" y="2800"/>
                  </a:lnTo>
                  <a:lnTo>
                    <a:pt x="20548" y="2821"/>
                  </a:lnTo>
                  <a:lnTo>
                    <a:pt x="20607" y="2704"/>
                  </a:lnTo>
                  <a:cubicBezTo>
                    <a:pt x="20616" y="2685"/>
                    <a:pt x="20639" y="2678"/>
                    <a:pt x="20658" y="2687"/>
                  </a:cubicBezTo>
                  <a:cubicBezTo>
                    <a:pt x="20677" y="2697"/>
                    <a:pt x="20684" y="2719"/>
                    <a:pt x="20675" y="2738"/>
                  </a:cubicBezTo>
                  <a:lnTo>
                    <a:pt x="20615" y="2856"/>
                  </a:lnTo>
                  <a:cubicBezTo>
                    <a:pt x="20609" y="2868"/>
                    <a:pt x="20596" y="2876"/>
                    <a:pt x="20581" y="2876"/>
                  </a:cubicBezTo>
                  <a:lnTo>
                    <a:pt x="20561" y="2876"/>
                  </a:lnTo>
                  <a:cubicBezTo>
                    <a:pt x="20540" y="2876"/>
                    <a:pt x="20523" y="2859"/>
                    <a:pt x="20523" y="2838"/>
                  </a:cubicBezTo>
                  <a:cubicBezTo>
                    <a:pt x="20523" y="2817"/>
                    <a:pt x="20540" y="2800"/>
                    <a:pt x="20561" y="2800"/>
                  </a:cubicBezTo>
                  <a:close/>
                  <a:moveTo>
                    <a:pt x="20675" y="2568"/>
                  </a:moveTo>
                  <a:lnTo>
                    <a:pt x="20744" y="2433"/>
                  </a:lnTo>
                  <a:cubicBezTo>
                    <a:pt x="20753" y="2414"/>
                    <a:pt x="20776" y="2406"/>
                    <a:pt x="20795" y="2416"/>
                  </a:cubicBezTo>
                  <a:cubicBezTo>
                    <a:pt x="20814" y="2425"/>
                    <a:pt x="20821" y="2448"/>
                    <a:pt x="20812" y="2467"/>
                  </a:cubicBezTo>
                  <a:lnTo>
                    <a:pt x="20743" y="2602"/>
                  </a:lnTo>
                  <a:cubicBezTo>
                    <a:pt x="20734" y="2621"/>
                    <a:pt x="20711" y="2629"/>
                    <a:pt x="20692" y="2619"/>
                  </a:cubicBezTo>
                  <a:cubicBezTo>
                    <a:pt x="20673" y="2610"/>
                    <a:pt x="20666" y="2587"/>
                    <a:pt x="20675" y="2568"/>
                  </a:cubicBezTo>
                  <a:close/>
                  <a:moveTo>
                    <a:pt x="20906" y="2372"/>
                  </a:moveTo>
                  <a:lnTo>
                    <a:pt x="21009" y="2372"/>
                  </a:lnTo>
                  <a:lnTo>
                    <a:pt x="21058" y="2372"/>
                  </a:lnTo>
                  <a:cubicBezTo>
                    <a:pt x="21079" y="2372"/>
                    <a:pt x="21096" y="2389"/>
                    <a:pt x="21096" y="2410"/>
                  </a:cubicBezTo>
                  <a:cubicBezTo>
                    <a:pt x="21096" y="2431"/>
                    <a:pt x="21079" y="2448"/>
                    <a:pt x="21058" y="2448"/>
                  </a:cubicBezTo>
                  <a:lnTo>
                    <a:pt x="21009" y="2448"/>
                  </a:lnTo>
                  <a:lnTo>
                    <a:pt x="20906" y="2448"/>
                  </a:lnTo>
                  <a:cubicBezTo>
                    <a:pt x="20885" y="2448"/>
                    <a:pt x="20868" y="2431"/>
                    <a:pt x="20868" y="2410"/>
                  </a:cubicBezTo>
                  <a:cubicBezTo>
                    <a:pt x="20868" y="2389"/>
                    <a:pt x="20885" y="2372"/>
                    <a:pt x="20906" y="2372"/>
                  </a:cubicBezTo>
                  <a:close/>
                  <a:moveTo>
                    <a:pt x="21210" y="2372"/>
                  </a:moveTo>
                  <a:lnTo>
                    <a:pt x="21225" y="2372"/>
                  </a:lnTo>
                  <a:lnTo>
                    <a:pt x="21362" y="2372"/>
                  </a:lnTo>
                  <a:cubicBezTo>
                    <a:pt x="21383" y="2372"/>
                    <a:pt x="21400" y="2389"/>
                    <a:pt x="21400" y="2410"/>
                  </a:cubicBezTo>
                  <a:cubicBezTo>
                    <a:pt x="21400" y="2431"/>
                    <a:pt x="21383" y="2448"/>
                    <a:pt x="21362" y="2448"/>
                  </a:cubicBezTo>
                  <a:lnTo>
                    <a:pt x="21225" y="2448"/>
                  </a:lnTo>
                  <a:lnTo>
                    <a:pt x="21210" y="2448"/>
                  </a:lnTo>
                  <a:cubicBezTo>
                    <a:pt x="21189" y="2448"/>
                    <a:pt x="21172" y="2431"/>
                    <a:pt x="21172" y="2410"/>
                  </a:cubicBezTo>
                  <a:cubicBezTo>
                    <a:pt x="21172" y="2389"/>
                    <a:pt x="21189" y="2372"/>
                    <a:pt x="21210" y="2372"/>
                  </a:cubicBezTo>
                  <a:close/>
                  <a:moveTo>
                    <a:pt x="21518" y="2437"/>
                  </a:moveTo>
                  <a:lnTo>
                    <a:pt x="21627" y="2543"/>
                  </a:lnTo>
                  <a:cubicBezTo>
                    <a:pt x="21642" y="2558"/>
                    <a:pt x="21642" y="2582"/>
                    <a:pt x="21627" y="2597"/>
                  </a:cubicBezTo>
                  <a:cubicBezTo>
                    <a:pt x="21613" y="2612"/>
                    <a:pt x="21589" y="2612"/>
                    <a:pt x="21574" y="2597"/>
                  </a:cubicBezTo>
                  <a:lnTo>
                    <a:pt x="21465" y="2491"/>
                  </a:lnTo>
                  <a:cubicBezTo>
                    <a:pt x="21450" y="2476"/>
                    <a:pt x="21450" y="2452"/>
                    <a:pt x="21465" y="2437"/>
                  </a:cubicBezTo>
                  <a:cubicBezTo>
                    <a:pt x="21479" y="2422"/>
                    <a:pt x="21503" y="2422"/>
                    <a:pt x="21518" y="2437"/>
                  </a:cubicBezTo>
                  <a:close/>
                  <a:moveTo>
                    <a:pt x="21722" y="2675"/>
                  </a:moveTo>
                  <a:lnTo>
                    <a:pt x="21789" y="2812"/>
                  </a:lnTo>
                  <a:cubicBezTo>
                    <a:pt x="21798" y="2831"/>
                    <a:pt x="21790" y="2853"/>
                    <a:pt x="21771" y="2863"/>
                  </a:cubicBezTo>
                  <a:cubicBezTo>
                    <a:pt x="21752" y="2872"/>
                    <a:pt x="21730" y="2864"/>
                    <a:pt x="21720" y="2845"/>
                  </a:cubicBezTo>
                  <a:lnTo>
                    <a:pt x="21653" y="2709"/>
                  </a:lnTo>
                  <a:cubicBezTo>
                    <a:pt x="21644" y="2690"/>
                    <a:pt x="21652" y="2667"/>
                    <a:pt x="21671" y="2658"/>
                  </a:cubicBezTo>
                  <a:cubicBezTo>
                    <a:pt x="21690" y="2649"/>
                    <a:pt x="21712" y="2656"/>
                    <a:pt x="21722" y="2675"/>
                  </a:cubicBezTo>
                  <a:close/>
                  <a:moveTo>
                    <a:pt x="21856" y="2948"/>
                  </a:moveTo>
                  <a:lnTo>
                    <a:pt x="21900" y="3038"/>
                  </a:lnTo>
                  <a:lnTo>
                    <a:pt x="21923" y="3084"/>
                  </a:lnTo>
                  <a:cubicBezTo>
                    <a:pt x="21932" y="3103"/>
                    <a:pt x="21925" y="3126"/>
                    <a:pt x="21906" y="3135"/>
                  </a:cubicBezTo>
                  <a:cubicBezTo>
                    <a:pt x="21887" y="3145"/>
                    <a:pt x="21864" y="3137"/>
                    <a:pt x="21855" y="3118"/>
                  </a:cubicBezTo>
                  <a:lnTo>
                    <a:pt x="21831" y="3071"/>
                  </a:lnTo>
                  <a:lnTo>
                    <a:pt x="21787" y="2982"/>
                  </a:lnTo>
                  <a:cubicBezTo>
                    <a:pt x="21778" y="2963"/>
                    <a:pt x="21786" y="2940"/>
                    <a:pt x="21805" y="2931"/>
                  </a:cubicBezTo>
                  <a:cubicBezTo>
                    <a:pt x="21824" y="2922"/>
                    <a:pt x="21846" y="2929"/>
                    <a:pt x="21856" y="2948"/>
                  </a:cubicBezTo>
                  <a:close/>
                  <a:moveTo>
                    <a:pt x="21991" y="3220"/>
                  </a:moveTo>
                  <a:lnTo>
                    <a:pt x="22059" y="3356"/>
                  </a:lnTo>
                  <a:cubicBezTo>
                    <a:pt x="22068" y="3375"/>
                    <a:pt x="22061" y="3398"/>
                    <a:pt x="22042" y="3407"/>
                  </a:cubicBezTo>
                  <a:cubicBezTo>
                    <a:pt x="22023" y="3416"/>
                    <a:pt x="22000" y="3409"/>
                    <a:pt x="21991" y="3390"/>
                  </a:cubicBezTo>
                  <a:lnTo>
                    <a:pt x="21923" y="3254"/>
                  </a:lnTo>
                  <a:cubicBezTo>
                    <a:pt x="21913" y="3235"/>
                    <a:pt x="21921" y="3213"/>
                    <a:pt x="21940" y="3203"/>
                  </a:cubicBezTo>
                  <a:cubicBezTo>
                    <a:pt x="21959" y="3194"/>
                    <a:pt x="21981" y="3201"/>
                    <a:pt x="21991" y="3220"/>
                  </a:cubicBezTo>
                  <a:close/>
                  <a:moveTo>
                    <a:pt x="22126" y="3478"/>
                  </a:moveTo>
                  <a:lnTo>
                    <a:pt x="22233" y="3586"/>
                  </a:lnTo>
                  <a:cubicBezTo>
                    <a:pt x="22247" y="3601"/>
                    <a:pt x="22247" y="3625"/>
                    <a:pt x="22232" y="3640"/>
                  </a:cubicBezTo>
                  <a:cubicBezTo>
                    <a:pt x="22217" y="3655"/>
                    <a:pt x="22193" y="3655"/>
                    <a:pt x="22178" y="3640"/>
                  </a:cubicBezTo>
                  <a:lnTo>
                    <a:pt x="22072" y="3531"/>
                  </a:lnTo>
                  <a:cubicBezTo>
                    <a:pt x="22057" y="3516"/>
                    <a:pt x="22058" y="3492"/>
                    <a:pt x="22073" y="3477"/>
                  </a:cubicBezTo>
                  <a:cubicBezTo>
                    <a:pt x="22087" y="3463"/>
                    <a:pt x="22112" y="3463"/>
                    <a:pt x="22126" y="3478"/>
                  </a:cubicBezTo>
                  <a:close/>
                  <a:moveTo>
                    <a:pt x="22339" y="3694"/>
                  </a:moveTo>
                  <a:lnTo>
                    <a:pt x="22447" y="3802"/>
                  </a:lnTo>
                  <a:cubicBezTo>
                    <a:pt x="22461" y="3817"/>
                    <a:pt x="22461" y="3841"/>
                    <a:pt x="22447" y="3856"/>
                  </a:cubicBezTo>
                  <a:cubicBezTo>
                    <a:pt x="22432" y="3870"/>
                    <a:pt x="22408" y="3870"/>
                    <a:pt x="22393" y="3856"/>
                  </a:cubicBezTo>
                  <a:lnTo>
                    <a:pt x="22285" y="3748"/>
                  </a:lnTo>
                  <a:cubicBezTo>
                    <a:pt x="22271" y="3733"/>
                    <a:pt x="22271" y="3709"/>
                    <a:pt x="22285" y="3694"/>
                  </a:cubicBezTo>
                  <a:cubicBezTo>
                    <a:pt x="22300" y="3680"/>
                    <a:pt x="22324" y="3680"/>
                    <a:pt x="22339" y="3694"/>
                  </a:cubicBezTo>
                  <a:close/>
                </a:path>
              </a:pathLst>
            </a:custGeom>
            <a:solidFill>
              <a:srgbClr val="FF0000"/>
            </a:solidFill>
            <a:ln w="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4" name="Freeform 20"/>
            <p:cNvSpPr>
              <a:spLocks/>
            </p:cNvSpPr>
            <p:nvPr/>
          </p:nvSpPr>
          <p:spPr bwMode="auto">
            <a:xfrm>
              <a:off x="3308" y="1762"/>
              <a:ext cx="409" cy="615"/>
            </a:xfrm>
            <a:custGeom>
              <a:avLst/>
              <a:gdLst>
                <a:gd name="T0" fmla="*/ 149 w 6153"/>
                <a:gd name="T1" fmla="*/ 483 h 8507"/>
                <a:gd name="T2" fmla="*/ 573 w 6153"/>
                <a:gd name="T3" fmla="*/ 1867 h 8507"/>
                <a:gd name="T4" fmla="*/ 1005 w 6153"/>
                <a:gd name="T5" fmla="*/ 3243 h 8507"/>
                <a:gd name="T6" fmla="*/ 1429 w 6153"/>
                <a:gd name="T7" fmla="*/ 4619 h 8507"/>
                <a:gd name="T8" fmla="*/ 1861 w 6153"/>
                <a:gd name="T9" fmla="*/ 6003 h 8507"/>
                <a:gd name="T10" fmla="*/ 2282 w 6153"/>
                <a:gd name="T11" fmla="*/ 6939 h 8507"/>
                <a:gd name="T12" fmla="*/ 2714 w 6153"/>
                <a:gd name="T13" fmla="*/ 7891 h 8507"/>
                <a:gd name="T14" fmla="*/ 2704 w 6153"/>
                <a:gd name="T15" fmla="*/ 7875 h 8507"/>
                <a:gd name="T16" fmla="*/ 3128 w 6153"/>
                <a:gd name="T17" fmla="*/ 8387 h 8507"/>
                <a:gd name="T18" fmla="*/ 3007 w 6153"/>
                <a:gd name="T19" fmla="*/ 8403 h 8507"/>
                <a:gd name="T20" fmla="*/ 3439 w 6153"/>
                <a:gd name="T21" fmla="*/ 7459 h 8507"/>
                <a:gd name="T22" fmla="*/ 3860 w 6153"/>
                <a:gd name="T23" fmla="*/ 6083 h 8507"/>
                <a:gd name="T24" fmla="*/ 4289 w 6153"/>
                <a:gd name="T25" fmla="*/ 3429 h 8507"/>
                <a:gd name="T26" fmla="*/ 4716 w 6153"/>
                <a:gd name="T27" fmla="*/ 2035 h 8507"/>
                <a:gd name="T28" fmla="*/ 5151 w 6153"/>
                <a:gd name="T29" fmla="*/ 1083 h 8507"/>
                <a:gd name="T30" fmla="*/ 5161 w 6153"/>
                <a:gd name="T31" fmla="*/ 1067 h 8507"/>
                <a:gd name="T32" fmla="*/ 5585 w 6153"/>
                <a:gd name="T33" fmla="*/ 547 h 8507"/>
                <a:gd name="T34" fmla="*/ 6017 w 6153"/>
                <a:gd name="T35" fmla="*/ 34 h 8507"/>
                <a:gd name="T36" fmla="*/ 6119 w 6153"/>
                <a:gd name="T37" fmla="*/ 25 h 8507"/>
                <a:gd name="T38" fmla="*/ 6127 w 6153"/>
                <a:gd name="T39" fmla="*/ 127 h 8507"/>
                <a:gd name="T40" fmla="*/ 5696 w 6153"/>
                <a:gd name="T41" fmla="*/ 638 h 8507"/>
                <a:gd name="T42" fmla="*/ 5272 w 6153"/>
                <a:gd name="T43" fmla="*/ 1158 h 8507"/>
                <a:gd name="T44" fmla="*/ 5282 w 6153"/>
                <a:gd name="T45" fmla="*/ 1142 h 8507"/>
                <a:gd name="T46" fmla="*/ 4853 w 6153"/>
                <a:gd name="T47" fmla="*/ 2078 h 8507"/>
                <a:gd name="T48" fmla="*/ 4432 w 6153"/>
                <a:gd name="T49" fmla="*/ 3452 h 8507"/>
                <a:gd name="T50" fmla="*/ 3997 w 6153"/>
                <a:gd name="T51" fmla="*/ 6126 h 8507"/>
                <a:gd name="T52" fmla="*/ 3570 w 6153"/>
                <a:gd name="T53" fmla="*/ 7518 h 8507"/>
                <a:gd name="T54" fmla="*/ 3138 w 6153"/>
                <a:gd name="T55" fmla="*/ 8462 h 8507"/>
                <a:gd name="T56" fmla="*/ 3082 w 6153"/>
                <a:gd name="T57" fmla="*/ 8504 h 8507"/>
                <a:gd name="T58" fmla="*/ 3017 w 6153"/>
                <a:gd name="T59" fmla="*/ 8478 h 8507"/>
                <a:gd name="T60" fmla="*/ 2593 w 6153"/>
                <a:gd name="T61" fmla="*/ 7966 h 8507"/>
                <a:gd name="T62" fmla="*/ 2583 w 6153"/>
                <a:gd name="T63" fmla="*/ 7950 h 8507"/>
                <a:gd name="T64" fmla="*/ 2151 w 6153"/>
                <a:gd name="T65" fmla="*/ 6998 h 8507"/>
                <a:gd name="T66" fmla="*/ 1724 w 6153"/>
                <a:gd name="T67" fmla="*/ 6046 h 8507"/>
                <a:gd name="T68" fmla="*/ 1292 w 6153"/>
                <a:gd name="T69" fmla="*/ 4662 h 8507"/>
                <a:gd name="T70" fmla="*/ 868 w 6153"/>
                <a:gd name="T71" fmla="*/ 3286 h 8507"/>
                <a:gd name="T72" fmla="*/ 436 w 6153"/>
                <a:gd name="T73" fmla="*/ 1910 h 8507"/>
                <a:gd name="T74" fmla="*/ 12 w 6153"/>
                <a:gd name="T75" fmla="*/ 526 h 8507"/>
                <a:gd name="T76" fmla="*/ 59 w 6153"/>
                <a:gd name="T77" fmla="*/ 436 h 8507"/>
                <a:gd name="T78" fmla="*/ 149 w 6153"/>
                <a:gd name="T79" fmla="*/ 483 h 85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153" h="8507">
                  <a:moveTo>
                    <a:pt x="149" y="483"/>
                  </a:moveTo>
                  <a:lnTo>
                    <a:pt x="573" y="1867"/>
                  </a:lnTo>
                  <a:lnTo>
                    <a:pt x="1005" y="3243"/>
                  </a:lnTo>
                  <a:lnTo>
                    <a:pt x="1429" y="4619"/>
                  </a:lnTo>
                  <a:lnTo>
                    <a:pt x="1861" y="6003"/>
                  </a:lnTo>
                  <a:lnTo>
                    <a:pt x="2282" y="6939"/>
                  </a:lnTo>
                  <a:lnTo>
                    <a:pt x="2714" y="7891"/>
                  </a:lnTo>
                  <a:lnTo>
                    <a:pt x="2704" y="7875"/>
                  </a:lnTo>
                  <a:lnTo>
                    <a:pt x="3128" y="8387"/>
                  </a:lnTo>
                  <a:lnTo>
                    <a:pt x="3007" y="8403"/>
                  </a:lnTo>
                  <a:lnTo>
                    <a:pt x="3439" y="7459"/>
                  </a:lnTo>
                  <a:lnTo>
                    <a:pt x="3860" y="6083"/>
                  </a:lnTo>
                  <a:lnTo>
                    <a:pt x="4289" y="3429"/>
                  </a:lnTo>
                  <a:lnTo>
                    <a:pt x="4716" y="2035"/>
                  </a:lnTo>
                  <a:lnTo>
                    <a:pt x="5151" y="1083"/>
                  </a:lnTo>
                  <a:cubicBezTo>
                    <a:pt x="5154" y="1077"/>
                    <a:pt x="5157" y="1072"/>
                    <a:pt x="5161" y="1067"/>
                  </a:cubicBezTo>
                  <a:lnTo>
                    <a:pt x="5585" y="547"/>
                  </a:lnTo>
                  <a:lnTo>
                    <a:pt x="6017" y="34"/>
                  </a:lnTo>
                  <a:cubicBezTo>
                    <a:pt x="6043" y="4"/>
                    <a:pt x="6089" y="0"/>
                    <a:pt x="6119" y="25"/>
                  </a:cubicBezTo>
                  <a:cubicBezTo>
                    <a:pt x="6149" y="51"/>
                    <a:pt x="6153" y="97"/>
                    <a:pt x="6127" y="127"/>
                  </a:cubicBezTo>
                  <a:lnTo>
                    <a:pt x="5696" y="638"/>
                  </a:lnTo>
                  <a:lnTo>
                    <a:pt x="5272" y="1158"/>
                  </a:lnTo>
                  <a:lnTo>
                    <a:pt x="5282" y="1142"/>
                  </a:lnTo>
                  <a:lnTo>
                    <a:pt x="4853" y="2078"/>
                  </a:lnTo>
                  <a:lnTo>
                    <a:pt x="4432" y="3452"/>
                  </a:lnTo>
                  <a:lnTo>
                    <a:pt x="3997" y="6126"/>
                  </a:lnTo>
                  <a:lnTo>
                    <a:pt x="3570" y="7518"/>
                  </a:lnTo>
                  <a:lnTo>
                    <a:pt x="3138" y="8462"/>
                  </a:lnTo>
                  <a:cubicBezTo>
                    <a:pt x="3128" y="8485"/>
                    <a:pt x="3106" y="8501"/>
                    <a:pt x="3082" y="8504"/>
                  </a:cubicBezTo>
                  <a:cubicBezTo>
                    <a:pt x="3057" y="8507"/>
                    <a:pt x="3033" y="8497"/>
                    <a:pt x="3017" y="8478"/>
                  </a:cubicBezTo>
                  <a:lnTo>
                    <a:pt x="2593" y="7966"/>
                  </a:lnTo>
                  <a:cubicBezTo>
                    <a:pt x="2589" y="7961"/>
                    <a:pt x="2586" y="7956"/>
                    <a:pt x="2583" y="7950"/>
                  </a:cubicBezTo>
                  <a:lnTo>
                    <a:pt x="2151" y="6998"/>
                  </a:lnTo>
                  <a:lnTo>
                    <a:pt x="1724" y="6046"/>
                  </a:lnTo>
                  <a:lnTo>
                    <a:pt x="1292" y="4662"/>
                  </a:lnTo>
                  <a:lnTo>
                    <a:pt x="868" y="3286"/>
                  </a:lnTo>
                  <a:lnTo>
                    <a:pt x="436" y="1910"/>
                  </a:lnTo>
                  <a:lnTo>
                    <a:pt x="12" y="526"/>
                  </a:lnTo>
                  <a:cubicBezTo>
                    <a:pt x="0" y="488"/>
                    <a:pt x="21" y="447"/>
                    <a:pt x="59" y="436"/>
                  </a:cubicBezTo>
                  <a:cubicBezTo>
                    <a:pt x="97" y="424"/>
                    <a:pt x="138" y="445"/>
                    <a:pt x="149" y="483"/>
                  </a:cubicBezTo>
                  <a:close/>
                </a:path>
              </a:pathLst>
            </a:custGeom>
            <a:solidFill>
              <a:srgbClr val="FF0000"/>
            </a:solidFill>
            <a:ln w="1588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5" name="Freeform 21"/>
            <p:cNvSpPr>
              <a:spLocks/>
            </p:cNvSpPr>
            <p:nvPr/>
          </p:nvSpPr>
          <p:spPr bwMode="auto">
            <a:xfrm>
              <a:off x="3302" y="1786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3302" y="1786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7" name="Freeform 23"/>
            <p:cNvSpPr>
              <a:spLocks/>
            </p:cNvSpPr>
            <p:nvPr/>
          </p:nvSpPr>
          <p:spPr bwMode="auto">
            <a:xfrm>
              <a:off x="3330" y="1886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8" name="Freeform 24"/>
            <p:cNvSpPr>
              <a:spLocks/>
            </p:cNvSpPr>
            <p:nvPr/>
          </p:nvSpPr>
          <p:spPr bwMode="auto">
            <a:xfrm>
              <a:off x="3330" y="1886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9" name="Freeform 25"/>
            <p:cNvSpPr>
              <a:spLocks/>
            </p:cNvSpPr>
            <p:nvPr/>
          </p:nvSpPr>
          <p:spPr bwMode="auto">
            <a:xfrm>
              <a:off x="3359" y="1986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0" name="Freeform 26"/>
            <p:cNvSpPr>
              <a:spLocks/>
            </p:cNvSpPr>
            <p:nvPr/>
          </p:nvSpPr>
          <p:spPr bwMode="auto">
            <a:xfrm>
              <a:off x="3359" y="1986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1" name="Freeform 27"/>
            <p:cNvSpPr>
              <a:spLocks/>
            </p:cNvSpPr>
            <p:nvPr/>
          </p:nvSpPr>
          <p:spPr bwMode="auto">
            <a:xfrm>
              <a:off x="3387" y="2085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2 h 25"/>
                <a:gd name="T4" fmla="*/ 11 w 22"/>
                <a:gd name="T5" fmla="*/ 25 h 25"/>
                <a:gd name="T6" fmla="*/ 0 w 22"/>
                <a:gd name="T7" fmla="*/ 12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2"/>
                  </a:lnTo>
                  <a:lnTo>
                    <a:pt x="11" y="25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2" name="Freeform 28"/>
            <p:cNvSpPr>
              <a:spLocks/>
            </p:cNvSpPr>
            <p:nvPr/>
          </p:nvSpPr>
          <p:spPr bwMode="auto">
            <a:xfrm>
              <a:off x="3387" y="2085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2 h 25"/>
                <a:gd name="T4" fmla="*/ 11 w 22"/>
                <a:gd name="T5" fmla="*/ 25 h 25"/>
                <a:gd name="T6" fmla="*/ 0 w 22"/>
                <a:gd name="T7" fmla="*/ 12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2"/>
                  </a:lnTo>
                  <a:lnTo>
                    <a:pt x="11" y="25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3416" y="2185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3 h 25"/>
                <a:gd name="T4" fmla="*/ 11 w 22"/>
                <a:gd name="T5" fmla="*/ 25 h 25"/>
                <a:gd name="T6" fmla="*/ 0 w 22"/>
                <a:gd name="T7" fmla="*/ 13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3"/>
                  </a:lnTo>
                  <a:lnTo>
                    <a:pt x="11" y="25"/>
                  </a:lnTo>
                  <a:lnTo>
                    <a:pt x="0" y="1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>
              <a:off x="3416" y="2185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3 h 25"/>
                <a:gd name="T4" fmla="*/ 11 w 22"/>
                <a:gd name="T5" fmla="*/ 25 h 25"/>
                <a:gd name="T6" fmla="*/ 0 w 22"/>
                <a:gd name="T7" fmla="*/ 13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3"/>
                  </a:lnTo>
                  <a:lnTo>
                    <a:pt x="11" y="25"/>
                  </a:lnTo>
                  <a:lnTo>
                    <a:pt x="0" y="13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5" name="Freeform 31"/>
            <p:cNvSpPr>
              <a:spLocks/>
            </p:cNvSpPr>
            <p:nvPr/>
          </p:nvSpPr>
          <p:spPr bwMode="auto">
            <a:xfrm>
              <a:off x="3444" y="2254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6" name="Freeform 32"/>
            <p:cNvSpPr>
              <a:spLocks/>
            </p:cNvSpPr>
            <p:nvPr/>
          </p:nvSpPr>
          <p:spPr bwMode="auto">
            <a:xfrm>
              <a:off x="3444" y="2254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7" name="Freeform 33"/>
            <p:cNvSpPr>
              <a:spLocks/>
            </p:cNvSpPr>
            <p:nvPr/>
          </p:nvSpPr>
          <p:spPr bwMode="auto">
            <a:xfrm>
              <a:off x="3473" y="2323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8" name="Freeform 34"/>
            <p:cNvSpPr>
              <a:spLocks/>
            </p:cNvSpPr>
            <p:nvPr/>
          </p:nvSpPr>
          <p:spPr bwMode="auto">
            <a:xfrm>
              <a:off x="3473" y="2323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9" name="Freeform 35"/>
            <p:cNvSpPr>
              <a:spLocks/>
            </p:cNvSpPr>
            <p:nvPr/>
          </p:nvSpPr>
          <p:spPr bwMode="auto">
            <a:xfrm>
              <a:off x="3501" y="2360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0" name="Freeform 36"/>
            <p:cNvSpPr>
              <a:spLocks/>
            </p:cNvSpPr>
            <p:nvPr/>
          </p:nvSpPr>
          <p:spPr bwMode="auto">
            <a:xfrm>
              <a:off x="3501" y="2360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1" name="Freeform 37"/>
            <p:cNvSpPr>
              <a:spLocks/>
            </p:cNvSpPr>
            <p:nvPr/>
          </p:nvSpPr>
          <p:spPr bwMode="auto">
            <a:xfrm>
              <a:off x="3530" y="2291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2 h 25"/>
                <a:gd name="T4" fmla="*/ 11 w 22"/>
                <a:gd name="T5" fmla="*/ 25 h 25"/>
                <a:gd name="T6" fmla="*/ 0 w 22"/>
                <a:gd name="T7" fmla="*/ 12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2"/>
                  </a:lnTo>
                  <a:lnTo>
                    <a:pt x="11" y="25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2" name="Freeform 38"/>
            <p:cNvSpPr>
              <a:spLocks/>
            </p:cNvSpPr>
            <p:nvPr/>
          </p:nvSpPr>
          <p:spPr bwMode="auto">
            <a:xfrm>
              <a:off x="3530" y="2291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2 h 25"/>
                <a:gd name="T4" fmla="*/ 11 w 22"/>
                <a:gd name="T5" fmla="*/ 25 h 25"/>
                <a:gd name="T6" fmla="*/ 0 w 22"/>
                <a:gd name="T7" fmla="*/ 12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2"/>
                  </a:lnTo>
                  <a:lnTo>
                    <a:pt x="11" y="25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3" name="Freeform 39"/>
            <p:cNvSpPr>
              <a:spLocks/>
            </p:cNvSpPr>
            <p:nvPr/>
          </p:nvSpPr>
          <p:spPr bwMode="auto">
            <a:xfrm>
              <a:off x="3558" y="2191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4" name="Freeform 40"/>
            <p:cNvSpPr>
              <a:spLocks/>
            </p:cNvSpPr>
            <p:nvPr/>
          </p:nvSpPr>
          <p:spPr bwMode="auto">
            <a:xfrm>
              <a:off x="3558" y="2191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5" name="Freeform 41"/>
            <p:cNvSpPr>
              <a:spLocks/>
            </p:cNvSpPr>
            <p:nvPr/>
          </p:nvSpPr>
          <p:spPr bwMode="auto">
            <a:xfrm>
              <a:off x="3587" y="1998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3 h 25"/>
                <a:gd name="T4" fmla="*/ 11 w 22"/>
                <a:gd name="T5" fmla="*/ 25 h 25"/>
                <a:gd name="T6" fmla="*/ 0 w 22"/>
                <a:gd name="T7" fmla="*/ 13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3"/>
                  </a:lnTo>
                  <a:lnTo>
                    <a:pt x="11" y="25"/>
                  </a:lnTo>
                  <a:lnTo>
                    <a:pt x="0" y="1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6" name="Freeform 42"/>
            <p:cNvSpPr>
              <a:spLocks/>
            </p:cNvSpPr>
            <p:nvPr/>
          </p:nvSpPr>
          <p:spPr bwMode="auto">
            <a:xfrm>
              <a:off x="3587" y="1998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3 h 25"/>
                <a:gd name="T4" fmla="*/ 11 w 22"/>
                <a:gd name="T5" fmla="*/ 25 h 25"/>
                <a:gd name="T6" fmla="*/ 0 w 22"/>
                <a:gd name="T7" fmla="*/ 13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3"/>
                  </a:lnTo>
                  <a:lnTo>
                    <a:pt x="11" y="25"/>
                  </a:lnTo>
                  <a:lnTo>
                    <a:pt x="0" y="13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7" name="Freeform 43"/>
            <p:cNvSpPr>
              <a:spLocks/>
            </p:cNvSpPr>
            <p:nvPr/>
          </p:nvSpPr>
          <p:spPr bwMode="auto">
            <a:xfrm>
              <a:off x="3615" y="1898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2 h 25"/>
                <a:gd name="T4" fmla="*/ 11 w 22"/>
                <a:gd name="T5" fmla="*/ 25 h 25"/>
                <a:gd name="T6" fmla="*/ 0 w 22"/>
                <a:gd name="T7" fmla="*/ 12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2"/>
                  </a:lnTo>
                  <a:lnTo>
                    <a:pt x="11" y="25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8" name="Freeform 44"/>
            <p:cNvSpPr>
              <a:spLocks/>
            </p:cNvSpPr>
            <p:nvPr/>
          </p:nvSpPr>
          <p:spPr bwMode="auto">
            <a:xfrm>
              <a:off x="3615" y="1898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2 h 25"/>
                <a:gd name="T4" fmla="*/ 11 w 22"/>
                <a:gd name="T5" fmla="*/ 25 h 25"/>
                <a:gd name="T6" fmla="*/ 0 w 22"/>
                <a:gd name="T7" fmla="*/ 12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2"/>
                  </a:lnTo>
                  <a:lnTo>
                    <a:pt x="11" y="25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49" name="Freeform 45"/>
            <p:cNvSpPr>
              <a:spLocks/>
            </p:cNvSpPr>
            <p:nvPr/>
          </p:nvSpPr>
          <p:spPr bwMode="auto">
            <a:xfrm>
              <a:off x="3644" y="1830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0" name="Freeform 46"/>
            <p:cNvSpPr>
              <a:spLocks/>
            </p:cNvSpPr>
            <p:nvPr/>
          </p:nvSpPr>
          <p:spPr bwMode="auto">
            <a:xfrm>
              <a:off x="3644" y="1830"/>
              <a:ext cx="22" cy="24"/>
            </a:xfrm>
            <a:custGeom>
              <a:avLst/>
              <a:gdLst>
                <a:gd name="T0" fmla="*/ 11 w 22"/>
                <a:gd name="T1" fmla="*/ 0 h 24"/>
                <a:gd name="T2" fmla="*/ 22 w 22"/>
                <a:gd name="T3" fmla="*/ 12 h 24"/>
                <a:gd name="T4" fmla="*/ 11 w 22"/>
                <a:gd name="T5" fmla="*/ 24 h 24"/>
                <a:gd name="T6" fmla="*/ 0 w 22"/>
                <a:gd name="T7" fmla="*/ 12 h 24"/>
                <a:gd name="T8" fmla="*/ 11 w 22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4">
                  <a:moveTo>
                    <a:pt x="11" y="0"/>
                  </a:moveTo>
                  <a:lnTo>
                    <a:pt x="22" y="12"/>
                  </a:lnTo>
                  <a:lnTo>
                    <a:pt x="11" y="24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1" name="Freeform 47"/>
            <p:cNvSpPr>
              <a:spLocks/>
            </p:cNvSpPr>
            <p:nvPr/>
          </p:nvSpPr>
          <p:spPr bwMode="auto">
            <a:xfrm>
              <a:off x="3672" y="1792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2 h 25"/>
                <a:gd name="T4" fmla="*/ 11 w 22"/>
                <a:gd name="T5" fmla="*/ 25 h 25"/>
                <a:gd name="T6" fmla="*/ 0 w 22"/>
                <a:gd name="T7" fmla="*/ 12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2"/>
                  </a:lnTo>
                  <a:lnTo>
                    <a:pt x="11" y="25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2" name="Freeform 48"/>
            <p:cNvSpPr>
              <a:spLocks/>
            </p:cNvSpPr>
            <p:nvPr/>
          </p:nvSpPr>
          <p:spPr bwMode="auto">
            <a:xfrm>
              <a:off x="3672" y="1792"/>
              <a:ext cx="22" cy="25"/>
            </a:xfrm>
            <a:custGeom>
              <a:avLst/>
              <a:gdLst>
                <a:gd name="T0" fmla="*/ 11 w 22"/>
                <a:gd name="T1" fmla="*/ 0 h 25"/>
                <a:gd name="T2" fmla="*/ 22 w 22"/>
                <a:gd name="T3" fmla="*/ 12 h 25"/>
                <a:gd name="T4" fmla="*/ 11 w 22"/>
                <a:gd name="T5" fmla="*/ 25 h 25"/>
                <a:gd name="T6" fmla="*/ 0 w 22"/>
                <a:gd name="T7" fmla="*/ 12 h 25"/>
                <a:gd name="T8" fmla="*/ 11 w 22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5">
                  <a:moveTo>
                    <a:pt x="11" y="0"/>
                  </a:moveTo>
                  <a:lnTo>
                    <a:pt x="22" y="12"/>
                  </a:lnTo>
                  <a:lnTo>
                    <a:pt x="11" y="25"/>
                  </a:lnTo>
                  <a:lnTo>
                    <a:pt x="0" y="12"/>
                  </a:lnTo>
                  <a:lnTo>
                    <a:pt x="11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3" name="Freeform 49"/>
            <p:cNvSpPr>
              <a:spLocks/>
            </p:cNvSpPr>
            <p:nvPr/>
          </p:nvSpPr>
          <p:spPr bwMode="auto">
            <a:xfrm>
              <a:off x="3700" y="1755"/>
              <a:ext cx="23" cy="25"/>
            </a:xfrm>
            <a:custGeom>
              <a:avLst/>
              <a:gdLst>
                <a:gd name="T0" fmla="*/ 12 w 23"/>
                <a:gd name="T1" fmla="*/ 0 h 25"/>
                <a:gd name="T2" fmla="*/ 23 w 23"/>
                <a:gd name="T3" fmla="*/ 12 h 25"/>
                <a:gd name="T4" fmla="*/ 12 w 23"/>
                <a:gd name="T5" fmla="*/ 25 h 25"/>
                <a:gd name="T6" fmla="*/ 0 w 23"/>
                <a:gd name="T7" fmla="*/ 12 h 25"/>
                <a:gd name="T8" fmla="*/ 12 w 23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5">
                  <a:moveTo>
                    <a:pt x="12" y="0"/>
                  </a:moveTo>
                  <a:lnTo>
                    <a:pt x="23" y="12"/>
                  </a:lnTo>
                  <a:lnTo>
                    <a:pt x="12" y="25"/>
                  </a:ln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4" name="Freeform 50"/>
            <p:cNvSpPr>
              <a:spLocks/>
            </p:cNvSpPr>
            <p:nvPr/>
          </p:nvSpPr>
          <p:spPr bwMode="auto">
            <a:xfrm>
              <a:off x="3700" y="1755"/>
              <a:ext cx="23" cy="25"/>
            </a:xfrm>
            <a:custGeom>
              <a:avLst/>
              <a:gdLst>
                <a:gd name="T0" fmla="*/ 12 w 23"/>
                <a:gd name="T1" fmla="*/ 0 h 25"/>
                <a:gd name="T2" fmla="*/ 23 w 23"/>
                <a:gd name="T3" fmla="*/ 12 h 25"/>
                <a:gd name="T4" fmla="*/ 12 w 23"/>
                <a:gd name="T5" fmla="*/ 25 h 25"/>
                <a:gd name="T6" fmla="*/ 0 w 23"/>
                <a:gd name="T7" fmla="*/ 12 h 25"/>
                <a:gd name="T8" fmla="*/ 12 w 23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5">
                  <a:moveTo>
                    <a:pt x="12" y="0"/>
                  </a:moveTo>
                  <a:lnTo>
                    <a:pt x="23" y="12"/>
                  </a:lnTo>
                  <a:lnTo>
                    <a:pt x="12" y="25"/>
                  </a:lnTo>
                  <a:lnTo>
                    <a:pt x="0" y="12"/>
                  </a:lnTo>
                  <a:lnTo>
                    <a:pt x="12" y="0"/>
                  </a:lnTo>
                  <a:close/>
                </a:path>
              </a:pathLst>
            </a:custGeom>
            <a:noFill/>
            <a:ln w="4763" cap="flat">
              <a:solidFill>
                <a:srgbClr val="8EA5CB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2497" y="3062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2497" y="2813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2497" y="2565"/>
              <a:ext cx="68" cy="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2497" y="2314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2497" y="2066"/>
              <a:ext cx="68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2466" y="1815"/>
              <a:ext cx="10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2466" y="1566"/>
              <a:ext cx="10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2466" y="1316"/>
              <a:ext cx="10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2466" y="1067"/>
              <a:ext cx="101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2587" y="3145"/>
              <a:ext cx="6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2673" y="3145"/>
              <a:ext cx="60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2758" y="3145"/>
              <a:ext cx="6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2830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2916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65"/>
            <p:cNvSpPr>
              <a:spLocks noChangeArrowheads="1"/>
            </p:cNvSpPr>
            <p:nvPr/>
          </p:nvSpPr>
          <p:spPr bwMode="auto">
            <a:xfrm>
              <a:off x="3001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3087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67"/>
            <p:cNvSpPr>
              <a:spLocks noChangeArrowheads="1"/>
            </p:cNvSpPr>
            <p:nvPr/>
          </p:nvSpPr>
          <p:spPr bwMode="auto">
            <a:xfrm>
              <a:off x="3172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3257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ectangle 69"/>
            <p:cNvSpPr>
              <a:spLocks noChangeArrowheads="1"/>
            </p:cNvSpPr>
            <p:nvPr/>
          </p:nvSpPr>
          <p:spPr bwMode="auto">
            <a:xfrm>
              <a:off x="3343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3428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71"/>
            <p:cNvSpPr>
              <a:spLocks noChangeArrowheads="1"/>
            </p:cNvSpPr>
            <p:nvPr/>
          </p:nvSpPr>
          <p:spPr bwMode="auto">
            <a:xfrm>
              <a:off x="3514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72"/>
            <p:cNvSpPr>
              <a:spLocks noChangeArrowheads="1"/>
            </p:cNvSpPr>
            <p:nvPr/>
          </p:nvSpPr>
          <p:spPr bwMode="auto">
            <a:xfrm>
              <a:off x="3599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73"/>
            <p:cNvSpPr>
              <a:spLocks noChangeArrowheads="1"/>
            </p:cNvSpPr>
            <p:nvPr/>
          </p:nvSpPr>
          <p:spPr bwMode="auto">
            <a:xfrm>
              <a:off x="3685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ectangle 74"/>
            <p:cNvSpPr>
              <a:spLocks noChangeArrowheads="1"/>
            </p:cNvSpPr>
            <p:nvPr/>
          </p:nvSpPr>
          <p:spPr bwMode="auto">
            <a:xfrm>
              <a:off x="3770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75"/>
            <p:cNvSpPr>
              <a:spLocks noChangeArrowheads="1"/>
            </p:cNvSpPr>
            <p:nvPr/>
          </p:nvSpPr>
          <p:spPr bwMode="auto">
            <a:xfrm>
              <a:off x="3856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76"/>
            <p:cNvSpPr>
              <a:spLocks noChangeArrowheads="1"/>
            </p:cNvSpPr>
            <p:nvPr/>
          </p:nvSpPr>
          <p:spPr bwMode="auto">
            <a:xfrm>
              <a:off x="3941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77"/>
            <p:cNvSpPr>
              <a:spLocks noChangeArrowheads="1"/>
            </p:cNvSpPr>
            <p:nvPr/>
          </p:nvSpPr>
          <p:spPr bwMode="auto">
            <a:xfrm>
              <a:off x="4027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>
              <a:off x="4112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Rectangle 79"/>
            <p:cNvSpPr>
              <a:spLocks noChangeArrowheads="1"/>
            </p:cNvSpPr>
            <p:nvPr/>
          </p:nvSpPr>
          <p:spPr bwMode="auto">
            <a:xfrm>
              <a:off x="4197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4283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Rectangle 81"/>
            <p:cNvSpPr>
              <a:spLocks noChangeArrowheads="1"/>
            </p:cNvSpPr>
            <p:nvPr/>
          </p:nvSpPr>
          <p:spPr bwMode="auto">
            <a:xfrm>
              <a:off x="4368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Rectangle 82"/>
            <p:cNvSpPr>
              <a:spLocks noChangeArrowheads="1"/>
            </p:cNvSpPr>
            <p:nvPr/>
          </p:nvSpPr>
          <p:spPr bwMode="auto">
            <a:xfrm>
              <a:off x="4454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ectangle 83"/>
            <p:cNvSpPr>
              <a:spLocks noChangeArrowheads="1"/>
            </p:cNvSpPr>
            <p:nvPr/>
          </p:nvSpPr>
          <p:spPr bwMode="auto">
            <a:xfrm>
              <a:off x="4539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Rectangle 84"/>
            <p:cNvSpPr>
              <a:spLocks noChangeArrowheads="1"/>
            </p:cNvSpPr>
            <p:nvPr/>
          </p:nvSpPr>
          <p:spPr bwMode="auto">
            <a:xfrm>
              <a:off x="4625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85"/>
            <p:cNvSpPr>
              <a:spLocks noChangeArrowheads="1"/>
            </p:cNvSpPr>
            <p:nvPr/>
          </p:nvSpPr>
          <p:spPr bwMode="auto">
            <a:xfrm>
              <a:off x="4710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Rectangle 86"/>
            <p:cNvSpPr>
              <a:spLocks noChangeArrowheads="1"/>
            </p:cNvSpPr>
            <p:nvPr/>
          </p:nvSpPr>
          <p:spPr bwMode="auto">
            <a:xfrm>
              <a:off x="4796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ectangle 87"/>
            <p:cNvSpPr>
              <a:spLocks noChangeArrowheads="1"/>
            </p:cNvSpPr>
            <p:nvPr/>
          </p:nvSpPr>
          <p:spPr bwMode="auto">
            <a:xfrm>
              <a:off x="4881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Rectangle 88"/>
            <p:cNvSpPr>
              <a:spLocks noChangeArrowheads="1"/>
            </p:cNvSpPr>
            <p:nvPr/>
          </p:nvSpPr>
          <p:spPr bwMode="auto">
            <a:xfrm>
              <a:off x="4967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Rectangle 89"/>
            <p:cNvSpPr>
              <a:spLocks noChangeArrowheads="1"/>
            </p:cNvSpPr>
            <p:nvPr/>
          </p:nvSpPr>
          <p:spPr bwMode="auto">
            <a:xfrm>
              <a:off x="5052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Rectangle 90"/>
            <p:cNvSpPr>
              <a:spLocks noChangeArrowheads="1"/>
            </p:cNvSpPr>
            <p:nvPr/>
          </p:nvSpPr>
          <p:spPr bwMode="auto">
            <a:xfrm>
              <a:off x="5137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Rectangle 91"/>
            <p:cNvSpPr>
              <a:spLocks noChangeArrowheads="1"/>
            </p:cNvSpPr>
            <p:nvPr/>
          </p:nvSpPr>
          <p:spPr bwMode="auto">
            <a:xfrm>
              <a:off x="5223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Rectangle 92"/>
            <p:cNvSpPr>
              <a:spLocks noChangeArrowheads="1"/>
            </p:cNvSpPr>
            <p:nvPr/>
          </p:nvSpPr>
          <p:spPr bwMode="auto">
            <a:xfrm>
              <a:off x="5308" y="3145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93"/>
            <p:cNvSpPr>
              <a:spLocks noChangeArrowheads="1"/>
            </p:cNvSpPr>
            <p:nvPr/>
          </p:nvSpPr>
          <p:spPr bwMode="auto">
            <a:xfrm>
              <a:off x="5380" y="3145"/>
              <a:ext cx="12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Rectangle 94"/>
            <p:cNvSpPr>
              <a:spLocks noChangeArrowheads="1"/>
            </p:cNvSpPr>
            <p:nvPr/>
          </p:nvSpPr>
          <p:spPr bwMode="auto">
            <a:xfrm>
              <a:off x="5466" y="3145"/>
              <a:ext cx="12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95"/>
            <p:cNvSpPr>
              <a:spLocks noChangeArrowheads="1"/>
            </p:cNvSpPr>
            <p:nvPr/>
          </p:nvSpPr>
          <p:spPr bwMode="auto">
            <a:xfrm>
              <a:off x="5551" y="3145"/>
              <a:ext cx="12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2427" y="1027"/>
              <a:ext cx="3251" cy="2310"/>
            </a:xfrm>
            <a:prstGeom prst="rect">
              <a:avLst/>
            </a:prstGeom>
            <a:noFill/>
            <a:ln w="4763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1" name="Rectangle 97"/>
            <p:cNvSpPr>
              <a:spLocks noChangeArrowheads="1"/>
            </p:cNvSpPr>
            <p:nvPr/>
          </p:nvSpPr>
          <p:spPr bwMode="auto">
            <a:xfrm>
              <a:off x="5163" y="2961"/>
              <a:ext cx="280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800" dirty="0" smtClean="0">
                  <a:solidFill>
                    <a:srgbClr val="000000"/>
                  </a:solidFill>
                  <a:latin typeface="Calibri" pitchFamily="34" charset="0"/>
                </a:rPr>
                <a:t>Radni dani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2443" y="1395"/>
              <a:ext cx="122" cy="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700" dirty="0" err="1">
                  <a:solidFill>
                    <a:srgbClr val="000000"/>
                  </a:solidFill>
                  <a:latin typeface="Calibri" pitchFamily="34" charset="0"/>
                </a:rPr>
                <a:t>m</a:t>
              </a:r>
              <a:r>
                <a:rPr lang="sr-Latn-RS" altLang="sr-Latn-RS" sz="700" dirty="0" err="1" smtClean="0">
                  <a:solidFill>
                    <a:srgbClr val="000000"/>
                  </a:solidFill>
                  <a:latin typeface="Calibri" pitchFamily="34" charset="0"/>
                </a:rPr>
                <a:t>lrd</a:t>
              </a:r>
              <a:r>
                <a:rPr lang="sr-Latn-RS" altLang="sr-Latn-RS" sz="700" dirty="0" smtClean="0">
                  <a:solidFill>
                    <a:srgbClr val="000000"/>
                  </a:solidFill>
                  <a:latin typeface="Calibri" pitchFamily="34" charset="0"/>
                </a:rPr>
                <a:t>.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Rectangle 99"/>
            <p:cNvSpPr>
              <a:spLocks noChangeArrowheads="1"/>
            </p:cNvSpPr>
            <p:nvPr/>
          </p:nvSpPr>
          <p:spPr bwMode="auto">
            <a:xfrm>
              <a:off x="3183" y="2887"/>
              <a:ext cx="166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Salda za</a:t>
              </a:r>
              <a:r>
                <a:rPr kumimoji="0" lang="sr-Latn-RS" altLang="sr-Latn-RS" sz="1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sr-Latn-RS" altLang="sr-Latn-RS" sz="1000" b="0" i="0" u="none" strike="noStrike" cap="none" normalizeH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namjenska</a:t>
              </a:r>
              <a:r>
                <a:rPr kumimoji="0" lang="sr-Latn-RS" altLang="sr-Latn-RS" sz="1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odvajanja 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(donatorski</a:t>
              </a:r>
              <a:r>
                <a:rPr kumimoji="0" lang="sr-Latn-RS" altLang="sr-Latn-RS" sz="1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fondovi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,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100"/>
            <p:cNvSpPr>
              <a:spLocks noChangeArrowheads="1"/>
            </p:cNvSpPr>
            <p:nvPr/>
          </p:nvSpPr>
          <p:spPr bwMode="auto">
            <a:xfrm>
              <a:off x="3386" y="2983"/>
              <a:ext cx="76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000" dirty="0" err="1">
                  <a:solidFill>
                    <a:srgbClr val="000000"/>
                  </a:solidFill>
                  <a:latin typeface="Calibri" pitchFamily="34" charset="0"/>
                </a:rPr>
                <a:t>s</a:t>
              </a:r>
              <a:r>
                <a:rPr kumimoji="0" lang="sr-Latn-RS" altLang="sr-Latn-R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tabilizacijski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fond, itd.)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Rectangle 101"/>
            <p:cNvSpPr>
              <a:spLocks noChangeArrowheads="1"/>
            </p:cNvSpPr>
            <p:nvPr/>
          </p:nvSpPr>
          <p:spPr bwMode="auto">
            <a:xfrm>
              <a:off x="4150" y="2983"/>
              <a:ext cx="40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= 2 milijarde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102"/>
            <p:cNvSpPr>
              <a:spLocks noChangeArrowheads="1"/>
            </p:cNvSpPr>
            <p:nvPr/>
          </p:nvSpPr>
          <p:spPr bwMode="auto">
            <a:xfrm>
              <a:off x="4337" y="2419"/>
              <a:ext cx="103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Gotovinska rezerva = 6 milijardi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Freeform 103"/>
            <p:cNvSpPr>
              <a:spLocks noEditPoints="1"/>
            </p:cNvSpPr>
            <p:nvPr/>
          </p:nvSpPr>
          <p:spPr bwMode="auto">
            <a:xfrm>
              <a:off x="4897" y="2113"/>
              <a:ext cx="76" cy="266"/>
            </a:xfrm>
            <a:custGeom>
              <a:avLst/>
              <a:gdLst>
                <a:gd name="T0" fmla="*/ 0 w 571"/>
                <a:gd name="T1" fmla="*/ 1832 h 1841"/>
                <a:gd name="T2" fmla="*/ 492 w 571"/>
                <a:gd name="T3" fmla="*/ 25 h 1841"/>
                <a:gd name="T4" fmla="*/ 523 w 571"/>
                <a:gd name="T5" fmla="*/ 34 h 1841"/>
                <a:gd name="T6" fmla="*/ 31 w 571"/>
                <a:gd name="T7" fmla="*/ 1841 h 1841"/>
                <a:gd name="T8" fmla="*/ 0 w 571"/>
                <a:gd name="T9" fmla="*/ 1832 h 1841"/>
                <a:gd name="T10" fmla="*/ 381 w 571"/>
                <a:gd name="T11" fmla="*/ 124 h 1841"/>
                <a:gd name="T12" fmla="*/ 515 w 571"/>
                <a:gd name="T13" fmla="*/ 0 h 1841"/>
                <a:gd name="T14" fmla="*/ 568 w 571"/>
                <a:gd name="T15" fmla="*/ 175 h 1841"/>
                <a:gd name="T16" fmla="*/ 558 w 571"/>
                <a:gd name="T17" fmla="*/ 195 h 1841"/>
                <a:gd name="T18" fmla="*/ 538 w 571"/>
                <a:gd name="T19" fmla="*/ 185 h 1841"/>
                <a:gd name="T20" fmla="*/ 492 w 571"/>
                <a:gd name="T21" fmla="*/ 34 h 1841"/>
                <a:gd name="T22" fmla="*/ 518 w 571"/>
                <a:gd name="T23" fmla="*/ 41 h 1841"/>
                <a:gd name="T24" fmla="*/ 403 w 571"/>
                <a:gd name="T25" fmla="*/ 148 h 1841"/>
                <a:gd name="T26" fmla="*/ 380 w 571"/>
                <a:gd name="T27" fmla="*/ 147 h 1841"/>
                <a:gd name="T28" fmla="*/ 381 w 571"/>
                <a:gd name="T29" fmla="*/ 124 h 1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71" h="1841">
                  <a:moveTo>
                    <a:pt x="0" y="1832"/>
                  </a:moveTo>
                  <a:lnTo>
                    <a:pt x="492" y="25"/>
                  </a:lnTo>
                  <a:lnTo>
                    <a:pt x="523" y="34"/>
                  </a:lnTo>
                  <a:lnTo>
                    <a:pt x="31" y="1841"/>
                  </a:lnTo>
                  <a:lnTo>
                    <a:pt x="0" y="1832"/>
                  </a:lnTo>
                  <a:close/>
                  <a:moveTo>
                    <a:pt x="381" y="124"/>
                  </a:moveTo>
                  <a:lnTo>
                    <a:pt x="515" y="0"/>
                  </a:lnTo>
                  <a:lnTo>
                    <a:pt x="568" y="175"/>
                  </a:lnTo>
                  <a:cubicBezTo>
                    <a:pt x="571" y="184"/>
                    <a:pt x="566" y="193"/>
                    <a:pt x="558" y="195"/>
                  </a:cubicBezTo>
                  <a:cubicBezTo>
                    <a:pt x="549" y="198"/>
                    <a:pt x="540" y="193"/>
                    <a:pt x="538" y="185"/>
                  </a:cubicBezTo>
                  <a:lnTo>
                    <a:pt x="492" y="34"/>
                  </a:lnTo>
                  <a:lnTo>
                    <a:pt x="518" y="41"/>
                  </a:lnTo>
                  <a:lnTo>
                    <a:pt x="403" y="148"/>
                  </a:lnTo>
                  <a:cubicBezTo>
                    <a:pt x="396" y="154"/>
                    <a:pt x="386" y="154"/>
                    <a:pt x="380" y="147"/>
                  </a:cubicBezTo>
                  <a:cubicBezTo>
                    <a:pt x="374" y="141"/>
                    <a:pt x="375" y="130"/>
                    <a:pt x="381" y="1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8" name="Freeform 104"/>
            <p:cNvSpPr>
              <a:spLocks noEditPoints="1"/>
            </p:cNvSpPr>
            <p:nvPr/>
          </p:nvSpPr>
          <p:spPr bwMode="auto">
            <a:xfrm>
              <a:off x="4901" y="2517"/>
              <a:ext cx="83" cy="330"/>
            </a:xfrm>
            <a:custGeom>
              <a:avLst/>
              <a:gdLst>
                <a:gd name="T0" fmla="*/ 0 w 624"/>
                <a:gd name="T1" fmla="*/ 7 h 2280"/>
                <a:gd name="T2" fmla="*/ 541 w 624"/>
                <a:gd name="T3" fmla="*/ 2254 h 2280"/>
                <a:gd name="T4" fmla="*/ 572 w 624"/>
                <a:gd name="T5" fmla="*/ 2246 h 2280"/>
                <a:gd name="T6" fmla="*/ 31 w 624"/>
                <a:gd name="T7" fmla="*/ 0 h 2280"/>
                <a:gd name="T8" fmla="*/ 0 w 624"/>
                <a:gd name="T9" fmla="*/ 7 h 2280"/>
                <a:gd name="T10" fmla="*/ 433 w 624"/>
                <a:gd name="T11" fmla="*/ 2152 h 2280"/>
                <a:gd name="T12" fmla="*/ 563 w 624"/>
                <a:gd name="T13" fmla="*/ 2280 h 2280"/>
                <a:gd name="T14" fmla="*/ 621 w 624"/>
                <a:gd name="T15" fmla="*/ 2106 h 2280"/>
                <a:gd name="T16" fmla="*/ 611 w 624"/>
                <a:gd name="T17" fmla="*/ 2086 h 2280"/>
                <a:gd name="T18" fmla="*/ 591 w 624"/>
                <a:gd name="T19" fmla="*/ 2096 h 2280"/>
                <a:gd name="T20" fmla="*/ 541 w 624"/>
                <a:gd name="T21" fmla="*/ 2245 h 2280"/>
                <a:gd name="T22" fmla="*/ 568 w 624"/>
                <a:gd name="T23" fmla="*/ 2239 h 2280"/>
                <a:gd name="T24" fmla="*/ 455 w 624"/>
                <a:gd name="T25" fmla="*/ 2129 h 2280"/>
                <a:gd name="T26" fmla="*/ 433 w 624"/>
                <a:gd name="T27" fmla="*/ 2129 h 2280"/>
                <a:gd name="T28" fmla="*/ 433 w 624"/>
                <a:gd name="T29" fmla="*/ 2152 h 2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4" h="2280">
                  <a:moveTo>
                    <a:pt x="0" y="7"/>
                  </a:moveTo>
                  <a:lnTo>
                    <a:pt x="541" y="2254"/>
                  </a:lnTo>
                  <a:lnTo>
                    <a:pt x="572" y="2246"/>
                  </a:lnTo>
                  <a:lnTo>
                    <a:pt x="31" y="0"/>
                  </a:lnTo>
                  <a:lnTo>
                    <a:pt x="0" y="7"/>
                  </a:lnTo>
                  <a:close/>
                  <a:moveTo>
                    <a:pt x="433" y="2152"/>
                  </a:moveTo>
                  <a:lnTo>
                    <a:pt x="563" y="2280"/>
                  </a:lnTo>
                  <a:lnTo>
                    <a:pt x="621" y="2106"/>
                  </a:lnTo>
                  <a:cubicBezTo>
                    <a:pt x="624" y="2098"/>
                    <a:pt x="620" y="2089"/>
                    <a:pt x="611" y="2086"/>
                  </a:cubicBezTo>
                  <a:cubicBezTo>
                    <a:pt x="603" y="2083"/>
                    <a:pt x="594" y="2088"/>
                    <a:pt x="591" y="2096"/>
                  </a:cubicBezTo>
                  <a:lnTo>
                    <a:pt x="541" y="2245"/>
                  </a:lnTo>
                  <a:lnTo>
                    <a:pt x="568" y="2239"/>
                  </a:lnTo>
                  <a:lnTo>
                    <a:pt x="455" y="2129"/>
                  </a:lnTo>
                  <a:cubicBezTo>
                    <a:pt x="449" y="2122"/>
                    <a:pt x="439" y="2123"/>
                    <a:pt x="433" y="2129"/>
                  </a:cubicBezTo>
                  <a:cubicBezTo>
                    <a:pt x="427" y="2135"/>
                    <a:pt x="427" y="2145"/>
                    <a:pt x="433" y="215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9" name="Rectangle 105"/>
            <p:cNvSpPr>
              <a:spLocks noChangeArrowheads="1"/>
            </p:cNvSpPr>
            <p:nvPr/>
          </p:nvSpPr>
          <p:spPr bwMode="auto">
            <a:xfrm>
              <a:off x="2574" y="1134"/>
              <a:ext cx="144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Cilj: održati gotovinski saldo u rasponu od +/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ectangle 106"/>
            <p:cNvSpPr>
              <a:spLocks noChangeArrowheads="1"/>
            </p:cNvSpPr>
            <p:nvPr/>
          </p:nvSpPr>
          <p:spPr bwMode="auto">
            <a:xfrm>
              <a:off x="4019" y="1136"/>
              <a:ext cx="6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Rectangle 107"/>
            <p:cNvSpPr>
              <a:spLocks noChangeArrowheads="1"/>
            </p:cNvSpPr>
            <p:nvPr/>
          </p:nvSpPr>
          <p:spPr bwMode="auto">
            <a:xfrm>
              <a:off x="4057" y="1136"/>
              <a:ext cx="92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Rectangle 108"/>
            <p:cNvSpPr>
              <a:spLocks noChangeArrowheads="1"/>
            </p:cNvSpPr>
            <p:nvPr/>
          </p:nvSpPr>
          <p:spPr bwMode="auto">
            <a:xfrm>
              <a:off x="2594" y="1225"/>
              <a:ext cx="103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000" dirty="0" smtClean="0">
                  <a:solidFill>
                    <a:srgbClr val="000000"/>
                  </a:solidFill>
                  <a:latin typeface="Calibri" pitchFamily="34" charset="0"/>
                </a:rPr>
                <a:t>m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ilijarde, 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tj. JRR u rasponu od 8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Rectangle 109"/>
            <p:cNvSpPr>
              <a:spLocks noChangeArrowheads="1"/>
            </p:cNvSpPr>
            <p:nvPr/>
          </p:nvSpPr>
          <p:spPr bwMode="auto">
            <a:xfrm>
              <a:off x="3593" y="1230"/>
              <a:ext cx="60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Rectangle 110"/>
            <p:cNvSpPr>
              <a:spLocks noChangeArrowheads="1"/>
            </p:cNvSpPr>
            <p:nvPr/>
          </p:nvSpPr>
          <p:spPr bwMode="auto">
            <a:xfrm>
              <a:off x="3637" y="1224"/>
              <a:ext cx="36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 milijardi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Freeform 111"/>
            <p:cNvSpPr>
              <a:spLocks noEditPoints="1"/>
            </p:cNvSpPr>
            <p:nvPr/>
          </p:nvSpPr>
          <p:spPr bwMode="auto">
            <a:xfrm>
              <a:off x="3582" y="1326"/>
              <a:ext cx="123" cy="759"/>
            </a:xfrm>
            <a:custGeom>
              <a:avLst/>
              <a:gdLst>
                <a:gd name="T0" fmla="*/ 0 w 1845"/>
                <a:gd name="T1" fmla="*/ 10 h 10494"/>
                <a:gd name="T2" fmla="*/ 1654 w 1845"/>
                <a:gd name="T3" fmla="*/ 10439 h 10494"/>
                <a:gd name="T4" fmla="*/ 1718 w 1845"/>
                <a:gd name="T5" fmla="*/ 10429 h 10494"/>
                <a:gd name="T6" fmla="*/ 63 w 1845"/>
                <a:gd name="T7" fmla="*/ 0 h 10494"/>
                <a:gd name="T8" fmla="*/ 0 w 1845"/>
                <a:gd name="T9" fmla="*/ 10 h 10494"/>
                <a:gd name="T10" fmla="*/ 1456 w 1845"/>
                <a:gd name="T11" fmla="*/ 10218 h 10494"/>
                <a:gd name="T12" fmla="*/ 1696 w 1845"/>
                <a:gd name="T13" fmla="*/ 10494 h 10494"/>
                <a:gd name="T14" fmla="*/ 1838 w 1845"/>
                <a:gd name="T15" fmla="*/ 10157 h 10494"/>
                <a:gd name="T16" fmla="*/ 1821 w 1845"/>
                <a:gd name="T17" fmla="*/ 10115 h 10494"/>
                <a:gd name="T18" fmla="*/ 1779 w 1845"/>
                <a:gd name="T19" fmla="*/ 10132 h 10494"/>
                <a:gd name="T20" fmla="*/ 1657 w 1845"/>
                <a:gd name="T21" fmla="*/ 10422 h 10494"/>
                <a:gd name="T22" fmla="*/ 1710 w 1845"/>
                <a:gd name="T23" fmla="*/ 10413 h 10494"/>
                <a:gd name="T24" fmla="*/ 1504 w 1845"/>
                <a:gd name="T25" fmla="*/ 10176 h 10494"/>
                <a:gd name="T26" fmla="*/ 1459 w 1845"/>
                <a:gd name="T27" fmla="*/ 10173 h 10494"/>
                <a:gd name="T28" fmla="*/ 1456 w 1845"/>
                <a:gd name="T29" fmla="*/ 10218 h 10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45" h="10494">
                  <a:moveTo>
                    <a:pt x="0" y="10"/>
                  </a:moveTo>
                  <a:lnTo>
                    <a:pt x="1654" y="10439"/>
                  </a:lnTo>
                  <a:lnTo>
                    <a:pt x="1718" y="10429"/>
                  </a:lnTo>
                  <a:lnTo>
                    <a:pt x="63" y="0"/>
                  </a:lnTo>
                  <a:lnTo>
                    <a:pt x="0" y="10"/>
                  </a:lnTo>
                  <a:close/>
                  <a:moveTo>
                    <a:pt x="1456" y="10218"/>
                  </a:moveTo>
                  <a:lnTo>
                    <a:pt x="1696" y="10494"/>
                  </a:lnTo>
                  <a:lnTo>
                    <a:pt x="1838" y="10157"/>
                  </a:lnTo>
                  <a:cubicBezTo>
                    <a:pt x="1845" y="10141"/>
                    <a:pt x="1838" y="10122"/>
                    <a:pt x="1821" y="10115"/>
                  </a:cubicBezTo>
                  <a:cubicBezTo>
                    <a:pt x="1805" y="10108"/>
                    <a:pt x="1786" y="10116"/>
                    <a:pt x="1779" y="10132"/>
                  </a:cubicBezTo>
                  <a:lnTo>
                    <a:pt x="1657" y="10422"/>
                  </a:lnTo>
                  <a:lnTo>
                    <a:pt x="1710" y="10413"/>
                  </a:lnTo>
                  <a:lnTo>
                    <a:pt x="1504" y="10176"/>
                  </a:lnTo>
                  <a:cubicBezTo>
                    <a:pt x="1492" y="10162"/>
                    <a:pt x="1472" y="10161"/>
                    <a:pt x="1459" y="10173"/>
                  </a:cubicBezTo>
                  <a:cubicBezTo>
                    <a:pt x="1445" y="10184"/>
                    <a:pt x="1444" y="10204"/>
                    <a:pt x="1456" y="102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16" name="Freeform 112"/>
            <p:cNvSpPr>
              <a:spLocks noEditPoints="1"/>
            </p:cNvSpPr>
            <p:nvPr/>
          </p:nvSpPr>
          <p:spPr bwMode="auto">
            <a:xfrm>
              <a:off x="3917" y="1279"/>
              <a:ext cx="394" cy="76"/>
            </a:xfrm>
            <a:custGeom>
              <a:avLst/>
              <a:gdLst>
                <a:gd name="T0" fmla="*/ 0 w 5917"/>
                <a:gd name="T1" fmla="*/ 63 h 1057"/>
                <a:gd name="T2" fmla="*/ 5852 w 5917"/>
                <a:gd name="T3" fmla="*/ 926 h 1057"/>
                <a:gd name="T4" fmla="*/ 5862 w 5917"/>
                <a:gd name="T5" fmla="*/ 863 h 1057"/>
                <a:gd name="T6" fmla="*/ 9 w 5917"/>
                <a:gd name="T7" fmla="*/ 0 h 1057"/>
                <a:gd name="T8" fmla="*/ 0 w 5917"/>
                <a:gd name="T9" fmla="*/ 63 h 1057"/>
                <a:gd name="T10" fmla="*/ 5582 w 5917"/>
                <a:gd name="T11" fmla="*/ 1050 h 1057"/>
                <a:gd name="T12" fmla="*/ 5917 w 5917"/>
                <a:gd name="T13" fmla="*/ 903 h 1057"/>
                <a:gd name="T14" fmla="*/ 5638 w 5917"/>
                <a:gd name="T15" fmla="*/ 667 h 1057"/>
                <a:gd name="T16" fmla="*/ 5593 w 5917"/>
                <a:gd name="T17" fmla="*/ 670 h 1057"/>
                <a:gd name="T18" fmla="*/ 5597 w 5917"/>
                <a:gd name="T19" fmla="*/ 715 h 1057"/>
                <a:gd name="T20" fmla="*/ 5836 w 5917"/>
                <a:gd name="T21" fmla="*/ 919 h 1057"/>
                <a:gd name="T22" fmla="*/ 5844 w 5917"/>
                <a:gd name="T23" fmla="*/ 865 h 1057"/>
                <a:gd name="T24" fmla="*/ 5556 w 5917"/>
                <a:gd name="T25" fmla="*/ 991 h 1057"/>
                <a:gd name="T26" fmla="*/ 5539 w 5917"/>
                <a:gd name="T27" fmla="*/ 1033 h 1057"/>
                <a:gd name="T28" fmla="*/ 5582 w 5917"/>
                <a:gd name="T29" fmla="*/ 1050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17" h="1057">
                  <a:moveTo>
                    <a:pt x="0" y="63"/>
                  </a:moveTo>
                  <a:lnTo>
                    <a:pt x="5852" y="926"/>
                  </a:lnTo>
                  <a:lnTo>
                    <a:pt x="5862" y="863"/>
                  </a:lnTo>
                  <a:lnTo>
                    <a:pt x="9" y="0"/>
                  </a:lnTo>
                  <a:lnTo>
                    <a:pt x="0" y="63"/>
                  </a:lnTo>
                  <a:close/>
                  <a:moveTo>
                    <a:pt x="5582" y="1050"/>
                  </a:moveTo>
                  <a:lnTo>
                    <a:pt x="5917" y="903"/>
                  </a:lnTo>
                  <a:lnTo>
                    <a:pt x="5638" y="667"/>
                  </a:lnTo>
                  <a:cubicBezTo>
                    <a:pt x="5625" y="655"/>
                    <a:pt x="5605" y="657"/>
                    <a:pt x="5593" y="670"/>
                  </a:cubicBezTo>
                  <a:cubicBezTo>
                    <a:pt x="5582" y="684"/>
                    <a:pt x="5583" y="704"/>
                    <a:pt x="5597" y="715"/>
                  </a:cubicBezTo>
                  <a:lnTo>
                    <a:pt x="5836" y="919"/>
                  </a:lnTo>
                  <a:lnTo>
                    <a:pt x="5844" y="865"/>
                  </a:lnTo>
                  <a:lnTo>
                    <a:pt x="5556" y="991"/>
                  </a:lnTo>
                  <a:cubicBezTo>
                    <a:pt x="5540" y="998"/>
                    <a:pt x="5532" y="1017"/>
                    <a:pt x="5539" y="1033"/>
                  </a:cubicBezTo>
                  <a:cubicBezTo>
                    <a:pt x="5547" y="1050"/>
                    <a:pt x="5565" y="1057"/>
                    <a:pt x="5582" y="105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17" name="Rectangle 113"/>
            <p:cNvSpPr>
              <a:spLocks noChangeArrowheads="1"/>
            </p:cNvSpPr>
            <p:nvPr/>
          </p:nvSpPr>
          <p:spPr bwMode="auto">
            <a:xfrm>
              <a:off x="5205" y="1412"/>
              <a:ext cx="5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Gotovinski saldo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ectangle 114"/>
            <p:cNvSpPr>
              <a:spLocks noChangeArrowheads="1"/>
            </p:cNvSpPr>
            <p:nvPr/>
          </p:nvSpPr>
          <p:spPr bwMode="auto">
            <a:xfrm>
              <a:off x="5069" y="1502"/>
              <a:ext cx="69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000" dirty="0">
                  <a:solidFill>
                    <a:srgbClr val="000000"/>
                  </a:solidFill>
                  <a:latin typeface="Calibri" pitchFamily="34" charset="0"/>
                </a:rPr>
                <a:t>n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akon uravnoteženja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Freeform 115"/>
            <p:cNvSpPr>
              <a:spLocks noEditPoints="1"/>
            </p:cNvSpPr>
            <p:nvPr/>
          </p:nvSpPr>
          <p:spPr bwMode="auto">
            <a:xfrm>
              <a:off x="5237" y="1596"/>
              <a:ext cx="91" cy="252"/>
            </a:xfrm>
            <a:custGeom>
              <a:avLst/>
              <a:gdLst>
                <a:gd name="T0" fmla="*/ 684 w 684"/>
                <a:gd name="T1" fmla="*/ 11 h 1738"/>
                <a:gd name="T2" fmla="*/ 66 w 684"/>
                <a:gd name="T3" fmla="*/ 1715 h 1738"/>
                <a:gd name="T4" fmla="*/ 36 w 684"/>
                <a:gd name="T5" fmla="*/ 1704 h 1738"/>
                <a:gd name="T6" fmla="*/ 653 w 684"/>
                <a:gd name="T7" fmla="*/ 0 h 1738"/>
                <a:gd name="T8" fmla="*/ 684 w 684"/>
                <a:gd name="T9" fmla="*/ 11 h 1738"/>
                <a:gd name="T10" fmla="*/ 184 w 684"/>
                <a:gd name="T11" fmla="*/ 1625 h 1738"/>
                <a:gd name="T12" fmla="*/ 40 w 684"/>
                <a:gd name="T13" fmla="*/ 1738 h 1738"/>
                <a:gd name="T14" fmla="*/ 2 w 684"/>
                <a:gd name="T15" fmla="*/ 1559 h 1738"/>
                <a:gd name="T16" fmla="*/ 14 w 684"/>
                <a:gd name="T17" fmla="*/ 1540 h 1738"/>
                <a:gd name="T18" fmla="*/ 33 w 684"/>
                <a:gd name="T19" fmla="*/ 1552 h 1738"/>
                <a:gd name="T20" fmla="*/ 66 w 684"/>
                <a:gd name="T21" fmla="*/ 1706 h 1738"/>
                <a:gd name="T22" fmla="*/ 41 w 684"/>
                <a:gd name="T23" fmla="*/ 1697 h 1738"/>
                <a:gd name="T24" fmla="*/ 165 w 684"/>
                <a:gd name="T25" fmla="*/ 1600 h 1738"/>
                <a:gd name="T26" fmla="*/ 187 w 684"/>
                <a:gd name="T27" fmla="*/ 1602 h 1738"/>
                <a:gd name="T28" fmla="*/ 184 w 684"/>
                <a:gd name="T29" fmla="*/ 1625 h 1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4" h="1738">
                  <a:moveTo>
                    <a:pt x="684" y="11"/>
                  </a:moveTo>
                  <a:lnTo>
                    <a:pt x="66" y="1715"/>
                  </a:lnTo>
                  <a:lnTo>
                    <a:pt x="36" y="1704"/>
                  </a:lnTo>
                  <a:lnTo>
                    <a:pt x="653" y="0"/>
                  </a:lnTo>
                  <a:lnTo>
                    <a:pt x="684" y="11"/>
                  </a:lnTo>
                  <a:close/>
                  <a:moveTo>
                    <a:pt x="184" y="1625"/>
                  </a:moveTo>
                  <a:lnTo>
                    <a:pt x="40" y="1738"/>
                  </a:lnTo>
                  <a:lnTo>
                    <a:pt x="2" y="1559"/>
                  </a:lnTo>
                  <a:cubicBezTo>
                    <a:pt x="0" y="1550"/>
                    <a:pt x="6" y="1542"/>
                    <a:pt x="14" y="1540"/>
                  </a:cubicBezTo>
                  <a:cubicBezTo>
                    <a:pt x="23" y="1538"/>
                    <a:pt x="32" y="1543"/>
                    <a:pt x="33" y="1552"/>
                  </a:cubicBezTo>
                  <a:lnTo>
                    <a:pt x="66" y="1706"/>
                  </a:lnTo>
                  <a:lnTo>
                    <a:pt x="41" y="1697"/>
                  </a:lnTo>
                  <a:lnTo>
                    <a:pt x="165" y="1600"/>
                  </a:lnTo>
                  <a:cubicBezTo>
                    <a:pt x="172" y="1594"/>
                    <a:pt x="182" y="1595"/>
                    <a:pt x="187" y="1602"/>
                  </a:cubicBezTo>
                  <a:cubicBezTo>
                    <a:pt x="193" y="1609"/>
                    <a:pt x="191" y="1619"/>
                    <a:pt x="184" y="162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20" name="Freeform 116"/>
            <p:cNvSpPr>
              <a:spLocks noEditPoints="1"/>
            </p:cNvSpPr>
            <p:nvPr/>
          </p:nvSpPr>
          <p:spPr bwMode="auto">
            <a:xfrm>
              <a:off x="5037" y="1472"/>
              <a:ext cx="118" cy="63"/>
            </a:xfrm>
            <a:custGeom>
              <a:avLst/>
              <a:gdLst>
                <a:gd name="T0" fmla="*/ 883 w 883"/>
                <a:gd name="T1" fmla="*/ 29 h 436"/>
                <a:gd name="T2" fmla="*/ 34 w 883"/>
                <a:gd name="T3" fmla="*/ 413 h 436"/>
                <a:gd name="T4" fmla="*/ 21 w 883"/>
                <a:gd name="T5" fmla="*/ 383 h 436"/>
                <a:gd name="T6" fmla="*/ 870 w 883"/>
                <a:gd name="T7" fmla="*/ 0 h 436"/>
                <a:gd name="T8" fmla="*/ 883 w 883"/>
                <a:gd name="T9" fmla="*/ 29 h 436"/>
                <a:gd name="T10" fmla="*/ 182 w 883"/>
                <a:gd name="T11" fmla="*/ 435 h 436"/>
                <a:gd name="T12" fmla="*/ 0 w 883"/>
                <a:gd name="T13" fmla="*/ 411 h 436"/>
                <a:gd name="T14" fmla="*/ 102 w 883"/>
                <a:gd name="T15" fmla="*/ 258 h 436"/>
                <a:gd name="T16" fmla="*/ 124 w 883"/>
                <a:gd name="T17" fmla="*/ 254 h 436"/>
                <a:gd name="T18" fmla="*/ 128 w 883"/>
                <a:gd name="T19" fmla="*/ 276 h 436"/>
                <a:gd name="T20" fmla="*/ 41 w 883"/>
                <a:gd name="T21" fmla="*/ 407 h 436"/>
                <a:gd name="T22" fmla="*/ 30 w 883"/>
                <a:gd name="T23" fmla="*/ 382 h 436"/>
                <a:gd name="T24" fmla="*/ 186 w 883"/>
                <a:gd name="T25" fmla="*/ 403 h 436"/>
                <a:gd name="T26" fmla="*/ 200 w 883"/>
                <a:gd name="T27" fmla="*/ 421 h 436"/>
                <a:gd name="T28" fmla="*/ 182 w 883"/>
                <a:gd name="T29" fmla="*/ 435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83" h="436">
                  <a:moveTo>
                    <a:pt x="883" y="29"/>
                  </a:moveTo>
                  <a:lnTo>
                    <a:pt x="34" y="413"/>
                  </a:lnTo>
                  <a:lnTo>
                    <a:pt x="21" y="383"/>
                  </a:lnTo>
                  <a:lnTo>
                    <a:pt x="870" y="0"/>
                  </a:lnTo>
                  <a:lnTo>
                    <a:pt x="883" y="29"/>
                  </a:lnTo>
                  <a:close/>
                  <a:moveTo>
                    <a:pt x="182" y="435"/>
                  </a:moveTo>
                  <a:lnTo>
                    <a:pt x="0" y="411"/>
                  </a:lnTo>
                  <a:lnTo>
                    <a:pt x="102" y="258"/>
                  </a:lnTo>
                  <a:cubicBezTo>
                    <a:pt x="107" y="251"/>
                    <a:pt x="117" y="249"/>
                    <a:pt x="124" y="254"/>
                  </a:cubicBezTo>
                  <a:cubicBezTo>
                    <a:pt x="131" y="259"/>
                    <a:pt x="133" y="269"/>
                    <a:pt x="128" y="276"/>
                  </a:cubicBezTo>
                  <a:lnTo>
                    <a:pt x="41" y="407"/>
                  </a:lnTo>
                  <a:lnTo>
                    <a:pt x="30" y="382"/>
                  </a:lnTo>
                  <a:lnTo>
                    <a:pt x="186" y="403"/>
                  </a:lnTo>
                  <a:cubicBezTo>
                    <a:pt x="195" y="404"/>
                    <a:pt x="201" y="412"/>
                    <a:pt x="200" y="421"/>
                  </a:cubicBezTo>
                  <a:cubicBezTo>
                    <a:pt x="198" y="430"/>
                    <a:pt x="190" y="436"/>
                    <a:pt x="182" y="43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21" name="Rectangle 117"/>
            <p:cNvSpPr>
              <a:spLocks noChangeArrowheads="1"/>
            </p:cNvSpPr>
            <p:nvPr/>
          </p:nvSpPr>
          <p:spPr bwMode="auto">
            <a:xfrm>
              <a:off x="3669" y="2517"/>
              <a:ext cx="56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000" dirty="0" err="1" smtClean="0">
                  <a:solidFill>
                    <a:srgbClr val="000000"/>
                  </a:solidFill>
                  <a:latin typeface="Calibri" pitchFamily="34" charset="0"/>
                </a:rPr>
                <a:t>Utjecaj</a:t>
              </a:r>
              <a:r>
                <a:rPr lang="sr-Latn-RS" altLang="sr-Latn-RS" sz="1000" dirty="0" smtClean="0">
                  <a:solidFill>
                    <a:srgbClr val="000000"/>
                  </a:solidFill>
                  <a:latin typeface="Calibri" pitchFamily="34" charset="0"/>
                </a:rPr>
                <a:t> pogreške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Rectangle 118"/>
            <p:cNvSpPr>
              <a:spLocks noChangeArrowheads="1"/>
            </p:cNvSpPr>
            <p:nvPr/>
          </p:nvSpPr>
          <p:spPr bwMode="auto">
            <a:xfrm>
              <a:off x="3669" y="2612"/>
              <a:ext cx="46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U predviđanju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Freeform 119"/>
            <p:cNvSpPr>
              <a:spLocks noEditPoints="1"/>
            </p:cNvSpPr>
            <p:nvPr/>
          </p:nvSpPr>
          <p:spPr bwMode="auto">
            <a:xfrm>
              <a:off x="3534" y="2378"/>
              <a:ext cx="96" cy="161"/>
            </a:xfrm>
            <a:custGeom>
              <a:avLst/>
              <a:gdLst>
                <a:gd name="T0" fmla="*/ 1443 w 1443"/>
                <a:gd name="T1" fmla="*/ 2191 h 2226"/>
                <a:gd name="T2" fmla="*/ 60 w 1443"/>
                <a:gd name="T3" fmla="*/ 34 h 2226"/>
                <a:gd name="T4" fmla="*/ 6 w 1443"/>
                <a:gd name="T5" fmla="*/ 68 h 2226"/>
                <a:gd name="T6" fmla="*/ 1390 w 1443"/>
                <a:gd name="T7" fmla="*/ 2226 h 2226"/>
                <a:gd name="T8" fmla="*/ 1443 w 1443"/>
                <a:gd name="T9" fmla="*/ 2191 h 2226"/>
                <a:gd name="T10" fmla="*/ 331 w 1443"/>
                <a:gd name="T11" fmla="*/ 157 h 2226"/>
                <a:gd name="T12" fmla="*/ 0 w 1443"/>
                <a:gd name="T13" fmla="*/ 0 h 2226"/>
                <a:gd name="T14" fmla="*/ 5 w 1443"/>
                <a:gd name="T15" fmla="*/ 366 h 2226"/>
                <a:gd name="T16" fmla="*/ 37 w 1443"/>
                <a:gd name="T17" fmla="*/ 398 h 2226"/>
                <a:gd name="T18" fmla="*/ 69 w 1443"/>
                <a:gd name="T19" fmla="*/ 365 h 2226"/>
                <a:gd name="T20" fmla="*/ 65 w 1443"/>
                <a:gd name="T21" fmla="*/ 51 h 2226"/>
                <a:gd name="T22" fmla="*/ 19 w 1443"/>
                <a:gd name="T23" fmla="*/ 80 h 2226"/>
                <a:gd name="T24" fmla="*/ 304 w 1443"/>
                <a:gd name="T25" fmla="*/ 215 h 2226"/>
                <a:gd name="T26" fmla="*/ 346 w 1443"/>
                <a:gd name="T27" fmla="*/ 199 h 2226"/>
                <a:gd name="T28" fmla="*/ 331 w 1443"/>
                <a:gd name="T29" fmla="*/ 157 h 2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43" h="2226">
                  <a:moveTo>
                    <a:pt x="1443" y="2191"/>
                  </a:moveTo>
                  <a:lnTo>
                    <a:pt x="60" y="34"/>
                  </a:lnTo>
                  <a:lnTo>
                    <a:pt x="6" y="68"/>
                  </a:lnTo>
                  <a:lnTo>
                    <a:pt x="1390" y="2226"/>
                  </a:lnTo>
                  <a:lnTo>
                    <a:pt x="1443" y="2191"/>
                  </a:lnTo>
                  <a:close/>
                  <a:moveTo>
                    <a:pt x="331" y="157"/>
                  </a:moveTo>
                  <a:lnTo>
                    <a:pt x="0" y="0"/>
                  </a:lnTo>
                  <a:lnTo>
                    <a:pt x="5" y="366"/>
                  </a:lnTo>
                  <a:cubicBezTo>
                    <a:pt x="5" y="384"/>
                    <a:pt x="19" y="398"/>
                    <a:pt x="37" y="398"/>
                  </a:cubicBezTo>
                  <a:cubicBezTo>
                    <a:pt x="55" y="397"/>
                    <a:pt x="69" y="383"/>
                    <a:pt x="69" y="365"/>
                  </a:cubicBezTo>
                  <a:lnTo>
                    <a:pt x="65" y="51"/>
                  </a:lnTo>
                  <a:lnTo>
                    <a:pt x="19" y="80"/>
                  </a:lnTo>
                  <a:lnTo>
                    <a:pt x="304" y="215"/>
                  </a:lnTo>
                  <a:cubicBezTo>
                    <a:pt x="319" y="222"/>
                    <a:pt x="339" y="215"/>
                    <a:pt x="346" y="199"/>
                  </a:cubicBezTo>
                  <a:cubicBezTo>
                    <a:pt x="354" y="183"/>
                    <a:pt x="347" y="164"/>
                    <a:pt x="331" y="157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3068586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dirty="0" smtClean="0"/>
              <a:t>Transakcijska rezerva Ilustracija</a:t>
            </a:r>
          </a:p>
        </p:txBody>
      </p:sp>
      <p:pic>
        <p:nvPicPr>
          <p:cNvPr id="1026" name="Picture 2" descr="C:\Users\Assia\Desktop\Untitl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2" y="946448"/>
            <a:ext cx="9182101" cy="582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42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Drugi primjer....</a:t>
            </a:r>
            <a:endParaRPr lang="hr-HR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74063" y="1046012"/>
            <a:ext cx="8382001" cy="5495926"/>
            <a:chOff x="240" y="768"/>
            <a:chExt cx="5280" cy="3462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0" y="768"/>
              <a:ext cx="5279" cy="3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42" y="770"/>
              <a:ext cx="5275" cy="33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676" y="896"/>
              <a:ext cx="4727" cy="277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" name="Freeform 7"/>
            <p:cNvSpPr>
              <a:spLocks noEditPoints="1"/>
            </p:cNvSpPr>
            <p:nvPr/>
          </p:nvSpPr>
          <p:spPr bwMode="auto">
            <a:xfrm>
              <a:off x="676" y="894"/>
              <a:ext cx="4725" cy="2315"/>
            </a:xfrm>
            <a:custGeom>
              <a:avLst/>
              <a:gdLst>
                <a:gd name="T0" fmla="*/ 436 w 4725"/>
                <a:gd name="T1" fmla="*/ 2315 h 2315"/>
                <a:gd name="T2" fmla="*/ 887 w 4725"/>
                <a:gd name="T3" fmla="*/ 2315 h 2315"/>
                <a:gd name="T4" fmla="*/ 1333 w 4725"/>
                <a:gd name="T5" fmla="*/ 2310 h 2315"/>
                <a:gd name="T6" fmla="*/ 1774 w 4725"/>
                <a:gd name="T7" fmla="*/ 2310 h 2315"/>
                <a:gd name="T8" fmla="*/ 2210 w 4725"/>
                <a:gd name="T9" fmla="*/ 2310 h 2315"/>
                <a:gd name="T10" fmla="*/ 2656 w 4725"/>
                <a:gd name="T11" fmla="*/ 2315 h 2315"/>
                <a:gd name="T12" fmla="*/ 3107 w 4725"/>
                <a:gd name="T13" fmla="*/ 2315 h 2315"/>
                <a:gd name="T14" fmla="*/ 3553 w 4725"/>
                <a:gd name="T15" fmla="*/ 2310 h 2315"/>
                <a:gd name="T16" fmla="*/ 3994 w 4725"/>
                <a:gd name="T17" fmla="*/ 2310 h 2315"/>
                <a:gd name="T18" fmla="*/ 4429 w 4725"/>
                <a:gd name="T19" fmla="*/ 2310 h 2315"/>
                <a:gd name="T20" fmla="*/ 145 w 4725"/>
                <a:gd name="T21" fmla="*/ 1853 h 2315"/>
                <a:gd name="T22" fmla="*/ 597 w 4725"/>
                <a:gd name="T23" fmla="*/ 1853 h 2315"/>
                <a:gd name="T24" fmla="*/ 1043 w 4725"/>
                <a:gd name="T25" fmla="*/ 1848 h 2315"/>
                <a:gd name="T26" fmla="*/ 1483 w 4725"/>
                <a:gd name="T27" fmla="*/ 1848 h 2315"/>
                <a:gd name="T28" fmla="*/ 1919 w 4725"/>
                <a:gd name="T29" fmla="*/ 1848 h 2315"/>
                <a:gd name="T30" fmla="*/ 2365 w 4725"/>
                <a:gd name="T31" fmla="*/ 1853 h 2315"/>
                <a:gd name="T32" fmla="*/ 2816 w 4725"/>
                <a:gd name="T33" fmla="*/ 1853 h 2315"/>
                <a:gd name="T34" fmla="*/ 3262 w 4725"/>
                <a:gd name="T35" fmla="*/ 1848 h 2315"/>
                <a:gd name="T36" fmla="*/ 3703 w 4725"/>
                <a:gd name="T37" fmla="*/ 1848 h 2315"/>
                <a:gd name="T38" fmla="*/ 4139 w 4725"/>
                <a:gd name="T39" fmla="*/ 1848 h 2315"/>
                <a:gd name="T40" fmla="*/ 4585 w 4725"/>
                <a:gd name="T41" fmla="*/ 1853 h 2315"/>
                <a:gd name="T42" fmla="*/ 306 w 4725"/>
                <a:gd name="T43" fmla="*/ 1391 h 2315"/>
                <a:gd name="T44" fmla="*/ 752 w 4725"/>
                <a:gd name="T45" fmla="*/ 1386 h 2315"/>
                <a:gd name="T46" fmla="*/ 1193 w 4725"/>
                <a:gd name="T47" fmla="*/ 1386 h 2315"/>
                <a:gd name="T48" fmla="*/ 1629 w 4725"/>
                <a:gd name="T49" fmla="*/ 1386 h 2315"/>
                <a:gd name="T50" fmla="*/ 2075 w 4725"/>
                <a:gd name="T51" fmla="*/ 1391 h 2315"/>
                <a:gd name="T52" fmla="*/ 2526 w 4725"/>
                <a:gd name="T53" fmla="*/ 1391 h 2315"/>
                <a:gd name="T54" fmla="*/ 2972 w 4725"/>
                <a:gd name="T55" fmla="*/ 1386 h 2315"/>
                <a:gd name="T56" fmla="*/ 3413 w 4725"/>
                <a:gd name="T57" fmla="*/ 1386 h 2315"/>
                <a:gd name="T58" fmla="*/ 3849 w 4725"/>
                <a:gd name="T59" fmla="*/ 1386 h 2315"/>
                <a:gd name="T60" fmla="*/ 4295 w 4725"/>
                <a:gd name="T61" fmla="*/ 1391 h 2315"/>
                <a:gd name="T62" fmla="*/ 16 w 4725"/>
                <a:gd name="T63" fmla="*/ 929 h 2315"/>
                <a:gd name="T64" fmla="*/ 462 w 4725"/>
                <a:gd name="T65" fmla="*/ 923 h 2315"/>
                <a:gd name="T66" fmla="*/ 903 w 4725"/>
                <a:gd name="T67" fmla="*/ 923 h 2315"/>
                <a:gd name="T68" fmla="*/ 1338 w 4725"/>
                <a:gd name="T69" fmla="*/ 923 h 2315"/>
                <a:gd name="T70" fmla="*/ 1784 w 4725"/>
                <a:gd name="T71" fmla="*/ 929 h 2315"/>
                <a:gd name="T72" fmla="*/ 2236 w 4725"/>
                <a:gd name="T73" fmla="*/ 929 h 2315"/>
                <a:gd name="T74" fmla="*/ 2682 w 4725"/>
                <a:gd name="T75" fmla="*/ 923 h 2315"/>
                <a:gd name="T76" fmla="*/ 3122 w 4725"/>
                <a:gd name="T77" fmla="*/ 923 h 2315"/>
                <a:gd name="T78" fmla="*/ 3558 w 4725"/>
                <a:gd name="T79" fmla="*/ 923 h 2315"/>
                <a:gd name="T80" fmla="*/ 4004 w 4725"/>
                <a:gd name="T81" fmla="*/ 929 h 2315"/>
                <a:gd name="T82" fmla="*/ 4455 w 4725"/>
                <a:gd name="T83" fmla="*/ 929 h 2315"/>
                <a:gd name="T84" fmla="*/ 171 w 4725"/>
                <a:gd name="T85" fmla="*/ 462 h 2315"/>
                <a:gd name="T86" fmla="*/ 612 w 4725"/>
                <a:gd name="T87" fmla="*/ 462 h 2315"/>
                <a:gd name="T88" fmla="*/ 1048 w 4725"/>
                <a:gd name="T89" fmla="*/ 462 h 2315"/>
                <a:gd name="T90" fmla="*/ 1494 w 4725"/>
                <a:gd name="T91" fmla="*/ 467 h 2315"/>
                <a:gd name="T92" fmla="*/ 1945 w 4725"/>
                <a:gd name="T93" fmla="*/ 467 h 2315"/>
                <a:gd name="T94" fmla="*/ 2391 w 4725"/>
                <a:gd name="T95" fmla="*/ 462 h 2315"/>
                <a:gd name="T96" fmla="*/ 2832 w 4725"/>
                <a:gd name="T97" fmla="*/ 462 h 2315"/>
                <a:gd name="T98" fmla="*/ 3268 w 4725"/>
                <a:gd name="T99" fmla="*/ 462 h 2315"/>
                <a:gd name="T100" fmla="*/ 3714 w 4725"/>
                <a:gd name="T101" fmla="*/ 467 h 2315"/>
                <a:gd name="T102" fmla="*/ 4165 w 4725"/>
                <a:gd name="T103" fmla="*/ 467 h 2315"/>
                <a:gd name="T104" fmla="*/ 4611 w 4725"/>
                <a:gd name="T105" fmla="*/ 462 h 2315"/>
                <a:gd name="T106" fmla="*/ 322 w 4725"/>
                <a:gd name="T107" fmla="*/ 0 h 2315"/>
                <a:gd name="T108" fmla="*/ 757 w 4725"/>
                <a:gd name="T109" fmla="*/ 0 h 2315"/>
                <a:gd name="T110" fmla="*/ 1203 w 4725"/>
                <a:gd name="T111" fmla="*/ 5 h 2315"/>
                <a:gd name="T112" fmla="*/ 1655 w 4725"/>
                <a:gd name="T113" fmla="*/ 5 h 2315"/>
                <a:gd name="T114" fmla="*/ 2101 w 4725"/>
                <a:gd name="T115" fmla="*/ 0 h 2315"/>
                <a:gd name="T116" fmla="*/ 2542 w 4725"/>
                <a:gd name="T117" fmla="*/ 0 h 2315"/>
                <a:gd name="T118" fmla="*/ 2977 w 4725"/>
                <a:gd name="T119" fmla="*/ 0 h 2315"/>
                <a:gd name="T120" fmla="*/ 3423 w 4725"/>
                <a:gd name="T121" fmla="*/ 5 h 2315"/>
                <a:gd name="T122" fmla="*/ 3874 w 4725"/>
                <a:gd name="T123" fmla="*/ 5 h 2315"/>
                <a:gd name="T124" fmla="*/ 4321 w 4725"/>
                <a:gd name="T125" fmla="*/ 0 h 2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725" h="2315">
                  <a:moveTo>
                    <a:pt x="0" y="2310"/>
                  </a:moveTo>
                  <a:lnTo>
                    <a:pt x="5" y="2310"/>
                  </a:lnTo>
                  <a:lnTo>
                    <a:pt x="5" y="2315"/>
                  </a:lnTo>
                  <a:lnTo>
                    <a:pt x="0" y="2315"/>
                  </a:lnTo>
                  <a:lnTo>
                    <a:pt x="0" y="2310"/>
                  </a:lnTo>
                  <a:close/>
                  <a:moveTo>
                    <a:pt x="10" y="2310"/>
                  </a:moveTo>
                  <a:lnTo>
                    <a:pt x="16" y="2310"/>
                  </a:lnTo>
                  <a:lnTo>
                    <a:pt x="16" y="2315"/>
                  </a:lnTo>
                  <a:lnTo>
                    <a:pt x="10" y="2315"/>
                  </a:lnTo>
                  <a:lnTo>
                    <a:pt x="10" y="2310"/>
                  </a:lnTo>
                  <a:close/>
                  <a:moveTo>
                    <a:pt x="21" y="2310"/>
                  </a:moveTo>
                  <a:lnTo>
                    <a:pt x="26" y="2310"/>
                  </a:lnTo>
                  <a:lnTo>
                    <a:pt x="26" y="2315"/>
                  </a:lnTo>
                  <a:lnTo>
                    <a:pt x="21" y="2315"/>
                  </a:lnTo>
                  <a:lnTo>
                    <a:pt x="21" y="2310"/>
                  </a:lnTo>
                  <a:close/>
                  <a:moveTo>
                    <a:pt x="31" y="2310"/>
                  </a:moveTo>
                  <a:lnTo>
                    <a:pt x="36" y="2310"/>
                  </a:lnTo>
                  <a:lnTo>
                    <a:pt x="36" y="2315"/>
                  </a:lnTo>
                  <a:lnTo>
                    <a:pt x="31" y="2315"/>
                  </a:lnTo>
                  <a:lnTo>
                    <a:pt x="31" y="2310"/>
                  </a:lnTo>
                  <a:close/>
                  <a:moveTo>
                    <a:pt x="42" y="2310"/>
                  </a:moveTo>
                  <a:lnTo>
                    <a:pt x="47" y="2310"/>
                  </a:lnTo>
                  <a:lnTo>
                    <a:pt x="47" y="2315"/>
                  </a:lnTo>
                  <a:lnTo>
                    <a:pt x="42" y="2315"/>
                  </a:lnTo>
                  <a:lnTo>
                    <a:pt x="42" y="2310"/>
                  </a:lnTo>
                  <a:close/>
                  <a:moveTo>
                    <a:pt x="52" y="2310"/>
                  </a:moveTo>
                  <a:lnTo>
                    <a:pt x="57" y="2310"/>
                  </a:lnTo>
                  <a:lnTo>
                    <a:pt x="57" y="2315"/>
                  </a:lnTo>
                  <a:lnTo>
                    <a:pt x="52" y="2315"/>
                  </a:lnTo>
                  <a:lnTo>
                    <a:pt x="52" y="2310"/>
                  </a:lnTo>
                  <a:close/>
                  <a:moveTo>
                    <a:pt x="62" y="2310"/>
                  </a:moveTo>
                  <a:lnTo>
                    <a:pt x="68" y="2310"/>
                  </a:lnTo>
                  <a:lnTo>
                    <a:pt x="68" y="2315"/>
                  </a:lnTo>
                  <a:lnTo>
                    <a:pt x="62" y="2315"/>
                  </a:lnTo>
                  <a:lnTo>
                    <a:pt x="62" y="2310"/>
                  </a:lnTo>
                  <a:close/>
                  <a:moveTo>
                    <a:pt x="73" y="2310"/>
                  </a:moveTo>
                  <a:lnTo>
                    <a:pt x="78" y="2310"/>
                  </a:lnTo>
                  <a:lnTo>
                    <a:pt x="78" y="2315"/>
                  </a:lnTo>
                  <a:lnTo>
                    <a:pt x="73" y="2315"/>
                  </a:lnTo>
                  <a:lnTo>
                    <a:pt x="73" y="2310"/>
                  </a:lnTo>
                  <a:close/>
                  <a:moveTo>
                    <a:pt x="83" y="2310"/>
                  </a:moveTo>
                  <a:lnTo>
                    <a:pt x="88" y="2310"/>
                  </a:lnTo>
                  <a:lnTo>
                    <a:pt x="88" y="2315"/>
                  </a:lnTo>
                  <a:lnTo>
                    <a:pt x="83" y="2315"/>
                  </a:lnTo>
                  <a:lnTo>
                    <a:pt x="83" y="2310"/>
                  </a:lnTo>
                  <a:close/>
                  <a:moveTo>
                    <a:pt x="93" y="2310"/>
                  </a:moveTo>
                  <a:lnTo>
                    <a:pt x="99" y="2310"/>
                  </a:lnTo>
                  <a:lnTo>
                    <a:pt x="99" y="2315"/>
                  </a:lnTo>
                  <a:lnTo>
                    <a:pt x="93" y="2315"/>
                  </a:lnTo>
                  <a:lnTo>
                    <a:pt x="93" y="2310"/>
                  </a:lnTo>
                  <a:close/>
                  <a:moveTo>
                    <a:pt x="104" y="2310"/>
                  </a:moveTo>
                  <a:lnTo>
                    <a:pt x="109" y="2310"/>
                  </a:lnTo>
                  <a:lnTo>
                    <a:pt x="109" y="2315"/>
                  </a:lnTo>
                  <a:lnTo>
                    <a:pt x="104" y="2315"/>
                  </a:lnTo>
                  <a:lnTo>
                    <a:pt x="104" y="2310"/>
                  </a:lnTo>
                  <a:close/>
                  <a:moveTo>
                    <a:pt x="114" y="2310"/>
                  </a:moveTo>
                  <a:lnTo>
                    <a:pt x="119" y="2310"/>
                  </a:lnTo>
                  <a:lnTo>
                    <a:pt x="119" y="2315"/>
                  </a:lnTo>
                  <a:lnTo>
                    <a:pt x="114" y="2315"/>
                  </a:lnTo>
                  <a:lnTo>
                    <a:pt x="114" y="2310"/>
                  </a:lnTo>
                  <a:close/>
                  <a:moveTo>
                    <a:pt x="125" y="2310"/>
                  </a:moveTo>
                  <a:lnTo>
                    <a:pt x="130" y="2310"/>
                  </a:lnTo>
                  <a:lnTo>
                    <a:pt x="130" y="2315"/>
                  </a:lnTo>
                  <a:lnTo>
                    <a:pt x="125" y="2315"/>
                  </a:lnTo>
                  <a:lnTo>
                    <a:pt x="125" y="2310"/>
                  </a:lnTo>
                  <a:close/>
                  <a:moveTo>
                    <a:pt x="135" y="2310"/>
                  </a:moveTo>
                  <a:lnTo>
                    <a:pt x="140" y="2310"/>
                  </a:lnTo>
                  <a:lnTo>
                    <a:pt x="140" y="2315"/>
                  </a:lnTo>
                  <a:lnTo>
                    <a:pt x="135" y="2315"/>
                  </a:lnTo>
                  <a:lnTo>
                    <a:pt x="135" y="2310"/>
                  </a:lnTo>
                  <a:close/>
                  <a:moveTo>
                    <a:pt x="145" y="2310"/>
                  </a:moveTo>
                  <a:lnTo>
                    <a:pt x="151" y="2310"/>
                  </a:lnTo>
                  <a:lnTo>
                    <a:pt x="151" y="2315"/>
                  </a:lnTo>
                  <a:lnTo>
                    <a:pt x="145" y="2315"/>
                  </a:lnTo>
                  <a:lnTo>
                    <a:pt x="145" y="2310"/>
                  </a:lnTo>
                  <a:close/>
                  <a:moveTo>
                    <a:pt x="156" y="2310"/>
                  </a:moveTo>
                  <a:lnTo>
                    <a:pt x="161" y="2310"/>
                  </a:lnTo>
                  <a:lnTo>
                    <a:pt x="161" y="2315"/>
                  </a:lnTo>
                  <a:lnTo>
                    <a:pt x="156" y="2315"/>
                  </a:lnTo>
                  <a:lnTo>
                    <a:pt x="156" y="2310"/>
                  </a:lnTo>
                  <a:close/>
                  <a:moveTo>
                    <a:pt x="166" y="2310"/>
                  </a:moveTo>
                  <a:lnTo>
                    <a:pt x="171" y="2310"/>
                  </a:lnTo>
                  <a:lnTo>
                    <a:pt x="171" y="2315"/>
                  </a:lnTo>
                  <a:lnTo>
                    <a:pt x="166" y="2315"/>
                  </a:lnTo>
                  <a:lnTo>
                    <a:pt x="166" y="2310"/>
                  </a:lnTo>
                  <a:close/>
                  <a:moveTo>
                    <a:pt x="176" y="2310"/>
                  </a:moveTo>
                  <a:lnTo>
                    <a:pt x="182" y="2310"/>
                  </a:lnTo>
                  <a:lnTo>
                    <a:pt x="182" y="2315"/>
                  </a:lnTo>
                  <a:lnTo>
                    <a:pt x="176" y="2315"/>
                  </a:lnTo>
                  <a:lnTo>
                    <a:pt x="176" y="2310"/>
                  </a:lnTo>
                  <a:close/>
                  <a:moveTo>
                    <a:pt x="187" y="2310"/>
                  </a:moveTo>
                  <a:lnTo>
                    <a:pt x="192" y="2310"/>
                  </a:lnTo>
                  <a:lnTo>
                    <a:pt x="192" y="2315"/>
                  </a:lnTo>
                  <a:lnTo>
                    <a:pt x="187" y="2315"/>
                  </a:lnTo>
                  <a:lnTo>
                    <a:pt x="187" y="2310"/>
                  </a:lnTo>
                  <a:close/>
                  <a:moveTo>
                    <a:pt x="197" y="2310"/>
                  </a:moveTo>
                  <a:lnTo>
                    <a:pt x="202" y="2310"/>
                  </a:lnTo>
                  <a:lnTo>
                    <a:pt x="202" y="2315"/>
                  </a:lnTo>
                  <a:lnTo>
                    <a:pt x="197" y="2315"/>
                  </a:lnTo>
                  <a:lnTo>
                    <a:pt x="197" y="2310"/>
                  </a:lnTo>
                  <a:close/>
                  <a:moveTo>
                    <a:pt x="208" y="2310"/>
                  </a:moveTo>
                  <a:lnTo>
                    <a:pt x="213" y="2310"/>
                  </a:lnTo>
                  <a:lnTo>
                    <a:pt x="213" y="2315"/>
                  </a:lnTo>
                  <a:lnTo>
                    <a:pt x="208" y="2315"/>
                  </a:lnTo>
                  <a:lnTo>
                    <a:pt x="208" y="2310"/>
                  </a:lnTo>
                  <a:close/>
                  <a:moveTo>
                    <a:pt x="218" y="2310"/>
                  </a:moveTo>
                  <a:lnTo>
                    <a:pt x="223" y="2310"/>
                  </a:lnTo>
                  <a:lnTo>
                    <a:pt x="223" y="2315"/>
                  </a:lnTo>
                  <a:lnTo>
                    <a:pt x="218" y="2315"/>
                  </a:lnTo>
                  <a:lnTo>
                    <a:pt x="218" y="2310"/>
                  </a:lnTo>
                  <a:close/>
                  <a:moveTo>
                    <a:pt x="228" y="2310"/>
                  </a:moveTo>
                  <a:lnTo>
                    <a:pt x="234" y="2310"/>
                  </a:lnTo>
                  <a:lnTo>
                    <a:pt x="234" y="2315"/>
                  </a:lnTo>
                  <a:lnTo>
                    <a:pt x="228" y="2315"/>
                  </a:lnTo>
                  <a:lnTo>
                    <a:pt x="228" y="2310"/>
                  </a:lnTo>
                  <a:close/>
                  <a:moveTo>
                    <a:pt x="239" y="2310"/>
                  </a:moveTo>
                  <a:lnTo>
                    <a:pt x="244" y="2310"/>
                  </a:lnTo>
                  <a:lnTo>
                    <a:pt x="244" y="2315"/>
                  </a:lnTo>
                  <a:lnTo>
                    <a:pt x="239" y="2315"/>
                  </a:lnTo>
                  <a:lnTo>
                    <a:pt x="239" y="2310"/>
                  </a:lnTo>
                  <a:close/>
                  <a:moveTo>
                    <a:pt x="249" y="2310"/>
                  </a:moveTo>
                  <a:lnTo>
                    <a:pt x="254" y="2310"/>
                  </a:lnTo>
                  <a:lnTo>
                    <a:pt x="254" y="2315"/>
                  </a:lnTo>
                  <a:lnTo>
                    <a:pt x="249" y="2315"/>
                  </a:lnTo>
                  <a:lnTo>
                    <a:pt x="249" y="2310"/>
                  </a:lnTo>
                  <a:close/>
                  <a:moveTo>
                    <a:pt x="259" y="2310"/>
                  </a:moveTo>
                  <a:lnTo>
                    <a:pt x="265" y="2310"/>
                  </a:lnTo>
                  <a:lnTo>
                    <a:pt x="265" y="2315"/>
                  </a:lnTo>
                  <a:lnTo>
                    <a:pt x="259" y="2315"/>
                  </a:lnTo>
                  <a:lnTo>
                    <a:pt x="259" y="2310"/>
                  </a:lnTo>
                  <a:close/>
                  <a:moveTo>
                    <a:pt x="270" y="2310"/>
                  </a:moveTo>
                  <a:lnTo>
                    <a:pt x="275" y="2310"/>
                  </a:lnTo>
                  <a:lnTo>
                    <a:pt x="275" y="2315"/>
                  </a:lnTo>
                  <a:lnTo>
                    <a:pt x="270" y="2315"/>
                  </a:lnTo>
                  <a:lnTo>
                    <a:pt x="270" y="2310"/>
                  </a:lnTo>
                  <a:close/>
                  <a:moveTo>
                    <a:pt x="280" y="2310"/>
                  </a:moveTo>
                  <a:lnTo>
                    <a:pt x="285" y="2310"/>
                  </a:lnTo>
                  <a:lnTo>
                    <a:pt x="285" y="2315"/>
                  </a:lnTo>
                  <a:lnTo>
                    <a:pt x="280" y="2315"/>
                  </a:lnTo>
                  <a:lnTo>
                    <a:pt x="280" y="2310"/>
                  </a:lnTo>
                  <a:close/>
                  <a:moveTo>
                    <a:pt x="291" y="2310"/>
                  </a:moveTo>
                  <a:lnTo>
                    <a:pt x="296" y="2310"/>
                  </a:lnTo>
                  <a:lnTo>
                    <a:pt x="296" y="2315"/>
                  </a:lnTo>
                  <a:lnTo>
                    <a:pt x="291" y="2315"/>
                  </a:lnTo>
                  <a:lnTo>
                    <a:pt x="291" y="2310"/>
                  </a:lnTo>
                  <a:close/>
                  <a:moveTo>
                    <a:pt x="301" y="2310"/>
                  </a:moveTo>
                  <a:lnTo>
                    <a:pt x="306" y="2310"/>
                  </a:lnTo>
                  <a:lnTo>
                    <a:pt x="306" y="2315"/>
                  </a:lnTo>
                  <a:lnTo>
                    <a:pt x="301" y="2315"/>
                  </a:lnTo>
                  <a:lnTo>
                    <a:pt x="301" y="2310"/>
                  </a:lnTo>
                  <a:close/>
                  <a:moveTo>
                    <a:pt x="311" y="2310"/>
                  </a:moveTo>
                  <a:lnTo>
                    <a:pt x="316" y="2310"/>
                  </a:lnTo>
                  <a:lnTo>
                    <a:pt x="316" y="2315"/>
                  </a:lnTo>
                  <a:lnTo>
                    <a:pt x="311" y="2315"/>
                  </a:lnTo>
                  <a:lnTo>
                    <a:pt x="311" y="2310"/>
                  </a:lnTo>
                  <a:close/>
                  <a:moveTo>
                    <a:pt x="322" y="2310"/>
                  </a:moveTo>
                  <a:lnTo>
                    <a:pt x="327" y="2310"/>
                  </a:lnTo>
                  <a:lnTo>
                    <a:pt x="327" y="2315"/>
                  </a:lnTo>
                  <a:lnTo>
                    <a:pt x="322" y="2315"/>
                  </a:lnTo>
                  <a:lnTo>
                    <a:pt x="322" y="2310"/>
                  </a:lnTo>
                  <a:close/>
                  <a:moveTo>
                    <a:pt x="332" y="2310"/>
                  </a:moveTo>
                  <a:lnTo>
                    <a:pt x="337" y="2310"/>
                  </a:lnTo>
                  <a:lnTo>
                    <a:pt x="337" y="2315"/>
                  </a:lnTo>
                  <a:lnTo>
                    <a:pt x="332" y="2315"/>
                  </a:lnTo>
                  <a:lnTo>
                    <a:pt x="332" y="2310"/>
                  </a:lnTo>
                  <a:close/>
                  <a:moveTo>
                    <a:pt x="342" y="2310"/>
                  </a:moveTo>
                  <a:lnTo>
                    <a:pt x="348" y="2310"/>
                  </a:lnTo>
                  <a:lnTo>
                    <a:pt x="348" y="2315"/>
                  </a:lnTo>
                  <a:lnTo>
                    <a:pt x="342" y="2315"/>
                  </a:lnTo>
                  <a:lnTo>
                    <a:pt x="342" y="2310"/>
                  </a:lnTo>
                  <a:close/>
                  <a:moveTo>
                    <a:pt x="353" y="2310"/>
                  </a:moveTo>
                  <a:lnTo>
                    <a:pt x="358" y="2310"/>
                  </a:lnTo>
                  <a:lnTo>
                    <a:pt x="358" y="2315"/>
                  </a:lnTo>
                  <a:lnTo>
                    <a:pt x="353" y="2315"/>
                  </a:lnTo>
                  <a:lnTo>
                    <a:pt x="353" y="2310"/>
                  </a:lnTo>
                  <a:close/>
                  <a:moveTo>
                    <a:pt x="363" y="2310"/>
                  </a:moveTo>
                  <a:lnTo>
                    <a:pt x="368" y="2310"/>
                  </a:lnTo>
                  <a:lnTo>
                    <a:pt x="368" y="2315"/>
                  </a:lnTo>
                  <a:lnTo>
                    <a:pt x="363" y="2315"/>
                  </a:lnTo>
                  <a:lnTo>
                    <a:pt x="363" y="2310"/>
                  </a:lnTo>
                  <a:close/>
                  <a:moveTo>
                    <a:pt x="374" y="2310"/>
                  </a:moveTo>
                  <a:lnTo>
                    <a:pt x="379" y="2310"/>
                  </a:lnTo>
                  <a:lnTo>
                    <a:pt x="379" y="2315"/>
                  </a:lnTo>
                  <a:lnTo>
                    <a:pt x="374" y="2315"/>
                  </a:lnTo>
                  <a:lnTo>
                    <a:pt x="374" y="2310"/>
                  </a:lnTo>
                  <a:close/>
                  <a:moveTo>
                    <a:pt x="384" y="2310"/>
                  </a:moveTo>
                  <a:lnTo>
                    <a:pt x="389" y="2310"/>
                  </a:lnTo>
                  <a:lnTo>
                    <a:pt x="389" y="2315"/>
                  </a:lnTo>
                  <a:lnTo>
                    <a:pt x="384" y="2315"/>
                  </a:lnTo>
                  <a:lnTo>
                    <a:pt x="384" y="2310"/>
                  </a:lnTo>
                  <a:close/>
                  <a:moveTo>
                    <a:pt x="394" y="2310"/>
                  </a:moveTo>
                  <a:lnTo>
                    <a:pt x="399" y="2310"/>
                  </a:lnTo>
                  <a:lnTo>
                    <a:pt x="399" y="2315"/>
                  </a:lnTo>
                  <a:lnTo>
                    <a:pt x="394" y="2315"/>
                  </a:lnTo>
                  <a:lnTo>
                    <a:pt x="394" y="2310"/>
                  </a:lnTo>
                  <a:close/>
                  <a:moveTo>
                    <a:pt x="405" y="2310"/>
                  </a:moveTo>
                  <a:lnTo>
                    <a:pt x="410" y="2310"/>
                  </a:lnTo>
                  <a:lnTo>
                    <a:pt x="410" y="2315"/>
                  </a:lnTo>
                  <a:lnTo>
                    <a:pt x="405" y="2315"/>
                  </a:lnTo>
                  <a:lnTo>
                    <a:pt x="405" y="2310"/>
                  </a:lnTo>
                  <a:close/>
                  <a:moveTo>
                    <a:pt x="415" y="2310"/>
                  </a:moveTo>
                  <a:lnTo>
                    <a:pt x="420" y="2310"/>
                  </a:lnTo>
                  <a:lnTo>
                    <a:pt x="420" y="2315"/>
                  </a:lnTo>
                  <a:lnTo>
                    <a:pt x="415" y="2315"/>
                  </a:lnTo>
                  <a:lnTo>
                    <a:pt x="415" y="2310"/>
                  </a:lnTo>
                  <a:close/>
                  <a:moveTo>
                    <a:pt x="425" y="2310"/>
                  </a:moveTo>
                  <a:lnTo>
                    <a:pt x="431" y="2310"/>
                  </a:lnTo>
                  <a:lnTo>
                    <a:pt x="431" y="2315"/>
                  </a:lnTo>
                  <a:lnTo>
                    <a:pt x="425" y="2315"/>
                  </a:lnTo>
                  <a:lnTo>
                    <a:pt x="425" y="2310"/>
                  </a:lnTo>
                  <a:close/>
                  <a:moveTo>
                    <a:pt x="436" y="2310"/>
                  </a:moveTo>
                  <a:lnTo>
                    <a:pt x="441" y="2310"/>
                  </a:lnTo>
                  <a:lnTo>
                    <a:pt x="441" y="2315"/>
                  </a:lnTo>
                  <a:lnTo>
                    <a:pt x="436" y="2315"/>
                  </a:lnTo>
                  <a:lnTo>
                    <a:pt x="436" y="2310"/>
                  </a:lnTo>
                  <a:close/>
                  <a:moveTo>
                    <a:pt x="446" y="2310"/>
                  </a:moveTo>
                  <a:lnTo>
                    <a:pt x="451" y="2310"/>
                  </a:lnTo>
                  <a:lnTo>
                    <a:pt x="451" y="2315"/>
                  </a:lnTo>
                  <a:lnTo>
                    <a:pt x="446" y="2315"/>
                  </a:lnTo>
                  <a:lnTo>
                    <a:pt x="446" y="2310"/>
                  </a:lnTo>
                  <a:close/>
                  <a:moveTo>
                    <a:pt x="457" y="2310"/>
                  </a:moveTo>
                  <a:lnTo>
                    <a:pt x="462" y="2310"/>
                  </a:lnTo>
                  <a:lnTo>
                    <a:pt x="462" y="2315"/>
                  </a:lnTo>
                  <a:lnTo>
                    <a:pt x="457" y="2315"/>
                  </a:lnTo>
                  <a:lnTo>
                    <a:pt x="457" y="2310"/>
                  </a:lnTo>
                  <a:close/>
                  <a:moveTo>
                    <a:pt x="467" y="2310"/>
                  </a:moveTo>
                  <a:lnTo>
                    <a:pt x="472" y="2310"/>
                  </a:lnTo>
                  <a:lnTo>
                    <a:pt x="472" y="2315"/>
                  </a:lnTo>
                  <a:lnTo>
                    <a:pt x="467" y="2315"/>
                  </a:lnTo>
                  <a:lnTo>
                    <a:pt x="467" y="2310"/>
                  </a:lnTo>
                  <a:close/>
                  <a:moveTo>
                    <a:pt x="477" y="2310"/>
                  </a:moveTo>
                  <a:lnTo>
                    <a:pt x="482" y="2310"/>
                  </a:lnTo>
                  <a:lnTo>
                    <a:pt x="482" y="2315"/>
                  </a:lnTo>
                  <a:lnTo>
                    <a:pt x="477" y="2315"/>
                  </a:lnTo>
                  <a:lnTo>
                    <a:pt x="477" y="2310"/>
                  </a:lnTo>
                  <a:close/>
                  <a:moveTo>
                    <a:pt x="488" y="2310"/>
                  </a:moveTo>
                  <a:lnTo>
                    <a:pt x="493" y="2310"/>
                  </a:lnTo>
                  <a:lnTo>
                    <a:pt x="493" y="2315"/>
                  </a:lnTo>
                  <a:lnTo>
                    <a:pt x="488" y="2315"/>
                  </a:lnTo>
                  <a:lnTo>
                    <a:pt x="488" y="2310"/>
                  </a:lnTo>
                  <a:close/>
                  <a:moveTo>
                    <a:pt x="498" y="2310"/>
                  </a:moveTo>
                  <a:lnTo>
                    <a:pt x="503" y="2310"/>
                  </a:lnTo>
                  <a:lnTo>
                    <a:pt x="503" y="2315"/>
                  </a:lnTo>
                  <a:lnTo>
                    <a:pt x="498" y="2315"/>
                  </a:lnTo>
                  <a:lnTo>
                    <a:pt x="498" y="2310"/>
                  </a:lnTo>
                  <a:close/>
                  <a:moveTo>
                    <a:pt x="508" y="2310"/>
                  </a:moveTo>
                  <a:lnTo>
                    <a:pt x="514" y="2310"/>
                  </a:lnTo>
                  <a:lnTo>
                    <a:pt x="514" y="2315"/>
                  </a:lnTo>
                  <a:lnTo>
                    <a:pt x="508" y="2315"/>
                  </a:lnTo>
                  <a:lnTo>
                    <a:pt x="508" y="2310"/>
                  </a:lnTo>
                  <a:close/>
                  <a:moveTo>
                    <a:pt x="519" y="2310"/>
                  </a:moveTo>
                  <a:lnTo>
                    <a:pt x="524" y="2310"/>
                  </a:lnTo>
                  <a:lnTo>
                    <a:pt x="524" y="2315"/>
                  </a:lnTo>
                  <a:lnTo>
                    <a:pt x="519" y="2315"/>
                  </a:lnTo>
                  <a:lnTo>
                    <a:pt x="519" y="2310"/>
                  </a:lnTo>
                  <a:close/>
                  <a:moveTo>
                    <a:pt x="529" y="2310"/>
                  </a:moveTo>
                  <a:lnTo>
                    <a:pt x="534" y="2310"/>
                  </a:lnTo>
                  <a:lnTo>
                    <a:pt x="534" y="2315"/>
                  </a:lnTo>
                  <a:lnTo>
                    <a:pt x="529" y="2315"/>
                  </a:lnTo>
                  <a:lnTo>
                    <a:pt x="529" y="2310"/>
                  </a:lnTo>
                  <a:close/>
                  <a:moveTo>
                    <a:pt x="540" y="2310"/>
                  </a:moveTo>
                  <a:lnTo>
                    <a:pt x="545" y="2310"/>
                  </a:lnTo>
                  <a:lnTo>
                    <a:pt x="545" y="2315"/>
                  </a:lnTo>
                  <a:lnTo>
                    <a:pt x="540" y="2315"/>
                  </a:lnTo>
                  <a:lnTo>
                    <a:pt x="540" y="2310"/>
                  </a:lnTo>
                  <a:close/>
                  <a:moveTo>
                    <a:pt x="550" y="2310"/>
                  </a:moveTo>
                  <a:lnTo>
                    <a:pt x="555" y="2310"/>
                  </a:lnTo>
                  <a:lnTo>
                    <a:pt x="555" y="2315"/>
                  </a:lnTo>
                  <a:lnTo>
                    <a:pt x="550" y="2315"/>
                  </a:lnTo>
                  <a:lnTo>
                    <a:pt x="550" y="2310"/>
                  </a:lnTo>
                  <a:close/>
                  <a:moveTo>
                    <a:pt x="560" y="2310"/>
                  </a:moveTo>
                  <a:lnTo>
                    <a:pt x="565" y="2310"/>
                  </a:lnTo>
                  <a:lnTo>
                    <a:pt x="565" y="2315"/>
                  </a:lnTo>
                  <a:lnTo>
                    <a:pt x="560" y="2315"/>
                  </a:lnTo>
                  <a:lnTo>
                    <a:pt x="560" y="2310"/>
                  </a:lnTo>
                  <a:close/>
                  <a:moveTo>
                    <a:pt x="571" y="2310"/>
                  </a:moveTo>
                  <a:lnTo>
                    <a:pt x="576" y="2310"/>
                  </a:lnTo>
                  <a:lnTo>
                    <a:pt x="576" y="2315"/>
                  </a:lnTo>
                  <a:lnTo>
                    <a:pt x="571" y="2315"/>
                  </a:lnTo>
                  <a:lnTo>
                    <a:pt x="571" y="2310"/>
                  </a:lnTo>
                  <a:close/>
                  <a:moveTo>
                    <a:pt x="581" y="2310"/>
                  </a:moveTo>
                  <a:lnTo>
                    <a:pt x="586" y="2310"/>
                  </a:lnTo>
                  <a:lnTo>
                    <a:pt x="586" y="2315"/>
                  </a:lnTo>
                  <a:lnTo>
                    <a:pt x="581" y="2315"/>
                  </a:lnTo>
                  <a:lnTo>
                    <a:pt x="581" y="2310"/>
                  </a:lnTo>
                  <a:close/>
                  <a:moveTo>
                    <a:pt x="591" y="2310"/>
                  </a:moveTo>
                  <a:lnTo>
                    <a:pt x="597" y="2310"/>
                  </a:lnTo>
                  <a:lnTo>
                    <a:pt x="597" y="2315"/>
                  </a:lnTo>
                  <a:lnTo>
                    <a:pt x="591" y="2315"/>
                  </a:lnTo>
                  <a:lnTo>
                    <a:pt x="591" y="2310"/>
                  </a:lnTo>
                  <a:close/>
                  <a:moveTo>
                    <a:pt x="602" y="2310"/>
                  </a:moveTo>
                  <a:lnTo>
                    <a:pt x="607" y="2310"/>
                  </a:lnTo>
                  <a:lnTo>
                    <a:pt x="607" y="2315"/>
                  </a:lnTo>
                  <a:lnTo>
                    <a:pt x="602" y="2315"/>
                  </a:lnTo>
                  <a:lnTo>
                    <a:pt x="602" y="2310"/>
                  </a:lnTo>
                  <a:close/>
                  <a:moveTo>
                    <a:pt x="612" y="2310"/>
                  </a:moveTo>
                  <a:lnTo>
                    <a:pt x="617" y="2310"/>
                  </a:lnTo>
                  <a:lnTo>
                    <a:pt x="617" y="2315"/>
                  </a:lnTo>
                  <a:lnTo>
                    <a:pt x="612" y="2315"/>
                  </a:lnTo>
                  <a:lnTo>
                    <a:pt x="612" y="2310"/>
                  </a:lnTo>
                  <a:close/>
                  <a:moveTo>
                    <a:pt x="622" y="2310"/>
                  </a:moveTo>
                  <a:lnTo>
                    <a:pt x="628" y="2310"/>
                  </a:lnTo>
                  <a:lnTo>
                    <a:pt x="628" y="2315"/>
                  </a:lnTo>
                  <a:lnTo>
                    <a:pt x="622" y="2315"/>
                  </a:lnTo>
                  <a:lnTo>
                    <a:pt x="622" y="2310"/>
                  </a:lnTo>
                  <a:close/>
                  <a:moveTo>
                    <a:pt x="633" y="2310"/>
                  </a:moveTo>
                  <a:lnTo>
                    <a:pt x="638" y="2310"/>
                  </a:lnTo>
                  <a:lnTo>
                    <a:pt x="638" y="2315"/>
                  </a:lnTo>
                  <a:lnTo>
                    <a:pt x="633" y="2315"/>
                  </a:lnTo>
                  <a:lnTo>
                    <a:pt x="633" y="2310"/>
                  </a:lnTo>
                  <a:close/>
                  <a:moveTo>
                    <a:pt x="643" y="2310"/>
                  </a:moveTo>
                  <a:lnTo>
                    <a:pt x="648" y="2310"/>
                  </a:lnTo>
                  <a:lnTo>
                    <a:pt x="648" y="2315"/>
                  </a:lnTo>
                  <a:lnTo>
                    <a:pt x="643" y="2315"/>
                  </a:lnTo>
                  <a:lnTo>
                    <a:pt x="643" y="2310"/>
                  </a:lnTo>
                  <a:close/>
                  <a:moveTo>
                    <a:pt x="654" y="2310"/>
                  </a:moveTo>
                  <a:lnTo>
                    <a:pt x="659" y="2310"/>
                  </a:lnTo>
                  <a:lnTo>
                    <a:pt x="659" y="2315"/>
                  </a:lnTo>
                  <a:lnTo>
                    <a:pt x="654" y="2315"/>
                  </a:lnTo>
                  <a:lnTo>
                    <a:pt x="654" y="2310"/>
                  </a:lnTo>
                  <a:close/>
                  <a:moveTo>
                    <a:pt x="664" y="2310"/>
                  </a:moveTo>
                  <a:lnTo>
                    <a:pt x="669" y="2310"/>
                  </a:lnTo>
                  <a:lnTo>
                    <a:pt x="669" y="2315"/>
                  </a:lnTo>
                  <a:lnTo>
                    <a:pt x="664" y="2315"/>
                  </a:lnTo>
                  <a:lnTo>
                    <a:pt x="664" y="2310"/>
                  </a:lnTo>
                  <a:close/>
                  <a:moveTo>
                    <a:pt x="674" y="2310"/>
                  </a:moveTo>
                  <a:lnTo>
                    <a:pt x="680" y="2310"/>
                  </a:lnTo>
                  <a:lnTo>
                    <a:pt x="680" y="2315"/>
                  </a:lnTo>
                  <a:lnTo>
                    <a:pt x="674" y="2315"/>
                  </a:lnTo>
                  <a:lnTo>
                    <a:pt x="674" y="2310"/>
                  </a:lnTo>
                  <a:close/>
                  <a:moveTo>
                    <a:pt x="685" y="2310"/>
                  </a:moveTo>
                  <a:lnTo>
                    <a:pt x="690" y="2310"/>
                  </a:lnTo>
                  <a:lnTo>
                    <a:pt x="690" y="2315"/>
                  </a:lnTo>
                  <a:lnTo>
                    <a:pt x="685" y="2315"/>
                  </a:lnTo>
                  <a:lnTo>
                    <a:pt x="685" y="2310"/>
                  </a:lnTo>
                  <a:close/>
                  <a:moveTo>
                    <a:pt x="695" y="2310"/>
                  </a:moveTo>
                  <a:lnTo>
                    <a:pt x="700" y="2310"/>
                  </a:lnTo>
                  <a:lnTo>
                    <a:pt x="700" y="2315"/>
                  </a:lnTo>
                  <a:lnTo>
                    <a:pt x="695" y="2315"/>
                  </a:lnTo>
                  <a:lnTo>
                    <a:pt x="695" y="2310"/>
                  </a:lnTo>
                  <a:close/>
                  <a:moveTo>
                    <a:pt x="705" y="2310"/>
                  </a:moveTo>
                  <a:lnTo>
                    <a:pt x="711" y="2310"/>
                  </a:lnTo>
                  <a:lnTo>
                    <a:pt x="711" y="2315"/>
                  </a:lnTo>
                  <a:lnTo>
                    <a:pt x="705" y="2315"/>
                  </a:lnTo>
                  <a:lnTo>
                    <a:pt x="705" y="2310"/>
                  </a:lnTo>
                  <a:close/>
                  <a:moveTo>
                    <a:pt x="716" y="2310"/>
                  </a:moveTo>
                  <a:lnTo>
                    <a:pt x="721" y="2310"/>
                  </a:lnTo>
                  <a:lnTo>
                    <a:pt x="721" y="2315"/>
                  </a:lnTo>
                  <a:lnTo>
                    <a:pt x="716" y="2315"/>
                  </a:lnTo>
                  <a:lnTo>
                    <a:pt x="716" y="2310"/>
                  </a:lnTo>
                  <a:close/>
                  <a:moveTo>
                    <a:pt x="726" y="2310"/>
                  </a:moveTo>
                  <a:lnTo>
                    <a:pt x="731" y="2310"/>
                  </a:lnTo>
                  <a:lnTo>
                    <a:pt x="731" y="2315"/>
                  </a:lnTo>
                  <a:lnTo>
                    <a:pt x="726" y="2315"/>
                  </a:lnTo>
                  <a:lnTo>
                    <a:pt x="726" y="2310"/>
                  </a:lnTo>
                  <a:close/>
                  <a:moveTo>
                    <a:pt x="737" y="2310"/>
                  </a:moveTo>
                  <a:lnTo>
                    <a:pt x="742" y="2310"/>
                  </a:lnTo>
                  <a:lnTo>
                    <a:pt x="742" y="2315"/>
                  </a:lnTo>
                  <a:lnTo>
                    <a:pt x="737" y="2315"/>
                  </a:lnTo>
                  <a:lnTo>
                    <a:pt x="737" y="2310"/>
                  </a:lnTo>
                  <a:close/>
                  <a:moveTo>
                    <a:pt x="747" y="2310"/>
                  </a:moveTo>
                  <a:lnTo>
                    <a:pt x="752" y="2310"/>
                  </a:lnTo>
                  <a:lnTo>
                    <a:pt x="752" y="2315"/>
                  </a:lnTo>
                  <a:lnTo>
                    <a:pt x="747" y="2315"/>
                  </a:lnTo>
                  <a:lnTo>
                    <a:pt x="747" y="2310"/>
                  </a:lnTo>
                  <a:close/>
                  <a:moveTo>
                    <a:pt x="757" y="2310"/>
                  </a:moveTo>
                  <a:lnTo>
                    <a:pt x="763" y="2310"/>
                  </a:lnTo>
                  <a:lnTo>
                    <a:pt x="763" y="2315"/>
                  </a:lnTo>
                  <a:lnTo>
                    <a:pt x="757" y="2315"/>
                  </a:lnTo>
                  <a:lnTo>
                    <a:pt x="757" y="2310"/>
                  </a:lnTo>
                  <a:close/>
                  <a:moveTo>
                    <a:pt x="768" y="2310"/>
                  </a:moveTo>
                  <a:lnTo>
                    <a:pt x="773" y="2310"/>
                  </a:lnTo>
                  <a:lnTo>
                    <a:pt x="773" y="2315"/>
                  </a:lnTo>
                  <a:lnTo>
                    <a:pt x="768" y="2315"/>
                  </a:lnTo>
                  <a:lnTo>
                    <a:pt x="768" y="2310"/>
                  </a:lnTo>
                  <a:close/>
                  <a:moveTo>
                    <a:pt x="778" y="2310"/>
                  </a:moveTo>
                  <a:lnTo>
                    <a:pt x="783" y="2310"/>
                  </a:lnTo>
                  <a:lnTo>
                    <a:pt x="783" y="2315"/>
                  </a:lnTo>
                  <a:lnTo>
                    <a:pt x="778" y="2315"/>
                  </a:lnTo>
                  <a:lnTo>
                    <a:pt x="778" y="2310"/>
                  </a:lnTo>
                  <a:close/>
                  <a:moveTo>
                    <a:pt x="788" y="2310"/>
                  </a:moveTo>
                  <a:lnTo>
                    <a:pt x="794" y="2310"/>
                  </a:lnTo>
                  <a:lnTo>
                    <a:pt x="794" y="2315"/>
                  </a:lnTo>
                  <a:lnTo>
                    <a:pt x="788" y="2315"/>
                  </a:lnTo>
                  <a:lnTo>
                    <a:pt x="788" y="2310"/>
                  </a:lnTo>
                  <a:close/>
                  <a:moveTo>
                    <a:pt x="799" y="2310"/>
                  </a:moveTo>
                  <a:lnTo>
                    <a:pt x="804" y="2310"/>
                  </a:lnTo>
                  <a:lnTo>
                    <a:pt x="804" y="2315"/>
                  </a:lnTo>
                  <a:lnTo>
                    <a:pt x="799" y="2315"/>
                  </a:lnTo>
                  <a:lnTo>
                    <a:pt x="799" y="2310"/>
                  </a:lnTo>
                  <a:close/>
                  <a:moveTo>
                    <a:pt x="809" y="2310"/>
                  </a:moveTo>
                  <a:lnTo>
                    <a:pt x="814" y="2310"/>
                  </a:lnTo>
                  <a:lnTo>
                    <a:pt x="814" y="2315"/>
                  </a:lnTo>
                  <a:lnTo>
                    <a:pt x="809" y="2315"/>
                  </a:lnTo>
                  <a:lnTo>
                    <a:pt x="809" y="2310"/>
                  </a:lnTo>
                  <a:close/>
                  <a:moveTo>
                    <a:pt x="820" y="2310"/>
                  </a:moveTo>
                  <a:lnTo>
                    <a:pt x="825" y="2310"/>
                  </a:lnTo>
                  <a:lnTo>
                    <a:pt x="825" y="2315"/>
                  </a:lnTo>
                  <a:lnTo>
                    <a:pt x="820" y="2315"/>
                  </a:lnTo>
                  <a:lnTo>
                    <a:pt x="820" y="2310"/>
                  </a:lnTo>
                  <a:close/>
                  <a:moveTo>
                    <a:pt x="830" y="2310"/>
                  </a:moveTo>
                  <a:lnTo>
                    <a:pt x="835" y="2310"/>
                  </a:lnTo>
                  <a:lnTo>
                    <a:pt x="835" y="2315"/>
                  </a:lnTo>
                  <a:lnTo>
                    <a:pt x="830" y="2315"/>
                  </a:lnTo>
                  <a:lnTo>
                    <a:pt x="830" y="2310"/>
                  </a:lnTo>
                  <a:close/>
                  <a:moveTo>
                    <a:pt x="840" y="2310"/>
                  </a:moveTo>
                  <a:lnTo>
                    <a:pt x="846" y="2310"/>
                  </a:lnTo>
                  <a:lnTo>
                    <a:pt x="846" y="2315"/>
                  </a:lnTo>
                  <a:lnTo>
                    <a:pt x="840" y="2315"/>
                  </a:lnTo>
                  <a:lnTo>
                    <a:pt x="840" y="2310"/>
                  </a:lnTo>
                  <a:close/>
                  <a:moveTo>
                    <a:pt x="851" y="2310"/>
                  </a:moveTo>
                  <a:lnTo>
                    <a:pt x="856" y="2310"/>
                  </a:lnTo>
                  <a:lnTo>
                    <a:pt x="856" y="2315"/>
                  </a:lnTo>
                  <a:lnTo>
                    <a:pt x="851" y="2315"/>
                  </a:lnTo>
                  <a:lnTo>
                    <a:pt x="851" y="2310"/>
                  </a:lnTo>
                  <a:close/>
                  <a:moveTo>
                    <a:pt x="861" y="2310"/>
                  </a:moveTo>
                  <a:lnTo>
                    <a:pt x="866" y="2310"/>
                  </a:lnTo>
                  <a:lnTo>
                    <a:pt x="866" y="2315"/>
                  </a:lnTo>
                  <a:lnTo>
                    <a:pt x="861" y="2315"/>
                  </a:lnTo>
                  <a:lnTo>
                    <a:pt x="861" y="2310"/>
                  </a:lnTo>
                  <a:close/>
                  <a:moveTo>
                    <a:pt x="871" y="2310"/>
                  </a:moveTo>
                  <a:lnTo>
                    <a:pt x="877" y="2310"/>
                  </a:lnTo>
                  <a:lnTo>
                    <a:pt x="877" y="2315"/>
                  </a:lnTo>
                  <a:lnTo>
                    <a:pt x="871" y="2315"/>
                  </a:lnTo>
                  <a:lnTo>
                    <a:pt x="871" y="2310"/>
                  </a:lnTo>
                  <a:close/>
                  <a:moveTo>
                    <a:pt x="882" y="2310"/>
                  </a:moveTo>
                  <a:lnTo>
                    <a:pt x="887" y="2310"/>
                  </a:lnTo>
                  <a:lnTo>
                    <a:pt x="887" y="2315"/>
                  </a:lnTo>
                  <a:lnTo>
                    <a:pt x="882" y="2315"/>
                  </a:lnTo>
                  <a:lnTo>
                    <a:pt x="882" y="2310"/>
                  </a:lnTo>
                  <a:close/>
                  <a:moveTo>
                    <a:pt x="892" y="2310"/>
                  </a:moveTo>
                  <a:lnTo>
                    <a:pt x="897" y="2310"/>
                  </a:lnTo>
                  <a:lnTo>
                    <a:pt x="897" y="2315"/>
                  </a:lnTo>
                  <a:lnTo>
                    <a:pt x="892" y="2315"/>
                  </a:lnTo>
                  <a:lnTo>
                    <a:pt x="892" y="2310"/>
                  </a:lnTo>
                  <a:close/>
                  <a:moveTo>
                    <a:pt x="903" y="2310"/>
                  </a:moveTo>
                  <a:lnTo>
                    <a:pt x="908" y="2310"/>
                  </a:lnTo>
                  <a:lnTo>
                    <a:pt x="908" y="2315"/>
                  </a:lnTo>
                  <a:lnTo>
                    <a:pt x="903" y="2315"/>
                  </a:lnTo>
                  <a:lnTo>
                    <a:pt x="903" y="2310"/>
                  </a:lnTo>
                  <a:close/>
                  <a:moveTo>
                    <a:pt x="913" y="2310"/>
                  </a:moveTo>
                  <a:lnTo>
                    <a:pt x="918" y="2310"/>
                  </a:lnTo>
                  <a:lnTo>
                    <a:pt x="918" y="2315"/>
                  </a:lnTo>
                  <a:lnTo>
                    <a:pt x="913" y="2315"/>
                  </a:lnTo>
                  <a:lnTo>
                    <a:pt x="913" y="2310"/>
                  </a:lnTo>
                  <a:close/>
                  <a:moveTo>
                    <a:pt x="923" y="2310"/>
                  </a:moveTo>
                  <a:lnTo>
                    <a:pt x="929" y="2310"/>
                  </a:lnTo>
                  <a:lnTo>
                    <a:pt x="929" y="2315"/>
                  </a:lnTo>
                  <a:lnTo>
                    <a:pt x="923" y="2315"/>
                  </a:lnTo>
                  <a:lnTo>
                    <a:pt x="923" y="2310"/>
                  </a:lnTo>
                  <a:close/>
                  <a:moveTo>
                    <a:pt x="934" y="2310"/>
                  </a:moveTo>
                  <a:lnTo>
                    <a:pt x="939" y="2310"/>
                  </a:lnTo>
                  <a:lnTo>
                    <a:pt x="939" y="2315"/>
                  </a:lnTo>
                  <a:lnTo>
                    <a:pt x="934" y="2315"/>
                  </a:lnTo>
                  <a:lnTo>
                    <a:pt x="934" y="2310"/>
                  </a:lnTo>
                  <a:close/>
                  <a:moveTo>
                    <a:pt x="944" y="2310"/>
                  </a:moveTo>
                  <a:lnTo>
                    <a:pt x="949" y="2310"/>
                  </a:lnTo>
                  <a:lnTo>
                    <a:pt x="949" y="2315"/>
                  </a:lnTo>
                  <a:lnTo>
                    <a:pt x="944" y="2315"/>
                  </a:lnTo>
                  <a:lnTo>
                    <a:pt x="944" y="2310"/>
                  </a:lnTo>
                  <a:close/>
                  <a:moveTo>
                    <a:pt x="954" y="2310"/>
                  </a:moveTo>
                  <a:lnTo>
                    <a:pt x="960" y="2310"/>
                  </a:lnTo>
                  <a:lnTo>
                    <a:pt x="960" y="2315"/>
                  </a:lnTo>
                  <a:lnTo>
                    <a:pt x="954" y="2315"/>
                  </a:lnTo>
                  <a:lnTo>
                    <a:pt x="954" y="2310"/>
                  </a:lnTo>
                  <a:close/>
                  <a:moveTo>
                    <a:pt x="965" y="2310"/>
                  </a:moveTo>
                  <a:lnTo>
                    <a:pt x="970" y="2310"/>
                  </a:lnTo>
                  <a:lnTo>
                    <a:pt x="970" y="2315"/>
                  </a:lnTo>
                  <a:lnTo>
                    <a:pt x="965" y="2315"/>
                  </a:lnTo>
                  <a:lnTo>
                    <a:pt x="965" y="2310"/>
                  </a:lnTo>
                  <a:close/>
                  <a:moveTo>
                    <a:pt x="975" y="2310"/>
                  </a:moveTo>
                  <a:lnTo>
                    <a:pt x="980" y="2310"/>
                  </a:lnTo>
                  <a:lnTo>
                    <a:pt x="980" y="2315"/>
                  </a:lnTo>
                  <a:lnTo>
                    <a:pt x="975" y="2315"/>
                  </a:lnTo>
                  <a:lnTo>
                    <a:pt x="975" y="2310"/>
                  </a:lnTo>
                  <a:close/>
                  <a:moveTo>
                    <a:pt x="986" y="2310"/>
                  </a:moveTo>
                  <a:lnTo>
                    <a:pt x="991" y="2310"/>
                  </a:lnTo>
                  <a:lnTo>
                    <a:pt x="991" y="2315"/>
                  </a:lnTo>
                  <a:lnTo>
                    <a:pt x="986" y="2315"/>
                  </a:lnTo>
                  <a:lnTo>
                    <a:pt x="986" y="2310"/>
                  </a:lnTo>
                  <a:close/>
                  <a:moveTo>
                    <a:pt x="996" y="2310"/>
                  </a:moveTo>
                  <a:lnTo>
                    <a:pt x="1001" y="2310"/>
                  </a:lnTo>
                  <a:lnTo>
                    <a:pt x="1001" y="2315"/>
                  </a:lnTo>
                  <a:lnTo>
                    <a:pt x="996" y="2315"/>
                  </a:lnTo>
                  <a:lnTo>
                    <a:pt x="996" y="2310"/>
                  </a:lnTo>
                  <a:close/>
                  <a:moveTo>
                    <a:pt x="1006" y="2310"/>
                  </a:moveTo>
                  <a:lnTo>
                    <a:pt x="1011" y="2310"/>
                  </a:lnTo>
                  <a:lnTo>
                    <a:pt x="1011" y="2315"/>
                  </a:lnTo>
                  <a:lnTo>
                    <a:pt x="1006" y="2315"/>
                  </a:lnTo>
                  <a:lnTo>
                    <a:pt x="1006" y="2310"/>
                  </a:lnTo>
                  <a:close/>
                  <a:moveTo>
                    <a:pt x="1017" y="2310"/>
                  </a:moveTo>
                  <a:lnTo>
                    <a:pt x="1022" y="2310"/>
                  </a:lnTo>
                  <a:lnTo>
                    <a:pt x="1022" y="2315"/>
                  </a:lnTo>
                  <a:lnTo>
                    <a:pt x="1017" y="2315"/>
                  </a:lnTo>
                  <a:lnTo>
                    <a:pt x="1017" y="2310"/>
                  </a:lnTo>
                  <a:close/>
                  <a:moveTo>
                    <a:pt x="1027" y="2310"/>
                  </a:moveTo>
                  <a:lnTo>
                    <a:pt x="1032" y="2310"/>
                  </a:lnTo>
                  <a:lnTo>
                    <a:pt x="1032" y="2315"/>
                  </a:lnTo>
                  <a:lnTo>
                    <a:pt x="1027" y="2315"/>
                  </a:lnTo>
                  <a:lnTo>
                    <a:pt x="1027" y="2310"/>
                  </a:lnTo>
                  <a:close/>
                  <a:moveTo>
                    <a:pt x="1037" y="2310"/>
                  </a:moveTo>
                  <a:lnTo>
                    <a:pt x="1043" y="2310"/>
                  </a:lnTo>
                  <a:lnTo>
                    <a:pt x="1043" y="2315"/>
                  </a:lnTo>
                  <a:lnTo>
                    <a:pt x="1037" y="2315"/>
                  </a:lnTo>
                  <a:lnTo>
                    <a:pt x="1037" y="2310"/>
                  </a:lnTo>
                  <a:close/>
                  <a:moveTo>
                    <a:pt x="1048" y="2310"/>
                  </a:moveTo>
                  <a:lnTo>
                    <a:pt x="1053" y="2310"/>
                  </a:lnTo>
                  <a:lnTo>
                    <a:pt x="1053" y="2315"/>
                  </a:lnTo>
                  <a:lnTo>
                    <a:pt x="1048" y="2315"/>
                  </a:lnTo>
                  <a:lnTo>
                    <a:pt x="1048" y="2310"/>
                  </a:lnTo>
                  <a:close/>
                  <a:moveTo>
                    <a:pt x="1058" y="2310"/>
                  </a:moveTo>
                  <a:lnTo>
                    <a:pt x="1063" y="2310"/>
                  </a:lnTo>
                  <a:lnTo>
                    <a:pt x="1063" y="2315"/>
                  </a:lnTo>
                  <a:lnTo>
                    <a:pt x="1058" y="2315"/>
                  </a:lnTo>
                  <a:lnTo>
                    <a:pt x="1058" y="2310"/>
                  </a:lnTo>
                  <a:close/>
                  <a:moveTo>
                    <a:pt x="1069" y="2310"/>
                  </a:moveTo>
                  <a:lnTo>
                    <a:pt x="1074" y="2310"/>
                  </a:lnTo>
                  <a:lnTo>
                    <a:pt x="1074" y="2315"/>
                  </a:lnTo>
                  <a:lnTo>
                    <a:pt x="1069" y="2315"/>
                  </a:lnTo>
                  <a:lnTo>
                    <a:pt x="1069" y="2310"/>
                  </a:lnTo>
                  <a:close/>
                  <a:moveTo>
                    <a:pt x="1079" y="2310"/>
                  </a:moveTo>
                  <a:lnTo>
                    <a:pt x="1084" y="2310"/>
                  </a:lnTo>
                  <a:lnTo>
                    <a:pt x="1084" y="2315"/>
                  </a:lnTo>
                  <a:lnTo>
                    <a:pt x="1079" y="2315"/>
                  </a:lnTo>
                  <a:lnTo>
                    <a:pt x="1079" y="2310"/>
                  </a:lnTo>
                  <a:close/>
                  <a:moveTo>
                    <a:pt x="1089" y="2310"/>
                  </a:moveTo>
                  <a:lnTo>
                    <a:pt x="1094" y="2310"/>
                  </a:lnTo>
                  <a:lnTo>
                    <a:pt x="1094" y="2315"/>
                  </a:lnTo>
                  <a:lnTo>
                    <a:pt x="1089" y="2315"/>
                  </a:lnTo>
                  <a:lnTo>
                    <a:pt x="1089" y="2310"/>
                  </a:lnTo>
                  <a:close/>
                  <a:moveTo>
                    <a:pt x="1100" y="2310"/>
                  </a:moveTo>
                  <a:lnTo>
                    <a:pt x="1105" y="2310"/>
                  </a:lnTo>
                  <a:lnTo>
                    <a:pt x="1105" y="2315"/>
                  </a:lnTo>
                  <a:lnTo>
                    <a:pt x="1100" y="2315"/>
                  </a:lnTo>
                  <a:lnTo>
                    <a:pt x="1100" y="2310"/>
                  </a:lnTo>
                  <a:close/>
                  <a:moveTo>
                    <a:pt x="1110" y="2310"/>
                  </a:moveTo>
                  <a:lnTo>
                    <a:pt x="1115" y="2310"/>
                  </a:lnTo>
                  <a:lnTo>
                    <a:pt x="1115" y="2315"/>
                  </a:lnTo>
                  <a:lnTo>
                    <a:pt x="1110" y="2315"/>
                  </a:lnTo>
                  <a:lnTo>
                    <a:pt x="1110" y="2310"/>
                  </a:lnTo>
                  <a:close/>
                  <a:moveTo>
                    <a:pt x="1120" y="2310"/>
                  </a:moveTo>
                  <a:lnTo>
                    <a:pt x="1126" y="2310"/>
                  </a:lnTo>
                  <a:lnTo>
                    <a:pt x="1126" y="2315"/>
                  </a:lnTo>
                  <a:lnTo>
                    <a:pt x="1120" y="2315"/>
                  </a:lnTo>
                  <a:lnTo>
                    <a:pt x="1120" y="2310"/>
                  </a:lnTo>
                  <a:close/>
                  <a:moveTo>
                    <a:pt x="1131" y="2310"/>
                  </a:moveTo>
                  <a:lnTo>
                    <a:pt x="1136" y="2310"/>
                  </a:lnTo>
                  <a:lnTo>
                    <a:pt x="1136" y="2315"/>
                  </a:lnTo>
                  <a:lnTo>
                    <a:pt x="1131" y="2315"/>
                  </a:lnTo>
                  <a:lnTo>
                    <a:pt x="1131" y="2310"/>
                  </a:lnTo>
                  <a:close/>
                  <a:moveTo>
                    <a:pt x="1141" y="2310"/>
                  </a:moveTo>
                  <a:lnTo>
                    <a:pt x="1146" y="2310"/>
                  </a:lnTo>
                  <a:lnTo>
                    <a:pt x="1146" y="2315"/>
                  </a:lnTo>
                  <a:lnTo>
                    <a:pt x="1141" y="2315"/>
                  </a:lnTo>
                  <a:lnTo>
                    <a:pt x="1141" y="2310"/>
                  </a:lnTo>
                  <a:close/>
                  <a:moveTo>
                    <a:pt x="1152" y="2310"/>
                  </a:moveTo>
                  <a:lnTo>
                    <a:pt x="1157" y="2310"/>
                  </a:lnTo>
                  <a:lnTo>
                    <a:pt x="1157" y="2315"/>
                  </a:lnTo>
                  <a:lnTo>
                    <a:pt x="1152" y="2315"/>
                  </a:lnTo>
                  <a:lnTo>
                    <a:pt x="1152" y="2310"/>
                  </a:lnTo>
                  <a:close/>
                  <a:moveTo>
                    <a:pt x="1162" y="2310"/>
                  </a:moveTo>
                  <a:lnTo>
                    <a:pt x="1167" y="2310"/>
                  </a:lnTo>
                  <a:lnTo>
                    <a:pt x="1167" y="2315"/>
                  </a:lnTo>
                  <a:lnTo>
                    <a:pt x="1162" y="2315"/>
                  </a:lnTo>
                  <a:lnTo>
                    <a:pt x="1162" y="2310"/>
                  </a:lnTo>
                  <a:close/>
                  <a:moveTo>
                    <a:pt x="1172" y="2310"/>
                  </a:moveTo>
                  <a:lnTo>
                    <a:pt x="1177" y="2310"/>
                  </a:lnTo>
                  <a:lnTo>
                    <a:pt x="1177" y="2315"/>
                  </a:lnTo>
                  <a:lnTo>
                    <a:pt x="1172" y="2315"/>
                  </a:lnTo>
                  <a:lnTo>
                    <a:pt x="1172" y="2310"/>
                  </a:lnTo>
                  <a:close/>
                  <a:moveTo>
                    <a:pt x="1183" y="2310"/>
                  </a:moveTo>
                  <a:lnTo>
                    <a:pt x="1188" y="2310"/>
                  </a:lnTo>
                  <a:lnTo>
                    <a:pt x="1188" y="2315"/>
                  </a:lnTo>
                  <a:lnTo>
                    <a:pt x="1183" y="2315"/>
                  </a:lnTo>
                  <a:lnTo>
                    <a:pt x="1183" y="2310"/>
                  </a:lnTo>
                  <a:close/>
                  <a:moveTo>
                    <a:pt x="1193" y="2310"/>
                  </a:moveTo>
                  <a:lnTo>
                    <a:pt x="1198" y="2310"/>
                  </a:lnTo>
                  <a:lnTo>
                    <a:pt x="1198" y="2315"/>
                  </a:lnTo>
                  <a:lnTo>
                    <a:pt x="1193" y="2315"/>
                  </a:lnTo>
                  <a:lnTo>
                    <a:pt x="1193" y="2310"/>
                  </a:lnTo>
                  <a:close/>
                  <a:moveTo>
                    <a:pt x="1203" y="2310"/>
                  </a:moveTo>
                  <a:lnTo>
                    <a:pt x="1209" y="2310"/>
                  </a:lnTo>
                  <a:lnTo>
                    <a:pt x="1209" y="2315"/>
                  </a:lnTo>
                  <a:lnTo>
                    <a:pt x="1203" y="2315"/>
                  </a:lnTo>
                  <a:lnTo>
                    <a:pt x="1203" y="2310"/>
                  </a:lnTo>
                  <a:close/>
                  <a:moveTo>
                    <a:pt x="1214" y="2310"/>
                  </a:moveTo>
                  <a:lnTo>
                    <a:pt x="1219" y="2310"/>
                  </a:lnTo>
                  <a:lnTo>
                    <a:pt x="1219" y="2315"/>
                  </a:lnTo>
                  <a:lnTo>
                    <a:pt x="1214" y="2315"/>
                  </a:lnTo>
                  <a:lnTo>
                    <a:pt x="1214" y="2310"/>
                  </a:lnTo>
                  <a:close/>
                  <a:moveTo>
                    <a:pt x="1224" y="2310"/>
                  </a:moveTo>
                  <a:lnTo>
                    <a:pt x="1229" y="2310"/>
                  </a:lnTo>
                  <a:lnTo>
                    <a:pt x="1229" y="2315"/>
                  </a:lnTo>
                  <a:lnTo>
                    <a:pt x="1224" y="2315"/>
                  </a:lnTo>
                  <a:lnTo>
                    <a:pt x="1224" y="2310"/>
                  </a:lnTo>
                  <a:close/>
                  <a:moveTo>
                    <a:pt x="1235" y="2310"/>
                  </a:moveTo>
                  <a:lnTo>
                    <a:pt x="1240" y="2310"/>
                  </a:lnTo>
                  <a:lnTo>
                    <a:pt x="1240" y="2315"/>
                  </a:lnTo>
                  <a:lnTo>
                    <a:pt x="1235" y="2315"/>
                  </a:lnTo>
                  <a:lnTo>
                    <a:pt x="1235" y="2310"/>
                  </a:lnTo>
                  <a:close/>
                  <a:moveTo>
                    <a:pt x="1245" y="2310"/>
                  </a:moveTo>
                  <a:lnTo>
                    <a:pt x="1250" y="2310"/>
                  </a:lnTo>
                  <a:lnTo>
                    <a:pt x="1250" y="2315"/>
                  </a:lnTo>
                  <a:lnTo>
                    <a:pt x="1245" y="2315"/>
                  </a:lnTo>
                  <a:lnTo>
                    <a:pt x="1245" y="2310"/>
                  </a:lnTo>
                  <a:close/>
                  <a:moveTo>
                    <a:pt x="1255" y="2310"/>
                  </a:moveTo>
                  <a:lnTo>
                    <a:pt x="1260" y="2310"/>
                  </a:lnTo>
                  <a:lnTo>
                    <a:pt x="1260" y="2315"/>
                  </a:lnTo>
                  <a:lnTo>
                    <a:pt x="1255" y="2315"/>
                  </a:lnTo>
                  <a:lnTo>
                    <a:pt x="1255" y="2310"/>
                  </a:lnTo>
                  <a:close/>
                  <a:moveTo>
                    <a:pt x="1266" y="2310"/>
                  </a:moveTo>
                  <a:lnTo>
                    <a:pt x="1271" y="2310"/>
                  </a:lnTo>
                  <a:lnTo>
                    <a:pt x="1271" y="2315"/>
                  </a:lnTo>
                  <a:lnTo>
                    <a:pt x="1266" y="2315"/>
                  </a:lnTo>
                  <a:lnTo>
                    <a:pt x="1266" y="2310"/>
                  </a:lnTo>
                  <a:close/>
                  <a:moveTo>
                    <a:pt x="1276" y="2310"/>
                  </a:moveTo>
                  <a:lnTo>
                    <a:pt x="1281" y="2310"/>
                  </a:lnTo>
                  <a:lnTo>
                    <a:pt x="1281" y="2315"/>
                  </a:lnTo>
                  <a:lnTo>
                    <a:pt x="1276" y="2315"/>
                  </a:lnTo>
                  <a:lnTo>
                    <a:pt x="1276" y="2310"/>
                  </a:lnTo>
                  <a:close/>
                  <a:moveTo>
                    <a:pt x="1286" y="2310"/>
                  </a:moveTo>
                  <a:lnTo>
                    <a:pt x="1292" y="2310"/>
                  </a:lnTo>
                  <a:lnTo>
                    <a:pt x="1292" y="2315"/>
                  </a:lnTo>
                  <a:lnTo>
                    <a:pt x="1286" y="2315"/>
                  </a:lnTo>
                  <a:lnTo>
                    <a:pt x="1286" y="2310"/>
                  </a:lnTo>
                  <a:close/>
                  <a:moveTo>
                    <a:pt x="1297" y="2310"/>
                  </a:moveTo>
                  <a:lnTo>
                    <a:pt x="1302" y="2310"/>
                  </a:lnTo>
                  <a:lnTo>
                    <a:pt x="1302" y="2315"/>
                  </a:lnTo>
                  <a:lnTo>
                    <a:pt x="1297" y="2315"/>
                  </a:lnTo>
                  <a:lnTo>
                    <a:pt x="1297" y="2310"/>
                  </a:lnTo>
                  <a:close/>
                  <a:moveTo>
                    <a:pt x="1307" y="2310"/>
                  </a:moveTo>
                  <a:lnTo>
                    <a:pt x="1312" y="2310"/>
                  </a:lnTo>
                  <a:lnTo>
                    <a:pt x="1312" y="2315"/>
                  </a:lnTo>
                  <a:lnTo>
                    <a:pt x="1307" y="2315"/>
                  </a:lnTo>
                  <a:lnTo>
                    <a:pt x="1307" y="2310"/>
                  </a:lnTo>
                  <a:close/>
                  <a:moveTo>
                    <a:pt x="1317" y="2310"/>
                  </a:moveTo>
                  <a:lnTo>
                    <a:pt x="1323" y="2310"/>
                  </a:lnTo>
                  <a:lnTo>
                    <a:pt x="1323" y="2315"/>
                  </a:lnTo>
                  <a:lnTo>
                    <a:pt x="1317" y="2315"/>
                  </a:lnTo>
                  <a:lnTo>
                    <a:pt x="1317" y="2310"/>
                  </a:lnTo>
                  <a:close/>
                  <a:moveTo>
                    <a:pt x="1328" y="2310"/>
                  </a:moveTo>
                  <a:lnTo>
                    <a:pt x="1333" y="2310"/>
                  </a:lnTo>
                  <a:lnTo>
                    <a:pt x="1333" y="2315"/>
                  </a:lnTo>
                  <a:lnTo>
                    <a:pt x="1328" y="2315"/>
                  </a:lnTo>
                  <a:lnTo>
                    <a:pt x="1328" y="2310"/>
                  </a:lnTo>
                  <a:close/>
                  <a:moveTo>
                    <a:pt x="1338" y="2310"/>
                  </a:moveTo>
                  <a:lnTo>
                    <a:pt x="1343" y="2310"/>
                  </a:lnTo>
                  <a:lnTo>
                    <a:pt x="1343" y="2315"/>
                  </a:lnTo>
                  <a:lnTo>
                    <a:pt x="1338" y="2315"/>
                  </a:lnTo>
                  <a:lnTo>
                    <a:pt x="1338" y="2310"/>
                  </a:lnTo>
                  <a:close/>
                  <a:moveTo>
                    <a:pt x="1349" y="2310"/>
                  </a:moveTo>
                  <a:lnTo>
                    <a:pt x="1354" y="2310"/>
                  </a:lnTo>
                  <a:lnTo>
                    <a:pt x="1354" y="2315"/>
                  </a:lnTo>
                  <a:lnTo>
                    <a:pt x="1349" y="2315"/>
                  </a:lnTo>
                  <a:lnTo>
                    <a:pt x="1349" y="2310"/>
                  </a:lnTo>
                  <a:close/>
                  <a:moveTo>
                    <a:pt x="1359" y="2310"/>
                  </a:moveTo>
                  <a:lnTo>
                    <a:pt x="1364" y="2310"/>
                  </a:lnTo>
                  <a:lnTo>
                    <a:pt x="1364" y="2315"/>
                  </a:lnTo>
                  <a:lnTo>
                    <a:pt x="1359" y="2315"/>
                  </a:lnTo>
                  <a:lnTo>
                    <a:pt x="1359" y="2310"/>
                  </a:lnTo>
                  <a:close/>
                  <a:moveTo>
                    <a:pt x="1369" y="2310"/>
                  </a:moveTo>
                  <a:lnTo>
                    <a:pt x="1375" y="2310"/>
                  </a:lnTo>
                  <a:lnTo>
                    <a:pt x="1375" y="2315"/>
                  </a:lnTo>
                  <a:lnTo>
                    <a:pt x="1369" y="2315"/>
                  </a:lnTo>
                  <a:lnTo>
                    <a:pt x="1369" y="2310"/>
                  </a:lnTo>
                  <a:close/>
                  <a:moveTo>
                    <a:pt x="1380" y="2310"/>
                  </a:moveTo>
                  <a:lnTo>
                    <a:pt x="1385" y="2310"/>
                  </a:lnTo>
                  <a:lnTo>
                    <a:pt x="1385" y="2315"/>
                  </a:lnTo>
                  <a:lnTo>
                    <a:pt x="1380" y="2315"/>
                  </a:lnTo>
                  <a:lnTo>
                    <a:pt x="1380" y="2310"/>
                  </a:lnTo>
                  <a:close/>
                  <a:moveTo>
                    <a:pt x="1390" y="2310"/>
                  </a:moveTo>
                  <a:lnTo>
                    <a:pt x="1395" y="2310"/>
                  </a:lnTo>
                  <a:lnTo>
                    <a:pt x="1395" y="2315"/>
                  </a:lnTo>
                  <a:lnTo>
                    <a:pt x="1390" y="2315"/>
                  </a:lnTo>
                  <a:lnTo>
                    <a:pt x="1390" y="2310"/>
                  </a:lnTo>
                  <a:close/>
                  <a:moveTo>
                    <a:pt x="1400" y="2310"/>
                  </a:moveTo>
                  <a:lnTo>
                    <a:pt x="1406" y="2310"/>
                  </a:lnTo>
                  <a:lnTo>
                    <a:pt x="1406" y="2315"/>
                  </a:lnTo>
                  <a:lnTo>
                    <a:pt x="1400" y="2315"/>
                  </a:lnTo>
                  <a:lnTo>
                    <a:pt x="1400" y="2310"/>
                  </a:lnTo>
                  <a:close/>
                  <a:moveTo>
                    <a:pt x="1411" y="2310"/>
                  </a:moveTo>
                  <a:lnTo>
                    <a:pt x="1416" y="2310"/>
                  </a:lnTo>
                  <a:lnTo>
                    <a:pt x="1416" y="2315"/>
                  </a:lnTo>
                  <a:lnTo>
                    <a:pt x="1411" y="2315"/>
                  </a:lnTo>
                  <a:lnTo>
                    <a:pt x="1411" y="2310"/>
                  </a:lnTo>
                  <a:close/>
                  <a:moveTo>
                    <a:pt x="1421" y="2310"/>
                  </a:moveTo>
                  <a:lnTo>
                    <a:pt x="1426" y="2310"/>
                  </a:lnTo>
                  <a:lnTo>
                    <a:pt x="1426" y="2315"/>
                  </a:lnTo>
                  <a:lnTo>
                    <a:pt x="1421" y="2315"/>
                  </a:lnTo>
                  <a:lnTo>
                    <a:pt x="1421" y="2310"/>
                  </a:lnTo>
                  <a:close/>
                  <a:moveTo>
                    <a:pt x="1432" y="2310"/>
                  </a:moveTo>
                  <a:lnTo>
                    <a:pt x="1437" y="2310"/>
                  </a:lnTo>
                  <a:lnTo>
                    <a:pt x="1437" y="2315"/>
                  </a:lnTo>
                  <a:lnTo>
                    <a:pt x="1432" y="2315"/>
                  </a:lnTo>
                  <a:lnTo>
                    <a:pt x="1432" y="2310"/>
                  </a:lnTo>
                  <a:close/>
                  <a:moveTo>
                    <a:pt x="1442" y="2310"/>
                  </a:moveTo>
                  <a:lnTo>
                    <a:pt x="1447" y="2310"/>
                  </a:lnTo>
                  <a:lnTo>
                    <a:pt x="1447" y="2315"/>
                  </a:lnTo>
                  <a:lnTo>
                    <a:pt x="1442" y="2315"/>
                  </a:lnTo>
                  <a:lnTo>
                    <a:pt x="1442" y="2310"/>
                  </a:lnTo>
                  <a:close/>
                  <a:moveTo>
                    <a:pt x="1452" y="2310"/>
                  </a:moveTo>
                  <a:lnTo>
                    <a:pt x="1458" y="2310"/>
                  </a:lnTo>
                  <a:lnTo>
                    <a:pt x="1458" y="2315"/>
                  </a:lnTo>
                  <a:lnTo>
                    <a:pt x="1452" y="2315"/>
                  </a:lnTo>
                  <a:lnTo>
                    <a:pt x="1452" y="2310"/>
                  </a:lnTo>
                  <a:close/>
                  <a:moveTo>
                    <a:pt x="1463" y="2310"/>
                  </a:moveTo>
                  <a:lnTo>
                    <a:pt x="1468" y="2310"/>
                  </a:lnTo>
                  <a:lnTo>
                    <a:pt x="1468" y="2315"/>
                  </a:lnTo>
                  <a:lnTo>
                    <a:pt x="1463" y="2315"/>
                  </a:lnTo>
                  <a:lnTo>
                    <a:pt x="1463" y="2310"/>
                  </a:lnTo>
                  <a:close/>
                  <a:moveTo>
                    <a:pt x="1473" y="2310"/>
                  </a:moveTo>
                  <a:lnTo>
                    <a:pt x="1478" y="2310"/>
                  </a:lnTo>
                  <a:lnTo>
                    <a:pt x="1478" y="2315"/>
                  </a:lnTo>
                  <a:lnTo>
                    <a:pt x="1473" y="2315"/>
                  </a:lnTo>
                  <a:lnTo>
                    <a:pt x="1473" y="2310"/>
                  </a:lnTo>
                  <a:close/>
                  <a:moveTo>
                    <a:pt x="1483" y="2310"/>
                  </a:moveTo>
                  <a:lnTo>
                    <a:pt x="1489" y="2310"/>
                  </a:lnTo>
                  <a:lnTo>
                    <a:pt x="1489" y="2315"/>
                  </a:lnTo>
                  <a:lnTo>
                    <a:pt x="1483" y="2315"/>
                  </a:lnTo>
                  <a:lnTo>
                    <a:pt x="1483" y="2310"/>
                  </a:lnTo>
                  <a:close/>
                  <a:moveTo>
                    <a:pt x="1494" y="2310"/>
                  </a:moveTo>
                  <a:lnTo>
                    <a:pt x="1499" y="2310"/>
                  </a:lnTo>
                  <a:lnTo>
                    <a:pt x="1499" y="2315"/>
                  </a:lnTo>
                  <a:lnTo>
                    <a:pt x="1494" y="2315"/>
                  </a:lnTo>
                  <a:lnTo>
                    <a:pt x="1494" y="2310"/>
                  </a:lnTo>
                  <a:close/>
                  <a:moveTo>
                    <a:pt x="1504" y="2310"/>
                  </a:moveTo>
                  <a:lnTo>
                    <a:pt x="1509" y="2310"/>
                  </a:lnTo>
                  <a:lnTo>
                    <a:pt x="1509" y="2315"/>
                  </a:lnTo>
                  <a:lnTo>
                    <a:pt x="1504" y="2315"/>
                  </a:lnTo>
                  <a:lnTo>
                    <a:pt x="1504" y="2310"/>
                  </a:lnTo>
                  <a:close/>
                  <a:moveTo>
                    <a:pt x="1515" y="2310"/>
                  </a:moveTo>
                  <a:lnTo>
                    <a:pt x="1520" y="2310"/>
                  </a:lnTo>
                  <a:lnTo>
                    <a:pt x="1520" y="2315"/>
                  </a:lnTo>
                  <a:lnTo>
                    <a:pt x="1515" y="2315"/>
                  </a:lnTo>
                  <a:lnTo>
                    <a:pt x="1515" y="2310"/>
                  </a:lnTo>
                  <a:close/>
                  <a:moveTo>
                    <a:pt x="1525" y="2310"/>
                  </a:moveTo>
                  <a:lnTo>
                    <a:pt x="1530" y="2310"/>
                  </a:lnTo>
                  <a:lnTo>
                    <a:pt x="1530" y="2315"/>
                  </a:lnTo>
                  <a:lnTo>
                    <a:pt x="1525" y="2315"/>
                  </a:lnTo>
                  <a:lnTo>
                    <a:pt x="1525" y="2310"/>
                  </a:lnTo>
                  <a:close/>
                  <a:moveTo>
                    <a:pt x="1535" y="2310"/>
                  </a:moveTo>
                  <a:lnTo>
                    <a:pt x="1541" y="2310"/>
                  </a:lnTo>
                  <a:lnTo>
                    <a:pt x="1541" y="2315"/>
                  </a:lnTo>
                  <a:lnTo>
                    <a:pt x="1535" y="2315"/>
                  </a:lnTo>
                  <a:lnTo>
                    <a:pt x="1535" y="2310"/>
                  </a:lnTo>
                  <a:close/>
                  <a:moveTo>
                    <a:pt x="1546" y="2310"/>
                  </a:moveTo>
                  <a:lnTo>
                    <a:pt x="1551" y="2310"/>
                  </a:lnTo>
                  <a:lnTo>
                    <a:pt x="1551" y="2315"/>
                  </a:lnTo>
                  <a:lnTo>
                    <a:pt x="1546" y="2315"/>
                  </a:lnTo>
                  <a:lnTo>
                    <a:pt x="1546" y="2310"/>
                  </a:lnTo>
                  <a:close/>
                  <a:moveTo>
                    <a:pt x="1556" y="2310"/>
                  </a:moveTo>
                  <a:lnTo>
                    <a:pt x="1561" y="2310"/>
                  </a:lnTo>
                  <a:lnTo>
                    <a:pt x="1561" y="2315"/>
                  </a:lnTo>
                  <a:lnTo>
                    <a:pt x="1556" y="2315"/>
                  </a:lnTo>
                  <a:lnTo>
                    <a:pt x="1556" y="2310"/>
                  </a:lnTo>
                  <a:close/>
                  <a:moveTo>
                    <a:pt x="1566" y="2310"/>
                  </a:moveTo>
                  <a:lnTo>
                    <a:pt x="1572" y="2310"/>
                  </a:lnTo>
                  <a:lnTo>
                    <a:pt x="1572" y="2315"/>
                  </a:lnTo>
                  <a:lnTo>
                    <a:pt x="1566" y="2315"/>
                  </a:lnTo>
                  <a:lnTo>
                    <a:pt x="1566" y="2310"/>
                  </a:lnTo>
                  <a:close/>
                  <a:moveTo>
                    <a:pt x="1577" y="2310"/>
                  </a:moveTo>
                  <a:lnTo>
                    <a:pt x="1582" y="2310"/>
                  </a:lnTo>
                  <a:lnTo>
                    <a:pt x="1582" y="2315"/>
                  </a:lnTo>
                  <a:lnTo>
                    <a:pt x="1577" y="2315"/>
                  </a:lnTo>
                  <a:lnTo>
                    <a:pt x="1577" y="2310"/>
                  </a:lnTo>
                  <a:close/>
                  <a:moveTo>
                    <a:pt x="1587" y="2310"/>
                  </a:moveTo>
                  <a:lnTo>
                    <a:pt x="1592" y="2310"/>
                  </a:lnTo>
                  <a:lnTo>
                    <a:pt x="1592" y="2315"/>
                  </a:lnTo>
                  <a:lnTo>
                    <a:pt x="1587" y="2315"/>
                  </a:lnTo>
                  <a:lnTo>
                    <a:pt x="1587" y="2310"/>
                  </a:lnTo>
                  <a:close/>
                  <a:moveTo>
                    <a:pt x="1598" y="2310"/>
                  </a:moveTo>
                  <a:lnTo>
                    <a:pt x="1603" y="2310"/>
                  </a:lnTo>
                  <a:lnTo>
                    <a:pt x="1603" y="2315"/>
                  </a:lnTo>
                  <a:lnTo>
                    <a:pt x="1598" y="2315"/>
                  </a:lnTo>
                  <a:lnTo>
                    <a:pt x="1598" y="2310"/>
                  </a:lnTo>
                  <a:close/>
                  <a:moveTo>
                    <a:pt x="1608" y="2310"/>
                  </a:moveTo>
                  <a:lnTo>
                    <a:pt x="1613" y="2310"/>
                  </a:lnTo>
                  <a:lnTo>
                    <a:pt x="1613" y="2315"/>
                  </a:lnTo>
                  <a:lnTo>
                    <a:pt x="1608" y="2315"/>
                  </a:lnTo>
                  <a:lnTo>
                    <a:pt x="1608" y="2310"/>
                  </a:lnTo>
                  <a:close/>
                  <a:moveTo>
                    <a:pt x="1618" y="2310"/>
                  </a:moveTo>
                  <a:lnTo>
                    <a:pt x="1624" y="2310"/>
                  </a:lnTo>
                  <a:lnTo>
                    <a:pt x="1624" y="2315"/>
                  </a:lnTo>
                  <a:lnTo>
                    <a:pt x="1618" y="2315"/>
                  </a:lnTo>
                  <a:lnTo>
                    <a:pt x="1618" y="2310"/>
                  </a:lnTo>
                  <a:close/>
                  <a:moveTo>
                    <a:pt x="1629" y="2310"/>
                  </a:moveTo>
                  <a:lnTo>
                    <a:pt x="1634" y="2310"/>
                  </a:lnTo>
                  <a:lnTo>
                    <a:pt x="1634" y="2315"/>
                  </a:lnTo>
                  <a:lnTo>
                    <a:pt x="1629" y="2315"/>
                  </a:lnTo>
                  <a:lnTo>
                    <a:pt x="1629" y="2310"/>
                  </a:lnTo>
                  <a:close/>
                  <a:moveTo>
                    <a:pt x="1639" y="2310"/>
                  </a:moveTo>
                  <a:lnTo>
                    <a:pt x="1644" y="2310"/>
                  </a:lnTo>
                  <a:lnTo>
                    <a:pt x="1644" y="2315"/>
                  </a:lnTo>
                  <a:lnTo>
                    <a:pt x="1639" y="2315"/>
                  </a:lnTo>
                  <a:lnTo>
                    <a:pt x="1639" y="2310"/>
                  </a:lnTo>
                  <a:close/>
                  <a:moveTo>
                    <a:pt x="1649" y="2310"/>
                  </a:moveTo>
                  <a:lnTo>
                    <a:pt x="1655" y="2310"/>
                  </a:lnTo>
                  <a:lnTo>
                    <a:pt x="1655" y="2315"/>
                  </a:lnTo>
                  <a:lnTo>
                    <a:pt x="1649" y="2315"/>
                  </a:lnTo>
                  <a:lnTo>
                    <a:pt x="1649" y="2310"/>
                  </a:lnTo>
                  <a:close/>
                  <a:moveTo>
                    <a:pt x="1660" y="2310"/>
                  </a:moveTo>
                  <a:lnTo>
                    <a:pt x="1665" y="2310"/>
                  </a:lnTo>
                  <a:lnTo>
                    <a:pt x="1665" y="2315"/>
                  </a:lnTo>
                  <a:lnTo>
                    <a:pt x="1660" y="2315"/>
                  </a:lnTo>
                  <a:lnTo>
                    <a:pt x="1660" y="2310"/>
                  </a:lnTo>
                  <a:close/>
                  <a:moveTo>
                    <a:pt x="1670" y="2310"/>
                  </a:moveTo>
                  <a:lnTo>
                    <a:pt x="1675" y="2310"/>
                  </a:lnTo>
                  <a:lnTo>
                    <a:pt x="1675" y="2315"/>
                  </a:lnTo>
                  <a:lnTo>
                    <a:pt x="1670" y="2315"/>
                  </a:lnTo>
                  <a:lnTo>
                    <a:pt x="1670" y="2310"/>
                  </a:lnTo>
                  <a:close/>
                  <a:moveTo>
                    <a:pt x="1681" y="2310"/>
                  </a:moveTo>
                  <a:lnTo>
                    <a:pt x="1686" y="2310"/>
                  </a:lnTo>
                  <a:lnTo>
                    <a:pt x="1686" y="2315"/>
                  </a:lnTo>
                  <a:lnTo>
                    <a:pt x="1681" y="2315"/>
                  </a:lnTo>
                  <a:lnTo>
                    <a:pt x="1681" y="2310"/>
                  </a:lnTo>
                  <a:close/>
                  <a:moveTo>
                    <a:pt x="1691" y="2310"/>
                  </a:moveTo>
                  <a:lnTo>
                    <a:pt x="1696" y="2310"/>
                  </a:lnTo>
                  <a:lnTo>
                    <a:pt x="1696" y="2315"/>
                  </a:lnTo>
                  <a:lnTo>
                    <a:pt x="1691" y="2315"/>
                  </a:lnTo>
                  <a:lnTo>
                    <a:pt x="1691" y="2310"/>
                  </a:lnTo>
                  <a:close/>
                  <a:moveTo>
                    <a:pt x="1701" y="2310"/>
                  </a:moveTo>
                  <a:lnTo>
                    <a:pt x="1706" y="2310"/>
                  </a:lnTo>
                  <a:lnTo>
                    <a:pt x="1706" y="2315"/>
                  </a:lnTo>
                  <a:lnTo>
                    <a:pt x="1701" y="2315"/>
                  </a:lnTo>
                  <a:lnTo>
                    <a:pt x="1701" y="2310"/>
                  </a:lnTo>
                  <a:close/>
                  <a:moveTo>
                    <a:pt x="1712" y="2310"/>
                  </a:moveTo>
                  <a:lnTo>
                    <a:pt x="1717" y="2310"/>
                  </a:lnTo>
                  <a:lnTo>
                    <a:pt x="1717" y="2315"/>
                  </a:lnTo>
                  <a:lnTo>
                    <a:pt x="1712" y="2315"/>
                  </a:lnTo>
                  <a:lnTo>
                    <a:pt x="1712" y="2310"/>
                  </a:lnTo>
                  <a:close/>
                  <a:moveTo>
                    <a:pt x="1722" y="2310"/>
                  </a:moveTo>
                  <a:lnTo>
                    <a:pt x="1727" y="2310"/>
                  </a:lnTo>
                  <a:lnTo>
                    <a:pt x="1727" y="2315"/>
                  </a:lnTo>
                  <a:lnTo>
                    <a:pt x="1722" y="2315"/>
                  </a:lnTo>
                  <a:lnTo>
                    <a:pt x="1722" y="2310"/>
                  </a:lnTo>
                  <a:close/>
                  <a:moveTo>
                    <a:pt x="1732" y="2310"/>
                  </a:moveTo>
                  <a:lnTo>
                    <a:pt x="1738" y="2310"/>
                  </a:lnTo>
                  <a:lnTo>
                    <a:pt x="1738" y="2315"/>
                  </a:lnTo>
                  <a:lnTo>
                    <a:pt x="1732" y="2315"/>
                  </a:lnTo>
                  <a:lnTo>
                    <a:pt x="1732" y="2310"/>
                  </a:lnTo>
                  <a:close/>
                  <a:moveTo>
                    <a:pt x="1743" y="2310"/>
                  </a:moveTo>
                  <a:lnTo>
                    <a:pt x="1748" y="2310"/>
                  </a:lnTo>
                  <a:lnTo>
                    <a:pt x="1748" y="2315"/>
                  </a:lnTo>
                  <a:lnTo>
                    <a:pt x="1743" y="2315"/>
                  </a:lnTo>
                  <a:lnTo>
                    <a:pt x="1743" y="2310"/>
                  </a:lnTo>
                  <a:close/>
                  <a:moveTo>
                    <a:pt x="1753" y="2310"/>
                  </a:moveTo>
                  <a:lnTo>
                    <a:pt x="1758" y="2310"/>
                  </a:lnTo>
                  <a:lnTo>
                    <a:pt x="1758" y="2315"/>
                  </a:lnTo>
                  <a:lnTo>
                    <a:pt x="1753" y="2315"/>
                  </a:lnTo>
                  <a:lnTo>
                    <a:pt x="1753" y="2310"/>
                  </a:lnTo>
                  <a:close/>
                  <a:moveTo>
                    <a:pt x="1764" y="2310"/>
                  </a:moveTo>
                  <a:lnTo>
                    <a:pt x="1769" y="2310"/>
                  </a:lnTo>
                  <a:lnTo>
                    <a:pt x="1769" y="2315"/>
                  </a:lnTo>
                  <a:lnTo>
                    <a:pt x="1764" y="2315"/>
                  </a:lnTo>
                  <a:lnTo>
                    <a:pt x="1764" y="2310"/>
                  </a:lnTo>
                  <a:close/>
                  <a:moveTo>
                    <a:pt x="1774" y="2310"/>
                  </a:moveTo>
                  <a:lnTo>
                    <a:pt x="1779" y="2310"/>
                  </a:lnTo>
                  <a:lnTo>
                    <a:pt x="1779" y="2315"/>
                  </a:lnTo>
                  <a:lnTo>
                    <a:pt x="1774" y="2315"/>
                  </a:lnTo>
                  <a:lnTo>
                    <a:pt x="1774" y="2310"/>
                  </a:lnTo>
                  <a:close/>
                  <a:moveTo>
                    <a:pt x="1784" y="2310"/>
                  </a:moveTo>
                  <a:lnTo>
                    <a:pt x="1789" y="2310"/>
                  </a:lnTo>
                  <a:lnTo>
                    <a:pt x="1789" y="2315"/>
                  </a:lnTo>
                  <a:lnTo>
                    <a:pt x="1784" y="2315"/>
                  </a:lnTo>
                  <a:lnTo>
                    <a:pt x="1784" y="2310"/>
                  </a:lnTo>
                  <a:close/>
                  <a:moveTo>
                    <a:pt x="1795" y="2310"/>
                  </a:moveTo>
                  <a:lnTo>
                    <a:pt x="1800" y="2310"/>
                  </a:lnTo>
                  <a:lnTo>
                    <a:pt x="1800" y="2315"/>
                  </a:lnTo>
                  <a:lnTo>
                    <a:pt x="1795" y="2315"/>
                  </a:lnTo>
                  <a:lnTo>
                    <a:pt x="1795" y="2310"/>
                  </a:lnTo>
                  <a:close/>
                  <a:moveTo>
                    <a:pt x="1805" y="2310"/>
                  </a:moveTo>
                  <a:lnTo>
                    <a:pt x="1810" y="2310"/>
                  </a:lnTo>
                  <a:lnTo>
                    <a:pt x="1810" y="2315"/>
                  </a:lnTo>
                  <a:lnTo>
                    <a:pt x="1805" y="2315"/>
                  </a:lnTo>
                  <a:lnTo>
                    <a:pt x="1805" y="2310"/>
                  </a:lnTo>
                  <a:close/>
                  <a:moveTo>
                    <a:pt x="1815" y="2310"/>
                  </a:moveTo>
                  <a:lnTo>
                    <a:pt x="1821" y="2310"/>
                  </a:lnTo>
                  <a:lnTo>
                    <a:pt x="1821" y="2315"/>
                  </a:lnTo>
                  <a:lnTo>
                    <a:pt x="1815" y="2315"/>
                  </a:lnTo>
                  <a:lnTo>
                    <a:pt x="1815" y="2310"/>
                  </a:lnTo>
                  <a:close/>
                  <a:moveTo>
                    <a:pt x="1826" y="2310"/>
                  </a:moveTo>
                  <a:lnTo>
                    <a:pt x="1831" y="2310"/>
                  </a:lnTo>
                  <a:lnTo>
                    <a:pt x="1831" y="2315"/>
                  </a:lnTo>
                  <a:lnTo>
                    <a:pt x="1826" y="2315"/>
                  </a:lnTo>
                  <a:lnTo>
                    <a:pt x="1826" y="2310"/>
                  </a:lnTo>
                  <a:close/>
                  <a:moveTo>
                    <a:pt x="1836" y="2310"/>
                  </a:moveTo>
                  <a:lnTo>
                    <a:pt x="1841" y="2310"/>
                  </a:lnTo>
                  <a:lnTo>
                    <a:pt x="1841" y="2315"/>
                  </a:lnTo>
                  <a:lnTo>
                    <a:pt x="1836" y="2315"/>
                  </a:lnTo>
                  <a:lnTo>
                    <a:pt x="1836" y="2310"/>
                  </a:lnTo>
                  <a:close/>
                  <a:moveTo>
                    <a:pt x="1847" y="2310"/>
                  </a:moveTo>
                  <a:lnTo>
                    <a:pt x="1852" y="2310"/>
                  </a:lnTo>
                  <a:lnTo>
                    <a:pt x="1852" y="2315"/>
                  </a:lnTo>
                  <a:lnTo>
                    <a:pt x="1847" y="2315"/>
                  </a:lnTo>
                  <a:lnTo>
                    <a:pt x="1847" y="2310"/>
                  </a:lnTo>
                  <a:close/>
                  <a:moveTo>
                    <a:pt x="1857" y="2310"/>
                  </a:moveTo>
                  <a:lnTo>
                    <a:pt x="1862" y="2310"/>
                  </a:lnTo>
                  <a:lnTo>
                    <a:pt x="1862" y="2315"/>
                  </a:lnTo>
                  <a:lnTo>
                    <a:pt x="1857" y="2315"/>
                  </a:lnTo>
                  <a:lnTo>
                    <a:pt x="1857" y="2310"/>
                  </a:lnTo>
                  <a:close/>
                  <a:moveTo>
                    <a:pt x="1867" y="2310"/>
                  </a:moveTo>
                  <a:lnTo>
                    <a:pt x="1872" y="2310"/>
                  </a:lnTo>
                  <a:lnTo>
                    <a:pt x="1872" y="2315"/>
                  </a:lnTo>
                  <a:lnTo>
                    <a:pt x="1867" y="2315"/>
                  </a:lnTo>
                  <a:lnTo>
                    <a:pt x="1867" y="2310"/>
                  </a:lnTo>
                  <a:close/>
                  <a:moveTo>
                    <a:pt x="1878" y="2310"/>
                  </a:moveTo>
                  <a:lnTo>
                    <a:pt x="1883" y="2310"/>
                  </a:lnTo>
                  <a:lnTo>
                    <a:pt x="1883" y="2315"/>
                  </a:lnTo>
                  <a:lnTo>
                    <a:pt x="1878" y="2315"/>
                  </a:lnTo>
                  <a:lnTo>
                    <a:pt x="1878" y="2310"/>
                  </a:lnTo>
                  <a:close/>
                  <a:moveTo>
                    <a:pt x="1888" y="2310"/>
                  </a:moveTo>
                  <a:lnTo>
                    <a:pt x="1893" y="2310"/>
                  </a:lnTo>
                  <a:lnTo>
                    <a:pt x="1893" y="2315"/>
                  </a:lnTo>
                  <a:lnTo>
                    <a:pt x="1888" y="2315"/>
                  </a:lnTo>
                  <a:lnTo>
                    <a:pt x="1888" y="2310"/>
                  </a:lnTo>
                  <a:close/>
                  <a:moveTo>
                    <a:pt x="1898" y="2310"/>
                  </a:moveTo>
                  <a:lnTo>
                    <a:pt x="1904" y="2310"/>
                  </a:lnTo>
                  <a:lnTo>
                    <a:pt x="1904" y="2315"/>
                  </a:lnTo>
                  <a:lnTo>
                    <a:pt x="1898" y="2315"/>
                  </a:lnTo>
                  <a:lnTo>
                    <a:pt x="1898" y="2310"/>
                  </a:lnTo>
                  <a:close/>
                  <a:moveTo>
                    <a:pt x="1909" y="2310"/>
                  </a:moveTo>
                  <a:lnTo>
                    <a:pt x="1914" y="2310"/>
                  </a:lnTo>
                  <a:lnTo>
                    <a:pt x="1914" y="2315"/>
                  </a:lnTo>
                  <a:lnTo>
                    <a:pt x="1909" y="2315"/>
                  </a:lnTo>
                  <a:lnTo>
                    <a:pt x="1909" y="2310"/>
                  </a:lnTo>
                  <a:close/>
                  <a:moveTo>
                    <a:pt x="1919" y="2310"/>
                  </a:moveTo>
                  <a:lnTo>
                    <a:pt x="1924" y="2310"/>
                  </a:lnTo>
                  <a:lnTo>
                    <a:pt x="1924" y="2315"/>
                  </a:lnTo>
                  <a:lnTo>
                    <a:pt x="1919" y="2315"/>
                  </a:lnTo>
                  <a:lnTo>
                    <a:pt x="1919" y="2310"/>
                  </a:lnTo>
                  <a:close/>
                  <a:moveTo>
                    <a:pt x="1930" y="2310"/>
                  </a:moveTo>
                  <a:lnTo>
                    <a:pt x="1935" y="2310"/>
                  </a:lnTo>
                  <a:lnTo>
                    <a:pt x="1935" y="2315"/>
                  </a:lnTo>
                  <a:lnTo>
                    <a:pt x="1930" y="2315"/>
                  </a:lnTo>
                  <a:lnTo>
                    <a:pt x="1930" y="2310"/>
                  </a:lnTo>
                  <a:close/>
                  <a:moveTo>
                    <a:pt x="1940" y="2310"/>
                  </a:moveTo>
                  <a:lnTo>
                    <a:pt x="1945" y="2310"/>
                  </a:lnTo>
                  <a:lnTo>
                    <a:pt x="1945" y="2315"/>
                  </a:lnTo>
                  <a:lnTo>
                    <a:pt x="1940" y="2315"/>
                  </a:lnTo>
                  <a:lnTo>
                    <a:pt x="1940" y="2310"/>
                  </a:lnTo>
                  <a:close/>
                  <a:moveTo>
                    <a:pt x="1950" y="2310"/>
                  </a:moveTo>
                  <a:lnTo>
                    <a:pt x="1955" y="2310"/>
                  </a:lnTo>
                  <a:lnTo>
                    <a:pt x="1955" y="2315"/>
                  </a:lnTo>
                  <a:lnTo>
                    <a:pt x="1950" y="2315"/>
                  </a:lnTo>
                  <a:lnTo>
                    <a:pt x="1950" y="2310"/>
                  </a:lnTo>
                  <a:close/>
                  <a:moveTo>
                    <a:pt x="1961" y="2310"/>
                  </a:moveTo>
                  <a:lnTo>
                    <a:pt x="1966" y="2310"/>
                  </a:lnTo>
                  <a:lnTo>
                    <a:pt x="1966" y="2315"/>
                  </a:lnTo>
                  <a:lnTo>
                    <a:pt x="1961" y="2315"/>
                  </a:lnTo>
                  <a:lnTo>
                    <a:pt x="1961" y="2310"/>
                  </a:lnTo>
                  <a:close/>
                  <a:moveTo>
                    <a:pt x="1971" y="2310"/>
                  </a:moveTo>
                  <a:lnTo>
                    <a:pt x="1976" y="2310"/>
                  </a:lnTo>
                  <a:lnTo>
                    <a:pt x="1976" y="2315"/>
                  </a:lnTo>
                  <a:lnTo>
                    <a:pt x="1971" y="2315"/>
                  </a:lnTo>
                  <a:lnTo>
                    <a:pt x="1971" y="2310"/>
                  </a:lnTo>
                  <a:close/>
                  <a:moveTo>
                    <a:pt x="1981" y="2310"/>
                  </a:moveTo>
                  <a:lnTo>
                    <a:pt x="1987" y="2310"/>
                  </a:lnTo>
                  <a:lnTo>
                    <a:pt x="1987" y="2315"/>
                  </a:lnTo>
                  <a:lnTo>
                    <a:pt x="1981" y="2315"/>
                  </a:lnTo>
                  <a:lnTo>
                    <a:pt x="1981" y="2310"/>
                  </a:lnTo>
                  <a:close/>
                  <a:moveTo>
                    <a:pt x="1992" y="2310"/>
                  </a:moveTo>
                  <a:lnTo>
                    <a:pt x="1997" y="2310"/>
                  </a:lnTo>
                  <a:lnTo>
                    <a:pt x="1997" y="2315"/>
                  </a:lnTo>
                  <a:lnTo>
                    <a:pt x="1992" y="2315"/>
                  </a:lnTo>
                  <a:lnTo>
                    <a:pt x="1992" y="2310"/>
                  </a:lnTo>
                  <a:close/>
                  <a:moveTo>
                    <a:pt x="2002" y="2310"/>
                  </a:moveTo>
                  <a:lnTo>
                    <a:pt x="2007" y="2310"/>
                  </a:lnTo>
                  <a:lnTo>
                    <a:pt x="2007" y="2315"/>
                  </a:lnTo>
                  <a:lnTo>
                    <a:pt x="2002" y="2315"/>
                  </a:lnTo>
                  <a:lnTo>
                    <a:pt x="2002" y="2310"/>
                  </a:lnTo>
                  <a:close/>
                  <a:moveTo>
                    <a:pt x="2012" y="2310"/>
                  </a:moveTo>
                  <a:lnTo>
                    <a:pt x="2018" y="2310"/>
                  </a:lnTo>
                  <a:lnTo>
                    <a:pt x="2018" y="2315"/>
                  </a:lnTo>
                  <a:lnTo>
                    <a:pt x="2012" y="2315"/>
                  </a:lnTo>
                  <a:lnTo>
                    <a:pt x="2012" y="2310"/>
                  </a:lnTo>
                  <a:close/>
                  <a:moveTo>
                    <a:pt x="2023" y="2310"/>
                  </a:moveTo>
                  <a:lnTo>
                    <a:pt x="2028" y="2310"/>
                  </a:lnTo>
                  <a:lnTo>
                    <a:pt x="2028" y="2315"/>
                  </a:lnTo>
                  <a:lnTo>
                    <a:pt x="2023" y="2315"/>
                  </a:lnTo>
                  <a:lnTo>
                    <a:pt x="2023" y="2310"/>
                  </a:lnTo>
                  <a:close/>
                  <a:moveTo>
                    <a:pt x="2033" y="2310"/>
                  </a:moveTo>
                  <a:lnTo>
                    <a:pt x="2038" y="2310"/>
                  </a:lnTo>
                  <a:lnTo>
                    <a:pt x="2038" y="2315"/>
                  </a:lnTo>
                  <a:lnTo>
                    <a:pt x="2033" y="2315"/>
                  </a:lnTo>
                  <a:lnTo>
                    <a:pt x="2033" y="2310"/>
                  </a:lnTo>
                  <a:close/>
                  <a:moveTo>
                    <a:pt x="2044" y="2310"/>
                  </a:moveTo>
                  <a:lnTo>
                    <a:pt x="2049" y="2310"/>
                  </a:lnTo>
                  <a:lnTo>
                    <a:pt x="2049" y="2315"/>
                  </a:lnTo>
                  <a:lnTo>
                    <a:pt x="2044" y="2315"/>
                  </a:lnTo>
                  <a:lnTo>
                    <a:pt x="2044" y="2310"/>
                  </a:lnTo>
                  <a:close/>
                  <a:moveTo>
                    <a:pt x="2054" y="2310"/>
                  </a:moveTo>
                  <a:lnTo>
                    <a:pt x="2059" y="2310"/>
                  </a:lnTo>
                  <a:lnTo>
                    <a:pt x="2059" y="2315"/>
                  </a:lnTo>
                  <a:lnTo>
                    <a:pt x="2054" y="2315"/>
                  </a:lnTo>
                  <a:lnTo>
                    <a:pt x="2054" y="2310"/>
                  </a:lnTo>
                  <a:close/>
                  <a:moveTo>
                    <a:pt x="2064" y="2310"/>
                  </a:moveTo>
                  <a:lnTo>
                    <a:pt x="2070" y="2310"/>
                  </a:lnTo>
                  <a:lnTo>
                    <a:pt x="2070" y="2315"/>
                  </a:lnTo>
                  <a:lnTo>
                    <a:pt x="2064" y="2315"/>
                  </a:lnTo>
                  <a:lnTo>
                    <a:pt x="2064" y="2310"/>
                  </a:lnTo>
                  <a:close/>
                  <a:moveTo>
                    <a:pt x="2075" y="2310"/>
                  </a:moveTo>
                  <a:lnTo>
                    <a:pt x="2080" y="2310"/>
                  </a:lnTo>
                  <a:lnTo>
                    <a:pt x="2080" y="2315"/>
                  </a:lnTo>
                  <a:lnTo>
                    <a:pt x="2075" y="2315"/>
                  </a:lnTo>
                  <a:lnTo>
                    <a:pt x="2075" y="2310"/>
                  </a:lnTo>
                  <a:close/>
                  <a:moveTo>
                    <a:pt x="2085" y="2310"/>
                  </a:moveTo>
                  <a:lnTo>
                    <a:pt x="2090" y="2310"/>
                  </a:lnTo>
                  <a:lnTo>
                    <a:pt x="2090" y="2315"/>
                  </a:lnTo>
                  <a:lnTo>
                    <a:pt x="2085" y="2315"/>
                  </a:lnTo>
                  <a:lnTo>
                    <a:pt x="2085" y="2310"/>
                  </a:lnTo>
                  <a:close/>
                  <a:moveTo>
                    <a:pt x="2095" y="2310"/>
                  </a:moveTo>
                  <a:lnTo>
                    <a:pt x="2101" y="2310"/>
                  </a:lnTo>
                  <a:lnTo>
                    <a:pt x="2101" y="2315"/>
                  </a:lnTo>
                  <a:lnTo>
                    <a:pt x="2095" y="2315"/>
                  </a:lnTo>
                  <a:lnTo>
                    <a:pt x="2095" y="2310"/>
                  </a:lnTo>
                  <a:close/>
                  <a:moveTo>
                    <a:pt x="2106" y="2310"/>
                  </a:moveTo>
                  <a:lnTo>
                    <a:pt x="2111" y="2310"/>
                  </a:lnTo>
                  <a:lnTo>
                    <a:pt x="2111" y="2315"/>
                  </a:lnTo>
                  <a:lnTo>
                    <a:pt x="2106" y="2315"/>
                  </a:lnTo>
                  <a:lnTo>
                    <a:pt x="2106" y="2310"/>
                  </a:lnTo>
                  <a:close/>
                  <a:moveTo>
                    <a:pt x="2116" y="2310"/>
                  </a:moveTo>
                  <a:lnTo>
                    <a:pt x="2121" y="2310"/>
                  </a:lnTo>
                  <a:lnTo>
                    <a:pt x="2121" y="2315"/>
                  </a:lnTo>
                  <a:lnTo>
                    <a:pt x="2116" y="2315"/>
                  </a:lnTo>
                  <a:lnTo>
                    <a:pt x="2116" y="2310"/>
                  </a:lnTo>
                  <a:close/>
                  <a:moveTo>
                    <a:pt x="2127" y="2310"/>
                  </a:moveTo>
                  <a:lnTo>
                    <a:pt x="2132" y="2310"/>
                  </a:lnTo>
                  <a:lnTo>
                    <a:pt x="2132" y="2315"/>
                  </a:lnTo>
                  <a:lnTo>
                    <a:pt x="2127" y="2315"/>
                  </a:lnTo>
                  <a:lnTo>
                    <a:pt x="2127" y="2310"/>
                  </a:lnTo>
                  <a:close/>
                  <a:moveTo>
                    <a:pt x="2137" y="2310"/>
                  </a:moveTo>
                  <a:lnTo>
                    <a:pt x="2142" y="2310"/>
                  </a:lnTo>
                  <a:lnTo>
                    <a:pt x="2142" y="2315"/>
                  </a:lnTo>
                  <a:lnTo>
                    <a:pt x="2137" y="2315"/>
                  </a:lnTo>
                  <a:lnTo>
                    <a:pt x="2137" y="2310"/>
                  </a:lnTo>
                  <a:close/>
                  <a:moveTo>
                    <a:pt x="2147" y="2310"/>
                  </a:moveTo>
                  <a:lnTo>
                    <a:pt x="2153" y="2310"/>
                  </a:lnTo>
                  <a:lnTo>
                    <a:pt x="2153" y="2315"/>
                  </a:lnTo>
                  <a:lnTo>
                    <a:pt x="2147" y="2315"/>
                  </a:lnTo>
                  <a:lnTo>
                    <a:pt x="2147" y="2310"/>
                  </a:lnTo>
                  <a:close/>
                  <a:moveTo>
                    <a:pt x="2158" y="2310"/>
                  </a:moveTo>
                  <a:lnTo>
                    <a:pt x="2163" y="2310"/>
                  </a:lnTo>
                  <a:lnTo>
                    <a:pt x="2163" y="2315"/>
                  </a:lnTo>
                  <a:lnTo>
                    <a:pt x="2158" y="2315"/>
                  </a:lnTo>
                  <a:lnTo>
                    <a:pt x="2158" y="2310"/>
                  </a:lnTo>
                  <a:close/>
                  <a:moveTo>
                    <a:pt x="2168" y="2310"/>
                  </a:moveTo>
                  <a:lnTo>
                    <a:pt x="2173" y="2310"/>
                  </a:lnTo>
                  <a:lnTo>
                    <a:pt x="2173" y="2315"/>
                  </a:lnTo>
                  <a:lnTo>
                    <a:pt x="2168" y="2315"/>
                  </a:lnTo>
                  <a:lnTo>
                    <a:pt x="2168" y="2310"/>
                  </a:lnTo>
                  <a:close/>
                  <a:moveTo>
                    <a:pt x="2178" y="2310"/>
                  </a:moveTo>
                  <a:lnTo>
                    <a:pt x="2184" y="2310"/>
                  </a:lnTo>
                  <a:lnTo>
                    <a:pt x="2184" y="2315"/>
                  </a:lnTo>
                  <a:lnTo>
                    <a:pt x="2178" y="2315"/>
                  </a:lnTo>
                  <a:lnTo>
                    <a:pt x="2178" y="2310"/>
                  </a:lnTo>
                  <a:close/>
                  <a:moveTo>
                    <a:pt x="2189" y="2310"/>
                  </a:moveTo>
                  <a:lnTo>
                    <a:pt x="2194" y="2310"/>
                  </a:lnTo>
                  <a:lnTo>
                    <a:pt x="2194" y="2315"/>
                  </a:lnTo>
                  <a:lnTo>
                    <a:pt x="2189" y="2315"/>
                  </a:lnTo>
                  <a:lnTo>
                    <a:pt x="2189" y="2310"/>
                  </a:lnTo>
                  <a:close/>
                  <a:moveTo>
                    <a:pt x="2199" y="2310"/>
                  </a:moveTo>
                  <a:lnTo>
                    <a:pt x="2204" y="2310"/>
                  </a:lnTo>
                  <a:lnTo>
                    <a:pt x="2204" y="2315"/>
                  </a:lnTo>
                  <a:lnTo>
                    <a:pt x="2199" y="2315"/>
                  </a:lnTo>
                  <a:lnTo>
                    <a:pt x="2199" y="2310"/>
                  </a:lnTo>
                  <a:close/>
                  <a:moveTo>
                    <a:pt x="2210" y="2310"/>
                  </a:moveTo>
                  <a:lnTo>
                    <a:pt x="2215" y="2310"/>
                  </a:lnTo>
                  <a:lnTo>
                    <a:pt x="2215" y="2315"/>
                  </a:lnTo>
                  <a:lnTo>
                    <a:pt x="2210" y="2315"/>
                  </a:lnTo>
                  <a:lnTo>
                    <a:pt x="2210" y="2310"/>
                  </a:lnTo>
                  <a:close/>
                  <a:moveTo>
                    <a:pt x="2220" y="2310"/>
                  </a:moveTo>
                  <a:lnTo>
                    <a:pt x="2225" y="2310"/>
                  </a:lnTo>
                  <a:lnTo>
                    <a:pt x="2225" y="2315"/>
                  </a:lnTo>
                  <a:lnTo>
                    <a:pt x="2220" y="2315"/>
                  </a:lnTo>
                  <a:lnTo>
                    <a:pt x="2220" y="2310"/>
                  </a:lnTo>
                  <a:close/>
                  <a:moveTo>
                    <a:pt x="2230" y="2310"/>
                  </a:moveTo>
                  <a:lnTo>
                    <a:pt x="2236" y="2310"/>
                  </a:lnTo>
                  <a:lnTo>
                    <a:pt x="2236" y="2315"/>
                  </a:lnTo>
                  <a:lnTo>
                    <a:pt x="2230" y="2315"/>
                  </a:lnTo>
                  <a:lnTo>
                    <a:pt x="2230" y="2310"/>
                  </a:lnTo>
                  <a:close/>
                  <a:moveTo>
                    <a:pt x="2241" y="2310"/>
                  </a:moveTo>
                  <a:lnTo>
                    <a:pt x="2246" y="2310"/>
                  </a:lnTo>
                  <a:lnTo>
                    <a:pt x="2246" y="2315"/>
                  </a:lnTo>
                  <a:lnTo>
                    <a:pt x="2241" y="2315"/>
                  </a:lnTo>
                  <a:lnTo>
                    <a:pt x="2241" y="2310"/>
                  </a:lnTo>
                  <a:close/>
                  <a:moveTo>
                    <a:pt x="2251" y="2310"/>
                  </a:moveTo>
                  <a:lnTo>
                    <a:pt x="2256" y="2310"/>
                  </a:lnTo>
                  <a:lnTo>
                    <a:pt x="2256" y="2315"/>
                  </a:lnTo>
                  <a:lnTo>
                    <a:pt x="2251" y="2315"/>
                  </a:lnTo>
                  <a:lnTo>
                    <a:pt x="2251" y="2310"/>
                  </a:lnTo>
                  <a:close/>
                  <a:moveTo>
                    <a:pt x="2261" y="2310"/>
                  </a:moveTo>
                  <a:lnTo>
                    <a:pt x="2267" y="2310"/>
                  </a:lnTo>
                  <a:lnTo>
                    <a:pt x="2267" y="2315"/>
                  </a:lnTo>
                  <a:lnTo>
                    <a:pt x="2261" y="2315"/>
                  </a:lnTo>
                  <a:lnTo>
                    <a:pt x="2261" y="2310"/>
                  </a:lnTo>
                  <a:close/>
                  <a:moveTo>
                    <a:pt x="2272" y="2310"/>
                  </a:moveTo>
                  <a:lnTo>
                    <a:pt x="2277" y="2310"/>
                  </a:lnTo>
                  <a:lnTo>
                    <a:pt x="2277" y="2315"/>
                  </a:lnTo>
                  <a:lnTo>
                    <a:pt x="2272" y="2315"/>
                  </a:lnTo>
                  <a:lnTo>
                    <a:pt x="2272" y="2310"/>
                  </a:lnTo>
                  <a:close/>
                  <a:moveTo>
                    <a:pt x="2282" y="2310"/>
                  </a:moveTo>
                  <a:lnTo>
                    <a:pt x="2287" y="2310"/>
                  </a:lnTo>
                  <a:lnTo>
                    <a:pt x="2287" y="2315"/>
                  </a:lnTo>
                  <a:lnTo>
                    <a:pt x="2282" y="2315"/>
                  </a:lnTo>
                  <a:lnTo>
                    <a:pt x="2282" y="2310"/>
                  </a:lnTo>
                  <a:close/>
                  <a:moveTo>
                    <a:pt x="2293" y="2310"/>
                  </a:moveTo>
                  <a:lnTo>
                    <a:pt x="2298" y="2310"/>
                  </a:lnTo>
                  <a:lnTo>
                    <a:pt x="2298" y="2315"/>
                  </a:lnTo>
                  <a:lnTo>
                    <a:pt x="2293" y="2315"/>
                  </a:lnTo>
                  <a:lnTo>
                    <a:pt x="2293" y="2310"/>
                  </a:lnTo>
                  <a:close/>
                  <a:moveTo>
                    <a:pt x="2303" y="2310"/>
                  </a:moveTo>
                  <a:lnTo>
                    <a:pt x="2308" y="2310"/>
                  </a:lnTo>
                  <a:lnTo>
                    <a:pt x="2308" y="2315"/>
                  </a:lnTo>
                  <a:lnTo>
                    <a:pt x="2303" y="2315"/>
                  </a:lnTo>
                  <a:lnTo>
                    <a:pt x="2303" y="2310"/>
                  </a:lnTo>
                  <a:close/>
                  <a:moveTo>
                    <a:pt x="2313" y="2310"/>
                  </a:moveTo>
                  <a:lnTo>
                    <a:pt x="2319" y="2310"/>
                  </a:lnTo>
                  <a:lnTo>
                    <a:pt x="2319" y="2315"/>
                  </a:lnTo>
                  <a:lnTo>
                    <a:pt x="2313" y="2315"/>
                  </a:lnTo>
                  <a:lnTo>
                    <a:pt x="2313" y="2310"/>
                  </a:lnTo>
                  <a:close/>
                  <a:moveTo>
                    <a:pt x="2324" y="2310"/>
                  </a:moveTo>
                  <a:lnTo>
                    <a:pt x="2329" y="2310"/>
                  </a:lnTo>
                  <a:lnTo>
                    <a:pt x="2329" y="2315"/>
                  </a:lnTo>
                  <a:lnTo>
                    <a:pt x="2324" y="2315"/>
                  </a:lnTo>
                  <a:lnTo>
                    <a:pt x="2324" y="2310"/>
                  </a:lnTo>
                  <a:close/>
                  <a:moveTo>
                    <a:pt x="2334" y="2310"/>
                  </a:moveTo>
                  <a:lnTo>
                    <a:pt x="2339" y="2310"/>
                  </a:lnTo>
                  <a:lnTo>
                    <a:pt x="2339" y="2315"/>
                  </a:lnTo>
                  <a:lnTo>
                    <a:pt x="2334" y="2315"/>
                  </a:lnTo>
                  <a:lnTo>
                    <a:pt x="2334" y="2310"/>
                  </a:lnTo>
                  <a:close/>
                  <a:moveTo>
                    <a:pt x="2344" y="2310"/>
                  </a:moveTo>
                  <a:lnTo>
                    <a:pt x="2350" y="2310"/>
                  </a:lnTo>
                  <a:lnTo>
                    <a:pt x="2350" y="2315"/>
                  </a:lnTo>
                  <a:lnTo>
                    <a:pt x="2344" y="2315"/>
                  </a:lnTo>
                  <a:lnTo>
                    <a:pt x="2344" y="2310"/>
                  </a:lnTo>
                  <a:close/>
                  <a:moveTo>
                    <a:pt x="2355" y="2310"/>
                  </a:moveTo>
                  <a:lnTo>
                    <a:pt x="2360" y="2310"/>
                  </a:lnTo>
                  <a:lnTo>
                    <a:pt x="2360" y="2315"/>
                  </a:lnTo>
                  <a:lnTo>
                    <a:pt x="2355" y="2315"/>
                  </a:lnTo>
                  <a:lnTo>
                    <a:pt x="2355" y="2310"/>
                  </a:lnTo>
                  <a:close/>
                  <a:moveTo>
                    <a:pt x="2365" y="2310"/>
                  </a:moveTo>
                  <a:lnTo>
                    <a:pt x="2370" y="2310"/>
                  </a:lnTo>
                  <a:lnTo>
                    <a:pt x="2370" y="2315"/>
                  </a:lnTo>
                  <a:lnTo>
                    <a:pt x="2365" y="2315"/>
                  </a:lnTo>
                  <a:lnTo>
                    <a:pt x="2365" y="2310"/>
                  </a:lnTo>
                  <a:close/>
                  <a:moveTo>
                    <a:pt x="2376" y="2310"/>
                  </a:moveTo>
                  <a:lnTo>
                    <a:pt x="2381" y="2310"/>
                  </a:lnTo>
                  <a:lnTo>
                    <a:pt x="2381" y="2315"/>
                  </a:lnTo>
                  <a:lnTo>
                    <a:pt x="2376" y="2315"/>
                  </a:lnTo>
                  <a:lnTo>
                    <a:pt x="2376" y="2310"/>
                  </a:lnTo>
                  <a:close/>
                  <a:moveTo>
                    <a:pt x="2386" y="2310"/>
                  </a:moveTo>
                  <a:lnTo>
                    <a:pt x="2391" y="2310"/>
                  </a:lnTo>
                  <a:lnTo>
                    <a:pt x="2391" y="2315"/>
                  </a:lnTo>
                  <a:lnTo>
                    <a:pt x="2386" y="2315"/>
                  </a:lnTo>
                  <a:lnTo>
                    <a:pt x="2386" y="2310"/>
                  </a:lnTo>
                  <a:close/>
                  <a:moveTo>
                    <a:pt x="2396" y="2310"/>
                  </a:moveTo>
                  <a:lnTo>
                    <a:pt x="2401" y="2310"/>
                  </a:lnTo>
                  <a:lnTo>
                    <a:pt x="2401" y="2315"/>
                  </a:lnTo>
                  <a:lnTo>
                    <a:pt x="2396" y="2315"/>
                  </a:lnTo>
                  <a:lnTo>
                    <a:pt x="2396" y="2310"/>
                  </a:lnTo>
                  <a:close/>
                  <a:moveTo>
                    <a:pt x="2407" y="2310"/>
                  </a:moveTo>
                  <a:lnTo>
                    <a:pt x="2412" y="2310"/>
                  </a:lnTo>
                  <a:lnTo>
                    <a:pt x="2412" y="2315"/>
                  </a:lnTo>
                  <a:lnTo>
                    <a:pt x="2407" y="2315"/>
                  </a:lnTo>
                  <a:lnTo>
                    <a:pt x="2407" y="2310"/>
                  </a:lnTo>
                  <a:close/>
                  <a:moveTo>
                    <a:pt x="2417" y="2310"/>
                  </a:moveTo>
                  <a:lnTo>
                    <a:pt x="2422" y="2310"/>
                  </a:lnTo>
                  <a:lnTo>
                    <a:pt x="2422" y="2315"/>
                  </a:lnTo>
                  <a:lnTo>
                    <a:pt x="2417" y="2315"/>
                  </a:lnTo>
                  <a:lnTo>
                    <a:pt x="2417" y="2310"/>
                  </a:lnTo>
                  <a:close/>
                  <a:moveTo>
                    <a:pt x="2427" y="2310"/>
                  </a:moveTo>
                  <a:lnTo>
                    <a:pt x="2433" y="2310"/>
                  </a:lnTo>
                  <a:lnTo>
                    <a:pt x="2433" y="2315"/>
                  </a:lnTo>
                  <a:lnTo>
                    <a:pt x="2427" y="2315"/>
                  </a:lnTo>
                  <a:lnTo>
                    <a:pt x="2427" y="2310"/>
                  </a:lnTo>
                  <a:close/>
                  <a:moveTo>
                    <a:pt x="2438" y="2310"/>
                  </a:moveTo>
                  <a:lnTo>
                    <a:pt x="2443" y="2310"/>
                  </a:lnTo>
                  <a:lnTo>
                    <a:pt x="2443" y="2315"/>
                  </a:lnTo>
                  <a:lnTo>
                    <a:pt x="2438" y="2315"/>
                  </a:lnTo>
                  <a:lnTo>
                    <a:pt x="2438" y="2310"/>
                  </a:lnTo>
                  <a:close/>
                  <a:moveTo>
                    <a:pt x="2448" y="2310"/>
                  </a:moveTo>
                  <a:lnTo>
                    <a:pt x="2453" y="2310"/>
                  </a:lnTo>
                  <a:lnTo>
                    <a:pt x="2453" y="2315"/>
                  </a:lnTo>
                  <a:lnTo>
                    <a:pt x="2448" y="2315"/>
                  </a:lnTo>
                  <a:lnTo>
                    <a:pt x="2448" y="2310"/>
                  </a:lnTo>
                  <a:close/>
                  <a:moveTo>
                    <a:pt x="2459" y="2310"/>
                  </a:moveTo>
                  <a:lnTo>
                    <a:pt x="2464" y="2310"/>
                  </a:lnTo>
                  <a:lnTo>
                    <a:pt x="2464" y="2315"/>
                  </a:lnTo>
                  <a:lnTo>
                    <a:pt x="2459" y="2315"/>
                  </a:lnTo>
                  <a:lnTo>
                    <a:pt x="2459" y="2310"/>
                  </a:lnTo>
                  <a:close/>
                  <a:moveTo>
                    <a:pt x="2469" y="2310"/>
                  </a:moveTo>
                  <a:lnTo>
                    <a:pt x="2474" y="2310"/>
                  </a:lnTo>
                  <a:lnTo>
                    <a:pt x="2474" y="2315"/>
                  </a:lnTo>
                  <a:lnTo>
                    <a:pt x="2469" y="2315"/>
                  </a:lnTo>
                  <a:lnTo>
                    <a:pt x="2469" y="2310"/>
                  </a:lnTo>
                  <a:close/>
                  <a:moveTo>
                    <a:pt x="2479" y="2310"/>
                  </a:moveTo>
                  <a:lnTo>
                    <a:pt x="2484" y="2310"/>
                  </a:lnTo>
                  <a:lnTo>
                    <a:pt x="2484" y="2315"/>
                  </a:lnTo>
                  <a:lnTo>
                    <a:pt x="2479" y="2315"/>
                  </a:lnTo>
                  <a:lnTo>
                    <a:pt x="2479" y="2310"/>
                  </a:lnTo>
                  <a:close/>
                  <a:moveTo>
                    <a:pt x="2490" y="2310"/>
                  </a:moveTo>
                  <a:lnTo>
                    <a:pt x="2495" y="2310"/>
                  </a:lnTo>
                  <a:lnTo>
                    <a:pt x="2495" y="2315"/>
                  </a:lnTo>
                  <a:lnTo>
                    <a:pt x="2490" y="2315"/>
                  </a:lnTo>
                  <a:lnTo>
                    <a:pt x="2490" y="2310"/>
                  </a:lnTo>
                  <a:close/>
                  <a:moveTo>
                    <a:pt x="2500" y="2310"/>
                  </a:moveTo>
                  <a:lnTo>
                    <a:pt x="2505" y="2310"/>
                  </a:lnTo>
                  <a:lnTo>
                    <a:pt x="2505" y="2315"/>
                  </a:lnTo>
                  <a:lnTo>
                    <a:pt x="2500" y="2315"/>
                  </a:lnTo>
                  <a:lnTo>
                    <a:pt x="2500" y="2310"/>
                  </a:lnTo>
                  <a:close/>
                  <a:moveTo>
                    <a:pt x="2510" y="2310"/>
                  </a:moveTo>
                  <a:lnTo>
                    <a:pt x="2516" y="2310"/>
                  </a:lnTo>
                  <a:lnTo>
                    <a:pt x="2516" y="2315"/>
                  </a:lnTo>
                  <a:lnTo>
                    <a:pt x="2510" y="2315"/>
                  </a:lnTo>
                  <a:lnTo>
                    <a:pt x="2510" y="2310"/>
                  </a:lnTo>
                  <a:close/>
                  <a:moveTo>
                    <a:pt x="2521" y="2310"/>
                  </a:moveTo>
                  <a:lnTo>
                    <a:pt x="2526" y="2310"/>
                  </a:lnTo>
                  <a:lnTo>
                    <a:pt x="2526" y="2315"/>
                  </a:lnTo>
                  <a:lnTo>
                    <a:pt x="2521" y="2315"/>
                  </a:lnTo>
                  <a:lnTo>
                    <a:pt x="2521" y="2310"/>
                  </a:lnTo>
                  <a:close/>
                  <a:moveTo>
                    <a:pt x="2531" y="2310"/>
                  </a:moveTo>
                  <a:lnTo>
                    <a:pt x="2536" y="2310"/>
                  </a:lnTo>
                  <a:lnTo>
                    <a:pt x="2536" y="2315"/>
                  </a:lnTo>
                  <a:lnTo>
                    <a:pt x="2531" y="2315"/>
                  </a:lnTo>
                  <a:lnTo>
                    <a:pt x="2531" y="2310"/>
                  </a:lnTo>
                  <a:close/>
                  <a:moveTo>
                    <a:pt x="2542" y="2310"/>
                  </a:moveTo>
                  <a:lnTo>
                    <a:pt x="2547" y="2310"/>
                  </a:lnTo>
                  <a:lnTo>
                    <a:pt x="2547" y="2315"/>
                  </a:lnTo>
                  <a:lnTo>
                    <a:pt x="2542" y="2315"/>
                  </a:lnTo>
                  <a:lnTo>
                    <a:pt x="2542" y="2310"/>
                  </a:lnTo>
                  <a:close/>
                  <a:moveTo>
                    <a:pt x="2552" y="2310"/>
                  </a:moveTo>
                  <a:lnTo>
                    <a:pt x="2557" y="2310"/>
                  </a:lnTo>
                  <a:lnTo>
                    <a:pt x="2557" y="2315"/>
                  </a:lnTo>
                  <a:lnTo>
                    <a:pt x="2552" y="2315"/>
                  </a:lnTo>
                  <a:lnTo>
                    <a:pt x="2552" y="2310"/>
                  </a:lnTo>
                  <a:close/>
                  <a:moveTo>
                    <a:pt x="2562" y="2310"/>
                  </a:moveTo>
                  <a:lnTo>
                    <a:pt x="2567" y="2310"/>
                  </a:lnTo>
                  <a:lnTo>
                    <a:pt x="2567" y="2315"/>
                  </a:lnTo>
                  <a:lnTo>
                    <a:pt x="2562" y="2315"/>
                  </a:lnTo>
                  <a:lnTo>
                    <a:pt x="2562" y="2310"/>
                  </a:lnTo>
                  <a:close/>
                  <a:moveTo>
                    <a:pt x="2573" y="2310"/>
                  </a:moveTo>
                  <a:lnTo>
                    <a:pt x="2578" y="2310"/>
                  </a:lnTo>
                  <a:lnTo>
                    <a:pt x="2578" y="2315"/>
                  </a:lnTo>
                  <a:lnTo>
                    <a:pt x="2573" y="2315"/>
                  </a:lnTo>
                  <a:lnTo>
                    <a:pt x="2573" y="2310"/>
                  </a:lnTo>
                  <a:close/>
                  <a:moveTo>
                    <a:pt x="2583" y="2310"/>
                  </a:moveTo>
                  <a:lnTo>
                    <a:pt x="2588" y="2310"/>
                  </a:lnTo>
                  <a:lnTo>
                    <a:pt x="2588" y="2315"/>
                  </a:lnTo>
                  <a:lnTo>
                    <a:pt x="2583" y="2315"/>
                  </a:lnTo>
                  <a:lnTo>
                    <a:pt x="2583" y="2310"/>
                  </a:lnTo>
                  <a:close/>
                  <a:moveTo>
                    <a:pt x="2593" y="2310"/>
                  </a:moveTo>
                  <a:lnTo>
                    <a:pt x="2599" y="2310"/>
                  </a:lnTo>
                  <a:lnTo>
                    <a:pt x="2599" y="2315"/>
                  </a:lnTo>
                  <a:lnTo>
                    <a:pt x="2593" y="2315"/>
                  </a:lnTo>
                  <a:lnTo>
                    <a:pt x="2593" y="2310"/>
                  </a:lnTo>
                  <a:close/>
                  <a:moveTo>
                    <a:pt x="2604" y="2310"/>
                  </a:moveTo>
                  <a:lnTo>
                    <a:pt x="2609" y="2310"/>
                  </a:lnTo>
                  <a:lnTo>
                    <a:pt x="2609" y="2315"/>
                  </a:lnTo>
                  <a:lnTo>
                    <a:pt x="2604" y="2315"/>
                  </a:lnTo>
                  <a:lnTo>
                    <a:pt x="2604" y="2310"/>
                  </a:lnTo>
                  <a:close/>
                  <a:moveTo>
                    <a:pt x="2614" y="2310"/>
                  </a:moveTo>
                  <a:lnTo>
                    <a:pt x="2619" y="2310"/>
                  </a:lnTo>
                  <a:lnTo>
                    <a:pt x="2619" y="2315"/>
                  </a:lnTo>
                  <a:lnTo>
                    <a:pt x="2614" y="2315"/>
                  </a:lnTo>
                  <a:lnTo>
                    <a:pt x="2614" y="2310"/>
                  </a:lnTo>
                  <a:close/>
                  <a:moveTo>
                    <a:pt x="2625" y="2310"/>
                  </a:moveTo>
                  <a:lnTo>
                    <a:pt x="2630" y="2310"/>
                  </a:lnTo>
                  <a:lnTo>
                    <a:pt x="2630" y="2315"/>
                  </a:lnTo>
                  <a:lnTo>
                    <a:pt x="2625" y="2315"/>
                  </a:lnTo>
                  <a:lnTo>
                    <a:pt x="2625" y="2310"/>
                  </a:lnTo>
                  <a:close/>
                  <a:moveTo>
                    <a:pt x="2635" y="2310"/>
                  </a:moveTo>
                  <a:lnTo>
                    <a:pt x="2640" y="2310"/>
                  </a:lnTo>
                  <a:lnTo>
                    <a:pt x="2640" y="2315"/>
                  </a:lnTo>
                  <a:lnTo>
                    <a:pt x="2635" y="2315"/>
                  </a:lnTo>
                  <a:lnTo>
                    <a:pt x="2635" y="2310"/>
                  </a:lnTo>
                  <a:close/>
                  <a:moveTo>
                    <a:pt x="2645" y="2310"/>
                  </a:moveTo>
                  <a:lnTo>
                    <a:pt x="2650" y="2310"/>
                  </a:lnTo>
                  <a:lnTo>
                    <a:pt x="2650" y="2315"/>
                  </a:lnTo>
                  <a:lnTo>
                    <a:pt x="2645" y="2315"/>
                  </a:lnTo>
                  <a:lnTo>
                    <a:pt x="2645" y="2310"/>
                  </a:lnTo>
                  <a:close/>
                  <a:moveTo>
                    <a:pt x="2656" y="2310"/>
                  </a:moveTo>
                  <a:lnTo>
                    <a:pt x="2661" y="2310"/>
                  </a:lnTo>
                  <a:lnTo>
                    <a:pt x="2661" y="2315"/>
                  </a:lnTo>
                  <a:lnTo>
                    <a:pt x="2656" y="2315"/>
                  </a:lnTo>
                  <a:lnTo>
                    <a:pt x="2656" y="2310"/>
                  </a:lnTo>
                  <a:close/>
                  <a:moveTo>
                    <a:pt x="2666" y="2310"/>
                  </a:moveTo>
                  <a:lnTo>
                    <a:pt x="2671" y="2310"/>
                  </a:lnTo>
                  <a:lnTo>
                    <a:pt x="2671" y="2315"/>
                  </a:lnTo>
                  <a:lnTo>
                    <a:pt x="2666" y="2315"/>
                  </a:lnTo>
                  <a:lnTo>
                    <a:pt x="2666" y="2310"/>
                  </a:lnTo>
                  <a:close/>
                  <a:moveTo>
                    <a:pt x="2676" y="2310"/>
                  </a:moveTo>
                  <a:lnTo>
                    <a:pt x="2682" y="2310"/>
                  </a:lnTo>
                  <a:lnTo>
                    <a:pt x="2682" y="2315"/>
                  </a:lnTo>
                  <a:lnTo>
                    <a:pt x="2676" y="2315"/>
                  </a:lnTo>
                  <a:lnTo>
                    <a:pt x="2676" y="2310"/>
                  </a:lnTo>
                  <a:close/>
                  <a:moveTo>
                    <a:pt x="2687" y="2310"/>
                  </a:moveTo>
                  <a:lnTo>
                    <a:pt x="2692" y="2310"/>
                  </a:lnTo>
                  <a:lnTo>
                    <a:pt x="2692" y="2315"/>
                  </a:lnTo>
                  <a:lnTo>
                    <a:pt x="2687" y="2315"/>
                  </a:lnTo>
                  <a:lnTo>
                    <a:pt x="2687" y="2310"/>
                  </a:lnTo>
                  <a:close/>
                  <a:moveTo>
                    <a:pt x="2697" y="2310"/>
                  </a:moveTo>
                  <a:lnTo>
                    <a:pt x="2702" y="2310"/>
                  </a:lnTo>
                  <a:lnTo>
                    <a:pt x="2702" y="2315"/>
                  </a:lnTo>
                  <a:lnTo>
                    <a:pt x="2697" y="2315"/>
                  </a:lnTo>
                  <a:lnTo>
                    <a:pt x="2697" y="2310"/>
                  </a:lnTo>
                  <a:close/>
                  <a:moveTo>
                    <a:pt x="2707" y="2310"/>
                  </a:moveTo>
                  <a:lnTo>
                    <a:pt x="2713" y="2310"/>
                  </a:lnTo>
                  <a:lnTo>
                    <a:pt x="2713" y="2315"/>
                  </a:lnTo>
                  <a:lnTo>
                    <a:pt x="2707" y="2315"/>
                  </a:lnTo>
                  <a:lnTo>
                    <a:pt x="2707" y="2310"/>
                  </a:lnTo>
                  <a:close/>
                  <a:moveTo>
                    <a:pt x="2718" y="2310"/>
                  </a:moveTo>
                  <a:lnTo>
                    <a:pt x="2723" y="2310"/>
                  </a:lnTo>
                  <a:lnTo>
                    <a:pt x="2723" y="2315"/>
                  </a:lnTo>
                  <a:lnTo>
                    <a:pt x="2718" y="2315"/>
                  </a:lnTo>
                  <a:lnTo>
                    <a:pt x="2718" y="2310"/>
                  </a:lnTo>
                  <a:close/>
                  <a:moveTo>
                    <a:pt x="2728" y="2310"/>
                  </a:moveTo>
                  <a:lnTo>
                    <a:pt x="2733" y="2310"/>
                  </a:lnTo>
                  <a:lnTo>
                    <a:pt x="2733" y="2315"/>
                  </a:lnTo>
                  <a:lnTo>
                    <a:pt x="2728" y="2315"/>
                  </a:lnTo>
                  <a:lnTo>
                    <a:pt x="2728" y="2310"/>
                  </a:lnTo>
                  <a:close/>
                  <a:moveTo>
                    <a:pt x="2739" y="2310"/>
                  </a:moveTo>
                  <a:lnTo>
                    <a:pt x="2744" y="2310"/>
                  </a:lnTo>
                  <a:lnTo>
                    <a:pt x="2744" y="2315"/>
                  </a:lnTo>
                  <a:lnTo>
                    <a:pt x="2739" y="2315"/>
                  </a:lnTo>
                  <a:lnTo>
                    <a:pt x="2739" y="2310"/>
                  </a:lnTo>
                  <a:close/>
                  <a:moveTo>
                    <a:pt x="2749" y="2310"/>
                  </a:moveTo>
                  <a:lnTo>
                    <a:pt x="2754" y="2310"/>
                  </a:lnTo>
                  <a:lnTo>
                    <a:pt x="2754" y="2315"/>
                  </a:lnTo>
                  <a:lnTo>
                    <a:pt x="2749" y="2315"/>
                  </a:lnTo>
                  <a:lnTo>
                    <a:pt x="2749" y="2310"/>
                  </a:lnTo>
                  <a:close/>
                  <a:moveTo>
                    <a:pt x="2759" y="2310"/>
                  </a:moveTo>
                  <a:lnTo>
                    <a:pt x="2765" y="2310"/>
                  </a:lnTo>
                  <a:lnTo>
                    <a:pt x="2765" y="2315"/>
                  </a:lnTo>
                  <a:lnTo>
                    <a:pt x="2759" y="2315"/>
                  </a:lnTo>
                  <a:lnTo>
                    <a:pt x="2759" y="2310"/>
                  </a:lnTo>
                  <a:close/>
                  <a:moveTo>
                    <a:pt x="2770" y="2310"/>
                  </a:moveTo>
                  <a:lnTo>
                    <a:pt x="2775" y="2310"/>
                  </a:lnTo>
                  <a:lnTo>
                    <a:pt x="2775" y="2315"/>
                  </a:lnTo>
                  <a:lnTo>
                    <a:pt x="2770" y="2315"/>
                  </a:lnTo>
                  <a:lnTo>
                    <a:pt x="2770" y="2310"/>
                  </a:lnTo>
                  <a:close/>
                  <a:moveTo>
                    <a:pt x="2780" y="2310"/>
                  </a:moveTo>
                  <a:lnTo>
                    <a:pt x="2785" y="2310"/>
                  </a:lnTo>
                  <a:lnTo>
                    <a:pt x="2785" y="2315"/>
                  </a:lnTo>
                  <a:lnTo>
                    <a:pt x="2780" y="2315"/>
                  </a:lnTo>
                  <a:lnTo>
                    <a:pt x="2780" y="2310"/>
                  </a:lnTo>
                  <a:close/>
                  <a:moveTo>
                    <a:pt x="2790" y="2310"/>
                  </a:moveTo>
                  <a:lnTo>
                    <a:pt x="2796" y="2310"/>
                  </a:lnTo>
                  <a:lnTo>
                    <a:pt x="2796" y="2315"/>
                  </a:lnTo>
                  <a:lnTo>
                    <a:pt x="2790" y="2315"/>
                  </a:lnTo>
                  <a:lnTo>
                    <a:pt x="2790" y="2310"/>
                  </a:lnTo>
                  <a:close/>
                  <a:moveTo>
                    <a:pt x="2801" y="2310"/>
                  </a:moveTo>
                  <a:lnTo>
                    <a:pt x="2806" y="2310"/>
                  </a:lnTo>
                  <a:lnTo>
                    <a:pt x="2806" y="2315"/>
                  </a:lnTo>
                  <a:lnTo>
                    <a:pt x="2801" y="2315"/>
                  </a:lnTo>
                  <a:lnTo>
                    <a:pt x="2801" y="2310"/>
                  </a:lnTo>
                  <a:close/>
                  <a:moveTo>
                    <a:pt x="2811" y="2310"/>
                  </a:moveTo>
                  <a:lnTo>
                    <a:pt x="2816" y="2310"/>
                  </a:lnTo>
                  <a:lnTo>
                    <a:pt x="2816" y="2315"/>
                  </a:lnTo>
                  <a:lnTo>
                    <a:pt x="2811" y="2315"/>
                  </a:lnTo>
                  <a:lnTo>
                    <a:pt x="2811" y="2310"/>
                  </a:lnTo>
                  <a:close/>
                  <a:moveTo>
                    <a:pt x="2822" y="2310"/>
                  </a:moveTo>
                  <a:lnTo>
                    <a:pt x="2827" y="2310"/>
                  </a:lnTo>
                  <a:lnTo>
                    <a:pt x="2827" y="2315"/>
                  </a:lnTo>
                  <a:lnTo>
                    <a:pt x="2822" y="2315"/>
                  </a:lnTo>
                  <a:lnTo>
                    <a:pt x="2822" y="2310"/>
                  </a:lnTo>
                  <a:close/>
                  <a:moveTo>
                    <a:pt x="2832" y="2310"/>
                  </a:moveTo>
                  <a:lnTo>
                    <a:pt x="2837" y="2310"/>
                  </a:lnTo>
                  <a:lnTo>
                    <a:pt x="2837" y="2315"/>
                  </a:lnTo>
                  <a:lnTo>
                    <a:pt x="2832" y="2315"/>
                  </a:lnTo>
                  <a:lnTo>
                    <a:pt x="2832" y="2310"/>
                  </a:lnTo>
                  <a:close/>
                  <a:moveTo>
                    <a:pt x="2842" y="2310"/>
                  </a:moveTo>
                  <a:lnTo>
                    <a:pt x="2848" y="2310"/>
                  </a:lnTo>
                  <a:lnTo>
                    <a:pt x="2848" y="2315"/>
                  </a:lnTo>
                  <a:lnTo>
                    <a:pt x="2842" y="2315"/>
                  </a:lnTo>
                  <a:lnTo>
                    <a:pt x="2842" y="2310"/>
                  </a:lnTo>
                  <a:close/>
                  <a:moveTo>
                    <a:pt x="2853" y="2310"/>
                  </a:moveTo>
                  <a:lnTo>
                    <a:pt x="2858" y="2310"/>
                  </a:lnTo>
                  <a:lnTo>
                    <a:pt x="2858" y="2315"/>
                  </a:lnTo>
                  <a:lnTo>
                    <a:pt x="2853" y="2315"/>
                  </a:lnTo>
                  <a:lnTo>
                    <a:pt x="2853" y="2310"/>
                  </a:lnTo>
                  <a:close/>
                  <a:moveTo>
                    <a:pt x="2863" y="2310"/>
                  </a:moveTo>
                  <a:lnTo>
                    <a:pt x="2868" y="2310"/>
                  </a:lnTo>
                  <a:lnTo>
                    <a:pt x="2868" y="2315"/>
                  </a:lnTo>
                  <a:lnTo>
                    <a:pt x="2863" y="2315"/>
                  </a:lnTo>
                  <a:lnTo>
                    <a:pt x="2863" y="2310"/>
                  </a:lnTo>
                  <a:close/>
                  <a:moveTo>
                    <a:pt x="2873" y="2310"/>
                  </a:moveTo>
                  <a:lnTo>
                    <a:pt x="2879" y="2310"/>
                  </a:lnTo>
                  <a:lnTo>
                    <a:pt x="2879" y="2315"/>
                  </a:lnTo>
                  <a:lnTo>
                    <a:pt x="2873" y="2315"/>
                  </a:lnTo>
                  <a:lnTo>
                    <a:pt x="2873" y="2310"/>
                  </a:lnTo>
                  <a:close/>
                  <a:moveTo>
                    <a:pt x="2884" y="2310"/>
                  </a:moveTo>
                  <a:lnTo>
                    <a:pt x="2889" y="2310"/>
                  </a:lnTo>
                  <a:lnTo>
                    <a:pt x="2889" y="2315"/>
                  </a:lnTo>
                  <a:lnTo>
                    <a:pt x="2884" y="2315"/>
                  </a:lnTo>
                  <a:lnTo>
                    <a:pt x="2884" y="2310"/>
                  </a:lnTo>
                  <a:close/>
                  <a:moveTo>
                    <a:pt x="2894" y="2310"/>
                  </a:moveTo>
                  <a:lnTo>
                    <a:pt x="2899" y="2310"/>
                  </a:lnTo>
                  <a:lnTo>
                    <a:pt x="2899" y="2315"/>
                  </a:lnTo>
                  <a:lnTo>
                    <a:pt x="2894" y="2315"/>
                  </a:lnTo>
                  <a:lnTo>
                    <a:pt x="2894" y="2310"/>
                  </a:lnTo>
                  <a:close/>
                  <a:moveTo>
                    <a:pt x="2905" y="2310"/>
                  </a:moveTo>
                  <a:lnTo>
                    <a:pt x="2910" y="2310"/>
                  </a:lnTo>
                  <a:lnTo>
                    <a:pt x="2910" y="2315"/>
                  </a:lnTo>
                  <a:lnTo>
                    <a:pt x="2905" y="2315"/>
                  </a:lnTo>
                  <a:lnTo>
                    <a:pt x="2905" y="2310"/>
                  </a:lnTo>
                  <a:close/>
                  <a:moveTo>
                    <a:pt x="2915" y="2310"/>
                  </a:moveTo>
                  <a:lnTo>
                    <a:pt x="2920" y="2310"/>
                  </a:lnTo>
                  <a:lnTo>
                    <a:pt x="2920" y="2315"/>
                  </a:lnTo>
                  <a:lnTo>
                    <a:pt x="2915" y="2315"/>
                  </a:lnTo>
                  <a:lnTo>
                    <a:pt x="2915" y="2310"/>
                  </a:lnTo>
                  <a:close/>
                  <a:moveTo>
                    <a:pt x="2925" y="2310"/>
                  </a:moveTo>
                  <a:lnTo>
                    <a:pt x="2931" y="2310"/>
                  </a:lnTo>
                  <a:lnTo>
                    <a:pt x="2931" y="2315"/>
                  </a:lnTo>
                  <a:lnTo>
                    <a:pt x="2925" y="2315"/>
                  </a:lnTo>
                  <a:lnTo>
                    <a:pt x="2925" y="2310"/>
                  </a:lnTo>
                  <a:close/>
                  <a:moveTo>
                    <a:pt x="2936" y="2310"/>
                  </a:moveTo>
                  <a:lnTo>
                    <a:pt x="2941" y="2310"/>
                  </a:lnTo>
                  <a:lnTo>
                    <a:pt x="2941" y="2315"/>
                  </a:lnTo>
                  <a:lnTo>
                    <a:pt x="2936" y="2315"/>
                  </a:lnTo>
                  <a:lnTo>
                    <a:pt x="2936" y="2310"/>
                  </a:lnTo>
                  <a:close/>
                  <a:moveTo>
                    <a:pt x="2946" y="2310"/>
                  </a:moveTo>
                  <a:lnTo>
                    <a:pt x="2951" y="2310"/>
                  </a:lnTo>
                  <a:lnTo>
                    <a:pt x="2951" y="2315"/>
                  </a:lnTo>
                  <a:lnTo>
                    <a:pt x="2946" y="2315"/>
                  </a:lnTo>
                  <a:lnTo>
                    <a:pt x="2946" y="2310"/>
                  </a:lnTo>
                  <a:close/>
                  <a:moveTo>
                    <a:pt x="2956" y="2310"/>
                  </a:moveTo>
                  <a:lnTo>
                    <a:pt x="2962" y="2310"/>
                  </a:lnTo>
                  <a:lnTo>
                    <a:pt x="2962" y="2315"/>
                  </a:lnTo>
                  <a:lnTo>
                    <a:pt x="2956" y="2315"/>
                  </a:lnTo>
                  <a:lnTo>
                    <a:pt x="2956" y="2310"/>
                  </a:lnTo>
                  <a:close/>
                  <a:moveTo>
                    <a:pt x="2967" y="2310"/>
                  </a:moveTo>
                  <a:lnTo>
                    <a:pt x="2972" y="2310"/>
                  </a:lnTo>
                  <a:lnTo>
                    <a:pt x="2972" y="2315"/>
                  </a:lnTo>
                  <a:lnTo>
                    <a:pt x="2967" y="2315"/>
                  </a:lnTo>
                  <a:lnTo>
                    <a:pt x="2967" y="2310"/>
                  </a:lnTo>
                  <a:close/>
                  <a:moveTo>
                    <a:pt x="2977" y="2310"/>
                  </a:moveTo>
                  <a:lnTo>
                    <a:pt x="2982" y="2310"/>
                  </a:lnTo>
                  <a:lnTo>
                    <a:pt x="2982" y="2315"/>
                  </a:lnTo>
                  <a:lnTo>
                    <a:pt x="2977" y="2315"/>
                  </a:lnTo>
                  <a:lnTo>
                    <a:pt x="2977" y="2310"/>
                  </a:lnTo>
                  <a:close/>
                  <a:moveTo>
                    <a:pt x="2988" y="2310"/>
                  </a:moveTo>
                  <a:lnTo>
                    <a:pt x="2993" y="2310"/>
                  </a:lnTo>
                  <a:lnTo>
                    <a:pt x="2993" y="2315"/>
                  </a:lnTo>
                  <a:lnTo>
                    <a:pt x="2988" y="2315"/>
                  </a:lnTo>
                  <a:lnTo>
                    <a:pt x="2988" y="2310"/>
                  </a:lnTo>
                  <a:close/>
                  <a:moveTo>
                    <a:pt x="2998" y="2310"/>
                  </a:moveTo>
                  <a:lnTo>
                    <a:pt x="3003" y="2310"/>
                  </a:lnTo>
                  <a:lnTo>
                    <a:pt x="3003" y="2315"/>
                  </a:lnTo>
                  <a:lnTo>
                    <a:pt x="2998" y="2315"/>
                  </a:lnTo>
                  <a:lnTo>
                    <a:pt x="2998" y="2310"/>
                  </a:lnTo>
                  <a:close/>
                  <a:moveTo>
                    <a:pt x="3008" y="2310"/>
                  </a:moveTo>
                  <a:lnTo>
                    <a:pt x="3014" y="2310"/>
                  </a:lnTo>
                  <a:lnTo>
                    <a:pt x="3014" y="2315"/>
                  </a:lnTo>
                  <a:lnTo>
                    <a:pt x="3008" y="2315"/>
                  </a:lnTo>
                  <a:lnTo>
                    <a:pt x="3008" y="2310"/>
                  </a:lnTo>
                  <a:close/>
                  <a:moveTo>
                    <a:pt x="3019" y="2310"/>
                  </a:moveTo>
                  <a:lnTo>
                    <a:pt x="3024" y="2310"/>
                  </a:lnTo>
                  <a:lnTo>
                    <a:pt x="3024" y="2315"/>
                  </a:lnTo>
                  <a:lnTo>
                    <a:pt x="3019" y="2315"/>
                  </a:lnTo>
                  <a:lnTo>
                    <a:pt x="3019" y="2310"/>
                  </a:lnTo>
                  <a:close/>
                  <a:moveTo>
                    <a:pt x="3029" y="2310"/>
                  </a:moveTo>
                  <a:lnTo>
                    <a:pt x="3034" y="2310"/>
                  </a:lnTo>
                  <a:lnTo>
                    <a:pt x="3034" y="2315"/>
                  </a:lnTo>
                  <a:lnTo>
                    <a:pt x="3029" y="2315"/>
                  </a:lnTo>
                  <a:lnTo>
                    <a:pt x="3029" y="2310"/>
                  </a:lnTo>
                  <a:close/>
                  <a:moveTo>
                    <a:pt x="3039" y="2310"/>
                  </a:moveTo>
                  <a:lnTo>
                    <a:pt x="3045" y="2310"/>
                  </a:lnTo>
                  <a:lnTo>
                    <a:pt x="3045" y="2315"/>
                  </a:lnTo>
                  <a:lnTo>
                    <a:pt x="3039" y="2315"/>
                  </a:lnTo>
                  <a:lnTo>
                    <a:pt x="3039" y="2310"/>
                  </a:lnTo>
                  <a:close/>
                  <a:moveTo>
                    <a:pt x="3050" y="2310"/>
                  </a:moveTo>
                  <a:lnTo>
                    <a:pt x="3055" y="2310"/>
                  </a:lnTo>
                  <a:lnTo>
                    <a:pt x="3055" y="2315"/>
                  </a:lnTo>
                  <a:lnTo>
                    <a:pt x="3050" y="2315"/>
                  </a:lnTo>
                  <a:lnTo>
                    <a:pt x="3050" y="2310"/>
                  </a:lnTo>
                  <a:close/>
                  <a:moveTo>
                    <a:pt x="3060" y="2310"/>
                  </a:moveTo>
                  <a:lnTo>
                    <a:pt x="3065" y="2310"/>
                  </a:lnTo>
                  <a:lnTo>
                    <a:pt x="3065" y="2315"/>
                  </a:lnTo>
                  <a:lnTo>
                    <a:pt x="3060" y="2315"/>
                  </a:lnTo>
                  <a:lnTo>
                    <a:pt x="3060" y="2310"/>
                  </a:lnTo>
                  <a:close/>
                  <a:moveTo>
                    <a:pt x="3071" y="2310"/>
                  </a:moveTo>
                  <a:lnTo>
                    <a:pt x="3076" y="2310"/>
                  </a:lnTo>
                  <a:lnTo>
                    <a:pt x="3076" y="2315"/>
                  </a:lnTo>
                  <a:lnTo>
                    <a:pt x="3071" y="2315"/>
                  </a:lnTo>
                  <a:lnTo>
                    <a:pt x="3071" y="2310"/>
                  </a:lnTo>
                  <a:close/>
                  <a:moveTo>
                    <a:pt x="3081" y="2310"/>
                  </a:moveTo>
                  <a:lnTo>
                    <a:pt x="3086" y="2310"/>
                  </a:lnTo>
                  <a:lnTo>
                    <a:pt x="3086" y="2315"/>
                  </a:lnTo>
                  <a:lnTo>
                    <a:pt x="3081" y="2315"/>
                  </a:lnTo>
                  <a:lnTo>
                    <a:pt x="3081" y="2310"/>
                  </a:lnTo>
                  <a:close/>
                  <a:moveTo>
                    <a:pt x="3091" y="2310"/>
                  </a:moveTo>
                  <a:lnTo>
                    <a:pt x="3096" y="2310"/>
                  </a:lnTo>
                  <a:lnTo>
                    <a:pt x="3096" y="2315"/>
                  </a:lnTo>
                  <a:lnTo>
                    <a:pt x="3091" y="2315"/>
                  </a:lnTo>
                  <a:lnTo>
                    <a:pt x="3091" y="2310"/>
                  </a:lnTo>
                  <a:close/>
                  <a:moveTo>
                    <a:pt x="3102" y="2310"/>
                  </a:moveTo>
                  <a:lnTo>
                    <a:pt x="3107" y="2310"/>
                  </a:lnTo>
                  <a:lnTo>
                    <a:pt x="3107" y="2315"/>
                  </a:lnTo>
                  <a:lnTo>
                    <a:pt x="3102" y="2315"/>
                  </a:lnTo>
                  <a:lnTo>
                    <a:pt x="3102" y="2310"/>
                  </a:lnTo>
                  <a:close/>
                  <a:moveTo>
                    <a:pt x="3112" y="2310"/>
                  </a:moveTo>
                  <a:lnTo>
                    <a:pt x="3117" y="2310"/>
                  </a:lnTo>
                  <a:lnTo>
                    <a:pt x="3117" y="2315"/>
                  </a:lnTo>
                  <a:lnTo>
                    <a:pt x="3112" y="2315"/>
                  </a:lnTo>
                  <a:lnTo>
                    <a:pt x="3112" y="2310"/>
                  </a:lnTo>
                  <a:close/>
                  <a:moveTo>
                    <a:pt x="3122" y="2310"/>
                  </a:moveTo>
                  <a:lnTo>
                    <a:pt x="3128" y="2310"/>
                  </a:lnTo>
                  <a:lnTo>
                    <a:pt x="3128" y="2315"/>
                  </a:lnTo>
                  <a:lnTo>
                    <a:pt x="3122" y="2315"/>
                  </a:lnTo>
                  <a:lnTo>
                    <a:pt x="3122" y="2310"/>
                  </a:lnTo>
                  <a:close/>
                  <a:moveTo>
                    <a:pt x="3133" y="2310"/>
                  </a:moveTo>
                  <a:lnTo>
                    <a:pt x="3138" y="2310"/>
                  </a:lnTo>
                  <a:lnTo>
                    <a:pt x="3138" y="2315"/>
                  </a:lnTo>
                  <a:lnTo>
                    <a:pt x="3133" y="2315"/>
                  </a:lnTo>
                  <a:lnTo>
                    <a:pt x="3133" y="2310"/>
                  </a:lnTo>
                  <a:close/>
                  <a:moveTo>
                    <a:pt x="3143" y="2310"/>
                  </a:moveTo>
                  <a:lnTo>
                    <a:pt x="3148" y="2310"/>
                  </a:lnTo>
                  <a:lnTo>
                    <a:pt x="3148" y="2315"/>
                  </a:lnTo>
                  <a:lnTo>
                    <a:pt x="3143" y="2315"/>
                  </a:lnTo>
                  <a:lnTo>
                    <a:pt x="3143" y="2310"/>
                  </a:lnTo>
                  <a:close/>
                  <a:moveTo>
                    <a:pt x="3154" y="2310"/>
                  </a:moveTo>
                  <a:lnTo>
                    <a:pt x="3159" y="2310"/>
                  </a:lnTo>
                  <a:lnTo>
                    <a:pt x="3159" y="2315"/>
                  </a:lnTo>
                  <a:lnTo>
                    <a:pt x="3154" y="2315"/>
                  </a:lnTo>
                  <a:lnTo>
                    <a:pt x="3154" y="2310"/>
                  </a:lnTo>
                  <a:close/>
                  <a:moveTo>
                    <a:pt x="3164" y="2310"/>
                  </a:moveTo>
                  <a:lnTo>
                    <a:pt x="3169" y="2310"/>
                  </a:lnTo>
                  <a:lnTo>
                    <a:pt x="3169" y="2315"/>
                  </a:lnTo>
                  <a:lnTo>
                    <a:pt x="3164" y="2315"/>
                  </a:lnTo>
                  <a:lnTo>
                    <a:pt x="3164" y="2310"/>
                  </a:lnTo>
                  <a:close/>
                  <a:moveTo>
                    <a:pt x="3174" y="2310"/>
                  </a:moveTo>
                  <a:lnTo>
                    <a:pt x="3179" y="2310"/>
                  </a:lnTo>
                  <a:lnTo>
                    <a:pt x="3179" y="2315"/>
                  </a:lnTo>
                  <a:lnTo>
                    <a:pt x="3174" y="2315"/>
                  </a:lnTo>
                  <a:lnTo>
                    <a:pt x="3174" y="2310"/>
                  </a:lnTo>
                  <a:close/>
                  <a:moveTo>
                    <a:pt x="3185" y="2310"/>
                  </a:moveTo>
                  <a:lnTo>
                    <a:pt x="3190" y="2310"/>
                  </a:lnTo>
                  <a:lnTo>
                    <a:pt x="3190" y="2315"/>
                  </a:lnTo>
                  <a:lnTo>
                    <a:pt x="3185" y="2315"/>
                  </a:lnTo>
                  <a:lnTo>
                    <a:pt x="3185" y="2310"/>
                  </a:lnTo>
                  <a:close/>
                  <a:moveTo>
                    <a:pt x="3195" y="2310"/>
                  </a:moveTo>
                  <a:lnTo>
                    <a:pt x="3200" y="2310"/>
                  </a:lnTo>
                  <a:lnTo>
                    <a:pt x="3200" y="2315"/>
                  </a:lnTo>
                  <a:lnTo>
                    <a:pt x="3195" y="2315"/>
                  </a:lnTo>
                  <a:lnTo>
                    <a:pt x="3195" y="2310"/>
                  </a:lnTo>
                  <a:close/>
                  <a:moveTo>
                    <a:pt x="3205" y="2310"/>
                  </a:moveTo>
                  <a:lnTo>
                    <a:pt x="3211" y="2310"/>
                  </a:lnTo>
                  <a:lnTo>
                    <a:pt x="3211" y="2315"/>
                  </a:lnTo>
                  <a:lnTo>
                    <a:pt x="3205" y="2315"/>
                  </a:lnTo>
                  <a:lnTo>
                    <a:pt x="3205" y="2310"/>
                  </a:lnTo>
                  <a:close/>
                  <a:moveTo>
                    <a:pt x="3216" y="2310"/>
                  </a:moveTo>
                  <a:lnTo>
                    <a:pt x="3221" y="2310"/>
                  </a:lnTo>
                  <a:lnTo>
                    <a:pt x="3221" y="2315"/>
                  </a:lnTo>
                  <a:lnTo>
                    <a:pt x="3216" y="2315"/>
                  </a:lnTo>
                  <a:lnTo>
                    <a:pt x="3216" y="2310"/>
                  </a:lnTo>
                  <a:close/>
                  <a:moveTo>
                    <a:pt x="3226" y="2310"/>
                  </a:moveTo>
                  <a:lnTo>
                    <a:pt x="3231" y="2310"/>
                  </a:lnTo>
                  <a:lnTo>
                    <a:pt x="3231" y="2315"/>
                  </a:lnTo>
                  <a:lnTo>
                    <a:pt x="3226" y="2315"/>
                  </a:lnTo>
                  <a:lnTo>
                    <a:pt x="3226" y="2310"/>
                  </a:lnTo>
                  <a:close/>
                  <a:moveTo>
                    <a:pt x="3237" y="2310"/>
                  </a:moveTo>
                  <a:lnTo>
                    <a:pt x="3242" y="2310"/>
                  </a:lnTo>
                  <a:lnTo>
                    <a:pt x="3242" y="2315"/>
                  </a:lnTo>
                  <a:lnTo>
                    <a:pt x="3237" y="2315"/>
                  </a:lnTo>
                  <a:lnTo>
                    <a:pt x="3237" y="2310"/>
                  </a:lnTo>
                  <a:close/>
                  <a:moveTo>
                    <a:pt x="3247" y="2310"/>
                  </a:moveTo>
                  <a:lnTo>
                    <a:pt x="3252" y="2310"/>
                  </a:lnTo>
                  <a:lnTo>
                    <a:pt x="3252" y="2315"/>
                  </a:lnTo>
                  <a:lnTo>
                    <a:pt x="3247" y="2315"/>
                  </a:lnTo>
                  <a:lnTo>
                    <a:pt x="3247" y="2310"/>
                  </a:lnTo>
                  <a:close/>
                  <a:moveTo>
                    <a:pt x="3257" y="2310"/>
                  </a:moveTo>
                  <a:lnTo>
                    <a:pt x="3262" y="2310"/>
                  </a:lnTo>
                  <a:lnTo>
                    <a:pt x="3262" y="2315"/>
                  </a:lnTo>
                  <a:lnTo>
                    <a:pt x="3257" y="2315"/>
                  </a:lnTo>
                  <a:lnTo>
                    <a:pt x="3257" y="2310"/>
                  </a:lnTo>
                  <a:close/>
                  <a:moveTo>
                    <a:pt x="3268" y="2310"/>
                  </a:moveTo>
                  <a:lnTo>
                    <a:pt x="3273" y="2310"/>
                  </a:lnTo>
                  <a:lnTo>
                    <a:pt x="3273" y="2315"/>
                  </a:lnTo>
                  <a:lnTo>
                    <a:pt x="3268" y="2315"/>
                  </a:lnTo>
                  <a:lnTo>
                    <a:pt x="3268" y="2310"/>
                  </a:lnTo>
                  <a:close/>
                  <a:moveTo>
                    <a:pt x="3278" y="2310"/>
                  </a:moveTo>
                  <a:lnTo>
                    <a:pt x="3283" y="2310"/>
                  </a:lnTo>
                  <a:lnTo>
                    <a:pt x="3283" y="2315"/>
                  </a:lnTo>
                  <a:lnTo>
                    <a:pt x="3278" y="2315"/>
                  </a:lnTo>
                  <a:lnTo>
                    <a:pt x="3278" y="2310"/>
                  </a:lnTo>
                  <a:close/>
                  <a:moveTo>
                    <a:pt x="3288" y="2310"/>
                  </a:moveTo>
                  <a:lnTo>
                    <a:pt x="3294" y="2310"/>
                  </a:lnTo>
                  <a:lnTo>
                    <a:pt x="3294" y="2315"/>
                  </a:lnTo>
                  <a:lnTo>
                    <a:pt x="3288" y="2315"/>
                  </a:lnTo>
                  <a:lnTo>
                    <a:pt x="3288" y="2310"/>
                  </a:lnTo>
                  <a:close/>
                  <a:moveTo>
                    <a:pt x="3299" y="2310"/>
                  </a:moveTo>
                  <a:lnTo>
                    <a:pt x="3304" y="2310"/>
                  </a:lnTo>
                  <a:lnTo>
                    <a:pt x="3304" y="2315"/>
                  </a:lnTo>
                  <a:lnTo>
                    <a:pt x="3299" y="2315"/>
                  </a:lnTo>
                  <a:lnTo>
                    <a:pt x="3299" y="2310"/>
                  </a:lnTo>
                  <a:close/>
                  <a:moveTo>
                    <a:pt x="3309" y="2310"/>
                  </a:moveTo>
                  <a:lnTo>
                    <a:pt x="3314" y="2310"/>
                  </a:lnTo>
                  <a:lnTo>
                    <a:pt x="3314" y="2315"/>
                  </a:lnTo>
                  <a:lnTo>
                    <a:pt x="3309" y="2315"/>
                  </a:lnTo>
                  <a:lnTo>
                    <a:pt x="3309" y="2310"/>
                  </a:lnTo>
                  <a:close/>
                  <a:moveTo>
                    <a:pt x="3320" y="2310"/>
                  </a:moveTo>
                  <a:lnTo>
                    <a:pt x="3325" y="2310"/>
                  </a:lnTo>
                  <a:lnTo>
                    <a:pt x="3325" y="2315"/>
                  </a:lnTo>
                  <a:lnTo>
                    <a:pt x="3320" y="2315"/>
                  </a:lnTo>
                  <a:lnTo>
                    <a:pt x="3320" y="2310"/>
                  </a:lnTo>
                  <a:close/>
                  <a:moveTo>
                    <a:pt x="3330" y="2310"/>
                  </a:moveTo>
                  <a:lnTo>
                    <a:pt x="3335" y="2310"/>
                  </a:lnTo>
                  <a:lnTo>
                    <a:pt x="3335" y="2315"/>
                  </a:lnTo>
                  <a:lnTo>
                    <a:pt x="3330" y="2315"/>
                  </a:lnTo>
                  <a:lnTo>
                    <a:pt x="3330" y="2310"/>
                  </a:lnTo>
                  <a:close/>
                  <a:moveTo>
                    <a:pt x="3340" y="2310"/>
                  </a:moveTo>
                  <a:lnTo>
                    <a:pt x="3345" y="2310"/>
                  </a:lnTo>
                  <a:lnTo>
                    <a:pt x="3345" y="2315"/>
                  </a:lnTo>
                  <a:lnTo>
                    <a:pt x="3340" y="2315"/>
                  </a:lnTo>
                  <a:lnTo>
                    <a:pt x="3340" y="2310"/>
                  </a:lnTo>
                  <a:close/>
                  <a:moveTo>
                    <a:pt x="3351" y="2310"/>
                  </a:moveTo>
                  <a:lnTo>
                    <a:pt x="3356" y="2310"/>
                  </a:lnTo>
                  <a:lnTo>
                    <a:pt x="3356" y="2315"/>
                  </a:lnTo>
                  <a:lnTo>
                    <a:pt x="3351" y="2315"/>
                  </a:lnTo>
                  <a:lnTo>
                    <a:pt x="3351" y="2310"/>
                  </a:lnTo>
                  <a:close/>
                  <a:moveTo>
                    <a:pt x="3361" y="2310"/>
                  </a:moveTo>
                  <a:lnTo>
                    <a:pt x="3366" y="2310"/>
                  </a:lnTo>
                  <a:lnTo>
                    <a:pt x="3366" y="2315"/>
                  </a:lnTo>
                  <a:lnTo>
                    <a:pt x="3361" y="2315"/>
                  </a:lnTo>
                  <a:lnTo>
                    <a:pt x="3361" y="2310"/>
                  </a:lnTo>
                  <a:close/>
                  <a:moveTo>
                    <a:pt x="3371" y="2310"/>
                  </a:moveTo>
                  <a:lnTo>
                    <a:pt x="3377" y="2310"/>
                  </a:lnTo>
                  <a:lnTo>
                    <a:pt x="3377" y="2315"/>
                  </a:lnTo>
                  <a:lnTo>
                    <a:pt x="3371" y="2315"/>
                  </a:lnTo>
                  <a:lnTo>
                    <a:pt x="3371" y="2310"/>
                  </a:lnTo>
                  <a:close/>
                  <a:moveTo>
                    <a:pt x="3382" y="2310"/>
                  </a:moveTo>
                  <a:lnTo>
                    <a:pt x="3387" y="2310"/>
                  </a:lnTo>
                  <a:lnTo>
                    <a:pt x="3387" y="2315"/>
                  </a:lnTo>
                  <a:lnTo>
                    <a:pt x="3382" y="2315"/>
                  </a:lnTo>
                  <a:lnTo>
                    <a:pt x="3382" y="2310"/>
                  </a:lnTo>
                  <a:close/>
                  <a:moveTo>
                    <a:pt x="3392" y="2310"/>
                  </a:moveTo>
                  <a:lnTo>
                    <a:pt x="3397" y="2310"/>
                  </a:lnTo>
                  <a:lnTo>
                    <a:pt x="3397" y="2315"/>
                  </a:lnTo>
                  <a:lnTo>
                    <a:pt x="3392" y="2315"/>
                  </a:lnTo>
                  <a:lnTo>
                    <a:pt x="3392" y="2310"/>
                  </a:lnTo>
                  <a:close/>
                  <a:moveTo>
                    <a:pt x="3402" y="2310"/>
                  </a:moveTo>
                  <a:lnTo>
                    <a:pt x="3408" y="2310"/>
                  </a:lnTo>
                  <a:lnTo>
                    <a:pt x="3408" y="2315"/>
                  </a:lnTo>
                  <a:lnTo>
                    <a:pt x="3402" y="2315"/>
                  </a:lnTo>
                  <a:lnTo>
                    <a:pt x="3402" y="2310"/>
                  </a:lnTo>
                  <a:close/>
                  <a:moveTo>
                    <a:pt x="3413" y="2310"/>
                  </a:moveTo>
                  <a:lnTo>
                    <a:pt x="3418" y="2310"/>
                  </a:lnTo>
                  <a:lnTo>
                    <a:pt x="3418" y="2315"/>
                  </a:lnTo>
                  <a:lnTo>
                    <a:pt x="3413" y="2315"/>
                  </a:lnTo>
                  <a:lnTo>
                    <a:pt x="3413" y="2310"/>
                  </a:lnTo>
                  <a:close/>
                  <a:moveTo>
                    <a:pt x="3423" y="2310"/>
                  </a:moveTo>
                  <a:lnTo>
                    <a:pt x="3428" y="2310"/>
                  </a:lnTo>
                  <a:lnTo>
                    <a:pt x="3428" y="2315"/>
                  </a:lnTo>
                  <a:lnTo>
                    <a:pt x="3423" y="2315"/>
                  </a:lnTo>
                  <a:lnTo>
                    <a:pt x="3423" y="2310"/>
                  </a:lnTo>
                  <a:close/>
                  <a:moveTo>
                    <a:pt x="3434" y="2310"/>
                  </a:moveTo>
                  <a:lnTo>
                    <a:pt x="3439" y="2310"/>
                  </a:lnTo>
                  <a:lnTo>
                    <a:pt x="3439" y="2315"/>
                  </a:lnTo>
                  <a:lnTo>
                    <a:pt x="3434" y="2315"/>
                  </a:lnTo>
                  <a:lnTo>
                    <a:pt x="3434" y="2310"/>
                  </a:lnTo>
                  <a:close/>
                  <a:moveTo>
                    <a:pt x="3444" y="2310"/>
                  </a:moveTo>
                  <a:lnTo>
                    <a:pt x="3449" y="2310"/>
                  </a:lnTo>
                  <a:lnTo>
                    <a:pt x="3449" y="2315"/>
                  </a:lnTo>
                  <a:lnTo>
                    <a:pt x="3444" y="2315"/>
                  </a:lnTo>
                  <a:lnTo>
                    <a:pt x="3444" y="2310"/>
                  </a:lnTo>
                  <a:close/>
                  <a:moveTo>
                    <a:pt x="3454" y="2310"/>
                  </a:moveTo>
                  <a:lnTo>
                    <a:pt x="3460" y="2310"/>
                  </a:lnTo>
                  <a:lnTo>
                    <a:pt x="3460" y="2315"/>
                  </a:lnTo>
                  <a:lnTo>
                    <a:pt x="3454" y="2315"/>
                  </a:lnTo>
                  <a:lnTo>
                    <a:pt x="3454" y="2310"/>
                  </a:lnTo>
                  <a:close/>
                  <a:moveTo>
                    <a:pt x="3465" y="2310"/>
                  </a:moveTo>
                  <a:lnTo>
                    <a:pt x="3470" y="2310"/>
                  </a:lnTo>
                  <a:lnTo>
                    <a:pt x="3470" y="2315"/>
                  </a:lnTo>
                  <a:lnTo>
                    <a:pt x="3465" y="2315"/>
                  </a:lnTo>
                  <a:lnTo>
                    <a:pt x="3465" y="2310"/>
                  </a:lnTo>
                  <a:close/>
                  <a:moveTo>
                    <a:pt x="3475" y="2310"/>
                  </a:moveTo>
                  <a:lnTo>
                    <a:pt x="3480" y="2310"/>
                  </a:lnTo>
                  <a:lnTo>
                    <a:pt x="3480" y="2315"/>
                  </a:lnTo>
                  <a:lnTo>
                    <a:pt x="3475" y="2315"/>
                  </a:lnTo>
                  <a:lnTo>
                    <a:pt x="3475" y="2310"/>
                  </a:lnTo>
                  <a:close/>
                  <a:moveTo>
                    <a:pt x="3485" y="2310"/>
                  </a:moveTo>
                  <a:lnTo>
                    <a:pt x="3491" y="2310"/>
                  </a:lnTo>
                  <a:lnTo>
                    <a:pt x="3491" y="2315"/>
                  </a:lnTo>
                  <a:lnTo>
                    <a:pt x="3485" y="2315"/>
                  </a:lnTo>
                  <a:lnTo>
                    <a:pt x="3485" y="2310"/>
                  </a:lnTo>
                  <a:close/>
                  <a:moveTo>
                    <a:pt x="3496" y="2310"/>
                  </a:moveTo>
                  <a:lnTo>
                    <a:pt x="3501" y="2310"/>
                  </a:lnTo>
                  <a:lnTo>
                    <a:pt x="3501" y="2315"/>
                  </a:lnTo>
                  <a:lnTo>
                    <a:pt x="3496" y="2315"/>
                  </a:lnTo>
                  <a:lnTo>
                    <a:pt x="3496" y="2310"/>
                  </a:lnTo>
                  <a:close/>
                  <a:moveTo>
                    <a:pt x="3506" y="2310"/>
                  </a:moveTo>
                  <a:lnTo>
                    <a:pt x="3511" y="2310"/>
                  </a:lnTo>
                  <a:lnTo>
                    <a:pt x="3511" y="2315"/>
                  </a:lnTo>
                  <a:lnTo>
                    <a:pt x="3506" y="2315"/>
                  </a:lnTo>
                  <a:lnTo>
                    <a:pt x="3506" y="2310"/>
                  </a:lnTo>
                  <a:close/>
                  <a:moveTo>
                    <a:pt x="3517" y="2310"/>
                  </a:moveTo>
                  <a:lnTo>
                    <a:pt x="3522" y="2310"/>
                  </a:lnTo>
                  <a:lnTo>
                    <a:pt x="3522" y="2315"/>
                  </a:lnTo>
                  <a:lnTo>
                    <a:pt x="3517" y="2315"/>
                  </a:lnTo>
                  <a:lnTo>
                    <a:pt x="3517" y="2310"/>
                  </a:lnTo>
                  <a:close/>
                  <a:moveTo>
                    <a:pt x="3527" y="2310"/>
                  </a:moveTo>
                  <a:lnTo>
                    <a:pt x="3532" y="2310"/>
                  </a:lnTo>
                  <a:lnTo>
                    <a:pt x="3532" y="2315"/>
                  </a:lnTo>
                  <a:lnTo>
                    <a:pt x="3527" y="2315"/>
                  </a:lnTo>
                  <a:lnTo>
                    <a:pt x="3527" y="2310"/>
                  </a:lnTo>
                  <a:close/>
                  <a:moveTo>
                    <a:pt x="3537" y="2310"/>
                  </a:moveTo>
                  <a:lnTo>
                    <a:pt x="3543" y="2310"/>
                  </a:lnTo>
                  <a:lnTo>
                    <a:pt x="3543" y="2315"/>
                  </a:lnTo>
                  <a:lnTo>
                    <a:pt x="3537" y="2315"/>
                  </a:lnTo>
                  <a:lnTo>
                    <a:pt x="3537" y="2310"/>
                  </a:lnTo>
                  <a:close/>
                  <a:moveTo>
                    <a:pt x="3548" y="2310"/>
                  </a:moveTo>
                  <a:lnTo>
                    <a:pt x="3553" y="2310"/>
                  </a:lnTo>
                  <a:lnTo>
                    <a:pt x="3553" y="2315"/>
                  </a:lnTo>
                  <a:lnTo>
                    <a:pt x="3548" y="2315"/>
                  </a:lnTo>
                  <a:lnTo>
                    <a:pt x="3548" y="2310"/>
                  </a:lnTo>
                  <a:close/>
                  <a:moveTo>
                    <a:pt x="3558" y="2310"/>
                  </a:moveTo>
                  <a:lnTo>
                    <a:pt x="3563" y="2310"/>
                  </a:lnTo>
                  <a:lnTo>
                    <a:pt x="3563" y="2315"/>
                  </a:lnTo>
                  <a:lnTo>
                    <a:pt x="3558" y="2315"/>
                  </a:lnTo>
                  <a:lnTo>
                    <a:pt x="3558" y="2310"/>
                  </a:lnTo>
                  <a:close/>
                  <a:moveTo>
                    <a:pt x="3568" y="2310"/>
                  </a:moveTo>
                  <a:lnTo>
                    <a:pt x="3574" y="2310"/>
                  </a:lnTo>
                  <a:lnTo>
                    <a:pt x="3574" y="2315"/>
                  </a:lnTo>
                  <a:lnTo>
                    <a:pt x="3568" y="2315"/>
                  </a:lnTo>
                  <a:lnTo>
                    <a:pt x="3568" y="2310"/>
                  </a:lnTo>
                  <a:close/>
                  <a:moveTo>
                    <a:pt x="3579" y="2310"/>
                  </a:moveTo>
                  <a:lnTo>
                    <a:pt x="3584" y="2310"/>
                  </a:lnTo>
                  <a:lnTo>
                    <a:pt x="3584" y="2315"/>
                  </a:lnTo>
                  <a:lnTo>
                    <a:pt x="3579" y="2315"/>
                  </a:lnTo>
                  <a:lnTo>
                    <a:pt x="3579" y="2310"/>
                  </a:lnTo>
                  <a:close/>
                  <a:moveTo>
                    <a:pt x="3589" y="2310"/>
                  </a:moveTo>
                  <a:lnTo>
                    <a:pt x="3594" y="2310"/>
                  </a:lnTo>
                  <a:lnTo>
                    <a:pt x="3594" y="2315"/>
                  </a:lnTo>
                  <a:lnTo>
                    <a:pt x="3589" y="2315"/>
                  </a:lnTo>
                  <a:lnTo>
                    <a:pt x="3589" y="2310"/>
                  </a:lnTo>
                  <a:close/>
                  <a:moveTo>
                    <a:pt x="3600" y="2310"/>
                  </a:moveTo>
                  <a:lnTo>
                    <a:pt x="3605" y="2310"/>
                  </a:lnTo>
                  <a:lnTo>
                    <a:pt x="3605" y="2315"/>
                  </a:lnTo>
                  <a:lnTo>
                    <a:pt x="3600" y="2315"/>
                  </a:lnTo>
                  <a:lnTo>
                    <a:pt x="3600" y="2310"/>
                  </a:lnTo>
                  <a:close/>
                  <a:moveTo>
                    <a:pt x="3610" y="2310"/>
                  </a:moveTo>
                  <a:lnTo>
                    <a:pt x="3615" y="2310"/>
                  </a:lnTo>
                  <a:lnTo>
                    <a:pt x="3615" y="2315"/>
                  </a:lnTo>
                  <a:lnTo>
                    <a:pt x="3610" y="2315"/>
                  </a:lnTo>
                  <a:lnTo>
                    <a:pt x="3610" y="2310"/>
                  </a:lnTo>
                  <a:close/>
                  <a:moveTo>
                    <a:pt x="3620" y="2310"/>
                  </a:moveTo>
                  <a:lnTo>
                    <a:pt x="3626" y="2310"/>
                  </a:lnTo>
                  <a:lnTo>
                    <a:pt x="3626" y="2315"/>
                  </a:lnTo>
                  <a:lnTo>
                    <a:pt x="3620" y="2315"/>
                  </a:lnTo>
                  <a:lnTo>
                    <a:pt x="3620" y="2310"/>
                  </a:lnTo>
                  <a:close/>
                  <a:moveTo>
                    <a:pt x="3631" y="2310"/>
                  </a:moveTo>
                  <a:lnTo>
                    <a:pt x="3636" y="2310"/>
                  </a:lnTo>
                  <a:lnTo>
                    <a:pt x="3636" y="2315"/>
                  </a:lnTo>
                  <a:lnTo>
                    <a:pt x="3631" y="2315"/>
                  </a:lnTo>
                  <a:lnTo>
                    <a:pt x="3631" y="2310"/>
                  </a:lnTo>
                  <a:close/>
                  <a:moveTo>
                    <a:pt x="3641" y="2310"/>
                  </a:moveTo>
                  <a:lnTo>
                    <a:pt x="3646" y="2310"/>
                  </a:lnTo>
                  <a:lnTo>
                    <a:pt x="3646" y="2315"/>
                  </a:lnTo>
                  <a:lnTo>
                    <a:pt x="3641" y="2315"/>
                  </a:lnTo>
                  <a:lnTo>
                    <a:pt x="3641" y="2310"/>
                  </a:lnTo>
                  <a:close/>
                  <a:moveTo>
                    <a:pt x="3651" y="2310"/>
                  </a:moveTo>
                  <a:lnTo>
                    <a:pt x="3657" y="2310"/>
                  </a:lnTo>
                  <a:lnTo>
                    <a:pt x="3657" y="2315"/>
                  </a:lnTo>
                  <a:lnTo>
                    <a:pt x="3651" y="2315"/>
                  </a:lnTo>
                  <a:lnTo>
                    <a:pt x="3651" y="2310"/>
                  </a:lnTo>
                  <a:close/>
                  <a:moveTo>
                    <a:pt x="3662" y="2310"/>
                  </a:moveTo>
                  <a:lnTo>
                    <a:pt x="3667" y="2310"/>
                  </a:lnTo>
                  <a:lnTo>
                    <a:pt x="3667" y="2315"/>
                  </a:lnTo>
                  <a:lnTo>
                    <a:pt x="3662" y="2315"/>
                  </a:lnTo>
                  <a:lnTo>
                    <a:pt x="3662" y="2310"/>
                  </a:lnTo>
                  <a:close/>
                  <a:moveTo>
                    <a:pt x="3672" y="2310"/>
                  </a:moveTo>
                  <a:lnTo>
                    <a:pt x="3677" y="2310"/>
                  </a:lnTo>
                  <a:lnTo>
                    <a:pt x="3677" y="2315"/>
                  </a:lnTo>
                  <a:lnTo>
                    <a:pt x="3672" y="2315"/>
                  </a:lnTo>
                  <a:lnTo>
                    <a:pt x="3672" y="2310"/>
                  </a:lnTo>
                  <a:close/>
                  <a:moveTo>
                    <a:pt x="3683" y="2310"/>
                  </a:moveTo>
                  <a:lnTo>
                    <a:pt x="3688" y="2310"/>
                  </a:lnTo>
                  <a:lnTo>
                    <a:pt x="3688" y="2315"/>
                  </a:lnTo>
                  <a:lnTo>
                    <a:pt x="3683" y="2315"/>
                  </a:lnTo>
                  <a:lnTo>
                    <a:pt x="3683" y="2310"/>
                  </a:lnTo>
                  <a:close/>
                  <a:moveTo>
                    <a:pt x="3693" y="2310"/>
                  </a:moveTo>
                  <a:lnTo>
                    <a:pt x="3698" y="2310"/>
                  </a:lnTo>
                  <a:lnTo>
                    <a:pt x="3698" y="2315"/>
                  </a:lnTo>
                  <a:lnTo>
                    <a:pt x="3693" y="2315"/>
                  </a:lnTo>
                  <a:lnTo>
                    <a:pt x="3693" y="2310"/>
                  </a:lnTo>
                  <a:close/>
                  <a:moveTo>
                    <a:pt x="3703" y="2310"/>
                  </a:moveTo>
                  <a:lnTo>
                    <a:pt x="3709" y="2310"/>
                  </a:lnTo>
                  <a:lnTo>
                    <a:pt x="3709" y="2315"/>
                  </a:lnTo>
                  <a:lnTo>
                    <a:pt x="3703" y="2315"/>
                  </a:lnTo>
                  <a:lnTo>
                    <a:pt x="3703" y="2310"/>
                  </a:lnTo>
                  <a:close/>
                  <a:moveTo>
                    <a:pt x="3714" y="2310"/>
                  </a:moveTo>
                  <a:lnTo>
                    <a:pt x="3719" y="2310"/>
                  </a:lnTo>
                  <a:lnTo>
                    <a:pt x="3719" y="2315"/>
                  </a:lnTo>
                  <a:lnTo>
                    <a:pt x="3714" y="2315"/>
                  </a:lnTo>
                  <a:lnTo>
                    <a:pt x="3714" y="2310"/>
                  </a:lnTo>
                  <a:close/>
                  <a:moveTo>
                    <a:pt x="3724" y="2310"/>
                  </a:moveTo>
                  <a:lnTo>
                    <a:pt x="3729" y="2310"/>
                  </a:lnTo>
                  <a:lnTo>
                    <a:pt x="3729" y="2315"/>
                  </a:lnTo>
                  <a:lnTo>
                    <a:pt x="3724" y="2315"/>
                  </a:lnTo>
                  <a:lnTo>
                    <a:pt x="3724" y="2310"/>
                  </a:lnTo>
                  <a:close/>
                  <a:moveTo>
                    <a:pt x="3734" y="2310"/>
                  </a:moveTo>
                  <a:lnTo>
                    <a:pt x="3740" y="2310"/>
                  </a:lnTo>
                  <a:lnTo>
                    <a:pt x="3740" y="2315"/>
                  </a:lnTo>
                  <a:lnTo>
                    <a:pt x="3734" y="2315"/>
                  </a:lnTo>
                  <a:lnTo>
                    <a:pt x="3734" y="2310"/>
                  </a:lnTo>
                  <a:close/>
                  <a:moveTo>
                    <a:pt x="3745" y="2310"/>
                  </a:moveTo>
                  <a:lnTo>
                    <a:pt x="3750" y="2310"/>
                  </a:lnTo>
                  <a:lnTo>
                    <a:pt x="3750" y="2315"/>
                  </a:lnTo>
                  <a:lnTo>
                    <a:pt x="3745" y="2315"/>
                  </a:lnTo>
                  <a:lnTo>
                    <a:pt x="3745" y="2310"/>
                  </a:lnTo>
                  <a:close/>
                  <a:moveTo>
                    <a:pt x="3755" y="2310"/>
                  </a:moveTo>
                  <a:lnTo>
                    <a:pt x="3760" y="2310"/>
                  </a:lnTo>
                  <a:lnTo>
                    <a:pt x="3760" y="2315"/>
                  </a:lnTo>
                  <a:lnTo>
                    <a:pt x="3755" y="2315"/>
                  </a:lnTo>
                  <a:lnTo>
                    <a:pt x="3755" y="2310"/>
                  </a:lnTo>
                  <a:close/>
                  <a:moveTo>
                    <a:pt x="3766" y="2310"/>
                  </a:moveTo>
                  <a:lnTo>
                    <a:pt x="3771" y="2310"/>
                  </a:lnTo>
                  <a:lnTo>
                    <a:pt x="3771" y="2315"/>
                  </a:lnTo>
                  <a:lnTo>
                    <a:pt x="3766" y="2315"/>
                  </a:lnTo>
                  <a:lnTo>
                    <a:pt x="3766" y="2310"/>
                  </a:lnTo>
                  <a:close/>
                  <a:moveTo>
                    <a:pt x="3776" y="2310"/>
                  </a:moveTo>
                  <a:lnTo>
                    <a:pt x="3781" y="2310"/>
                  </a:lnTo>
                  <a:lnTo>
                    <a:pt x="3781" y="2315"/>
                  </a:lnTo>
                  <a:lnTo>
                    <a:pt x="3776" y="2315"/>
                  </a:lnTo>
                  <a:lnTo>
                    <a:pt x="3776" y="2310"/>
                  </a:lnTo>
                  <a:close/>
                  <a:moveTo>
                    <a:pt x="3786" y="2310"/>
                  </a:moveTo>
                  <a:lnTo>
                    <a:pt x="3791" y="2310"/>
                  </a:lnTo>
                  <a:lnTo>
                    <a:pt x="3791" y="2315"/>
                  </a:lnTo>
                  <a:lnTo>
                    <a:pt x="3786" y="2315"/>
                  </a:lnTo>
                  <a:lnTo>
                    <a:pt x="3786" y="2310"/>
                  </a:lnTo>
                  <a:close/>
                  <a:moveTo>
                    <a:pt x="3797" y="2310"/>
                  </a:moveTo>
                  <a:lnTo>
                    <a:pt x="3802" y="2310"/>
                  </a:lnTo>
                  <a:lnTo>
                    <a:pt x="3802" y="2315"/>
                  </a:lnTo>
                  <a:lnTo>
                    <a:pt x="3797" y="2315"/>
                  </a:lnTo>
                  <a:lnTo>
                    <a:pt x="3797" y="2310"/>
                  </a:lnTo>
                  <a:close/>
                  <a:moveTo>
                    <a:pt x="3807" y="2310"/>
                  </a:moveTo>
                  <a:lnTo>
                    <a:pt x="3812" y="2310"/>
                  </a:lnTo>
                  <a:lnTo>
                    <a:pt x="3812" y="2315"/>
                  </a:lnTo>
                  <a:lnTo>
                    <a:pt x="3807" y="2315"/>
                  </a:lnTo>
                  <a:lnTo>
                    <a:pt x="3807" y="2310"/>
                  </a:lnTo>
                  <a:close/>
                  <a:moveTo>
                    <a:pt x="3817" y="2310"/>
                  </a:moveTo>
                  <a:lnTo>
                    <a:pt x="3823" y="2310"/>
                  </a:lnTo>
                  <a:lnTo>
                    <a:pt x="3823" y="2315"/>
                  </a:lnTo>
                  <a:lnTo>
                    <a:pt x="3817" y="2315"/>
                  </a:lnTo>
                  <a:lnTo>
                    <a:pt x="3817" y="2310"/>
                  </a:lnTo>
                  <a:close/>
                  <a:moveTo>
                    <a:pt x="3828" y="2310"/>
                  </a:moveTo>
                  <a:lnTo>
                    <a:pt x="3833" y="2310"/>
                  </a:lnTo>
                  <a:lnTo>
                    <a:pt x="3833" y="2315"/>
                  </a:lnTo>
                  <a:lnTo>
                    <a:pt x="3828" y="2315"/>
                  </a:lnTo>
                  <a:lnTo>
                    <a:pt x="3828" y="2310"/>
                  </a:lnTo>
                  <a:close/>
                  <a:moveTo>
                    <a:pt x="3838" y="2310"/>
                  </a:moveTo>
                  <a:lnTo>
                    <a:pt x="3843" y="2310"/>
                  </a:lnTo>
                  <a:lnTo>
                    <a:pt x="3843" y="2315"/>
                  </a:lnTo>
                  <a:lnTo>
                    <a:pt x="3838" y="2315"/>
                  </a:lnTo>
                  <a:lnTo>
                    <a:pt x="3838" y="2310"/>
                  </a:lnTo>
                  <a:close/>
                  <a:moveTo>
                    <a:pt x="3849" y="2310"/>
                  </a:moveTo>
                  <a:lnTo>
                    <a:pt x="3854" y="2310"/>
                  </a:lnTo>
                  <a:lnTo>
                    <a:pt x="3854" y="2315"/>
                  </a:lnTo>
                  <a:lnTo>
                    <a:pt x="3849" y="2315"/>
                  </a:lnTo>
                  <a:lnTo>
                    <a:pt x="3849" y="2310"/>
                  </a:lnTo>
                  <a:close/>
                  <a:moveTo>
                    <a:pt x="3859" y="2310"/>
                  </a:moveTo>
                  <a:lnTo>
                    <a:pt x="3864" y="2310"/>
                  </a:lnTo>
                  <a:lnTo>
                    <a:pt x="3864" y="2315"/>
                  </a:lnTo>
                  <a:lnTo>
                    <a:pt x="3859" y="2315"/>
                  </a:lnTo>
                  <a:lnTo>
                    <a:pt x="3859" y="2310"/>
                  </a:lnTo>
                  <a:close/>
                  <a:moveTo>
                    <a:pt x="3869" y="2310"/>
                  </a:moveTo>
                  <a:lnTo>
                    <a:pt x="3874" y="2310"/>
                  </a:lnTo>
                  <a:lnTo>
                    <a:pt x="3874" y="2315"/>
                  </a:lnTo>
                  <a:lnTo>
                    <a:pt x="3869" y="2315"/>
                  </a:lnTo>
                  <a:lnTo>
                    <a:pt x="3869" y="2310"/>
                  </a:lnTo>
                  <a:close/>
                  <a:moveTo>
                    <a:pt x="3880" y="2310"/>
                  </a:moveTo>
                  <a:lnTo>
                    <a:pt x="3885" y="2310"/>
                  </a:lnTo>
                  <a:lnTo>
                    <a:pt x="3885" y="2315"/>
                  </a:lnTo>
                  <a:lnTo>
                    <a:pt x="3880" y="2315"/>
                  </a:lnTo>
                  <a:lnTo>
                    <a:pt x="3880" y="2310"/>
                  </a:lnTo>
                  <a:close/>
                  <a:moveTo>
                    <a:pt x="3890" y="2310"/>
                  </a:moveTo>
                  <a:lnTo>
                    <a:pt x="3895" y="2310"/>
                  </a:lnTo>
                  <a:lnTo>
                    <a:pt x="3895" y="2315"/>
                  </a:lnTo>
                  <a:lnTo>
                    <a:pt x="3890" y="2315"/>
                  </a:lnTo>
                  <a:lnTo>
                    <a:pt x="3890" y="2310"/>
                  </a:lnTo>
                  <a:close/>
                  <a:moveTo>
                    <a:pt x="3900" y="2310"/>
                  </a:moveTo>
                  <a:lnTo>
                    <a:pt x="3906" y="2310"/>
                  </a:lnTo>
                  <a:lnTo>
                    <a:pt x="3906" y="2315"/>
                  </a:lnTo>
                  <a:lnTo>
                    <a:pt x="3900" y="2315"/>
                  </a:lnTo>
                  <a:lnTo>
                    <a:pt x="3900" y="2310"/>
                  </a:lnTo>
                  <a:close/>
                  <a:moveTo>
                    <a:pt x="3911" y="2310"/>
                  </a:moveTo>
                  <a:lnTo>
                    <a:pt x="3916" y="2310"/>
                  </a:lnTo>
                  <a:lnTo>
                    <a:pt x="3916" y="2315"/>
                  </a:lnTo>
                  <a:lnTo>
                    <a:pt x="3911" y="2315"/>
                  </a:lnTo>
                  <a:lnTo>
                    <a:pt x="3911" y="2310"/>
                  </a:lnTo>
                  <a:close/>
                  <a:moveTo>
                    <a:pt x="3921" y="2310"/>
                  </a:moveTo>
                  <a:lnTo>
                    <a:pt x="3926" y="2310"/>
                  </a:lnTo>
                  <a:lnTo>
                    <a:pt x="3926" y="2315"/>
                  </a:lnTo>
                  <a:lnTo>
                    <a:pt x="3921" y="2315"/>
                  </a:lnTo>
                  <a:lnTo>
                    <a:pt x="3921" y="2310"/>
                  </a:lnTo>
                  <a:close/>
                  <a:moveTo>
                    <a:pt x="3932" y="2310"/>
                  </a:moveTo>
                  <a:lnTo>
                    <a:pt x="3937" y="2310"/>
                  </a:lnTo>
                  <a:lnTo>
                    <a:pt x="3937" y="2315"/>
                  </a:lnTo>
                  <a:lnTo>
                    <a:pt x="3932" y="2315"/>
                  </a:lnTo>
                  <a:lnTo>
                    <a:pt x="3932" y="2310"/>
                  </a:lnTo>
                  <a:close/>
                  <a:moveTo>
                    <a:pt x="3942" y="2310"/>
                  </a:moveTo>
                  <a:lnTo>
                    <a:pt x="3947" y="2310"/>
                  </a:lnTo>
                  <a:lnTo>
                    <a:pt x="3947" y="2315"/>
                  </a:lnTo>
                  <a:lnTo>
                    <a:pt x="3942" y="2315"/>
                  </a:lnTo>
                  <a:lnTo>
                    <a:pt x="3942" y="2310"/>
                  </a:lnTo>
                  <a:close/>
                  <a:moveTo>
                    <a:pt x="3952" y="2310"/>
                  </a:moveTo>
                  <a:lnTo>
                    <a:pt x="3957" y="2310"/>
                  </a:lnTo>
                  <a:lnTo>
                    <a:pt x="3957" y="2315"/>
                  </a:lnTo>
                  <a:lnTo>
                    <a:pt x="3952" y="2315"/>
                  </a:lnTo>
                  <a:lnTo>
                    <a:pt x="3952" y="2310"/>
                  </a:lnTo>
                  <a:close/>
                  <a:moveTo>
                    <a:pt x="3963" y="2310"/>
                  </a:moveTo>
                  <a:lnTo>
                    <a:pt x="3968" y="2310"/>
                  </a:lnTo>
                  <a:lnTo>
                    <a:pt x="3968" y="2315"/>
                  </a:lnTo>
                  <a:lnTo>
                    <a:pt x="3963" y="2315"/>
                  </a:lnTo>
                  <a:lnTo>
                    <a:pt x="3963" y="2310"/>
                  </a:lnTo>
                  <a:close/>
                  <a:moveTo>
                    <a:pt x="3973" y="2310"/>
                  </a:moveTo>
                  <a:lnTo>
                    <a:pt x="3978" y="2310"/>
                  </a:lnTo>
                  <a:lnTo>
                    <a:pt x="3978" y="2315"/>
                  </a:lnTo>
                  <a:lnTo>
                    <a:pt x="3973" y="2315"/>
                  </a:lnTo>
                  <a:lnTo>
                    <a:pt x="3973" y="2310"/>
                  </a:lnTo>
                  <a:close/>
                  <a:moveTo>
                    <a:pt x="3983" y="2310"/>
                  </a:moveTo>
                  <a:lnTo>
                    <a:pt x="3989" y="2310"/>
                  </a:lnTo>
                  <a:lnTo>
                    <a:pt x="3989" y="2315"/>
                  </a:lnTo>
                  <a:lnTo>
                    <a:pt x="3983" y="2315"/>
                  </a:lnTo>
                  <a:lnTo>
                    <a:pt x="3983" y="2310"/>
                  </a:lnTo>
                  <a:close/>
                  <a:moveTo>
                    <a:pt x="3994" y="2310"/>
                  </a:moveTo>
                  <a:lnTo>
                    <a:pt x="3999" y="2310"/>
                  </a:lnTo>
                  <a:lnTo>
                    <a:pt x="3999" y="2315"/>
                  </a:lnTo>
                  <a:lnTo>
                    <a:pt x="3994" y="2315"/>
                  </a:lnTo>
                  <a:lnTo>
                    <a:pt x="3994" y="2310"/>
                  </a:lnTo>
                  <a:close/>
                  <a:moveTo>
                    <a:pt x="4004" y="2310"/>
                  </a:moveTo>
                  <a:lnTo>
                    <a:pt x="4009" y="2310"/>
                  </a:lnTo>
                  <a:lnTo>
                    <a:pt x="4009" y="2315"/>
                  </a:lnTo>
                  <a:lnTo>
                    <a:pt x="4004" y="2315"/>
                  </a:lnTo>
                  <a:lnTo>
                    <a:pt x="4004" y="2310"/>
                  </a:lnTo>
                  <a:close/>
                  <a:moveTo>
                    <a:pt x="4015" y="2310"/>
                  </a:moveTo>
                  <a:lnTo>
                    <a:pt x="4020" y="2310"/>
                  </a:lnTo>
                  <a:lnTo>
                    <a:pt x="4020" y="2315"/>
                  </a:lnTo>
                  <a:lnTo>
                    <a:pt x="4015" y="2315"/>
                  </a:lnTo>
                  <a:lnTo>
                    <a:pt x="4015" y="2310"/>
                  </a:lnTo>
                  <a:close/>
                  <a:moveTo>
                    <a:pt x="4025" y="2310"/>
                  </a:moveTo>
                  <a:lnTo>
                    <a:pt x="4030" y="2310"/>
                  </a:lnTo>
                  <a:lnTo>
                    <a:pt x="4030" y="2315"/>
                  </a:lnTo>
                  <a:lnTo>
                    <a:pt x="4025" y="2315"/>
                  </a:lnTo>
                  <a:lnTo>
                    <a:pt x="4025" y="2310"/>
                  </a:lnTo>
                  <a:close/>
                  <a:moveTo>
                    <a:pt x="4035" y="2310"/>
                  </a:moveTo>
                  <a:lnTo>
                    <a:pt x="4040" y="2310"/>
                  </a:lnTo>
                  <a:lnTo>
                    <a:pt x="4040" y="2315"/>
                  </a:lnTo>
                  <a:lnTo>
                    <a:pt x="4035" y="2315"/>
                  </a:lnTo>
                  <a:lnTo>
                    <a:pt x="4035" y="2310"/>
                  </a:lnTo>
                  <a:close/>
                  <a:moveTo>
                    <a:pt x="4046" y="2310"/>
                  </a:moveTo>
                  <a:lnTo>
                    <a:pt x="4051" y="2310"/>
                  </a:lnTo>
                  <a:lnTo>
                    <a:pt x="4051" y="2315"/>
                  </a:lnTo>
                  <a:lnTo>
                    <a:pt x="4046" y="2315"/>
                  </a:lnTo>
                  <a:lnTo>
                    <a:pt x="4046" y="2310"/>
                  </a:lnTo>
                  <a:close/>
                  <a:moveTo>
                    <a:pt x="4056" y="2310"/>
                  </a:moveTo>
                  <a:lnTo>
                    <a:pt x="4061" y="2310"/>
                  </a:lnTo>
                  <a:lnTo>
                    <a:pt x="4061" y="2315"/>
                  </a:lnTo>
                  <a:lnTo>
                    <a:pt x="4056" y="2315"/>
                  </a:lnTo>
                  <a:lnTo>
                    <a:pt x="4056" y="2310"/>
                  </a:lnTo>
                  <a:close/>
                  <a:moveTo>
                    <a:pt x="4066" y="2310"/>
                  </a:moveTo>
                  <a:lnTo>
                    <a:pt x="4072" y="2310"/>
                  </a:lnTo>
                  <a:lnTo>
                    <a:pt x="4072" y="2315"/>
                  </a:lnTo>
                  <a:lnTo>
                    <a:pt x="4066" y="2315"/>
                  </a:lnTo>
                  <a:lnTo>
                    <a:pt x="4066" y="2310"/>
                  </a:lnTo>
                  <a:close/>
                  <a:moveTo>
                    <a:pt x="4077" y="2310"/>
                  </a:moveTo>
                  <a:lnTo>
                    <a:pt x="4082" y="2310"/>
                  </a:lnTo>
                  <a:lnTo>
                    <a:pt x="4082" y="2315"/>
                  </a:lnTo>
                  <a:lnTo>
                    <a:pt x="4077" y="2315"/>
                  </a:lnTo>
                  <a:lnTo>
                    <a:pt x="4077" y="2310"/>
                  </a:lnTo>
                  <a:close/>
                  <a:moveTo>
                    <a:pt x="4087" y="2310"/>
                  </a:moveTo>
                  <a:lnTo>
                    <a:pt x="4092" y="2310"/>
                  </a:lnTo>
                  <a:lnTo>
                    <a:pt x="4092" y="2315"/>
                  </a:lnTo>
                  <a:lnTo>
                    <a:pt x="4087" y="2315"/>
                  </a:lnTo>
                  <a:lnTo>
                    <a:pt x="4087" y="2310"/>
                  </a:lnTo>
                  <a:close/>
                  <a:moveTo>
                    <a:pt x="4097" y="2310"/>
                  </a:moveTo>
                  <a:lnTo>
                    <a:pt x="4103" y="2310"/>
                  </a:lnTo>
                  <a:lnTo>
                    <a:pt x="4103" y="2315"/>
                  </a:lnTo>
                  <a:lnTo>
                    <a:pt x="4097" y="2315"/>
                  </a:lnTo>
                  <a:lnTo>
                    <a:pt x="4097" y="2310"/>
                  </a:lnTo>
                  <a:close/>
                  <a:moveTo>
                    <a:pt x="4108" y="2310"/>
                  </a:moveTo>
                  <a:lnTo>
                    <a:pt x="4113" y="2310"/>
                  </a:lnTo>
                  <a:lnTo>
                    <a:pt x="4113" y="2315"/>
                  </a:lnTo>
                  <a:lnTo>
                    <a:pt x="4108" y="2315"/>
                  </a:lnTo>
                  <a:lnTo>
                    <a:pt x="4108" y="2310"/>
                  </a:lnTo>
                  <a:close/>
                  <a:moveTo>
                    <a:pt x="4118" y="2310"/>
                  </a:moveTo>
                  <a:lnTo>
                    <a:pt x="4123" y="2310"/>
                  </a:lnTo>
                  <a:lnTo>
                    <a:pt x="4123" y="2315"/>
                  </a:lnTo>
                  <a:lnTo>
                    <a:pt x="4118" y="2315"/>
                  </a:lnTo>
                  <a:lnTo>
                    <a:pt x="4118" y="2310"/>
                  </a:lnTo>
                  <a:close/>
                  <a:moveTo>
                    <a:pt x="4129" y="2310"/>
                  </a:moveTo>
                  <a:lnTo>
                    <a:pt x="4134" y="2310"/>
                  </a:lnTo>
                  <a:lnTo>
                    <a:pt x="4134" y="2315"/>
                  </a:lnTo>
                  <a:lnTo>
                    <a:pt x="4129" y="2315"/>
                  </a:lnTo>
                  <a:lnTo>
                    <a:pt x="4129" y="2310"/>
                  </a:lnTo>
                  <a:close/>
                  <a:moveTo>
                    <a:pt x="4139" y="2310"/>
                  </a:moveTo>
                  <a:lnTo>
                    <a:pt x="4144" y="2310"/>
                  </a:lnTo>
                  <a:lnTo>
                    <a:pt x="4144" y="2315"/>
                  </a:lnTo>
                  <a:lnTo>
                    <a:pt x="4139" y="2315"/>
                  </a:lnTo>
                  <a:lnTo>
                    <a:pt x="4139" y="2310"/>
                  </a:lnTo>
                  <a:close/>
                  <a:moveTo>
                    <a:pt x="4149" y="2310"/>
                  </a:moveTo>
                  <a:lnTo>
                    <a:pt x="4155" y="2310"/>
                  </a:lnTo>
                  <a:lnTo>
                    <a:pt x="4155" y="2315"/>
                  </a:lnTo>
                  <a:lnTo>
                    <a:pt x="4149" y="2315"/>
                  </a:lnTo>
                  <a:lnTo>
                    <a:pt x="4149" y="2310"/>
                  </a:lnTo>
                  <a:close/>
                  <a:moveTo>
                    <a:pt x="4160" y="2310"/>
                  </a:moveTo>
                  <a:lnTo>
                    <a:pt x="4165" y="2310"/>
                  </a:lnTo>
                  <a:lnTo>
                    <a:pt x="4165" y="2315"/>
                  </a:lnTo>
                  <a:lnTo>
                    <a:pt x="4160" y="2315"/>
                  </a:lnTo>
                  <a:lnTo>
                    <a:pt x="4160" y="2310"/>
                  </a:lnTo>
                  <a:close/>
                  <a:moveTo>
                    <a:pt x="4170" y="2310"/>
                  </a:moveTo>
                  <a:lnTo>
                    <a:pt x="4175" y="2310"/>
                  </a:lnTo>
                  <a:lnTo>
                    <a:pt x="4175" y="2315"/>
                  </a:lnTo>
                  <a:lnTo>
                    <a:pt x="4170" y="2315"/>
                  </a:lnTo>
                  <a:lnTo>
                    <a:pt x="4170" y="2310"/>
                  </a:lnTo>
                  <a:close/>
                  <a:moveTo>
                    <a:pt x="4180" y="2310"/>
                  </a:moveTo>
                  <a:lnTo>
                    <a:pt x="4186" y="2310"/>
                  </a:lnTo>
                  <a:lnTo>
                    <a:pt x="4186" y="2315"/>
                  </a:lnTo>
                  <a:lnTo>
                    <a:pt x="4180" y="2315"/>
                  </a:lnTo>
                  <a:lnTo>
                    <a:pt x="4180" y="2310"/>
                  </a:lnTo>
                  <a:close/>
                  <a:moveTo>
                    <a:pt x="4191" y="2310"/>
                  </a:moveTo>
                  <a:lnTo>
                    <a:pt x="4196" y="2310"/>
                  </a:lnTo>
                  <a:lnTo>
                    <a:pt x="4196" y="2315"/>
                  </a:lnTo>
                  <a:lnTo>
                    <a:pt x="4191" y="2315"/>
                  </a:lnTo>
                  <a:lnTo>
                    <a:pt x="4191" y="2310"/>
                  </a:lnTo>
                  <a:close/>
                  <a:moveTo>
                    <a:pt x="4201" y="2310"/>
                  </a:moveTo>
                  <a:lnTo>
                    <a:pt x="4206" y="2310"/>
                  </a:lnTo>
                  <a:lnTo>
                    <a:pt x="4206" y="2315"/>
                  </a:lnTo>
                  <a:lnTo>
                    <a:pt x="4201" y="2315"/>
                  </a:lnTo>
                  <a:lnTo>
                    <a:pt x="4201" y="2310"/>
                  </a:lnTo>
                  <a:close/>
                  <a:moveTo>
                    <a:pt x="4212" y="2310"/>
                  </a:moveTo>
                  <a:lnTo>
                    <a:pt x="4217" y="2310"/>
                  </a:lnTo>
                  <a:lnTo>
                    <a:pt x="4217" y="2315"/>
                  </a:lnTo>
                  <a:lnTo>
                    <a:pt x="4212" y="2315"/>
                  </a:lnTo>
                  <a:lnTo>
                    <a:pt x="4212" y="2310"/>
                  </a:lnTo>
                  <a:close/>
                  <a:moveTo>
                    <a:pt x="4222" y="2310"/>
                  </a:moveTo>
                  <a:lnTo>
                    <a:pt x="4227" y="2310"/>
                  </a:lnTo>
                  <a:lnTo>
                    <a:pt x="4227" y="2315"/>
                  </a:lnTo>
                  <a:lnTo>
                    <a:pt x="4222" y="2315"/>
                  </a:lnTo>
                  <a:lnTo>
                    <a:pt x="4222" y="2310"/>
                  </a:lnTo>
                  <a:close/>
                  <a:moveTo>
                    <a:pt x="4232" y="2310"/>
                  </a:moveTo>
                  <a:lnTo>
                    <a:pt x="4238" y="2310"/>
                  </a:lnTo>
                  <a:lnTo>
                    <a:pt x="4238" y="2315"/>
                  </a:lnTo>
                  <a:lnTo>
                    <a:pt x="4232" y="2315"/>
                  </a:lnTo>
                  <a:lnTo>
                    <a:pt x="4232" y="2310"/>
                  </a:lnTo>
                  <a:close/>
                  <a:moveTo>
                    <a:pt x="4243" y="2310"/>
                  </a:moveTo>
                  <a:lnTo>
                    <a:pt x="4248" y="2310"/>
                  </a:lnTo>
                  <a:lnTo>
                    <a:pt x="4248" y="2315"/>
                  </a:lnTo>
                  <a:lnTo>
                    <a:pt x="4243" y="2315"/>
                  </a:lnTo>
                  <a:lnTo>
                    <a:pt x="4243" y="2310"/>
                  </a:lnTo>
                  <a:close/>
                  <a:moveTo>
                    <a:pt x="4253" y="2310"/>
                  </a:moveTo>
                  <a:lnTo>
                    <a:pt x="4258" y="2310"/>
                  </a:lnTo>
                  <a:lnTo>
                    <a:pt x="4258" y="2315"/>
                  </a:lnTo>
                  <a:lnTo>
                    <a:pt x="4253" y="2315"/>
                  </a:lnTo>
                  <a:lnTo>
                    <a:pt x="4253" y="2310"/>
                  </a:lnTo>
                  <a:close/>
                  <a:moveTo>
                    <a:pt x="4263" y="2310"/>
                  </a:moveTo>
                  <a:lnTo>
                    <a:pt x="4269" y="2310"/>
                  </a:lnTo>
                  <a:lnTo>
                    <a:pt x="4269" y="2315"/>
                  </a:lnTo>
                  <a:lnTo>
                    <a:pt x="4263" y="2315"/>
                  </a:lnTo>
                  <a:lnTo>
                    <a:pt x="4263" y="2310"/>
                  </a:lnTo>
                  <a:close/>
                  <a:moveTo>
                    <a:pt x="4274" y="2310"/>
                  </a:moveTo>
                  <a:lnTo>
                    <a:pt x="4279" y="2310"/>
                  </a:lnTo>
                  <a:lnTo>
                    <a:pt x="4279" y="2315"/>
                  </a:lnTo>
                  <a:lnTo>
                    <a:pt x="4274" y="2315"/>
                  </a:lnTo>
                  <a:lnTo>
                    <a:pt x="4274" y="2310"/>
                  </a:lnTo>
                  <a:close/>
                  <a:moveTo>
                    <a:pt x="4284" y="2310"/>
                  </a:moveTo>
                  <a:lnTo>
                    <a:pt x="4289" y="2310"/>
                  </a:lnTo>
                  <a:lnTo>
                    <a:pt x="4289" y="2315"/>
                  </a:lnTo>
                  <a:lnTo>
                    <a:pt x="4284" y="2315"/>
                  </a:lnTo>
                  <a:lnTo>
                    <a:pt x="4284" y="2310"/>
                  </a:lnTo>
                  <a:close/>
                  <a:moveTo>
                    <a:pt x="4295" y="2310"/>
                  </a:moveTo>
                  <a:lnTo>
                    <a:pt x="4300" y="2310"/>
                  </a:lnTo>
                  <a:lnTo>
                    <a:pt x="4300" y="2315"/>
                  </a:lnTo>
                  <a:lnTo>
                    <a:pt x="4295" y="2315"/>
                  </a:lnTo>
                  <a:lnTo>
                    <a:pt x="4295" y="2310"/>
                  </a:lnTo>
                  <a:close/>
                  <a:moveTo>
                    <a:pt x="4305" y="2310"/>
                  </a:moveTo>
                  <a:lnTo>
                    <a:pt x="4310" y="2310"/>
                  </a:lnTo>
                  <a:lnTo>
                    <a:pt x="4310" y="2315"/>
                  </a:lnTo>
                  <a:lnTo>
                    <a:pt x="4305" y="2315"/>
                  </a:lnTo>
                  <a:lnTo>
                    <a:pt x="4305" y="2310"/>
                  </a:lnTo>
                  <a:close/>
                  <a:moveTo>
                    <a:pt x="4315" y="2310"/>
                  </a:moveTo>
                  <a:lnTo>
                    <a:pt x="4321" y="2310"/>
                  </a:lnTo>
                  <a:lnTo>
                    <a:pt x="4321" y="2315"/>
                  </a:lnTo>
                  <a:lnTo>
                    <a:pt x="4315" y="2315"/>
                  </a:lnTo>
                  <a:lnTo>
                    <a:pt x="4315" y="2310"/>
                  </a:lnTo>
                  <a:close/>
                  <a:moveTo>
                    <a:pt x="4326" y="2310"/>
                  </a:moveTo>
                  <a:lnTo>
                    <a:pt x="4331" y="2310"/>
                  </a:lnTo>
                  <a:lnTo>
                    <a:pt x="4331" y="2315"/>
                  </a:lnTo>
                  <a:lnTo>
                    <a:pt x="4326" y="2315"/>
                  </a:lnTo>
                  <a:lnTo>
                    <a:pt x="4326" y="2310"/>
                  </a:lnTo>
                  <a:close/>
                  <a:moveTo>
                    <a:pt x="4336" y="2310"/>
                  </a:moveTo>
                  <a:lnTo>
                    <a:pt x="4341" y="2310"/>
                  </a:lnTo>
                  <a:lnTo>
                    <a:pt x="4341" y="2315"/>
                  </a:lnTo>
                  <a:lnTo>
                    <a:pt x="4336" y="2315"/>
                  </a:lnTo>
                  <a:lnTo>
                    <a:pt x="4336" y="2310"/>
                  </a:lnTo>
                  <a:close/>
                  <a:moveTo>
                    <a:pt x="4346" y="2310"/>
                  </a:moveTo>
                  <a:lnTo>
                    <a:pt x="4352" y="2310"/>
                  </a:lnTo>
                  <a:lnTo>
                    <a:pt x="4352" y="2315"/>
                  </a:lnTo>
                  <a:lnTo>
                    <a:pt x="4346" y="2315"/>
                  </a:lnTo>
                  <a:lnTo>
                    <a:pt x="4346" y="2310"/>
                  </a:lnTo>
                  <a:close/>
                  <a:moveTo>
                    <a:pt x="4357" y="2310"/>
                  </a:moveTo>
                  <a:lnTo>
                    <a:pt x="4362" y="2310"/>
                  </a:lnTo>
                  <a:lnTo>
                    <a:pt x="4362" y="2315"/>
                  </a:lnTo>
                  <a:lnTo>
                    <a:pt x="4357" y="2315"/>
                  </a:lnTo>
                  <a:lnTo>
                    <a:pt x="4357" y="2310"/>
                  </a:lnTo>
                  <a:close/>
                  <a:moveTo>
                    <a:pt x="4367" y="2310"/>
                  </a:moveTo>
                  <a:lnTo>
                    <a:pt x="4372" y="2310"/>
                  </a:lnTo>
                  <a:lnTo>
                    <a:pt x="4372" y="2315"/>
                  </a:lnTo>
                  <a:lnTo>
                    <a:pt x="4367" y="2315"/>
                  </a:lnTo>
                  <a:lnTo>
                    <a:pt x="4367" y="2310"/>
                  </a:lnTo>
                  <a:close/>
                  <a:moveTo>
                    <a:pt x="4378" y="2310"/>
                  </a:moveTo>
                  <a:lnTo>
                    <a:pt x="4383" y="2310"/>
                  </a:lnTo>
                  <a:lnTo>
                    <a:pt x="4383" y="2315"/>
                  </a:lnTo>
                  <a:lnTo>
                    <a:pt x="4378" y="2315"/>
                  </a:lnTo>
                  <a:lnTo>
                    <a:pt x="4378" y="2310"/>
                  </a:lnTo>
                  <a:close/>
                  <a:moveTo>
                    <a:pt x="4388" y="2310"/>
                  </a:moveTo>
                  <a:lnTo>
                    <a:pt x="4393" y="2310"/>
                  </a:lnTo>
                  <a:lnTo>
                    <a:pt x="4393" y="2315"/>
                  </a:lnTo>
                  <a:lnTo>
                    <a:pt x="4388" y="2315"/>
                  </a:lnTo>
                  <a:lnTo>
                    <a:pt x="4388" y="2310"/>
                  </a:lnTo>
                  <a:close/>
                  <a:moveTo>
                    <a:pt x="4398" y="2310"/>
                  </a:moveTo>
                  <a:lnTo>
                    <a:pt x="4404" y="2310"/>
                  </a:lnTo>
                  <a:lnTo>
                    <a:pt x="4404" y="2315"/>
                  </a:lnTo>
                  <a:lnTo>
                    <a:pt x="4398" y="2315"/>
                  </a:lnTo>
                  <a:lnTo>
                    <a:pt x="4398" y="2310"/>
                  </a:lnTo>
                  <a:close/>
                  <a:moveTo>
                    <a:pt x="4409" y="2310"/>
                  </a:moveTo>
                  <a:lnTo>
                    <a:pt x="4414" y="2310"/>
                  </a:lnTo>
                  <a:lnTo>
                    <a:pt x="4414" y="2315"/>
                  </a:lnTo>
                  <a:lnTo>
                    <a:pt x="4409" y="2315"/>
                  </a:lnTo>
                  <a:lnTo>
                    <a:pt x="4409" y="2310"/>
                  </a:lnTo>
                  <a:close/>
                  <a:moveTo>
                    <a:pt x="4419" y="2310"/>
                  </a:moveTo>
                  <a:lnTo>
                    <a:pt x="4424" y="2310"/>
                  </a:lnTo>
                  <a:lnTo>
                    <a:pt x="4424" y="2315"/>
                  </a:lnTo>
                  <a:lnTo>
                    <a:pt x="4419" y="2315"/>
                  </a:lnTo>
                  <a:lnTo>
                    <a:pt x="4419" y="2310"/>
                  </a:lnTo>
                  <a:close/>
                  <a:moveTo>
                    <a:pt x="4429" y="2310"/>
                  </a:moveTo>
                  <a:lnTo>
                    <a:pt x="4435" y="2310"/>
                  </a:lnTo>
                  <a:lnTo>
                    <a:pt x="4435" y="2315"/>
                  </a:lnTo>
                  <a:lnTo>
                    <a:pt x="4429" y="2315"/>
                  </a:lnTo>
                  <a:lnTo>
                    <a:pt x="4429" y="2310"/>
                  </a:lnTo>
                  <a:close/>
                  <a:moveTo>
                    <a:pt x="4440" y="2310"/>
                  </a:moveTo>
                  <a:lnTo>
                    <a:pt x="4445" y="2310"/>
                  </a:lnTo>
                  <a:lnTo>
                    <a:pt x="4445" y="2315"/>
                  </a:lnTo>
                  <a:lnTo>
                    <a:pt x="4440" y="2315"/>
                  </a:lnTo>
                  <a:lnTo>
                    <a:pt x="4440" y="2310"/>
                  </a:lnTo>
                  <a:close/>
                  <a:moveTo>
                    <a:pt x="4450" y="2310"/>
                  </a:moveTo>
                  <a:lnTo>
                    <a:pt x="4455" y="2310"/>
                  </a:lnTo>
                  <a:lnTo>
                    <a:pt x="4455" y="2315"/>
                  </a:lnTo>
                  <a:lnTo>
                    <a:pt x="4450" y="2315"/>
                  </a:lnTo>
                  <a:lnTo>
                    <a:pt x="4450" y="2310"/>
                  </a:lnTo>
                  <a:close/>
                  <a:moveTo>
                    <a:pt x="4461" y="2310"/>
                  </a:moveTo>
                  <a:lnTo>
                    <a:pt x="4466" y="2310"/>
                  </a:lnTo>
                  <a:lnTo>
                    <a:pt x="4466" y="2315"/>
                  </a:lnTo>
                  <a:lnTo>
                    <a:pt x="4461" y="2315"/>
                  </a:lnTo>
                  <a:lnTo>
                    <a:pt x="4461" y="2310"/>
                  </a:lnTo>
                  <a:close/>
                  <a:moveTo>
                    <a:pt x="4471" y="2310"/>
                  </a:moveTo>
                  <a:lnTo>
                    <a:pt x="4476" y="2310"/>
                  </a:lnTo>
                  <a:lnTo>
                    <a:pt x="4476" y="2315"/>
                  </a:lnTo>
                  <a:lnTo>
                    <a:pt x="4471" y="2315"/>
                  </a:lnTo>
                  <a:lnTo>
                    <a:pt x="4471" y="2310"/>
                  </a:lnTo>
                  <a:close/>
                  <a:moveTo>
                    <a:pt x="4481" y="2310"/>
                  </a:moveTo>
                  <a:lnTo>
                    <a:pt x="4486" y="2310"/>
                  </a:lnTo>
                  <a:lnTo>
                    <a:pt x="4486" y="2315"/>
                  </a:lnTo>
                  <a:lnTo>
                    <a:pt x="4481" y="2315"/>
                  </a:lnTo>
                  <a:lnTo>
                    <a:pt x="4481" y="2310"/>
                  </a:lnTo>
                  <a:close/>
                  <a:moveTo>
                    <a:pt x="4492" y="2310"/>
                  </a:moveTo>
                  <a:lnTo>
                    <a:pt x="4497" y="2310"/>
                  </a:lnTo>
                  <a:lnTo>
                    <a:pt x="4497" y="2315"/>
                  </a:lnTo>
                  <a:lnTo>
                    <a:pt x="4492" y="2315"/>
                  </a:lnTo>
                  <a:lnTo>
                    <a:pt x="4492" y="2310"/>
                  </a:lnTo>
                  <a:close/>
                  <a:moveTo>
                    <a:pt x="4502" y="2310"/>
                  </a:moveTo>
                  <a:lnTo>
                    <a:pt x="4507" y="2310"/>
                  </a:lnTo>
                  <a:lnTo>
                    <a:pt x="4507" y="2315"/>
                  </a:lnTo>
                  <a:lnTo>
                    <a:pt x="4502" y="2315"/>
                  </a:lnTo>
                  <a:lnTo>
                    <a:pt x="4502" y="2310"/>
                  </a:lnTo>
                  <a:close/>
                  <a:moveTo>
                    <a:pt x="4512" y="2310"/>
                  </a:moveTo>
                  <a:lnTo>
                    <a:pt x="4518" y="2310"/>
                  </a:lnTo>
                  <a:lnTo>
                    <a:pt x="4518" y="2315"/>
                  </a:lnTo>
                  <a:lnTo>
                    <a:pt x="4512" y="2315"/>
                  </a:lnTo>
                  <a:lnTo>
                    <a:pt x="4512" y="2310"/>
                  </a:lnTo>
                  <a:close/>
                  <a:moveTo>
                    <a:pt x="4523" y="2310"/>
                  </a:moveTo>
                  <a:lnTo>
                    <a:pt x="4528" y="2310"/>
                  </a:lnTo>
                  <a:lnTo>
                    <a:pt x="4528" y="2315"/>
                  </a:lnTo>
                  <a:lnTo>
                    <a:pt x="4523" y="2315"/>
                  </a:lnTo>
                  <a:lnTo>
                    <a:pt x="4523" y="2310"/>
                  </a:lnTo>
                  <a:close/>
                  <a:moveTo>
                    <a:pt x="4533" y="2310"/>
                  </a:moveTo>
                  <a:lnTo>
                    <a:pt x="4538" y="2310"/>
                  </a:lnTo>
                  <a:lnTo>
                    <a:pt x="4538" y="2315"/>
                  </a:lnTo>
                  <a:lnTo>
                    <a:pt x="4533" y="2315"/>
                  </a:lnTo>
                  <a:lnTo>
                    <a:pt x="4533" y="2310"/>
                  </a:lnTo>
                  <a:close/>
                  <a:moveTo>
                    <a:pt x="4544" y="2310"/>
                  </a:moveTo>
                  <a:lnTo>
                    <a:pt x="4549" y="2310"/>
                  </a:lnTo>
                  <a:lnTo>
                    <a:pt x="4549" y="2315"/>
                  </a:lnTo>
                  <a:lnTo>
                    <a:pt x="4544" y="2315"/>
                  </a:lnTo>
                  <a:lnTo>
                    <a:pt x="4544" y="2310"/>
                  </a:lnTo>
                  <a:close/>
                  <a:moveTo>
                    <a:pt x="4554" y="2310"/>
                  </a:moveTo>
                  <a:lnTo>
                    <a:pt x="4559" y="2310"/>
                  </a:lnTo>
                  <a:lnTo>
                    <a:pt x="4559" y="2315"/>
                  </a:lnTo>
                  <a:lnTo>
                    <a:pt x="4554" y="2315"/>
                  </a:lnTo>
                  <a:lnTo>
                    <a:pt x="4554" y="2310"/>
                  </a:lnTo>
                  <a:close/>
                  <a:moveTo>
                    <a:pt x="4564" y="2310"/>
                  </a:moveTo>
                  <a:lnTo>
                    <a:pt x="4569" y="2310"/>
                  </a:lnTo>
                  <a:lnTo>
                    <a:pt x="4569" y="2315"/>
                  </a:lnTo>
                  <a:lnTo>
                    <a:pt x="4564" y="2315"/>
                  </a:lnTo>
                  <a:lnTo>
                    <a:pt x="4564" y="2310"/>
                  </a:lnTo>
                  <a:close/>
                  <a:moveTo>
                    <a:pt x="4575" y="2310"/>
                  </a:moveTo>
                  <a:lnTo>
                    <a:pt x="4580" y="2310"/>
                  </a:lnTo>
                  <a:lnTo>
                    <a:pt x="4580" y="2315"/>
                  </a:lnTo>
                  <a:lnTo>
                    <a:pt x="4575" y="2315"/>
                  </a:lnTo>
                  <a:lnTo>
                    <a:pt x="4575" y="2310"/>
                  </a:lnTo>
                  <a:close/>
                  <a:moveTo>
                    <a:pt x="4585" y="2310"/>
                  </a:moveTo>
                  <a:lnTo>
                    <a:pt x="4590" y="2310"/>
                  </a:lnTo>
                  <a:lnTo>
                    <a:pt x="4590" y="2315"/>
                  </a:lnTo>
                  <a:lnTo>
                    <a:pt x="4585" y="2315"/>
                  </a:lnTo>
                  <a:lnTo>
                    <a:pt x="4585" y="2310"/>
                  </a:lnTo>
                  <a:close/>
                  <a:moveTo>
                    <a:pt x="4595" y="2310"/>
                  </a:moveTo>
                  <a:lnTo>
                    <a:pt x="4601" y="2310"/>
                  </a:lnTo>
                  <a:lnTo>
                    <a:pt x="4601" y="2315"/>
                  </a:lnTo>
                  <a:lnTo>
                    <a:pt x="4595" y="2315"/>
                  </a:lnTo>
                  <a:lnTo>
                    <a:pt x="4595" y="2310"/>
                  </a:lnTo>
                  <a:close/>
                  <a:moveTo>
                    <a:pt x="4606" y="2310"/>
                  </a:moveTo>
                  <a:lnTo>
                    <a:pt x="4611" y="2310"/>
                  </a:lnTo>
                  <a:lnTo>
                    <a:pt x="4611" y="2315"/>
                  </a:lnTo>
                  <a:lnTo>
                    <a:pt x="4606" y="2315"/>
                  </a:lnTo>
                  <a:lnTo>
                    <a:pt x="4606" y="2310"/>
                  </a:lnTo>
                  <a:close/>
                  <a:moveTo>
                    <a:pt x="4616" y="2310"/>
                  </a:moveTo>
                  <a:lnTo>
                    <a:pt x="4621" y="2310"/>
                  </a:lnTo>
                  <a:lnTo>
                    <a:pt x="4621" y="2315"/>
                  </a:lnTo>
                  <a:lnTo>
                    <a:pt x="4616" y="2315"/>
                  </a:lnTo>
                  <a:lnTo>
                    <a:pt x="4616" y="2310"/>
                  </a:lnTo>
                  <a:close/>
                  <a:moveTo>
                    <a:pt x="4627" y="2310"/>
                  </a:moveTo>
                  <a:lnTo>
                    <a:pt x="4632" y="2310"/>
                  </a:lnTo>
                  <a:lnTo>
                    <a:pt x="4632" y="2315"/>
                  </a:lnTo>
                  <a:lnTo>
                    <a:pt x="4627" y="2315"/>
                  </a:lnTo>
                  <a:lnTo>
                    <a:pt x="4627" y="2310"/>
                  </a:lnTo>
                  <a:close/>
                  <a:moveTo>
                    <a:pt x="4637" y="2310"/>
                  </a:moveTo>
                  <a:lnTo>
                    <a:pt x="4642" y="2310"/>
                  </a:lnTo>
                  <a:lnTo>
                    <a:pt x="4642" y="2315"/>
                  </a:lnTo>
                  <a:lnTo>
                    <a:pt x="4637" y="2315"/>
                  </a:lnTo>
                  <a:lnTo>
                    <a:pt x="4637" y="2310"/>
                  </a:lnTo>
                  <a:close/>
                  <a:moveTo>
                    <a:pt x="4647" y="2310"/>
                  </a:moveTo>
                  <a:lnTo>
                    <a:pt x="4652" y="2310"/>
                  </a:lnTo>
                  <a:lnTo>
                    <a:pt x="4652" y="2315"/>
                  </a:lnTo>
                  <a:lnTo>
                    <a:pt x="4647" y="2315"/>
                  </a:lnTo>
                  <a:lnTo>
                    <a:pt x="4647" y="2310"/>
                  </a:lnTo>
                  <a:close/>
                  <a:moveTo>
                    <a:pt x="4658" y="2310"/>
                  </a:moveTo>
                  <a:lnTo>
                    <a:pt x="4663" y="2310"/>
                  </a:lnTo>
                  <a:lnTo>
                    <a:pt x="4663" y="2315"/>
                  </a:lnTo>
                  <a:lnTo>
                    <a:pt x="4658" y="2315"/>
                  </a:lnTo>
                  <a:lnTo>
                    <a:pt x="4658" y="2310"/>
                  </a:lnTo>
                  <a:close/>
                  <a:moveTo>
                    <a:pt x="4668" y="2310"/>
                  </a:moveTo>
                  <a:lnTo>
                    <a:pt x="4673" y="2310"/>
                  </a:lnTo>
                  <a:lnTo>
                    <a:pt x="4673" y="2315"/>
                  </a:lnTo>
                  <a:lnTo>
                    <a:pt x="4668" y="2315"/>
                  </a:lnTo>
                  <a:lnTo>
                    <a:pt x="4668" y="2310"/>
                  </a:lnTo>
                  <a:close/>
                  <a:moveTo>
                    <a:pt x="4678" y="2310"/>
                  </a:moveTo>
                  <a:lnTo>
                    <a:pt x="4684" y="2310"/>
                  </a:lnTo>
                  <a:lnTo>
                    <a:pt x="4684" y="2315"/>
                  </a:lnTo>
                  <a:lnTo>
                    <a:pt x="4678" y="2315"/>
                  </a:lnTo>
                  <a:lnTo>
                    <a:pt x="4678" y="2310"/>
                  </a:lnTo>
                  <a:close/>
                  <a:moveTo>
                    <a:pt x="4689" y="2310"/>
                  </a:moveTo>
                  <a:lnTo>
                    <a:pt x="4694" y="2310"/>
                  </a:lnTo>
                  <a:lnTo>
                    <a:pt x="4694" y="2315"/>
                  </a:lnTo>
                  <a:lnTo>
                    <a:pt x="4689" y="2315"/>
                  </a:lnTo>
                  <a:lnTo>
                    <a:pt x="4689" y="2310"/>
                  </a:lnTo>
                  <a:close/>
                  <a:moveTo>
                    <a:pt x="4699" y="2310"/>
                  </a:moveTo>
                  <a:lnTo>
                    <a:pt x="4704" y="2310"/>
                  </a:lnTo>
                  <a:lnTo>
                    <a:pt x="4704" y="2315"/>
                  </a:lnTo>
                  <a:lnTo>
                    <a:pt x="4699" y="2315"/>
                  </a:lnTo>
                  <a:lnTo>
                    <a:pt x="4699" y="2310"/>
                  </a:lnTo>
                  <a:close/>
                  <a:moveTo>
                    <a:pt x="4710" y="2310"/>
                  </a:moveTo>
                  <a:lnTo>
                    <a:pt x="4715" y="2310"/>
                  </a:lnTo>
                  <a:lnTo>
                    <a:pt x="4715" y="2315"/>
                  </a:lnTo>
                  <a:lnTo>
                    <a:pt x="4710" y="2315"/>
                  </a:lnTo>
                  <a:lnTo>
                    <a:pt x="4710" y="2310"/>
                  </a:lnTo>
                  <a:close/>
                  <a:moveTo>
                    <a:pt x="4720" y="2310"/>
                  </a:moveTo>
                  <a:lnTo>
                    <a:pt x="4725" y="2310"/>
                  </a:lnTo>
                  <a:lnTo>
                    <a:pt x="4725" y="2315"/>
                  </a:lnTo>
                  <a:lnTo>
                    <a:pt x="4720" y="2315"/>
                  </a:lnTo>
                  <a:lnTo>
                    <a:pt x="4720" y="2310"/>
                  </a:lnTo>
                  <a:close/>
                  <a:moveTo>
                    <a:pt x="0" y="1848"/>
                  </a:moveTo>
                  <a:lnTo>
                    <a:pt x="5" y="1848"/>
                  </a:lnTo>
                  <a:lnTo>
                    <a:pt x="5" y="1853"/>
                  </a:lnTo>
                  <a:lnTo>
                    <a:pt x="0" y="1853"/>
                  </a:lnTo>
                  <a:lnTo>
                    <a:pt x="0" y="1848"/>
                  </a:lnTo>
                  <a:close/>
                  <a:moveTo>
                    <a:pt x="10" y="1848"/>
                  </a:moveTo>
                  <a:lnTo>
                    <a:pt x="16" y="1848"/>
                  </a:lnTo>
                  <a:lnTo>
                    <a:pt x="16" y="1853"/>
                  </a:lnTo>
                  <a:lnTo>
                    <a:pt x="10" y="1853"/>
                  </a:lnTo>
                  <a:lnTo>
                    <a:pt x="10" y="1848"/>
                  </a:lnTo>
                  <a:close/>
                  <a:moveTo>
                    <a:pt x="21" y="1848"/>
                  </a:moveTo>
                  <a:lnTo>
                    <a:pt x="26" y="1848"/>
                  </a:lnTo>
                  <a:lnTo>
                    <a:pt x="26" y="1853"/>
                  </a:lnTo>
                  <a:lnTo>
                    <a:pt x="21" y="1853"/>
                  </a:lnTo>
                  <a:lnTo>
                    <a:pt x="21" y="1848"/>
                  </a:lnTo>
                  <a:close/>
                  <a:moveTo>
                    <a:pt x="31" y="1848"/>
                  </a:moveTo>
                  <a:lnTo>
                    <a:pt x="36" y="1848"/>
                  </a:lnTo>
                  <a:lnTo>
                    <a:pt x="36" y="1853"/>
                  </a:lnTo>
                  <a:lnTo>
                    <a:pt x="31" y="1853"/>
                  </a:lnTo>
                  <a:lnTo>
                    <a:pt x="31" y="1848"/>
                  </a:lnTo>
                  <a:close/>
                  <a:moveTo>
                    <a:pt x="42" y="1848"/>
                  </a:moveTo>
                  <a:lnTo>
                    <a:pt x="47" y="1848"/>
                  </a:lnTo>
                  <a:lnTo>
                    <a:pt x="47" y="1853"/>
                  </a:lnTo>
                  <a:lnTo>
                    <a:pt x="42" y="1853"/>
                  </a:lnTo>
                  <a:lnTo>
                    <a:pt x="42" y="1848"/>
                  </a:lnTo>
                  <a:close/>
                  <a:moveTo>
                    <a:pt x="52" y="1848"/>
                  </a:moveTo>
                  <a:lnTo>
                    <a:pt x="57" y="1848"/>
                  </a:lnTo>
                  <a:lnTo>
                    <a:pt x="57" y="1853"/>
                  </a:lnTo>
                  <a:lnTo>
                    <a:pt x="52" y="1853"/>
                  </a:lnTo>
                  <a:lnTo>
                    <a:pt x="52" y="1848"/>
                  </a:lnTo>
                  <a:close/>
                  <a:moveTo>
                    <a:pt x="62" y="1848"/>
                  </a:moveTo>
                  <a:lnTo>
                    <a:pt x="68" y="1848"/>
                  </a:lnTo>
                  <a:lnTo>
                    <a:pt x="68" y="1853"/>
                  </a:lnTo>
                  <a:lnTo>
                    <a:pt x="62" y="1853"/>
                  </a:lnTo>
                  <a:lnTo>
                    <a:pt x="62" y="1848"/>
                  </a:lnTo>
                  <a:close/>
                  <a:moveTo>
                    <a:pt x="73" y="1848"/>
                  </a:moveTo>
                  <a:lnTo>
                    <a:pt x="78" y="1848"/>
                  </a:lnTo>
                  <a:lnTo>
                    <a:pt x="78" y="1853"/>
                  </a:lnTo>
                  <a:lnTo>
                    <a:pt x="73" y="1853"/>
                  </a:lnTo>
                  <a:lnTo>
                    <a:pt x="73" y="1848"/>
                  </a:lnTo>
                  <a:close/>
                  <a:moveTo>
                    <a:pt x="83" y="1848"/>
                  </a:moveTo>
                  <a:lnTo>
                    <a:pt x="88" y="1848"/>
                  </a:lnTo>
                  <a:lnTo>
                    <a:pt x="88" y="1853"/>
                  </a:lnTo>
                  <a:lnTo>
                    <a:pt x="83" y="1853"/>
                  </a:lnTo>
                  <a:lnTo>
                    <a:pt x="83" y="1848"/>
                  </a:lnTo>
                  <a:close/>
                  <a:moveTo>
                    <a:pt x="93" y="1848"/>
                  </a:moveTo>
                  <a:lnTo>
                    <a:pt x="99" y="1848"/>
                  </a:lnTo>
                  <a:lnTo>
                    <a:pt x="99" y="1853"/>
                  </a:lnTo>
                  <a:lnTo>
                    <a:pt x="93" y="1853"/>
                  </a:lnTo>
                  <a:lnTo>
                    <a:pt x="93" y="1848"/>
                  </a:lnTo>
                  <a:close/>
                  <a:moveTo>
                    <a:pt x="104" y="1848"/>
                  </a:moveTo>
                  <a:lnTo>
                    <a:pt x="109" y="1848"/>
                  </a:lnTo>
                  <a:lnTo>
                    <a:pt x="109" y="1853"/>
                  </a:lnTo>
                  <a:lnTo>
                    <a:pt x="104" y="1853"/>
                  </a:lnTo>
                  <a:lnTo>
                    <a:pt x="104" y="1848"/>
                  </a:lnTo>
                  <a:close/>
                  <a:moveTo>
                    <a:pt x="114" y="1848"/>
                  </a:moveTo>
                  <a:lnTo>
                    <a:pt x="119" y="1848"/>
                  </a:lnTo>
                  <a:lnTo>
                    <a:pt x="119" y="1853"/>
                  </a:lnTo>
                  <a:lnTo>
                    <a:pt x="114" y="1853"/>
                  </a:lnTo>
                  <a:lnTo>
                    <a:pt x="114" y="1848"/>
                  </a:lnTo>
                  <a:close/>
                  <a:moveTo>
                    <a:pt x="125" y="1848"/>
                  </a:moveTo>
                  <a:lnTo>
                    <a:pt x="130" y="1848"/>
                  </a:lnTo>
                  <a:lnTo>
                    <a:pt x="130" y="1853"/>
                  </a:lnTo>
                  <a:lnTo>
                    <a:pt x="125" y="1853"/>
                  </a:lnTo>
                  <a:lnTo>
                    <a:pt x="125" y="1848"/>
                  </a:lnTo>
                  <a:close/>
                  <a:moveTo>
                    <a:pt x="135" y="1848"/>
                  </a:moveTo>
                  <a:lnTo>
                    <a:pt x="140" y="1848"/>
                  </a:lnTo>
                  <a:lnTo>
                    <a:pt x="140" y="1853"/>
                  </a:lnTo>
                  <a:lnTo>
                    <a:pt x="135" y="1853"/>
                  </a:lnTo>
                  <a:lnTo>
                    <a:pt x="135" y="1848"/>
                  </a:lnTo>
                  <a:close/>
                  <a:moveTo>
                    <a:pt x="145" y="1848"/>
                  </a:moveTo>
                  <a:lnTo>
                    <a:pt x="151" y="1848"/>
                  </a:lnTo>
                  <a:lnTo>
                    <a:pt x="151" y="1853"/>
                  </a:lnTo>
                  <a:lnTo>
                    <a:pt x="145" y="1853"/>
                  </a:lnTo>
                  <a:lnTo>
                    <a:pt x="145" y="1848"/>
                  </a:lnTo>
                  <a:close/>
                  <a:moveTo>
                    <a:pt x="156" y="1848"/>
                  </a:moveTo>
                  <a:lnTo>
                    <a:pt x="161" y="1848"/>
                  </a:lnTo>
                  <a:lnTo>
                    <a:pt x="161" y="1853"/>
                  </a:lnTo>
                  <a:lnTo>
                    <a:pt x="156" y="1853"/>
                  </a:lnTo>
                  <a:lnTo>
                    <a:pt x="156" y="1848"/>
                  </a:lnTo>
                  <a:close/>
                  <a:moveTo>
                    <a:pt x="166" y="1848"/>
                  </a:moveTo>
                  <a:lnTo>
                    <a:pt x="171" y="1848"/>
                  </a:lnTo>
                  <a:lnTo>
                    <a:pt x="171" y="1853"/>
                  </a:lnTo>
                  <a:lnTo>
                    <a:pt x="166" y="1853"/>
                  </a:lnTo>
                  <a:lnTo>
                    <a:pt x="166" y="1848"/>
                  </a:lnTo>
                  <a:close/>
                  <a:moveTo>
                    <a:pt x="176" y="1848"/>
                  </a:moveTo>
                  <a:lnTo>
                    <a:pt x="182" y="1848"/>
                  </a:lnTo>
                  <a:lnTo>
                    <a:pt x="182" y="1853"/>
                  </a:lnTo>
                  <a:lnTo>
                    <a:pt x="176" y="1853"/>
                  </a:lnTo>
                  <a:lnTo>
                    <a:pt x="176" y="1848"/>
                  </a:lnTo>
                  <a:close/>
                  <a:moveTo>
                    <a:pt x="187" y="1848"/>
                  </a:moveTo>
                  <a:lnTo>
                    <a:pt x="192" y="1848"/>
                  </a:lnTo>
                  <a:lnTo>
                    <a:pt x="192" y="1853"/>
                  </a:lnTo>
                  <a:lnTo>
                    <a:pt x="187" y="1853"/>
                  </a:lnTo>
                  <a:lnTo>
                    <a:pt x="187" y="1848"/>
                  </a:lnTo>
                  <a:close/>
                  <a:moveTo>
                    <a:pt x="197" y="1848"/>
                  </a:moveTo>
                  <a:lnTo>
                    <a:pt x="202" y="1848"/>
                  </a:lnTo>
                  <a:lnTo>
                    <a:pt x="202" y="1853"/>
                  </a:lnTo>
                  <a:lnTo>
                    <a:pt x="197" y="1853"/>
                  </a:lnTo>
                  <a:lnTo>
                    <a:pt x="197" y="1848"/>
                  </a:lnTo>
                  <a:close/>
                  <a:moveTo>
                    <a:pt x="208" y="1848"/>
                  </a:moveTo>
                  <a:lnTo>
                    <a:pt x="213" y="1848"/>
                  </a:lnTo>
                  <a:lnTo>
                    <a:pt x="213" y="1853"/>
                  </a:lnTo>
                  <a:lnTo>
                    <a:pt x="208" y="1853"/>
                  </a:lnTo>
                  <a:lnTo>
                    <a:pt x="208" y="1848"/>
                  </a:lnTo>
                  <a:close/>
                  <a:moveTo>
                    <a:pt x="218" y="1848"/>
                  </a:moveTo>
                  <a:lnTo>
                    <a:pt x="223" y="1848"/>
                  </a:lnTo>
                  <a:lnTo>
                    <a:pt x="223" y="1853"/>
                  </a:lnTo>
                  <a:lnTo>
                    <a:pt x="218" y="1853"/>
                  </a:lnTo>
                  <a:lnTo>
                    <a:pt x="218" y="1848"/>
                  </a:lnTo>
                  <a:close/>
                  <a:moveTo>
                    <a:pt x="228" y="1848"/>
                  </a:moveTo>
                  <a:lnTo>
                    <a:pt x="234" y="1848"/>
                  </a:lnTo>
                  <a:lnTo>
                    <a:pt x="234" y="1853"/>
                  </a:lnTo>
                  <a:lnTo>
                    <a:pt x="228" y="1853"/>
                  </a:lnTo>
                  <a:lnTo>
                    <a:pt x="228" y="1848"/>
                  </a:lnTo>
                  <a:close/>
                  <a:moveTo>
                    <a:pt x="239" y="1848"/>
                  </a:moveTo>
                  <a:lnTo>
                    <a:pt x="244" y="1848"/>
                  </a:lnTo>
                  <a:lnTo>
                    <a:pt x="244" y="1853"/>
                  </a:lnTo>
                  <a:lnTo>
                    <a:pt x="239" y="1853"/>
                  </a:lnTo>
                  <a:lnTo>
                    <a:pt x="239" y="1848"/>
                  </a:lnTo>
                  <a:close/>
                  <a:moveTo>
                    <a:pt x="249" y="1848"/>
                  </a:moveTo>
                  <a:lnTo>
                    <a:pt x="254" y="1848"/>
                  </a:lnTo>
                  <a:lnTo>
                    <a:pt x="254" y="1853"/>
                  </a:lnTo>
                  <a:lnTo>
                    <a:pt x="249" y="1853"/>
                  </a:lnTo>
                  <a:lnTo>
                    <a:pt x="249" y="1848"/>
                  </a:lnTo>
                  <a:close/>
                  <a:moveTo>
                    <a:pt x="259" y="1848"/>
                  </a:moveTo>
                  <a:lnTo>
                    <a:pt x="265" y="1848"/>
                  </a:lnTo>
                  <a:lnTo>
                    <a:pt x="265" y="1853"/>
                  </a:lnTo>
                  <a:lnTo>
                    <a:pt x="259" y="1853"/>
                  </a:lnTo>
                  <a:lnTo>
                    <a:pt x="259" y="1848"/>
                  </a:lnTo>
                  <a:close/>
                  <a:moveTo>
                    <a:pt x="270" y="1848"/>
                  </a:moveTo>
                  <a:lnTo>
                    <a:pt x="275" y="1848"/>
                  </a:lnTo>
                  <a:lnTo>
                    <a:pt x="275" y="1853"/>
                  </a:lnTo>
                  <a:lnTo>
                    <a:pt x="270" y="1853"/>
                  </a:lnTo>
                  <a:lnTo>
                    <a:pt x="270" y="1848"/>
                  </a:lnTo>
                  <a:close/>
                  <a:moveTo>
                    <a:pt x="280" y="1848"/>
                  </a:moveTo>
                  <a:lnTo>
                    <a:pt x="285" y="1848"/>
                  </a:lnTo>
                  <a:lnTo>
                    <a:pt x="285" y="1853"/>
                  </a:lnTo>
                  <a:lnTo>
                    <a:pt x="280" y="1853"/>
                  </a:lnTo>
                  <a:lnTo>
                    <a:pt x="280" y="1848"/>
                  </a:lnTo>
                  <a:close/>
                  <a:moveTo>
                    <a:pt x="291" y="1848"/>
                  </a:moveTo>
                  <a:lnTo>
                    <a:pt x="296" y="1848"/>
                  </a:lnTo>
                  <a:lnTo>
                    <a:pt x="296" y="1853"/>
                  </a:lnTo>
                  <a:lnTo>
                    <a:pt x="291" y="1853"/>
                  </a:lnTo>
                  <a:lnTo>
                    <a:pt x="291" y="1848"/>
                  </a:lnTo>
                  <a:close/>
                  <a:moveTo>
                    <a:pt x="301" y="1848"/>
                  </a:moveTo>
                  <a:lnTo>
                    <a:pt x="306" y="1848"/>
                  </a:lnTo>
                  <a:lnTo>
                    <a:pt x="306" y="1853"/>
                  </a:lnTo>
                  <a:lnTo>
                    <a:pt x="301" y="1853"/>
                  </a:lnTo>
                  <a:lnTo>
                    <a:pt x="301" y="1848"/>
                  </a:lnTo>
                  <a:close/>
                  <a:moveTo>
                    <a:pt x="311" y="1848"/>
                  </a:moveTo>
                  <a:lnTo>
                    <a:pt x="316" y="1848"/>
                  </a:lnTo>
                  <a:lnTo>
                    <a:pt x="316" y="1853"/>
                  </a:lnTo>
                  <a:lnTo>
                    <a:pt x="311" y="1853"/>
                  </a:lnTo>
                  <a:lnTo>
                    <a:pt x="311" y="1848"/>
                  </a:lnTo>
                  <a:close/>
                  <a:moveTo>
                    <a:pt x="322" y="1848"/>
                  </a:moveTo>
                  <a:lnTo>
                    <a:pt x="327" y="1848"/>
                  </a:lnTo>
                  <a:lnTo>
                    <a:pt x="327" y="1853"/>
                  </a:lnTo>
                  <a:lnTo>
                    <a:pt x="322" y="1853"/>
                  </a:lnTo>
                  <a:lnTo>
                    <a:pt x="322" y="1848"/>
                  </a:lnTo>
                  <a:close/>
                  <a:moveTo>
                    <a:pt x="332" y="1848"/>
                  </a:moveTo>
                  <a:lnTo>
                    <a:pt x="337" y="1848"/>
                  </a:lnTo>
                  <a:lnTo>
                    <a:pt x="337" y="1853"/>
                  </a:lnTo>
                  <a:lnTo>
                    <a:pt x="332" y="1853"/>
                  </a:lnTo>
                  <a:lnTo>
                    <a:pt x="332" y="1848"/>
                  </a:lnTo>
                  <a:close/>
                  <a:moveTo>
                    <a:pt x="342" y="1848"/>
                  </a:moveTo>
                  <a:lnTo>
                    <a:pt x="348" y="1848"/>
                  </a:lnTo>
                  <a:lnTo>
                    <a:pt x="348" y="1853"/>
                  </a:lnTo>
                  <a:lnTo>
                    <a:pt x="342" y="1853"/>
                  </a:lnTo>
                  <a:lnTo>
                    <a:pt x="342" y="1848"/>
                  </a:lnTo>
                  <a:close/>
                  <a:moveTo>
                    <a:pt x="353" y="1848"/>
                  </a:moveTo>
                  <a:lnTo>
                    <a:pt x="358" y="1848"/>
                  </a:lnTo>
                  <a:lnTo>
                    <a:pt x="358" y="1853"/>
                  </a:lnTo>
                  <a:lnTo>
                    <a:pt x="353" y="1853"/>
                  </a:lnTo>
                  <a:lnTo>
                    <a:pt x="353" y="1848"/>
                  </a:lnTo>
                  <a:close/>
                  <a:moveTo>
                    <a:pt x="363" y="1848"/>
                  </a:moveTo>
                  <a:lnTo>
                    <a:pt x="368" y="1848"/>
                  </a:lnTo>
                  <a:lnTo>
                    <a:pt x="368" y="1853"/>
                  </a:lnTo>
                  <a:lnTo>
                    <a:pt x="363" y="1853"/>
                  </a:lnTo>
                  <a:lnTo>
                    <a:pt x="363" y="1848"/>
                  </a:lnTo>
                  <a:close/>
                  <a:moveTo>
                    <a:pt x="374" y="1848"/>
                  </a:moveTo>
                  <a:lnTo>
                    <a:pt x="379" y="1848"/>
                  </a:lnTo>
                  <a:lnTo>
                    <a:pt x="379" y="1853"/>
                  </a:lnTo>
                  <a:lnTo>
                    <a:pt x="374" y="1853"/>
                  </a:lnTo>
                  <a:lnTo>
                    <a:pt x="374" y="1848"/>
                  </a:lnTo>
                  <a:close/>
                  <a:moveTo>
                    <a:pt x="384" y="1848"/>
                  </a:moveTo>
                  <a:lnTo>
                    <a:pt x="389" y="1848"/>
                  </a:lnTo>
                  <a:lnTo>
                    <a:pt x="389" y="1853"/>
                  </a:lnTo>
                  <a:lnTo>
                    <a:pt x="384" y="1853"/>
                  </a:lnTo>
                  <a:lnTo>
                    <a:pt x="384" y="1848"/>
                  </a:lnTo>
                  <a:close/>
                  <a:moveTo>
                    <a:pt x="394" y="1848"/>
                  </a:moveTo>
                  <a:lnTo>
                    <a:pt x="399" y="1848"/>
                  </a:lnTo>
                  <a:lnTo>
                    <a:pt x="399" y="1853"/>
                  </a:lnTo>
                  <a:lnTo>
                    <a:pt x="394" y="1853"/>
                  </a:lnTo>
                  <a:lnTo>
                    <a:pt x="394" y="1848"/>
                  </a:lnTo>
                  <a:close/>
                  <a:moveTo>
                    <a:pt x="405" y="1848"/>
                  </a:moveTo>
                  <a:lnTo>
                    <a:pt x="410" y="1848"/>
                  </a:lnTo>
                  <a:lnTo>
                    <a:pt x="410" y="1853"/>
                  </a:lnTo>
                  <a:lnTo>
                    <a:pt x="405" y="1853"/>
                  </a:lnTo>
                  <a:lnTo>
                    <a:pt x="405" y="1848"/>
                  </a:lnTo>
                  <a:close/>
                  <a:moveTo>
                    <a:pt x="415" y="1848"/>
                  </a:moveTo>
                  <a:lnTo>
                    <a:pt x="420" y="1848"/>
                  </a:lnTo>
                  <a:lnTo>
                    <a:pt x="420" y="1853"/>
                  </a:lnTo>
                  <a:lnTo>
                    <a:pt x="415" y="1853"/>
                  </a:lnTo>
                  <a:lnTo>
                    <a:pt x="415" y="1848"/>
                  </a:lnTo>
                  <a:close/>
                  <a:moveTo>
                    <a:pt x="425" y="1848"/>
                  </a:moveTo>
                  <a:lnTo>
                    <a:pt x="431" y="1848"/>
                  </a:lnTo>
                  <a:lnTo>
                    <a:pt x="431" y="1853"/>
                  </a:lnTo>
                  <a:lnTo>
                    <a:pt x="425" y="1853"/>
                  </a:lnTo>
                  <a:lnTo>
                    <a:pt x="425" y="1848"/>
                  </a:lnTo>
                  <a:close/>
                  <a:moveTo>
                    <a:pt x="436" y="1848"/>
                  </a:moveTo>
                  <a:lnTo>
                    <a:pt x="441" y="1848"/>
                  </a:lnTo>
                  <a:lnTo>
                    <a:pt x="441" y="1853"/>
                  </a:lnTo>
                  <a:lnTo>
                    <a:pt x="436" y="1853"/>
                  </a:lnTo>
                  <a:lnTo>
                    <a:pt x="436" y="1848"/>
                  </a:lnTo>
                  <a:close/>
                  <a:moveTo>
                    <a:pt x="446" y="1848"/>
                  </a:moveTo>
                  <a:lnTo>
                    <a:pt x="451" y="1848"/>
                  </a:lnTo>
                  <a:lnTo>
                    <a:pt x="451" y="1853"/>
                  </a:lnTo>
                  <a:lnTo>
                    <a:pt x="446" y="1853"/>
                  </a:lnTo>
                  <a:lnTo>
                    <a:pt x="446" y="1848"/>
                  </a:lnTo>
                  <a:close/>
                  <a:moveTo>
                    <a:pt x="457" y="1848"/>
                  </a:moveTo>
                  <a:lnTo>
                    <a:pt x="462" y="1848"/>
                  </a:lnTo>
                  <a:lnTo>
                    <a:pt x="462" y="1853"/>
                  </a:lnTo>
                  <a:lnTo>
                    <a:pt x="457" y="1853"/>
                  </a:lnTo>
                  <a:lnTo>
                    <a:pt x="457" y="1848"/>
                  </a:lnTo>
                  <a:close/>
                  <a:moveTo>
                    <a:pt x="467" y="1848"/>
                  </a:moveTo>
                  <a:lnTo>
                    <a:pt x="472" y="1848"/>
                  </a:lnTo>
                  <a:lnTo>
                    <a:pt x="472" y="1853"/>
                  </a:lnTo>
                  <a:lnTo>
                    <a:pt x="467" y="1853"/>
                  </a:lnTo>
                  <a:lnTo>
                    <a:pt x="467" y="1848"/>
                  </a:lnTo>
                  <a:close/>
                  <a:moveTo>
                    <a:pt x="477" y="1848"/>
                  </a:moveTo>
                  <a:lnTo>
                    <a:pt x="482" y="1848"/>
                  </a:lnTo>
                  <a:lnTo>
                    <a:pt x="482" y="1853"/>
                  </a:lnTo>
                  <a:lnTo>
                    <a:pt x="477" y="1853"/>
                  </a:lnTo>
                  <a:lnTo>
                    <a:pt x="477" y="1848"/>
                  </a:lnTo>
                  <a:close/>
                  <a:moveTo>
                    <a:pt x="488" y="1848"/>
                  </a:moveTo>
                  <a:lnTo>
                    <a:pt x="493" y="1848"/>
                  </a:lnTo>
                  <a:lnTo>
                    <a:pt x="493" y="1853"/>
                  </a:lnTo>
                  <a:lnTo>
                    <a:pt x="488" y="1853"/>
                  </a:lnTo>
                  <a:lnTo>
                    <a:pt x="488" y="1848"/>
                  </a:lnTo>
                  <a:close/>
                  <a:moveTo>
                    <a:pt x="498" y="1848"/>
                  </a:moveTo>
                  <a:lnTo>
                    <a:pt x="503" y="1848"/>
                  </a:lnTo>
                  <a:lnTo>
                    <a:pt x="503" y="1853"/>
                  </a:lnTo>
                  <a:lnTo>
                    <a:pt x="498" y="1853"/>
                  </a:lnTo>
                  <a:lnTo>
                    <a:pt x="498" y="1848"/>
                  </a:lnTo>
                  <a:close/>
                  <a:moveTo>
                    <a:pt x="508" y="1848"/>
                  </a:moveTo>
                  <a:lnTo>
                    <a:pt x="514" y="1848"/>
                  </a:lnTo>
                  <a:lnTo>
                    <a:pt x="514" y="1853"/>
                  </a:lnTo>
                  <a:lnTo>
                    <a:pt x="508" y="1853"/>
                  </a:lnTo>
                  <a:lnTo>
                    <a:pt x="508" y="1848"/>
                  </a:lnTo>
                  <a:close/>
                  <a:moveTo>
                    <a:pt x="519" y="1848"/>
                  </a:moveTo>
                  <a:lnTo>
                    <a:pt x="524" y="1848"/>
                  </a:lnTo>
                  <a:lnTo>
                    <a:pt x="524" y="1853"/>
                  </a:lnTo>
                  <a:lnTo>
                    <a:pt x="519" y="1853"/>
                  </a:lnTo>
                  <a:lnTo>
                    <a:pt x="519" y="1848"/>
                  </a:lnTo>
                  <a:close/>
                  <a:moveTo>
                    <a:pt x="529" y="1848"/>
                  </a:moveTo>
                  <a:lnTo>
                    <a:pt x="534" y="1848"/>
                  </a:lnTo>
                  <a:lnTo>
                    <a:pt x="534" y="1853"/>
                  </a:lnTo>
                  <a:lnTo>
                    <a:pt x="529" y="1853"/>
                  </a:lnTo>
                  <a:lnTo>
                    <a:pt x="529" y="1848"/>
                  </a:lnTo>
                  <a:close/>
                  <a:moveTo>
                    <a:pt x="540" y="1848"/>
                  </a:moveTo>
                  <a:lnTo>
                    <a:pt x="545" y="1848"/>
                  </a:lnTo>
                  <a:lnTo>
                    <a:pt x="545" y="1853"/>
                  </a:lnTo>
                  <a:lnTo>
                    <a:pt x="540" y="1853"/>
                  </a:lnTo>
                  <a:lnTo>
                    <a:pt x="540" y="1848"/>
                  </a:lnTo>
                  <a:close/>
                  <a:moveTo>
                    <a:pt x="550" y="1848"/>
                  </a:moveTo>
                  <a:lnTo>
                    <a:pt x="555" y="1848"/>
                  </a:lnTo>
                  <a:lnTo>
                    <a:pt x="555" y="1853"/>
                  </a:lnTo>
                  <a:lnTo>
                    <a:pt x="550" y="1853"/>
                  </a:lnTo>
                  <a:lnTo>
                    <a:pt x="550" y="1848"/>
                  </a:lnTo>
                  <a:close/>
                  <a:moveTo>
                    <a:pt x="560" y="1848"/>
                  </a:moveTo>
                  <a:lnTo>
                    <a:pt x="565" y="1848"/>
                  </a:lnTo>
                  <a:lnTo>
                    <a:pt x="565" y="1853"/>
                  </a:lnTo>
                  <a:lnTo>
                    <a:pt x="560" y="1853"/>
                  </a:lnTo>
                  <a:lnTo>
                    <a:pt x="560" y="1848"/>
                  </a:lnTo>
                  <a:close/>
                  <a:moveTo>
                    <a:pt x="571" y="1848"/>
                  </a:moveTo>
                  <a:lnTo>
                    <a:pt x="576" y="1848"/>
                  </a:lnTo>
                  <a:lnTo>
                    <a:pt x="576" y="1853"/>
                  </a:lnTo>
                  <a:lnTo>
                    <a:pt x="571" y="1853"/>
                  </a:lnTo>
                  <a:lnTo>
                    <a:pt x="571" y="1848"/>
                  </a:lnTo>
                  <a:close/>
                  <a:moveTo>
                    <a:pt x="581" y="1848"/>
                  </a:moveTo>
                  <a:lnTo>
                    <a:pt x="586" y="1848"/>
                  </a:lnTo>
                  <a:lnTo>
                    <a:pt x="586" y="1853"/>
                  </a:lnTo>
                  <a:lnTo>
                    <a:pt x="581" y="1853"/>
                  </a:lnTo>
                  <a:lnTo>
                    <a:pt x="581" y="1848"/>
                  </a:lnTo>
                  <a:close/>
                  <a:moveTo>
                    <a:pt x="591" y="1848"/>
                  </a:moveTo>
                  <a:lnTo>
                    <a:pt x="597" y="1848"/>
                  </a:lnTo>
                  <a:lnTo>
                    <a:pt x="597" y="1853"/>
                  </a:lnTo>
                  <a:lnTo>
                    <a:pt x="591" y="1853"/>
                  </a:lnTo>
                  <a:lnTo>
                    <a:pt x="591" y="1848"/>
                  </a:lnTo>
                  <a:close/>
                  <a:moveTo>
                    <a:pt x="602" y="1848"/>
                  </a:moveTo>
                  <a:lnTo>
                    <a:pt x="607" y="1848"/>
                  </a:lnTo>
                  <a:lnTo>
                    <a:pt x="607" y="1853"/>
                  </a:lnTo>
                  <a:lnTo>
                    <a:pt x="602" y="1853"/>
                  </a:lnTo>
                  <a:lnTo>
                    <a:pt x="602" y="1848"/>
                  </a:lnTo>
                  <a:close/>
                  <a:moveTo>
                    <a:pt x="612" y="1848"/>
                  </a:moveTo>
                  <a:lnTo>
                    <a:pt x="617" y="1848"/>
                  </a:lnTo>
                  <a:lnTo>
                    <a:pt x="617" y="1853"/>
                  </a:lnTo>
                  <a:lnTo>
                    <a:pt x="612" y="1853"/>
                  </a:lnTo>
                  <a:lnTo>
                    <a:pt x="612" y="1848"/>
                  </a:lnTo>
                  <a:close/>
                  <a:moveTo>
                    <a:pt x="622" y="1848"/>
                  </a:moveTo>
                  <a:lnTo>
                    <a:pt x="628" y="1848"/>
                  </a:lnTo>
                  <a:lnTo>
                    <a:pt x="628" y="1853"/>
                  </a:lnTo>
                  <a:lnTo>
                    <a:pt x="622" y="1853"/>
                  </a:lnTo>
                  <a:lnTo>
                    <a:pt x="622" y="1848"/>
                  </a:lnTo>
                  <a:close/>
                  <a:moveTo>
                    <a:pt x="633" y="1848"/>
                  </a:moveTo>
                  <a:lnTo>
                    <a:pt x="638" y="1848"/>
                  </a:lnTo>
                  <a:lnTo>
                    <a:pt x="638" y="1853"/>
                  </a:lnTo>
                  <a:lnTo>
                    <a:pt x="633" y="1853"/>
                  </a:lnTo>
                  <a:lnTo>
                    <a:pt x="633" y="1848"/>
                  </a:lnTo>
                  <a:close/>
                  <a:moveTo>
                    <a:pt x="643" y="1848"/>
                  </a:moveTo>
                  <a:lnTo>
                    <a:pt x="648" y="1848"/>
                  </a:lnTo>
                  <a:lnTo>
                    <a:pt x="648" y="1853"/>
                  </a:lnTo>
                  <a:lnTo>
                    <a:pt x="643" y="1853"/>
                  </a:lnTo>
                  <a:lnTo>
                    <a:pt x="643" y="1848"/>
                  </a:lnTo>
                  <a:close/>
                  <a:moveTo>
                    <a:pt x="654" y="1848"/>
                  </a:moveTo>
                  <a:lnTo>
                    <a:pt x="659" y="1848"/>
                  </a:lnTo>
                  <a:lnTo>
                    <a:pt x="659" y="1853"/>
                  </a:lnTo>
                  <a:lnTo>
                    <a:pt x="654" y="1853"/>
                  </a:lnTo>
                  <a:lnTo>
                    <a:pt x="654" y="1848"/>
                  </a:lnTo>
                  <a:close/>
                  <a:moveTo>
                    <a:pt x="664" y="1848"/>
                  </a:moveTo>
                  <a:lnTo>
                    <a:pt x="669" y="1848"/>
                  </a:lnTo>
                  <a:lnTo>
                    <a:pt x="669" y="1853"/>
                  </a:lnTo>
                  <a:lnTo>
                    <a:pt x="664" y="1853"/>
                  </a:lnTo>
                  <a:lnTo>
                    <a:pt x="664" y="1848"/>
                  </a:lnTo>
                  <a:close/>
                  <a:moveTo>
                    <a:pt x="674" y="1848"/>
                  </a:moveTo>
                  <a:lnTo>
                    <a:pt x="680" y="1848"/>
                  </a:lnTo>
                  <a:lnTo>
                    <a:pt x="680" y="1853"/>
                  </a:lnTo>
                  <a:lnTo>
                    <a:pt x="674" y="1853"/>
                  </a:lnTo>
                  <a:lnTo>
                    <a:pt x="674" y="1848"/>
                  </a:lnTo>
                  <a:close/>
                  <a:moveTo>
                    <a:pt x="685" y="1848"/>
                  </a:moveTo>
                  <a:lnTo>
                    <a:pt x="690" y="1848"/>
                  </a:lnTo>
                  <a:lnTo>
                    <a:pt x="690" y="1853"/>
                  </a:lnTo>
                  <a:lnTo>
                    <a:pt x="685" y="1853"/>
                  </a:lnTo>
                  <a:lnTo>
                    <a:pt x="685" y="1848"/>
                  </a:lnTo>
                  <a:close/>
                  <a:moveTo>
                    <a:pt x="695" y="1848"/>
                  </a:moveTo>
                  <a:lnTo>
                    <a:pt x="700" y="1848"/>
                  </a:lnTo>
                  <a:lnTo>
                    <a:pt x="700" y="1853"/>
                  </a:lnTo>
                  <a:lnTo>
                    <a:pt x="695" y="1853"/>
                  </a:lnTo>
                  <a:lnTo>
                    <a:pt x="695" y="1848"/>
                  </a:lnTo>
                  <a:close/>
                  <a:moveTo>
                    <a:pt x="705" y="1848"/>
                  </a:moveTo>
                  <a:lnTo>
                    <a:pt x="711" y="1848"/>
                  </a:lnTo>
                  <a:lnTo>
                    <a:pt x="711" y="1853"/>
                  </a:lnTo>
                  <a:lnTo>
                    <a:pt x="705" y="1853"/>
                  </a:lnTo>
                  <a:lnTo>
                    <a:pt x="705" y="1848"/>
                  </a:lnTo>
                  <a:close/>
                  <a:moveTo>
                    <a:pt x="716" y="1848"/>
                  </a:moveTo>
                  <a:lnTo>
                    <a:pt x="721" y="1848"/>
                  </a:lnTo>
                  <a:lnTo>
                    <a:pt x="721" y="1853"/>
                  </a:lnTo>
                  <a:lnTo>
                    <a:pt x="716" y="1853"/>
                  </a:lnTo>
                  <a:lnTo>
                    <a:pt x="716" y="1848"/>
                  </a:lnTo>
                  <a:close/>
                  <a:moveTo>
                    <a:pt x="726" y="1848"/>
                  </a:moveTo>
                  <a:lnTo>
                    <a:pt x="731" y="1848"/>
                  </a:lnTo>
                  <a:lnTo>
                    <a:pt x="731" y="1853"/>
                  </a:lnTo>
                  <a:lnTo>
                    <a:pt x="726" y="1853"/>
                  </a:lnTo>
                  <a:lnTo>
                    <a:pt x="726" y="1848"/>
                  </a:lnTo>
                  <a:close/>
                  <a:moveTo>
                    <a:pt x="737" y="1848"/>
                  </a:moveTo>
                  <a:lnTo>
                    <a:pt x="742" y="1848"/>
                  </a:lnTo>
                  <a:lnTo>
                    <a:pt x="742" y="1853"/>
                  </a:lnTo>
                  <a:lnTo>
                    <a:pt x="737" y="1853"/>
                  </a:lnTo>
                  <a:lnTo>
                    <a:pt x="737" y="1848"/>
                  </a:lnTo>
                  <a:close/>
                  <a:moveTo>
                    <a:pt x="747" y="1848"/>
                  </a:moveTo>
                  <a:lnTo>
                    <a:pt x="752" y="1848"/>
                  </a:lnTo>
                  <a:lnTo>
                    <a:pt x="752" y="1853"/>
                  </a:lnTo>
                  <a:lnTo>
                    <a:pt x="747" y="1853"/>
                  </a:lnTo>
                  <a:lnTo>
                    <a:pt x="747" y="1848"/>
                  </a:lnTo>
                  <a:close/>
                  <a:moveTo>
                    <a:pt x="757" y="1848"/>
                  </a:moveTo>
                  <a:lnTo>
                    <a:pt x="763" y="1848"/>
                  </a:lnTo>
                  <a:lnTo>
                    <a:pt x="763" y="1853"/>
                  </a:lnTo>
                  <a:lnTo>
                    <a:pt x="757" y="1853"/>
                  </a:lnTo>
                  <a:lnTo>
                    <a:pt x="757" y="1848"/>
                  </a:lnTo>
                  <a:close/>
                  <a:moveTo>
                    <a:pt x="768" y="1848"/>
                  </a:moveTo>
                  <a:lnTo>
                    <a:pt x="773" y="1848"/>
                  </a:lnTo>
                  <a:lnTo>
                    <a:pt x="773" y="1853"/>
                  </a:lnTo>
                  <a:lnTo>
                    <a:pt x="768" y="1853"/>
                  </a:lnTo>
                  <a:lnTo>
                    <a:pt x="768" y="1848"/>
                  </a:lnTo>
                  <a:close/>
                  <a:moveTo>
                    <a:pt x="778" y="1848"/>
                  </a:moveTo>
                  <a:lnTo>
                    <a:pt x="783" y="1848"/>
                  </a:lnTo>
                  <a:lnTo>
                    <a:pt x="783" y="1853"/>
                  </a:lnTo>
                  <a:lnTo>
                    <a:pt x="778" y="1853"/>
                  </a:lnTo>
                  <a:lnTo>
                    <a:pt x="778" y="1848"/>
                  </a:lnTo>
                  <a:close/>
                  <a:moveTo>
                    <a:pt x="788" y="1848"/>
                  </a:moveTo>
                  <a:lnTo>
                    <a:pt x="794" y="1848"/>
                  </a:lnTo>
                  <a:lnTo>
                    <a:pt x="794" y="1853"/>
                  </a:lnTo>
                  <a:lnTo>
                    <a:pt x="788" y="1853"/>
                  </a:lnTo>
                  <a:lnTo>
                    <a:pt x="788" y="1848"/>
                  </a:lnTo>
                  <a:close/>
                  <a:moveTo>
                    <a:pt x="799" y="1848"/>
                  </a:moveTo>
                  <a:lnTo>
                    <a:pt x="804" y="1848"/>
                  </a:lnTo>
                  <a:lnTo>
                    <a:pt x="804" y="1853"/>
                  </a:lnTo>
                  <a:lnTo>
                    <a:pt x="799" y="1853"/>
                  </a:lnTo>
                  <a:lnTo>
                    <a:pt x="799" y="1848"/>
                  </a:lnTo>
                  <a:close/>
                  <a:moveTo>
                    <a:pt x="809" y="1848"/>
                  </a:moveTo>
                  <a:lnTo>
                    <a:pt x="814" y="1848"/>
                  </a:lnTo>
                  <a:lnTo>
                    <a:pt x="814" y="1853"/>
                  </a:lnTo>
                  <a:lnTo>
                    <a:pt x="809" y="1853"/>
                  </a:lnTo>
                  <a:lnTo>
                    <a:pt x="809" y="1848"/>
                  </a:lnTo>
                  <a:close/>
                  <a:moveTo>
                    <a:pt x="820" y="1848"/>
                  </a:moveTo>
                  <a:lnTo>
                    <a:pt x="825" y="1848"/>
                  </a:lnTo>
                  <a:lnTo>
                    <a:pt x="825" y="1853"/>
                  </a:lnTo>
                  <a:lnTo>
                    <a:pt x="820" y="1853"/>
                  </a:lnTo>
                  <a:lnTo>
                    <a:pt x="820" y="1848"/>
                  </a:lnTo>
                  <a:close/>
                  <a:moveTo>
                    <a:pt x="830" y="1848"/>
                  </a:moveTo>
                  <a:lnTo>
                    <a:pt x="835" y="1848"/>
                  </a:lnTo>
                  <a:lnTo>
                    <a:pt x="835" y="1853"/>
                  </a:lnTo>
                  <a:lnTo>
                    <a:pt x="830" y="1853"/>
                  </a:lnTo>
                  <a:lnTo>
                    <a:pt x="830" y="1848"/>
                  </a:lnTo>
                  <a:close/>
                  <a:moveTo>
                    <a:pt x="840" y="1848"/>
                  </a:moveTo>
                  <a:lnTo>
                    <a:pt x="846" y="1848"/>
                  </a:lnTo>
                  <a:lnTo>
                    <a:pt x="846" y="1853"/>
                  </a:lnTo>
                  <a:lnTo>
                    <a:pt x="840" y="1853"/>
                  </a:lnTo>
                  <a:lnTo>
                    <a:pt x="840" y="1848"/>
                  </a:lnTo>
                  <a:close/>
                  <a:moveTo>
                    <a:pt x="851" y="1848"/>
                  </a:moveTo>
                  <a:lnTo>
                    <a:pt x="856" y="1848"/>
                  </a:lnTo>
                  <a:lnTo>
                    <a:pt x="856" y="1853"/>
                  </a:lnTo>
                  <a:lnTo>
                    <a:pt x="851" y="1853"/>
                  </a:lnTo>
                  <a:lnTo>
                    <a:pt x="851" y="1848"/>
                  </a:lnTo>
                  <a:close/>
                  <a:moveTo>
                    <a:pt x="861" y="1848"/>
                  </a:moveTo>
                  <a:lnTo>
                    <a:pt x="866" y="1848"/>
                  </a:lnTo>
                  <a:lnTo>
                    <a:pt x="866" y="1853"/>
                  </a:lnTo>
                  <a:lnTo>
                    <a:pt x="861" y="1853"/>
                  </a:lnTo>
                  <a:lnTo>
                    <a:pt x="861" y="1848"/>
                  </a:lnTo>
                  <a:close/>
                  <a:moveTo>
                    <a:pt x="871" y="1848"/>
                  </a:moveTo>
                  <a:lnTo>
                    <a:pt x="877" y="1848"/>
                  </a:lnTo>
                  <a:lnTo>
                    <a:pt x="877" y="1853"/>
                  </a:lnTo>
                  <a:lnTo>
                    <a:pt x="871" y="1853"/>
                  </a:lnTo>
                  <a:lnTo>
                    <a:pt x="871" y="1848"/>
                  </a:lnTo>
                  <a:close/>
                  <a:moveTo>
                    <a:pt x="882" y="1848"/>
                  </a:moveTo>
                  <a:lnTo>
                    <a:pt x="887" y="1848"/>
                  </a:lnTo>
                  <a:lnTo>
                    <a:pt x="887" y="1853"/>
                  </a:lnTo>
                  <a:lnTo>
                    <a:pt x="882" y="1853"/>
                  </a:lnTo>
                  <a:lnTo>
                    <a:pt x="882" y="1848"/>
                  </a:lnTo>
                  <a:close/>
                  <a:moveTo>
                    <a:pt x="892" y="1848"/>
                  </a:moveTo>
                  <a:lnTo>
                    <a:pt x="897" y="1848"/>
                  </a:lnTo>
                  <a:lnTo>
                    <a:pt x="897" y="1853"/>
                  </a:lnTo>
                  <a:lnTo>
                    <a:pt x="892" y="1853"/>
                  </a:lnTo>
                  <a:lnTo>
                    <a:pt x="892" y="1848"/>
                  </a:lnTo>
                  <a:close/>
                  <a:moveTo>
                    <a:pt x="903" y="1848"/>
                  </a:moveTo>
                  <a:lnTo>
                    <a:pt x="908" y="1848"/>
                  </a:lnTo>
                  <a:lnTo>
                    <a:pt x="908" y="1853"/>
                  </a:lnTo>
                  <a:lnTo>
                    <a:pt x="903" y="1853"/>
                  </a:lnTo>
                  <a:lnTo>
                    <a:pt x="903" y="1848"/>
                  </a:lnTo>
                  <a:close/>
                  <a:moveTo>
                    <a:pt x="913" y="1848"/>
                  </a:moveTo>
                  <a:lnTo>
                    <a:pt x="918" y="1848"/>
                  </a:lnTo>
                  <a:lnTo>
                    <a:pt x="918" y="1853"/>
                  </a:lnTo>
                  <a:lnTo>
                    <a:pt x="913" y="1853"/>
                  </a:lnTo>
                  <a:lnTo>
                    <a:pt x="913" y="1848"/>
                  </a:lnTo>
                  <a:close/>
                  <a:moveTo>
                    <a:pt x="923" y="1848"/>
                  </a:moveTo>
                  <a:lnTo>
                    <a:pt x="929" y="1848"/>
                  </a:lnTo>
                  <a:lnTo>
                    <a:pt x="929" y="1853"/>
                  </a:lnTo>
                  <a:lnTo>
                    <a:pt x="923" y="1853"/>
                  </a:lnTo>
                  <a:lnTo>
                    <a:pt x="923" y="1848"/>
                  </a:lnTo>
                  <a:close/>
                  <a:moveTo>
                    <a:pt x="934" y="1848"/>
                  </a:moveTo>
                  <a:lnTo>
                    <a:pt x="939" y="1848"/>
                  </a:lnTo>
                  <a:lnTo>
                    <a:pt x="939" y="1853"/>
                  </a:lnTo>
                  <a:lnTo>
                    <a:pt x="934" y="1853"/>
                  </a:lnTo>
                  <a:lnTo>
                    <a:pt x="934" y="1848"/>
                  </a:lnTo>
                  <a:close/>
                  <a:moveTo>
                    <a:pt x="944" y="1848"/>
                  </a:moveTo>
                  <a:lnTo>
                    <a:pt x="949" y="1848"/>
                  </a:lnTo>
                  <a:lnTo>
                    <a:pt x="949" y="1853"/>
                  </a:lnTo>
                  <a:lnTo>
                    <a:pt x="944" y="1853"/>
                  </a:lnTo>
                  <a:lnTo>
                    <a:pt x="944" y="1848"/>
                  </a:lnTo>
                  <a:close/>
                  <a:moveTo>
                    <a:pt x="954" y="1848"/>
                  </a:moveTo>
                  <a:lnTo>
                    <a:pt x="960" y="1848"/>
                  </a:lnTo>
                  <a:lnTo>
                    <a:pt x="960" y="1853"/>
                  </a:lnTo>
                  <a:lnTo>
                    <a:pt x="954" y="1853"/>
                  </a:lnTo>
                  <a:lnTo>
                    <a:pt x="954" y="1848"/>
                  </a:lnTo>
                  <a:close/>
                  <a:moveTo>
                    <a:pt x="965" y="1848"/>
                  </a:moveTo>
                  <a:lnTo>
                    <a:pt x="970" y="1848"/>
                  </a:lnTo>
                  <a:lnTo>
                    <a:pt x="970" y="1853"/>
                  </a:lnTo>
                  <a:lnTo>
                    <a:pt x="965" y="1853"/>
                  </a:lnTo>
                  <a:lnTo>
                    <a:pt x="965" y="1848"/>
                  </a:lnTo>
                  <a:close/>
                  <a:moveTo>
                    <a:pt x="975" y="1848"/>
                  </a:moveTo>
                  <a:lnTo>
                    <a:pt x="980" y="1848"/>
                  </a:lnTo>
                  <a:lnTo>
                    <a:pt x="980" y="1853"/>
                  </a:lnTo>
                  <a:lnTo>
                    <a:pt x="975" y="1853"/>
                  </a:lnTo>
                  <a:lnTo>
                    <a:pt x="975" y="1848"/>
                  </a:lnTo>
                  <a:close/>
                  <a:moveTo>
                    <a:pt x="986" y="1848"/>
                  </a:moveTo>
                  <a:lnTo>
                    <a:pt x="991" y="1848"/>
                  </a:lnTo>
                  <a:lnTo>
                    <a:pt x="991" y="1853"/>
                  </a:lnTo>
                  <a:lnTo>
                    <a:pt x="986" y="1853"/>
                  </a:lnTo>
                  <a:lnTo>
                    <a:pt x="986" y="1848"/>
                  </a:lnTo>
                  <a:close/>
                  <a:moveTo>
                    <a:pt x="996" y="1848"/>
                  </a:moveTo>
                  <a:lnTo>
                    <a:pt x="1001" y="1848"/>
                  </a:lnTo>
                  <a:lnTo>
                    <a:pt x="1001" y="1853"/>
                  </a:lnTo>
                  <a:lnTo>
                    <a:pt x="996" y="1853"/>
                  </a:lnTo>
                  <a:lnTo>
                    <a:pt x="996" y="1848"/>
                  </a:lnTo>
                  <a:close/>
                  <a:moveTo>
                    <a:pt x="1006" y="1848"/>
                  </a:moveTo>
                  <a:lnTo>
                    <a:pt x="1011" y="1848"/>
                  </a:lnTo>
                  <a:lnTo>
                    <a:pt x="1011" y="1853"/>
                  </a:lnTo>
                  <a:lnTo>
                    <a:pt x="1006" y="1853"/>
                  </a:lnTo>
                  <a:lnTo>
                    <a:pt x="1006" y="1848"/>
                  </a:lnTo>
                  <a:close/>
                  <a:moveTo>
                    <a:pt x="1017" y="1848"/>
                  </a:moveTo>
                  <a:lnTo>
                    <a:pt x="1022" y="1848"/>
                  </a:lnTo>
                  <a:lnTo>
                    <a:pt x="1022" y="1853"/>
                  </a:lnTo>
                  <a:lnTo>
                    <a:pt x="1017" y="1853"/>
                  </a:lnTo>
                  <a:lnTo>
                    <a:pt x="1017" y="1848"/>
                  </a:lnTo>
                  <a:close/>
                  <a:moveTo>
                    <a:pt x="1027" y="1848"/>
                  </a:moveTo>
                  <a:lnTo>
                    <a:pt x="1032" y="1848"/>
                  </a:lnTo>
                  <a:lnTo>
                    <a:pt x="1032" y="1853"/>
                  </a:lnTo>
                  <a:lnTo>
                    <a:pt x="1027" y="1853"/>
                  </a:lnTo>
                  <a:lnTo>
                    <a:pt x="1027" y="1848"/>
                  </a:lnTo>
                  <a:close/>
                  <a:moveTo>
                    <a:pt x="1037" y="1848"/>
                  </a:moveTo>
                  <a:lnTo>
                    <a:pt x="1043" y="1848"/>
                  </a:lnTo>
                  <a:lnTo>
                    <a:pt x="1043" y="1853"/>
                  </a:lnTo>
                  <a:lnTo>
                    <a:pt x="1037" y="1853"/>
                  </a:lnTo>
                  <a:lnTo>
                    <a:pt x="1037" y="1848"/>
                  </a:lnTo>
                  <a:close/>
                  <a:moveTo>
                    <a:pt x="1048" y="1848"/>
                  </a:moveTo>
                  <a:lnTo>
                    <a:pt x="1053" y="1848"/>
                  </a:lnTo>
                  <a:lnTo>
                    <a:pt x="1053" y="1853"/>
                  </a:lnTo>
                  <a:lnTo>
                    <a:pt x="1048" y="1853"/>
                  </a:lnTo>
                  <a:lnTo>
                    <a:pt x="1048" y="1848"/>
                  </a:lnTo>
                  <a:close/>
                  <a:moveTo>
                    <a:pt x="1058" y="1848"/>
                  </a:moveTo>
                  <a:lnTo>
                    <a:pt x="1063" y="1848"/>
                  </a:lnTo>
                  <a:lnTo>
                    <a:pt x="1063" y="1853"/>
                  </a:lnTo>
                  <a:lnTo>
                    <a:pt x="1058" y="1853"/>
                  </a:lnTo>
                  <a:lnTo>
                    <a:pt x="1058" y="1848"/>
                  </a:lnTo>
                  <a:close/>
                  <a:moveTo>
                    <a:pt x="1069" y="1848"/>
                  </a:moveTo>
                  <a:lnTo>
                    <a:pt x="1074" y="1848"/>
                  </a:lnTo>
                  <a:lnTo>
                    <a:pt x="1074" y="1853"/>
                  </a:lnTo>
                  <a:lnTo>
                    <a:pt x="1069" y="1853"/>
                  </a:lnTo>
                  <a:lnTo>
                    <a:pt x="1069" y="1848"/>
                  </a:lnTo>
                  <a:close/>
                  <a:moveTo>
                    <a:pt x="1079" y="1848"/>
                  </a:moveTo>
                  <a:lnTo>
                    <a:pt x="1084" y="1848"/>
                  </a:lnTo>
                  <a:lnTo>
                    <a:pt x="1084" y="1853"/>
                  </a:lnTo>
                  <a:lnTo>
                    <a:pt x="1079" y="1853"/>
                  </a:lnTo>
                  <a:lnTo>
                    <a:pt x="1079" y="1848"/>
                  </a:lnTo>
                  <a:close/>
                  <a:moveTo>
                    <a:pt x="1089" y="1848"/>
                  </a:moveTo>
                  <a:lnTo>
                    <a:pt x="1094" y="1848"/>
                  </a:lnTo>
                  <a:lnTo>
                    <a:pt x="1094" y="1853"/>
                  </a:lnTo>
                  <a:lnTo>
                    <a:pt x="1089" y="1853"/>
                  </a:lnTo>
                  <a:lnTo>
                    <a:pt x="1089" y="1848"/>
                  </a:lnTo>
                  <a:close/>
                  <a:moveTo>
                    <a:pt x="1100" y="1848"/>
                  </a:moveTo>
                  <a:lnTo>
                    <a:pt x="1105" y="1848"/>
                  </a:lnTo>
                  <a:lnTo>
                    <a:pt x="1105" y="1853"/>
                  </a:lnTo>
                  <a:lnTo>
                    <a:pt x="1100" y="1853"/>
                  </a:lnTo>
                  <a:lnTo>
                    <a:pt x="1100" y="1848"/>
                  </a:lnTo>
                  <a:close/>
                  <a:moveTo>
                    <a:pt x="1110" y="1848"/>
                  </a:moveTo>
                  <a:lnTo>
                    <a:pt x="1115" y="1848"/>
                  </a:lnTo>
                  <a:lnTo>
                    <a:pt x="1115" y="1853"/>
                  </a:lnTo>
                  <a:lnTo>
                    <a:pt x="1110" y="1853"/>
                  </a:lnTo>
                  <a:lnTo>
                    <a:pt x="1110" y="1848"/>
                  </a:lnTo>
                  <a:close/>
                  <a:moveTo>
                    <a:pt x="1120" y="1848"/>
                  </a:moveTo>
                  <a:lnTo>
                    <a:pt x="1126" y="1848"/>
                  </a:lnTo>
                  <a:lnTo>
                    <a:pt x="1126" y="1853"/>
                  </a:lnTo>
                  <a:lnTo>
                    <a:pt x="1120" y="1853"/>
                  </a:lnTo>
                  <a:lnTo>
                    <a:pt x="1120" y="1848"/>
                  </a:lnTo>
                  <a:close/>
                  <a:moveTo>
                    <a:pt x="1131" y="1848"/>
                  </a:moveTo>
                  <a:lnTo>
                    <a:pt x="1136" y="1848"/>
                  </a:lnTo>
                  <a:lnTo>
                    <a:pt x="1136" y="1853"/>
                  </a:lnTo>
                  <a:lnTo>
                    <a:pt x="1131" y="1853"/>
                  </a:lnTo>
                  <a:lnTo>
                    <a:pt x="1131" y="1848"/>
                  </a:lnTo>
                  <a:close/>
                  <a:moveTo>
                    <a:pt x="1141" y="1848"/>
                  </a:moveTo>
                  <a:lnTo>
                    <a:pt x="1146" y="1848"/>
                  </a:lnTo>
                  <a:lnTo>
                    <a:pt x="1146" y="1853"/>
                  </a:lnTo>
                  <a:lnTo>
                    <a:pt x="1141" y="1853"/>
                  </a:lnTo>
                  <a:lnTo>
                    <a:pt x="1141" y="1848"/>
                  </a:lnTo>
                  <a:close/>
                  <a:moveTo>
                    <a:pt x="1152" y="1848"/>
                  </a:moveTo>
                  <a:lnTo>
                    <a:pt x="1157" y="1848"/>
                  </a:lnTo>
                  <a:lnTo>
                    <a:pt x="1157" y="1853"/>
                  </a:lnTo>
                  <a:lnTo>
                    <a:pt x="1152" y="1853"/>
                  </a:lnTo>
                  <a:lnTo>
                    <a:pt x="1152" y="1848"/>
                  </a:lnTo>
                  <a:close/>
                  <a:moveTo>
                    <a:pt x="1162" y="1848"/>
                  </a:moveTo>
                  <a:lnTo>
                    <a:pt x="1167" y="1848"/>
                  </a:lnTo>
                  <a:lnTo>
                    <a:pt x="1167" y="1853"/>
                  </a:lnTo>
                  <a:lnTo>
                    <a:pt x="1162" y="1853"/>
                  </a:lnTo>
                  <a:lnTo>
                    <a:pt x="1162" y="1848"/>
                  </a:lnTo>
                  <a:close/>
                  <a:moveTo>
                    <a:pt x="1172" y="1848"/>
                  </a:moveTo>
                  <a:lnTo>
                    <a:pt x="1177" y="1848"/>
                  </a:lnTo>
                  <a:lnTo>
                    <a:pt x="1177" y="1853"/>
                  </a:lnTo>
                  <a:lnTo>
                    <a:pt x="1172" y="1853"/>
                  </a:lnTo>
                  <a:lnTo>
                    <a:pt x="1172" y="1848"/>
                  </a:lnTo>
                  <a:close/>
                  <a:moveTo>
                    <a:pt x="1183" y="1848"/>
                  </a:moveTo>
                  <a:lnTo>
                    <a:pt x="1188" y="1848"/>
                  </a:lnTo>
                  <a:lnTo>
                    <a:pt x="1188" y="1853"/>
                  </a:lnTo>
                  <a:lnTo>
                    <a:pt x="1183" y="1853"/>
                  </a:lnTo>
                  <a:lnTo>
                    <a:pt x="1183" y="1848"/>
                  </a:lnTo>
                  <a:close/>
                  <a:moveTo>
                    <a:pt x="1193" y="1848"/>
                  </a:moveTo>
                  <a:lnTo>
                    <a:pt x="1198" y="1848"/>
                  </a:lnTo>
                  <a:lnTo>
                    <a:pt x="1198" y="1853"/>
                  </a:lnTo>
                  <a:lnTo>
                    <a:pt x="1193" y="1853"/>
                  </a:lnTo>
                  <a:lnTo>
                    <a:pt x="1193" y="1848"/>
                  </a:lnTo>
                  <a:close/>
                  <a:moveTo>
                    <a:pt x="1203" y="1848"/>
                  </a:moveTo>
                  <a:lnTo>
                    <a:pt x="1209" y="1848"/>
                  </a:lnTo>
                  <a:lnTo>
                    <a:pt x="1209" y="1853"/>
                  </a:lnTo>
                  <a:lnTo>
                    <a:pt x="1203" y="1853"/>
                  </a:lnTo>
                  <a:lnTo>
                    <a:pt x="1203" y="1848"/>
                  </a:lnTo>
                  <a:close/>
                  <a:moveTo>
                    <a:pt x="1214" y="1848"/>
                  </a:moveTo>
                  <a:lnTo>
                    <a:pt x="1219" y="1848"/>
                  </a:lnTo>
                  <a:lnTo>
                    <a:pt x="1219" y="1853"/>
                  </a:lnTo>
                  <a:lnTo>
                    <a:pt x="1214" y="1853"/>
                  </a:lnTo>
                  <a:lnTo>
                    <a:pt x="1214" y="1848"/>
                  </a:lnTo>
                  <a:close/>
                  <a:moveTo>
                    <a:pt x="1224" y="1848"/>
                  </a:moveTo>
                  <a:lnTo>
                    <a:pt x="1229" y="1848"/>
                  </a:lnTo>
                  <a:lnTo>
                    <a:pt x="1229" y="1853"/>
                  </a:lnTo>
                  <a:lnTo>
                    <a:pt x="1224" y="1853"/>
                  </a:lnTo>
                  <a:lnTo>
                    <a:pt x="1224" y="1848"/>
                  </a:lnTo>
                  <a:close/>
                  <a:moveTo>
                    <a:pt x="1235" y="1848"/>
                  </a:moveTo>
                  <a:lnTo>
                    <a:pt x="1240" y="1848"/>
                  </a:lnTo>
                  <a:lnTo>
                    <a:pt x="1240" y="1853"/>
                  </a:lnTo>
                  <a:lnTo>
                    <a:pt x="1235" y="1853"/>
                  </a:lnTo>
                  <a:lnTo>
                    <a:pt x="1235" y="1848"/>
                  </a:lnTo>
                  <a:close/>
                  <a:moveTo>
                    <a:pt x="1245" y="1848"/>
                  </a:moveTo>
                  <a:lnTo>
                    <a:pt x="1250" y="1848"/>
                  </a:lnTo>
                  <a:lnTo>
                    <a:pt x="1250" y="1853"/>
                  </a:lnTo>
                  <a:lnTo>
                    <a:pt x="1245" y="1853"/>
                  </a:lnTo>
                  <a:lnTo>
                    <a:pt x="1245" y="1848"/>
                  </a:lnTo>
                  <a:close/>
                  <a:moveTo>
                    <a:pt x="1255" y="1848"/>
                  </a:moveTo>
                  <a:lnTo>
                    <a:pt x="1260" y="1848"/>
                  </a:lnTo>
                  <a:lnTo>
                    <a:pt x="1260" y="1853"/>
                  </a:lnTo>
                  <a:lnTo>
                    <a:pt x="1255" y="1853"/>
                  </a:lnTo>
                  <a:lnTo>
                    <a:pt x="1255" y="1848"/>
                  </a:lnTo>
                  <a:close/>
                  <a:moveTo>
                    <a:pt x="1266" y="1848"/>
                  </a:moveTo>
                  <a:lnTo>
                    <a:pt x="1271" y="1848"/>
                  </a:lnTo>
                  <a:lnTo>
                    <a:pt x="1271" y="1853"/>
                  </a:lnTo>
                  <a:lnTo>
                    <a:pt x="1266" y="1853"/>
                  </a:lnTo>
                  <a:lnTo>
                    <a:pt x="1266" y="1848"/>
                  </a:lnTo>
                  <a:close/>
                  <a:moveTo>
                    <a:pt x="1276" y="1848"/>
                  </a:moveTo>
                  <a:lnTo>
                    <a:pt x="1281" y="1848"/>
                  </a:lnTo>
                  <a:lnTo>
                    <a:pt x="1281" y="1853"/>
                  </a:lnTo>
                  <a:lnTo>
                    <a:pt x="1276" y="1853"/>
                  </a:lnTo>
                  <a:lnTo>
                    <a:pt x="1276" y="1848"/>
                  </a:lnTo>
                  <a:close/>
                  <a:moveTo>
                    <a:pt x="1286" y="1848"/>
                  </a:moveTo>
                  <a:lnTo>
                    <a:pt x="1292" y="1848"/>
                  </a:lnTo>
                  <a:lnTo>
                    <a:pt x="1292" y="1853"/>
                  </a:lnTo>
                  <a:lnTo>
                    <a:pt x="1286" y="1853"/>
                  </a:lnTo>
                  <a:lnTo>
                    <a:pt x="1286" y="1848"/>
                  </a:lnTo>
                  <a:close/>
                  <a:moveTo>
                    <a:pt x="1297" y="1848"/>
                  </a:moveTo>
                  <a:lnTo>
                    <a:pt x="1302" y="1848"/>
                  </a:lnTo>
                  <a:lnTo>
                    <a:pt x="1302" y="1853"/>
                  </a:lnTo>
                  <a:lnTo>
                    <a:pt x="1297" y="1853"/>
                  </a:lnTo>
                  <a:lnTo>
                    <a:pt x="1297" y="1848"/>
                  </a:lnTo>
                  <a:close/>
                  <a:moveTo>
                    <a:pt x="1307" y="1848"/>
                  </a:moveTo>
                  <a:lnTo>
                    <a:pt x="1312" y="1848"/>
                  </a:lnTo>
                  <a:lnTo>
                    <a:pt x="1312" y="1853"/>
                  </a:lnTo>
                  <a:lnTo>
                    <a:pt x="1307" y="1853"/>
                  </a:lnTo>
                  <a:lnTo>
                    <a:pt x="1307" y="1848"/>
                  </a:lnTo>
                  <a:close/>
                  <a:moveTo>
                    <a:pt x="1317" y="1848"/>
                  </a:moveTo>
                  <a:lnTo>
                    <a:pt x="1323" y="1848"/>
                  </a:lnTo>
                  <a:lnTo>
                    <a:pt x="1323" y="1853"/>
                  </a:lnTo>
                  <a:lnTo>
                    <a:pt x="1317" y="1853"/>
                  </a:lnTo>
                  <a:lnTo>
                    <a:pt x="1317" y="1848"/>
                  </a:lnTo>
                  <a:close/>
                  <a:moveTo>
                    <a:pt x="1328" y="1848"/>
                  </a:moveTo>
                  <a:lnTo>
                    <a:pt x="1333" y="1848"/>
                  </a:lnTo>
                  <a:lnTo>
                    <a:pt x="1333" y="1853"/>
                  </a:lnTo>
                  <a:lnTo>
                    <a:pt x="1328" y="1853"/>
                  </a:lnTo>
                  <a:lnTo>
                    <a:pt x="1328" y="1848"/>
                  </a:lnTo>
                  <a:close/>
                  <a:moveTo>
                    <a:pt x="1338" y="1848"/>
                  </a:moveTo>
                  <a:lnTo>
                    <a:pt x="1343" y="1848"/>
                  </a:lnTo>
                  <a:lnTo>
                    <a:pt x="1343" y="1853"/>
                  </a:lnTo>
                  <a:lnTo>
                    <a:pt x="1338" y="1853"/>
                  </a:lnTo>
                  <a:lnTo>
                    <a:pt x="1338" y="1848"/>
                  </a:lnTo>
                  <a:close/>
                  <a:moveTo>
                    <a:pt x="1349" y="1848"/>
                  </a:moveTo>
                  <a:lnTo>
                    <a:pt x="1354" y="1848"/>
                  </a:lnTo>
                  <a:lnTo>
                    <a:pt x="1354" y="1853"/>
                  </a:lnTo>
                  <a:lnTo>
                    <a:pt x="1349" y="1853"/>
                  </a:lnTo>
                  <a:lnTo>
                    <a:pt x="1349" y="1848"/>
                  </a:lnTo>
                  <a:close/>
                  <a:moveTo>
                    <a:pt x="1359" y="1848"/>
                  </a:moveTo>
                  <a:lnTo>
                    <a:pt x="1364" y="1848"/>
                  </a:lnTo>
                  <a:lnTo>
                    <a:pt x="1364" y="1853"/>
                  </a:lnTo>
                  <a:lnTo>
                    <a:pt x="1359" y="1853"/>
                  </a:lnTo>
                  <a:lnTo>
                    <a:pt x="1359" y="1848"/>
                  </a:lnTo>
                  <a:close/>
                  <a:moveTo>
                    <a:pt x="1369" y="1848"/>
                  </a:moveTo>
                  <a:lnTo>
                    <a:pt x="1375" y="1848"/>
                  </a:lnTo>
                  <a:lnTo>
                    <a:pt x="1375" y="1853"/>
                  </a:lnTo>
                  <a:lnTo>
                    <a:pt x="1369" y="1853"/>
                  </a:lnTo>
                  <a:lnTo>
                    <a:pt x="1369" y="1848"/>
                  </a:lnTo>
                  <a:close/>
                  <a:moveTo>
                    <a:pt x="1380" y="1848"/>
                  </a:moveTo>
                  <a:lnTo>
                    <a:pt x="1385" y="1848"/>
                  </a:lnTo>
                  <a:lnTo>
                    <a:pt x="1385" y="1853"/>
                  </a:lnTo>
                  <a:lnTo>
                    <a:pt x="1380" y="1853"/>
                  </a:lnTo>
                  <a:lnTo>
                    <a:pt x="1380" y="1848"/>
                  </a:lnTo>
                  <a:close/>
                  <a:moveTo>
                    <a:pt x="1390" y="1848"/>
                  </a:moveTo>
                  <a:lnTo>
                    <a:pt x="1395" y="1848"/>
                  </a:lnTo>
                  <a:lnTo>
                    <a:pt x="1395" y="1853"/>
                  </a:lnTo>
                  <a:lnTo>
                    <a:pt x="1390" y="1853"/>
                  </a:lnTo>
                  <a:lnTo>
                    <a:pt x="1390" y="1848"/>
                  </a:lnTo>
                  <a:close/>
                  <a:moveTo>
                    <a:pt x="1400" y="1848"/>
                  </a:moveTo>
                  <a:lnTo>
                    <a:pt x="1406" y="1848"/>
                  </a:lnTo>
                  <a:lnTo>
                    <a:pt x="1406" y="1853"/>
                  </a:lnTo>
                  <a:lnTo>
                    <a:pt x="1400" y="1853"/>
                  </a:lnTo>
                  <a:lnTo>
                    <a:pt x="1400" y="1848"/>
                  </a:lnTo>
                  <a:close/>
                  <a:moveTo>
                    <a:pt x="1411" y="1848"/>
                  </a:moveTo>
                  <a:lnTo>
                    <a:pt x="1416" y="1848"/>
                  </a:lnTo>
                  <a:lnTo>
                    <a:pt x="1416" y="1853"/>
                  </a:lnTo>
                  <a:lnTo>
                    <a:pt x="1411" y="1853"/>
                  </a:lnTo>
                  <a:lnTo>
                    <a:pt x="1411" y="1848"/>
                  </a:lnTo>
                  <a:close/>
                  <a:moveTo>
                    <a:pt x="1421" y="1848"/>
                  </a:moveTo>
                  <a:lnTo>
                    <a:pt x="1426" y="1848"/>
                  </a:lnTo>
                  <a:lnTo>
                    <a:pt x="1426" y="1853"/>
                  </a:lnTo>
                  <a:lnTo>
                    <a:pt x="1421" y="1853"/>
                  </a:lnTo>
                  <a:lnTo>
                    <a:pt x="1421" y="1848"/>
                  </a:lnTo>
                  <a:close/>
                  <a:moveTo>
                    <a:pt x="1432" y="1848"/>
                  </a:moveTo>
                  <a:lnTo>
                    <a:pt x="1437" y="1848"/>
                  </a:lnTo>
                  <a:lnTo>
                    <a:pt x="1437" y="1853"/>
                  </a:lnTo>
                  <a:lnTo>
                    <a:pt x="1432" y="1853"/>
                  </a:lnTo>
                  <a:lnTo>
                    <a:pt x="1432" y="1848"/>
                  </a:lnTo>
                  <a:close/>
                  <a:moveTo>
                    <a:pt x="1442" y="1848"/>
                  </a:moveTo>
                  <a:lnTo>
                    <a:pt x="1447" y="1848"/>
                  </a:lnTo>
                  <a:lnTo>
                    <a:pt x="1447" y="1853"/>
                  </a:lnTo>
                  <a:lnTo>
                    <a:pt x="1442" y="1853"/>
                  </a:lnTo>
                  <a:lnTo>
                    <a:pt x="1442" y="1848"/>
                  </a:lnTo>
                  <a:close/>
                  <a:moveTo>
                    <a:pt x="1452" y="1848"/>
                  </a:moveTo>
                  <a:lnTo>
                    <a:pt x="1458" y="1848"/>
                  </a:lnTo>
                  <a:lnTo>
                    <a:pt x="1458" y="1853"/>
                  </a:lnTo>
                  <a:lnTo>
                    <a:pt x="1452" y="1853"/>
                  </a:lnTo>
                  <a:lnTo>
                    <a:pt x="1452" y="1848"/>
                  </a:lnTo>
                  <a:close/>
                  <a:moveTo>
                    <a:pt x="1463" y="1848"/>
                  </a:moveTo>
                  <a:lnTo>
                    <a:pt x="1468" y="1848"/>
                  </a:lnTo>
                  <a:lnTo>
                    <a:pt x="1468" y="1853"/>
                  </a:lnTo>
                  <a:lnTo>
                    <a:pt x="1463" y="1853"/>
                  </a:lnTo>
                  <a:lnTo>
                    <a:pt x="1463" y="1848"/>
                  </a:lnTo>
                  <a:close/>
                  <a:moveTo>
                    <a:pt x="1473" y="1848"/>
                  </a:moveTo>
                  <a:lnTo>
                    <a:pt x="1478" y="1848"/>
                  </a:lnTo>
                  <a:lnTo>
                    <a:pt x="1478" y="1853"/>
                  </a:lnTo>
                  <a:lnTo>
                    <a:pt x="1473" y="1853"/>
                  </a:lnTo>
                  <a:lnTo>
                    <a:pt x="1473" y="1848"/>
                  </a:lnTo>
                  <a:close/>
                  <a:moveTo>
                    <a:pt x="1483" y="1848"/>
                  </a:moveTo>
                  <a:lnTo>
                    <a:pt x="1489" y="1848"/>
                  </a:lnTo>
                  <a:lnTo>
                    <a:pt x="1489" y="1853"/>
                  </a:lnTo>
                  <a:lnTo>
                    <a:pt x="1483" y="1853"/>
                  </a:lnTo>
                  <a:lnTo>
                    <a:pt x="1483" y="1848"/>
                  </a:lnTo>
                  <a:close/>
                  <a:moveTo>
                    <a:pt x="1494" y="1848"/>
                  </a:moveTo>
                  <a:lnTo>
                    <a:pt x="1499" y="1848"/>
                  </a:lnTo>
                  <a:lnTo>
                    <a:pt x="1499" y="1853"/>
                  </a:lnTo>
                  <a:lnTo>
                    <a:pt x="1494" y="1853"/>
                  </a:lnTo>
                  <a:lnTo>
                    <a:pt x="1494" y="1848"/>
                  </a:lnTo>
                  <a:close/>
                  <a:moveTo>
                    <a:pt x="1504" y="1848"/>
                  </a:moveTo>
                  <a:lnTo>
                    <a:pt x="1509" y="1848"/>
                  </a:lnTo>
                  <a:lnTo>
                    <a:pt x="1509" y="1853"/>
                  </a:lnTo>
                  <a:lnTo>
                    <a:pt x="1504" y="1853"/>
                  </a:lnTo>
                  <a:lnTo>
                    <a:pt x="1504" y="1848"/>
                  </a:lnTo>
                  <a:close/>
                  <a:moveTo>
                    <a:pt x="1515" y="1848"/>
                  </a:moveTo>
                  <a:lnTo>
                    <a:pt x="1520" y="1848"/>
                  </a:lnTo>
                  <a:lnTo>
                    <a:pt x="1520" y="1853"/>
                  </a:lnTo>
                  <a:lnTo>
                    <a:pt x="1515" y="1853"/>
                  </a:lnTo>
                  <a:lnTo>
                    <a:pt x="1515" y="1848"/>
                  </a:lnTo>
                  <a:close/>
                  <a:moveTo>
                    <a:pt x="1525" y="1848"/>
                  </a:moveTo>
                  <a:lnTo>
                    <a:pt x="1530" y="1848"/>
                  </a:lnTo>
                  <a:lnTo>
                    <a:pt x="1530" y="1853"/>
                  </a:lnTo>
                  <a:lnTo>
                    <a:pt x="1525" y="1853"/>
                  </a:lnTo>
                  <a:lnTo>
                    <a:pt x="1525" y="1848"/>
                  </a:lnTo>
                  <a:close/>
                  <a:moveTo>
                    <a:pt x="1535" y="1848"/>
                  </a:moveTo>
                  <a:lnTo>
                    <a:pt x="1541" y="1848"/>
                  </a:lnTo>
                  <a:lnTo>
                    <a:pt x="1541" y="1853"/>
                  </a:lnTo>
                  <a:lnTo>
                    <a:pt x="1535" y="1853"/>
                  </a:lnTo>
                  <a:lnTo>
                    <a:pt x="1535" y="1848"/>
                  </a:lnTo>
                  <a:close/>
                  <a:moveTo>
                    <a:pt x="1546" y="1848"/>
                  </a:moveTo>
                  <a:lnTo>
                    <a:pt x="1551" y="1848"/>
                  </a:lnTo>
                  <a:lnTo>
                    <a:pt x="1551" y="1853"/>
                  </a:lnTo>
                  <a:lnTo>
                    <a:pt x="1546" y="1853"/>
                  </a:lnTo>
                  <a:lnTo>
                    <a:pt x="1546" y="1848"/>
                  </a:lnTo>
                  <a:close/>
                  <a:moveTo>
                    <a:pt x="1556" y="1848"/>
                  </a:moveTo>
                  <a:lnTo>
                    <a:pt x="1561" y="1848"/>
                  </a:lnTo>
                  <a:lnTo>
                    <a:pt x="1561" y="1853"/>
                  </a:lnTo>
                  <a:lnTo>
                    <a:pt x="1556" y="1853"/>
                  </a:lnTo>
                  <a:lnTo>
                    <a:pt x="1556" y="1848"/>
                  </a:lnTo>
                  <a:close/>
                  <a:moveTo>
                    <a:pt x="1566" y="1848"/>
                  </a:moveTo>
                  <a:lnTo>
                    <a:pt x="1572" y="1848"/>
                  </a:lnTo>
                  <a:lnTo>
                    <a:pt x="1572" y="1853"/>
                  </a:lnTo>
                  <a:lnTo>
                    <a:pt x="1566" y="1853"/>
                  </a:lnTo>
                  <a:lnTo>
                    <a:pt x="1566" y="1848"/>
                  </a:lnTo>
                  <a:close/>
                  <a:moveTo>
                    <a:pt x="1577" y="1848"/>
                  </a:moveTo>
                  <a:lnTo>
                    <a:pt x="1582" y="1848"/>
                  </a:lnTo>
                  <a:lnTo>
                    <a:pt x="1582" y="1853"/>
                  </a:lnTo>
                  <a:lnTo>
                    <a:pt x="1577" y="1853"/>
                  </a:lnTo>
                  <a:lnTo>
                    <a:pt x="1577" y="1848"/>
                  </a:lnTo>
                  <a:close/>
                  <a:moveTo>
                    <a:pt x="1587" y="1848"/>
                  </a:moveTo>
                  <a:lnTo>
                    <a:pt x="1592" y="1848"/>
                  </a:lnTo>
                  <a:lnTo>
                    <a:pt x="1592" y="1853"/>
                  </a:lnTo>
                  <a:lnTo>
                    <a:pt x="1587" y="1853"/>
                  </a:lnTo>
                  <a:lnTo>
                    <a:pt x="1587" y="1848"/>
                  </a:lnTo>
                  <a:close/>
                  <a:moveTo>
                    <a:pt x="1598" y="1848"/>
                  </a:moveTo>
                  <a:lnTo>
                    <a:pt x="1603" y="1848"/>
                  </a:lnTo>
                  <a:lnTo>
                    <a:pt x="1603" y="1853"/>
                  </a:lnTo>
                  <a:lnTo>
                    <a:pt x="1598" y="1853"/>
                  </a:lnTo>
                  <a:lnTo>
                    <a:pt x="1598" y="1848"/>
                  </a:lnTo>
                  <a:close/>
                  <a:moveTo>
                    <a:pt x="1608" y="1848"/>
                  </a:moveTo>
                  <a:lnTo>
                    <a:pt x="1613" y="1848"/>
                  </a:lnTo>
                  <a:lnTo>
                    <a:pt x="1613" y="1853"/>
                  </a:lnTo>
                  <a:lnTo>
                    <a:pt x="1608" y="1853"/>
                  </a:lnTo>
                  <a:lnTo>
                    <a:pt x="1608" y="1848"/>
                  </a:lnTo>
                  <a:close/>
                  <a:moveTo>
                    <a:pt x="1618" y="1848"/>
                  </a:moveTo>
                  <a:lnTo>
                    <a:pt x="1624" y="1848"/>
                  </a:lnTo>
                  <a:lnTo>
                    <a:pt x="1624" y="1853"/>
                  </a:lnTo>
                  <a:lnTo>
                    <a:pt x="1618" y="1853"/>
                  </a:lnTo>
                  <a:lnTo>
                    <a:pt x="1618" y="1848"/>
                  </a:lnTo>
                  <a:close/>
                  <a:moveTo>
                    <a:pt x="1629" y="1848"/>
                  </a:moveTo>
                  <a:lnTo>
                    <a:pt x="1634" y="1848"/>
                  </a:lnTo>
                  <a:lnTo>
                    <a:pt x="1634" y="1853"/>
                  </a:lnTo>
                  <a:lnTo>
                    <a:pt x="1629" y="1853"/>
                  </a:lnTo>
                  <a:lnTo>
                    <a:pt x="1629" y="1848"/>
                  </a:lnTo>
                  <a:close/>
                  <a:moveTo>
                    <a:pt x="1639" y="1848"/>
                  </a:moveTo>
                  <a:lnTo>
                    <a:pt x="1644" y="1848"/>
                  </a:lnTo>
                  <a:lnTo>
                    <a:pt x="1644" y="1853"/>
                  </a:lnTo>
                  <a:lnTo>
                    <a:pt x="1639" y="1853"/>
                  </a:lnTo>
                  <a:lnTo>
                    <a:pt x="1639" y="1848"/>
                  </a:lnTo>
                  <a:close/>
                  <a:moveTo>
                    <a:pt x="1649" y="1848"/>
                  </a:moveTo>
                  <a:lnTo>
                    <a:pt x="1655" y="1848"/>
                  </a:lnTo>
                  <a:lnTo>
                    <a:pt x="1655" y="1853"/>
                  </a:lnTo>
                  <a:lnTo>
                    <a:pt x="1649" y="1853"/>
                  </a:lnTo>
                  <a:lnTo>
                    <a:pt x="1649" y="1848"/>
                  </a:lnTo>
                  <a:close/>
                  <a:moveTo>
                    <a:pt x="1660" y="1848"/>
                  </a:moveTo>
                  <a:lnTo>
                    <a:pt x="1665" y="1848"/>
                  </a:lnTo>
                  <a:lnTo>
                    <a:pt x="1665" y="1853"/>
                  </a:lnTo>
                  <a:lnTo>
                    <a:pt x="1660" y="1853"/>
                  </a:lnTo>
                  <a:lnTo>
                    <a:pt x="1660" y="1848"/>
                  </a:lnTo>
                  <a:close/>
                  <a:moveTo>
                    <a:pt x="1670" y="1848"/>
                  </a:moveTo>
                  <a:lnTo>
                    <a:pt x="1675" y="1848"/>
                  </a:lnTo>
                  <a:lnTo>
                    <a:pt x="1675" y="1853"/>
                  </a:lnTo>
                  <a:lnTo>
                    <a:pt x="1670" y="1853"/>
                  </a:lnTo>
                  <a:lnTo>
                    <a:pt x="1670" y="1848"/>
                  </a:lnTo>
                  <a:close/>
                  <a:moveTo>
                    <a:pt x="1681" y="1848"/>
                  </a:moveTo>
                  <a:lnTo>
                    <a:pt x="1686" y="1848"/>
                  </a:lnTo>
                  <a:lnTo>
                    <a:pt x="1686" y="1853"/>
                  </a:lnTo>
                  <a:lnTo>
                    <a:pt x="1681" y="1853"/>
                  </a:lnTo>
                  <a:lnTo>
                    <a:pt x="1681" y="1848"/>
                  </a:lnTo>
                  <a:close/>
                  <a:moveTo>
                    <a:pt x="1691" y="1848"/>
                  </a:moveTo>
                  <a:lnTo>
                    <a:pt x="1696" y="1848"/>
                  </a:lnTo>
                  <a:lnTo>
                    <a:pt x="1696" y="1853"/>
                  </a:lnTo>
                  <a:lnTo>
                    <a:pt x="1691" y="1853"/>
                  </a:lnTo>
                  <a:lnTo>
                    <a:pt x="1691" y="1848"/>
                  </a:lnTo>
                  <a:close/>
                  <a:moveTo>
                    <a:pt x="1701" y="1848"/>
                  </a:moveTo>
                  <a:lnTo>
                    <a:pt x="1706" y="1848"/>
                  </a:lnTo>
                  <a:lnTo>
                    <a:pt x="1706" y="1853"/>
                  </a:lnTo>
                  <a:lnTo>
                    <a:pt x="1701" y="1853"/>
                  </a:lnTo>
                  <a:lnTo>
                    <a:pt x="1701" y="1848"/>
                  </a:lnTo>
                  <a:close/>
                  <a:moveTo>
                    <a:pt x="1712" y="1848"/>
                  </a:moveTo>
                  <a:lnTo>
                    <a:pt x="1717" y="1848"/>
                  </a:lnTo>
                  <a:lnTo>
                    <a:pt x="1717" y="1853"/>
                  </a:lnTo>
                  <a:lnTo>
                    <a:pt x="1712" y="1853"/>
                  </a:lnTo>
                  <a:lnTo>
                    <a:pt x="1712" y="1848"/>
                  </a:lnTo>
                  <a:close/>
                  <a:moveTo>
                    <a:pt x="1722" y="1848"/>
                  </a:moveTo>
                  <a:lnTo>
                    <a:pt x="1727" y="1848"/>
                  </a:lnTo>
                  <a:lnTo>
                    <a:pt x="1727" y="1853"/>
                  </a:lnTo>
                  <a:lnTo>
                    <a:pt x="1722" y="1853"/>
                  </a:lnTo>
                  <a:lnTo>
                    <a:pt x="1722" y="1848"/>
                  </a:lnTo>
                  <a:close/>
                  <a:moveTo>
                    <a:pt x="1732" y="1848"/>
                  </a:moveTo>
                  <a:lnTo>
                    <a:pt x="1738" y="1848"/>
                  </a:lnTo>
                  <a:lnTo>
                    <a:pt x="1738" y="1853"/>
                  </a:lnTo>
                  <a:lnTo>
                    <a:pt x="1732" y="1853"/>
                  </a:lnTo>
                  <a:lnTo>
                    <a:pt x="1732" y="1848"/>
                  </a:lnTo>
                  <a:close/>
                  <a:moveTo>
                    <a:pt x="1743" y="1848"/>
                  </a:moveTo>
                  <a:lnTo>
                    <a:pt x="1748" y="1848"/>
                  </a:lnTo>
                  <a:lnTo>
                    <a:pt x="1748" y="1853"/>
                  </a:lnTo>
                  <a:lnTo>
                    <a:pt x="1743" y="1853"/>
                  </a:lnTo>
                  <a:lnTo>
                    <a:pt x="1743" y="1848"/>
                  </a:lnTo>
                  <a:close/>
                  <a:moveTo>
                    <a:pt x="1753" y="1848"/>
                  </a:moveTo>
                  <a:lnTo>
                    <a:pt x="1758" y="1848"/>
                  </a:lnTo>
                  <a:lnTo>
                    <a:pt x="1758" y="1853"/>
                  </a:lnTo>
                  <a:lnTo>
                    <a:pt x="1753" y="1853"/>
                  </a:lnTo>
                  <a:lnTo>
                    <a:pt x="1753" y="1848"/>
                  </a:lnTo>
                  <a:close/>
                  <a:moveTo>
                    <a:pt x="1764" y="1848"/>
                  </a:moveTo>
                  <a:lnTo>
                    <a:pt x="1769" y="1848"/>
                  </a:lnTo>
                  <a:lnTo>
                    <a:pt x="1769" y="1853"/>
                  </a:lnTo>
                  <a:lnTo>
                    <a:pt x="1764" y="1853"/>
                  </a:lnTo>
                  <a:lnTo>
                    <a:pt x="1764" y="1848"/>
                  </a:lnTo>
                  <a:close/>
                  <a:moveTo>
                    <a:pt x="1774" y="1848"/>
                  </a:moveTo>
                  <a:lnTo>
                    <a:pt x="1779" y="1848"/>
                  </a:lnTo>
                  <a:lnTo>
                    <a:pt x="1779" y="1853"/>
                  </a:lnTo>
                  <a:lnTo>
                    <a:pt x="1774" y="1853"/>
                  </a:lnTo>
                  <a:lnTo>
                    <a:pt x="1774" y="1848"/>
                  </a:lnTo>
                  <a:close/>
                  <a:moveTo>
                    <a:pt x="1784" y="1848"/>
                  </a:moveTo>
                  <a:lnTo>
                    <a:pt x="1789" y="1848"/>
                  </a:lnTo>
                  <a:lnTo>
                    <a:pt x="1789" y="1853"/>
                  </a:lnTo>
                  <a:lnTo>
                    <a:pt x="1784" y="1853"/>
                  </a:lnTo>
                  <a:lnTo>
                    <a:pt x="1784" y="1848"/>
                  </a:lnTo>
                  <a:close/>
                  <a:moveTo>
                    <a:pt x="1795" y="1848"/>
                  </a:moveTo>
                  <a:lnTo>
                    <a:pt x="1800" y="1848"/>
                  </a:lnTo>
                  <a:lnTo>
                    <a:pt x="1800" y="1853"/>
                  </a:lnTo>
                  <a:lnTo>
                    <a:pt x="1795" y="1853"/>
                  </a:lnTo>
                  <a:lnTo>
                    <a:pt x="1795" y="1848"/>
                  </a:lnTo>
                  <a:close/>
                  <a:moveTo>
                    <a:pt x="1805" y="1848"/>
                  </a:moveTo>
                  <a:lnTo>
                    <a:pt x="1810" y="1848"/>
                  </a:lnTo>
                  <a:lnTo>
                    <a:pt x="1810" y="1853"/>
                  </a:lnTo>
                  <a:lnTo>
                    <a:pt x="1805" y="1853"/>
                  </a:lnTo>
                  <a:lnTo>
                    <a:pt x="1805" y="1848"/>
                  </a:lnTo>
                  <a:close/>
                  <a:moveTo>
                    <a:pt x="1815" y="1848"/>
                  </a:moveTo>
                  <a:lnTo>
                    <a:pt x="1821" y="1848"/>
                  </a:lnTo>
                  <a:lnTo>
                    <a:pt x="1821" y="1853"/>
                  </a:lnTo>
                  <a:lnTo>
                    <a:pt x="1815" y="1853"/>
                  </a:lnTo>
                  <a:lnTo>
                    <a:pt x="1815" y="1848"/>
                  </a:lnTo>
                  <a:close/>
                  <a:moveTo>
                    <a:pt x="1826" y="1848"/>
                  </a:moveTo>
                  <a:lnTo>
                    <a:pt x="1831" y="1848"/>
                  </a:lnTo>
                  <a:lnTo>
                    <a:pt x="1831" y="1853"/>
                  </a:lnTo>
                  <a:lnTo>
                    <a:pt x="1826" y="1853"/>
                  </a:lnTo>
                  <a:lnTo>
                    <a:pt x="1826" y="1848"/>
                  </a:lnTo>
                  <a:close/>
                  <a:moveTo>
                    <a:pt x="1836" y="1848"/>
                  </a:moveTo>
                  <a:lnTo>
                    <a:pt x="1841" y="1848"/>
                  </a:lnTo>
                  <a:lnTo>
                    <a:pt x="1841" y="1853"/>
                  </a:lnTo>
                  <a:lnTo>
                    <a:pt x="1836" y="1853"/>
                  </a:lnTo>
                  <a:lnTo>
                    <a:pt x="1836" y="1848"/>
                  </a:lnTo>
                  <a:close/>
                  <a:moveTo>
                    <a:pt x="1847" y="1848"/>
                  </a:moveTo>
                  <a:lnTo>
                    <a:pt x="1852" y="1848"/>
                  </a:lnTo>
                  <a:lnTo>
                    <a:pt x="1852" y="1853"/>
                  </a:lnTo>
                  <a:lnTo>
                    <a:pt x="1847" y="1853"/>
                  </a:lnTo>
                  <a:lnTo>
                    <a:pt x="1847" y="1848"/>
                  </a:lnTo>
                  <a:close/>
                  <a:moveTo>
                    <a:pt x="1857" y="1848"/>
                  </a:moveTo>
                  <a:lnTo>
                    <a:pt x="1862" y="1848"/>
                  </a:lnTo>
                  <a:lnTo>
                    <a:pt x="1862" y="1853"/>
                  </a:lnTo>
                  <a:lnTo>
                    <a:pt x="1857" y="1853"/>
                  </a:lnTo>
                  <a:lnTo>
                    <a:pt x="1857" y="1848"/>
                  </a:lnTo>
                  <a:close/>
                  <a:moveTo>
                    <a:pt x="1867" y="1848"/>
                  </a:moveTo>
                  <a:lnTo>
                    <a:pt x="1872" y="1848"/>
                  </a:lnTo>
                  <a:lnTo>
                    <a:pt x="1872" y="1853"/>
                  </a:lnTo>
                  <a:lnTo>
                    <a:pt x="1867" y="1853"/>
                  </a:lnTo>
                  <a:lnTo>
                    <a:pt x="1867" y="1848"/>
                  </a:lnTo>
                  <a:close/>
                  <a:moveTo>
                    <a:pt x="1878" y="1848"/>
                  </a:moveTo>
                  <a:lnTo>
                    <a:pt x="1883" y="1848"/>
                  </a:lnTo>
                  <a:lnTo>
                    <a:pt x="1883" y="1853"/>
                  </a:lnTo>
                  <a:lnTo>
                    <a:pt x="1878" y="1853"/>
                  </a:lnTo>
                  <a:lnTo>
                    <a:pt x="1878" y="1848"/>
                  </a:lnTo>
                  <a:close/>
                  <a:moveTo>
                    <a:pt x="1888" y="1848"/>
                  </a:moveTo>
                  <a:lnTo>
                    <a:pt x="1893" y="1848"/>
                  </a:lnTo>
                  <a:lnTo>
                    <a:pt x="1893" y="1853"/>
                  </a:lnTo>
                  <a:lnTo>
                    <a:pt x="1888" y="1853"/>
                  </a:lnTo>
                  <a:lnTo>
                    <a:pt x="1888" y="1848"/>
                  </a:lnTo>
                  <a:close/>
                  <a:moveTo>
                    <a:pt x="1898" y="1848"/>
                  </a:moveTo>
                  <a:lnTo>
                    <a:pt x="1904" y="1848"/>
                  </a:lnTo>
                  <a:lnTo>
                    <a:pt x="1904" y="1853"/>
                  </a:lnTo>
                  <a:lnTo>
                    <a:pt x="1898" y="1853"/>
                  </a:lnTo>
                  <a:lnTo>
                    <a:pt x="1898" y="1848"/>
                  </a:lnTo>
                  <a:close/>
                  <a:moveTo>
                    <a:pt x="1909" y="1848"/>
                  </a:moveTo>
                  <a:lnTo>
                    <a:pt x="1914" y="1848"/>
                  </a:lnTo>
                  <a:lnTo>
                    <a:pt x="1914" y="1853"/>
                  </a:lnTo>
                  <a:lnTo>
                    <a:pt x="1909" y="1853"/>
                  </a:lnTo>
                  <a:lnTo>
                    <a:pt x="1909" y="1848"/>
                  </a:lnTo>
                  <a:close/>
                  <a:moveTo>
                    <a:pt x="1919" y="1848"/>
                  </a:moveTo>
                  <a:lnTo>
                    <a:pt x="1924" y="1848"/>
                  </a:lnTo>
                  <a:lnTo>
                    <a:pt x="1924" y="1853"/>
                  </a:lnTo>
                  <a:lnTo>
                    <a:pt x="1919" y="1853"/>
                  </a:lnTo>
                  <a:lnTo>
                    <a:pt x="1919" y="1848"/>
                  </a:lnTo>
                  <a:close/>
                  <a:moveTo>
                    <a:pt x="1930" y="1848"/>
                  </a:moveTo>
                  <a:lnTo>
                    <a:pt x="1935" y="1848"/>
                  </a:lnTo>
                  <a:lnTo>
                    <a:pt x="1935" y="1853"/>
                  </a:lnTo>
                  <a:lnTo>
                    <a:pt x="1930" y="1853"/>
                  </a:lnTo>
                  <a:lnTo>
                    <a:pt x="1930" y="1848"/>
                  </a:lnTo>
                  <a:close/>
                  <a:moveTo>
                    <a:pt x="1940" y="1848"/>
                  </a:moveTo>
                  <a:lnTo>
                    <a:pt x="1945" y="1848"/>
                  </a:lnTo>
                  <a:lnTo>
                    <a:pt x="1945" y="1853"/>
                  </a:lnTo>
                  <a:lnTo>
                    <a:pt x="1940" y="1853"/>
                  </a:lnTo>
                  <a:lnTo>
                    <a:pt x="1940" y="1848"/>
                  </a:lnTo>
                  <a:close/>
                  <a:moveTo>
                    <a:pt x="1950" y="1848"/>
                  </a:moveTo>
                  <a:lnTo>
                    <a:pt x="1955" y="1848"/>
                  </a:lnTo>
                  <a:lnTo>
                    <a:pt x="1955" y="1853"/>
                  </a:lnTo>
                  <a:lnTo>
                    <a:pt x="1950" y="1853"/>
                  </a:lnTo>
                  <a:lnTo>
                    <a:pt x="1950" y="1848"/>
                  </a:lnTo>
                  <a:close/>
                  <a:moveTo>
                    <a:pt x="1961" y="1848"/>
                  </a:moveTo>
                  <a:lnTo>
                    <a:pt x="1966" y="1848"/>
                  </a:lnTo>
                  <a:lnTo>
                    <a:pt x="1966" y="1853"/>
                  </a:lnTo>
                  <a:lnTo>
                    <a:pt x="1961" y="1853"/>
                  </a:lnTo>
                  <a:lnTo>
                    <a:pt x="1961" y="1848"/>
                  </a:lnTo>
                  <a:close/>
                  <a:moveTo>
                    <a:pt x="1971" y="1848"/>
                  </a:moveTo>
                  <a:lnTo>
                    <a:pt x="1976" y="1848"/>
                  </a:lnTo>
                  <a:lnTo>
                    <a:pt x="1976" y="1853"/>
                  </a:lnTo>
                  <a:lnTo>
                    <a:pt x="1971" y="1853"/>
                  </a:lnTo>
                  <a:lnTo>
                    <a:pt x="1971" y="1848"/>
                  </a:lnTo>
                  <a:close/>
                  <a:moveTo>
                    <a:pt x="1981" y="1848"/>
                  </a:moveTo>
                  <a:lnTo>
                    <a:pt x="1987" y="1848"/>
                  </a:lnTo>
                  <a:lnTo>
                    <a:pt x="1987" y="1853"/>
                  </a:lnTo>
                  <a:lnTo>
                    <a:pt x="1981" y="1853"/>
                  </a:lnTo>
                  <a:lnTo>
                    <a:pt x="1981" y="1848"/>
                  </a:lnTo>
                  <a:close/>
                  <a:moveTo>
                    <a:pt x="1992" y="1848"/>
                  </a:moveTo>
                  <a:lnTo>
                    <a:pt x="1997" y="1848"/>
                  </a:lnTo>
                  <a:lnTo>
                    <a:pt x="1997" y="1853"/>
                  </a:lnTo>
                  <a:lnTo>
                    <a:pt x="1992" y="1853"/>
                  </a:lnTo>
                  <a:lnTo>
                    <a:pt x="1992" y="1848"/>
                  </a:lnTo>
                  <a:close/>
                  <a:moveTo>
                    <a:pt x="2002" y="1848"/>
                  </a:moveTo>
                  <a:lnTo>
                    <a:pt x="2007" y="1848"/>
                  </a:lnTo>
                  <a:lnTo>
                    <a:pt x="2007" y="1853"/>
                  </a:lnTo>
                  <a:lnTo>
                    <a:pt x="2002" y="1853"/>
                  </a:lnTo>
                  <a:lnTo>
                    <a:pt x="2002" y="1848"/>
                  </a:lnTo>
                  <a:close/>
                  <a:moveTo>
                    <a:pt x="2012" y="1848"/>
                  </a:moveTo>
                  <a:lnTo>
                    <a:pt x="2018" y="1848"/>
                  </a:lnTo>
                  <a:lnTo>
                    <a:pt x="2018" y="1853"/>
                  </a:lnTo>
                  <a:lnTo>
                    <a:pt x="2012" y="1853"/>
                  </a:lnTo>
                  <a:lnTo>
                    <a:pt x="2012" y="1848"/>
                  </a:lnTo>
                  <a:close/>
                  <a:moveTo>
                    <a:pt x="2023" y="1848"/>
                  </a:moveTo>
                  <a:lnTo>
                    <a:pt x="2028" y="1848"/>
                  </a:lnTo>
                  <a:lnTo>
                    <a:pt x="2028" y="1853"/>
                  </a:lnTo>
                  <a:lnTo>
                    <a:pt x="2023" y="1853"/>
                  </a:lnTo>
                  <a:lnTo>
                    <a:pt x="2023" y="1848"/>
                  </a:lnTo>
                  <a:close/>
                  <a:moveTo>
                    <a:pt x="2033" y="1848"/>
                  </a:moveTo>
                  <a:lnTo>
                    <a:pt x="2038" y="1848"/>
                  </a:lnTo>
                  <a:lnTo>
                    <a:pt x="2038" y="1853"/>
                  </a:lnTo>
                  <a:lnTo>
                    <a:pt x="2033" y="1853"/>
                  </a:lnTo>
                  <a:lnTo>
                    <a:pt x="2033" y="1848"/>
                  </a:lnTo>
                  <a:close/>
                  <a:moveTo>
                    <a:pt x="2044" y="1848"/>
                  </a:moveTo>
                  <a:lnTo>
                    <a:pt x="2049" y="1848"/>
                  </a:lnTo>
                  <a:lnTo>
                    <a:pt x="2049" y="1853"/>
                  </a:lnTo>
                  <a:lnTo>
                    <a:pt x="2044" y="1853"/>
                  </a:lnTo>
                  <a:lnTo>
                    <a:pt x="2044" y="1848"/>
                  </a:lnTo>
                  <a:close/>
                  <a:moveTo>
                    <a:pt x="2054" y="1848"/>
                  </a:moveTo>
                  <a:lnTo>
                    <a:pt x="2059" y="1848"/>
                  </a:lnTo>
                  <a:lnTo>
                    <a:pt x="2059" y="1853"/>
                  </a:lnTo>
                  <a:lnTo>
                    <a:pt x="2054" y="1853"/>
                  </a:lnTo>
                  <a:lnTo>
                    <a:pt x="2054" y="1848"/>
                  </a:lnTo>
                  <a:close/>
                  <a:moveTo>
                    <a:pt x="2064" y="1848"/>
                  </a:moveTo>
                  <a:lnTo>
                    <a:pt x="2070" y="1848"/>
                  </a:lnTo>
                  <a:lnTo>
                    <a:pt x="2070" y="1853"/>
                  </a:lnTo>
                  <a:lnTo>
                    <a:pt x="2064" y="1853"/>
                  </a:lnTo>
                  <a:lnTo>
                    <a:pt x="2064" y="1848"/>
                  </a:lnTo>
                  <a:close/>
                  <a:moveTo>
                    <a:pt x="2075" y="1848"/>
                  </a:moveTo>
                  <a:lnTo>
                    <a:pt x="2080" y="1848"/>
                  </a:lnTo>
                  <a:lnTo>
                    <a:pt x="2080" y="1853"/>
                  </a:lnTo>
                  <a:lnTo>
                    <a:pt x="2075" y="1853"/>
                  </a:lnTo>
                  <a:lnTo>
                    <a:pt x="2075" y="1848"/>
                  </a:lnTo>
                  <a:close/>
                  <a:moveTo>
                    <a:pt x="2085" y="1848"/>
                  </a:moveTo>
                  <a:lnTo>
                    <a:pt x="2090" y="1848"/>
                  </a:lnTo>
                  <a:lnTo>
                    <a:pt x="2090" y="1853"/>
                  </a:lnTo>
                  <a:lnTo>
                    <a:pt x="2085" y="1853"/>
                  </a:lnTo>
                  <a:lnTo>
                    <a:pt x="2085" y="1848"/>
                  </a:lnTo>
                  <a:close/>
                  <a:moveTo>
                    <a:pt x="2095" y="1848"/>
                  </a:moveTo>
                  <a:lnTo>
                    <a:pt x="2101" y="1848"/>
                  </a:lnTo>
                  <a:lnTo>
                    <a:pt x="2101" y="1853"/>
                  </a:lnTo>
                  <a:lnTo>
                    <a:pt x="2095" y="1853"/>
                  </a:lnTo>
                  <a:lnTo>
                    <a:pt x="2095" y="1848"/>
                  </a:lnTo>
                  <a:close/>
                  <a:moveTo>
                    <a:pt x="2106" y="1848"/>
                  </a:moveTo>
                  <a:lnTo>
                    <a:pt x="2111" y="1848"/>
                  </a:lnTo>
                  <a:lnTo>
                    <a:pt x="2111" y="1853"/>
                  </a:lnTo>
                  <a:lnTo>
                    <a:pt x="2106" y="1853"/>
                  </a:lnTo>
                  <a:lnTo>
                    <a:pt x="2106" y="1848"/>
                  </a:lnTo>
                  <a:close/>
                  <a:moveTo>
                    <a:pt x="2116" y="1848"/>
                  </a:moveTo>
                  <a:lnTo>
                    <a:pt x="2121" y="1848"/>
                  </a:lnTo>
                  <a:lnTo>
                    <a:pt x="2121" y="1853"/>
                  </a:lnTo>
                  <a:lnTo>
                    <a:pt x="2116" y="1853"/>
                  </a:lnTo>
                  <a:lnTo>
                    <a:pt x="2116" y="1848"/>
                  </a:lnTo>
                  <a:close/>
                  <a:moveTo>
                    <a:pt x="2127" y="1848"/>
                  </a:moveTo>
                  <a:lnTo>
                    <a:pt x="2132" y="1848"/>
                  </a:lnTo>
                  <a:lnTo>
                    <a:pt x="2132" y="1853"/>
                  </a:lnTo>
                  <a:lnTo>
                    <a:pt x="2127" y="1853"/>
                  </a:lnTo>
                  <a:lnTo>
                    <a:pt x="2127" y="1848"/>
                  </a:lnTo>
                  <a:close/>
                  <a:moveTo>
                    <a:pt x="2137" y="1848"/>
                  </a:moveTo>
                  <a:lnTo>
                    <a:pt x="2142" y="1848"/>
                  </a:lnTo>
                  <a:lnTo>
                    <a:pt x="2142" y="1853"/>
                  </a:lnTo>
                  <a:lnTo>
                    <a:pt x="2137" y="1853"/>
                  </a:lnTo>
                  <a:lnTo>
                    <a:pt x="2137" y="1848"/>
                  </a:lnTo>
                  <a:close/>
                  <a:moveTo>
                    <a:pt x="2147" y="1848"/>
                  </a:moveTo>
                  <a:lnTo>
                    <a:pt x="2153" y="1848"/>
                  </a:lnTo>
                  <a:lnTo>
                    <a:pt x="2153" y="1853"/>
                  </a:lnTo>
                  <a:lnTo>
                    <a:pt x="2147" y="1853"/>
                  </a:lnTo>
                  <a:lnTo>
                    <a:pt x="2147" y="1848"/>
                  </a:lnTo>
                  <a:close/>
                  <a:moveTo>
                    <a:pt x="2158" y="1848"/>
                  </a:moveTo>
                  <a:lnTo>
                    <a:pt x="2163" y="1848"/>
                  </a:lnTo>
                  <a:lnTo>
                    <a:pt x="2163" y="1853"/>
                  </a:lnTo>
                  <a:lnTo>
                    <a:pt x="2158" y="1853"/>
                  </a:lnTo>
                  <a:lnTo>
                    <a:pt x="2158" y="1848"/>
                  </a:lnTo>
                  <a:close/>
                  <a:moveTo>
                    <a:pt x="2168" y="1848"/>
                  </a:moveTo>
                  <a:lnTo>
                    <a:pt x="2173" y="1848"/>
                  </a:lnTo>
                  <a:lnTo>
                    <a:pt x="2173" y="1853"/>
                  </a:lnTo>
                  <a:lnTo>
                    <a:pt x="2168" y="1853"/>
                  </a:lnTo>
                  <a:lnTo>
                    <a:pt x="2168" y="1848"/>
                  </a:lnTo>
                  <a:close/>
                  <a:moveTo>
                    <a:pt x="2178" y="1848"/>
                  </a:moveTo>
                  <a:lnTo>
                    <a:pt x="2184" y="1848"/>
                  </a:lnTo>
                  <a:lnTo>
                    <a:pt x="2184" y="1853"/>
                  </a:lnTo>
                  <a:lnTo>
                    <a:pt x="2178" y="1853"/>
                  </a:lnTo>
                  <a:lnTo>
                    <a:pt x="2178" y="1848"/>
                  </a:lnTo>
                  <a:close/>
                  <a:moveTo>
                    <a:pt x="2189" y="1848"/>
                  </a:moveTo>
                  <a:lnTo>
                    <a:pt x="2194" y="1848"/>
                  </a:lnTo>
                  <a:lnTo>
                    <a:pt x="2194" y="1853"/>
                  </a:lnTo>
                  <a:lnTo>
                    <a:pt x="2189" y="1853"/>
                  </a:lnTo>
                  <a:lnTo>
                    <a:pt x="2189" y="1848"/>
                  </a:lnTo>
                  <a:close/>
                  <a:moveTo>
                    <a:pt x="2199" y="1848"/>
                  </a:moveTo>
                  <a:lnTo>
                    <a:pt x="2204" y="1848"/>
                  </a:lnTo>
                  <a:lnTo>
                    <a:pt x="2204" y="1853"/>
                  </a:lnTo>
                  <a:lnTo>
                    <a:pt x="2199" y="1853"/>
                  </a:lnTo>
                  <a:lnTo>
                    <a:pt x="2199" y="1848"/>
                  </a:lnTo>
                  <a:close/>
                  <a:moveTo>
                    <a:pt x="2210" y="1848"/>
                  </a:moveTo>
                  <a:lnTo>
                    <a:pt x="2215" y="1848"/>
                  </a:lnTo>
                  <a:lnTo>
                    <a:pt x="2215" y="1853"/>
                  </a:lnTo>
                  <a:lnTo>
                    <a:pt x="2210" y="1853"/>
                  </a:lnTo>
                  <a:lnTo>
                    <a:pt x="2210" y="1848"/>
                  </a:lnTo>
                  <a:close/>
                  <a:moveTo>
                    <a:pt x="2220" y="1848"/>
                  </a:moveTo>
                  <a:lnTo>
                    <a:pt x="2225" y="1848"/>
                  </a:lnTo>
                  <a:lnTo>
                    <a:pt x="2225" y="1853"/>
                  </a:lnTo>
                  <a:lnTo>
                    <a:pt x="2220" y="1853"/>
                  </a:lnTo>
                  <a:lnTo>
                    <a:pt x="2220" y="1848"/>
                  </a:lnTo>
                  <a:close/>
                  <a:moveTo>
                    <a:pt x="2230" y="1848"/>
                  </a:moveTo>
                  <a:lnTo>
                    <a:pt x="2236" y="1848"/>
                  </a:lnTo>
                  <a:lnTo>
                    <a:pt x="2236" y="1853"/>
                  </a:lnTo>
                  <a:lnTo>
                    <a:pt x="2230" y="1853"/>
                  </a:lnTo>
                  <a:lnTo>
                    <a:pt x="2230" y="1848"/>
                  </a:lnTo>
                  <a:close/>
                  <a:moveTo>
                    <a:pt x="2241" y="1848"/>
                  </a:moveTo>
                  <a:lnTo>
                    <a:pt x="2246" y="1848"/>
                  </a:lnTo>
                  <a:lnTo>
                    <a:pt x="2246" y="1853"/>
                  </a:lnTo>
                  <a:lnTo>
                    <a:pt x="2241" y="1853"/>
                  </a:lnTo>
                  <a:lnTo>
                    <a:pt x="2241" y="1848"/>
                  </a:lnTo>
                  <a:close/>
                  <a:moveTo>
                    <a:pt x="2251" y="1848"/>
                  </a:moveTo>
                  <a:lnTo>
                    <a:pt x="2256" y="1848"/>
                  </a:lnTo>
                  <a:lnTo>
                    <a:pt x="2256" y="1853"/>
                  </a:lnTo>
                  <a:lnTo>
                    <a:pt x="2251" y="1853"/>
                  </a:lnTo>
                  <a:lnTo>
                    <a:pt x="2251" y="1848"/>
                  </a:lnTo>
                  <a:close/>
                  <a:moveTo>
                    <a:pt x="2261" y="1848"/>
                  </a:moveTo>
                  <a:lnTo>
                    <a:pt x="2267" y="1848"/>
                  </a:lnTo>
                  <a:lnTo>
                    <a:pt x="2267" y="1853"/>
                  </a:lnTo>
                  <a:lnTo>
                    <a:pt x="2261" y="1853"/>
                  </a:lnTo>
                  <a:lnTo>
                    <a:pt x="2261" y="1848"/>
                  </a:lnTo>
                  <a:close/>
                  <a:moveTo>
                    <a:pt x="2272" y="1848"/>
                  </a:moveTo>
                  <a:lnTo>
                    <a:pt x="2277" y="1848"/>
                  </a:lnTo>
                  <a:lnTo>
                    <a:pt x="2277" y="1853"/>
                  </a:lnTo>
                  <a:lnTo>
                    <a:pt x="2272" y="1853"/>
                  </a:lnTo>
                  <a:lnTo>
                    <a:pt x="2272" y="1848"/>
                  </a:lnTo>
                  <a:close/>
                  <a:moveTo>
                    <a:pt x="2282" y="1848"/>
                  </a:moveTo>
                  <a:lnTo>
                    <a:pt x="2287" y="1848"/>
                  </a:lnTo>
                  <a:lnTo>
                    <a:pt x="2287" y="1853"/>
                  </a:lnTo>
                  <a:lnTo>
                    <a:pt x="2282" y="1853"/>
                  </a:lnTo>
                  <a:lnTo>
                    <a:pt x="2282" y="1848"/>
                  </a:lnTo>
                  <a:close/>
                  <a:moveTo>
                    <a:pt x="2293" y="1848"/>
                  </a:moveTo>
                  <a:lnTo>
                    <a:pt x="2298" y="1848"/>
                  </a:lnTo>
                  <a:lnTo>
                    <a:pt x="2298" y="1853"/>
                  </a:lnTo>
                  <a:lnTo>
                    <a:pt x="2293" y="1853"/>
                  </a:lnTo>
                  <a:lnTo>
                    <a:pt x="2293" y="1848"/>
                  </a:lnTo>
                  <a:close/>
                  <a:moveTo>
                    <a:pt x="2303" y="1848"/>
                  </a:moveTo>
                  <a:lnTo>
                    <a:pt x="2308" y="1848"/>
                  </a:lnTo>
                  <a:lnTo>
                    <a:pt x="2308" y="1853"/>
                  </a:lnTo>
                  <a:lnTo>
                    <a:pt x="2303" y="1853"/>
                  </a:lnTo>
                  <a:lnTo>
                    <a:pt x="2303" y="1848"/>
                  </a:lnTo>
                  <a:close/>
                  <a:moveTo>
                    <a:pt x="2313" y="1848"/>
                  </a:moveTo>
                  <a:lnTo>
                    <a:pt x="2319" y="1848"/>
                  </a:lnTo>
                  <a:lnTo>
                    <a:pt x="2319" y="1853"/>
                  </a:lnTo>
                  <a:lnTo>
                    <a:pt x="2313" y="1853"/>
                  </a:lnTo>
                  <a:lnTo>
                    <a:pt x="2313" y="1848"/>
                  </a:lnTo>
                  <a:close/>
                  <a:moveTo>
                    <a:pt x="2324" y="1848"/>
                  </a:moveTo>
                  <a:lnTo>
                    <a:pt x="2329" y="1848"/>
                  </a:lnTo>
                  <a:lnTo>
                    <a:pt x="2329" y="1853"/>
                  </a:lnTo>
                  <a:lnTo>
                    <a:pt x="2324" y="1853"/>
                  </a:lnTo>
                  <a:lnTo>
                    <a:pt x="2324" y="1848"/>
                  </a:lnTo>
                  <a:close/>
                  <a:moveTo>
                    <a:pt x="2334" y="1848"/>
                  </a:moveTo>
                  <a:lnTo>
                    <a:pt x="2339" y="1848"/>
                  </a:lnTo>
                  <a:lnTo>
                    <a:pt x="2339" y="1853"/>
                  </a:lnTo>
                  <a:lnTo>
                    <a:pt x="2334" y="1853"/>
                  </a:lnTo>
                  <a:lnTo>
                    <a:pt x="2334" y="1848"/>
                  </a:lnTo>
                  <a:close/>
                  <a:moveTo>
                    <a:pt x="2344" y="1848"/>
                  </a:moveTo>
                  <a:lnTo>
                    <a:pt x="2350" y="1848"/>
                  </a:lnTo>
                  <a:lnTo>
                    <a:pt x="2350" y="1853"/>
                  </a:lnTo>
                  <a:lnTo>
                    <a:pt x="2344" y="1853"/>
                  </a:lnTo>
                  <a:lnTo>
                    <a:pt x="2344" y="1848"/>
                  </a:lnTo>
                  <a:close/>
                  <a:moveTo>
                    <a:pt x="2355" y="1848"/>
                  </a:moveTo>
                  <a:lnTo>
                    <a:pt x="2360" y="1848"/>
                  </a:lnTo>
                  <a:lnTo>
                    <a:pt x="2360" y="1853"/>
                  </a:lnTo>
                  <a:lnTo>
                    <a:pt x="2355" y="1853"/>
                  </a:lnTo>
                  <a:lnTo>
                    <a:pt x="2355" y="1848"/>
                  </a:lnTo>
                  <a:close/>
                  <a:moveTo>
                    <a:pt x="2365" y="1848"/>
                  </a:moveTo>
                  <a:lnTo>
                    <a:pt x="2370" y="1848"/>
                  </a:lnTo>
                  <a:lnTo>
                    <a:pt x="2370" y="1853"/>
                  </a:lnTo>
                  <a:lnTo>
                    <a:pt x="2365" y="1853"/>
                  </a:lnTo>
                  <a:lnTo>
                    <a:pt x="2365" y="1848"/>
                  </a:lnTo>
                  <a:close/>
                  <a:moveTo>
                    <a:pt x="2376" y="1848"/>
                  </a:moveTo>
                  <a:lnTo>
                    <a:pt x="2381" y="1848"/>
                  </a:lnTo>
                  <a:lnTo>
                    <a:pt x="2381" y="1853"/>
                  </a:lnTo>
                  <a:lnTo>
                    <a:pt x="2376" y="1853"/>
                  </a:lnTo>
                  <a:lnTo>
                    <a:pt x="2376" y="1848"/>
                  </a:lnTo>
                  <a:close/>
                  <a:moveTo>
                    <a:pt x="2386" y="1848"/>
                  </a:moveTo>
                  <a:lnTo>
                    <a:pt x="2391" y="1848"/>
                  </a:lnTo>
                  <a:lnTo>
                    <a:pt x="2391" y="1853"/>
                  </a:lnTo>
                  <a:lnTo>
                    <a:pt x="2386" y="1853"/>
                  </a:lnTo>
                  <a:lnTo>
                    <a:pt x="2386" y="1848"/>
                  </a:lnTo>
                  <a:close/>
                  <a:moveTo>
                    <a:pt x="2396" y="1848"/>
                  </a:moveTo>
                  <a:lnTo>
                    <a:pt x="2401" y="1848"/>
                  </a:lnTo>
                  <a:lnTo>
                    <a:pt x="2401" y="1853"/>
                  </a:lnTo>
                  <a:lnTo>
                    <a:pt x="2396" y="1853"/>
                  </a:lnTo>
                  <a:lnTo>
                    <a:pt x="2396" y="1848"/>
                  </a:lnTo>
                  <a:close/>
                  <a:moveTo>
                    <a:pt x="2407" y="1848"/>
                  </a:moveTo>
                  <a:lnTo>
                    <a:pt x="2412" y="1848"/>
                  </a:lnTo>
                  <a:lnTo>
                    <a:pt x="2412" y="1853"/>
                  </a:lnTo>
                  <a:lnTo>
                    <a:pt x="2407" y="1853"/>
                  </a:lnTo>
                  <a:lnTo>
                    <a:pt x="2407" y="1848"/>
                  </a:lnTo>
                  <a:close/>
                  <a:moveTo>
                    <a:pt x="2417" y="1848"/>
                  </a:moveTo>
                  <a:lnTo>
                    <a:pt x="2422" y="1848"/>
                  </a:lnTo>
                  <a:lnTo>
                    <a:pt x="2422" y="1853"/>
                  </a:lnTo>
                  <a:lnTo>
                    <a:pt x="2417" y="1853"/>
                  </a:lnTo>
                  <a:lnTo>
                    <a:pt x="2417" y="1848"/>
                  </a:lnTo>
                  <a:close/>
                  <a:moveTo>
                    <a:pt x="2427" y="1848"/>
                  </a:moveTo>
                  <a:lnTo>
                    <a:pt x="2433" y="1848"/>
                  </a:lnTo>
                  <a:lnTo>
                    <a:pt x="2433" y="1853"/>
                  </a:lnTo>
                  <a:lnTo>
                    <a:pt x="2427" y="1853"/>
                  </a:lnTo>
                  <a:lnTo>
                    <a:pt x="2427" y="1848"/>
                  </a:lnTo>
                  <a:close/>
                  <a:moveTo>
                    <a:pt x="2438" y="1848"/>
                  </a:moveTo>
                  <a:lnTo>
                    <a:pt x="2443" y="1848"/>
                  </a:lnTo>
                  <a:lnTo>
                    <a:pt x="2443" y="1853"/>
                  </a:lnTo>
                  <a:lnTo>
                    <a:pt x="2438" y="1853"/>
                  </a:lnTo>
                  <a:lnTo>
                    <a:pt x="2438" y="1848"/>
                  </a:lnTo>
                  <a:close/>
                  <a:moveTo>
                    <a:pt x="2448" y="1848"/>
                  </a:moveTo>
                  <a:lnTo>
                    <a:pt x="2453" y="1848"/>
                  </a:lnTo>
                  <a:lnTo>
                    <a:pt x="2453" y="1853"/>
                  </a:lnTo>
                  <a:lnTo>
                    <a:pt x="2448" y="1853"/>
                  </a:lnTo>
                  <a:lnTo>
                    <a:pt x="2448" y="1848"/>
                  </a:lnTo>
                  <a:close/>
                  <a:moveTo>
                    <a:pt x="2459" y="1848"/>
                  </a:moveTo>
                  <a:lnTo>
                    <a:pt x="2464" y="1848"/>
                  </a:lnTo>
                  <a:lnTo>
                    <a:pt x="2464" y="1853"/>
                  </a:lnTo>
                  <a:lnTo>
                    <a:pt x="2459" y="1853"/>
                  </a:lnTo>
                  <a:lnTo>
                    <a:pt x="2459" y="1848"/>
                  </a:lnTo>
                  <a:close/>
                  <a:moveTo>
                    <a:pt x="2469" y="1848"/>
                  </a:moveTo>
                  <a:lnTo>
                    <a:pt x="2474" y="1848"/>
                  </a:lnTo>
                  <a:lnTo>
                    <a:pt x="2474" y="1853"/>
                  </a:lnTo>
                  <a:lnTo>
                    <a:pt x="2469" y="1853"/>
                  </a:lnTo>
                  <a:lnTo>
                    <a:pt x="2469" y="1848"/>
                  </a:lnTo>
                  <a:close/>
                  <a:moveTo>
                    <a:pt x="2479" y="1848"/>
                  </a:moveTo>
                  <a:lnTo>
                    <a:pt x="2484" y="1848"/>
                  </a:lnTo>
                  <a:lnTo>
                    <a:pt x="2484" y="1853"/>
                  </a:lnTo>
                  <a:lnTo>
                    <a:pt x="2479" y="1853"/>
                  </a:lnTo>
                  <a:lnTo>
                    <a:pt x="2479" y="1848"/>
                  </a:lnTo>
                  <a:close/>
                  <a:moveTo>
                    <a:pt x="2490" y="1848"/>
                  </a:moveTo>
                  <a:lnTo>
                    <a:pt x="2495" y="1848"/>
                  </a:lnTo>
                  <a:lnTo>
                    <a:pt x="2495" y="1853"/>
                  </a:lnTo>
                  <a:lnTo>
                    <a:pt x="2490" y="1853"/>
                  </a:lnTo>
                  <a:lnTo>
                    <a:pt x="2490" y="1848"/>
                  </a:lnTo>
                  <a:close/>
                  <a:moveTo>
                    <a:pt x="2500" y="1848"/>
                  </a:moveTo>
                  <a:lnTo>
                    <a:pt x="2505" y="1848"/>
                  </a:lnTo>
                  <a:lnTo>
                    <a:pt x="2505" y="1853"/>
                  </a:lnTo>
                  <a:lnTo>
                    <a:pt x="2500" y="1853"/>
                  </a:lnTo>
                  <a:lnTo>
                    <a:pt x="2500" y="1848"/>
                  </a:lnTo>
                  <a:close/>
                  <a:moveTo>
                    <a:pt x="2510" y="1848"/>
                  </a:moveTo>
                  <a:lnTo>
                    <a:pt x="2516" y="1848"/>
                  </a:lnTo>
                  <a:lnTo>
                    <a:pt x="2516" y="1853"/>
                  </a:lnTo>
                  <a:lnTo>
                    <a:pt x="2510" y="1853"/>
                  </a:lnTo>
                  <a:lnTo>
                    <a:pt x="2510" y="1848"/>
                  </a:lnTo>
                  <a:close/>
                  <a:moveTo>
                    <a:pt x="2521" y="1848"/>
                  </a:moveTo>
                  <a:lnTo>
                    <a:pt x="2526" y="1848"/>
                  </a:lnTo>
                  <a:lnTo>
                    <a:pt x="2526" y="1853"/>
                  </a:lnTo>
                  <a:lnTo>
                    <a:pt x="2521" y="1853"/>
                  </a:lnTo>
                  <a:lnTo>
                    <a:pt x="2521" y="1848"/>
                  </a:lnTo>
                  <a:close/>
                  <a:moveTo>
                    <a:pt x="2531" y="1848"/>
                  </a:moveTo>
                  <a:lnTo>
                    <a:pt x="2536" y="1848"/>
                  </a:lnTo>
                  <a:lnTo>
                    <a:pt x="2536" y="1853"/>
                  </a:lnTo>
                  <a:lnTo>
                    <a:pt x="2531" y="1853"/>
                  </a:lnTo>
                  <a:lnTo>
                    <a:pt x="2531" y="1848"/>
                  </a:lnTo>
                  <a:close/>
                  <a:moveTo>
                    <a:pt x="2542" y="1848"/>
                  </a:moveTo>
                  <a:lnTo>
                    <a:pt x="2547" y="1848"/>
                  </a:lnTo>
                  <a:lnTo>
                    <a:pt x="2547" y="1853"/>
                  </a:lnTo>
                  <a:lnTo>
                    <a:pt x="2542" y="1853"/>
                  </a:lnTo>
                  <a:lnTo>
                    <a:pt x="2542" y="1848"/>
                  </a:lnTo>
                  <a:close/>
                  <a:moveTo>
                    <a:pt x="2552" y="1848"/>
                  </a:moveTo>
                  <a:lnTo>
                    <a:pt x="2557" y="1848"/>
                  </a:lnTo>
                  <a:lnTo>
                    <a:pt x="2557" y="1853"/>
                  </a:lnTo>
                  <a:lnTo>
                    <a:pt x="2552" y="1853"/>
                  </a:lnTo>
                  <a:lnTo>
                    <a:pt x="2552" y="1848"/>
                  </a:lnTo>
                  <a:close/>
                  <a:moveTo>
                    <a:pt x="2562" y="1848"/>
                  </a:moveTo>
                  <a:lnTo>
                    <a:pt x="2567" y="1848"/>
                  </a:lnTo>
                  <a:lnTo>
                    <a:pt x="2567" y="1853"/>
                  </a:lnTo>
                  <a:lnTo>
                    <a:pt x="2562" y="1853"/>
                  </a:lnTo>
                  <a:lnTo>
                    <a:pt x="2562" y="1848"/>
                  </a:lnTo>
                  <a:close/>
                  <a:moveTo>
                    <a:pt x="2573" y="1848"/>
                  </a:moveTo>
                  <a:lnTo>
                    <a:pt x="2578" y="1848"/>
                  </a:lnTo>
                  <a:lnTo>
                    <a:pt x="2578" y="1853"/>
                  </a:lnTo>
                  <a:lnTo>
                    <a:pt x="2573" y="1853"/>
                  </a:lnTo>
                  <a:lnTo>
                    <a:pt x="2573" y="1848"/>
                  </a:lnTo>
                  <a:close/>
                  <a:moveTo>
                    <a:pt x="2583" y="1848"/>
                  </a:moveTo>
                  <a:lnTo>
                    <a:pt x="2588" y="1848"/>
                  </a:lnTo>
                  <a:lnTo>
                    <a:pt x="2588" y="1853"/>
                  </a:lnTo>
                  <a:lnTo>
                    <a:pt x="2583" y="1853"/>
                  </a:lnTo>
                  <a:lnTo>
                    <a:pt x="2583" y="1848"/>
                  </a:lnTo>
                  <a:close/>
                  <a:moveTo>
                    <a:pt x="2593" y="1848"/>
                  </a:moveTo>
                  <a:lnTo>
                    <a:pt x="2599" y="1848"/>
                  </a:lnTo>
                  <a:lnTo>
                    <a:pt x="2599" y="1853"/>
                  </a:lnTo>
                  <a:lnTo>
                    <a:pt x="2593" y="1853"/>
                  </a:lnTo>
                  <a:lnTo>
                    <a:pt x="2593" y="1848"/>
                  </a:lnTo>
                  <a:close/>
                  <a:moveTo>
                    <a:pt x="2604" y="1848"/>
                  </a:moveTo>
                  <a:lnTo>
                    <a:pt x="2609" y="1848"/>
                  </a:lnTo>
                  <a:lnTo>
                    <a:pt x="2609" y="1853"/>
                  </a:lnTo>
                  <a:lnTo>
                    <a:pt x="2604" y="1853"/>
                  </a:lnTo>
                  <a:lnTo>
                    <a:pt x="2604" y="1848"/>
                  </a:lnTo>
                  <a:close/>
                  <a:moveTo>
                    <a:pt x="2614" y="1848"/>
                  </a:moveTo>
                  <a:lnTo>
                    <a:pt x="2619" y="1848"/>
                  </a:lnTo>
                  <a:lnTo>
                    <a:pt x="2619" y="1853"/>
                  </a:lnTo>
                  <a:lnTo>
                    <a:pt x="2614" y="1853"/>
                  </a:lnTo>
                  <a:lnTo>
                    <a:pt x="2614" y="1848"/>
                  </a:lnTo>
                  <a:close/>
                  <a:moveTo>
                    <a:pt x="2625" y="1848"/>
                  </a:moveTo>
                  <a:lnTo>
                    <a:pt x="2630" y="1848"/>
                  </a:lnTo>
                  <a:lnTo>
                    <a:pt x="2630" y="1853"/>
                  </a:lnTo>
                  <a:lnTo>
                    <a:pt x="2625" y="1853"/>
                  </a:lnTo>
                  <a:lnTo>
                    <a:pt x="2625" y="1848"/>
                  </a:lnTo>
                  <a:close/>
                  <a:moveTo>
                    <a:pt x="2635" y="1848"/>
                  </a:moveTo>
                  <a:lnTo>
                    <a:pt x="2640" y="1848"/>
                  </a:lnTo>
                  <a:lnTo>
                    <a:pt x="2640" y="1853"/>
                  </a:lnTo>
                  <a:lnTo>
                    <a:pt x="2635" y="1853"/>
                  </a:lnTo>
                  <a:lnTo>
                    <a:pt x="2635" y="1848"/>
                  </a:lnTo>
                  <a:close/>
                  <a:moveTo>
                    <a:pt x="2645" y="1848"/>
                  </a:moveTo>
                  <a:lnTo>
                    <a:pt x="2650" y="1848"/>
                  </a:lnTo>
                  <a:lnTo>
                    <a:pt x="2650" y="1853"/>
                  </a:lnTo>
                  <a:lnTo>
                    <a:pt x="2645" y="1853"/>
                  </a:lnTo>
                  <a:lnTo>
                    <a:pt x="2645" y="1848"/>
                  </a:lnTo>
                  <a:close/>
                  <a:moveTo>
                    <a:pt x="2656" y="1848"/>
                  </a:moveTo>
                  <a:lnTo>
                    <a:pt x="2661" y="1848"/>
                  </a:lnTo>
                  <a:lnTo>
                    <a:pt x="2661" y="1853"/>
                  </a:lnTo>
                  <a:lnTo>
                    <a:pt x="2656" y="1853"/>
                  </a:lnTo>
                  <a:lnTo>
                    <a:pt x="2656" y="1848"/>
                  </a:lnTo>
                  <a:close/>
                  <a:moveTo>
                    <a:pt x="2666" y="1848"/>
                  </a:moveTo>
                  <a:lnTo>
                    <a:pt x="2671" y="1848"/>
                  </a:lnTo>
                  <a:lnTo>
                    <a:pt x="2671" y="1853"/>
                  </a:lnTo>
                  <a:lnTo>
                    <a:pt x="2666" y="1853"/>
                  </a:lnTo>
                  <a:lnTo>
                    <a:pt x="2666" y="1848"/>
                  </a:lnTo>
                  <a:close/>
                  <a:moveTo>
                    <a:pt x="2676" y="1848"/>
                  </a:moveTo>
                  <a:lnTo>
                    <a:pt x="2682" y="1848"/>
                  </a:lnTo>
                  <a:lnTo>
                    <a:pt x="2682" y="1853"/>
                  </a:lnTo>
                  <a:lnTo>
                    <a:pt x="2676" y="1853"/>
                  </a:lnTo>
                  <a:lnTo>
                    <a:pt x="2676" y="1848"/>
                  </a:lnTo>
                  <a:close/>
                  <a:moveTo>
                    <a:pt x="2687" y="1848"/>
                  </a:moveTo>
                  <a:lnTo>
                    <a:pt x="2692" y="1848"/>
                  </a:lnTo>
                  <a:lnTo>
                    <a:pt x="2692" y="1853"/>
                  </a:lnTo>
                  <a:lnTo>
                    <a:pt x="2687" y="1853"/>
                  </a:lnTo>
                  <a:lnTo>
                    <a:pt x="2687" y="1848"/>
                  </a:lnTo>
                  <a:close/>
                  <a:moveTo>
                    <a:pt x="2697" y="1848"/>
                  </a:moveTo>
                  <a:lnTo>
                    <a:pt x="2702" y="1848"/>
                  </a:lnTo>
                  <a:lnTo>
                    <a:pt x="2702" y="1853"/>
                  </a:lnTo>
                  <a:lnTo>
                    <a:pt x="2697" y="1853"/>
                  </a:lnTo>
                  <a:lnTo>
                    <a:pt x="2697" y="1848"/>
                  </a:lnTo>
                  <a:close/>
                  <a:moveTo>
                    <a:pt x="2707" y="1848"/>
                  </a:moveTo>
                  <a:lnTo>
                    <a:pt x="2713" y="1848"/>
                  </a:lnTo>
                  <a:lnTo>
                    <a:pt x="2713" y="1853"/>
                  </a:lnTo>
                  <a:lnTo>
                    <a:pt x="2707" y="1853"/>
                  </a:lnTo>
                  <a:lnTo>
                    <a:pt x="2707" y="1848"/>
                  </a:lnTo>
                  <a:close/>
                  <a:moveTo>
                    <a:pt x="2718" y="1848"/>
                  </a:moveTo>
                  <a:lnTo>
                    <a:pt x="2723" y="1848"/>
                  </a:lnTo>
                  <a:lnTo>
                    <a:pt x="2723" y="1853"/>
                  </a:lnTo>
                  <a:lnTo>
                    <a:pt x="2718" y="1853"/>
                  </a:lnTo>
                  <a:lnTo>
                    <a:pt x="2718" y="1848"/>
                  </a:lnTo>
                  <a:close/>
                  <a:moveTo>
                    <a:pt x="2728" y="1848"/>
                  </a:moveTo>
                  <a:lnTo>
                    <a:pt x="2733" y="1848"/>
                  </a:lnTo>
                  <a:lnTo>
                    <a:pt x="2733" y="1853"/>
                  </a:lnTo>
                  <a:lnTo>
                    <a:pt x="2728" y="1853"/>
                  </a:lnTo>
                  <a:lnTo>
                    <a:pt x="2728" y="1848"/>
                  </a:lnTo>
                  <a:close/>
                  <a:moveTo>
                    <a:pt x="2739" y="1848"/>
                  </a:moveTo>
                  <a:lnTo>
                    <a:pt x="2744" y="1848"/>
                  </a:lnTo>
                  <a:lnTo>
                    <a:pt x="2744" y="1853"/>
                  </a:lnTo>
                  <a:lnTo>
                    <a:pt x="2739" y="1853"/>
                  </a:lnTo>
                  <a:lnTo>
                    <a:pt x="2739" y="1848"/>
                  </a:lnTo>
                  <a:close/>
                  <a:moveTo>
                    <a:pt x="2749" y="1848"/>
                  </a:moveTo>
                  <a:lnTo>
                    <a:pt x="2754" y="1848"/>
                  </a:lnTo>
                  <a:lnTo>
                    <a:pt x="2754" y="1853"/>
                  </a:lnTo>
                  <a:lnTo>
                    <a:pt x="2749" y="1853"/>
                  </a:lnTo>
                  <a:lnTo>
                    <a:pt x="2749" y="1848"/>
                  </a:lnTo>
                  <a:close/>
                  <a:moveTo>
                    <a:pt x="2759" y="1848"/>
                  </a:moveTo>
                  <a:lnTo>
                    <a:pt x="2765" y="1848"/>
                  </a:lnTo>
                  <a:lnTo>
                    <a:pt x="2765" y="1853"/>
                  </a:lnTo>
                  <a:lnTo>
                    <a:pt x="2759" y="1853"/>
                  </a:lnTo>
                  <a:lnTo>
                    <a:pt x="2759" y="1848"/>
                  </a:lnTo>
                  <a:close/>
                  <a:moveTo>
                    <a:pt x="2770" y="1848"/>
                  </a:moveTo>
                  <a:lnTo>
                    <a:pt x="2775" y="1848"/>
                  </a:lnTo>
                  <a:lnTo>
                    <a:pt x="2775" y="1853"/>
                  </a:lnTo>
                  <a:lnTo>
                    <a:pt x="2770" y="1853"/>
                  </a:lnTo>
                  <a:lnTo>
                    <a:pt x="2770" y="1848"/>
                  </a:lnTo>
                  <a:close/>
                  <a:moveTo>
                    <a:pt x="2780" y="1848"/>
                  </a:moveTo>
                  <a:lnTo>
                    <a:pt x="2785" y="1848"/>
                  </a:lnTo>
                  <a:lnTo>
                    <a:pt x="2785" y="1853"/>
                  </a:lnTo>
                  <a:lnTo>
                    <a:pt x="2780" y="1853"/>
                  </a:lnTo>
                  <a:lnTo>
                    <a:pt x="2780" y="1848"/>
                  </a:lnTo>
                  <a:close/>
                  <a:moveTo>
                    <a:pt x="2790" y="1848"/>
                  </a:moveTo>
                  <a:lnTo>
                    <a:pt x="2796" y="1848"/>
                  </a:lnTo>
                  <a:lnTo>
                    <a:pt x="2796" y="1853"/>
                  </a:lnTo>
                  <a:lnTo>
                    <a:pt x="2790" y="1853"/>
                  </a:lnTo>
                  <a:lnTo>
                    <a:pt x="2790" y="1848"/>
                  </a:lnTo>
                  <a:close/>
                  <a:moveTo>
                    <a:pt x="2801" y="1848"/>
                  </a:moveTo>
                  <a:lnTo>
                    <a:pt x="2806" y="1848"/>
                  </a:lnTo>
                  <a:lnTo>
                    <a:pt x="2806" y="1853"/>
                  </a:lnTo>
                  <a:lnTo>
                    <a:pt x="2801" y="1853"/>
                  </a:lnTo>
                  <a:lnTo>
                    <a:pt x="2801" y="1848"/>
                  </a:lnTo>
                  <a:close/>
                  <a:moveTo>
                    <a:pt x="2811" y="1848"/>
                  </a:moveTo>
                  <a:lnTo>
                    <a:pt x="2816" y="1848"/>
                  </a:lnTo>
                  <a:lnTo>
                    <a:pt x="2816" y="1853"/>
                  </a:lnTo>
                  <a:lnTo>
                    <a:pt x="2811" y="1853"/>
                  </a:lnTo>
                  <a:lnTo>
                    <a:pt x="2811" y="1848"/>
                  </a:lnTo>
                  <a:close/>
                  <a:moveTo>
                    <a:pt x="2822" y="1848"/>
                  </a:moveTo>
                  <a:lnTo>
                    <a:pt x="2827" y="1848"/>
                  </a:lnTo>
                  <a:lnTo>
                    <a:pt x="2827" y="1853"/>
                  </a:lnTo>
                  <a:lnTo>
                    <a:pt x="2822" y="1853"/>
                  </a:lnTo>
                  <a:lnTo>
                    <a:pt x="2822" y="1848"/>
                  </a:lnTo>
                  <a:close/>
                  <a:moveTo>
                    <a:pt x="2832" y="1848"/>
                  </a:moveTo>
                  <a:lnTo>
                    <a:pt x="2837" y="1848"/>
                  </a:lnTo>
                  <a:lnTo>
                    <a:pt x="2837" y="1853"/>
                  </a:lnTo>
                  <a:lnTo>
                    <a:pt x="2832" y="1853"/>
                  </a:lnTo>
                  <a:lnTo>
                    <a:pt x="2832" y="1848"/>
                  </a:lnTo>
                  <a:close/>
                  <a:moveTo>
                    <a:pt x="2842" y="1848"/>
                  </a:moveTo>
                  <a:lnTo>
                    <a:pt x="2848" y="1848"/>
                  </a:lnTo>
                  <a:lnTo>
                    <a:pt x="2848" y="1853"/>
                  </a:lnTo>
                  <a:lnTo>
                    <a:pt x="2842" y="1853"/>
                  </a:lnTo>
                  <a:lnTo>
                    <a:pt x="2842" y="1848"/>
                  </a:lnTo>
                  <a:close/>
                  <a:moveTo>
                    <a:pt x="2853" y="1848"/>
                  </a:moveTo>
                  <a:lnTo>
                    <a:pt x="2858" y="1848"/>
                  </a:lnTo>
                  <a:lnTo>
                    <a:pt x="2858" y="1853"/>
                  </a:lnTo>
                  <a:lnTo>
                    <a:pt x="2853" y="1853"/>
                  </a:lnTo>
                  <a:lnTo>
                    <a:pt x="2853" y="1848"/>
                  </a:lnTo>
                  <a:close/>
                  <a:moveTo>
                    <a:pt x="2863" y="1848"/>
                  </a:moveTo>
                  <a:lnTo>
                    <a:pt x="2868" y="1848"/>
                  </a:lnTo>
                  <a:lnTo>
                    <a:pt x="2868" y="1853"/>
                  </a:lnTo>
                  <a:lnTo>
                    <a:pt x="2863" y="1853"/>
                  </a:lnTo>
                  <a:lnTo>
                    <a:pt x="2863" y="1848"/>
                  </a:lnTo>
                  <a:close/>
                  <a:moveTo>
                    <a:pt x="2873" y="1848"/>
                  </a:moveTo>
                  <a:lnTo>
                    <a:pt x="2879" y="1848"/>
                  </a:lnTo>
                  <a:lnTo>
                    <a:pt x="2879" y="1853"/>
                  </a:lnTo>
                  <a:lnTo>
                    <a:pt x="2873" y="1853"/>
                  </a:lnTo>
                  <a:lnTo>
                    <a:pt x="2873" y="1848"/>
                  </a:lnTo>
                  <a:close/>
                  <a:moveTo>
                    <a:pt x="2884" y="1848"/>
                  </a:moveTo>
                  <a:lnTo>
                    <a:pt x="2889" y="1848"/>
                  </a:lnTo>
                  <a:lnTo>
                    <a:pt x="2889" y="1853"/>
                  </a:lnTo>
                  <a:lnTo>
                    <a:pt x="2884" y="1853"/>
                  </a:lnTo>
                  <a:lnTo>
                    <a:pt x="2884" y="1848"/>
                  </a:lnTo>
                  <a:close/>
                  <a:moveTo>
                    <a:pt x="2894" y="1848"/>
                  </a:moveTo>
                  <a:lnTo>
                    <a:pt x="2899" y="1848"/>
                  </a:lnTo>
                  <a:lnTo>
                    <a:pt x="2899" y="1853"/>
                  </a:lnTo>
                  <a:lnTo>
                    <a:pt x="2894" y="1853"/>
                  </a:lnTo>
                  <a:lnTo>
                    <a:pt x="2894" y="1848"/>
                  </a:lnTo>
                  <a:close/>
                  <a:moveTo>
                    <a:pt x="2905" y="1848"/>
                  </a:moveTo>
                  <a:lnTo>
                    <a:pt x="2910" y="1848"/>
                  </a:lnTo>
                  <a:lnTo>
                    <a:pt x="2910" y="1853"/>
                  </a:lnTo>
                  <a:lnTo>
                    <a:pt x="2905" y="1853"/>
                  </a:lnTo>
                  <a:lnTo>
                    <a:pt x="2905" y="1848"/>
                  </a:lnTo>
                  <a:close/>
                  <a:moveTo>
                    <a:pt x="2915" y="1848"/>
                  </a:moveTo>
                  <a:lnTo>
                    <a:pt x="2920" y="1848"/>
                  </a:lnTo>
                  <a:lnTo>
                    <a:pt x="2920" y="1853"/>
                  </a:lnTo>
                  <a:lnTo>
                    <a:pt x="2915" y="1853"/>
                  </a:lnTo>
                  <a:lnTo>
                    <a:pt x="2915" y="1848"/>
                  </a:lnTo>
                  <a:close/>
                  <a:moveTo>
                    <a:pt x="2925" y="1848"/>
                  </a:moveTo>
                  <a:lnTo>
                    <a:pt x="2931" y="1848"/>
                  </a:lnTo>
                  <a:lnTo>
                    <a:pt x="2931" y="1853"/>
                  </a:lnTo>
                  <a:lnTo>
                    <a:pt x="2925" y="1853"/>
                  </a:lnTo>
                  <a:lnTo>
                    <a:pt x="2925" y="1848"/>
                  </a:lnTo>
                  <a:close/>
                  <a:moveTo>
                    <a:pt x="2936" y="1848"/>
                  </a:moveTo>
                  <a:lnTo>
                    <a:pt x="2941" y="1848"/>
                  </a:lnTo>
                  <a:lnTo>
                    <a:pt x="2941" y="1853"/>
                  </a:lnTo>
                  <a:lnTo>
                    <a:pt x="2936" y="1853"/>
                  </a:lnTo>
                  <a:lnTo>
                    <a:pt x="2936" y="1848"/>
                  </a:lnTo>
                  <a:close/>
                  <a:moveTo>
                    <a:pt x="2946" y="1848"/>
                  </a:moveTo>
                  <a:lnTo>
                    <a:pt x="2951" y="1848"/>
                  </a:lnTo>
                  <a:lnTo>
                    <a:pt x="2951" y="1853"/>
                  </a:lnTo>
                  <a:lnTo>
                    <a:pt x="2946" y="1853"/>
                  </a:lnTo>
                  <a:lnTo>
                    <a:pt x="2946" y="1848"/>
                  </a:lnTo>
                  <a:close/>
                  <a:moveTo>
                    <a:pt x="2956" y="1848"/>
                  </a:moveTo>
                  <a:lnTo>
                    <a:pt x="2962" y="1848"/>
                  </a:lnTo>
                  <a:lnTo>
                    <a:pt x="2962" y="1853"/>
                  </a:lnTo>
                  <a:lnTo>
                    <a:pt x="2956" y="1853"/>
                  </a:lnTo>
                  <a:lnTo>
                    <a:pt x="2956" y="1848"/>
                  </a:lnTo>
                  <a:close/>
                  <a:moveTo>
                    <a:pt x="2967" y="1848"/>
                  </a:moveTo>
                  <a:lnTo>
                    <a:pt x="2972" y="1848"/>
                  </a:lnTo>
                  <a:lnTo>
                    <a:pt x="2972" y="1853"/>
                  </a:lnTo>
                  <a:lnTo>
                    <a:pt x="2967" y="1853"/>
                  </a:lnTo>
                  <a:lnTo>
                    <a:pt x="2967" y="1848"/>
                  </a:lnTo>
                  <a:close/>
                  <a:moveTo>
                    <a:pt x="2977" y="1848"/>
                  </a:moveTo>
                  <a:lnTo>
                    <a:pt x="2982" y="1848"/>
                  </a:lnTo>
                  <a:lnTo>
                    <a:pt x="2982" y="1853"/>
                  </a:lnTo>
                  <a:lnTo>
                    <a:pt x="2977" y="1853"/>
                  </a:lnTo>
                  <a:lnTo>
                    <a:pt x="2977" y="1848"/>
                  </a:lnTo>
                  <a:close/>
                  <a:moveTo>
                    <a:pt x="2988" y="1848"/>
                  </a:moveTo>
                  <a:lnTo>
                    <a:pt x="2993" y="1848"/>
                  </a:lnTo>
                  <a:lnTo>
                    <a:pt x="2993" y="1853"/>
                  </a:lnTo>
                  <a:lnTo>
                    <a:pt x="2988" y="1853"/>
                  </a:lnTo>
                  <a:lnTo>
                    <a:pt x="2988" y="1848"/>
                  </a:lnTo>
                  <a:close/>
                  <a:moveTo>
                    <a:pt x="2998" y="1848"/>
                  </a:moveTo>
                  <a:lnTo>
                    <a:pt x="3003" y="1848"/>
                  </a:lnTo>
                  <a:lnTo>
                    <a:pt x="3003" y="1853"/>
                  </a:lnTo>
                  <a:lnTo>
                    <a:pt x="2998" y="1853"/>
                  </a:lnTo>
                  <a:lnTo>
                    <a:pt x="2998" y="1848"/>
                  </a:lnTo>
                  <a:close/>
                  <a:moveTo>
                    <a:pt x="3008" y="1848"/>
                  </a:moveTo>
                  <a:lnTo>
                    <a:pt x="3014" y="1848"/>
                  </a:lnTo>
                  <a:lnTo>
                    <a:pt x="3014" y="1853"/>
                  </a:lnTo>
                  <a:lnTo>
                    <a:pt x="3008" y="1853"/>
                  </a:lnTo>
                  <a:lnTo>
                    <a:pt x="3008" y="1848"/>
                  </a:lnTo>
                  <a:close/>
                  <a:moveTo>
                    <a:pt x="3019" y="1848"/>
                  </a:moveTo>
                  <a:lnTo>
                    <a:pt x="3024" y="1848"/>
                  </a:lnTo>
                  <a:lnTo>
                    <a:pt x="3024" y="1853"/>
                  </a:lnTo>
                  <a:lnTo>
                    <a:pt x="3019" y="1853"/>
                  </a:lnTo>
                  <a:lnTo>
                    <a:pt x="3019" y="1848"/>
                  </a:lnTo>
                  <a:close/>
                  <a:moveTo>
                    <a:pt x="3029" y="1848"/>
                  </a:moveTo>
                  <a:lnTo>
                    <a:pt x="3034" y="1848"/>
                  </a:lnTo>
                  <a:lnTo>
                    <a:pt x="3034" y="1853"/>
                  </a:lnTo>
                  <a:lnTo>
                    <a:pt x="3029" y="1853"/>
                  </a:lnTo>
                  <a:lnTo>
                    <a:pt x="3029" y="1848"/>
                  </a:lnTo>
                  <a:close/>
                  <a:moveTo>
                    <a:pt x="3039" y="1848"/>
                  </a:moveTo>
                  <a:lnTo>
                    <a:pt x="3045" y="1848"/>
                  </a:lnTo>
                  <a:lnTo>
                    <a:pt x="3045" y="1853"/>
                  </a:lnTo>
                  <a:lnTo>
                    <a:pt x="3039" y="1853"/>
                  </a:lnTo>
                  <a:lnTo>
                    <a:pt x="3039" y="1848"/>
                  </a:lnTo>
                  <a:close/>
                  <a:moveTo>
                    <a:pt x="3050" y="1848"/>
                  </a:moveTo>
                  <a:lnTo>
                    <a:pt x="3055" y="1848"/>
                  </a:lnTo>
                  <a:lnTo>
                    <a:pt x="3055" y="1853"/>
                  </a:lnTo>
                  <a:lnTo>
                    <a:pt x="3050" y="1853"/>
                  </a:lnTo>
                  <a:lnTo>
                    <a:pt x="3050" y="1848"/>
                  </a:lnTo>
                  <a:close/>
                  <a:moveTo>
                    <a:pt x="3060" y="1848"/>
                  </a:moveTo>
                  <a:lnTo>
                    <a:pt x="3065" y="1848"/>
                  </a:lnTo>
                  <a:lnTo>
                    <a:pt x="3065" y="1853"/>
                  </a:lnTo>
                  <a:lnTo>
                    <a:pt x="3060" y="1853"/>
                  </a:lnTo>
                  <a:lnTo>
                    <a:pt x="3060" y="1848"/>
                  </a:lnTo>
                  <a:close/>
                  <a:moveTo>
                    <a:pt x="3071" y="1848"/>
                  </a:moveTo>
                  <a:lnTo>
                    <a:pt x="3076" y="1848"/>
                  </a:lnTo>
                  <a:lnTo>
                    <a:pt x="3076" y="1853"/>
                  </a:lnTo>
                  <a:lnTo>
                    <a:pt x="3071" y="1853"/>
                  </a:lnTo>
                  <a:lnTo>
                    <a:pt x="3071" y="1848"/>
                  </a:lnTo>
                  <a:close/>
                  <a:moveTo>
                    <a:pt x="3081" y="1848"/>
                  </a:moveTo>
                  <a:lnTo>
                    <a:pt x="3086" y="1848"/>
                  </a:lnTo>
                  <a:lnTo>
                    <a:pt x="3086" y="1853"/>
                  </a:lnTo>
                  <a:lnTo>
                    <a:pt x="3081" y="1853"/>
                  </a:lnTo>
                  <a:lnTo>
                    <a:pt x="3081" y="1848"/>
                  </a:lnTo>
                  <a:close/>
                  <a:moveTo>
                    <a:pt x="3091" y="1848"/>
                  </a:moveTo>
                  <a:lnTo>
                    <a:pt x="3096" y="1848"/>
                  </a:lnTo>
                  <a:lnTo>
                    <a:pt x="3096" y="1853"/>
                  </a:lnTo>
                  <a:lnTo>
                    <a:pt x="3091" y="1853"/>
                  </a:lnTo>
                  <a:lnTo>
                    <a:pt x="3091" y="1848"/>
                  </a:lnTo>
                  <a:close/>
                  <a:moveTo>
                    <a:pt x="3102" y="1848"/>
                  </a:moveTo>
                  <a:lnTo>
                    <a:pt x="3107" y="1848"/>
                  </a:lnTo>
                  <a:lnTo>
                    <a:pt x="3107" y="1853"/>
                  </a:lnTo>
                  <a:lnTo>
                    <a:pt x="3102" y="1853"/>
                  </a:lnTo>
                  <a:lnTo>
                    <a:pt x="3102" y="1848"/>
                  </a:lnTo>
                  <a:close/>
                  <a:moveTo>
                    <a:pt x="3112" y="1848"/>
                  </a:moveTo>
                  <a:lnTo>
                    <a:pt x="3117" y="1848"/>
                  </a:lnTo>
                  <a:lnTo>
                    <a:pt x="3117" y="1853"/>
                  </a:lnTo>
                  <a:lnTo>
                    <a:pt x="3112" y="1853"/>
                  </a:lnTo>
                  <a:lnTo>
                    <a:pt x="3112" y="1848"/>
                  </a:lnTo>
                  <a:close/>
                  <a:moveTo>
                    <a:pt x="3122" y="1848"/>
                  </a:moveTo>
                  <a:lnTo>
                    <a:pt x="3128" y="1848"/>
                  </a:lnTo>
                  <a:lnTo>
                    <a:pt x="3128" y="1853"/>
                  </a:lnTo>
                  <a:lnTo>
                    <a:pt x="3122" y="1853"/>
                  </a:lnTo>
                  <a:lnTo>
                    <a:pt x="3122" y="1848"/>
                  </a:lnTo>
                  <a:close/>
                  <a:moveTo>
                    <a:pt x="3133" y="1848"/>
                  </a:moveTo>
                  <a:lnTo>
                    <a:pt x="3138" y="1848"/>
                  </a:lnTo>
                  <a:lnTo>
                    <a:pt x="3138" y="1853"/>
                  </a:lnTo>
                  <a:lnTo>
                    <a:pt x="3133" y="1853"/>
                  </a:lnTo>
                  <a:lnTo>
                    <a:pt x="3133" y="1848"/>
                  </a:lnTo>
                  <a:close/>
                  <a:moveTo>
                    <a:pt x="3143" y="1848"/>
                  </a:moveTo>
                  <a:lnTo>
                    <a:pt x="3148" y="1848"/>
                  </a:lnTo>
                  <a:lnTo>
                    <a:pt x="3148" y="1853"/>
                  </a:lnTo>
                  <a:lnTo>
                    <a:pt x="3143" y="1853"/>
                  </a:lnTo>
                  <a:lnTo>
                    <a:pt x="3143" y="1848"/>
                  </a:lnTo>
                  <a:close/>
                  <a:moveTo>
                    <a:pt x="3154" y="1848"/>
                  </a:moveTo>
                  <a:lnTo>
                    <a:pt x="3159" y="1848"/>
                  </a:lnTo>
                  <a:lnTo>
                    <a:pt x="3159" y="1853"/>
                  </a:lnTo>
                  <a:lnTo>
                    <a:pt x="3154" y="1853"/>
                  </a:lnTo>
                  <a:lnTo>
                    <a:pt x="3154" y="1848"/>
                  </a:lnTo>
                  <a:close/>
                  <a:moveTo>
                    <a:pt x="3164" y="1848"/>
                  </a:moveTo>
                  <a:lnTo>
                    <a:pt x="3169" y="1848"/>
                  </a:lnTo>
                  <a:lnTo>
                    <a:pt x="3169" y="1853"/>
                  </a:lnTo>
                  <a:lnTo>
                    <a:pt x="3164" y="1853"/>
                  </a:lnTo>
                  <a:lnTo>
                    <a:pt x="3164" y="1848"/>
                  </a:lnTo>
                  <a:close/>
                  <a:moveTo>
                    <a:pt x="3174" y="1848"/>
                  </a:moveTo>
                  <a:lnTo>
                    <a:pt x="3179" y="1848"/>
                  </a:lnTo>
                  <a:lnTo>
                    <a:pt x="3179" y="1853"/>
                  </a:lnTo>
                  <a:lnTo>
                    <a:pt x="3174" y="1853"/>
                  </a:lnTo>
                  <a:lnTo>
                    <a:pt x="3174" y="1848"/>
                  </a:lnTo>
                  <a:close/>
                  <a:moveTo>
                    <a:pt x="3185" y="1848"/>
                  </a:moveTo>
                  <a:lnTo>
                    <a:pt x="3190" y="1848"/>
                  </a:lnTo>
                  <a:lnTo>
                    <a:pt x="3190" y="1853"/>
                  </a:lnTo>
                  <a:lnTo>
                    <a:pt x="3185" y="1853"/>
                  </a:lnTo>
                  <a:lnTo>
                    <a:pt x="3185" y="1848"/>
                  </a:lnTo>
                  <a:close/>
                  <a:moveTo>
                    <a:pt x="3195" y="1848"/>
                  </a:moveTo>
                  <a:lnTo>
                    <a:pt x="3200" y="1848"/>
                  </a:lnTo>
                  <a:lnTo>
                    <a:pt x="3200" y="1853"/>
                  </a:lnTo>
                  <a:lnTo>
                    <a:pt x="3195" y="1853"/>
                  </a:lnTo>
                  <a:lnTo>
                    <a:pt x="3195" y="1848"/>
                  </a:lnTo>
                  <a:close/>
                  <a:moveTo>
                    <a:pt x="3205" y="1848"/>
                  </a:moveTo>
                  <a:lnTo>
                    <a:pt x="3211" y="1848"/>
                  </a:lnTo>
                  <a:lnTo>
                    <a:pt x="3211" y="1853"/>
                  </a:lnTo>
                  <a:lnTo>
                    <a:pt x="3205" y="1853"/>
                  </a:lnTo>
                  <a:lnTo>
                    <a:pt x="3205" y="1848"/>
                  </a:lnTo>
                  <a:close/>
                  <a:moveTo>
                    <a:pt x="3216" y="1848"/>
                  </a:moveTo>
                  <a:lnTo>
                    <a:pt x="3221" y="1848"/>
                  </a:lnTo>
                  <a:lnTo>
                    <a:pt x="3221" y="1853"/>
                  </a:lnTo>
                  <a:lnTo>
                    <a:pt x="3216" y="1853"/>
                  </a:lnTo>
                  <a:lnTo>
                    <a:pt x="3216" y="1848"/>
                  </a:lnTo>
                  <a:close/>
                  <a:moveTo>
                    <a:pt x="3226" y="1848"/>
                  </a:moveTo>
                  <a:lnTo>
                    <a:pt x="3231" y="1848"/>
                  </a:lnTo>
                  <a:lnTo>
                    <a:pt x="3231" y="1853"/>
                  </a:lnTo>
                  <a:lnTo>
                    <a:pt x="3226" y="1853"/>
                  </a:lnTo>
                  <a:lnTo>
                    <a:pt x="3226" y="1848"/>
                  </a:lnTo>
                  <a:close/>
                  <a:moveTo>
                    <a:pt x="3237" y="1848"/>
                  </a:moveTo>
                  <a:lnTo>
                    <a:pt x="3242" y="1848"/>
                  </a:lnTo>
                  <a:lnTo>
                    <a:pt x="3242" y="1853"/>
                  </a:lnTo>
                  <a:lnTo>
                    <a:pt x="3237" y="1853"/>
                  </a:lnTo>
                  <a:lnTo>
                    <a:pt x="3237" y="1848"/>
                  </a:lnTo>
                  <a:close/>
                  <a:moveTo>
                    <a:pt x="3247" y="1848"/>
                  </a:moveTo>
                  <a:lnTo>
                    <a:pt x="3252" y="1848"/>
                  </a:lnTo>
                  <a:lnTo>
                    <a:pt x="3252" y="1853"/>
                  </a:lnTo>
                  <a:lnTo>
                    <a:pt x="3247" y="1853"/>
                  </a:lnTo>
                  <a:lnTo>
                    <a:pt x="3247" y="1848"/>
                  </a:lnTo>
                  <a:close/>
                  <a:moveTo>
                    <a:pt x="3257" y="1848"/>
                  </a:moveTo>
                  <a:lnTo>
                    <a:pt x="3262" y="1848"/>
                  </a:lnTo>
                  <a:lnTo>
                    <a:pt x="3262" y="1853"/>
                  </a:lnTo>
                  <a:lnTo>
                    <a:pt x="3257" y="1853"/>
                  </a:lnTo>
                  <a:lnTo>
                    <a:pt x="3257" y="1848"/>
                  </a:lnTo>
                  <a:close/>
                  <a:moveTo>
                    <a:pt x="3268" y="1848"/>
                  </a:moveTo>
                  <a:lnTo>
                    <a:pt x="3273" y="1848"/>
                  </a:lnTo>
                  <a:lnTo>
                    <a:pt x="3273" y="1853"/>
                  </a:lnTo>
                  <a:lnTo>
                    <a:pt x="3268" y="1853"/>
                  </a:lnTo>
                  <a:lnTo>
                    <a:pt x="3268" y="1848"/>
                  </a:lnTo>
                  <a:close/>
                  <a:moveTo>
                    <a:pt x="3278" y="1848"/>
                  </a:moveTo>
                  <a:lnTo>
                    <a:pt x="3283" y="1848"/>
                  </a:lnTo>
                  <a:lnTo>
                    <a:pt x="3283" y="1853"/>
                  </a:lnTo>
                  <a:lnTo>
                    <a:pt x="3278" y="1853"/>
                  </a:lnTo>
                  <a:lnTo>
                    <a:pt x="3278" y="1848"/>
                  </a:lnTo>
                  <a:close/>
                  <a:moveTo>
                    <a:pt x="3288" y="1848"/>
                  </a:moveTo>
                  <a:lnTo>
                    <a:pt x="3294" y="1848"/>
                  </a:lnTo>
                  <a:lnTo>
                    <a:pt x="3294" y="1853"/>
                  </a:lnTo>
                  <a:lnTo>
                    <a:pt x="3288" y="1853"/>
                  </a:lnTo>
                  <a:lnTo>
                    <a:pt x="3288" y="1848"/>
                  </a:lnTo>
                  <a:close/>
                  <a:moveTo>
                    <a:pt x="3299" y="1848"/>
                  </a:moveTo>
                  <a:lnTo>
                    <a:pt x="3304" y="1848"/>
                  </a:lnTo>
                  <a:lnTo>
                    <a:pt x="3304" y="1853"/>
                  </a:lnTo>
                  <a:lnTo>
                    <a:pt x="3299" y="1853"/>
                  </a:lnTo>
                  <a:lnTo>
                    <a:pt x="3299" y="1848"/>
                  </a:lnTo>
                  <a:close/>
                  <a:moveTo>
                    <a:pt x="3309" y="1848"/>
                  </a:moveTo>
                  <a:lnTo>
                    <a:pt x="3314" y="1848"/>
                  </a:lnTo>
                  <a:lnTo>
                    <a:pt x="3314" y="1853"/>
                  </a:lnTo>
                  <a:lnTo>
                    <a:pt x="3309" y="1853"/>
                  </a:lnTo>
                  <a:lnTo>
                    <a:pt x="3309" y="1848"/>
                  </a:lnTo>
                  <a:close/>
                  <a:moveTo>
                    <a:pt x="3320" y="1848"/>
                  </a:moveTo>
                  <a:lnTo>
                    <a:pt x="3325" y="1848"/>
                  </a:lnTo>
                  <a:lnTo>
                    <a:pt x="3325" y="1853"/>
                  </a:lnTo>
                  <a:lnTo>
                    <a:pt x="3320" y="1853"/>
                  </a:lnTo>
                  <a:lnTo>
                    <a:pt x="3320" y="1848"/>
                  </a:lnTo>
                  <a:close/>
                  <a:moveTo>
                    <a:pt x="3330" y="1848"/>
                  </a:moveTo>
                  <a:lnTo>
                    <a:pt x="3335" y="1848"/>
                  </a:lnTo>
                  <a:lnTo>
                    <a:pt x="3335" y="1853"/>
                  </a:lnTo>
                  <a:lnTo>
                    <a:pt x="3330" y="1853"/>
                  </a:lnTo>
                  <a:lnTo>
                    <a:pt x="3330" y="1848"/>
                  </a:lnTo>
                  <a:close/>
                  <a:moveTo>
                    <a:pt x="3340" y="1848"/>
                  </a:moveTo>
                  <a:lnTo>
                    <a:pt x="3345" y="1848"/>
                  </a:lnTo>
                  <a:lnTo>
                    <a:pt x="3345" y="1853"/>
                  </a:lnTo>
                  <a:lnTo>
                    <a:pt x="3340" y="1853"/>
                  </a:lnTo>
                  <a:lnTo>
                    <a:pt x="3340" y="1848"/>
                  </a:lnTo>
                  <a:close/>
                  <a:moveTo>
                    <a:pt x="3351" y="1848"/>
                  </a:moveTo>
                  <a:lnTo>
                    <a:pt x="3356" y="1848"/>
                  </a:lnTo>
                  <a:lnTo>
                    <a:pt x="3356" y="1853"/>
                  </a:lnTo>
                  <a:lnTo>
                    <a:pt x="3351" y="1853"/>
                  </a:lnTo>
                  <a:lnTo>
                    <a:pt x="3351" y="1848"/>
                  </a:lnTo>
                  <a:close/>
                  <a:moveTo>
                    <a:pt x="3361" y="1848"/>
                  </a:moveTo>
                  <a:lnTo>
                    <a:pt x="3366" y="1848"/>
                  </a:lnTo>
                  <a:lnTo>
                    <a:pt x="3366" y="1853"/>
                  </a:lnTo>
                  <a:lnTo>
                    <a:pt x="3361" y="1853"/>
                  </a:lnTo>
                  <a:lnTo>
                    <a:pt x="3361" y="1848"/>
                  </a:lnTo>
                  <a:close/>
                  <a:moveTo>
                    <a:pt x="3371" y="1848"/>
                  </a:moveTo>
                  <a:lnTo>
                    <a:pt x="3377" y="1848"/>
                  </a:lnTo>
                  <a:lnTo>
                    <a:pt x="3377" y="1853"/>
                  </a:lnTo>
                  <a:lnTo>
                    <a:pt x="3371" y="1853"/>
                  </a:lnTo>
                  <a:lnTo>
                    <a:pt x="3371" y="1848"/>
                  </a:lnTo>
                  <a:close/>
                  <a:moveTo>
                    <a:pt x="3382" y="1848"/>
                  </a:moveTo>
                  <a:lnTo>
                    <a:pt x="3387" y="1848"/>
                  </a:lnTo>
                  <a:lnTo>
                    <a:pt x="3387" y="1853"/>
                  </a:lnTo>
                  <a:lnTo>
                    <a:pt x="3382" y="1853"/>
                  </a:lnTo>
                  <a:lnTo>
                    <a:pt x="3382" y="1848"/>
                  </a:lnTo>
                  <a:close/>
                  <a:moveTo>
                    <a:pt x="3392" y="1848"/>
                  </a:moveTo>
                  <a:lnTo>
                    <a:pt x="3397" y="1848"/>
                  </a:lnTo>
                  <a:lnTo>
                    <a:pt x="3397" y="1853"/>
                  </a:lnTo>
                  <a:lnTo>
                    <a:pt x="3392" y="1853"/>
                  </a:lnTo>
                  <a:lnTo>
                    <a:pt x="3392" y="1848"/>
                  </a:lnTo>
                  <a:close/>
                  <a:moveTo>
                    <a:pt x="3402" y="1848"/>
                  </a:moveTo>
                  <a:lnTo>
                    <a:pt x="3408" y="1848"/>
                  </a:lnTo>
                  <a:lnTo>
                    <a:pt x="3408" y="1853"/>
                  </a:lnTo>
                  <a:lnTo>
                    <a:pt x="3402" y="1853"/>
                  </a:lnTo>
                  <a:lnTo>
                    <a:pt x="3402" y="1848"/>
                  </a:lnTo>
                  <a:close/>
                  <a:moveTo>
                    <a:pt x="3413" y="1848"/>
                  </a:moveTo>
                  <a:lnTo>
                    <a:pt x="3418" y="1848"/>
                  </a:lnTo>
                  <a:lnTo>
                    <a:pt x="3418" y="1853"/>
                  </a:lnTo>
                  <a:lnTo>
                    <a:pt x="3413" y="1853"/>
                  </a:lnTo>
                  <a:lnTo>
                    <a:pt x="3413" y="1848"/>
                  </a:lnTo>
                  <a:close/>
                  <a:moveTo>
                    <a:pt x="3423" y="1848"/>
                  </a:moveTo>
                  <a:lnTo>
                    <a:pt x="3428" y="1848"/>
                  </a:lnTo>
                  <a:lnTo>
                    <a:pt x="3428" y="1853"/>
                  </a:lnTo>
                  <a:lnTo>
                    <a:pt x="3423" y="1853"/>
                  </a:lnTo>
                  <a:lnTo>
                    <a:pt x="3423" y="1848"/>
                  </a:lnTo>
                  <a:close/>
                  <a:moveTo>
                    <a:pt x="3434" y="1848"/>
                  </a:moveTo>
                  <a:lnTo>
                    <a:pt x="3439" y="1848"/>
                  </a:lnTo>
                  <a:lnTo>
                    <a:pt x="3439" y="1853"/>
                  </a:lnTo>
                  <a:lnTo>
                    <a:pt x="3434" y="1853"/>
                  </a:lnTo>
                  <a:lnTo>
                    <a:pt x="3434" y="1848"/>
                  </a:lnTo>
                  <a:close/>
                  <a:moveTo>
                    <a:pt x="3444" y="1848"/>
                  </a:moveTo>
                  <a:lnTo>
                    <a:pt x="3449" y="1848"/>
                  </a:lnTo>
                  <a:lnTo>
                    <a:pt x="3449" y="1853"/>
                  </a:lnTo>
                  <a:lnTo>
                    <a:pt x="3444" y="1853"/>
                  </a:lnTo>
                  <a:lnTo>
                    <a:pt x="3444" y="1848"/>
                  </a:lnTo>
                  <a:close/>
                  <a:moveTo>
                    <a:pt x="3454" y="1848"/>
                  </a:moveTo>
                  <a:lnTo>
                    <a:pt x="3460" y="1848"/>
                  </a:lnTo>
                  <a:lnTo>
                    <a:pt x="3460" y="1853"/>
                  </a:lnTo>
                  <a:lnTo>
                    <a:pt x="3454" y="1853"/>
                  </a:lnTo>
                  <a:lnTo>
                    <a:pt x="3454" y="1848"/>
                  </a:lnTo>
                  <a:close/>
                  <a:moveTo>
                    <a:pt x="3465" y="1848"/>
                  </a:moveTo>
                  <a:lnTo>
                    <a:pt x="3470" y="1848"/>
                  </a:lnTo>
                  <a:lnTo>
                    <a:pt x="3470" y="1853"/>
                  </a:lnTo>
                  <a:lnTo>
                    <a:pt x="3465" y="1853"/>
                  </a:lnTo>
                  <a:lnTo>
                    <a:pt x="3465" y="1848"/>
                  </a:lnTo>
                  <a:close/>
                  <a:moveTo>
                    <a:pt x="3475" y="1848"/>
                  </a:moveTo>
                  <a:lnTo>
                    <a:pt x="3480" y="1848"/>
                  </a:lnTo>
                  <a:lnTo>
                    <a:pt x="3480" y="1853"/>
                  </a:lnTo>
                  <a:lnTo>
                    <a:pt x="3475" y="1853"/>
                  </a:lnTo>
                  <a:lnTo>
                    <a:pt x="3475" y="1848"/>
                  </a:lnTo>
                  <a:close/>
                  <a:moveTo>
                    <a:pt x="3485" y="1848"/>
                  </a:moveTo>
                  <a:lnTo>
                    <a:pt x="3491" y="1848"/>
                  </a:lnTo>
                  <a:lnTo>
                    <a:pt x="3491" y="1853"/>
                  </a:lnTo>
                  <a:lnTo>
                    <a:pt x="3485" y="1853"/>
                  </a:lnTo>
                  <a:lnTo>
                    <a:pt x="3485" y="1848"/>
                  </a:lnTo>
                  <a:close/>
                  <a:moveTo>
                    <a:pt x="3496" y="1848"/>
                  </a:moveTo>
                  <a:lnTo>
                    <a:pt x="3501" y="1848"/>
                  </a:lnTo>
                  <a:lnTo>
                    <a:pt x="3501" y="1853"/>
                  </a:lnTo>
                  <a:lnTo>
                    <a:pt x="3496" y="1853"/>
                  </a:lnTo>
                  <a:lnTo>
                    <a:pt x="3496" y="1848"/>
                  </a:lnTo>
                  <a:close/>
                  <a:moveTo>
                    <a:pt x="3506" y="1848"/>
                  </a:moveTo>
                  <a:lnTo>
                    <a:pt x="3511" y="1848"/>
                  </a:lnTo>
                  <a:lnTo>
                    <a:pt x="3511" y="1853"/>
                  </a:lnTo>
                  <a:lnTo>
                    <a:pt x="3506" y="1853"/>
                  </a:lnTo>
                  <a:lnTo>
                    <a:pt x="3506" y="1848"/>
                  </a:lnTo>
                  <a:close/>
                  <a:moveTo>
                    <a:pt x="3517" y="1848"/>
                  </a:moveTo>
                  <a:lnTo>
                    <a:pt x="3522" y="1848"/>
                  </a:lnTo>
                  <a:lnTo>
                    <a:pt x="3522" y="1853"/>
                  </a:lnTo>
                  <a:lnTo>
                    <a:pt x="3517" y="1853"/>
                  </a:lnTo>
                  <a:lnTo>
                    <a:pt x="3517" y="1848"/>
                  </a:lnTo>
                  <a:close/>
                  <a:moveTo>
                    <a:pt x="3527" y="1848"/>
                  </a:moveTo>
                  <a:lnTo>
                    <a:pt x="3532" y="1848"/>
                  </a:lnTo>
                  <a:lnTo>
                    <a:pt x="3532" y="1853"/>
                  </a:lnTo>
                  <a:lnTo>
                    <a:pt x="3527" y="1853"/>
                  </a:lnTo>
                  <a:lnTo>
                    <a:pt x="3527" y="1848"/>
                  </a:lnTo>
                  <a:close/>
                  <a:moveTo>
                    <a:pt x="3537" y="1848"/>
                  </a:moveTo>
                  <a:lnTo>
                    <a:pt x="3543" y="1848"/>
                  </a:lnTo>
                  <a:lnTo>
                    <a:pt x="3543" y="1853"/>
                  </a:lnTo>
                  <a:lnTo>
                    <a:pt x="3537" y="1853"/>
                  </a:lnTo>
                  <a:lnTo>
                    <a:pt x="3537" y="1848"/>
                  </a:lnTo>
                  <a:close/>
                  <a:moveTo>
                    <a:pt x="3548" y="1848"/>
                  </a:moveTo>
                  <a:lnTo>
                    <a:pt x="3553" y="1848"/>
                  </a:lnTo>
                  <a:lnTo>
                    <a:pt x="3553" y="1853"/>
                  </a:lnTo>
                  <a:lnTo>
                    <a:pt x="3548" y="1853"/>
                  </a:lnTo>
                  <a:lnTo>
                    <a:pt x="3548" y="1848"/>
                  </a:lnTo>
                  <a:close/>
                  <a:moveTo>
                    <a:pt x="3558" y="1848"/>
                  </a:moveTo>
                  <a:lnTo>
                    <a:pt x="3563" y="1848"/>
                  </a:lnTo>
                  <a:lnTo>
                    <a:pt x="3563" y="1853"/>
                  </a:lnTo>
                  <a:lnTo>
                    <a:pt x="3558" y="1853"/>
                  </a:lnTo>
                  <a:lnTo>
                    <a:pt x="3558" y="1848"/>
                  </a:lnTo>
                  <a:close/>
                  <a:moveTo>
                    <a:pt x="3568" y="1848"/>
                  </a:moveTo>
                  <a:lnTo>
                    <a:pt x="3574" y="1848"/>
                  </a:lnTo>
                  <a:lnTo>
                    <a:pt x="3574" y="1853"/>
                  </a:lnTo>
                  <a:lnTo>
                    <a:pt x="3568" y="1853"/>
                  </a:lnTo>
                  <a:lnTo>
                    <a:pt x="3568" y="1848"/>
                  </a:lnTo>
                  <a:close/>
                  <a:moveTo>
                    <a:pt x="3579" y="1848"/>
                  </a:moveTo>
                  <a:lnTo>
                    <a:pt x="3584" y="1848"/>
                  </a:lnTo>
                  <a:lnTo>
                    <a:pt x="3584" y="1853"/>
                  </a:lnTo>
                  <a:lnTo>
                    <a:pt x="3579" y="1853"/>
                  </a:lnTo>
                  <a:lnTo>
                    <a:pt x="3579" y="1848"/>
                  </a:lnTo>
                  <a:close/>
                  <a:moveTo>
                    <a:pt x="3589" y="1848"/>
                  </a:moveTo>
                  <a:lnTo>
                    <a:pt x="3594" y="1848"/>
                  </a:lnTo>
                  <a:lnTo>
                    <a:pt x="3594" y="1853"/>
                  </a:lnTo>
                  <a:lnTo>
                    <a:pt x="3589" y="1853"/>
                  </a:lnTo>
                  <a:lnTo>
                    <a:pt x="3589" y="1848"/>
                  </a:lnTo>
                  <a:close/>
                  <a:moveTo>
                    <a:pt x="3600" y="1848"/>
                  </a:moveTo>
                  <a:lnTo>
                    <a:pt x="3605" y="1848"/>
                  </a:lnTo>
                  <a:lnTo>
                    <a:pt x="3605" y="1853"/>
                  </a:lnTo>
                  <a:lnTo>
                    <a:pt x="3600" y="1853"/>
                  </a:lnTo>
                  <a:lnTo>
                    <a:pt x="3600" y="1848"/>
                  </a:lnTo>
                  <a:close/>
                  <a:moveTo>
                    <a:pt x="3610" y="1848"/>
                  </a:moveTo>
                  <a:lnTo>
                    <a:pt x="3615" y="1848"/>
                  </a:lnTo>
                  <a:lnTo>
                    <a:pt x="3615" y="1853"/>
                  </a:lnTo>
                  <a:lnTo>
                    <a:pt x="3610" y="1853"/>
                  </a:lnTo>
                  <a:lnTo>
                    <a:pt x="3610" y="1848"/>
                  </a:lnTo>
                  <a:close/>
                  <a:moveTo>
                    <a:pt x="3620" y="1848"/>
                  </a:moveTo>
                  <a:lnTo>
                    <a:pt x="3626" y="1848"/>
                  </a:lnTo>
                  <a:lnTo>
                    <a:pt x="3626" y="1853"/>
                  </a:lnTo>
                  <a:lnTo>
                    <a:pt x="3620" y="1853"/>
                  </a:lnTo>
                  <a:lnTo>
                    <a:pt x="3620" y="1848"/>
                  </a:lnTo>
                  <a:close/>
                  <a:moveTo>
                    <a:pt x="3631" y="1848"/>
                  </a:moveTo>
                  <a:lnTo>
                    <a:pt x="3636" y="1848"/>
                  </a:lnTo>
                  <a:lnTo>
                    <a:pt x="3636" y="1853"/>
                  </a:lnTo>
                  <a:lnTo>
                    <a:pt x="3631" y="1853"/>
                  </a:lnTo>
                  <a:lnTo>
                    <a:pt x="3631" y="1848"/>
                  </a:lnTo>
                  <a:close/>
                  <a:moveTo>
                    <a:pt x="3641" y="1848"/>
                  </a:moveTo>
                  <a:lnTo>
                    <a:pt x="3646" y="1848"/>
                  </a:lnTo>
                  <a:lnTo>
                    <a:pt x="3646" y="1853"/>
                  </a:lnTo>
                  <a:lnTo>
                    <a:pt x="3641" y="1853"/>
                  </a:lnTo>
                  <a:lnTo>
                    <a:pt x="3641" y="1848"/>
                  </a:lnTo>
                  <a:close/>
                  <a:moveTo>
                    <a:pt x="3651" y="1848"/>
                  </a:moveTo>
                  <a:lnTo>
                    <a:pt x="3657" y="1848"/>
                  </a:lnTo>
                  <a:lnTo>
                    <a:pt x="3657" y="1853"/>
                  </a:lnTo>
                  <a:lnTo>
                    <a:pt x="3651" y="1853"/>
                  </a:lnTo>
                  <a:lnTo>
                    <a:pt x="3651" y="1848"/>
                  </a:lnTo>
                  <a:close/>
                  <a:moveTo>
                    <a:pt x="3662" y="1848"/>
                  </a:moveTo>
                  <a:lnTo>
                    <a:pt x="3667" y="1848"/>
                  </a:lnTo>
                  <a:lnTo>
                    <a:pt x="3667" y="1853"/>
                  </a:lnTo>
                  <a:lnTo>
                    <a:pt x="3662" y="1853"/>
                  </a:lnTo>
                  <a:lnTo>
                    <a:pt x="3662" y="1848"/>
                  </a:lnTo>
                  <a:close/>
                  <a:moveTo>
                    <a:pt x="3672" y="1848"/>
                  </a:moveTo>
                  <a:lnTo>
                    <a:pt x="3677" y="1848"/>
                  </a:lnTo>
                  <a:lnTo>
                    <a:pt x="3677" y="1853"/>
                  </a:lnTo>
                  <a:lnTo>
                    <a:pt x="3672" y="1853"/>
                  </a:lnTo>
                  <a:lnTo>
                    <a:pt x="3672" y="1848"/>
                  </a:lnTo>
                  <a:close/>
                  <a:moveTo>
                    <a:pt x="3683" y="1848"/>
                  </a:moveTo>
                  <a:lnTo>
                    <a:pt x="3688" y="1848"/>
                  </a:lnTo>
                  <a:lnTo>
                    <a:pt x="3688" y="1853"/>
                  </a:lnTo>
                  <a:lnTo>
                    <a:pt x="3683" y="1853"/>
                  </a:lnTo>
                  <a:lnTo>
                    <a:pt x="3683" y="1848"/>
                  </a:lnTo>
                  <a:close/>
                  <a:moveTo>
                    <a:pt x="3693" y="1848"/>
                  </a:moveTo>
                  <a:lnTo>
                    <a:pt x="3698" y="1848"/>
                  </a:lnTo>
                  <a:lnTo>
                    <a:pt x="3698" y="1853"/>
                  </a:lnTo>
                  <a:lnTo>
                    <a:pt x="3693" y="1853"/>
                  </a:lnTo>
                  <a:lnTo>
                    <a:pt x="3693" y="1848"/>
                  </a:lnTo>
                  <a:close/>
                  <a:moveTo>
                    <a:pt x="3703" y="1848"/>
                  </a:moveTo>
                  <a:lnTo>
                    <a:pt x="3709" y="1848"/>
                  </a:lnTo>
                  <a:lnTo>
                    <a:pt x="3709" y="1853"/>
                  </a:lnTo>
                  <a:lnTo>
                    <a:pt x="3703" y="1853"/>
                  </a:lnTo>
                  <a:lnTo>
                    <a:pt x="3703" y="1848"/>
                  </a:lnTo>
                  <a:close/>
                  <a:moveTo>
                    <a:pt x="3714" y="1848"/>
                  </a:moveTo>
                  <a:lnTo>
                    <a:pt x="3719" y="1848"/>
                  </a:lnTo>
                  <a:lnTo>
                    <a:pt x="3719" y="1853"/>
                  </a:lnTo>
                  <a:lnTo>
                    <a:pt x="3714" y="1853"/>
                  </a:lnTo>
                  <a:lnTo>
                    <a:pt x="3714" y="1848"/>
                  </a:lnTo>
                  <a:close/>
                  <a:moveTo>
                    <a:pt x="3724" y="1848"/>
                  </a:moveTo>
                  <a:lnTo>
                    <a:pt x="3729" y="1848"/>
                  </a:lnTo>
                  <a:lnTo>
                    <a:pt x="3729" y="1853"/>
                  </a:lnTo>
                  <a:lnTo>
                    <a:pt x="3724" y="1853"/>
                  </a:lnTo>
                  <a:lnTo>
                    <a:pt x="3724" y="1848"/>
                  </a:lnTo>
                  <a:close/>
                  <a:moveTo>
                    <a:pt x="3734" y="1848"/>
                  </a:moveTo>
                  <a:lnTo>
                    <a:pt x="3740" y="1848"/>
                  </a:lnTo>
                  <a:lnTo>
                    <a:pt x="3740" y="1853"/>
                  </a:lnTo>
                  <a:lnTo>
                    <a:pt x="3734" y="1853"/>
                  </a:lnTo>
                  <a:lnTo>
                    <a:pt x="3734" y="1848"/>
                  </a:lnTo>
                  <a:close/>
                  <a:moveTo>
                    <a:pt x="3745" y="1848"/>
                  </a:moveTo>
                  <a:lnTo>
                    <a:pt x="3750" y="1848"/>
                  </a:lnTo>
                  <a:lnTo>
                    <a:pt x="3750" y="1853"/>
                  </a:lnTo>
                  <a:lnTo>
                    <a:pt x="3745" y="1853"/>
                  </a:lnTo>
                  <a:lnTo>
                    <a:pt x="3745" y="1848"/>
                  </a:lnTo>
                  <a:close/>
                  <a:moveTo>
                    <a:pt x="3755" y="1848"/>
                  </a:moveTo>
                  <a:lnTo>
                    <a:pt x="3760" y="1848"/>
                  </a:lnTo>
                  <a:lnTo>
                    <a:pt x="3760" y="1853"/>
                  </a:lnTo>
                  <a:lnTo>
                    <a:pt x="3755" y="1853"/>
                  </a:lnTo>
                  <a:lnTo>
                    <a:pt x="3755" y="1848"/>
                  </a:lnTo>
                  <a:close/>
                  <a:moveTo>
                    <a:pt x="3766" y="1848"/>
                  </a:moveTo>
                  <a:lnTo>
                    <a:pt x="3771" y="1848"/>
                  </a:lnTo>
                  <a:lnTo>
                    <a:pt x="3771" y="1853"/>
                  </a:lnTo>
                  <a:lnTo>
                    <a:pt x="3766" y="1853"/>
                  </a:lnTo>
                  <a:lnTo>
                    <a:pt x="3766" y="1848"/>
                  </a:lnTo>
                  <a:close/>
                  <a:moveTo>
                    <a:pt x="3776" y="1848"/>
                  </a:moveTo>
                  <a:lnTo>
                    <a:pt x="3781" y="1848"/>
                  </a:lnTo>
                  <a:lnTo>
                    <a:pt x="3781" y="1853"/>
                  </a:lnTo>
                  <a:lnTo>
                    <a:pt x="3776" y="1853"/>
                  </a:lnTo>
                  <a:lnTo>
                    <a:pt x="3776" y="1848"/>
                  </a:lnTo>
                  <a:close/>
                  <a:moveTo>
                    <a:pt x="3786" y="1848"/>
                  </a:moveTo>
                  <a:lnTo>
                    <a:pt x="3791" y="1848"/>
                  </a:lnTo>
                  <a:lnTo>
                    <a:pt x="3791" y="1853"/>
                  </a:lnTo>
                  <a:lnTo>
                    <a:pt x="3786" y="1853"/>
                  </a:lnTo>
                  <a:lnTo>
                    <a:pt x="3786" y="1848"/>
                  </a:lnTo>
                  <a:close/>
                  <a:moveTo>
                    <a:pt x="3797" y="1848"/>
                  </a:moveTo>
                  <a:lnTo>
                    <a:pt x="3802" y="1848"/>
                  </a:lnTo>
                  <a:lnTo>
                    <a:pt x="3802" y="1853"/>
                  </a:lnTo>
                  <a:lnTo>
                    <a:pt x="3797" y="1853"/>
                  </a:lnTo>
                  <a:lnTo>
                    <a:pt x="3797" y="1848"/>
                  </a:lnTo>
                  <a:close/>
                  <a:moveTo>
                    <a:pt x="3807" y="1848"/>
                  </a:moveTo>
                  <a:lnTo>
                    <a:pt x="3812" y="1848"/>
                  </a:lnTo>
                  <a:lnTo>
                    <a:pt x="3812" y="1853"/>
                  </a:lnTo>
                  <a:lnTo>
                    <a:pt x="3807" y="1853"/>
                  </a:lnTo>
                  <a:lnTo>
                    <a:pt x="3807" y="1848"/>
                  </a:lnTo>
                  <a:close/>
                  <a:moveTo>
                    <a:pt x="3817" y="1848"/>
                  </a:moveTo>
                  <a:lnTo>
                    <a:pt x="3823" y="1848"/>
                  </a:lnTo>
                  <a:lnTo>
                    <a:pt x="3823" y="1853"/>
                  </a:lnTo>
                  <a:lnTo>
                    <a:pt x="3817" y="1853"/>
                  </a:lnTo>
                  <a:lnTo>
                    <a:pt x="3817" y="1848"/>
                  </a:lnTo>
                  <a:close/>
                  <a:moveTo>
                    <a:pt x="3828" y="1848"/>
                  </a:moveTo>
                  <a:lnTo>
                    <a:pt x="3833" y="1848"/>
                  </a:lnTo>
                  <a:lnTo>
                    <a:pt x="3833" y="1853"/>
                  </a:lnTo>
                  <a:lnTo>
                    <a:pt x="3828" y="1853"/>
                  </a:lnTo>
                  <a:lnTo>
                    <a:pt x="3828" y="1848"/>
                  </a:lnTo>
                  <a:close/>
                  <a:moveTo>
                    <a:pt x="3838" y="1848"/>
                  </a:moveTo>
                  <a:lnTo>
                    <a:pt x="3843" y="1848"/>
                  </a:lnTo>
                  <a:lnTo>
                    <a:pt x="3843" y="1853"/>
                  </a:lnTo>
                  <a:lnTo>
                    <a:pt x="3838" y="1853"/>
                  </a:lnTo>
                  <a:lnTo>
                    <a:pt x="3838" y="1848"/>
                  </a:lnTo>
                  <a:close/>
                  <a:moveTo>
                    <a:pt x="3849" y="1848"/>
                  </a:moveTo>
                  <a:lnTo>
                    <a:pt x="3854" y="1848"/>
                  </a:lnTo>
                  <a:lnTo>
                    <a:pt x="3854" y="1853"/>
                  </a:lnTo>
                  <a:lnTo>
                    <a:pt x="3849" y="1853"/>
                  </a:lnTo>
                  <a:lnTo>
                    <a:pt x="3849" y="1848"/>
                  </a:lnTo>
                  <a:close/>
                  <a:moveTo>
                    <a:pt x="3859" y="1848"/>
                  </a:moveTo>
                  <a:lnTo>
                    <a:pt x="3864" y="1848"/>
                  </a:lnTo>
                  <a:lnTo>
                    <a:pt x="3864" y="1853"/>
                  </a:lnTo>
                  <a:lnTo>
                    <a:pt x="3859" y="1853"/>
                  </a:lnTo>
                  <a:lnTo>
                    <a:pt x="3859" y="1848"/>
                  </a:lnTo>
                  <a:close/>
                  <a:moveTo>
                    <a:pt x="3869" y="1848"/>
                  </a:moveTo>
                  <a:lnTo>
                    <a:pt x="3874" y="1848"/>
                  </a:lnTo>
                  <a:lnTo>
                    <a:pt x="3874" y="1853"/>
                  </a:lnTo>
                  <a:lnTo>
                    <a:pt x="3869" y="1853"/>
                  </a:lnTo>
                  <a:lnTo>
                    <a:pt x="3869" y="1848"/>
                  </a:lnTo>
                  <a:close/>
                  <a:moveTo>
                    <a:pt x="3880" y="1848"/>
                  </a:moveTo>
                  <a:lnTo>
                    <a:pt x="3885" y="1848"/>
                  </a:lnTo>
                  <a:lnTo>
                    <a:pt x="3885" y="1853"/>
                  </a:lnTo>
                  <a:lnTo>
                    <a:pt x="3880" y="1853"/>
                  </a:lnTo>
                  <a:lnTo>
                    <a:pt x="3880" y="1848"/>
                  </a:lnTo>
                  <a:close/>
                  <a:moveTo>
                    <a:pt x="3890" y="1848"/>
                  </a:moveTo>
                  <a:lnTo>
                    <a:pt x="3895" y="1848"/>
                  </a:lnTo>
                  <a:lnTo>
                    <a:pt x="3895" y="1853"/>
                  </a:lnTo>
                  <a:lnTo>
                    <a:pt x="3890" y="1853"/>
                  </a:lnTo>
                  <a:lnTo>
                    <a:pt x="3890" y="1848"/>
                  </a:lnTo>
                  <a:close/>
                  <a:moveTo>
                    <a:pt x="3900" y="1848"/>
                  </a:moveTo>
                  <a:lnTo>
                    <a:pt x="3906" y="1848"/>
                  </a:lnTo>
                  <a:lnTo>
                    <a:pt x="3906" y="1853"/>
                  </a:lnTo>
                  <a:lnTo>
                    <a:pt x="3900" y="1853"/>
                  </a:lnTo>
                  <a:lnTo>
                    <a:pt x="3900" y="1848"/>
                  </a:lnTo>
                  <a:close/>
                  <a:moveTo>
                    <a:pt x="3911" y="1848"/>
                  </a:moveTo>
                  <a:lnTo>
                    <a:pt x="3916" y="1848"/>
                  </a:lnTo>
                  <a:lnTo>
                    <a:pt x="3916" y="1853"/>
                  </a:lnTo>
                  <a:lnTo>
                    <a:pt x="3911" y="1853"/>
                  </a:lnTo>
                  <a:lnTo>
                    <a:pt x="3911" y="1848"/>
                  </a:lnTo>
                  <a:close/>
                  <a:moveTo>
                    <a:pt x="3921" y="1848"/>
                  </a:moveTo>
                  <a:lnTo>
                    <a:pt x="3926" y="1848"/>
                  </a:lnTo>
                  <a:lnTo>
                    <a:pt x="3926" y="1853"/>
                  </a:lnTo>
                  <a:lnTo>
                    <a:pt x="3921" y="1853"/>
                  </a:lnTo>
                  <a:lnTo>
                    <a:pt x="3921" y="1848"/>
                  </a:lnTo>
                  <a:close/>
                  <a:moveTo>
                    <a:pt x="3932" y="1848"/>
                  </a:moveTo>
                  <a:lnTo>
                    <a:pt x="3937" y="1848"/>
                  </a:lnTo>
                  <a:lnTo>
                    <a:pt x="3937" y="1853"/>
                  </a:lnTo>
                  <a:lnTo>
                    <a:pt x="3932" y="1853"/>
                  </a:lnTo>
                  <a:lnTo>
                    <a:pt x="3932" y="1848"/>
                  </a:lnTo>
                  <a:close/>
                  <a:moveTo>
                    <a:pt x="3942" y="1848"/>
                  </a:moveTo>
                  <a:lnTo>
                    <a:pt x="3947" y="1848"/>
                  </a:lnTo>
                  <a:lnTo>
                    <a:pt x="3947" y="1853"/>
                  </a:lnTo>
                  <a:lnTo>
                    <a:pt x="3942" y="1853"/>
                  </a:lnTo>
                  <a:lnTo>
                    <a:pt x="3942" y="1848"/>
                  </a:lnTo>
                  <a:close/>
                  <a:moveTo>
                    <a:pt x="3952" y="1848"/>
                  </a:moveTo>
                  <a:lnTo>
                    <a:pt x="3957" y="1848"/>
                  </a:lnTo>
                  <a:lnTo>
                    <a:pt x="3957" y="1853"/>
                  </a:lnTo>
                  <a:lnTo>
                    <a:pt x="3952" y="1853"/>
                  </a:lnTo>
                  <a:lnTo>
                    <a:pt x="3952" y="1848"/>
                  </a:lnTo>
                  <a:close/>
                  <a:moveTo>
                    <a:pt x="3963" y="1848"/>
                  </a:moveTo>
                  <a:lnTo>
                    <a:pt x="3968" y="1848"/>
                  </a:lnTo>
                  <a:lnTo>
                    <a:pt x="3968" y="1853"/>
                  </a:lnTo>
                  <a:lnTo>
                    <a:pt x="3963" y="1853"/>
                  </a:lnTo>
                  <a:lnTo>
                    <a:pt x="3963" y="1848"/>
                  </a:lnTo>
                  <a:close/>
                  <a:moveTo>
                    <a:pt x="3973" y="1848"/>
                  </a:moveTo>
                  <a:lnTo>
                    <a:pt x="3978" y="1848"/>
                  </a:lnTo>
                  <a:lnTo>
                    <a:pt x="3978" y="1853"/>
                  </a:lnTo>
                  <a:lnTo>
                    <a:pt x="3973" y="1853"/>
                  </a:lnTo>
                  <a:lnTo>
                    <a:pt x="3973" y="1848"/>
                  </a:lnTo>
                  <a:close/>
                  <a:moveTo>
                    <a:pt x="3983" y="1848"/>
                  </a:moveTo>
                  <a:lnTo>
                    <a:pt x="3989" y="1848"/>
                  </a:lnTo>
                  <a:lnTo>
                    <a:pt x="3989" y="1853"/>
                  </a:lnTo>
                  <a:lnTo>
                    <a:pt x="3983" y="1853"/>
                  </a:lnTo>
                  <a:lnTo>
                    <a:pt x="3983" y="1848"/>
                  </a:lnTo>
                  <a:close/>
                  <a:moveTo>
                    <a:pt x="3994" y="1848"/>
                  </a:moveTo>
                  <a:lnTo>
                    <a:pt x="3999" y="1848"/>
                  </a:lnTo>
                  <a:lnTo>
                    <a:pt x="3999" y="1853"/>
                  </a:lnTo>
                  <a:lnTo>
                    <a:pt x="3994" y="1853"/>
                  </a:lnTo>
                  <a:lnTo>
                    <a:pt x="3994" y="1848"/>
                  </a:lnTo>
                  <a:close/>
                  <a:moveTo>
                    <a:pt x="4004" y="1848"/>
                  </a:moveTo>
                  <a:lnTo>
                    <a:pt x="4009" y="1848"/>
                  </a:lnTo>
                  <a:lnTo>
                    <a:pt x="4009" y="1853"/>
                  </a:lnTo>
                  <a:lnTo>
                    <a:pt x="4004" y="1853"/>
                  </a:lnTo>
                  <a:lnTo>
                    <a:pt x="4004" y="1848"/>
                  </a:lnTo>
                  <a:close/>
                  <a:moveTo>
                    <a:pt x="4015" y="1848"/>
                  </a:moveTo>
                  <a:lnTo>
                    <a:pt x="4020" y="1848"/>
                  </a:lnTo>
                  <a:lnTo>
                    <a:pt x="4020" y="1853"/>
                  </a:lnTo>
                  <a:lnTo>
                    <a:pt x="4015" y="1853"/>
                  </a:lnTo>
                  <a:lnTo>
                    <a:pt x="4015" y="1848"/>
                  </a:lnTo>
                  <a:close/>
                  <a:moveTo>
                    <a:pt x="4025" y="1848"/>
                  </a:moveTo>
                  <a:lnTo>
                    <a:pt x="4030" y="1848"/>
                  </a:lnTo>
                  <a:lnTo>
                    <a:pt x="4030" y="1853"/>
                  </a:lnTo>
                  <a:lnTo>
                    <a:pt x="4025" y="1853"/>
                  </a:lnTo>
                  <a:lnTo>
                    <a:pt x="4025" y="1848"/>
                  </a:lnTo>
                  <a:close/>
                  <a:moveTo>
                    <a:pt x="4035" y="1848"/>
                  </a:moveTo>
                  <a:lnTo>
                    <a:pt x="4040" y="1848"/>
                  </a:lnTo>
                  <a:lnTo>
                    <a:pt x="4040" y="1853"/>
                  </a:lnTo>
                  <a:lnTo>
                    <a:pt x="4035" y="1853"/>
                  </a:lnTo>
                  <a:lnTo>
                    <a:pt x="4035" y="1848"/>
                  </a:lnTo>
                  <a:close/>
                  <a:moveTo>
                    <a:pt x="4046" y="1848"/>
                  </a:moveTo>
                  <a:lnTo>
                    <a:pt x="4051" y="1848"/>
                  </a:lnTo>
                  <a:lnTo>
                    <a:pt x="4051" y="1853"/>
                  </a:lnTo>
                  <a:lnTo>
                    <a:pt x="4046" y="1853"/>
                  </a:lnTo>
                  <a:lnTo>
                    <a:pt x="4046" y="1848"/>
                  </a:lnTo>
                  <a:close/>
                  <a:moveTo>
                    <a:pt x="4056" y="1848"/>
                  </a:moveTo>
                  <a:lnTo>
                    <a:pt x="4061" y="1848"/>
                  </a:lnTo>
                  <a:lnTo>
                    <a:pt x="4061" y="1853"/>
                  </a:lnTo>
                  <a:lnTo>
                    <a:pt x="4056" y="1853"/>
                  </a:lnTo>
                  <a:lnTo>
                    <a:pt x="4056" y="1848"/>
                  </a:lnTo>
                  <a:close/>
                  <a:moveTo>
                    <a:pt x="4066" y="1848"/>
                  </a:moveTo>
                  <a:lnTo>
                    <a:pt x="4072" y="1848"/>
                  </a:lnTo>
                  <a:lnTo>
                    <a:pt x="4072" y="1853"/>
                  </a:lnTo>
                  <a:lnTo>
                    <a:pt x="4066" y="1853"/>
                  </a:lnTo>
                  <a:lnTo>
                    <a:pt x="4066" y="1848"/>
                  </a:lnTo>
                  <a:close/>
                  <a:moveTo>
                    <a:pt x="4077" y="1848"/>
                  </a:moveTo>
                  <a:lnTo>
                    <a:pt x="4082" y="1848"/>
                  </a:lnTo>
                  <a:lnTo>
                    <a:pt x="4082" y="1853"/>
                  </a:lnTo>
                  <a:lnTo>
                    <a:pt x="4077" y="1853"/>
                  </a:lnTo>
                  <a:lnTo>
                    <a:pt x="4077" y="1848"/>
                  </a:lnTo>
                  <a:close/>
                  <a:moveTo>
                    <a:pt x="4087" y="1848"/>
                  </a:moveTo>
                  <a:lnTo>
                    <a:pt x="4092" y="1848"/>
                  </a:lnTo>
                  <a:lnTo>
                    <a:pt x="4092" y="1853"/>
                  </a:lnTo>
                  <a:lnTo>
                    <a:pt x="4087" y="1853"/>
                  </a:lnTo>
                  <a:lnTo>
                    <a:pt x="4087" y="1848"/>
                  </a:lnTo>
                  <a:close/>
                  <a:moveTo>
                    <a:pt x="4097" y="1848"/>
                  </a:moveTo>
                  <a:lnTo>
                    <a:pt x="4103" y="1848"/>
                  </a:lnTo>
                  <a:lnTo>
                    <a:pt x="4103" y="1853"/>
                  </a:lnTo>
                  <a:lnTo>
                    <a:pt x="4097" y="1853"/>
                  </a:lnTo>
                  <a:lnTo>
                    <a:pt x="4097" y="1848"/>
                  </a:lnTo>
                  <a:close/>
                  <a:moveTo>
                    <a:pt x="4108" y="1848"/>
                  </a:moveTo>
                  <a:lnTo>
                    <a:pt x="4113" y="1848"/>
                  </a:lnTo>
                  <a:lnTo>
                    <a:pt x="4113" y="1853"/>
                  </a:lnTo>
                  <a:lnTo>
                    <a:pt x="4108" y="1853"/>
                  </a:lnTo>
                  <a:lnTo>
                    <a:pt x="4108" y="1848"/>
                  </a:lnTo>
                  <a:close/>
                  <a:moveTo>
                    <a:pt x="4118" y="1848"/>
                  </a:moveTo>
                  <a:lnTo>
                    <a:pt x="4123" y="1848"/>
                  </a:lnTo>
                  <a:lnTo>
                    <a:pt x="4123" y="1853"/>
                  </a:lnTo>
                  <a:lnTo>
                    <a:pt x="4118" y="1853"/>
                  </a:lnTo>
                  <a:lnTo>
                    <a:pt x="4118" y="1848"/>
                  </a:lnTo>
                  <a:close/>
                  <a:moveTo>
                    <a:pt x="4129" y="1848"/>
                  </a:moveTo>
                  <a:lnTo>
                    <a:pt x="4134" y="1848"/>
                  </a:lnTo>
                  <a:lnTo>
                    <a:pt x="4134" y="1853"/>
                  </a:lnTo>
                  <a:lnTo>
                    <a:pt x="4129" y="1853"/>
                  </a:lnTo>
                  <a:lnTo>
                    <a:pt x="4129" y="1848"/>
                  </a:lnTo>
                  <a:close/>
                  <a:moveTo>
                    <a:pt x="4139" y="1848"/>
                  </a:moveTo>
                  <a:lnTo>
                    <a:pt x="4144" y="1848"/>
                  </a:lnTo>
                  <a:lnTo>
                    <a:pt x="4144" y="1853"/>
                  </a:lnTo>
                  <a:lnTo>
                    <a:pt x="4139" y="1853"/>
                  </a:lnTo>
                  <a:lnTo>
                    <a:pt x="4139" y="1848"/>
                  </a:lnTo>
                  <a:close/>
                  <a:moveTo>
                    <a:pt x="4149" y="1848"/>
                  </a:moveTo>
                  <a:lnTo>
                    <a:pt x="4155" y="1848"/>
                  </a:lnTo>
                  <a:lnTo>
                    <a:pt x="4155" y="1853"/>
                  </a:lnTo>
                  <a:lnTo>
                    <a:pt x="4149" y="1853"/>
                  </a:lnTo>
                  <a:lnTo>
                    <a:pt x="4149" y="1848"/>
                  </a:lnTo>
                  <a:close/>
                  <a:moveTo>
                    <a:pt x="4160" y="1848"/>
                  </a:moveTo>
                  <a:lnTo>
                    <a:pt x="4165" y="1848"/>
                  </a:lnTo>
                  <a:lnTo>
                    <a:pt x="4165" y="1853"/>
                  </a:lnTo>
                  <a:lnTo>
                    <a:pt x="4160" y="1853"/>
                  </a:lnTo>
                  <a:lnTo>
                    <a:pt x="4160" y="1848"/>
                  </a:lnTo>
                  <a:close/>
                  <a:moveTo>
                    <a:pt x="4170" y="1848"/>
                  </a:moveTo>
                  <a:lnTo>
                    <a:pt x="4175" y="1848"/>
                  </a:lnTo>
                  <a:lnTo>
                    <a:pt x="4175" y="1853"/>
                  </a:lnTo>
                  <a:lnTo>
                    <a:pt x="4170" y="1853"/>
                  </a:lnTo>
                  <a:lnTo>
                    <a:pt x="4170" y="1848"/>
                  </a:lnTo>
                  <a:close/>
                  <a:moveTo>
                    <a:pt x="4180" y="1848"/>
                  </a:moveTo>
                  <a:lnTo>
                    <a:pt x="4186" y="1848"/>
                  </a:lnTo>
                  <a:lnTo>
                    <a:pt x="4186" y="1853"/>
                  </a:lnTo>
                  <a:lnTo>
                    <a:pt x="4180" y="1853"/>
                  </a:lnTo>
                  <a:lnTo>
                    <a:pt x="4180" y="1848"/>
                  </a:lnTo>
                  <a:close/>
                  <a:moveTo>
                    <a:pt x="4191" y="1848"/>
                  </a:moveTo>
                  <a:lnTo>
                    <a:pt x="4196" y="1848"/>
                  </a:lnTo>
                  <a:lnTo>
                    <a:pt x="4196" y="1853"/>
                  </a:lnTo>
                  <a:lnTo>
                    <a:pt x="4191" y="1853"/>
                  </a:lnTo>
                  <a:lnTo>
                    <a:pt x="4191" y="1848"/>
                  </a:lnTo>
                  <a:close/>
                  <a:moveTo>
                    <a:pt x="4201" y="1848"/>
                  </a:moveTo>
                  <a:lnTo>
                    <a:pt x="4206" y="1848"/>
                  </a:lnTo>
                  <a:lnTo>
                    <a:pt x="4206" y="1853"/>
                  </a:lnTo>
                  <a:lnTo>
                    <a:pt x="4201" y="1853"/>
                  </a:lnTo>
                  <a:lnTo>
                    <a:pt x="4201" y="1848"/>
                  </a:lnTo>
                  <a:close/>
                  <a:moveTo>
                    <a:pt x="4212" y="1848"/>
                  </a:moveTo>
                  <a:lnTo>
                    <a:pt x="4217" y="1848"/>
                  </a:lnTo>
                  <a:lnTo>
                    <a:pt x="4217" y="1853"/>
                  </a:lnTo>
                  <a:lnTo>
                    <a:pt x="4212" y="1853"/>
                  </a:lnTo>
                  <a:lnTo>
                    <a:pt x="4212" y="1848"/>
                  </a:lnTo>
                  <a:close/>
                  <a:moveTo>
                    <a:pt x="4222" y="1848"/>
                  </a:moveTo>
                  <a:lnTo>
                    <a:pt x="4227" y="1848"/>
                  </a:lnTo>
                  <a:lnTo>
                    <a:pt x="4227" y="1853"/>
                  </a:lnTo>
                  <a:lnTo>
                    <a:pt x="4222" y="1853"/>
                  </a:lnTo>
                  <a:lnTo>
                    <a:pt x="4222" y="1848"/>
                  </a:lnTo>
                  <a:close/>
                  <a:moveTo>
                    <a:pt x="4232" y="1848"/>
                  </a:moveTo>
                  <a:lnTo>
                    <a:pt x="4238" y="1848"/>
                  </a:lnTo>
                  <a:lnTo>
                    <a:pt x="4238" y="1853"/>
                  </a:lnTo>
                  <a:lnTo>
                    <a:pt x="4232" y="1853"/>
                  </a:lnTo>
                  <a:lnTo>
                    <a:pt x="4232" y="1848"/>
                  </a:lnTo>
                  <a:close/>
                  <a:moveTo>
                    <a:pt x="4243" y="1848"/>
                  </a:moveTo>
                  <a:lnTo>
                    <a:pt x="4248" y="1848"/>
                  </a:lnTo>
                  <a:lnTo>
                    <a:pt x="4248" y="1853"/>
                  </a:lnTo>
                  <a:lnTo>
                    <a:pt x="4243" y="1853"/>
                  </a:lnTo>
                  <a:lnTo>
                    <a:pt x="4243" y="1848"/>
                  </a:lnTo>
                  <a:close/>
                  <a:moveTo>
                    <a:pt x="4253" y="1848"/>
                  </a:moveTo>
                  <a:lnTo>
                    <a:pt x="4258" y="1848"/>
                  </a:lnTo>
                  <a:lnTo>
                    <a:pt x="4258" y="1853"/>
                  </a:lnTo>
                  <a:lnTo>
                    <a:pt x="4253" y="1853"/>
                  </a:lnTo>
                  <a:lnTo>
                    <a:pt x="4253" y="1848"/>
                  </a:lnTo>
                  <a:close/>
                  <a:moveTo>
                    <a:pt x="4263" y="1848"/>
                  </a:moveTo>
                  <a:lnTo>
                    <a:pt x="4269" y="1848"/>
                  </a:lnTo>
                  <a:lnTo>
                    <a:pt x="4269" y="1853"/>
                  </a:lnTo>
                  <a:lnTo>
                    <a:pt x="4263" y="1853"/>
                  </a:lnTo>
                  <a:lnTo>
                    <a:pt x="4263" y="1848"/>
                  </a:lnTo>
                  <a:close/>
                  <a:moveTo>
                    <a:pt x="4274" y="1848"/>
                  </a:moveTo>
                  <a:lnTo>
                    <a:pt x="4279" y="1848"/>
                  </a:lnTo>
                  <a:lnTo>
                    <a:pt x="4279" y="1853"/>
                  </a:lnTo>
                  <a:lnTo>
                    <a:pt x="4274" y="1853"/>
                  </a:lnTo>
                  <a:lnTo>
                    <a:pt x="4274" y="1848"/>
                  </a:lnTo>
                  <a:close/>
                  <a:moveTo>
                    <a:pt x="4284" y="1848"/>
                  </a:moveTo>
                  <a:lnTo>
                    <a:pt x="4289" y="1848"/>
                  </a:lnTo>
                  <a:lnTo>
                    <a:pt x="4289" y="1853"/>
                  </a:lnTo>
                  <a:lnTo>
                    <a:pt x="4284" y="1853"/>
                  </a:lnTo>
                  <a:lnTo>
                    <a:pt x="4284" y="1848"/>
                  </a:lnTo>
                  <a:close/>
                  <a:moveTo>
                    <a:pt x="4295" y="1848"/>
                  </a:moveTo>
                  <a:lnTo>
                    <a:pt x="4300" y="1848"/>
                  </a:lnTo>
                  <a:lnTo>
                    <a:pt x="4300" y="1853"/>
                  </a:lnTo>
                  <a:lnTo>
                    <a:pt x="4295" y="1853"/>
                  </a:lnTo>
                  <a:lnTo>
                    <a:pt x="4295" y="1848"/>
                  </a:lnTo>
                  <a:close/>
                  <a:moveTo>
                    <a:pt x="4305" y="1848"/>
                  </a:moveTo>
                  <a:lnTo>
                    <a:pt x="4310" y="1848"/>
                  </a:lnTo>
                  <a:lnTo>
                    <a:pt x="4310" y="1853"/>
                  </a:lnTo>
                  <a:lnTo>
                    <a:pt x="4305" y="1853"/>
                  </a:lnTo>
                  <a:lnTo>
                    <a:pt x="4305" y="1848"/>
                  </a:lnTo>
                  <a:close/>
                  <a:moveTo>
                    <a:pt x="4315" y="1848"/>
                  </a:moveTo>
                  <a:lnTo>
                    <a:pt x="4321" y="1848"/>
                  </a:lnTo>
                  <a:lnTo>
                    <a:pt x="4321" y="1853"/>
                  </a:lnTo>
                  <a:lnTo>
                    <a:pt x="4315" y="1853"/>
                  </a:lnTo>
                  <a:lnTo>
                    <a:pt x="4315" y="1848"/>
                  </a:lnTo>
                  <a:close/>
                  <a:moveTo>
                    <a:pt x="4326" y="1848"/>
                  </a:moveTo>
                  <a:lnTo>
                    <a:pt x="4331" y="1848"/>
                  </a:lnTo>
                  <a:lnTo>
                    <a:pt x="4331" y="1853"/>
                  </a:lnTo>
                  <a:lnTo>
                    <a:pt x="4326" y="1853"/>
                  </a:lnTo>
                  <a:lnTo>
                    <a:pt x="4326" y="1848"/>
                  </a:lnTo>
                  <a:close/>
                  <a:moveTo>
                    <a:pt x="4336" y="1848"/>
                  </a:moveTo>
                  <a:lnTo>
                    <a:pt x="4341" y="1848"/>
                  </a:lnTo>
                  <a:lnTo>
                    <a:pt x="4341" y="1853"/>
                  </a:lnTo>
                  <a:lnTo>
                    <a:pt x="4336" y="1853"/>
                  </a:lnTo>
                  <a:lnTo>
                    <a:pt x="4336" y="1848"/>
                  </a:lnTo>
                  <a:close/>
                  <a:moveTo>
                    <a:pt x="4346" y="1848"/>
                  </a:moveTo>
                  <a:lnTo>
                    <a:pt x="4352" y="1848"/>
                  </a:lnTo>
                  <a:lnTo>
                    <a:pt x="4352" y="1853"/>
                  </a:lnTo>
                  <a:lnTo>
                    <a:pt x="4346" y="1853"/>
                  </a:lnTo>
                  <a:lnTo>
                    <a:pt x="4346" y="1848"/>
                  </a:lnTo>
                  <a:close/>
                  <a:moveTo>
                    <a:pt x="4357" y="1848"/>
                  </a:moveTo>
                  <a:lnTo>
                    <a:pt x="4362" y="1848"/>
                  </a:lnTo>
                  <a:lnTo>
                    <a:pt x="4362" y="1853"/>
                  </a:lnTo>
                  <a:lnTo>
                    <a:pt x="4357" y="1853"/>
                  </a:lnTo>
                  <a:lnTo>
                    <a:pt x="4357" y="1848"/>
                  </a:lnTo>
                  <a:close/>
                  <a:moveTo>
                    <a:pt x="4367" y="1848"/>
                  </a:moveTo>
                  <a:lnTo>
                    <a:pt x="4372" y="1848"/>
                  </a:lnTo>
                  <a:lnTo>
                    <a:pt x="4372" y="1853"/>
                  </a:lnTo>
                  <a:lnTo>
                    <a:pt x="4367" y="1853"/>
                  </a:lnTo>
                  <a:lnTo>
                    <a:pt x="4367" y="1848"/>
                  </a:lnTo>
                  <a:close/>
                  <a:moveTo>
                    <a:pt x="4378" y="1848"/>
                  </a:moveTo>
                  <a:lnTo>
                    <a:pt x="4383" y="1848"/>
                  </a:lnTo>
                  <a:lnTo>
                    <a:pt x="4383" y="1853"/>
                  </a:lnTo>
                  <a:lnTo>
                    <a:pt x="4378" y="1853"/>
                  </a:lnTo>
                  <a:lnTo>
                    <a:pt x="4378" y="1848"/>
                  </a:lnTo>
                  <a:close/>
                  <a:moveTo>
                    <a:pt x="4388" y="1848"/>
                  </a:moveTo>
                  <a:lnTo>
                    <a:pt x="4393" y="1848"/>
                  </a:lnTo>
                  <a:lnTo>
                    <a:pt x="4393" y="1853"/>
                  </a:lnTo>
                  <a:lnTo>
                    <a:pt x="4388" y="1853"/>
                  </a:lnTo>
                  <a:lnTo>
                    <a:pt x="4388" y="1848"/>
                  </a:lnTo>
                  <a:close/>
                  <a:moveTo>
                    <a:pt x="4398" y="1848"/>
                  </a:moveTo>
                  <a:lnTo>
                    <a:pt x="4404" y="1848"/>
                  </a:lnTo>
                  <a:lnTo>
                    <a:pt x="4404" y="1853"/>
                  </a:lnTo>
                  <a:lnTo>
                    <a:pt x="4398" y="1853"/>
                  </a:lnTo>
                  <a:lnTo>
                    <a:pt x="4398" y="1848"/>
                  </a:lnTo>
                  <a:close/>
                  <a:moveTo>
                    <a:pt x="4409" y="1848"/>
                  </a:moveTo>
                  <a:lnTo>
                    <a:pt x="4414" y="1848"/>
                  </a:lnTo>
                  <a:lnTo>
                    <a:pt x="4414" y="1853"/>
                  </a:lnTo>
                  <a:lnTo>
                    <a:pt x="4409" y="1853"/>
                  </a:lnTo>
                  <a:lnTo>
                    <a:pt x="4409" y="1848"/>
                  </a:lnTo>
                  <a:close/>
                  <a:moveTo>
                    <a:pt x="4419" y="1848"/>
                  </a:moveTo>
                  <a:lnTo>
                    <a:pt x="4424" y="1848"/>
                  </a:lnTo>
                  <a:lnTo>
                    <a:pt x="4424" y="1853"/>
                  </a:lnTo>
                  <a:lnTo>
                    <a:pt x="4419" y="1853"/>
                  </a:lnTo>
                  <a:lnTo>
                    <a:pt x="4419" y="1848"/>
                  </a:lnTo>
                  <a:close/>
                  <a:moveTo>
                    <a:pt x="4429" y="1848"/>
                  </a:moveTo>
                  <a:lnTo>
                    <a:pt x="4435" y="1848"/>
                  </a:lnTo>
                  <a:lnTo>
                    <a:pt x="4435" y="1853"/>
                  </a:lnTo>
                  <a:lnTo>
                    <a:pt x="4429" y="1853"/>
                  </a:lnTo>
                  <a:lnTo>
                    <a:pt x="4429" y="1848"/>
                  </a:lnTo>
                  <a:close/>
                  <a:moveTo>
                    <a:pt x="4440" y="1848"/>
                  </a:moveTo>
                  <a:lnTo>
                    <a:pt x="4445" y="1848"/>
                  </a:lnTo>
                  <a:lnTo>
                    <a:pt x="4445" y="1853"/>
                  </a:lnTo>
                  <a:lnTo>
                    <a:pt x="4440" y="1853"/>
                  </a:lnTo>
                  <a:lnTo>
                    <a:pt x="4440" y="1848"/>
                  </a:lnTo>
                  <a:close/>
                  <a:moveTo>
                    <a:pt x="4450" y="1848"/>
                  </a:moveTo>
                  <a:lnTo>
                    <a:pt x="4455" y="1848"/>
                  </a:lnTo>
                  <a:lnTo>
                    <a:pt x="4455" y="1853"/>
                  </a:lnTo>
                  <a:lnTo>
                    <a:pt x="4450" y="1853"/>
                  </a:lnTo>
                  <a:lnTo>
                    <a:pt x="4450" y="1848"/>
                  </a:lnTo>
                  <a:close/>
                  <a:moveTo>
                    <a:pt x="4461" y="1848"/>
                  </a:moveTo>
                  <a:lnTo>
                    <a:pt x="4466" y="1848"/>
                  </a:lnTo>
                  <a:lnTo>
                    <a:pt x="4466" y="1853"/>
                  </a:lnTo>
                  <a:lnTo>
                    <a:pt x="4461" y="1853"/>
                  </a:lnTo>
                  <a:lnTo>
                    <a:pt x="4461" y="1848"/>
                  </a:lnTo>
                  <a:close/>
                  <a:moveTo>
                    <a:pt x="4471" y="1848"/>
                  </a:moveTo>
                  <a:lnTo>
                    <a:pt x="4476" y="1848"/>
                  </a:lnTo>
                  <a:lnTo>
                    <a:pt x="4476" y="1853"/>
                  </a:lnTo>
                  <a:lnTo>
                    <a:pt x="4471" y="1853"/>
                  </a:lnTo>
                  <a:lnTo>
                    <a:pt x="4471" y="1848"/>
                  </a:lnTo>
                  <a:close/>
                  <a:moveTo>
                    <a:pt x="4481" y="1848"/>
                  </a:moveTo>
                  <a:lnTo>
                    <a:pt x="4486" y="1848"/>
                  </a:lnTo>
                  <a:lnTo>
                    <a:pt x="4486" y="1853"/>
                  </a:lnTo>
                  <a:lnTo>
                    <a:pt x="4481" y="1853"/>
                  </a:lnTo>
                  <a:lnTo>
                    <a:pt x="4481" y="1848"/>
                  </a:lnTo>
                  <a:close/>
                  <a:moveTo>
                    <a:pt x="4492" y="1848"/>
                  </a:moveTo>
                  <a:lnTo>
                    <a:pt x="4497" y="1848"/>
                  </a:lnTo>
                  <a:lnTo>
                    <a:pt x="4497" y="1853"/>
                  </a:lnTo>
                  <a:lnTo>
                    <a:pt x="4492" y="1853"/>
                  </a:lnTo>
                  <a:lnTo>
                    <a:pt x="4492" y="1848"/>
                  </a:lnTo>
                  <a:close/>
                  <a:moveTo>
                    <a:pt x="4502" y="1848"/>
                  </a:moveTo>
                  <a:lnTo>
                    <a:pt x="4507" y="1848"/>
                  </a:lnTo>
                  <a:lnTo>
                    <a:pt x="4507" y="1853"/>
                  </a:lnTo>
                  <a:lnTo>
                    <a:pt x="4502" y="1853"/>
                  </a:lnTo>
                  <a:lnTo>
                    <a:pt x="4502" y="1848"/>
                  </a:lnTo>
                  <a:close/>
                  <a:moveTo>
                    <a:pt x="4512" y="1848"/>
                  </a:moveTo>
                  <a:lnTo>
                    <a:pt x="4518" y="1848"/>
                  </a:lnTo>
                  <a:lnTo>
                    <a:pt x="4518" y="1853"/>
                  </a:lnTo>
                  <a:lnTo>
                    <a:pt x="4512" y="1853"/>
                  </a:lnTo>
                  <a:lnTo>
                    <a:pt x="4512" y="1848"/>
                  </a:lnTo>
                  <a:close/>
                  <a:moveTo>
                    <a:pt x="4523" y="1848"/>
                  </a:moveTo>
                  <a:lnTo>
                    <a:pt x="4528" y="1848"/>
                  </a:lnTo>
                  <a:lnTo>
                    <a:pt x="4528" y="1853"/>
                  </a:lnTo>
                  <a:lnTo>
                    <a:pt x="4523" y="1853"/>
                  </a:lnTo>
                  <a:lnTo>
                    <a:pt x="4523" y="1848"/>
                  </a:lnTo>
                  <a:close/>
                  <a:moveTo>
                    <a:pt x="4533" y="1848"/>
                  </a:moveTo>
                  <a:lnTo>
                    <a:pt x="4538" y="1848"/>
                  </a:lnTo>
                  <a:lnTo>
                    <a:pt x="4538" y="1853"/>
                  </a:lnTo>
                  <a:lnTo>
                    <a:pt x="4533" y="1853"/>
                  </a:lnTo>
                  <a:lnTo>
                    <a:pt x="4533" y="1848"/>
                  </a:lnTo>
                  <a:close/>
                  <a:moveTo>
                    <a:pt x="4544" y="1848"/>
                  </a:moveTo>
                  <a:lnTo>
                    <a:pt x="4549" y="1848"/>
                  </a:lnTo>
                  <a:lnTo>
                    <a:pt x="4549" y="1853"/>
                  </a:lnTo>
                  <a:lnTo>
                    <a:pt x="4544" y="1853"/>
                  </a:lnTo>
                  <a:lnTo>
                    <a:pt x="4544" y="1848"/>
                  </a:lnTo>
                  <a:close/>
                  <a:moveTo>
                    <a:pt x="4554" y="1848"/>
                  </a:moveTo>
                  <a:lnTo>
                    <a:pt x="4559" y="1848"/>
                  </a:lnTo>
                  <a:lnTo>
                    <a:pt x="4559" y="1853"/>
                  </a:lnTo>
                  <a:lnTo>
                    <a:pt x="4554" y="1853"/>
                  </a:lnTo>
                  <a:lnTo>
                    <a:pt x="4554" y="1848"/>
                  </a:lnTo>
                  <a:close/>
                  <a:moveTo>
                    <a:pt x="4564" y="1848"/>
                  </a:moveTo>
                  <a:lnTo>
                    <a:pt x="4569" y="1848"/>
                  </a:lnTo>
                  <a:lnTo>
                    <a:pt x="4569" y="1853"/>
                  </a:lnTo>
                  <a:lnTo>
                    <a:pt x="4564" y="1853"/>
                  </a:lnTo>
                  <a:lnTo>
                    <a:pt x="4564" y="1848"/>
                  </a:lnTo>
                  <a:close/>
                  <a:moveTo>
                    <a:pt x="4575" y="1848"/>
                  </a:moveTo>
                  <a:lnTo>
                    <a:pt x="4580" y="1848"/>
                  </a:lnTo>
                  <a:lnTo>
                    <a:pt x="4580" y="1853"/>
                  </a:lnTo>
                  <a:lnTo>
                    <a:pt x="4575" y="1853"/>
                  </a:lnTo>
                  <a:lnTo>
                    <a:pt x="4575" y="1848"/>
                  </a:lnTo>
                  <a:close/>
                  <a:moveTo>
                    <a:pt x="4585" y="1848"/>
                  </a:moveTo>
                  <a:lnTo>
                    <a:pt x="4590" y="1848"/>
                  </a:lnTo>
                  <a:lnTo>
                    <a:pt x="4590" y="1853"/>
                  </a:lnTo>
                  <a:lnTo>
                    <a:pt x="4585" y="1853"/>
                  </a:lnTo>
                  <a:lnTo>
                    <a:pt x="4585" y="1848"/>
                  </a:lnTo>
                  <a:close/>
                  <a:moveTo>
                    <a:pt x="4595" y="1848"/>
                  </a:moveTo>
                  <a:lnTo>
                    <a:pt x="4601" y="1848"/>
                  </a:lnTo>
                  <a:lnTo>
                    <a:pt x="4601" y="1853"/>
                  </a:lnTo>
                  <a:lnTo>
                    <a:pt x="4595" y="1853"/>
                  </a:lnTo>
                  <a:lnTo>
                    <a:pt x="4595" y="1848"/>
                  </a:lnTo>
                  <a:close/>
                  <a:moveTo>
                    <a:pt x="4606" y="1848"/>
                  </a:moveTo>
                  <a:lnTo>
                    <a:pt x="4611" y="1848"/>
                  </a:lnTo>
                  <a:lnTo>
                    <a:pt x="4611" y="1853"/>
                  </a:lnTo>
                  <a:lnTo>
                    <a:pt x="4606" y="1853"/>
                  </a:lnTo>
                  <a:lnTo>
                    <a:pt x="4606" y="1848"/>
                  </a:lnTo>
                  <a:close/>
                  <a:moveTo>
                    <a:pt x="4616" y="1848"/>
                  </a:moveTo>
                  <a:lnTo>
                    <a:pt x="4621" y="1848"/>
                  </a:lnTo>
                  <a:lnTo>
                    <a:pt x="4621" y="1853"/>
                  </a:lnTo>
                  <a:lnTo>
                    <a:pt x="4616" y="1853"/>
                  </a:lnTo>
                  <a:lnTo>
                    <a:pt x="4616" y="1848"/>
                  </a:lnTo>
                  <a:close/>
                  <a:moveTo>
                    <a:pt x="4627" y="1848"/>
                  </a:moveTo>
                  <a:lnTo>
                    <a:pt x="4632" y="1848"/>
                  </a:lnTo>
                  <a:lnTo>
                    <a:pt x="4632" y="1853"/>
                  </a:lnTo>
                  <a:lnTo>
                    <a:pt x="4627" y="1853"/>
                  </a:lnTo>
                  <a:lnTo>
                    <a:pt x="4627" y="1848"/>
                  </a:lnTo>
                  <a:close/>
                  <a:moveTo>
                    <a:pt x="4637" y="1848"/>
                  </a:moveTo>
                  <a:lnTo>
                    <a:pt x="4642" y="1848"/>
                  </a:lnTo>
                  <a:lnTo>
                    <a:pt x="4642" y="1853"/>
                  </a:lnTo>
                  <a:lnTo>
                    <a:pt x="4637" y="1853"/>
                  </a:lnTo>
                  <a:lnTo>
                    <a:pt x="4637" y="1848"/>
                  </a:lnTo>
                  <a:close/>
                  <a:moveTo>
                    <a:pt x="4647" y="1848"/>
                  </a:moveTo>
                  <a:lnTo>
                    <a:pt x="4652" y="1848"/>
                  </a:lnTo>
                  <a:lnTo>
                    <a:pt x="4652" y="1853"/>
                  </a:lnTo>
                  <a:lnTo>
                    <a:pt x="4647" y="1853"/>
                  </a:lnTo>
                  <a:lnTo>
                    <a:pt x="4647" y="1848"/>
                  </a:lnTo>
                  <a:close/>
                  <a:moveTo>
                    <a:pt x="4658" y="1848"/>
                  </a:moveTo>
                  <a:lnTo>
                    <a:pt x="4663" y="1848"/>
                  </a:lnTo>
                  <a:lnTo>
                    <a:pt x="4663" y="1853"/>
                  </a:lnTo>
                  <a:lnTo>
                    <a:pt x="4658" y="1853"/>
                  </a:lnTo>
                  <a:lnTo>
                    <a:pt x="4658" y="1848"/>
                  </a:lnTo>
                  <a:close/>
                  <a:moveTo>
                    <a:pt x="4668" y="1848"/>
                  </a:moveTo>
                  <a:lnTo>
                    <a:pt x="4673" y="1848"/>
                  </a:lnTo>
                  <a:lnTo>
                    <a:pt x="4673" y="1853"/>
                  </a:lnTo>
                  <a:lnTo>
                    <a:pt x="4668" y="1853"/>
                  </a:lnTo>
                  <a:lnTo>
                    <a:pt x="4668" y="1848"/>
                  </a:lnTo>
                  <a:close/>
                  <a:moveTo>
                    <a:pt x="4678" y="1848"/>
                  </a:moveTo>
                  <a:lnTo>
                    <a:pt x="4684" y="1848"/>
                  </a:lnTo>
                  <a:lnTo>
                    <a:pt x="4684" y="1853"/>
                  </a:lnTo>
                  <a:lnTo>
                    <a:pt x="4678" y="1853"/>
                  </a:lnTo>
                  <a:lnTo>
                    <a:pt x="4678" y="1848"/>
                  </a:lnTo>
                  <a:close/>
                  <a:moveTo>
                    <a:pt x="4689" y="1848"/>
                  </a:moveTo>
                  <a:lnTo>
                    <a:pt x="4694" y="1848"/>
                  </a:lnTo>
                  <a:lnTo>
                    <a:pt x="4694" y="1853"/>
                  </a:lnTo>
                  <a:lnTo>
                    <a:pt x="4689" y="1853"/>
                  </a:lnTo>
                  <a:lnTo>
                    <a:pt x="4689" y="1848"/>
                  </a:lnTo>
                  <a:close/>
                  <a:moveTo>
                    <a:pt x="4699" y="1848"/>
                  </a:moveTo>
                  <a:lnTo>
                    <a:pt x="4704" y="1848"/>
                  </a:lnTo>
                  <a:lnTo>
                    <a:pt x="4704" y="1853"/>
                  </a:lnTo>
                  <a:lnTo>
                    <a:pt x="4699" y="1853"/>
                  </a:lnTo>
                  <a:lnTo>
                    <a:pt x="4699" y="1848"/>
                  </a:lnTo>
                  <a:close/>
                  <a:moveTo>
                    <a:pt x="4710" y="1848"/>
                  </a:moveTo>
                  <a:lnTo>
                    <a:pt x="4715" y="1848"/>
                  </a:lnTo>
                  <a:lnTo>
                    <a:pt x="4715" y="1853"/>
                  </a:lnTo>
                  <a:lnTo>
                    <a:pt x="4710" y="1853"/>
                  </a:lnTo>
                  <a:lnTo>
                    <a:pt x="4710" y="1848"/>
                  </a:lnTo>
                  <a:close/>
                  <a:moveTo>
                    <a:pt x="4720" y="1848"/>
                  </a:moveTo>
                  <a:lnTo>
                    <a:pt x="4725" y="1848"/>
                  </a:lnTo>
                  <a:lnTo>
                    <a:pt x="4725" y="1853"/>
                  </a:lnTo>
                  <a:lnTo>
                    <a:pt x="4720" y="1853"/>
                  </a:lnTo>
                  <a:lnTo>
                    <a:pt x="4720" y="1848"/>
                  </a:lnTo>
                  <a:close/>
                  <a:moveTo>
                    <a:pt x="0" y="1386"/>
                  </a:moveTo>
                  <a:lnTo>
                    <a:pt x="5" y="1386"/>
                  </a:lnTo>
                  <a:lnTo>
                    <a:pt x="5" y="1391"/>
                  </a:lnTo>
                  <a:lnTo>
                    <a:pt x="0" y="1391"/>
                  </a:lnTo>
                  <a:lnTo>
                    <a:pt x="0" y="1386"/>
                  </a:lnTo>
                  <a:close/>
                  <a:moveTo>
                    <a:pt x="10" y="1386"/>
                  </a:moveTo>
                  <a:lnTo>
                    <a:pt x="16" y="1386"/>
                  </a:lnTo>
                  <a:lnTo>
                    <a:pt x="16" y="1391"/>
                  </a:lnTo>
                  <a:lnTo>
                    <a:pt x="10" y="1391"/>
                  </a:lnTo>
                  <a:lnTo>
                    <a:pt x="10" y="1386"/>
                  </a:lnTo>
                  <a:close/>
                  <a:moveTo>
                    <a:pt x="21" y="1386"/>
                  </a:moveTo>
                  <a:lnTo>
                    <a:pt x="26" y="1386"/>
                  </a:lnTo>
                  <a:lnTo>
                    <a:pt x="26" y="1391"/>
                  </a:lnTo>
                  <a:lnTo>
                    <a:pt x="21" y="1391"/>
                  </a:lnTo>
                  <a:lnTo>
                    <a:pt x="21" y="1386"/>
                  </a:lnTo>
                  <a:close/>
                  <a:moveTo>
                    <a:pt x="31" y="1386"/>
                  </a:moveTo>
                  <a:lnTo>
                    <a:pt x="36" y="1386"/>
                  </a:lnTo>
                  <a:lnTo>
                    <a:pt x="36" y="1391"/>
                  </a:lnTo>
                  <a:lnTo>
                    <a:pt x="31" y="1391"/>
                  </a:lnTo>
                  <a:lnTo>
                    <a:pt x="31" y="1386"/>
                  </a:lnTo>
                  <a:close/>
                  <a:moveTo>
                    <a:pt x="42" y="1386"/>
                  </a:moveTo>
                  <a:lnTo>
                    <a:pt x="47" y="1386"/>
                  </a:lnTo>
                  <a:lnTo>
                    <a:pt x="47" y="1391"/>
                  </a:lnTo>
                  <a:lnTo>
                    <a:pt x="42" y="1391"/>
                  </a:lnTo>
                  <a:lnTo>
                    <a:pt x="42" y="1386"/>
                  </a:lnTo>
                  <a:close/>
                  <a:moveTo>
                    <a:pt x="52" y="1386"/>
                  </a:moveTo>
                  <a:lnTo>
                    <a:pt x="57" y="1386"/>
                  </a:lnTo>
                  <a:lnTo>
                    <a:pt x="57" y="1391"/>
                  </a:lnTo>
                  <a:lnTo>
                    <a:pt x="52" y="1391"/>
                  </a:lnTo>
                  <a:lnTo>
                    <a:pt x="52" y="1386"/>
                  </a:lnTo>
                  <a:close/>
                  <a:moveTo>
                    <a:pt x="62" y="1386"/>
                  </a:moveTo>
                  <a:lnTo>
                    <a:pt x="68" y="1386"/>
                  </a:lnTo>
                  <a:lnTo>
                    <a:pt x="68" y="1391"/>
                  </a:lnTo>
                  <a:lnTo>
                    <a:pt x="62" y="1391"/>
                  </a:lnTo>
                  <a:lnTo>
                    <a:pt x="62" y="1386"/>
                  </a:lnTo>
                  <a:close/>
                  <a:moveTo>
                    <a:pt x="73" y="1386"/>
                  </a:moveTo>
                  <a:lnTo>
                    <a:pt x="78" y="1386"/>
                  </a:lnTo>
                  <a:lnTo>
                    <a:pt x="78" y="1391"/>
                  </a:lnTo>
                  <a:lnTo>
                    <a:pt x="73" y="1391"/>
                  </a:lnTo>
                  <a:lnTo>
                    <a:pt x="73" y="1386"/>
                  </a:lnTo>
                  <a:close/>
                  <a:moveTo>
                    <a:pt x="83" y="1386"/>
                  </a:moveTo>
                  <a:lnTo>
                    <a:pt x="88" y="1386"/>
                  </a:lnTo>
                  <a:lnTo>
                    <a:pt x="88" y="1391"/>
                  </a:lnTo>
                  <a:lnTo>
                    <a:pt x="83" y="1391"/>
                  </a:lnTo>
                  <a:lnTo>
                    <a:pt x="83" y="1386"/>
                  </a:lnTo>
                  <a:close/>
                  <a:moveTo>
                    <a:pt x="93" y="1386"/>
                  </a:moveTo>
                  <a:lnTo>
                    <a:pt x="99" y="1386"/>
                  </a:lnTo>
                  <a:lnTo>
                    <a:pt x="99" y="1391"/>
                  </a:lnTo>
                  <a:lnTo>
                    <a:pt x="93" y="1391"/>
                  </a:lnTo>
                  <a:lnTo>
                    <a:pt x="93" y="1386"/>
                  </a:lnTo>
                  <a:close/>
                  <a:moveTo>
                    <a:pt x="104" y="1386"/>
                  </a:moveTo>
                  <a:lnTo>
                    <a:pt x="109" y="1386"/>
                  </a:lnTo>
                  <a:lnTo>
                    <a:pt x="109" y="1391"/>
                  </a:lnTo>
                  <a:lnTo>
                    <a:pt x="104" y="1391"/>
                  </a:lnTo>
                  <a:lnTo>
                    <a:pt x="104" y="1386"/>
                  </a:lnTo>
                  <a:close/>
                  <a:moveTo>
                    <a:pt x="114" y="1386"/>
                  </a:moveTo>
                  <a:lnTo>
                    <a:pt x="119" y="1386"/>
                  </a:lnTo>
                  <a:lnTo>
                    <a:pt x="119" y="1391"/>
                  </a:lnTo>
                  <a:lnTo>
                    <a:pt x="114" y="1391"/>
                  </a:lnTo>
                  <a:lnTo>
                    <a:pt x="114" y="1386"/>
                  </a:lnTo>
                  <a:close/>
                  <a:moveTo>
                    <a:pt x="125" y="1386"/>
                  </a:moveTo>
                  <a:lnTo>
                    <a:pt x="130" y="1386"/>
                  </a:lnTo>
                  <a:lnTo>
                    <a:pt x="130" y="1391"/>
                  </a:lnTo>
                  <a:lnTo>
                    <a:pt x="125" y="1391"/>
                  </a:lnTo>
                  <a:lnTo>
                    <a:pt x="125" y="1386"/>
                  </a:lnTo>
                  <a:close/>
                  <a:moveTo>
                    <a:pt x="135" y="1386"/>
                  </a:moveTo>
                  <a:lnTo>
                    <a:pt x="140" y="1386"/>
                  </a:lnTo>
                  <a:lnTo>
                    <a:pt x="140" y="1391"/>
                  </a:lnTo>
                  <a:lnTo>
                    <a:pt x="135" y="1391"/>
                  </a:lnTo>
                  <a:lnTo>
                    <a:pt x="135" y="1386"/>
                  </a:lnTo>
                  <a:close/>
                  <a:moveTo>
                    <a:pt x="145" y="1386"/>
                  </a:moveTo>
                  <a:lnTo>
                    <a:pt x="151" y="1386"/>
                  </a:lnTo>
                  <a:lnTo>
                    <a:pt x="151" y="1391"/>
                  </a:lnTo>
                  <a:lnTo>
                    <a:pt x="145" y="1391"/>
                  </a:lnTo>
                  <a:lnTo>
                    <a:pt x="145" y="1386"/>
                  </a:lnTo>
                  <a:close/>
                  <a:moveTo>
                    <a:pt x="156" y="1386"/>
                  </a:moveTo>
                  <a:lnTo>
                    <a:pt x="161" y="1386"/>
                  </a:lnTo>
                  <a:lnTo>
                    <a:pt x="161" y="1391"/>
                  </a:lnTo>
                  <a:lnTo>
                    <a:pt x="156" y="1391"/>
                  </a:lnTo>
                  <a:lnTo>
                    <a:pt x="156" y="1386"/>
                  </a:lnTo>
                  <a:close/>
                  <a:moveTo>
                    <a:pt x="166" y="1386"/>
                  </a:moveTo>
                  <a:lnTo>
                    <a:pt x="171" y="1386"/>
                  </a:lnTo>
                  <a:lnTo>
                    <a:pt x="171" y="1391"/>
                  </a:lnTo>
                  <a:lnTo>
                    <a:pt x="166" y="1391"/>
                  </a:lnTo>
                  <a:lnTo>
                    <a:pt x="166" y="1386"/>
                  </a:lnTo>
                  <a:close/>
                  <a:moveTo>
                    <a:pt x="176" y="1386"/>
                  </a:moveTo>
                  <a:lnTo>
                    <a:pt x="182" y="1386"/>
                  </a:lnTo>
                  <a:lnTo>
                    <a:pt x="182" y="1391"/>
                  </a:lnTo>
                  <a:lnTo>
                    <a:pt x="176" y="1391"/>
                  </a:lnTo>
                  <a:lnTo>
                    <a:pt x="176" y="1386"/>
                  </a:lnTo>
                  <a:close/>
                  <a:moveTo>
                    <a:pt x="187" y="1386"/>
                  </a:moveTo>
                  <a:lnTo>
                    <a:pt x="192" y="1386"/>
                  </a:lnTo>
                  <a:lnTo>
                    <a:pt x="192" y="1391"/>
                  </a:lnTo>
                  <a:lnTo>
                    <a:pt x="187" y="1391"/>
                  </a:lnTo>
                  <a:lnTo>
                    <a:pt x="187" y="1386"/>
                  </a:lnTo>
                  <a:close/>
                  <a:moveTo>
                    <a:pt x="197" y="1386"/>
                  </a:moveTo>
                  <a:lnTo>
                    <a:pt x="202" y="1386"/>
                  </a:lnTo>
                  <a:lnTo>
                    <a:pt x="202" y="1391"/>
                  </a:lnTo>
                  <a:lnTo>
                    <a:pt x="197" y="1391"/>
                  </a:lnTo>
                  <a:lnTo>
                    <a:pt x="197" y="1386"/>
                  </a:lnTo>
                  <a:close/>
                  <a:moveTo>
                    <a:pt x="208" y="1386"/>
                  </a:moveTo>
                  <a:lnTo>
                    <a:pt x="213" y="1386"/>
                  </a:lnTo>
                  <a:lnTo>
                    <a:pt x="213" y="1391"/>
                  </a:lnTo>
                  <a:lnTo>
                    <a:pt x="208" y="1391"/>
                  </a:lnTo>
                  <a:lnTo>
                    <a:pt x="208" y="1386"/>
                  </a:lnTo>
                  <a:close/>
                  <a:moveTo>
                    <a:pt x="218" y="1386"/>
                  </a:moveTo>
                  <a:lnTo>
                    <a:pt x="223" y="1386"/>
                  </a:lnTo>
                  <a:lnTo>
                    <a:pt x="223" y="1391"/>
                  </a:lnTo>
                  <a:lnTo>
                    <a:pt x="218" y="1391"/>
                  </a:lnTo>
                  <a:lnTo>
                    <a:pt x="218" y="1386"/>
                  </a:lnTo>
                  <a:close/>
                  <a:moveTo>
                    <a:pt x="228" y="1386"/>
                  </a:moveTo>
                  <a:lnTo>
                    <a:pt x="234" y="1386"/>
                  </a:lnTo>
                  <a:lnTo>
                    <a:pt x="234" y="1391"/>
                  </a:lnTo>
                  <a:lnTo>
                    <a:pt x="228" y="1391"/>
                  </a:lnTo>
                  <a:lnTo>
                    <a:pt x="228" y="1386"/>
                  </a:lnTo>
                  <a:close/>
                  <a:moveTo>
                    <a:pt x="239" y="1386"/>
                  </a:moveTo>
                  <a:lnTo>
                    <a:pt x="244" y="1386"/>
                  </a:lnTo>
                  <a:lnTo>
                    <a:pt x="244" y="1391"/>
                  </a:lnTo>
                  <a:lnTo>
                    <a:pt x="239" y="1391"/>
                  </a:lnTo>
                  <a:lnTo>
                    <a:pt x="239" y="1386"/>
                  </a:lnTo>
                  <a:close/>
                  <a:moveTo>
                    <a:pt x="249" y="1386"/>
                  </a:moveTo>
                  <a:lnTo>
                    <a:pt x="254" y="1386"/>
                  </a:lnTo>
                  <a:lnTo>
                    <a:pt x="254" y="1391"/>
                  </a:lnTo>
                  <a:lnTo>
                    <a:pt x="249" y="1391"/>
                  </a:lnTo>
                  <a:lnTo>
                    <a:pt x="249" y="1386"/>
                  </a:lnTo>
                  <a:close/>
                  <a:moveTo>
                    <a:pt x="259" y="1386"/>
                  </a:moveTo>
                  <a:lnTo>
                    <a:pt x="265" y="1386"/>
                  </a:lnTo>
                  <a:lnTo>
                    <a:pt x="265" y="1391"/>
                  </a:lnTo>
                  <a:lnTo>
                    <a:pt x="259" y="1391"/>
                  </a:lnTo>
                  <a:lnTo>
                    <a:pt x="259" y="1386"/>
                  </a:lnTo>
                  <a:close/>
                  <a:moveTo>
                    <a:pt x="270" y="1386"/>
                  </a:moveTo>
                  <a:lnTo>
                    <a:pt x="275" y="1386"/>
                  </a:lnTo>
                  <a:lnTo>
                    <a:pt x="275" y="1391"/>
                  </a:lnTo>
                  <a:lnTo>
                    <a:pt x="270" y="1391"/>
                  </a:lnTo>
                  <a:lnTo>
                    <a:pt x="270" y="1386"/>
                  </a:lnTo>
                  <a:close/>
                  <a:moveTo>
                    <a:pt x="280" y="1386"/>
                  </a:moveTo>
                  <a:lnTo>
                    <a:pt x="285" y="1386"/>
                  </a:lnTo>
                  <a:lnTo>
                    <a:pt x="285" y="1391"/>
                  </a:lnTo>
                  <a:lnTo>
                    <a:pt x="280" y="1391"/>
                  </a:lnTo>
                  <a:lnTo>
                    <a:pt x="280" y="1386"/>
                  </a:lnTo>
                  <a:close/>
                  <a:moveTo>
                    <a:pt x="291" y="1386"/>
                  </a:moveTo>
                  <a:lnTo>
                    <a:pt x="296" y="1386"/>
                  </a:lnTo>
                  <a:lnTo>
                    <a:pt x="296" y="1391"/>
                  </a:lnTo>
                  <a:lnTo>
                    <a:pt x="291" y="1391"/>
                  </a:lnTo>
                  <a:lnTo>
                    <a:pt x="291" y="1386"/>
                  </a:lnTo>
                  <a:close/>
                  <a:moveTo>
                    <a:pt x="301" y="1386"/>
                  </a:moveTo>
                  <a:lnTo>
                    <a:pt x="306" y="1386"/>
                  </a:lnTo>
                  <a:lnTo>
                    <a:pt x="306" y="1391"/>
                  </a:lnTo>
                  <a:lnTo>
                    <a:pt x="301" y="1391"/>
                  </a:lnTo>
                  <a:lnTo>
                    <a:pt x="301" y="1386"/>
                  </a:lnTo>
                  <a:close/>
                  <a:moveTo>
                    <a:pt x="311" y="1386"/>
                  </a:moveTo>
                  <a:lnTo>
                    <a:pt x="316" y="1386"/>
                  </a:lnTo>
                  <a:lnTo>
                    <a:pt x="316" y="1391"/>
                  </a:lnTo>
                  <a:lnTo>
                    <a:pt x="311" y="1391"/>
                  </a:lnTo>
                  <a:lnTo>
                    <a:pt x="311" y="1386"/>
                  </a:lnTo>
                  <a:close/>
                  <a:moveTo>
                    <a:pt x="322" y="1386"/>
                  </a:moveTo>
                  <a:lnTo>
                    <a:pt x="327" y="1386"/>
                  </a:lnTo>
                  <a:lnTo>
                    <a:pt x="327" y="1391"/>
                  </a:lnTo>
                  <a:lnTo>
                    <a:pt x="322" y="1391"/>
                  </a:lnTo>
                  <a:lnTo>
                    <a:pt x="322" y="1386"/>
                  </a:lnTo>
                  <a:close/>
                  <a:moveTo>
                    <a:pt x="332" y="1386"/>
                  </a:moveTo>
                  <a:lnTo>
                    <a:pt x="337" y="1386"/>
                  </a:lnTo>
                  <a:lnTo>
                    <a:pt x="337" y="1391"/>
                  </a:lnTo>
                  <a:lnTo>
                    <a:pt x="332" y="1391"/>
                  </a:lnTo>
                  <a:lnTo>
                    <a:pt x="332" y="1386"/>
                  </a:lnTo>
                  <a:close/>
                  <a:moveTo>
                    <a:pt x="342" y="1386"/>
                  </a:moveTo>
                  <a:lnTo>
                    <a:pt x="348" y="1386"/>
                  </a:lnTo>
                  <a:lnTo>
                    <a:pt x="348" y="1391"/>
                  </a:lnTo>
                  <a:lnTo>
                    <a:pt x="342" y="1391"/>
                  </a:lnTo>
                  <a:lnTo>
                    <a:pt x="342" y="1386"/>
                  </a:lnTo>
                  <a:close/>
                  <a:moveTo>
                    <a:pt x="353" y="1386"/>
                  </a:moveTo>
                  <a:lnTo>
                    <a:pt x="358" y="1386"/>
                  </a:lnTo>
                  <a:lnTo>
                    <a:pt x="358" y="1391"/>
                  </a:lnTo>
                  <a:lnTo>
                    <a:pt x="353" y="1391"/>
                  </a:lnTo>
                  <a:lnTo>
                    <a:pt x="353" y="1386"/>
                  </a:lnTo>
                  <a:close/>
                  <a:moveTo>
                    <a:pt x="363" y="1386"/>
                  </a:moveTo>
                  <a:lnTo>
                    <a:pt x="368" y="1386"/>
                  </a:lnTo>
                  <a:lnTo>
                    <a:pt x="368" y="1391"/>
                  </a:lnTo>
                  <a:lnTo>
                    <a:pt x="363" y="1391"/>
                  </a:lnTo>
                  <a:lnTo>
                    <a:pt x="363" y="1386"/>
                  </a:lnTo>
                  <a:close/>
                  <a:moveTo>
                    <a:pt x="374" y="1386"/>
                  </a:moveTo>
                  <a:lnTo>
                    <a:pt x="379" y="1386"/>
                  </a:lnTo>
                  <a:lnTo>
                    <a:pt x="379" y="1391"/>
                  </a:lnTo>
                  <a:lnTo>
                    <a:pt x="374" y="1391"/>
                  </a:lnTo>
                  <a:lnTo>
                    <a:pt x="374" y="1386"/>
                  </a:lnTo>
                  <a:close/>
                  <a:moveTo>
                    <a:pt x="384" y="1386"/>
                  </a:moveTo>
                  <a:lnTo>
                    <a:pt x="389" y="1386"/>
                  </a:lnTo>
                  <a:lnTo>
                    <a:pt x="389" y="1391"/>
                  </a:lnTo>
                  <a:lnTo>
                    <a:pt x="384" y="1391"/>
                  </a:lnTo>
                  <a:lnTo>
                    <a:pt x="384" y="1386"/>
                  </a:lnTo>
                  <a:close/>
                  <a:moveTo>
                    <a:pt x="394" y="1386"/>
                  </a:moveTo>
                  <a:lnTo>
                    <a:pt x="399" y="1386"/>
                  </a:lnTo>
                  <a:lnTo>
                    <a:pt x="399" y="1391"/>
                  </a:lnTo>
                  <a:lnTo>
                    <a:pt x="394" y="1391"/>
                  </a:lnTo>
                  <a:lnTo>
                    <a:pt x="394" y="1386"/>
                  </a:lnTo>
                  <a:close/>
                  <a:moveTo>
                    <a:pt x="405" y="1386"/>
                  </a:moveTo>
                  <a:lnTo>
                    <a:pt x="410" y="1386"/>
                  </a:lnTo>
                  <a:lnTo>
                    <a:pt x="410" y="1391"/>
                  </a:lnTo>
                  <a:lnTo>
                    <a:pt x="405" y="1391"/>
                  </a:lnTo>
                  <a:lnTo>
                    <a:pt x="405" y="1386"/>
                  </a:lnTo>
                  <a:close/>
                  <a:moveTo>
                    <a:pt x="415" y="1386"/>
                  </a:moveTo>
                  <a:lnTo>
                    <a:pt x="420" y="1386"/>
                  </a:lnTo>
                  <a:lnTo>
                    <a:pt x="420" y="1391"/>
                  </a:lnTo>
                  <a:lnTo>
                    <a:pt x="415" y="1391"/>
                  </a:lnTo>
                  <a:lnTo>
                    <a:pt x="415" y="1386"/>
                  </a:lnTo>
                  <a:close/>
                  <a:moveTo>
                    <a:pt x="425" y="1386"/>
                  </a:moveTo>
                  <a:lnTo>
                    <a:pt x="431" y="1386"/>
                  </a:lnTo>
                  <a:lnTo>
                    <a:pt x="431" y="1391"/>
                  </a:lnTo>
                  <a:lnTo>
                    <a:pt x="425" y="1391"/>
                  </a:lnTo>
                  <a:lnTo>
                    <a:pt x="425" y="1386"/>
                  </a:lnTo>
                  <a:close/>
                  <a:moveTo>
                    <a:pt x="436" y="1386"/>
                  </a:moveTo>
                  <a:lnTo>
                    <a:pt x="441" y="1386"/>
                  </a:lnTo>
                  <a:lnTo>
                    <a:pt x="441" y="1391"/>
                  </a:lnTo>
                  <a:lnTo>
                    <a:pt x="436" y="1391"/>
                  </a:lnTo>
                  <a:lnTo>
                    <a:pt x="436" y="1386"/>
                  </a:lnTo>
                  <a:close/>
                  <a:moveTo>
                    <a:pt x="446" y="1386"/>
                  </a:moveTo>
                  <a:lnTo>
                    <a:pt x="451" y="1386"/>
                  </a:lnTo>
                  <a:lnTo>
                    <a:pt x="451" y="1391"/>
                  </a:lnTo>
                  <a:lnTo>
                    <a:pt x="446" y="1391"/>
                  </a:lnTo>
                  <a:lnTo>
                    <a:pt x="446" y="1386"/>
                  </a:lnTo>
                  <a:close/>
                  <a:moveTo>
                    <a:pt x="457" y="1386"/>
                  </a:moveTo>
                  <a:lnTo>
                    <a:pt x="462" y="1386"/>
                  </a:lnTo>
                  <a:lnTo>
                    <a:pt x="462" y="1391"/>
                  </a:lnTo>
                  <a:lnTo>
                    <a:pt x="457" y="1391"/>
                  </a:lnTo>
                  <a:lnTo>
                    <a:pt x="457" y="1386"/>
                  </a:lnTo>
                  <a:close/>
                  <a:moveTo>
                    <a:pt x="467" y="1386"/>
                  </a:moveTo>
                  <a:lnTo>
                    <a:pt x="472" y="1386"/>
                  </a:lnTo>
                  <a:lnTo>
                    <a:pt x="472" y="1391"/>
                  </a:lnTo>
                  <a:lnTo>
                    <a:pt x="467" y="1391"/>
                  </a:lnTo>
                  <a:lnTo>
                    <a:pt x="467" y="1386"/>
                  </a:lnTo>
                  <a:close/>
                  <a:moveTo>
                    <a:pt x="477" y="1386"/>
                  </a:moveTo>
                  <a:lnTo>
                    <a:pt x="482" y="1386"/>
                  </a:lnTo>
                  <a:lnTo>
                    <a:pt x="482" y="1391"/>
                  </a:lnTo>
                  <a:lnTo>
                    <a:pt x="477" y="1391"/>
                  </a:lnTo>
                  <a:lnTo>
                    <a:pt x="477" y="1386"/>
                  </a:lnTo>
                  <a:close/>
                  <a:moveTo>
                    <a:pt x="488" y="1386"/>
                  </a:moveTo>
                  <a:lnTo>
                    <a:pt x="493" y="1386"/>
                  </a:lnTo>
                  <a:lnTo>
                    <a:pt x="493" y="1391"/>
                  </a:lnTo>
                  <a:lnTo>
                    <a:pt x="488" y="1391"/>
                  </a:lnTo>
                  <a:lnTo>
                    <a:pt x="488" y="1386"/>
                  </a:lnTo>
                  <a:close/>
                  <a:moveTo>
                    <a:pt x="498" y="1386"/>
                  </a:moveTo>
                  <a:lnTo>
                    <a:pt x="503" y="1386"/>
                  </a:lnTo>
                  <a:lnTo>
                    <a:pt x="503" y="1391"/>
                  </a:lnTo>
                  <a:lnTo>
                    <a:pt x="498" y="1391"/>
                  </a:lnTo>
                  <a:lnTo>
                    <a:pt x="498" y="1386"/>
                  </a:lnTo>
                  <a:close/>
                  <a:moveTo>
                    <a:pt x="508" y="1386"/>
                  </a:moveTo>
                  <a:lnTo>
                    <a:pt x="514" y="1386"/>
                  </a:lnTo>
                  <a:lnTo>
                    <a:pt x="514" y="1391"/>
                  </a:lnTo>
                  <a:lnTo>
                    <a:pt x="508" y="1391"/>
                  </a:lnTo>
                  <a:lnTo>
                    <a:pt x="508" y="1386"/>
                  </a:lnTo>
                  <a:close/>
                  <a:moveTo>
                    <a:pt x="519" y="1386"/>
                  </a:moveTo>
                  <a:lnTo>
                    <a:pt x="524" y="1386"/>
                  </a:lnTo>
                  <a:lnTo>
                    <a:pt x="524" y="1391"/>
                  </a:lnTo>
                  <a:lnTo>
                    <a:pt x="519" y="1391"/>
                  </a:lnTo>
                  <a:lnTo>
                    <a:pt x="519" y="1386"/>
                  </a:lnTo>
                  <a:close/>
                  <a:moveTo>
                    <a:pt x="529" y="1386"/>
                  </a:moveTo>
                  <a:lnTo>
                    <a:pt x="534" y="1386"/>
                  </a:lnTo>
                  <a:lnTo>
                    <a:pt x="534" y="1391"/>
                  </a:lnTo>
                  <a:lnTo>
                    <a:pt x="529" y="1391"/>
                  </a:lnTo>
                  <a:lnTo>
                    <a:pt x="529" y="1386"/>
                  </a:lnTo>
                  <a:close/>
                  <a:moveTo>
                    <a:pt x="540" y="1386"/>
                  </a:moveTo>
                  <a:lnTo>
                    <a:pt x="545" y="1386"/>
                  </a:lnTo>
                  <a:lnTo>
                    <a:pt x="545" y="1391"/>
                  </a:lnTo>
                  <a:lnTo>
                    <a:pt x="540" y="1391"/>
                  </a:lnTo>
                  <a:lnTo>
                    <a:pt x="540" y="1386"/>
                  </a:lnTo>
                  <a:close/>
                  <a:moveTo>
                    <a:pt x="550" y="1386"/>
                  </a:moveTo>
                  <a:lnTo>
                    <a:pt x="555" y="1386"/>
                  </a:lnTo>
                  <a:lnTo>
                    <a:pt x="555" y="1391"/>
                  </a:lnTo>
                  <a:lnTo>
                    <a:pt x="550" y="1391"/>
                  </a:lnTo>
                  <a:lnTo>
                    <a:pt x="550" y="1386"/>
                  </a:lnTo>
                  <a:close/>
                  <a:moveTo>
                    <a:pt x="560" y="1386"/>
                  </a:moveTo>
                  <a:lnTo>
                    <a:pt x="565" y="1386"/>
                  </a:lnTo>
                  <a:lnTo>
                    <a:pt x="565" y="1391"/>
                  </a:lnTo>
                  <a:lnTo>
                    <a:pt x="560" y="1391"/>
                  </a:lnTo>
                  <a:lnTo>
                    <a:pt x="560" y="1386"/>
                  </a:lnTo>
                  <a:close/>
                  <a:moveTo>
                    <a:pt x="571" y="1386"/>
                  </a:moveTo>
                  <a:lnTo>
                    <a:pt x="576" y="1386"/>
                  </a:lnTo>
                  <a:lnTo>
                    <a:pt x="576" y="1391"/>
                  </a:lnTo>
                  <a:lnTo>
                    <a:pt x="571" y="1391"/>
                  </a:lnTo>
                  <a:lnTo>
                    <a:pt x="571" y="1386"/>
                  </a:lnTo>
                  <a:close/>
                  <a:moveTo>
                    <a:pt x="581" y="1386"/>
                  </a:moveTo>
                  <a:lnTo>
                    <a:pt x="586" y="1386"/>
                  </a:lnTo>
                  <a:lnTo>
                    <a:pt x="586" y="1391"/>
                  </a:lnTo>
                  <a:lnTo>
                    <a:pt x="581" y="1391"/>
                  </a:lnTo>
                  <a:lnTo>
                    <a:pt x="581" y="1386"/>
                  </a:lnTo>
                  <a:close/>
                  <a:moveTo>
                    <a:pt x="591" y="1386"/>
                  </a:moveTo>
                  <a:lnTo>
                    <a:pt x="597" y="1386"/>
                  </a:lnTo>
                  <a:lnTo>
                    <a:pt x="597" y="1391"/>
                  </a:lnTo>
                  <a:lnTo>
                    <a:pt x="591" y="1391"/>
                  </a:lnTo>
                  <a:lnTo>
                    <a:pt x="591" y="1386"/>
                  </a:lnTo>
                  <a:close/>
                  <a:moveTo>
                    <a:pt x="602" y="1386"/>
                  </a:moveTo>
                  <a:lnTo>
                    <a:pt x="607" y="1386"/>
                  </a:lnTo>
                  <a:lnTo>
                    <a:pt x="607" y="1391"/>
                  </a:lnTo>
                  <a:lnTo>
                    <a:pt x="602" y="1391"/>
                  </a:lnTo>
                  <a:lnTo>
                    <a:pt x="602" y="1386"/>
                  </a:lnTo>
                  <a:close/>
                  <a:moveTo>
                    <a:pt x="612" y="1386"/>
                  </a:moveTo>
                  <a:lnTo>
                    <a:pt x="617" y="1386"/>
                  </a:lnTo>
                  <a:lnTo>
                    <a:pt x="617" y="1391"/>
                  </a:lnTo>
                  <a:lnTo>
                    <a:pt x="612" y="1391"/>
                  </a:lnTo>
                  <a:lnTo>
                    <a:pt x="612" y="1386"/>
                  </a:lnTo>
                  <a:close/>
                  <a:moveTo>
                    <a:pt x="622" y="1386"/>
                  </a:moveTo>
                  <a:lnTo>
                    <a:pt x="628" y="1386"/>
                  </a:lnTo>
                  <a:lnTo>
                    <a:pt x="628" y="1391"/>
                  </a:lnTo>
                  <a:lnTo>
                    <a:pt x="622" y="1391"/>
                  </a:lnTo>
                  <a:lnTo>
                    <a:pt x="622" y="1386"/>
                  </a:lnTo>
                  <a:close/>
                  <a:moveTo>
                    <a:pt x="633" y="1386"/>
                  </a:moveTo>
                  <a:lnTo>
                    <a:pt x="638" y="1386"/>
                  </a:lnTo>
                  <a:lnTo>
                    <a:pt x="638" y="1391"/>
                  </a:lnTo>
                  <a:lnTo>
                    <a:pt x="633" y="1391"/>
                  </a:lnTo>
                  <a:lnTo>
                    <a:pt x="633" y="1386"/>
                  </a:lnTo>
                  <a:close/>
                  <a:moveTo>
                    <a:pt x="643" y="1386"/>
                  </a:moveTo>
                  <a:lnTo>
                    <a:pt x="648" y="1386"/>
                  </a:lnTo>
                  <a:lnTo>
                    <a:pt x="648" y="1391"/>
                  </a:lnTo>
                  <a:lnTo>
                    <a:pt x="643" y="1391"/>
                  </a:lnTo>
                  <a:lnTo>
                    <a:pt x="643" y="1386"/>
                  </a:lnTo>
                  <a:close/>
                  <a:moveTo>
                    <a:pt x="654" y="1386"/>
                  </a:moveTo>
                  <a:lnTo>
                    <a:pt x="659" y="1386"/>
                  </a:lnTo>
                  <a:lnTo>
                    <a:pt x="659" y="1391"/>
                  </a:lnTo>
                  <a:lnTo>
                    <a:pt x="654" y="1391"/>
                  </a:lnTo>
                  <a:lnTo>
                    <a:pt x="654" y="1386"/>
                  </a:lnTo>
                  <a:close/>
                  <a:moveTo>
                    <a:pt x="664" y="1386"/>
                  </a:moveTo>
                  <a:lnTo>
                    <a:pt x="669" y="1386"/>
                  </a:lnTo>
                  <a:lnTo>
                    <a:pt x="669" y="1391"/>
                  </a:lnTo>
                  <a:lnTo>
                    <a:pt x="664" y="1391"/>
                  </a:lnTo>
                  <a:lnTo>
                    <a:pt x="664" y="1386"/>
                  </a:lnTo>
                  <a:close/>
                  <a:moveTo>
                    <a:pt x="674" y="1386"/>
                  </a:moveTo>
                  <a:lnTo>
                    <a:pt x="680" y="1386"/>
                  </a:lnTo>
                  <a:lnTo>
                    <a:pt x="680" y="1391"/>
                  </a:lnTo>
                  <a:lnTo>
                    <a:pt x="674" y="1391"/>
                  </a:lnTo>
                  <a:lnTo>
                    <a:pt x="674" y="1386"/>
                  </a:lnTo>
                  <a:close/>
                  <a:moveTo>
                    <a:pt x="685" y="1386"/>
                  </a:moveTo>
                  <a:lnTo>
                    <a:pt x="690" y="1386"/>
                  </a:lnTo>
                  <a:lnTo>
                    <a:pt x="690" y="1391"/>
                  </a:lnTo>
                  <a:lnTo>
                    <a:pt x="685" y="1391"/>
                  </a:lnTo>
                  <a:lnTo>
                    <a:pt x="685" y="1386"/>
                  </a:lnTo>
                  <a:close/>
                  <a:moveTo>
                    <a:pt x="695" y="1386"/>
                  </a:moveTo>
                  <a:lnTo>
                    <a:pt x="700" y="1386"/>
                  </a:lnTo>
                  <a:lnTo>
                    <a:pt x="700" y="1391"/>
                  </a:lnTo>
                  <a:lnTo>
                    <a:pt x="695" y="1391"/>
                  </a:lnTo>
                  <a:lnTo>
                    <a:pt x="695" y="1386"/>
                  </a:lnTo>
                  <a:close/>
                  <a:moveTo>
                    <a:pt x="705" y="1386"/>
                  </a:moveTo>
                  <a:lnTo>
                    <a:pt x="711" y="1386"/>
                  </a:lnTo>
                  <a:lnTo>
                    <a:pt x="711" y="1391"/>
                  </a:lnTo>
                  <a:lnTo>
                    <a:pt x="705" y="1391"/>
                  </a:lnTo>
                  <a:lnTo>
                    <a:pt x="705" y="1386"/>
                  </a:lnTo>
                  <a:close/>
                  <a:moveTo>
                    <a:pt x="716" y="1386"/>
                  </a:moveTo>
                  <a:lnTo>
                    <a:pt x="721" y="1386"/>
                  </a:lnTo>
                  <a:lnTo>
                    <a:pt x="721" y="1391"/>
                  </a:lnTo>
                  <a:lnTo>
                    <a:pt x="716" y="1391"/>
                  </a:lnTo>
                  <a:lnTo>
                    <a:pt x="716" y="1386"/>
                  </a:lnTo>
                  <a:close/>
                  <a:moveTo>
                    <a:pt x="726" y="1386"/>
                  </a:moveTo>
                  <a:lnTo>
                    <a:pt x="731" y="1386"/>
                  </a:lnTo>
                  <a:lnTo>
                    <a:pt x="731" y="1391"/>
                  </a:lnTo>
                  <a:lnTo>
                    <a:pt x="726" y="1391"/>
                  </a:lnTo>
                  <a:lnTo>
                    <a:pt x="726" y="1386"/>
                  </a:lnTo>
                  <a:close/>
                  <a:moveTo>
                    <a:pt x="737" y="1386"/>
                  </a:moveTo>
                  <a:lnTo>
                    <a:pt x="742" y="1386"/>
                  </a:lnTo>
                  <a:lnTo>
                    <a:pt x="742" y="1391"/>
                  </a:lnTo>
                  <a:lnTo>
                    <a:pt x="737" y="1391"/>
                  </a:lnTo>
                  <a:lnTo>
                    <a:pt x="737" y="1386"/>
                  </a:lnTo>
                  <a:close/>
                  <a:moveTo>
                    <a:pt x="747" y="1386"/>
                  </a:moveTo>
                  <a:lnTo>
                    <a:pt x="752" y="1386"/>
                  </a:lnTo>
                  <a:lnTo>
                    <a:pt x="752" y="1391"/>
                  </a:lnTo>
                  <a:lnTo>
                    <a:pt x="747" y="1391"/>
                  </a:lnTo>
                  <a:lnTo>
                    <a:pt x="747" y="1386"/>
                  </a:lnTo>
                  <a:close/>
                  <a:moveTo>
                    <a:pt x="757" y="1386"/>
                  </a:moveTo>
                  <a:lnTo>
                    <a:pt x="763" y="1386"/>
                  </a:lnTo>
                  <a:lnTo>
                    <a:pt x="763" y="1391"/>
                  </a:lnTo>
                  <a:lnTo>
                    <a:pt x="757" y="1391"/>
                  </a:lnTo>
                  <a:lnTo>
                    <a:pt x="757" y="1386"/>
                  </a:lnTo>
                  <a:close/>
                  <a:moveTo>
                    <a:pt x="768" y="1386"/>
                  </a:moveTo>
                  <a:lnTo>
                    <a:pt x="773" y="1386"/>
                  </a:lnTo>
                  <a:lnTo>
                    <a:pt x="773" y="1391"/>
                  </a:lnTo>
                  <a:lnTo>
                    <a:pt x="768" y="1391"/>
                  </a:lnTo>
                  <a:lnTo>
                    <a:pt x="768" y="1386"/>
                  </a:lnTo>
                  <a:close/>
                  <a:moveTo>
                    <a:pt x="778" y="1386"/>
                  </a:moveTo>
                  <a:lnTo>
                    <a:pt x="783" y="1386"/>
                  </a:lnTo>
                  <a:lnTo>
                    <a:pt x="783" y="1391"/>
                  </a:lnTo>
                  <a:lnTo>
                    <a:pt x="778" y="1391"/>
                  </a:lnTo>
                  <a:lnTo>
                    <a:pt x="778" y="1386"/>
                  </a:lnTo>
                  <a:close/>
                  <a:moveTo>
                    <a:pt x="788" y="1386"/>
                  </a:moveTo>
                  <a:lnTo>
                    <a:pt x="794" y="1386"/>
                  </a:lnTo>
                  <a:lnTo>
                    <a:pt x="794" y="1391"/>
                  </a:lnTo>
                  <a:lnTo>
                    <a:pt x="788" y="1391"/>
                  </a:lnTo>
                  <a:lnTo>
                    <a:pt x="788" y="1386"/>
                  </a:lnTo>
                  <a:close/>
                  <a:moveTo>
                    <a:pt x="799" y="1386"/>
                  </a:moveTo>
                  <a:lnTo>
                    <a:pt x="804" y="1386"/>
                  </a:lnTo>
                  <a:lnTo>
                    <a:pt x="804" y="1391"/>
                  </a:lnTo>
                  <a:lnTo>
                    <a:pt x="799" y="1391"/>
                  </a:lnTo>
                  <a:lnTo>
                    <a:pt x="799" y="1386"/>
                  </a:lnTo>
                  <a:close/>
                  <a:moveTo>
                    <a:pt x="809" y="1386"/>
                  </a:moveTo>
                  <a:lnTo>
                    <a:pt x="814" y="1386"/>
                  </a:lnTo>
                  <a:lnTo>
                    <a:pt x="814" y="1391"/>
                  </a:lnTo>
                  <a:lnTo>
                    <a:pt x="809" y="1391"/>
                  </a:lnTo>
                  <a:lnTo>
                    <a:pt x="809" y="1386"/>
                  </a:lnTo>
                  <a:close/>
                  <a:moveTo>
                    <a:pt x="820" y="1386"/>
                  </a:moveTo>
                  <a:lnTo>
                    <a:pt x="825" y="1386"/>
                  </a:lnTo>
                  <a:lnTo>
                    <a:pt x="825" y="1391"/>
                  </a:lnTo>
                  <a:lnTo>
                    <a:pt x="820" y="1391"/>
                  </a:lnTo>
                  <a:lnTo>
                    <a:pt x="820" y="1386"/>
                  </a:lnTo>
                  <a:close/>
                  <a:moveTo>
                    <a:pt x="830" y="1386"/>
                  </a:moveTo>
                  <a:lnTo>
                    <a:pt x="835" y="1386"/>
                  </a:lnTo>
                  <a:lnTo>
                    <a:pt x="835" y="1391"/>
                  </a:lnTo>
                  <a:lnTo>
                    <a:pt x="830" y="1391"/>
                  </a:lnTo>
                  <a:lnTo>
                    <a:pt x="830" y="1386"/>
                  </a:lnTo>
                  <a:close/>
                  <a:moveTo>
                    <a:pt x="840" y="1386"/>
                  </a:moveTo>
                  <a:lnTo>
                    <a:pt x="846" y="1386"/>
                  </a:lnTo>
                  <a:lnTo>
                    <a:pt x="846" y="1391"/>
                  </a:lnTo>
                  <a:lnTo>
                    <a:pt x="840" y="1391"/>
                  </a:lnTo>
                  <a:lnTo>
                    <a:pt x="840" y="1386"/>
                  </a:lnTo>
                  <a:close/>
                  <a:moveTo>
                    <a:pt x="851" y="1386"/>
                  </a:moveTo>
                  <a:lnTo>
                    <a:pt x="856" y="1386"/>
                  </a:lnTo>
                  <a:lnTo>
                    <a:pt x="856" y="1391"/>
                  </a:lnTo>
                  <a:lnTo>
                    <a:pt x="851" y="1391"/>
                  </a:lnTo>
                  <a:lnTo>
                    <a:pt x="851" y="1386"/>
                  </a:lnTo>
                  <a:close/>
                  <a:moveTo>
                    <a:pt x="861" y="1386"/>
                  </a:moveTo>
                  <a:lnTo>
                    <a:pt x="866" y="1386"/>
                  </a:lnTo>
                  <a:lnTo>
                    <a:pt x="866" y="1391"/>
                  </a:lnTo>
                  <a:lnTo>
                    <a:pt x="861" y="1391"/>
                  </a:lnTo>
                  <a:lnTo>
                    <a:pt x="861" y="1386"/>
                  </a:lnTo>
                  <a:close/>
                  <a:moveTo>
                    <a:pt x="871" y="1386"/>
                  </a:moveTo>
                  <a:lnTo>
                    <a:pt x="877" y="1386"/>
                  </a:lnTo>
                  <a:lnTo>
                    <a:pt x="877" y="1391"/>
                  </a:lnTo>
                  <a:lnTo>
                    <a:pt x="871" y="1391"/>
                  </a:lnTo>
                  <a:lnTo>
                    <a:pt x="871" y="1386"/>
                  </a:lnTo>
                  <a:close/>
                  <a:moveTo>
                    <a:pt x="882" y="1386"/>
                  </a:moveTo>
                  <a:lnTo>
                    <a:pt x="887" y="1386"/>
                  </a:lnTo>
                  <a:lnTo>
                    <a:pt x="887" y="1391"/>
                  </a:lnTo>
                  <a:lnTo>
                    <a:pt x="882" y="1391"/>
                  </a:lnTo>
                  <a:lnTo>
                    <a:pt x="882" y="1386"/>
                  </a:lnTo>
                  <a:close/>
                  <a:moveTo>
                    <a:pt x="892" y="1386"/>
                  </a:moveTo>
                  <a:lnTo>
                    <a:pt x="897" y="1386"/>
                  </a:lnTo>
                  <a:lnTo>
                    <a:pt x="897" y="1391"/>
                  </a:lnTo>
                  <a:lnTo>
                    <a:pt x="892" y="1391"/>
                  </a:lnTo>
                  <a:lnTo>
                    <a:pt x="892" y="1386"/>
                  </a:lnTo>
                  <a:close/>
                  <a:moveTo>
                    <a:pt x="903" y="1386"/>
                  </a:moveTo>
                  <a:lnTo>
                    <a:pt x="908" y="1386"/>
                  </a:lnTo>
                  <a:lnTo>
                    <a:pt x="908" y="1391"/>
                  </a:lnTo>
                  <a:lnTo>
                    <a:pt x="903" y="1391"/>
                  </a:lnTo>
                  <a:lnTo>
                    <a:pt x="903" y="1386"/>
                  </a:lnTo>
                  <a:close/>
                  <a:moveTo>
                    <a:pt x="913" y="1386"/>
                  </a:moveTo>
                  <a:lnTo>
                    <a:pt x="918" y="1386"/>
                  </a:lnTo>
                  <a:lnTo>
                    <a:pt x="918" y="1391"/>
                  </a:lnTo>
                  <a:lnTo>
                    <a:pt x="913" y="1391"/>
                  </a:lnTo>
                  <a:lnTo>
                    <a:pt x="913" y="1386"/>
                  </a:lnTo>
                  <a:close/>
                  <a:moveTo>
                    <a:pt x="923" y="1386"/>
                  </a:moveTo>
                  <a:lnTo>
                    <a:pt x="929" y="1386"/>
                  </a:lnTo>
                  <a:lnTo>
                    <a:pt x="929" y="1391"/>
                  </a:lnTo>
                  <a:lnTo>
                    <a:pt x="923" y="1391"/>
                  </a:lnTo>
                  <a:lnTo>
                    <a:pt x="923" y="1386"/>
                  </a:lnTo>
                  <a:close/>
                  <a:moveTo>
                    <a:pt x="934" y="1386"/>
                  </a:moveTo>
                  <a:lnTo>
                    <a:pt x="939" y="1386"/>
                  </a:lnTo>
                  <a:lnTo>
                    <a:pt x="939" y="1391"/>
                  </a:lnTo>
                  <a:lnTo>
                    <a:pt x="934" y="1391"/>
                  </a:lnTo>
                  <a:lnTo>
                    <a:pt x="934" y="1386"/>
                  </a:lnTo>
                  <a:close/>
                  <a:moveTo>
                    <a:pt x="944" y="1386"/>
                  </a:moveTo>
                  <a:lnTo>
                    <a:pt x="949" y="1386"/>
                  </a:lnTo>
                  <a:lnTo>
                    <a:pt x="949" y="1391"/>
                  </a:lnTo>
                  <a:lnTo>
                    <a:pt x="944" y="1391"/>
                  </a:lnTo>
                  <a:lnTo>
                    <a:pt x="944" y="1386"/>
                  </a:lnTo>
                  <a:close/>
                  <a:moveTo>
                    <a:pt x="954" y="1386"/>
                  </a:moveTo>
                  <a:lnTo>
                    <a:pt x="960" y="1386"/>
                  </a:lnTo>
                  <a:lnTo>
                    <a:pt x="960" y="1391"/>
                  </a:lnTo>
                  <a:lnTo>
                    <a:pt x="954" y="1391"/>
                  </a:lnTo>
                  <a:lnTo>
                    <a:pt x="954" y="1386"/>
                  </a:lnTo>
                  <a:close/>
                  <a:moveTo>
                    <a:pt x="965" y="1386"/>
                  </a:moveTo>
                  <a:lnTo>
                    <a:pt x="970" y="1386"/>
                  </a:lnTo>
                  <a:lnTo>
                    <a:pt x="970" y="1391"/>
                  </a:lnTo>
                  <a:lnTo>
                    <a:pt x="965" y="1391"/>
                  </a:lnTo>
                  <a:lnTo>
                    <a:pt x="965" y="1386"/>
                  </a:lnTo>
                  <a:close/>
                  <a:moveTo>
                    <a:pt x="975" y="1386"/>
                  </a:moveTo>
                  <a:lnTo>
                    <a:pt x="980" y="1386"/>
                  </a:lnTo>
                  <a:lnTo>
                    <a:pt x="980" y="1391"/>
                  </a:lnTo>
                  <a:lnTo>
                    <a:pt x="975" y="1391"/>
                  </a:lnTo>
                  <a:lnTo>
                    <a:pt x="975" y="1386"/>
                  </a:lnTo>
                  <a:close/>
                  <a:moveTo>
                    <a:pt x="986" y="1386"/>
                  </a:moveTo>
                  <a:lnTo>
                    <a:pt x="991" y="1386"/>
                  </a:lnTo>
                  <a:lnTo>
                    <a:pt x="991" y="1391"/>
                  </a:lnTo>
                  <a:lnTo>
                    <a:pt x="986" y="1391"/>
                  </a:lnTo>
                  <a:lnTo>
                    <a:pt x="986" y="1386"/>
                  </a:lnTo>
                  <a:close/>
                  <a:moveTo>
                    <a:pt x="996" y="1386"/>
                  </a:moveTo>
                  <a:lnTo>
                    <a:pt x="1001" y="1386"/>
                  </a:lnTo>
                  <a:lnTo>
                    <a:pt x="1001" y="1391"/>
                  </a:lnTo>
                  <a:lnTo>
                    <a:pt x="996" y="1391"/>
                  </a:lnTo>
                  <a:lnTo>
                    <a:pt x="996" y="1386"/>
                  </a:lnTo>
                  <a:close/>
                  <a:moveTo>
                    <a:pt x="1006" y="1386"/>
                  </a:moveTo>
                  <a:lnTo>
                    <a:pt x="1011" y="1386"/>
                  </a:lnTo>
                  <a:lnTo>
                    <a:pt x="1011" y="1391"/>
                  </a:lnTo>
                  <a:lnTo>
                    <a:pt x="1006" y="1391"/>
                  </a:lnTo>
                  <a:lnTo>
                    <a:pt x="1006" y="1386"/>
                  </a:lnTo>
                  <a:close/>
                  <a:moveTo>
                    <a:pt x="1017" y="1386"/>
                  </a:moveTo>
                  <a:lnTo>
                    <a:pt x="1022" y="1386"/>
                  </a:lnTo>
                  <a:lnTo>
                    <a:pt x="1022" y="1391"/>
                  </a:lnTo>
                  <a:lnTo>
                    <a:pt x="1017" y="1391"/>
                  </a:lnTo>
                  <a:lnTo>
                    <a:pt x="1017" y="1386"/>
                  </a:lnTo>
                  <a:close/>
                  <a:moveTo>
                    <a:pt x="1027" y="1386"/>
                  </a:moveTo>
                  <a:lnTo>
                    <a:pt x="1032" y="1386"/>
                  </a:lnTo>
                  <a:lnTo>
                    <a:pt x="1032" y="1391"/>
                  </a:lnTo>
                  <a:lnTo>
                    <a:pt x="1027" y="1391"/>
                  </a:lnTo>
                  <a:lnTo>
                    <a:pt x="1027" y="1386"/>
                  </a:lnTo>
                  <a:close/>
                  <a:moveTo>
                    <a:pt x="1037" y="1386"/>
                  </a:moveTo>
                  <a:lnTo>
                    <a:pt x="1043" y="1386"/>
                  </a:lnTo>
                  <a:lnTo>
                    <a:pt x="1043" y="1391"/>
                  </a:lnTo>
                  <a:lnTo>
                    <a:pt x="1037" y="1391"/>
                  </a:lnTo>
                  <a:lnTo>
                    <a:pt x="1037" y="1386"/>
                  </a:lnTo>
                  <a:close/>
                  <a:moveTo>
                    <a:pt x="1048" y="1386"/>
                  </a:moveTo>
                  <a:lnTo>
                    <a:pt x="1053" y="1386"/>
                  </a:lnTo>
                  <a:lnTo>
                    <a:pt x="1053" y="1391"/>
                  </a:lnTo>
                  <a:lnTo>
                    <a:pt x="1048" y="1391"/>
                  </a:lnTo>
                  <a:lnTo>
                    <a:pt x="1048" y="1386"/>
                  </a:lnTo>
                  <a:close/>
                  <a:moveTo>
                    <a:pt x="1058" y="1386"/>
                  </a:moveTo>
                  <a:lnTo>
                    <a:pt x="1063" y="1386"/>
                  </a:lnTo>
                  <a:lnTo>
                    <a:pt x="1063" y="1391"/>
                  </a:lnTo>
                  <a:lnTo>
                    <a:pt x="1058" y="1391"/>
                  </a:lnTo>
                  <a:lnTo>
                    <a:pt x="1058" y="1386"/>
                  </a:lnTo>
                  <a:close/>
                  <a:moveTo>
                    <a:pt x="1069" y="1386"/>
                  </a:moveTo>
                  <a:lnTo>
                    <a:pt x="1074" y="1386"/>
                  </a:lnTo>
                  <a:lnTo>
                    <a:pt x="1074" y="1391"/>
                  </a:lnTo>
                  <a:lnTo>
                    <a:pt x="1069" y="1391"/>
                  </a:lnTo>
                  <a:lnTo>
                    <a:pt x="1069" y="1386"/>
                  </a:lnTo>
                  <a:close/>
                  <a:moveTo>
                    <a:pt x="1079" y="1386"/>
                  </a:moveTo>
                  <a:lnTo>
                    <a:pt x="1084" y="1386"/>
                  </a:lnTo>
                  <a:lnTo>
                    <a:pt x="1084" y="1391"/>
                  </a:lnTo>
                  <a:lnTo>
                    <a:pt x="1079" y="1391"/>
                  </a:lnTo>
                  <a:lnTo>
                    <a:pt x="1079" y="1386"/>
                  </a:lnTo>
                  <a:close/>
                  <a:moveTo>
                    <a:pt x="1089" y="1386"/>
                  </a:moveTo>
                  <a:lnTo>
                    <a:pt x="1094" y="1386"/>
                  </a:lnTo>
                  <a:lnTo>
                    <a:pt x="1094" y="1391"/>
                  </a:lnTo>
                  <a:lnTo>
                    <a:pt x="1089" y="1391"/>
                  </a:lnTo>
                  <a:lnTo>
                    <a:pt x="1089" y="1386"/>
                  </a:lnTo>
                  <a:close/>
                  <a:moveTo>
                    <a:pt x="1100" y="1386"/>
                  </a:moveTo>
                  <a:lnTo>
                    <a:pt x="1105" y="1386"/>
                  </a:lnTo>
                  <a:lnTo>
                    <a:pt x="1105" y="1391"/>
                  </a:lnTo>
                  <a:lnTo>
                    <a:pt x="1100" y="1391"/>
                  </a:lnTo>
                  <a:lnTo>
                    <a:pt x="1100" y="1386"/>
                  </a:lnTo>
                  <a:close/>
                  <a:moveTo>
                    <a:pt x="1110" y="1386"/>
                  </a:moveTo>
                  <a:lnTo>
                    <a:pt x="1115" y="1386"/>
                  </a:lnTo>
                  <a:lnTo>
                    <a:pt x="1115" y="1391"/>
                  </a:lnTo>
                  <a:lnTo>
                    <a:pt x="1110" y="1391"/>
                  </a:lnTo>
                  <a:lnTo>
                    <a:pt x="1110" y="1386"/>
                  </a:lnTo>
                  <a:close/>
                  <a:moveTo>
                    <a:pt x="1120" y="1386"/>
                  </a:moveTo>
                  <a:lnTo>
                    <a:pt x="1126" y="1386"/>
                  </a:lnTo>
                  <a:lnTo>
                    <a:pt x="1126" y="1391"/>
                  </a:lnTo>
                  <a:lnTo>
                    <a:pt x="1120" y="1391"/>
                  </a:lnTo>
                  <a:lnTo>
                    <a:pt x="1120" y="1386"/>
                  </a:lnTo>
                  <a:close/>
                  <a:moveTo>
                    <a:pt x="1131" y="1386"/>
                  </a:moveTo>
                  <a:lnTo>
                    <a:pt x="1136" y="1386"/>
                  </a:lnTo>
                  <a:lnTo>
                    <a:pt x="1136" y="1391"/>
                  </a:lnTo>
                  <a:lnTo>
                    <a:pt x="1131" y="1391"/>
                  </a:lnTo>
                  <a:lnTo>
                    <a:pt x="1131" y="1386"/>
                  </a:lnTo>
                  <a:close/>
                  <a:moveTo>
                    <a:pt x="1141" y="1386"/>
                  </a:moveTo>
                  <a:lnTo>
                    <a:pt x="1146" y="1386"/>
                  </a:lnTo>
                  <a:lnTo>
                    <a:pt x="1146" y="1391"/>
                  </a:lnTo>
                  <a:lnTo>
                    <a:pt x="1141" y="1391"/>
                  </a:lnTo>
                  <a:lnTo>
                    <a:pt x="1141" y="1386"/>
                  </a:lnTo>
                  <a:close/>
                  <a:moveTo>
                    <a:pt x="1152" y="1386"/>
                  </a:moveTo>
                  <a:lnTo>
                    <a:pt x="1157" y="1386"/>
                  </a:lnTo>
                  <a:lnTo>
                    <a:pt x="1157" y="1391"/>
                  </a:lnTo>
                  <a:lnTo>
                    <a:pt x="1152" y="1391"/>
                  </a:lnTo>
                  <a:lnTo>
                    <a:pt x="1152" y="1386"/>
                  </a:lnTo>
                  <a:close/>
                  <a:moveTo>
                    <a:pt x="1162" y="1386"/>
                  </a:moveTo>
                  <a:lnTo>
                    <a:pt x="1167" y="1386"/>
                  </a:lnTo>
                  <a:lnTo>
                    <a:pt x="1167" y="1391"/>
                  </a:lnTo>
                  <a:lnTo>
                    <a:pt x="1162" y="1391"/>
                  </a:lnTo>
                  <a:lnTo>
                    <a:pt x="1162" y="1386"/>
                  </a:lnTo>
                  <a:close/>
                  <a:moveTo>
                    <a:pt x="1172" y="1386"/>
                  </a:moveTo>
                  <a:lnTo>
                    <a:pt x="1177" y="1386"/>
                  </a:lnTo>
                  <a:lnTo>
                    <a:pt x="1177" y="1391"/>
                  </a:lnTo>
                  <a:lnTo>
                    <a:pt x="1172" y="1391"/>
                  </a:lnTo>
                  <a:lnTo>
                    <a:pt x="1172" y="1386"/>
                  </a:lnTo>
                  <a:close/>
                  <a:moveTo>
                    <a:pt x="1183" y="1386"/>
                  </a:moveTo>
                  <a:lnTo>
                    <a:pt x="1188" y="1386"/>
                  </a:lnTo>
                  <a:lnTo>
                    <a:pt x="1188" y="1391"/>
                  </a:lnTo>
                  <a:lnTo>
                    <a:pt x="1183" y="1391"/>
                  </a:lnTo>
                  <a:lnTo>
                    <a:pt x="1183" y="1386"/>
                  </a:lnTo>
                  <a:close/>
                  <a:moveTo>
                    <a:pt x="1193" y="1386"/>
                  </a:moveTo>
                  <a:lnTo>
                    <a:pt x="1198" y="1386"/>
                  </a:lnTo>
                  <a:lnTo>
                    <a:pt x="1198" y="1391"/>
                  </a:lnTo>
                  <a:lnTo>
                    <a:pt x="1193" y="1391"/>
                  </a:lnTo>
                  <a:lnTo>
                    <a:pt x="1193" y="1386"/>
                  </a:lnTo>
                  <a:close/>
                  <a:moveTo>
                    <a:pt x="1203" y="1386"/>
                  </a:moveTo>
                  <a:lnTo>
                    <a:pt x="1209" y="1386"/>
                  </a:lnTo>
                  <a:lnTo>
                    <a:pt x="1209" y="1391"/>
                  </a:lnTo>
                  <a:lnTo>
                    <a:pt x="1203" y="1391"/>
                  </a:lnTo>
                  <a:lnTo>
                    <a:pt x="1203" y="1386"/>
                  </a:lnTo>
                  <a:close/>
                  <a:moveTo>
                    <a:pt x="1214" y="1386"/>
                  </a:moveTo>
                  <a:lnTo>
                    <a:pt x="1219" y="1386"/>
                  </a:lnTo>
                  <a:lnTo>
                    <a:pt x="1219" y="1391"/>
                  </a:lnTo>
                  <a:lnTo>
                    <a:pt x="1214" y="1391"/>
                  </a:lnTo>
                  <a:lnTo>
                    <a:pt x="1214" y="1386"/>
                  </a:lnTo>
                  <a:close/>
                  <a:moveTo>
                    <a:pt x="1224" y="1386"/>
                  </a:moveTo>
                  <a:lnTo>
                    <a:pt x="1229" y="1386"/>
                  </a:lnTo>
                  <a:lnTo>
                    <a:pt x="1229" y="1391"/>
                  </a:lnTo>
                  <a:lnTo>
                    <a:pt x="1224" y="1391"/>
                  </a:lnTo>
                  <a:lnTo>
                    <a:pt x="1224" y="1386"/>
                  </a:lnTo>
                  <a:close/>
                  <a:moveTo>
                    <a:pt x="1235" y="1386"/>
                  </a:moveTo>
                  <a:lnTo>
                    <a:pt x="1240" y="1386"/>
                  </a:lnTo>
                  <a:lnTo>
                    <a:pt x="1240" y="1391"/>
                  </a:lnTo>
                  <a:lnTo>
                    <a:pt x="1235" y="1391"/>
                  </a:lnTo>
                  <a:lnTo>
                    <a:pt x="1235" y="1386"/>
                  </a:lnTo>
                  <a:close/>
                  <a:moveTo>
                    <a:pt x="1245" y="1386"/>
                  </a:moveTo>
                  <a:lnTo>
                    <a:pt x="1250" y="1386"/>
                  </a:lnTo>
                  <a:lnTo>
                    <a:pt x="1250" y="1391"/>
                  </a:lnTo>
                  <a:lnTo>
                    <a:pt x="1245" y="1391"/>
                  </a:lnTo>
                  <a:lnTo>
                    <a:pt x="1245" y="1386"/>
                  </a:lnTo>
                  <a:close/>
                  <a:moveTo>
                    <a:pt x="1255" y="1386"/>
                  </a:moveTo>
                  <a:lnTo>
                    <a:pt x="1260" y="1386"/>
                  </a:lnTo>
                  <a:lnTo>
                    <a:pt x="1260" y="1391"/>
                  </a:lnTo>
                  <a:lnTo>
                    <a:pt x="1255" y="1391"/>
                  </a:lnTo>
                  <a:lnTo>
                    <a:pt x="1255" y="1386"/>
                  </a:lnTo>
                  <a:close/>
                  <a:moveTo>
                    <a:pt x="1266" y="1386"/>
                  </a:moveTo>
                  <a:lnTo>
                    <a:pt x="1271" y="1386"/>
                  </a:lnTo>
                  <a:lnTo>
                    <a:pt x="1271" y="1391"/>
                  </a:lnTo>
                  <a:lnTo>
                    <a:pt x="1266" y="1391"/>
                  </a:lnTo>
                  <a:lnTo>
                    <a:pt x="1266" y="1386"/>
                  </a:lnTo>
                  <a:close/>
                  <a:moveTo>
                    <a:pt x="1276" y="1386"/>
                  </a:moveTo>
                  <a:lnTo>
                    <a:pt x="1281" y="1386"/>
                  </a:lnTo>
                  <a:lnTo>
                    <a:pt x="1281" y="1391"/>
                  </a:lnTo>
                  <a:lnTo>
                    <a:pt x="1276" y="1391"/>
                  </a:lnTo>
                  <a:lnTo>
                    <a:pt x="1276" y="1386"/>
                  </a:lnTo>
                  <a:close/>
                  <a:moveTo>
                    <a:pt x="1286" y="1386"/>
                  </a:moveTo>
                  <a:lnTo>
                    <a:pt x="1292" y="1386"/>
                  </a:lnTo>
                  <a:lnTo>
                    <a:pt x="1292" y="1391"/>
                  </a:lnTo>
                  <a:lnTo>
                    <a:pt x="1286" y="1391"/>
                  </a:lnTo>
                  <a:lnTo>
                    <a:pt x="1286" y="1386"/>
                  </a:lnTo>
                  <a:close/>
                  <a:moveTo>
                    <a:pt x="1297" y="1386"/>
                  </a:moveTo>
                  <a:lnTo>
                    <a:pt x="1302" y="1386"/>
                  </a:lnTo>
                  <a:lnTo>
                    <a:pt x="1302" y="1391"/>
                  </a:lnTo>
                  <a:lnTo>
                    <a:pt x="1297" y="1391"/>
                  </a:lnTo>
                  <a:lnTo>
                    <a:pt x="1297" y="1386"/>
                  </a:lnTo>
                  <a:close/>
                  <a:moveTo>
                    <a:pt x="1307" y="1386"/>
                  </a:moveTo>
                  <a:lnTo>
                    <a:pt x="1312" y="1386"/>
                  </a:lnTo>
                  <a:lnTo>
                    <a:pt x="1312" y="1391"/>
                  </a:lnTo>
                  <a:lnTo>
                    <a:pt x="1307" y="1391"/>
                  </a:lnTo>
                  <a:lnTo>
                    <a:pt x="1307" y="1386"/>
                  </a:lnTo>
                  <a:close/>
                  <a:moveTo>
                    <a:pt x="1317" y="1386"/>
                  </a:moveTo>
                  <a:lnTo>
                    <a:pt x="1323" y="1386"/>
                  </a:lnTo>
                  <a:lnTo>
                    <a:pt x="1323" y="1391"/>
                  </a:lnTo>
                  <a:lnTo>
                    <a:pt x="1317" y="1391"/>
                  </a:lnTo>
                  <a:lnTo>
                    <a:pt x="1317" y="1386"/>
                  </a:lnTo>
                  <a:close/>
                  <a:moveTo>
                    <a:pt x="1328" y="1386"/>
                  </a:moveTo>
                  <a:lnTo>
                    <a:pt x="1333" y="1386"/>
                  </a:lnTo>
                  <a:lnTo>
                    <a:pt x="1333" y="1391"/>
                  </a:lnTo>
                  <a:lnTo>
                    <a:pt x="1328" y="1391"/>
                  </a:lnTo>
                  <a:lnTo>
                    <a:pt x="1328" y="1386"/>
                  </a:lnTo>
                  <a:close/>
                  <a:moveTo>
                    <a:pt x="1338" y="1386"/>
                  </a:moveTo>
                  <a:lnTo>
                    <a:pt x="1343" y="1386"/>
                  </a:lnTo>
                  <a:lnTo>
                    <a:pt x="1343" y="1391"/>
                  </a:lnTo>
                  <a:lnTo>
                    <a:pt x="1338" y="1391"/>
                  </a:lnTo>
                  <a:lnTo>
                    <a:pt x="1338" y="1386"/>
                  </a:lnTo>
                  <a:close/>
                  <a:moveTo>
                    <a:pt x="1349" y="1386"/>
                  </a:moveTo>
                  <a:lnTo>
                    <a:pt x="1354" y="1386"/>
                  </a:lnTo>
                  <a:lnTo>
                    <a:pt x="1354" y="1391"/>
                  </a:lnTo>
                  <a:lnTo>
                    <a:pt x="1349" y="1391"/>
                  </a:lnTo>
                  <a:lnTo>
                    <a:pt x="1349" y="1386"/>
                  </a:lnTo>
                  <a:close/>
                  <a:moveTo>
                    <a:pt x="1359" y="1386"/>
                  </a:moveTo>
                  <a:lnTo>
                    <a:pt x="1364" y="1386"/>
                  </a:lnTo>
                  <a:lnTo>
                    <a:pt x="1364" y="1391"/>
                  </a:lnTo>
                  <a:lnTo>
                    <a:pt x="1359" y="1391"/>
                  </a:lnTo>
                  <a:lnTo>
                    <a:pt x="1359" y="1386"/>
                  </a:lnTo>
                  <a:close/>
                  <a:moveTo>
                    <a:pt x="1369" y="1386"/>
                  </a:moveTo>
                  <a:lnTo>
                    <a:pt x="1375" y="1386"/>
                  </a:lnTo>
                  <a:lnTo>
                    <a:pt x="1375" y="1391"/>
                  </a:lnTo>
                  <a:lnTo>
                    <a:pt x="1369" y="1391"/>
                  </a:lnTo>
                  <a:lnTo>
                    <a:pt x="1369" y="1386"/>
                  </a:lnTo>
                  <a:close/>
                  <a:moveTo>
                    <a:pt x="1380" y="1386"/>
                  </a:moveTo>
                  <a:lnTo>
                    <a:pt x="1385" y="1386"/>
                  </a:lnTo>
                  <a:lnTo>
                    <a:pt x="1385" y="1391"/>
                  </a:lnTo>
                  <a:lnTo>
                    <a:pt x="1380" y="1391"/>
                  </a:lnTo>
                  <a:lnTo>
                    <a:pt x="1380" y="1386"/>
                  </a:lnTo>
                  <a:close/>
                  <a:moveTo>
                    <a:pt x="1390" y="1386"/>
                  </a:moveTo>
                  <a:lnTo>
                    <a:pt x="1395" y="1386"/>
                  </a:lnTo>
                  <a:lnTo>
                    <a:pt x="1395" y="1391"/>
                  </a:lnTo>
                  <a:lnTo>
                    <a:pt x="1390" y="1391"/>
                  </a:lnTo>
                  <a:lnTo>
                    <a:pt x="1390" y="1386"/>
                  </a:lnTo>
                  <a:close/>
                  <a:moveTo>
                    <a:pt x="1400" y="1386"/>
                  </a:moveTo>
                  <a:lnTo>
                    <a:pt x="1406" y="1386"/>
                  </a:lnTo>
                  <a:lnTo>
                    <a:pt x="1406" y="1391"/>
                  </a:lnTo>
                  <a:lnTo>
                    <a:pt x="1400" y="1391"/>
                  </a:lnTo>
                  <a:lnTo>
                    <a:pt x="1400" y="1386"/>
                  </a:lnTo>
                  <a:close/>
                  <a:moveTo>
                    <a:pt x="1411" y="1386"/>
                  </a:moveTo>
                  <a:lnTo>
                    <a:pt x="1416" y="1386"/>
                  </a:lnTo>
                  <a:lnTo>
                    <a:pt x="1416" y="1391"/>
                  </a:lnTo>
                  <a:lnTo>
                    <a:pt x="1411" y="1391"/>
                  </a:lnTo>
                  <a:lnTo>
                    <a:pt x="1411" y="1386"/>
                  </a:lnTo>
                  <a:close/>
                  <a:moveTo>
                    <a:pt x="1421" y="1386"/>
                  </a:moveTo>
                  <a:lnTo>
                    <a:pt x="1426" y="1386"/>
                  </a:lnTo>
                  <a:lnTo>
                    <a:pt x="1426" y="1391"/>
                  </a:lnTo>
                  <a:lnTo>
                    <a:pt x="1421" y="1391"/>
                  </a:lnTo>
                  <a:lnTo>
                    <a:pt x="1421" y="1386"/>
                  </a:lnTo>
                  <a:close/>
                  <a:moveTo>
                    <a:pt x="1432" y="1386"/>
                  </a:moveTo>
                  <a:lnTo>
                    <a:pt x="1437" y="1386"/>
                  </a:lnTo>
                  <a:lnTo>
                    <a:pt x="1437" y="1391"/>
                  </a:lnTo>
                  <a:lnTo>
                    <a:pt x="1432" y="1391"/>
                  </a:lnTo>
                  <a:lnTo>
                    <a:pt x="1432" y="1386"/>
                  </a:lnTo>
                  <a:close/>
                  <a:moveTo>
                    <a:pt x="1442" y="1386"/>
                  </a:moveTo>
                  <a:lnTo>
                    <a:pt x="1447" y="1386"/>
                  </a:lnTo>
                  <a:lnTo>
                    <a:pt x="1447" y="1391"/>
                  </a:lnTo>
                  <a:lnTo>
                    <a:pt x="1442" y="1391"/>
                  </a:lnTo>
                  <a:lnTo>
                    <a:pt x="1442" y="1386"/>
                  </a:lnTo>
                  <a:close/>
                  <a:moveTo>
                    <a:pt x="1452" y="1386"/>
                  </a:moveTo>
                  <a:lnTo>
                    <a:pt x="1458" y="1386"/>
                  </a:lnTo>
                  <a:lnTo>
                    <a:pt x="1458" y="1391"/>
                  </a:lnTo>
                  <a:lnTo>
                    <a:pt x="1452" y="1391"/>
                  </a:lnTo>
                  <a:lnTo>
                    <a:pt x="1452" y="1386"/>
                  </a:lnTo>
                  <a:close/>
                  <a:moveTo>
                    <a:pt x="1463" y="1386"/>
                  </a:moveTo>
                  <a:lnTo>
                    <a:pt x="1468" y="1386"/>
                  </a:lnTo>
                  <a:lnTo>
                    <a:pt x="1468" y="1391"/>
                  </a:lnTo>
                  <a:lnTo>
                    <a:pt x="1463" y="1391"/>
                  </a:lnTo>
                  <a:lnTo>
                    <a:pt x="1463" y="1386"/>
                  </a:lnTo>
                  <a:close/>
                  <a:moveTo>
                    <a:pt x="1473" y="1386"/>
                  </a:moveTo>
                  <a:lnTo>
                    <a:pt x="1478" y="1386"/>
                  </a:lnTo>
                  <a:lnTo>
                    <a:pt x="1478" y="1391"/>
                  </a:lnTo>
                  <a:lnTo>
                    <a:pt x="1473" y="1391"/>
                  </a:lnTo>
                  <a:lnTo>
                    <a:pt x="1473" y="1386"/>
                  </a:lnTo>
                  <a:close/>
                  <a:moveTo>
                    <a:pt x="1483" y="1386"/>
                  </a:moveTo>
                  <a:lnTo>
                    <a:pt x="1489" y="1386"/>
                  </a:lnTo>
                  <a:lnTo>
                    <a:pt x="1489" y="1391"/>
                  </a:lnTo>
                  <a:lnTo>
                    <a:pt x="1483" y="1391"/>
                  </a:lnTo>
                  <a:lnTo>
                    <a:pt x="1483" y="1386"/>
                  </a:lnTo>
                  <a:close/>
                  <a:moveTo>
                    <a:pt x="1494" y="1386"/>
                  </a:moveTo>
                  <a:lnTo>
                    <a:pt x="1499" y="1386"/>
                  </a:lnTo>
                  <a:lnTo>
                    <a:pt x="1499" y="1391"/>
                  </a:lnTo>
                  <a:lnTo>
                    <a:pt x="1494" y="1391"/>
                  </a:lnTo>
                  <a:lnTo>
                    <a:pt x="1494" y="1386"/>
                  </a:lnTo>
                  <a:close/>
                  <a:moveTo>
                    <a:pt x="1504" y="1386"/>
                  </a:moveTo>
                  <a:lnTo>
                    <a:pt x="1509" y="1386"/>
                  </a:lnTo>
                  <a:lnTo>
                    <a:pt x="1509" y="1391"/>
                  </a:lnTo>
                  <a:lnTo>
                    <a:pt x="1504" y="1391"/>
                  </a:lnTo>
                  <a:lnTo>
                    <a:pt x="1504" y="1386"/>
                  </a:lnTo>
                  <a:close/>
                  <a:moveTo>
                    <a:pt x="1515" y="1386"/>
                  </a:moveTo>
                  <a:lnTo>
                    <a:pt x="1520" y="1386"/>
                  </a:lnTo>
                  <a:lnTo>
                    <a:pt x="1520" y="1391"/>
                  </a:lnTo>
                  <a:lnTo>
                    <a:pt x="1515" y="1391"/>
                  </a:lnTo>
                  <a:lnTo>
                    <a:pt x="1515" y="1386"/>
                  </a:lnTo>
                  <a:close/>
                  <a:moveTo>
                    <a:pt x="1525" y="1386"/>
                  </a:moveTo>
                  <a:lnTo>
                    <a:pt x="1530" y="1386"/>
                  </a:lnTo>
                  <a:lnTo>
                    <a:pt x="1530" y="1391"/>
                  </a:lnTo>
                  <a:lnTo>
                    <a:pt x="1525" y="1391"/>
                  </a:lnTo>
                  <a:lnTo>
                    <a:pt x="1525" y="1386"/>
                  </a:lnTo>
                  <a:close/>
                  <a:moveTo>
                    <a:pt x="1535" y="1386"/>
                  </a:moveTo>
                  <a:lnTo>
                    <a:pt x="1541" y="1386"/>
                  </a:lnTo>
                  <a:lnTo>
                    <a:pt x="1541" y="1391"/>
                  </a:lnTo>
                  <a:lnTo>
                    <a:pt x="1535" y="1391"/>
                  </a:lnTo>
                  <a:lnTo>
                    <a:pt x="1535" y="1386"/>
                  </a:lnTo>
                  <a:close/>
                  <a:moveTo>
                    <a:pt x="1546" y="1386"/>
                  </a:moveTo>
                  <a:lnTo>
                    <a:pt x="1551" y="1386"/>
                  </a:lnTo>
                  <a:lnTo>
                    <a:pt x="1551" y="1391"/>
                  </a:lnTo>
                  <a:lnTo>
                    <a:pt x="1546" y="1391"/>
                  </a:lnTo>
                  <a:lnTo>
                    <a:pt x="1546" y="1386"/>
                  </a:lnTo>
                  <a:close/>
                  <a:moveTo>
                    <a:pt x="1556" y="1386"/>
                  </a:moveTo>
                  <a:lnTo>
                    <a:pt x="1561" y="1386"/>
                  </a:lnTo>
                  <a:lnTo>
                    <a:pt x="1561" y="1391"/>
                  </a:lnTo>
                  <a:lnTo>
                    <a:pt x="1556" y="1391"/>
                  </a:lnTo>
                  <a:lnTo>
                    <a:pt x="1556" y="1386"/>
                  </a:lnTo>
                  <a:close/>
                  <a:moveTo>
                    <a:pt x="1566" y="1386"/>
                  </a:moveTo>
                  <a:lnTo>
                    <a:pt x="1572" y="1386"/>
                  </a:lnTo>
                  <a:lnTo>
                    <a:pt x="1572" y="1391"/>
                  </a:lnTo>
                  <a:lnTo>
                    <a:pt x="1566" y="1391"/>
                  </a:lnTo>
                  <a:lnTo>
                    <a:pt x="1566" y="1386"/>
                  </a:lnTo>
                  <a:close/>
                  <a:moveTo>
                    <a:pt x="1577" y="1386"/>
                  </a:moveTo>
                  <a:lnTo>
                    <a:pt x="1582" y="1386"/>
                  </a:lnTo>
                  <a:lnTo>
                    <a:pt x="1582" y="1391"/>
                  </a:lnTo>
                  <a:lnTo>
                    <a:pt x="1577" y="1391"/>
                  </a:lnTo>
                  <a:lnTo>
                    <a:pt x="1577" y="1386"/>
                  </a:lnTo>
                  <a:close/>
                  <a:moveTo>
                    <a:pt x="1587" y="1386"/>
                  </a:moveTo>
                  <a:lnTo>
                    <a:pt x="1592" y="1386"/>
                  </a:lnTo>
                  <a:lnTo>
                    <a:pt x="1592" y="1391"/>
                  </a:lnTo>
                  <a:lnTo>
                    <a:pt x="1587" y="1391"/>
                  </a:lnTo>
                  <a:lnTo>
                    <a:pt x="1587" y="1386"/>
                  </a:lnTo>
                  <a:close/>
                  <a:moveTo>
                    <a:pt x="1598" y="1386"/>
                  </a:moveTo>
                  <a:lnTo>
                    <a:pt x="1603" y="1386"/>
                  </a:lnTo>
                  <a:lnTo>
                    <a:pt x="1603" y="1391"/>
                  </a:lnTo>
                  <a:lnTo>
                    <a:pt x="1598" y="1391"/>
                  </a:lnTo>
                  <a:lnTo>
                    <a:pt x="1598" y="1386"/>
                  </a:lnTo>
                  <a:close/>
                  <a:moveTo>
                    <a:pt x="1608" y="1386"/>
                  </a:moveTo>
                  <a:lnTo>
                    <a:pt x="1613" y="1386"/>
                  </a:lnTo>
                  <a:lnTo>
                    <a:pt x="1613" y="1391"/>
                  </a:lnTo>
                  <a:lnTo>
                    <a:pt x="1608" y="1391"/>
                  </a:lnTo>
                  <a:lnTo>
                    <a:pt x="1608" y="1386"/>
                  </a:lnTo>
                  <a:close/>
                  <a:moveTo>
                    <a:pt x="1618" y="1386"/>
                  </a:moveTo>
                  <a:lnTo>
                    <a:pt x="1624" y="1386"/>
                  </a:lnTo>
                  <a:lnTo>
                    <a:pt x="1624" y="1391"/>
                  </a:lnTo>
                  <a:lnTo>
                    <a:pt x="1618" y="1391"/>
                  </a:lnTo>
                  <a:lnTo>
                    <a:pt x="1618" y="1386"/>
                  </a:lnTo>
                  <a:close/>
                  <a:moveTo>
                    <a:pt x="1629" y="1386"/>
                  </a:moveTo>
                  <a:lnTo>
                    <a:pt x="1634" y="1386"/>
                  </a:lnTo>
                  <a:lnTo>
                    <a:pt x="1634" y="1391"/>
                  </a:lnTo>
                  <a:lnTo>
                    <a:pt x="1629" y="1391"/>
                  </a:lnTo>
                  <a:lnTo>
                    <a:pt x="1629" y="1386"/>
                  </a:lnTo>
                  <a:close/>
                  <a:moveTo>
                    <a:pt x="1639" y="1386"/>
                  </a:moveTo>
                  <a:lnTo>
                    <a:pt x="1644" y="1386"/>
                  </a:lnTo>
                  <a:lnTo>
                    <a:pt x="1644" y="1391"/>
                  </a:lnTo>
                  <a:lnTo>
                    <a:pt x="1639" y="1391"/>
                  </a:lnTo>
                  <a:lnTo>
                    <a:pt x="1639" y="1386"/>
                  </a:lnTo>
                  <a:close/>
                  <a:moveTo>
                    <a:pt x="1649" y="1386"/>
                  </a:moveTo>
                  <a:lnTo>
                    <a:pt x="1655" y="1386"/>
                  </a:lnTo>
                  <a:lnTo>
                    <a:pt x="1655" y="1391"/>
                  </a:lnTo>
                  <a:lnTo>
                    <a:pt x="1649" y="1391"/>
                  </a:lnTo>
                  <a:lnTo>
                    <a:pt x="1649" y="1386"/>
                  </a:lnTo>
                  <a:close/>
                  <a:moveTo>
                    <a:pt x="1660" y="1386"/>
                  </a:moveTo>
                  <a:lnTo>
                    <a:pt x="1665" y="1386"/>
                  </a:lnTo>
                  <a:lnTo>
                    <a:pt x="1665" y="1391"/>
                  </a:lnTo>
                  <a:lnTo>
                    <a:pt x="1660" y="1391"/>
                  </a:lnTo>
                  <a:lnTo>
                    <a:pt x="1660" y="1386"/>
                  </a:lnTo>
                  <a:close/>
                  <a:moveTo>
                    <a:pt x="1670" y="1386"/>
                  </a:moveTo>
                  <a:lnTo>
                    <a:pt x="1675" y="1386"/>
                  </a:lnTo>
                  <a:lnTo>
                    <a:pt x="1675" y="1391"/>
                  </a:lnTo>
                  <a:lnTo>
                    <a:pt x="1670" y="1391"/>
                  </a:lnTo>
                  <a:lnTo>
                    <a:pt x="1670" y="1386"/>
                  </a:lnTo>
                  <a:close/>
                  <a:moveTo>
                    <a:pt x="1681" y="1386"/>
                  </a:moveTo>
                  <a:lnTo>
                    <a:pt x="1686" y="1386"/>
                  </a:lnTo>
                  <a:lnTo>
                    <a:pt x="1686" y="1391"/>
                  </a:lnTo>
                  <a:lnTo>
                    <a:pt x="1681" y="1391"/>
                  </a:lnTo>
                  <a:lnTo>
                    <a:pt x="1681" y="1386"/>
                  </a:lnTo>
                  <a:close/>
                  <a:moveTo>
                    <a:pt x="1691" y="1386"/>
                  </a:moveTo>
                  <a:lnTo>
                    <a:pt x="1696" y="1386"/>
                  </a:lnTo>
                  <a:lnTo>
                    <a:pt x="1696" y="1391"/>
                  </a:lnTo>
                  <a:lnTo>
                    <a:pt x="1691" y="1391"/>
                  </a:lnTo>
                  <a:lnTo>
                    <a:pt x="1691" y="1386"/>
                  </a:lnTo>
                  <a:close/>
                  <a:moveTo>
                    <a:pt x="1701" y="1386"/>
                  </a:moveTo>
                  <a:lnTo>
                    <a:pt x="1706" y="1386"/>
                  </a:lnTo>
                  <a:lnTo>
                    <a:pt x="1706" y="1391"/>
                  </a:lnTo>
                  <a:lnTo>
                    <a:pt x="1701" y="1391"/>
                  </a:lnTo>
                  <a:lnTo>
                    <a:pt x="1701" y="1386"/>
                  </a:lnTo>
                  <a:close/>
                  <a:moveTo>
                    <a:pt x="1712" y="1386"/>
                  </a:moveTo>
                  <a:lnTo>
                    <a:pt x="1717" y="1386"/>
                  </a:lnTo>
                  <a:lnTo>
                    <a:pt x="1717" y="1391"/>
                  </a:lnTo>
                  <a:lnTo>
                    <a:pt x="1712" y="1391"/>
                  </a:lnTo>
                  <a:lnTo>
                    <a:pt x="1712" y="1386"/>
                  </a:lnTo>
                  <a:close/>
                  <a:moveTo>
                    <a:pt x="1722" y="1386"/>
                  </a:moveTo>
                  <a:lnTo>
                    <a:pt x="1727" y="1386"/>
                  </a:lnTo>
                  <a:lnTo>
                    <a:pt x="1727" y="1391"/>
                  </a:lnTo>
                  <a:lnTo>
                    <a:pt x="1722" y="1391"/>
                  </a:lnTo>
                  <a:lnTo>
                    <a:pt x="1722" y="1386"/>
                  </a:lnTo>
                  <a:close/>
                  <a:moveTo>
                    <a:pt x="1732" y="1386"/>
                  </a:moveTo>
                  <a:lnTo>
                    <a:pt x="1738" y="1386"/>
                  </a:lnTo>
                  <a:lnTo>
                    <a:pt x="1738" y="1391"/>
                  </a:lnTo>
                  <a:lnTo>
                    <a:pt x="1732" y="1391"/>
                  </a:lnTo>
                  <a:lnTo>
                    <a:pt x="1732" y="1386"/>
                  </a:lnTo>
                  <a:close/>
                  <a:moveTo>
                    <a:pt x="1743" y="1386"/>
                  </a:moveTo>
                  <a:lnTo>
                    <a:pt x="1748" y="1386"/>
                  </a:lnTo>
                  <a:lnTo>
                    <a:pt x="1748" y="1391"/>
                  </a:lnTo>
                  <a:lnTo>
                    <a:pt x="1743" y="1391"/>
                  </a:lnTo>
                  <a:lnTo>
                    <a:pt x="1743" y="1386"/>
                  </a:lnTo>
                  <a:close/>
                  <a:moveTo>
                    <a:pt x="1753" y="1386"/>
                  </a:moveTo>
                  <a:lnTo>
                    <a:pt x="1758" y="1386"/>
                  </a:lnTo>
                  <a:lnTo>
                    <a:pt x="1758" y="1391"/>
                  </a:lnTo>
                  <a:lnTo>
                    <a:pt x="1753" y="1391"/>
                  </a:lnTo>
                  <a:lnTo>
                    <a:pt x="1753" y="1386"/>
                  </a:lnTo>
                  <a:close/>
                  <a:moveTo>
                    <a:pt x="1764" y="1386"/>
                  </a:moveTo>
                  <a:lnTo>
                    <a:pt x="1769" y="1386"/>
                  </a:lnTo>
                  <a:lnTo>
                    <a:pt x="1769" y="1391"/>
                  </a:lnTo>
                  <a:lnTo>
                    <a:pt x="1764" y="1391"/>
                  </a:lnTo>
                  <a:lnTo>
                    <a:pt x="1764" y="1386"/>
                  </a:lnTo>
                  <a:close/>
                  <a:moveTo>
                    <a:pt x="1774" y="1386"/>
                  </a:moveTo>
                  <a:lnTo>
                    <a:pt x="1779" y="1386"/>
                  </a:lnTo>
                  <a:lnTo>
                    <a:pt x="1779" y="1391"/>
                  </a:lnTo>
                  <a:lnTo>
                    <a:pt x="1774" y="1391"/>
                  </a:lnTo>
                  <a:lnTo>
                    <a:pt x="1774" y="1386"/>
                  </a:lnTo>
                  <a:close/>
                  <a:moveTo>
                    <a:pt x="1784" y="1386"/>
                  </a:moveTo>
                  <a:lnTo>
                    <a:pt x="1789" y="1386"/>
                  </a:lnTo>
                  <a:lnTo>
                    <a:pt x="1789" y="1391"/>
                  </a:lnTo>
                  <a:lnTo>
                    <a:pt x="1784" y="1391"/>
                  </a:lnTo>
                  <a:lnTo>
                    <a:pt x="1784" y="1386"/>
                  </a:lnTo>
                  <a:close/>
                  <a:moveTo>
                    <a:pt x="1795" y="1386"/>
                  </a:moveTo>
                  <a:lnTo>
                    <a:pt x="1800" y="1386"/>
                  </a:lnTo>
                  <a:lnTo>
                    <a:pt x="1800" y="1391"/>
                  </a:lnTo>
                  <a:lnTo>
                    <a:pt x="1795" y="1391"/>
                  </a:lnTo>
                  <a:lnTo>
                    <a:pt x="1795" y="1386"/>
                  </a:lnTo>
                  <a:close/>
                  <a:moveTo>
                    <a:pt x="1805" y="1386"/>
                  </a:moveTo>
                  <a:lnTo>
                    <a:pt x="1810" y="1386"/>
                  </a:lnTo>
                  <a:lnTo>
                    <a:pt x="1810" y="1391"/>
                  </a:lnTo>
                  <a:lnTo>
                    <a:pt x="1805" y="1391"/>
                  </a:lnTo>
                  <a:lnTo>
                    <a:pt x="1805" y="1386"/>
                  </a:lnTo>
                  <a:close/>
                  <a:moveTo>
                    <a:pt x="1815" y="1386"/>
                  </a:moveTo>
                  <a:lnTo>
                    <a:pt x="1821" y="1386"/>
                  </a:lnTo>
                  <a:lnTo>
                    <a:pt x="1821" y="1391"/>
                  </a:lnTo>
                  <a:lnTo>
                    <a:pt x="1815" y="1391"/>
                  </a:lnTo>
                  <a:lnTo>
                    <a:pt x="1815" y="1386"/>
                  </a:lnTo>
                  <a:close/>
                  <a:moveTo>
                    <a:pt x="1826" y="1386"/>
                  </a:moveTo>
                  <a:lnTo>
                    <a:pt x="1831" y="1386"/>
                  </a:lnTo>
                  <a:lnTo>
                    <a:pt x="1831" y="1391"/>
                  </a:lnTo>
                  <a:lnTo>
                    <a:pt x="1826" y="1391"/>
                  </a:lnTo>
                  <a:lnTo>
                    <a:pt x="1826" y="1386"/>
                  </a:lnTo>
                  <a:close/>
                  <a:moveTo>
                    <a:pt x="1836" y="1386"/>
                  </a:moveTo>
                  <a:lnTo>
                    <a:pt x="1841" y="1386"/>
                  </a:lnTo>
                  <a:lnTo>
                    <a:pt x="1841" y="1391"/>
                  </a:lnTo>
                  <a:lnTo>
                    <a:pt x="1836" y="1391"/>
                  </a:lnTo>
                  <a:lnTo>
                    <a:pt x="1836" y="1386"/>
                  </a:lnTo>
                  <a:close/>
                  <a:moveTo>
                    <a:pt x="1847" y="1386"/>
                  </a:moveTo>
                  <a:lnTo>
                    <a:pt x="1852" y="1386"/>
                  </a:lnTo>
                  <a:lnTo>
                    <a:pt x="1852" y="1391"/>
                  </a:lnTo>
                  <a:lnTo>
                    <a:pt x="1847" y="1391"/>
                  </a:lnTo>
                  <a:lnTo>
                    <a:pt x="1847" y="1386"/>
                  </a:lnTo>
                  <a:close/>
                  <a:moveTo>
                    <a:pt x="1857" y="1386"/>
                  </a:moveTo>
                  <a:lnTo>
                    <a:pt x="1862" y="1386"/>
                  </a:lnTo>
                  <a:lnTo>
                    <a:pt x="1862" y="1391"/>
                  </a:lnTo>
                  <a:lnTo>
                    <a:pt x="1857" y="1391"/>
                  </a:lnTo>
                  <a:lnTo>
                    <a:pt x="1857" y="1386"/>
                  </a:lnTo>
                  <a:close/>
                  <a:moveTo>
                    <a:pt x="1867" y="1386"/>
                  </a:moveTo>
                  <a:lnTo>
                    <a:pt x="1872" y="1386"/>
                  </a:lnTo>
                  <a:lnTo>
                    <a:pt x="1872" y="1391"/>
                  </a:lnTo>
                  <a:lnTo>
                    <a:pt x="1867" y="1391"/>
                  </a:lnTo>
                  <a:lnTo>
                    <a:pt x="1867" y="1386"/>
                  </a:lnTo>
                  <a:close/>
                  <a:moveTo>
                    <a:pt x="1878" y="1386"/>
                  </a:moveTo>
                  <a:lnTo>
                    <a:pt x="1883" y="1386"/>
                  </a:lnTo>
                  <a:lnTo>
                    <a:pt x="1883" y="1391"/>
                  </a:lnTo>
                  <a:lnTo>
                    <a:pt x="1878" y="1391"/>
                  </a:lnTo>
                  <a:lnTo>
                    <a:pt x="1878" y="1386"/>
                  </a:lnTo>
                  <a:close/>
                  <a:moveTo>
                    <a:pt x="1888" y="1386"/>
                  </a:moveTo>
                  <a:lnTo>
                    <a:pt x="1893" y="1386"/>
                  </a:lnTo>
                  <a:lnTo>
                    <a:pt x="1893" y="1391"/>
                  </a:lnTo>
                  <a:lnTo>
                    <a:pt x="1888" y="1391"/>
                  </a:lnTo>
                  <a:lnTo>
                    <a:pt x="1888" y="1386"/>
                  </a:lnTo>
                  <a:close/>
                  <a:moveTo>
                    <a:pt x="1898" y="1386"/>
                  </a:moveTo>
                  <a:lnTo>
                    <a:pt x="1904" y="1386"/>
                  </a:lnTo>
                  <a:lnTo>
                    <a:pt x="1904" y="1391"/>
                  </a:lnTo>
                  <a:lnTo>
                    <a:pt x="1898" y="1391"/>
                  </a:lnTo>
                  <a:lnTo>
                    <a:pt x="1898" y="1386"/>
                  </a:lnTo>
                  <a:close/>
                  <a:moveTo>
                    <a:pt x="1909" y="1386"/>
                  </a:moveTo>
                  <a:lnTo>
                    <a:pt x="1914" y="1386"/>
                  </a:lnTo>
                  <a:lnTo>
                    <a:pt x="1914" y="1391"/>
                  </a:lnTo>
                  <a:lnTo>
                    <a:pt x="1909" y="1391"/>
                  </a:lnTo>
                  <a:lnTo>
                    <a:pt x="1909" y="1386"/>
                  </a:lnTo>
                  <a:close/>
                  <a:moveTo>
                    <a:pt x="1919" y="1386"/>
                  </a:moveTo>
                  <a:lnTo>
                    <a:pt x="1924" y="1386"/>
                  </a:lnTo>
                  <a:lnTo>
                    <a:pt x="1924" y="1391"/>
                  </a:lnTo>
                  <a:lnTo>
                    <a:pt x="1919" y="1391"/>
                  </a:lnTo>
                  <a:lnTo>
                    <a:pt x="1919" y="1386"/>
                  </a:lnTo>
                  <a:close/>
                  <a:moveTo>
                    <a:pt x="1930" y="1386"/>
                  </a:moveTo>
                  <a:lnTo>
                    <a:pt x="1935" y="1386"/>
                  </a:lnTo>
                  <a:lnTo>
                    <a:pt x="1935" y="1391"/>
                  </a:lnTo>
                  <a:lnTo>
                    <a:pt x="1930" y="1391"/>
                  </a:lnTo>
                  <a:lnTo>
                    <a:pt x="1930" y="1386"/>
                  </a:lnTo>
                  <a:close/>
                  <a:moveTo>
                    <a:pt x="1940" y="1386"/>
                  </a:moveTo>
                  <a:lnTo>
                    <a:pt x="1945" y="1386"/>
                  </a:lnTo>
                  <a:lnTo>
                    <a:pt x="1945" y="1391"/>
                  </a:lnTo>
                  <a:lnTo>
                    <a:pt x="1940" y="1391"/>
                  </a:lnTo>
                  <a:lnTo>
                    <a:pt x="1940" y="1386"/>
                  </a:lnTo>
                  <a:close/>
                  <a:moveTo>
                    <a:pt x="1950" y="1386"/>
                  </a:moveTo>
                  <a:lnTo>
                    <a:pt x="1955" y="1386"/>
                  </a:lnTo>
                  <a:lnTo>
                    <a:pt x="1955" y="1391"/>
                  </a:lnTo>
                  <a:lnTo>
                    <a:pt x="1950" y="1391"/>
                  </a:lnTo>
                  <a:lnTo>
                    <a:pt x="1950" y="1386"/>
                  </a:lnTo>
                  <a:close/>
                  <a:moveTo>
                    <a:pt x="1961" y="1386"/>
                  </a:moveTo>
                  <a:lnTo>
                    <a:pt x="1966" y="1386"/>
                  </a:lnTo>
                  <a:lnTo>
                    <a:pt x="1966" y="1391"/>
                  </a:lnTo>
                  <a:lnTo>
                    <a:pt x="1961" y="1391"/>
                  </a:lnTo>
                  <a:lnTo>
                    <a:pt x="1961" y="1386"/>
                  </a:lnTo>
                  <a:close/>
                  <a:moveTo>
                    <a:pt x="1971" y="1386"/>
                  </a:moveTo>
                  <a:lnTo>
                    <a:pt x="1976" y="1386"/>
                  </a:lnTo>
                  <a:lnTo>
                    <a:pt x="1976" y="1391"/>
                  </a:lnTo>
                  <a:lnTo>
                    <a:pt x="1971" y="1391"/>
                  </a:lnTo>
                  <a:lnTo>
                    <a:pt x="1971" y="1386"/>
                  </a:lnTo>
                  <a:close/>
                  <a:moveTo>
                    <a:pt x="1981" y="1386"/>
                  </a:moveTo>
                  <a:lnTo>
                    <a:pt x="1987" y="1386"/>
                  </a:lnTo>
                  <a:lnTo>
                    <a:pt x="1987" y="1391"/>
                  </a:lnTo>
                  <a:lnTo>
                    <a:pt x="1981" y="1391"/>
                  </a:lnTo>
                  <a:lnTo>
                    <a:pt x="1981" y="1386"/>
                  </a:lnTo>
                  <a:close/>
                  <a:moveTo>
                    <a:pt x="1992" y="1386"/>
                  </a:moveTo>
                  <a:lnTo>
                    <a:pt x="1997" y="1386"/>
                  </a:lnTo>
                  <a:lnTo>
                    <a:pt x="1997" y="1391"/>
                  </a:lnTo>
                  <a:lnTo>
                    <a:pt x="1992" y="1391"/>
                  </a:lnTo>
                  <a:lnTo>
                    <a:pt x="1992" y="1386"/>
                  </a:lnTo>
                  <a:close/>
                  <a:moveTo>
                    <a:pt x="2002" y="1386"/>
                  </a:moveTo>
                  <a:lnTo>
                    <a:pt x="2007" y="1386"/>
                  </a:lnTo>
                  <a:lnTo>
                    <a:pt x="2007" y="1391"/>
                  </a:lnTo>
                  <a:lnTo>
                    <a:pt x="2002" y="1391"/>
                  </a:lnTo>
                  <a:lnTo>
                    <a:pt x="2002" y="1386"/>
                  </a:lnTo>
                  <a:close/>
                  <a:moveTo>
                    <a:pt x="2012" y="1386"/>
                  </a:moveTo>
                  <a:lnTo>
                    <a:pt x="2018" y="1386"/>
                  </a:lnTo>
                  <a:lnTo>
                    <a:pt x="2018" y="1391"/>
                  </a:lnTo>
                  <a:lnTo>
                    <a:pt x="2012" y="1391"/>
                  </a:lnTo>
                  <a:lnTo>
                    <a:pt x="2012" y="1386"/>
                  </a:lnTo>
                  <a:close/>
                  <a:moveTo>
                    <a:pt x="2023" y="1386"/>
                  </a:moveTo>
                  <a:lnTo>
                    <a:pt x="2028" y="1386"/>
                  </a:lnTo>
                  <a:lnTo>
                    <a:pt x="2028" y="1391"/>
                  </a:lnTo>
                  <a:lnTo>
                    <a:pt x="2023" y="1391"/>
                  </a:lnTo>
                  <a:lnTo>
                    <a:pt x="2023" y="1386"/>
                  </a:lnTo>
                  <a:close/>
                  <a:moveTo>
                    <a:pt x="2033" y="1386"/>
                  </a:moveTo>
                  <a:lnTo>
                    <a:pt x="2038" y="1386"/>
                  </a:lnTo>
                  <a:lnTo>
                    <a:pt x="2038" y="1391"/>
                  </a:lnTo>
                  <a:lnTo>
                    <a:pt x="2033" y="1391"/>
                  </a:lnTo>
                  <a:lnTo>
                    <a:pt x="2033" y="1386"/>
                  </a:lnTo>
                  <a:close/>
                  <a:moveTo>
                    <a:pt x="2044" y="1386"/>
                  </a:moveTo>
                  <a:lnTo>
                    <a:pt x="2049" y="1386"/>
                  </a:lnTo>
                  <a:lnTo>
                    <a:pt x="2049" y="1391"/>
                  </a:lnTo>
                  <a:lnTo>
                    <a:pt x="2044" y="1391"/>
                  </a:lnTo>
                  <a:lnTo>
                    <a:pt x="2044" y="1386"/>
                  </a:lnTo>
                  <a:close/>
                  <a:moveTo>
                    <a:pt x="2054" y="1386"/>
                  </a:moveTo>
                  <a:lnTo>
                    <a:pt x="2059" y="1386"/>
                  </a:lnTo>
                  <a:lnTo>
                    <a:pt x="2059" y="1391"/>
                  </a:lnTo>
                  <a:lnTo>
                    <a:pt x="2054" y="1391"/>
                  </a:lnTo>
                  <a:lnTo>
                    <a:pt x="2054" y="1386"/>
                  </a:lnTo>
                  <a:close/>
                  <a:moveTo>
                    <a:pt x="2064" y="1386"/>
                  </a:moveTo>
                  <a:lnTo>
                    <a:pt x="2070" y="1386"/>
                  </a:lnTo>
                  <a:lnTo>
                    <a:pt x="2070" y="1391"/>
                  </a:lnTo>
                  <a:lnTo>
                    <a:pt x="2064" y="1391"/>
                  </a:lnTo>
                  <a:lnTo>
                    <a:pt x="2064" y="1386"/>
                  </a:lnTo>
                  <a:close/>
                  <a:moveTo>
                    <a:pt x="2075" y="1386"/>
                  </a:moveTo>
                  <a:lnTo>
                    <a:pt x="2080" y="1386"/>
                  </a:lnTo>
                  <a:lnTo>
                    <a:pt x="2080" y="1391"/>
                  </a:lnTo>
                  <a:lnTo>
                    <a:pt x="2075" y="1391"/>
                  </a:lnTo>
                  <a:lnTo>
                    <a:pt x="2075" y="1386"/>
                  </a:lnTo>
                  <a:close/>
                  <a:moveTo>
                    <a:pt x="2085" y="1386"/>
                  </a:moveTo>
                  <a:lnTo>
                    <a:pt x="2090" y="1386"/>
                  </a:lnTo>
                  <a:lnTo>
                    <a:pt x="2090" y="1391"/>
                  </a:lnTo>
                  <a:lnTo>
                    <a:pt x="2085" y="1391"/>
                  </a:lnTo>
                  <a:lnTo>
                    <a:pt x="2085" y="1386"/>
                  </a:lnTo>
                  <a:close/>
                  <a:moveTo>
                    <a:pt x="2095" y="1386"/>
                  </a:moveTo>
                  <a:lnTo>
                    <a:pt x="2101" y="1386"/>
                  </a:lnTo>
                  <a:lnTo>
                    <a:pt x="2101" y="1391"/>
                  </a:lnTo>
                  <a:lnTo>
                    <a:pt x="2095" y="1391"/>
                  </a:lnTo>
                  <a:lnTo>
                    <a:pt x="2095" y="1386"/>
                  </a:lnTo>
                  <a:close/>
                  <a:moveTo>
                    <a:pt x="2106" y="1386"/>
                  </a:moveTo>
                  <a:lnTo>
                    <a:pt x="2111" y="1386"/>
                  </a:lnTo>
                  <a:lnTo>
                    <a:pt x="2111" y="1391"/>
                  </a:lnTo>
                  <a:lnTo>
                    <a:pt x="2106" y="1391"/>
                  </a:lnTo>
                  <a:lnTo>
                    <a:pt x="2106" y="1386"/>
                  </a:lnTo>
                  <a:close/>
                  <a:moveTo>
                    <a:pt x="2116" y="1386"/>
                  </a:moveTo>
                  <a:lnTo>
                    <a:pt x="2121" y="1386"/>
                  </a:lnTo>
                  <a:lnTo>
                    <a:pt x="2121" y="1391"/>
                  </a:lnTo>
                  <a:lnTo>
                    <a:pt x="2116" y="1391"/>
                  </a:lnTo>
                  <a:lnTo>
                    <a:pt x="2116" y="1386"/>
                  </a:lnTo>
                  <a:close/>
                  <a:moveTo>
                    <a:pt x="2127" y="1386"/>
                  </a:moveTo>
                  <a:lnTo>
                    <a:pt x="2132" y="1386"/>
                  </a:lnTo>
                  <a:lnTo>
                    <a:pt x="2132" y="1391"/>
                  </a:lnTo>
                  <a:lnTo>
                    <a:pt x="2127" y="1391"/>
                  </a:lnTo>
                  <a:lnTo>
                    <a:pt x="2127" y="1386"/>
                  </a:lnTo>
                  <a:close/>
                  <a:moveTo>
                    <a:pt x="2137" y="1386"/>
                  </a:moveTo>
                  <a:lnTo>
                    <a:pt x="2142" y="1386"/>
                  </a:lnTo>
                  <a:lnTo>
                    <a:pt x="2142" y="1391"/>
                  </a:lnTo>
                  <a:lnTo>
                    <a:pt x="2137" y="1391"/>
                  </a:lnTo>
                  <a:lnTo>
                    <a:pt x="2137" y="1386"/>
                  </a:lnTo>
                  <a:close/>
                  <a:moveTo>
                    <a:pt x="2147" y="1386"/>
                  </a:moveTo>
                  <a:lnTo>
                    <a:pt x="2153" y="1386"/>
                  </a:lnTo>
                  <a:lnTo>
                    <a:pt x="2153" y="1391"/>
                  </a:lnTo>
                  <a:lnTo>
                    <a:pt x="2147" y="1391"/>
                  </a:lnTo>
                  <a:lnTo>
                    <a:pt x="2147" y="1386"/>
                  </a:lnTo>
                  <a:close/>
                  <a:moveTo>
                    <a:pt x="2158" y="1386"/>
                  </a:moveTo>
                  <a:lnTo>
                    <a:pt x="2163" y="1386"/>
                  </a:lnTo>
                  <a:lnTo>
                    <a:pt x="2163" y="1391"/>
                  </a:lnTo>
                  <a:lnTo>
                    <a:pt x="2158" y="1391"/>
                  </a:lnTo>
                  <a:lnTo>
                    <a:pt x="2158" y="1386"/>
                  </a:lnTo>
                  <a:close/>
                  <a:moveTo>
                    <a:pt x="2168" y="1386"/>
                  </a:moveTo>
                  <a:lnTo>
                    <a:pt x="2173" y="1386"/>
                  </a:lnTo>
                  <a:lnTo>
                    <a:pt x="2173" y="1391"/>
                  </a:lnTo>
                  <a:lnTo>
                    <a:pt x="2168" y="1391"/>
                  </a:lnTo>
                  <a:lnTo>
                    <a:pt x="2168" y="1386"/>
                  </a:lnTo>
                  <a:close/>
                  <a:moveTo>
                    <a:pt x="2178" y="1386"/>
                  </a:moveTo>
                  <a:lnTo>
                    <a:pt x="2184" y="1386"/>
                  </a:lnTo>
                  <a:lnTo>
                    <a:pt x="2184" y="1391"/>
                  </a:lnTo>
                  <a:lnTo>
                    <a:pt x="2178" y="1391"/>
                  </a:lnTo>
                  <a:lnTo>
                    <a:pt x="2178" y="1386"/>
                  </a:lnTo>
                  <a:close/>
                  <a:moveTo>
                    <a:pt x="2189" y="1386"/>
                  </a:moveTo>
                  <a:lnTo>
                    <a:pt x="2194" y="1386"/>
                  </a:lnTo>
                  <a:lnTo>
                    <a:pt x="2194" y="1391"/>
                  </a:lnTo>
                  <a:lnTo>
                    <a:pt x="2189" y="1391"/>
                  </a:lnTo>
                  <a:lnTo>
                    <a:pt x="2189" y="1386"/>
                  </a:lnTo>
                  <a:close/>
                  <a:moveTo>
                    <a:pt x="2199" y="1386"/>
                  </a:moveTo>
                  <a:lnTo>
                    <a:pt x="2204" y="1386"/>
                  </a:lnTo>
                  <a:lnTo>
                    <a:pt x="2204" y="1391"/>
                  </a:lnTo>
                  <a:lnTo>
                    <a:pt x="2199" y="1391"/>
                  </a:lnTo>
                  <a:lnTo>
                    <a:pt x="2199" y="1386"/>
                  </a:lnTo>
                  <a:close/>
                  <a:moveTo>
                    <a:pt x="2210" y="1386"/>
                  </a:moveTo>
                  <a:lnTo>
                    <a:pt x="2215" y="1386"/>
                  </a:lnTo>
                  <a:lnTo>
                    <a:pt x="2215" y="1391"/>
                  </a:lnTo>
                  <a:lnTo>
                    <a:pt x="2210" y="1391"/>
                  </a:lnTo>
                  <a:lnTo>
                    <a:pt x="2210" y="1386"/>
                  </a:lnTo>
                  <a:close/>
                  <a:moveTo>
                    <a:pt x="2220" y="1386"/>
                  </a:moveTo>
                  <a:lnTo>
                    <a:pt x="2225" y="1386"/>
                  </a:lnTo>
                  <a:lnTo>
                    <a:pt x="2225" y="1391"/>
                  </a:lnTo>
                  <a:lnTo>
                    <a:pt x="2220" y="1391"/>
                  </a:lnTo>
                  <a:lnTo>
                    <a:pt x="2220" y="1386"/>
                  </a:lnTo>
                  <a:close/>
                  <a:moveTo>
                    <a:pt x="2230" y="1386"/>
                  </a:moveTo>
                  <a:lnTo>
                    <a:pt x="2236" y="1386"/>
                  </a:lnTo>
                  <a:lnTo>
                    <a:pt x="2236" y="1391"/>
                  </a:lnTo>
                  <a:lnTo>
                    <a:pt x="2230" y="1391"/>
                  </a:lnTo>
                  <a:lnTo>
                    <a:pt x="2230" y="1386"/>
                  </a:lnTo>
                  <a:close/>
                  <a:moveTo>
                    <a:pt x="2241" y="1386"/>
                  </a:moveTo>
                  <a:lnTo>
                    <a:pt x="2246" y="1386"/>
                  </a:lnTo>
                  <a:lnTo>
                    <a:pt x="2246" y="1391"/>
                  </a:lnTo>
                  <a:lnTo>
                    <a:pt x="2241" y="1391"/>
                  </a:lnTo>
                  <a:lnTo>
                    <a:pt x="2241" y="1386"/>
                  </a:lnTo>
                  <a:close/>
                  <a:moveTo>
                    <a:pt x="2251" y="1386"/>
                  </a:moveTo>
                  <a:lnTo>
                    <a:pt x="2256" y="1386"/>
                  </a:lnTo>
                  <a:lnTo>
                    <a:pt x="2256" y="1391"/>
                  </a:lnTo>
                  <a:lnTo>
                    <a:pt x="2251" y="1391"/>
                  </a:lnTo>
                  <a:lnTo>
                    <a:pt x="2251" y="1386"/>
                  </a:lnTo>
                  <a:close/>
                  <a:moveTo>
                    <a:pt x="2261" y="1386"/>
                  </a:moveTo>
                  <a:lnTo>
                    <a:pt x="2267" y="1386"/>
                  </a:lnTo>
                  <a:lnTo>
                    <a:pt x="2267" y="1391"/>
                  </a:lnTo>
                  <a:lnTo>
                    <a:pt x="2261" y="1391"/>
                  </a:lnTo>
                  <a:lnTo>
                    <a:pt x="2261" y="1386"/>
                  </a:lnTo>
                  <a:close/>
                  <a:moveTo>
                    <a:pt x="2272" y="1386"/>
                  </a:moveTo>
                  <a:lnTo>
                    <a:pt x="2277" y="1386"/>
                  </a:lnTo>
                  <a:lnTo>
                    <a:pt x="2277" y="1391"/>
                  </a:lnTo>
                  <a:lnTo>
                    <a:pt x="2272" y="1391"/>
                  </a:lnTo>
                  <a:lnTo>
                    <a:pt x="2272" y="1386"/>
                  </a:lnTo>
                  <a:close/>
                  <a:moveTo>
                    <a:pt x="2282" y="1386"/>
                  </a:moveTo>
                  <a:lnTo>
                    <a:pt x="2287" y="1386"/>
                  </a:lnTo>
                  <a:lnTo>
                    <a:pt x="2287" y="1391"/>
                  </a:lnTo>
                  <a:lnTo>
                    <a:pt x="2282" y="1391"/>
                  </a:lnTo>
                  <a:lnTo>
                    <a:pt x="2282" y="1386"/>
                  </a:lnTo>
                  <a:close/>
                  <a:moveTo>
                    <a:pt x="2293" y="1386"/>
                  </a:moveTo>
                  <a:lnTo>
                    <a:pt x="2298" y="1386"/>
                  </a:lnTo>
                  <a:lnTo>
                    <a:pt x="2298" y="1391"/>
                  </a:lnTo>
                  <a:lnTo>
                    <a:pt x="2293" y="1391"/>
                  </a:lnTo>
                  <a:lnTo>
                    <a:pt x="2293" y="1386"/>
                  </a:lnTo>
                  <a:close/>
                  <a:moveTo>
                    <a:pt x="2303" y="1386"/>
                  </a:moveTo>
                  <a:lnTo>
                    <a:pt x="2308" y="1386"/>
                  </a:lnTo>
                  <a:lnTo>
                    <a:pt x="2308" y="1391"/>
                  </a:lnTo>
                  <a:lnTo>
                    <a:pt x="2303" y="1391"/>
                  </a:lnTo>
                  <a:lnTo>
                    <a:pt x="2303" y="1386"/>
                  </a:lnTo>
                  <a:close/>
                  <a:moveTo>
                    <a:pt x="2313" y="1386"/>
                  </a:moveTo>
                  <a:lnTo>
                    <a:pt x="2319" y="1386"/>
                  </a:lnTo>
                  <a:lnTo>
                    <a:pt x="2319" y="1391"/>
                  </a:lnTo>
                  <a:lnTo>
                    <a:pt x="2313" y="1391"/>
                  </a:lnTo>
                  <a:lnTo>
                    <a:pt x="2313" y="1386"/>
                  </a:lnTo>
                  <a:close/>
                  <a:moveTo>
                    <a:pt x="2324" y="1386"/>
                  </a:moveTo>
                  <a:lnTo>
                    <a:pt x="2329" y="1386"/>
                  </a:lnTo>
                  <a:lnTo>
                    <a:pt x="2329" y="1391"/>
                  </a:lnTo>
                  <a:lnTo>
                    <a:pt x="2324" y="1391"/>
                  </a:lnTo>
                  <a:lnTo>
                    <a:pt x="2324" y="1386"/>
                  </a:lnTo>
                  <a:close/>
                  <a:moveTo>
                    <a:pt x="2334" y="1386"/>
                  </a:moveTo>
                  <a:lnTo>
                    <a:pt x="2339" y="1386"/>
                  </a:lnTo>
                  <a:lnTo>
                    <a:pt x="2339" y="1391"/>
                  </a:lnTo>
                  <a:lnTo>
                    <a:pt x="2334" y="1391"/>
                  </a:lnTo>
                  <a:lnTo>
                    <a:pt x="2334" y="1386"/>
                  </a:lnTo>
                  <a:close/>
                  <a:moveTo>
                    <a:pt x="2344" y="1386"/>
                  </a:moveTo>
                  <a:lnTo>
                    <a:pt x="2350" y="1386"/>
                  </a:lnTo>
                  <a:lnTo>
                    <a:pt x="2350" y="1391"/>
                  </a:lnTo>
                  <a:lnTo>
                    <a:pt x="2344" y="1391"/>
                  </a:lnTo>
                  <a:lnTo>
                    <a:pt x="2344" y="1386"/>
                  </a:lnTo>
                  <a:close/>
                  <a:moveTo>
                    <a:pt x="2355" y="1386"/>
                  </a:moveTo>
                  <a:lnTo>
                    <a:pt x="2360" y="1386"/>
                  </a:lnTo>
                  <a:lnTo>
                    <a:pt x="2360" y="1391"/>
                  </a:lnTo>
                  <a:lnTo>
                    <a:pt x="2355" y="1391"/>
                  </a:lnTo>
                  <a:lnTo>
                    <a:pt x="2355" y="1386"/>
                  </a:lnTo>
                  <a:close/>
                  <a:moveTo>
                    <a:pt x="2365" y="1386"/>
                  </a:moveTo>
                  <a:lnTo>
                    <a:pt x="2370" y="1386"/>
                  </a:lnTo>
                  <a:lnTo>
                    <a:pt x="2370" y="1391"/>
                  </a:lnTo>
                  <a:lnTo>
                    <a:pt x="2365" y="1391"/>
                  </a:lnTo>
                  <a:lnTo>
                    <a:pt x="2365" y="1386"/>
                  </a:lnTo>
                  <a:close/>
                  <a:moveTo>
                    <a:pt x="2376" y="1386"/>
                  </a:moveTo>
                  <a:lnTo>
                    <a:pt x="2381" y="1386"/>
                  </a:lnTo>
                  <a:lnTo>
                    <a:pt x="2381" y="1391"/>
                  </a:lnTo>
                  <a:lnTo>
                    <a:pt x="2376" y="1391"/>
                  </a:lnTo>
                  <a:lnTo>
                    <a:pt x="2376" y="1386"/>
                  </a:lnTo>
                  <a:close/>
                  <a:moveTo>
                    <a:pt x="2386" y="1386"/>
                  </a:moveTo>
                  <a:lnTo>
                    <a:pt x="2391" y="1386"/>
                  </a:lnTo>
                  <a:lnTo>
                    <a:pt x="2391" y="1391"/>
                  </a:lnTo>
                  <a:lnTo>
                    <a:pt x="2386" y="1391"/>
                  </a:lnTo>
                  <a:lnTo>
                    <a:pt x="2386" y="1386"/>
                  </a:lnTo>
                  <a:close/>
                  <a:moveTo>
                    <a:pt x="2396" y="1386"/>
                  </a:moveTo>
                  <a:lnTo>
                    <a:pt x="2401" y="1386"/>
                  </a:lnTo>
                  <a:lnTo>
                    <a:pt x="2401" y="1391"/>
                  </a:lnTo>
                  <a:lnTo>
                    <a:pt x="2396" y="1391"/>
                  </a:lnTo>
                  <a:lnTo>
                    <a:pt x="2396" y="1386"/>
                  </a:lnTo>
                  <a:close/>
                  <a:moveTo>
                    <a:pt x="2407" y="1386"/>
                  </a:moveTo>
                  <a:lnTo>
                    <a:pt x="2412" y="1386"/>
                  </a:lnTo>
                  <a:lnTo>
                    <a:pt x="2412" y="1391"/>
                  </a:lnTo>
                  <a:lnTo>
                    <a:pt x="2407" y="1391"/>
                  </a:lnTo>
                  <a:lnTo>
                    <a:pt x="2407" y="1386"/>
                  </a:lnTo>
                  <a:close/>
                  <a:moveTo>
                    <a:pt x="2417" y="1386"/>
                  </a:moveTo>
                  <a:lnTo>
                    <a:pt x="2422" y="1386"/>
                  </a:lnTo>
                  <a:lnTo>
                    <a:pt x="2422" y="1391"/>
                  </a:lnTo>
                  <a:lnTo>
                    <a:pt x="2417" y="1391"/>
                  </a:lnTo>
                  <a:lnTo>
                    <a:pt x="2417" y="1386"/>
                  </a:lnTo>
                  <a:close/>
                  <a:moveTo>
                    <a:pt x="2427" y="1386"/>
                  </a:moveTo>
                  <a:lnTo>
                    <a:pt x="2433" y="1386"/>
                  </a:lnTo>
                  <a:lnTo>
                    <a:pt x="2433" y="1391"/>
                  </a:lnTo>
                  <a:lnTo>
                    <a:pt x="2427" y="1391"/>
                  </a:lnTo>
                  <a:lnTo>
                    <a:pt x="2427" y="1386"/>
                  </a:lnTo>
                  <a:close/>
                  <a:moveTo>
                    <a:pt x="2438" y="1386"/>
                  </a:moveTo>
                  <a:lnTo>
                    <a:pt x="2443" y="1386"/>
                  </a:lnTo>
                  <a:lnTo>
                    <a:pt x="2443" y="1391"/>
                  </a:lnTo>
                  <a:lnTo>
                    <a:pt x="2438" y="1391"/>
                  </a:lnTo>
                  <a:lnTo>
                    <a:pt x="2438" y="1386"/>
                  </a:lnTo>
                  <a:close/>
                  <a:moveTo>
                    <a:pt x="2448" y="1386"/>
                  </a:moveTo>
                  <a:lnTo>
                    <a:pt x="2453" y="1386"/>
                  </a:lnTo>
                  <a:lnTo>
                    <a:pt x="2453" y="1391"/>
                  </a:lnTo>
                  <a:lnTo>
                    <a:pt x="2448" y="1391"/>
                  </a:lnTo>
                  <a:lnTo>
                    <a:pt x="2448" y="1386"/>
                  </a:lnTo>
                  <a:close/>
                  <a:moveTo>
                    <a:pt x="2459" y="1386"/>
                  </a:moveTo>
                  <a:lnTo>
                    <a:pt x="2464" y="1386"/>
                  </a:lnTo>
                  <a:lnTo>
                    <a:pt x="2464" y="1391"/>
                  </a:lnTo>
                  <a:lnTo>
                    <a:pt x="2459" y="1391"/>
                  </a:lnTo>
                  <a:lnTo>
                    <a:pt x="2459" y="1386"/>
                  </a:lnTo>
                  <a:close/>
                  <a:moveTo>
                    <a:pt x="2469" y="1386"/>
                  </a:moveTo>
                  <a:lnTo>
                    <a:pt x="2474" y="1386"/>
                  </a:lnTo>
                  <a:lnTo>
                    <a:pt x="2474" y="1391"/>
                  </a:lnTo>
                  <a:lnTo>
                    <a:pt x="2469" y="1391"/>
                  </a:lnTo>
                  <a:lnTo>
                    <a:pt x="2469" y="1386"/>
                  </a:lnTo>
                  <a:close/>
                  <a:moveTo>
                    <a:pt x="2479" y="1386"/>
                  </a:moveTo>
                  <a:lnTo>
                    <a:pt x="2484" y="1386"/>
                  </a:lnTo>
                  <a:lnTo>
                    <a:pt x="2484" y="1391"/>
                  </a:lnTo>
                  <a:lnTo>
                    <a:pt x="2479" y="1391"/>
                  </a:lnTo>
                  <a:lnTo>
                    <a:pt x="2479" y="1386"/>
                  </a:lnTo>
                  <a:close/>
                  <a:moveTo>
                    <a:pt x="2490" y="1386"/>
                  </a:moveTo>
                  <a:lnTo>
                    <a:pt x="2495" y="1386"/>
                  </a:lnTo>
                  <a:lnTo>
                    <a:pt x="2495" y="1391"/>
                  </a:lnTo>
                  <a:lnTo>
                    <a:pt x="2490" y="1391"/>
                  </a:lnTo>
                  <a:lnTo>
                    <a:pt x="2490" y="1386"/>
                  </a:lnTo>
                  <a:close/>
                  <a:moveTo>
                    <a:pt x="2500" y="1386"/>
                  </a:moveTo>
                  <a:lnTo>
                    <a:pt x="2505" y="1386"/>
                  </a:lnTo>
                  <a:lnTo>
                    <a:pt x="2505" y="1391"/>
                  </a:lnTo>
                  <a:lnTo>
                    <a:pt x="2500" y="1391"/>
                  </a:lnTo>
                  <a:lnTo>
                    <a:pt x="2500" y="1386"/>
                  </a:lnTo>
                  <a:close/>
                  <a:moveTo>
                    <a:pt x="2510" y="1386"/>
                  </a:moveTo>
                  <a:lnTo>
                    <a:pt x="2516" y="1386"/>
                  </a:lnTo>
                  <a:lnTo>
                    <a:pt x="2516" y="1391"/>
                  </a:lnTo>
                  <a:lnTo>
                    <a:pt x="2510" y="1391"/>
                  </a:lnTo>
                  <a:lnTo>
                    <a:pt x="2510" y="1386"/>
                  </a:lnTo>
                  <a:close/>
                  <a:moveTo>
                    <a:pt x="2521" y="1386"/>
                  </a:moveTo>
                  <a:lnTo>
                    <a:pt x="2526" y="1386"/>
                  </a:lnTo>
                  <a:lnTo>
                    <a:pt x="2526" y="1391"/>
                  </a:lnTo>
                  <a:lnTo>
                    <a:pt x="2521" y="1391"/>
                  </a:lnTo>
                  <a:lnTo>
                    <a:pt x="2521" y="1386"/>
                  </a:lnTo>
                  <a:close/>
                  <a:moveTo>
                    <a:pt x="2531" y="1386"/>
                  </a:moveTo>
                  <a:lnTo>
                    <a:pt x="2536" y="1386"/>
                  </a:lnTo>
                  <a:lnTo>
                    <a:pt x="2536" y="1391"/>
                  </a:lnTo>
                  <a:lnTo>
                    <a:pt x="2531" y="1391"/>
                  </a:lnTo>
                  <a:lnTo>
                    <a:pt x="2531" y="1386"/>
                  </a:lnTo>
                  <a:close/>
                  <a:moveTo>
                    <a:pt x="2542" y="1386"/>
                  </a:moveTo>
                  <a:lnTo>
                    <a:pt x="2547" y="1386"/>
                  </a:lnTo>
                  <a:lnTo>
                    <a:pt x="2547" y="1391"/>
                  </a:lnTo>
                  <a:lnTo>
                    <a:pt x="2542" y="1391"/>
                  </a:lnTo>
                  <a:lnTo>
                    <a:pt x="2542" y="1386"/>
                  </a:lnTo>
                  <a:close/>
                  <a:moveTo>
                    <a:pt x="2552" y="1386"/>
                  </a:moveTo>
                  <a:lnTo>
                    <a:pt x="2557" y="1386"/>
                  </a:lnTo>
                  <a:lnTo>
                    <a:pt x="2557" y="1391"/>
                  </a:lnTo>
                  <a:lnTo>
                    <a:pt x="2552" y="1391"/>
                  </a:lnTo>
                  <a:lnTo>
                    <a:pt x="2552" y="1386"/>
                  </a:lnTo>
                  <a:close/>
                  <a:moveTo>
                    <a:pt x="2562" y="1386"/>
                  </a:moveTo>
                  <a:lnTo>
                    <a:pt x="2567" y="1386"/>
                  </a:lnTo>
                  <a:lnTo>
                    <a:pt x="2567" y="1391"/>
                  </a:lnTo>
                  <a:lnTo>
                    <a:pt x="2562" y="1391"/>
                  </a:lnTo>
                  <a:lnTo>
                    <a:pt x="2562" y="1386"/>
                  </a:lnTo>
                  <a:close/>
                  <a:moveTo>
                    <a:pt x="2573" y="1386"/>
                  </a:moveTo>
                  <a:lnTo>
                    <a:pt x="2578" y="1386"/>
                  </a:lnTo>
                  <a:lnTo>
                    <a:pt x="2578" y="1391"/>
                  </a:lnTo>
                  <a:lnTo>
                    <a:pt x="2573" y="1391"/>
                  </a:lnTo>
                  <a:lnTo>
                    <a:pt x="2573" y="1386"/>
                  </a:lnTo>
                  <a:close/>
                  <a:moveTo>
                    <a:pt x="2583" y="1386"/>
                  </a:moveTo>
                  <a:lnTo>
                    <a:pt x="2588" y="1386"/>
                  </a:lnTo>
                  <a:lnTo>
                    <a:pt x="2588" y="1391"/>
                  </a:lnTo>
                  <a:lnTo>
                    <a:pt x="2583" y="1391"/>
                  </a:lnTo>
                  <a:lnTo>
                    <a:pt x="2583" y="1386"/>
                  </a:lnTo>
                  <a:close/>
                  <a:moveTo>
                    <a:pt x="2593" y="1386"/>
                  </a:moveTo>
                  <a:lnTo>
                    <a:pt x="2599" y="1386"/>
                  </a:lnTo>
                  <a:lnTo>
                    <a:pt x="2599" y="1391"/>
                  </a:lnTo>
                  <a:lnTo>
                    <a:pt x="2593" y="1391"/>
                  </a:lnTo>
                  <a:lnTo>
                    <a:pt x="2593" y="1386"/>
                  </a:lnTo>
                  <a:close/>
                  <a:moveTo>
                    <a:pt x="2604" y="1386"/>
                  </a:moveTo>
                  <a:lnTo>
                    <a:pt x="2609" y="1386"/>
                  </a:lnTo>
                  <a:lnTo>
                    <a:pt x="2609" y="1391"/>
                  </a:lnTo>
                  <a:lnTo>
                    <a:pt x="2604" y="1391"/>
                  </a:lnTo>
                  <a:lnTo>
                    <a:pt x="2604" y="1386"/>
                  </a:lnTo>
                  <a:close/>
                  <a:moveTo>
                    <a:pt x="2614" y="1386"/>
                  </a:moveTo>
                  <a:lnTo>
                    <a:pt x="2619" y="1386"/>
                  </a:lnTo>
                  <a:lnTo>
                    <a:pt x="2619" y="1391"/>
                  </a:lnTo>
                  <a:lnTo>
                    <a:pt x="2614" y="1391"/>
                  </a:lnTo>
                  <a:lnTo>
                    <a:pt x="2614" y="1386"/>
                  </a:lnTo>
                  <a:close/>
                  <a:moveTo>
                    <a:pt x="2625" y="1386"/>
                  </a:moveTo>
                  <a:lnTo>
                    <a:pt x="2630" y="1386"/>
                  </a:lnTo>
                  <a:lnTo>
                    <a:pt x="2630" y="1391"/>
                  </a:lnTo>
                  <a:lnTo>
                    <a:pt x="2625" y="1391"/>
                  </a:lnTo>
                  <a:lnTo>
                    <a:pt x="2625" y="1386"/>
                  </a:lnTo>
                  <a:close/>
                  <a:moveTo>
                    <a:pt x="2635" y="1386"/>
                  </a:moveTo>
                  <a:lnTo>
                    <a:pt x="2640" y="1386"/>
                  </a:lnTo>
                  <a:lnTo>
                    <a:pt x="2640" y="1391"/>
                  </a:lnTo>
                  <a:lnTo>
                    <a:pt x="2635" y="1391"/>
                  </a:lnTo>
                  <a:lnTo>
                    <a:pt x="2635" y="1386"/>
                  </a:lnTo>
                  <a:close/>
                  <a:moveTo>
                    <a:pt x="2645" y="1386"/>
                  </a:moveTo>
                  <a:lnTo>
                    <a:pt x="2650" y="1386"/>
                  </a:lnTo>
                  <a:lnTo>
                    <a:pt x="2650" y="1391"/>
                  </a:lnTo>
                  <a:lnTo>
                    <a:pt x="2645" y="1391"/>
                  </a:lnTo>
                  <a:lnTo>
                    <a:pt x="2645" y="1386"/>
                  </a:lnTo>
                  <a:close/>
                  <a:moveTo>
                    <a:pt x="2656" y="1386"/>
                  </a:moveTo>
                  <a:lnTo>
                    <a:pt x="2661" y="1386"/>
                  </a:lnTo>
                  <a:lnTo>
                    <a:pt x="2661" y="1391"/>
                  </a:lnTo>
                  <a:lnTo>
                    <a:pt x="2656" y="1391"/>
                  </a:lnTo>
                  <a:lnTo>
                    <a:pt x="2656" y="1386"/>
                  </a:lnTo>
                  <a:close/>
                  <a:moveTo>
                    <a:pt x="2666" y="1386"/>
                  </a:moveTo>
                  <a:lnTo>
                    <a:pt x="2671" y="1386"/>
                  </a:lnTo>
                  <a:lnTo>
                    <a:pt x="2671" y="1391"/>
                  </a:lnTo>
                  <a:lnTo>
                    <a:pt x="2666" y="1391"/>
                  </a:lnTo>
                  <a:lnTo>
                    <a:pt x="2666" y="1386"/>
                  </a:lnTo>
                  <a:close/>
                  <a:moveTo>
                    <a:pt x="2676" y="1386"/>
                  </a:moveTo>
                  <a:lnTo>
                    <a:pt x="2682" y="1386"/>
                  </a:lnTo>
                  <a:lnTo>
                    <a:pt x="2682" y="1391"/>
                  </a:lnTo>
                  <a:lnTo>
                    <a:pt x="2676" y="1391"/>
                  </a:lnTo>
                  <a:lnTo>
                    <a:pt x="2676" y="1386"/>
                  </a:lnTo>
                  <a:close/>
                  <a:moveTo>
                    <a:pt x="2687" y="1386"/>
                  </a:moveTo>
                  <a:lnTo>
                    <a:pt x="2692" y="1386"/>
                  </a:lnTo>
                  <a:lnTo>
                    <a:pt x="2692" y="1391"/>
                  </a:lnTo>
                  <a:lnTo>
                    <a:pt x="2687" y="1391"/>
                  </a:lnTo>
                  <a:lnTo>
                    <a:pt x="2687" y="1386"/>
                  </a:lnTo>
                  <a:close/>
                  <a:moveTo>
                    <a:pt x="2697" y="1386"/>
                  </a:moveTo>
                  <a:lnTo>
                    <a:pt x="2702" y="1386"/>
                  </a:lnTo>
                  <a:lnTo>
                    <a:pt x="2702" y="1391"/>
                  </a:lnTo>
                  <a:lnTo>
                    <a:pt x="2697" y="1391"/>
                  </a:lnTo>
                  <a:lnTo>
                    <a:pt x="2697" y="1386"/>
                  </a:lnTo>
                  <a:close/>
                  <a:moveTo>
                    <a:pt x="2707" y="1386"/>
                  </a:moveTo>
                  <a:lnTo>
                    <a:pt x="2713" y="1386"/>
                  </a:lnTo>
                  <a:lnTo>
                    <a:pt x="2713" y="1391"/>
                  </a:lnTo>
                  <a:lnTo>
                    <a:pt x="2707" y="1391"/>
                  </a:lnTo>
                  <a:lnTo>
                    <a:pt x="2707" y="1386"/>
                  </a:lnTo>
                  <a:close/>
                  <a:moveTo>
                    <a:pt x="2718" y="1386"/>
                  </a:moveTo>
                  <a:lnTo>
                    <a:pt x="2723" y="1386"/>
                  </a:lnTo>
                  <a:lnTo>
                    <a:pt x="2723" y="1391"/>
                  </a:lnTo>
                  <a:lnTo>
                    <a:pt x="2718" y="1391"/>
                  </a:lnTo>
                  <a:lnTo>
                    <a:pt x="2718" y="1386"/>
                  </a:lnTo>
                  <a:close/>
                  <a:moveTo>
                    <a:pt x="2728" y="1386"/>
                  </a:moveTo>
                  <a:lnTo>
                    <a:pt x="2733" y="1386"/>
                  </a:lnTo>
                  <a:lnTo>
                    <a:pt x="2733" y="1391"/>
                  </a:lnTo>
                  <a:lnTo>
                    <a:pt x="2728" y="1391"/>
                  </a:lnTo>
                  <a:lnTo>
                    <a:pt x="2728" y="1386"/>
                  </a:lnTo>
                  <a:close/>
                  <a:moveTo>
                    <a:pt x="2739" y="1386"/>
                  </a:moveTo>
                  <a:lnTo>
                    <a:pt x="2744" y="1386"/>
                  </a:lnTo>
                  <a:lnTo>
                    <a:pt x="2744" y="1391"/>
                  </a:lnTo>
                  <a:lnTo>
                    <a:pt x="2739" y="1391"/>
                  </a:lnTo>
                  <a:lnTo>
                    <a:pt x="2739" y="1386"/>
                  </a:lnTo>
                  <a:close/>
                  <a:moveTo>
                    <a:pt x="2749" y="1386"/>
                  </a:moveTo>
                  <a:lnTo>
                    <a:pt x="2754" y="1386"/>
                  </a:lnTo>
                  <a:lnTo>
                    <a:pt x="2754" y="1391"/>
                  </a:lnTo>
                  <a:lnTo>
                    <a:pt x="2749" y="1391"/>
                  </a:lnTo>
                  <a:lnTo>
                    <a:pt x="2749" y="1386"/>
                  </a:lnTo>
                  <a:close/>
                  <a:moveTo>
                    <a:pt x="2759" y="1386"/>
                  </a:moveTo>
                  <a:lnTo>
                    <a:pt x="2765" y="1386"/>
                  </a:lnTo>
                  <a:lnTo>
                    <a:pt x="2765" y="1391"/>
                  </a:lnTo>
                  <a:lnTo>
                    <a:pt x="2759" y="1391"/>
                  </a:lnTo>
                  <a:lnTo>
                    <a:pt x="2759" y="1386"/>
                  </a:lnTo>
                  <a:close/>
                  <a:moveTo>
                    <a:pt x="2770" y="1386"/>
                  </a:moveTo>
                  <a:lnTo>
                    <a:pt x="2775" y="1386"/>
                  </a:lnTo>
                  <a:lnTo>
                    <a:pt x="2775" y="1391"/>
                  </a:lnTo>
                  <a:lnTo>
                    <a:pt x="2770" y="1391"/>
                  </a:lnTo>
                  <a:lnTo>
                    <a:pt x="2770" y="1386"/>
                  </a:lnTo>
                  <a:close/>
                  <a:moveTo>
                    <a:pt x="2780" y="1386"/>
                  </a:moveTo>
                  <a:lnTo>
                    <a:pt x="2785" y="1386"/>
                  </a:lnTo>
                  <a:lnTo>
                    <a:pt x="2785" y="1391"/>
                  </a:lnTo>
                  <a:lnTo>
                    <a:pt x="2780" y="1391"/>
                  </a:lnTo>
                  <a:lnTo>
                    <a:pt x="2780" y="1386"/>
                  </a:lnTo>
                  <a:close/>
                  <a:moveTo>
                    <a:pt x="2790" y="1386"/>
                  </a:moveTo>
                  <a:lnTo>
                    <a:pt x="2796" y="1386"/>
                  </a:lnTo>
                  <a:lnTo>
                    <a:pt x="2796" y="1391"/>
                  </a:lnTo>
                  <a:lnTo>
                    <a:pt x="2790" y="1391"/>
                  </a:lnTo>
                  <a:lnTo>
                    <a:pt x="2790" y="1386"/>
                  </a:lnTo>
                  <a:close/>
                  <a:moveTo>
                    <a:pt x="2801" y="1386"/>
                  </a:moveTo>
                  <a:lnTo>
                    <a:pt x="2806" y="1386"/>
                  </a:lnTo>
                  <a:lnTo>
                    <a:pt x="2806" y="1391"/>
                  </a:lnTo>
                  <a:lnTo>
                    <a:pt x="2801" y="1391"/>
                  </a:lnTo>
                  <a:lnTo>
                    <a:pt x="2801" y="1386"/>
                  </a:lnTo>
                  <a:close/>
                  <a:moveTo>
                    <a:pt x="2811" y="1386"/>
                  </a:moveTo>
                  <a:lnTo>
                    <a:pt x="2816" y="1386"/>
                  </a:lnTo>
                  <a:lnTo>
                    <a:pt x="2816" y="1391"/>
                  </a:lnTo>
                  <a:lnTo>
                    <a:pt x="2811" y="1391"/>
                  </a:lnTo>
                  <a:lnTo>
                    <a:pt x="2811" y="1386"/>
                  </a:lnTo>
                  <a:close/>
                  <a:moveTo>
                    <a:pt x="2822" y="1386"/>
                  </a:moveTo>
                  <a:lnTo>
                    <a:pt x="2827" y="1386"/>
                  </a:lnTo>
                  <a:lnTo>
                    <a:pt x="2827" y="1391"/>
                  </a:lnTo>
                  <a:lnTo>
                    <a:pt x="2822" y="1391"/>
                  </a:lnTo>
                  <a:lnTo>
                    <a:pt x="2822" y="1386"/>
                  </a:lnTo>
                  <a:close/>
                  <a:moveTo>
                    <a:pt x="2832" y="1386"/>
                  </a:moveTo>
                  <a:lnTo>
                    <a:pt x="2837" y="1386"/>
                  </a:lnTo>
                  <a:lnTo>
                    <a:pt x="2837" y="1391"/>
                  </a:lnTo>
                  <a:lnTo>
                    <a:pt x="2832" y="1391"/>
                  </a:lnTo>
                  <a:lnTo>
                    <a:pt x="2832" y="1386"/>
                  </a:lnTo>
                  <a:close/>
                  <a:moveTo>
                    <a:pt x="2842" y="1386"/>
                  </a:moveTo>
                  <a:lnTo>
                    <a:pt x="2848" y="1386"/>
                  </a:lnTo>
                  <a:lnTo>
                    <a:pt x="2848" y="1391"/>
                  </a:lnTo>
                  <a:lnTo>
                    <a:pt x="2842" y="1391"/>
                  </a:lnTo>
                  <a:lnTo>
                    <a:pt x="2842" y="1386"/>
                  </a:lnTo>
                  <a:close/>
                  <a:moveTo>
                    <a:pt x="2853" y="1386"/>
                  </a:moveTo>
                  <a:lnTo>
                    <a:pt x="2858" y="1386"/>
                  </a:lnTo>
                  <a:lnTo>
                    <a:pt x="2858" y="1391"/>
                  </a:lnTo>
                  <a:lnTo>
                    <a:pt x="2853" y="1391"/>
                  </a:lnTo>
                  <a:lnTo>
                    <a:pt x="2853" y="1386"/>
                  </a:lnTo>
                  <a:close/>
                  <a:moveTo>
                    <a:pt x="2863" y="1386"/>
                  </a:moveTo>
                  <a:lnTo>
                    <a:pt x="2868" y="1386"/>
                  </a:lnTo>
                  <a:lnTo>
                    <a:pt x="2868" y="1391"/>
                  </a:lnTo>
                  <a:lnTo>
                    <a:pt x="2863" y="1391"/>
                  </a:lnTo>
                  <a:lnTo>
                    <a:pt x="2863" y="1386"/>
                  </a:lnTo>
                  <a:close/>
                  <a:moveTo>
                    <a:pt x="2873" y="1386"/>
                  </a:moveTo>
                  <a:lnTo>
                    <a:pt x="2879" y="1386"/>
                  </a:lnTo>
                  <a:lnTo>
                    <a:pt x="2879" y="1391"/>
                  </a:lnTo>
                  <a:lnTo>
                    <a:pt x="2873" y="1391"/>
                  </a:lnTo>
                  <a:lnTo>
                    <a:pt x="2873" y="1386"/>
                  </a:lnTo>
                  <a:close/>
                  <a:moveTo>
                    <a:pt x="2884" y="1386"/>
                  </a:moveTo>
                  <a:lnTo>
                    <a:pt x="2889" y="1386"/>
                  </a:lnTo>
                  <a:lnTo>
                    <a:pt x="2889" y="1391"/>
                  </a:lnTo>
                  <a:lnTo>
                    <a:pt x="2884" y="1391"/>
                  </a:lnTo>
                  <a:lnTo>
                    <a:pt x="2884" y="1386"/>
                  </a:lnTo>
                  <a:close/>
                  <a:moveTo>
                    <a:pt x="2894" y="1386"/>
                  </a:moveTo>
                  <a:lnTo>
                    <a:pt x="2899" y="1386"/>
                  </a:lnTo>
                  <a:lnTo>
                    <a:pt x="2899" y="1391"/>
                  </a:lnTo>
                  <a:lnTo>
                    <a:pt x="2894" y="1391"/>
                  </a:lnTo>
                  <a:lnTo>
                    <a:pt x="2894" y="1386"/>
                  </a:lnTo>
                  <a:close/>
                  <a:moveTo>
                    <a:pt x="2905" y="1386"/>
                  </a:moveTo>
                  <a:lnTo>
                    <a:pt x="2910" y="1386"/>
                  </a:lnTo>
                  <a:lnTo>
                    <a:pt x="2910" y="1391"/>
                  </a:lnTo>
                  <a:lnTo>
                    <a:pt x="2905" y="1391"/>
                  </a:lnTo>
                  <a:lnTo>
                    <a:pt x="2905" y="1386"/>
                  </a:lnTo>
                  <a:close/>
                  <a:moveTo>
                    <a:pt x="2915" y="1386"/>
                  </a:moveTo>
                  <a:lnTo>
                    <a:pt x="2920" y="1386"/>
                  </a:lnTo>
                  <a:lnTo>
                    <a:pt x="2920" y="1391"/>
                  </a:lnTo>
                  <a:lnTo>
                    <a:pt x="2915" y="1391"/>
                  </a:lnTo>
                  <a:lnTo>
                    <a:pt x="2915" y="1386"/>
                  </a:lnTo>
                  <a:close/>
                  <a:moveTo>
                    <a:pt x="2925" y="1386"/>
                  </a:moveTo>
                  <a:lnTo>
                    <a:pt x="2931" y="1386"/>
                  </a:lnTo>
                  <a:lnTo>
                    <a:pt x="2931" y="1391"/>
                  </a:lnTo>
                  <a:lnTo>
                    <a:pt x="2925" y="1391"/>
                  </a:lnTo>
                  <a:lnTo>
                    <a:pt x="2925" y="1386"/>
                  </a:lnTo>
                  <a:close/>
                  <a:moveTo>
                    <a:pt x="2936" y="1386"/>
                  </a:moveTo>
                  <a:lnTo>
                    <a:pt x="2941" y="1386"/>
                  </a:lnTo>
                  <a:lnTo>
                    <a:pt x="2941" y="1391"/>
                  </a:lnTo>
                  <a:lnTo>
                    <a:pt x="2936" y="1391"/>
                  </a:lnTo>
                  <a:lnTo>
                    <a:pt x="2936" y="1386"/>
                  </a:lnTo>
                  <a:close/>
                  <a:moveTo>
                    <a:pt x="2946" y="1386"/>
                  </a:moveTo>
                  <a:lnTo>
                    <a:pt x="2951" y="1386"/>
                  </a:lnTo>
                  <a:lnTo>
                    <a:pt x="2951" y="1391"/>
                  </a:lnTo>
                  <a:lnTo>
                    <a:pt x="2946" y="1391"/>
                  </a:lnTo>
                  <a:lnTo>
                    <a:pt x="2946" y="1386"/>
                  </a:lnTo>
                  <a:close/>
                  <a:moveTo>
                    <a:pt x="2956" y="1386"/>
                  </a:moveTo>
                  <a:lnTo>
                    <a:pt x="2962" y="1386"/>
                  </a:lnTo>
                  <a:lnTo>
                    <a:pt x="2962" y="1391"/>
                  </a:lnTo>
                  <a:lnTo>
                    <a:pt x="2956" y="1391"/>
                  </a:lnTo>
                  <a:lnTo>
                    <a:pt x="2956" y="1386"/>
                  </a:lnTo>
                  <a:close/>
                  <a:moveTo>
                    <a:pt x="2967" y="1386"/>
                  </a:moveTo>
                  <a:lnTo>
                    <a:pt x="2972" y="1386"/>
                  </a:lnTo>
                  <a:lnTo>
                    <a:pt x="2972" y="1391"/>
                  </a:lnTo>
                  <a:lnTo>
                    <a:pt x="2967" y="1391"/>
                  </a:lnTo>
                  <a:lnTo>
                    <a:pt x="2967" y="1386"/>
                  </a:lnTo>
                  <a:close/>
                  <a:moveTo>
                    <a:pt x="2977" y="1386"/>
                  </a:moveTo>
                  <a:lnTo>
                    <a:pt x="2982" y="1386"/>
                  </a:lnTo>
                  <a:lnTo>
                    <a:pt x="2982" y="1391"/>
                  </a:lnTo>
                  <a:lnTo>
                    <a:pt x="2977" y="1391"/>
                  </a:lnTo>
                  <a:lnTo>
                    <a:pt x="2977" y="1386"/>
                  </a:lnTo>
                  <a:close/>
                  <a:moveTo>
                    <a:pt x="2988" y="1386"/>
                  </a:moveTo>
                  <a:lnTo>
                    <a:pt x="2993" y="1386"/>
                  </a:lnTo>
                  <a:lnTo>
                    <a:pt x="2993" y="1391"/>
                  </a:lnTo>
                  <a:lnTo>
                    <a:pt x="2988" y="1391"/>
                  </a:lnTo>
                  <a:lnTo>
                    <a:pt x="2988" y="1386"/>
                  </a:lnTo>
                  <a:close/>
                  <a:moveTo>
                    <a:pt x="2998" y="1386"/>
                  </a:moveTo>
                  <a:lnTo>
                    <a:pt x="3003" y="1386"/>
                  </a:lnTo>
                  <a:lnTo>
                    <a:pt x="3003" y="1391"/>
                  </a:lnTo>
                  <a:lnTo>
                    <a:pt x="2998" y="1391"/>
                  </a:lnTo>
                  <a:lnTo>
                    <a:pt x="2998" y="1386"/>
                  </a:lnTo>
                  <a:close/>
                  <a:moveTo>
                    <a:pt x="3008" y="1386"/>
                  </a:moveTo>
                  <a:lnTo>
                    <a:pt x="3014" y="1386"/>
                  </a:lnTo>
                  <a:lnTo>
                    <a:pt x="3014" y="1391"/>
                  </a:lnTo>
                  <a:lnTo>
                    <a:pt x="3008" y="1391"/>
                  </a:lnTo>
                  <a:lnTo>
                    <a:pt x="3008" y="1386"/>
                  </a:lnTo>
                  <a:close/>
                  <a:moveTo>
                    <a:pt x="3019" y="1386"/>
                  </a:moveTo>
                  <a:lnTo>
                    <a:pt x="3024" y="1386"/>
                  </a:lnTo>
                  <a:lnTo>
                    <a:pt x="3024" y="1391"/>
                  </a:lnTo>
                  <a:lnTo>
                    <a:pt x="3019" y="1391"/>
                  </a:lnTo>
                  <a:lnTo>
                    <a:pt x="3019" y="1386"/>
                  </a:lnTo>
                  <a:close/>
                  <a:moveTo>
                    <a:pt x="3029" y="1386"/>
                  </a:moveTo>
                  <a:lnTo>
                    <a:pt x="3034" y="1386"/>
                  </a:lnTo>
                  <a:lnTo>
                    <a:pt x="3034" y="1391"/>
                  </a:lnTo>
                  <a:lnTo>
                    <a:pt x="3029" y="1391"/>
                  </a:lnTo>
                  <a:lnTo>
                    <a:pt x="3029" y="1386"/>
                  </a:lnTo>
                  <a:close/>
                  <a:moveTo>
                    <a:pt x="3039" y="1386"/>
                  </a:moveTo>
                  <a:lnTo>
                    <a:pt x="3045" y="1386"/>
                  </a:lnTo>
                  <a:lnTo>
                    <a:pt x="3045" y="1391"/>
                  </a:lnTo>
                  <a:lnTo>
                    <a:pt x="3039" y="1391"/>
                  </a:lnTo>
                  <a:lnTo>
                    <a:pt x="3039" y="1386"/>
                  </a:lnTo>
                  <a:close/>
                  <a:moveTo>
                    <a:pt x="3050" y="1386"/>
                  </a:moveTo>
                  <a:lnTo>
                    <a:pt x="3055" y="1386"/>
                  </a:lnTo>
                  <a:lnTo>
                    <a:pt x="3055" y="1391"/>
                  </a:lnTo>
                  <a:lnTo>
                    <a:pt x="3050" y="1391"/>
                  </a:lnTo>
                  <a:lnTo>
                    <a:pt x="3050" y="1386"/>
                  </a:lnTo>
                  <a:close/>
                  <a:moveTo>
                    <a:pt x="3060" y="1386"/>
                  </a:moveTo>
                  <a:lnTo>
                    <a:pt x="3065" y="1386"/>
                  </a:lnTo>
                  <a:lnTo>
                    <a:pt x="3065" y="1391"/>
                  </a:lnTo>
                  <a:lnTo>
                    <a:pt x="3060" y="1391"/>
                  </a:lnTo>
                  <a:lnTo>
                    <a:pt x="3060" y="1386"/>
                  </a:lnTo>
                  <a:close/>
                  <a:moveTo>
                    <a:pt x="3071" y="1386"/>
                  </a:moveTo>
                  <a:lnTo>
                    <a:pt x="3076" y="1386"/>
                  </a:lnTo>
                  <a:lnTo>
                    <a:pt x="3076" y="1391"/>
                  </a:lnTo>
                  <a:lnTo>
                    <a:pt x="3071" y="1391"/>
                  </a:lnTo>
                  <a:lnTo>
                    <a:pt x="3071" y="1386"/>
                  </a:lnTo>
                  <a:close/>
                  <a:moveTo>
                    <a:pt x="3081" y="1386"/>
                  </a:moveTo>
                  <a:lnTo>
                    <a:pt x="3086" y="1386"/>
                  </a:lnTo>
                  <a:lnTo>
                    <a:pt x="3086" y="1391"/>
                  </a:lnTo>
                  <a:lnTo>
                    <a:pt x="3081" y="1391"/>
                  </a:lnTo>
                  <a:lnTo>
                    <a:pt x="3081" y="1386"/>
                  </a:lnTo>
                  <a:close/>
                  <a:moveTo>
                    <a:pt x="3091" y="1386"/>
                  </a:moveTo>
                  <a:lnTo>
                    <a:pt x="3096" y="1386"/>
                  </a:lnTo>
                  <a:lnTo>
                    <a:pt x="3096" y="1391"/>
                  </a:lnTo>
                  <a:lnTo>
                    <a:pt x="3091" y="1391"/>
                  </a:lnTo>
                  <a:lnTo>
                    <a:pt x="3091" y="1386"/>
                  </a:lnTo>
                  <a:close/>
                  <a:moveTo>
                    <a:pt x="3102" y="1386"/>
                  </a:moveTo>
                  <a:lnTo>
                    <a:pt x="3107" y="1386"/>
                  </a:lnTo>
                  <a:lnTo>
                    <a:pt x="3107" y="1391"/>
                  </a:lnTo>
                  <a:lnTo>
                    <a:pt x="3102" y="1391"/>
                  </a:lnTo>
                  <a:lnTo>
                    <a:pt x="3102" y="1386"/>
                  </a:lnTo>
                  <a:close/>
                  <a:moveTo>
                    <a:pt x="3112" y="1386"/>
                  </a:moveTo>
                  <a:lnTo>
                    <a:pt x="3117" y="1386"/>
                  </a:lnTo>
                  <a:lnTo>
                    <a:pt x="3117" y="1391"/>
                  </a:lnTo>
                  <a:lnTo>
                    <a:pt x="3112" y="1391"/>
                  </a:lnTo>
                  <a:lnTo>
                    <a:pt x="3112" y="1386"/>
                  </a:lnTo>
                  <a:close/>
                  <a:moveTo>
                    <a:pt x="3122" y="1386"/>
                  </a:moveTo>
                  <a:lnTo>
                    <a:pt x="3128" y="1386"/>
                  </a:lnTo>
                  <a:lnTo>
                    <a:pt x="3128" y="1391"/>
                  </a:lnTo>
                  <a:lnTo>
                    <a:pt x="3122" y="1391"/>
                  </a:lnTo>
                  <a:lnTo>
                    <a:pt x="3122" y="1386"/>
                  </a:lnTo>
                  <a:close/>
                  <a:moveTo>
                    <a:pt x="3133" y="1386"/>
                  </a:moveTo>
                  <a:lnTo>
                    <a:pt x="3138" y="1386"/>
                  </a:lnTo>
                  <a:lnTo>
                    <a:pt x="3138" y="1391"/>
                  </a:lnTo>
                  <a:lnTo>
                    <a:pt x="3133" y="1391"/>
                  </a:lnTo>
                  <a:lnTo>
                    <a:pt x="3133" y="1386"/>
                  </a:lnTo>
                  <a:close/>
                  <a:moveTo>
                    <a:pt x="3143" y="1386"/>
                  </a:moveTo>
                  <a:lnTo>
                    <a:pt x="3148" y="1386"/>
                  </a:lnTo>
                  <a:lnTo>
                    <a:pt x="3148" y="1391"/>
                  </a:lnTo>
                  <a:lnTo>
                    <a:pt x="3143" y="1391"/>
                  </a:lnTo>
                  <a:lnTo>
                    <a:pt x="3143" y="1386"/>
                  </a:lnTo>
                  <a:close/>
                  <a:moveTo>
                    <a:pt x="3154" y="1386"/>
                  </a:moveTo>
                  <a:lnTo>
                    <a:pt x="3159" y="1386"/>
                  </a:lnTo>
                  <a:lnTo>
                    <a:pt x="3159" y="1391"/>
                  </a:lnTo>
                  <a:lnTo>
                    <a:pt x="3154" y="1391"/>
                  </a:lnTo>
                  <a:lnTo>
                    <a:pt x="3154" y="1386"/>
                  </a:lnTo>
                  <a:close/>
                  <a:moveTo>
                    <a:pt x="3164" y="1386"/>
                  </a:moveTo>
                  <a:lnTo>
                    <a:pt x="3169" y="1386"/>
                  </a:lnTo>
                  <a:lnTo>
                    <a:pt x="3169" y="1391"/>
                  </a:lnTo>
                  <a:lnTo>
                    <a:pt x="3164" y="1391"/>
                  </a:lnTo>
                  <a:lnTo>
                    <a:pt x="3164" y="1386"/>
                  </a:lnTo>
                  <a:close/>
                  <a:moveTo>
                    <a:pt x="3174" y="1386"/>
                  </a:moveTo>
                  <a:lnTo>
                    <a:pt x="3179" y="1386"/>
                  </a:lnTo>
                  <a:lnTo>
                    <a:pt x="3179" y="1391"/>
                  </a:lnTo>
                  <a:lnTo>
                    <a:pt x="3174" y="1391"/>
                  </a:lnTo>
                  <a:lnTo>
                    <a:pt x="3174" y="1386"/>
                  </a:lnTo>
                  <a:close/>
                  <a:moveTo>
                    <a:pt x="3185" y="1386"/>
                  </a:moveTo>
                  <a:lnTo>
                    <a:pt x="3190" y="1386"/>
                  </a:lnTo>
                  <a:lnTo>
                    <a:pt x="3190" y="1391"/>
                  </a:lnTo>
                  <a:lnTo>
                    <a:pt x="3185" y="1391"/>
                  </a:lnTo>
                  <a:lnTo>
                    <a:pt x="3185" y="1386"/>
                  </a:lnTo>
                  <a:close/>
                  <a:moveTo>
                    <a:pt x="3195" y="1386"/>
                  </a:moveTo>
                  <a:lnTo>
                    <a:pt x="3200" y="1386"/>
                  </a:lnTo>
                  <a:lnTo>
                    <a:pt x="3200" y="1391"/>
                  </a:lnTo>
                  <a:lnTo>
                    <a:pt x="3195" y="1391"/>
                  </a:lnTo>
                  <a:lnTo>
                    <a:pt x="3195" y="1386"/>
                  </a:lnTo>
                  <a:close/>
                  <a:moveTo>
                    <a:pt x="3205" y="1386"/>
                  </a:moveTo>
                  <a:lnTo>
                    <a:pt x="3211" y="1386"/>
                  </a:lnTo>
                  <a:lnTo>
                    <a:pt x="3211" y="1391"/>
                  </a:lnTo>
                  <a:lnTo>
                    <a:pt x="3205" y="1391"/>
                  </a:lnTo>
                  <a:lnTo>
                    <a:pt x="3205" y="1386"/>
                  </a:lnTo>
                  <a:close/>
                  <a:moveTo>
                    <a:pt x="3216" y="1386"/>
                  </a:moveTo>
                  <a:lnTo>
                    <a:pt x="3221" y="1386"/>
                  </a:lnTo>
                  <a:lnTo>
                    <a:pt x="3221" y="1391"/>
                  </a:lnTo>
                  <a:lnTo>
                    <a:pt x="3216" y="1391"/>
                  </a:lnTo>
                  <a:lnTo>
                    <a:pt x="3216" y="1386"/>
                  </a:lnTo>
                  <a:close/>
                  <a:moveTo>
                    <a:pt x="3226" y="1386"/>
                  </a:moveTo>
                  <a:lnTo>
                    <a:pt x="3231" y="1386"/>
                  </a:lnTo>
                  <a:lnTo>
                    <a:pt x="3231" y="1391"/>
                  </a:lnTo>
                  <a:lnTo>
                    <a:pt x="3226" y="1391"/>
                  </a:lnTo>
                  <a:lnTo>
                    <a:pt x="3226" y="1386"/>
                  </a:lnTo>
                  <a:close/>
                  <a:moveTo>
                    <a:pt x="3237" y="1386"/>
                  </a:moveTo>
                  <a:lnTo>
                    <a:pt x="3242" y="1386"/>
                  </a:lnTo>
                  <a:lnTo>
                    <a:pt x="3242" y="1391"/>
                  </a:lnTo>
                  <a:lnTo>
                    <a:pt x="3237" y="1391"/>
                  </a:lnTo>
                  <a:lnTo>
                    <a:pt x="3237" y="1386"/>
                  </a:lnTo>
                  <a:close/>
                  <a:moveTo>
                    <a:pt x="3247" y="1386"/>
                  </a:moveTo>
                  <a:lnTo>
                    <a:pt x="3252" y="1386"/>
                  </a:lnTo>
                  <a:lnTo>
                    <a:pt x="3252" y="1391"/>
                  </a:lnTo>
                  <a:lnTo>
                    <a:pt x="3247" y="1391"/>
                  </a:lnTo>
                  <a:lnTo>
                    <a:pt x="3247" y="1386"/>
                  </a:lnTo>
                  <a:close/>
                  <a:moveTo>
                    <a:pt x="3257" y="1386"/>
                  </a:moveTo>
                  <a:lnTo>
                    <a:pt x="3262" y="1386"/>
                  </a:lnTo>
                  <a:lnTo>
                    <a:pt x="3262" y="1391"/>
                  </a:lnTo>
                  <a:lnTo>
                    <a:pt x="3257" y="1391"/>
                  </a:lnTo>
                  <a:lnTo>
                    <a:pt x="3257" y="1386"/>
                  </a:lnTo>
                  <a:close/>
                  <a:moveTo>
                    <a:pt x="3268" y="1386"/>
                  </a:moveTo>
                  <a:lnTo>
                    <a:pt x="3273" y="1386"/>
                  </a:lnTo>
                  <a:lnTo>
                    <a:pt x="3273" y="1391"/>
                  </a:lnTo>
                  <a:lnTo>
                    <a:pt x="3268" y="1391"/>
                  </a:lnTo>
                  <a:lnTo>
                    <a:pt x="3268" y="1386"/>
                  </a:lnTo>
                  <a:close/>
                  <a:moveTo>
                    <a:pt x="3278" y="1386"/>
                  </a:moveTo>
                  <a:lnTo>
                    <a:pt x="3283" y="1386"/>
                  </a:lnTo>
                  <a:lnTo>
                    <a:pt x="3283" y="1391"/>
                  </a:lnTo>
                  <a:lnTo>
                    <a:pt x="3278" y="1391"/>
                  </a:lnTo>
                  <a:lnTo>
                    <a:pt x="3278" y="1386"/>
                  </a:lnTo>
                  <a:close/>
                  <a:moveTo>
                    <a:pt x="3288" y="1386"/>
                  </a:moveTo>
                  <a:lnTo>
                    <a:pt x="3294" y="1386"/>
                  </a:lnTo>
                  <a:lnTo>
                    <a:pt x="3294" y="1391"/>
                  </a:lnTo>
                  <a:lnTo>
                    <a:pt x="3288" y="1391"/>
                  </a:lnTo>
                  <a:lnTo>
                    <a:pt x="3288" y="1386"/>
                  </a:lnTo>
                  <a:close/>
                  <a:moveTo>
                    <a:pt x="3299" y="1386"/>
                  </a:moveTo>
                  <a:lnTo>
                    <a:pt x="3304" y="1386"/>
                  </a:lnTo>
                  <a:lnTo>
                    <a:pt x="3304" y="1391"/>
                  </a:lnTo>
                  <a:lnTo>
                    <a:pt x="3299" y="1391"/>
                  </a:lnTo>
                  <a:lnTo>
                    <a:pt x="3299" y="1386"/>
                  </a:lnTo>
                  <a:close/>
                  <a:moveTo>
                    <a:pt x="3309" y="1386"/>
                  </a:moveTo>
                  <a:lnTo>
                    <a:pt x="3314" y="1386"/>
                  </a:lnTo>
                  <a:lnTo>
                    <a:pt x="3314" y="1391"/>
                  </a:lnTo>
                  <a:lnTo>
                    <a:pt x="3309" y="1391"/>
                  </a:lnTo>
                  <a:lnTo>
                    <a:pt x="3309" y="1386"/>
                  </a:lnTo>
                  <a:close/>
                  <a:moveTo>
                    <a:pt x="3320" y="1386"/>
                  </a:moveTo>
                  <a:lnTo>
                    <a:pt x="3325" y="1386"/>
                  </a:lnTo>
                  <a:lnTo>
                    <a:pt x="3325" y="1391"/>
                  </a:lnTo>
                  <a:lnTo>
                    <a:pt x="3320" y="1391"/>
                  </a:lnTo>
                  <a:lnTo>
                    <a:pt x="3320" y="1386"/>
                  </a:lnTo>
                  <a:close/>
                  <a:moveTo>
                    <a:pt x="3330" y="1386"/>
                  </a:moveTo>
                  <a:lnTo>
                    <a:pt x="3335" y="1386"/>
                  </a:lnTo>
                  <a:lnTo>
                    <a:pt x="3335" y="1391"/>
                  </a:lnTo>
                  <a:lnTo>
                    <a:pt x="3330" y="1391"/>
                  </a:lnTo>
                  <a:lnTo>
                    <a:pt x="3330" y="1386"/>
                  </a:lnTo>
                  <a:close/>
                  <a:moveTo>
                    <a:pt x="3340" y="1386"/>
                  </a:moveTo>
                  <a:lnTo>
                    <a:pt x="3345" y="1386"/>
                  </a:lnTo>
                  <a:lnTo>
                    <a:pt x="3345" y="1391"/>
                  </a:lnTo>
                  <a:lnTo>
                    <a:pt x="3340" y="1391"/>
                  </a:lnTo>
                  <a:lnTo>
                    <a:pt x="3340" y="1386"/>
                  </a:lnTo>
                  <a:close/>
                  <a:moveTo>
                    <a:pt x="3351" y="1386"/>
                  </a:moveTo>
                  <a:lnTo>
                    <a:pt x="3356" y="1386"/>
                  </a:lnTo>
                  <a:lnTo>
                    <a:pt x="3356" y="1391"/>
                  </a:lnTo>
                  <a:lnTo>
                    <a:pt x="3351" y="1391"/>
                  </a:lnTo>
                  <a:lnTo>
                    <a:pt x="3351" y="1386"/>
                  </a:lnTo>
                  <a:close/>
                  <a:moveTo>
                    <a:pt x="3361" y="1386"/>
                  </a:moveTo>
                  <a:lnTo>
                    <a:pt x="3366" y="1386"/>
                  </a:lnTo>
                  <a:lnTo>
                    <a:pt x="3366" y="1391"/>
                  </a:lnTo>
                  <a:lnTo>
                    <a:pt x="3361" y="1391"/>
                  </a:lnTo>
                  <a:lnTo>
                    <a:pt x="3361" y="1386"/>
                  </a:lnTo>
                  <a:close/>
                  <a:moveTo>
                    <a:pt x="3371" y="1386"/>
                  </a:moveTo>
                  <a:lnTo>
                    <a:pt x="3377" y="1386"/>
                  </a:lnTo>
                  <a:lnTo>
                    <a:pt x="3377" y="1391"/>
                  </a:lnTo>
                  <a:lnTo>
                    <a:pt x="3371" y="1391"/>
                  </a:lnTo>
                  <a:lnTo>
                    <a:pt x="3371" y="1386"/>
                  </a:lnTo>
                  <a:close/>
                  <a:moveTo>
                    <a:pt x="3382" y="1386"/>
                  </a:moveTo>
                  <a:lnTo>
                    <a:pt x="3387" y="1386"/>
                  </a:lnTo>
                  <a:lnTo>
                    <a:pt x="3387" y="1391"/>
                  </a:lnTo>
                  <a:lnTo>
                    <a:pt x="3382" y="1391"/>
                  </a:lnTo>
                  <a:lnTo>
                    <a:pt x="3382" y="1386"/>
                  </a:lnTo>
                  <a:close/>
                  <a:moveTo>
                    <a:pt x="3392" y="1386"/>
                  </a:moveTo>
                  <a:lnTo>
                    <a:pt x="3397" y="1386"/>
                  </a:lnTo>
                  <a:lnTo>
                    <a:pt x="3397" y="1391"/>
                  </a:lnTo>
                  <a:lnTo>
                    <a:pt x="3392" y="1391"/>
                  </a:lnTo>
                  <a:lnTo>
                    <a:pt x="3392" y="1386"/>
                  </a:lnTo>
                  <a:close/>
                  <a:moveTo>
                    <a:pt x="3402" y="1386"/>
                  </a:moveTo>
                  <a:lnTo>
                    <a:pt x="3408" y="1386"/>
                  </a:lnTo>
                  <a:lnTo>
                    <a:pt x="3408" y="1391"/>
                  </a:lnTo>
                  <a:lnTo>
                    <a:pt x="3402" y="1391"/>
                  </a:lnTo>
                  <a:lnTo>
                    <a:pt x="3402" y="1386"/>
                  </a:lnTo>
                  <a:close/>
                  <a:moveTo>
                    <a:pt x="3413" y="1386"/>
                  </a:moveTo>
                  <a:lnTo>
                    <a:pt x="3418" y="1386"/>
                  </a:lnTo>
                  <a:lnTo>
                    <a:pt x="3418" y="1391"/>
                  </a:lnTo>
                  <a:lnTo>
                    <a:pt x="3413" y="1391"/>
                  </a:lnTo>
                  <a:lnTo>
                    <a:pt x="3413" y="1386"/>
                  </a:lnTo>
                  <a:close/>
                  <a:moveTo>
                    <a:pt x="3423" y="1386"/>
                  </a:moveTo>
                  <a:lnTo>
                    <a:pt x="3428" y="1386"/>
                  </a:lnTo>
                  <a:lnTo>
                    <a:pt x="3428" y="1391"/>
                  </a:lnTo>
                  <a:lnTo>
                    <a:pt x="3423" y="1391"/>
                  </a:lnTo>
                  <a:lnTo>
                    <a:pt x="3423" y="1386"/>
                  </a:lnTo>
                  <a:close/>
                  <a:moveTo>
                    <a:pt x="3434" y="1386"/>
                  </a:moveTo>
                  <a:lnTo>
                    <a:pt x="3439" y="1386"/>
                  </a:lnTo>
                  <a:lnTo>
                    <a:pt x="3439" y="1391"/>
                  </a:lnTo>
                  <a:lnTo>
                    <a:pt x="3434" y="1391"/>
                  </a:lnTo>
                  <a:lnTo>
                    <a:pt x="3434" y="1386"/>
                  </a:lnTo>
                  <a:close/>
                  <a:moveTo>
                    <a:pt x="3444" y="1386"/>
                  </a:moveTo>
                  <a:lnTo>
                    <a:pt x="3449" y="1386"/>
                  </a:lnTo>
                  <a:lnTo>
                    <a:pt x="3449" y="1391"/>
                  </a:lnTo>
                  <a:lnTo>
                    <a:pt x="3444" y="1391"/>
                  </a:lnTo>
                  <a:lnTo>
                    <a:pt x="3444" y="1386"/>
                  </a:lnTo>
                  <a:close/>
                  <a:moveTo>
                    <a:pt x="3454" y="1386"/>
                  </a:moveTo>
                  <a:lnTo>
                    <a:pt x="3460" y="1386"/>
                  </a:lnTo>
                  <a:lnTo>
                    <a:pt x="3460" y="1391"/>
                  </a:lnTo>
                  <a:lnTo>
                    <a:pt x="3454" y="1391"/>
                  </a:lnTo>
                  <a:lnTo>
                    <a:pt x="3454" y="1386"/>
                  </a:lnTo>
                  <a:close/>
                  <a:moveTo>
                    <a:pt x="3465" y="1386"/>
                  </a:moveTo>
                  <a:lnTo>
                    <a:pt x="3470" y="1386"/>
                  </a:lnTo>
                  <a:lnTo>
                    <a:pt x="3470" y="1391"/>
                  </a:lnTo>
                  <a:lnTo>
                    <a:pt x="3465" y="1391"/>
                  </a:lnTo>
                  <a:lnTo>
                    <a:pt x="3465" y="1386"/>
                  </a:lnTo>
                  <a:close/>
                  <a:moveTo>
                    <a:pt x="3475" y="1386"/>
                  </a:moveTo>
                  <a:lnTo>
                    <a:pt x="3480" y="1386"/>
                  </a:lnTo>
                  <a:lnTo>
                    <a:pt x="3480" y="1391"/>
                  </a:lnTo>
                  <a:lnTo>
                    <a:pt x="3475" y="1391"/>
                  </a:lnTo>
                  <a:lnTo>
                    <a:pt x="3475" y="1386"/>
                  </a:lnTo>
                  <a:close/>
                  <a:moveTo>
                    <a:pt x="3485" y="1386"/>
                  </a:moveTo>
                  <a:lnTo>
                    <a:pt x="3491" y="1386"/>
                  </a:lnTo>
                  <a:lnTo>
                    <a:pt x="3491" y="1391"/>
                  </a:lnTo>
                  <a:lnTo>
                    <a:pt x="3485" y="1391"/>
                  </a:lnTo>
                  <a:lnTo>
                    <a:pt x="3485" y="1386"/>
                  </a:lnTo>
                  <a:close/>
                  <a:moveTo>
                    <a:pt x="3496" y="1386"/>
                  </a:moveTo>
                  <a:lnTo>
                    <a:pt x="3501" y="1386"/>
                  </a:lnTo>
                  <a:lnTo>
                    <a:pt x="3501" y="1391"/>
                  </a:lnTo>
                  <a:lnTo>
                    <a:pt x="3496" y="1391"/>
                  </a:lnTo>
                  <a:lnTo>
                    <a:pt x="3496" y="1386"/>
                  </a:lnTo>
                  <a:close/>
                  <a:moveTo>
                    <a:pt x="3506" y="1386"/>
                  </a:moveTo>
                  <a:lnTo>
                    <a:pt x="3511" y="1386"/>
                  </a:lnTo>
                  <a:lnTo>
                    <a:pt x="3511" y="1391"/>
                  </a:lnTo>
                  <a:lnTo>
                    <a:pt x="3506" y="1391"/>
                  </a:lnTo>
                  <a:lnTo>
                    <a:pt x="3506" y="1386"/>
                  </a:lnTo>
                  <a:close/>
                  <a:moveTo>
                    <a:pt x="3517" y="1386"/>
                  </a:moveTo>
                  <a:lnTo>
                    <a:pt x="3522" y="1386"/>
                  </a:lnTo>
                  <a:lnTo>
                    <a:pt x="3522" y="1391"/>
                  </a:lnTo>
                  <a:lnTo>
                    <a:pt x="3517" y="1391"/>
                  </a:lnTo>
                  <a:lnTo>
                    <a:pt x="3517" y="1386"/>
                  </a:lnTo>
                  <a:close/>
                  <a:moveTo>
                    <a:pt x="3527" y="1386"/>
                  </a:moveTo>
                  <a:lnTo>
                    <a:pt x="3532" y="1386"/>
                  </a:lnTo>
                  <a:lnTo>
                    <a:pt x="3532" y="1391"/>
                  </a:lnTo>
                  <a:lnTo>
                    <a:pt x="3527" y="1391"/>
                  </a:lnTo>
                  <a:lnTo>
                    <a:pt x="3527" y="1386"/>
                  </a:lnTo>
                  <a:close/>
                  <a:moveTo>
                    <a:pt x="3537" y="1386"/>
                  </a:moveTo>
                  <a:lnTo>
                    <a:pt x="3543" y="1386"/>
                  </a:lnTo>
                  <a:lnTo>
                    <a:pt x="3543" y="1391"/>
                  </a:lnTo>
                  <a:lnTo>
                    <a:pt x="3537" y="1391"/>
                  </a:lnTo>
                  <a:lnTo>
                    <a:pt x="3537" y="1386"/>
                  </a:lnTo>
                  <a:close/>
                  <a:moveTo>
                    <a:pt x="3548" y="1386"/>
                  </a:moveTo>
                  <a:lnTo>
                    <a:pt x="3553" y="1386"/>
                  </a:lnTo>
                  <a:lnTo>
                    <a:pt x="3553" y="1391"/>
                  </a:lnTo>
                  <a:lnTo>
                    <a:pt x="3548" y="1391"/>
                  </a:lnTo>
                  <a:lnTo>
                    <a:pt x="3548" y="1386"/>
                  </a:lnTo>
                  <a:close/>
                  <a:moveTo>
                    <a:pt x="3558" y="1386"/>
                  </a:moveTo>
                  <a:lnTo>
                    <a:pt x="3563" y="1386"/>
                  </a:lnTo>
                  <a:lnTo>
                    <a:pt x="3563" y="1391"/>
                  </a:lnTo>
                  <a:lnTo>
                    <a:pt x="3558" y="1391"/>
                  </a:lnTo>
                  <a:lnTo>
                    <a:pt x="3558" y="1386"/>
                  </a:lnTo>
                  <a:close/>
                  <a:moveTo>
                    <a:pt x="3568" y="1386"/>
                  </a:moveTo>
                  <a:lnTo>
                    <a:pt x="3574" y="1386"/>
                  </a:lnTo>
                  <a:lnTo>
                    <a:pt x="3574" y="1391"/>
                  </a:lnTo>
                  <a:lnTo>
                    <a:pt x="3568" y="1391"/>
                  </a:lnTo>
                  <a:lnTo>
                    <a:pt x="3568" y="1386"/>
                  </a:lnTo>
                  <a:close/>
                  <a:moveTo>
                    <a:pt x="3579" y="1386"/>
                  </a:moveTo>
                  <a:lnTo>
                    <a:pt x="3584" y="1386"/>
                  </a:lnTo>
                  <a:lnTo>
                    <a:pt x="3584" y="1391"/>
                  </a:lnTo>
                  <a:lnTo>
                    <a:pt x="3579" y="1391"/>
                  </a:lnTo>
                  <a:lnTo>
                    <a:pt x="3579" y="1386"/>
                  </a:lnTo>
                  <a:close/>
                  <a:moveTo>
                    <a:pt x="3589" y="1386"/>
                  </a:moveTo>
                  <a:lnTo>
                    <a:pt x="3594" y="1386"/>
                  </a:lnTo>
                  <a:lnTo>
                    <a:pt x="3594" y="1391"/>
                  </a:lnTo>
                  <a:lnTo>
                    <a:pt x="3589" y="1391"/>
                  </a:lnTo>
                  <a:lnTo>
                    <a:pt x="3589" y="1386"/>
                  </a:lnTo>
                  <a:close/>
                  <a:moveTo>
                    <a:pt x="3600" y="1386"/>
                  </a:moveTo>
                  <a:lnTo>
                    <a:pt x="3605" y="1386"/>
                  </a:lnTo>
                  <a:lnTo>
                    <a:pt x="3605" y="1391"/>
                  </a:lnTo>
                  <a:lnTo>
                    <a:pt x="3600" y="1391"/>
                  </a:lnTo>
                  <a:lnTo>
                    <a:pt x="3600" y="1386"/>
                  </a:lnTo>
                  <a:close/>
                  <a:moveTo>
                    <a:pt x="3610" y="1386"/>
                  </a:moveTo>
                  <a:lnTo>
                    <a:pt x="3615" y="1386"/>
                  </a:lnTo>
                  <a:lnTo>
                    <a:pt x="3615" y="1391"/>
                  </a:lnTo>
                  <a:lnTo>
                    <a:pt x="3610" y="1391"/>
                  </a:lnTo>
                  <a:lnTo>
                    <a:pt x="3610" y="1386"/>
                  </a:lnTo>
                  <a:close/>
                  <a:moveTo>
                    <a:pt x="3620" y="1386"/>
                  </a:moveTo>
                  <a:lnTo>
                    <a:pt x="3626" y="1386"/>
                  </a:lnTo>
                  <a:lnTo>
                    <a:pt x="3626" y="1391"/>
                  </a:lnTo>
                  <a:lnTo>
                    <a:pt x="3620" y="1391"/>
                  </a:lnTo>
                  <a:lnTo>
                    <a:pt x="3620" y="1386"/>
                  </a:lnTo>
                  <a:close/>
                  <a:moveTo>
                    <a:pt x="3631" y="1386"/>
                  </a:moveTo>
                  <a:lnTo>
                    <a:pt x="3636" y="1386"/>
                  </a:lnTo>
                  <a:lnTo>
                    <a:pt x="3636" y="1391"/>
                  </a:lnTo>
                  <a:lnTo>
                    <a:pt x="3631" y="1391"/>
                  </a:lnTo>
                  <a:lnTo>
                    <a:pt x="3631" y="1386"/>
                  </a:lnTo>
                  <a:close/>
                  <a:moveTo>
                    <a:pt x="3641" y="1386"/>
                  </a:moveTo>
                  <a:lnTo>
                    <a:pt x="3646" y="1386"/>
                  </a:lnTo>
                  <a:lnTo>
                    <a:pt x="3646" y="1391"/>
                  </a:lnTo>
                  <a:lnTo>
                    <a:pt x="3641" y="1391"/>
                  </a:lnTo>
                  <a:lnTo>
                    <a:pt x="3641" y="1386"/>
                  </a:lnTo>
                  <a:close/>
                  <a:moveTo>
                    <a:pt x="3651" y="1386"/>
                  </a:moveTo>
                  <a:lnTo>
                    <a:pt x="3657" y="1386"/>
                  </a:lnTo>
                  <a:lnTo>
                    <a:pt x="3657" y="1391"/>
                  </a:lnTo>
                  <a:lnTo>
                    <a:pt x="3651" y="1391"/>
                  </a:lnTo>
                  <a:lnTo>
                    <a:pt x="3651" y="1386"/>
                  </a:lnTo>
                  <a:close/>
                  <a:moveTo>
                    <a:pt x="3662" y="1386"/>
                  </a:moveTo>
                  <a:lnTo>
                    <a:pt x="3667" y="1386"/>
                  </a:lnTo>
                  <a:lnTo>
                    <a:pt x="3667" y="1391"/>
                  </a:lnTo>
                  <a:lnTo>
                    <a:pt x="3662" y="1391"/>
                  </a:lnTo>
                  <a:lnTo>
                    <a:pt x="3662" y="1386"/>
                  </a:lnTo>
                  <a:close/>
                  <a:moveTo>
                    <a:pt x="3672" y="1386"/>
                  </a:moveTo>
                  <a:lnTo>
                    <a:pt x="3677" y="1386"/>
                  </a:lnTo>
                  <a:lnTo>
                    <a:pt x="3677" y="1391"/>
                  </a:lnTo>
                  <a:lnTo>
                    <a:pt x="3672" y="1391"/>
                  </a:lnTo>
                  <a:lnTo>
                    <a:pt x="3672" y="1386"/>
                  </a:lnTo>
                  <a:close/>
                  <a:moveTo>
                    <a:pt x="3683" y="1386"/>
                  </a:moveTo>
                  <a:lnTo>
                    <a:pt x="3688" y="1386"/>
                  </a:lnTo>
                  <a:lnTo>
                    <a:pt x="3688" y="1391"/>
                  </a:lnTo>
                  <a:lnTo>
                    <a:pt x="3683" y="1391"/>
                  </a:lnTo>
                  <a:lnTo>
                    <a:pt x="3683" y="1386"/>
                  </a:lnTo>
                  <a:close/>
                  <a:moveTo>
                    <a:pt x="3693" y="1386"/>
                  </a:moveTo>
                  <a:lnTo>
                    <a:pt x="3698" y="1386"/>
                  </a:lnTo>
                  <a:lnTo>
                    <a:pt x="3698" y="1391"/>
                  </a:lnTo>
                  <a:lnTo>
                    <a:pt x="3693" y="1391"/>
                  </a:lnTo>
                  <a:lnTo>
                    <a:pt x="3693" y="1386"/>
                  </a:lnTo>
                  <a:close/>
                  <a:moveTo>
                    <a:pt x="3703" y="1386"/>
                  </a:moveTo>
                  <a:lnTo>
                    <a:pt x="3709" y="1386"/>
                  </a:lnTo>
                  <a:lnTo>
                    <a:pt x="3709" y="1391"/>
                  </a:lnTo>
                  <a:lnTo>
                    <a:pt x="3703" y="1391"/>
                  </a:lnTo>
                  <a:lnTo>
                    <a:pt x="3703" y="1386"/>
                  </a:lnTo>
                  <a:close/>
                  <a:moveTo>
                    <a:pt x="3714" y="1386"/>
                  </a:moveTo>
                  <a:lnTo>
                    <a:pt x="3719" y="1386"/>
                  </a:lnTo>
                  <a:lnTo>
                    <a:pt x="3719" y="1391"/>
                  </a:lnTo>
                  <a:lnTo>
                    <a:pt x="3714" y="1391"/>
                  </a:lnTo>
                  <a:lnTo>
                    <a:pt x="3714" y="1386"/>
                  </a:lnTo>
                  <a:close/>
                  <a:moveTo>
                    <a:pt x="3724" y="1386"/>
                  </a:moveTo>
                  <a:lnTo>
                    <a:pt x="3729" y="1386"/>
                  </a:lnTo>
                  <a:lnTo>
                    <a:pt x="3729" y="1391"/>
                  </a:lnTo>
                  <a:lnTo>
                    <a:pt x="3724" y="1391"/>
                  </a:lnTo>
                  <a:lnTo>
                    <a:pt x="3724" y="1386"/>
                  </a:lnTo>
                  <a:close/>
                  <a:moveTo>
                    <a:pt x="3734" y="1386"/>
                  </a:moveTo>
                  <a:lnTo>
                    <a:pt x="3740" y="1386"/>
                  </a:lnTo>
                  <a:lnTo>
                    <a:pt x="3740" y="1391"/>
                  </a:lnTo>
                  <a:lnTo>
                    <a:pt x="3734" y="1391"/>
                  </a:lnTo>
                  <a:lnTo>
                    <a:pt x="3734" y="1386"/>
                  </a:lnTo>
                  <a:close/>
                  <a:moveTo>
                    <a:pt x="3745" y="1386"/>
                  </a:moveTo>
                  <a:lnTo>
                    <a:pt x="3750" y="1386"/>
                  </a:lnTo>
                  <a:lnTo>
                    <a:pt x="3750" y="1391"/>
                  </a:lnTo>
                  <a:lnTo>
                    <a:pt x="3745" y="1391"/>
                  </a:lnTo>
                  <a:lnTo>
                    <a:pt x="3745" y="1386"/>
                  </a:lnTo>
                  <a:close/>
                  <a:moveTo>
                    <a:pt x="3755" y="1386"/>
                  </a:moveTo>
                  <a:lnTo>
                    <a:pt x="3760" y="1386"/>
                  </a:lnTo>
                  <a:lnTo>
                    <a:pt x="3760" y="1391"/>
                  </a:lnTo>
                  <a:lnTo>
                    <a:pt x="3755" y="1391"/>
                  </a:lnTo>
                  <a:lnTo>
                    <a:pt x="3755" y="1386"/>
                  </a:lnTo>
                  <a:close/>
                  <a:moveTo>
                    <a:pt x="3766" y="1386"/>
                  </a:moveTo>
                  <a:lnTo>
                    <a:pt x="3771" y="1386"/>
                  </a:lnTo>
                  <a:lnTo>
                    <a:pt x="3771" y="1391"/>
                  </a:lnTo>
                  <a:lnTo>
                    <a:pt x="3766" y="1391"/>
                  </a:lnTo>
                  <a:lnTo>
                    <a:pt x="3766" y="1386"/>
                  </a:lnTo>
                  <a:close/>
                  <a:moveTo>
                    <a:pt x="3776" y="1386"/>
                  </a:moveTo>
                  <a:lnTo>
                    <a:pt x="3781" y="1386"/>
                  </a:lnTo>
                  <a:lnTo>
                    <a:pt x="3781" y="1391"/>
                  </a:lnTo>
                  <a:lnTo>
                    <a:pt x="3776" y="1391"/>
                  </a:lnTo>
                  <a:lnTo>
                    <a:pt x="3776" y="1386"/>
                  </a:lnTo>
                  <a:close/>
                  <a:moveTo>
                    <a:pt x="3786" y="1386"/>
                  </a:moveTo>
                  <a:lnTo>
                    <a:pt x="3791" y="1386"/>
                  </a:lnTo>
                  <a:lnTo>
                    <a:pt x="3791" y="1391"/>
                  </a:lnTo>
                  <a:lnTo>
                    <a:pt x="3786" y="1391"/>
                  </a:lnTo>
                  <a:lnTo>
                    <a:pt x="3786" y="1386"/>
                  </a:lnTo>
                  <a:close/>
                  <a:moveTo>
                    <a:pt x="3797" y="1386"/>
                  </a:moveTo>
                  <a:lnTo>
                    <a:pt x="3802" y="1386"/>
                  </a:lnTo>
                  <a:lnTo>
                    <a:pt x="3802" y="1391"/>
                  </a:lnTo>
                  <a:lnTo>
                    <a:pt x="3797" y="1391"/>
                  </a:lnTo>
                  <a:lnTo>
                    <a:pt x="3797" y="1386"/>
                  </a:lnTo>
                  <a:close/>
                  <a:moveTo>
                    <a:pt x="3807" y="1386"/>
                  </a:moveTo>
                  <a:lnTo>
                    <a:pt x="3812" y="1386"/>
                  </a:lnTo>
                  <a:lnTo>
                    <a:pt x="3812" y="1391"/>
                  </a:lnTo>
                  <a:lnTo>
                    <a:pt x="3807" y="1391"/>
                  </a:lnTo>
                  <a:lnTo>
                    <a:pt x="3807" y="1386"/>
                  </a:lnTo>
                  <a:close/>
                  <a:moveTo>
                    <a:pt x="3817" y="1386"/>
                  </a:moveTo>
                  <a:lnTo>
                    <a:pt x="3823" y="1386"/>
                  </a:lnTo>
                  <a:lnTo>
                    <a:pt x="3823" y="1391"/>
                  </a:lnTo>
                  <a:lnTo>
                    <a:pt x="3817" y="1391"/>
                  </a:lnTo>
                  <a:lnTo>
                    <a:pt x="3817" y="1386"/>
                  </a:lnTo>
                  <a:close/>
                  <a:moveTo>
                    <a:pt x="3828" y="1386"/>
                  </a:moveTo>
                  <a:lnTo>
                    <a:pt x="3833" y="1386"/>
                  </a:lnTo>
                  <a:lnTo>
                    <a:pt x="3833" y="1391"/>
                  </a:lnTo>
                  <a:lnTo>
                    <a:pt x="3828" y="1391"/>
                  </a:lnTo>
                  <a:lnTo>
                    <a:pt x="3828" y="1386"/>
                  </a:lnTo>
                  <a:close/>
                  <a:moveTo>
                    <a:pt x="3838" y="1386"/>
                  </a:moveTo>
                  <a:lnTo>
                    <a:pt x="3843" y="1386"/>
                  </a:lnTo>
                  <a:lnTo>
                    <a:pt x="3843" y="1391"/>
                  </a:lnTo>
                  <a:lnTo>
                    <a:pt x="3838" y="1391"/>
                  </a:lnTo>
                  <a:lnTo>
                    <a:pt x="3838" y="1386"/>
                  </a:lnTo>
                  <a:close/>
                  <a:moveTo>
                    <a:pt x="3849" y="1386"/>
                  </a:moveTo>
                  <a:lnTo>
                    <a:pt x="3854" y="1386"/>
                  </a:lnTo>
                  <a:lnTo>
                    <a:pt x="3854" y="1391"/>
                  </a:lnTo>
                  <a:lnTo>
                    <a:pt x="3849" y="1391"/>
                  </a:lnTo>
                  <a:lnTo>
                    <a:pt x="3849" y="1386"/>
                  </a:lnTo>
                  <a:close/>
                  <a:moveTo>
                    <a:pt x="3859" y="1386"/>
                  </a:moveTo>
                  <a:lnTo>
                    <a:pt x="3864" y="1386"/>
                  </a:lnTo>
                  <a:lnTo>
                    <a:pt x="3864" y="1391"/>
                  </a:lnTo>
                  <a:lnTo>
                    <a:pt x="3859" y="1391"/>
                  </a:lnTo>
                  <a:lnTo>
                    <a:pt x="3859" y="1386"/>
                  </a:lnTo>
                  <a:close/>
                  <a:moveTo>
                    <a:pt x="3869" y="1386"/>
                  </a:moveTo>
                  <a:lnTo>
                    <a:pt x="3874" y="1386"/>
                  </a:lnTo>
                  <a:lnTo>
                    <a:pt x="3874" y="1391"/>
                  </a:lnTo>
                  <a:lnTo>
                    <a:pt x="3869" y="1391"/>
                  </a:lnTo>
                  <a:lnTo>
                    <a:pt x="3869" y="1386"/>
                  </a:lnTo>
                  <a:close/>
                  <a:moveTo>
                    <a:pt x="3880" y="1386"/>
                  </a:moveTo>
                  <a:lnTo>
                    <a:pt x="3885" y="1386"/>
                  </a:lnTo>
                  <a:lnTo>
                    <a:pt x="3885" y="1391"/>
                  </a:lnTo>
                  <a:lnTo>
                    <a:pt x="3880" y="1391"/>
                  </a:lnTo>
                  <a:lnTo>
                    <a:pt x="3880" y="1386"/>
                  </a:lnTo>
                  <a:close/>
                  <a:moveTo>
                    <a:pt x="3890" y="1386"/>
                  </a:moveTo>
                  <a:lnTo>
                    <a:pt x="3895" y="1386"/>
                  </a:lnTo>
                  <a:lnTo>
                    <a:pt x="3895" y="1391"/>
                  </a:lnTo>
                  <a:lnTo>
                    <a:pt x="3890" y="1391"/>
                  </a:lnTo>
                  <a:lnTo>
                    <a:pt x="3890" y="1386"/>
                  </a:lnTo>
                  <a:close/>
                  <a:moveTo>
                    <a:pt x="3900" y="1386"/>
                  </a:moveTo>
                  <a:lnTo>
                    <a:pt x="3906" y="1386"/>
                  </a:lnTo>
                  <a:lnTo>
                    <a:pt x="3906" y="1391"/>
                  </a:lnTo>
                  <a:lnTo>
                    <a:pt x="3900" y="1391"/>
                  </a:lnTo>
                  <a:lnTo>
                    <a:pt x="3900" y="1386"/>
                  </a:lnTo>
                  <a:close/>
                  <a:moveTo>
                    <a:pt x="3911" y="1386"/>
                  </a:moveTo>
                  <a:lnTo>
                    <a:pt x="3916" y="1386"/>
                  </a:lnTo>
                  <a:lnTo>
                    <a:pt x="3916" y="1391"/>
                  </a:lnTo>
                  <a:lnTo>
                    <a:pt x="3911" y="1391"/>
                  </a:lnTo>
                  <a:lnTo>
                    <a:pt x="3911" y="1386"/>
                  </a:lnTo>
                  <a:close/>
                  <a:moveTo>
                    <a:pt x="3921" y="1386"/>
                  </a:moveTo>
                  <a:lnTo>
                    <a:pt x="3926" y="1386"/>
                  </a:lnTo>
                  <a:lnTo>
                    <a:pt x="3926" y="1391"/>
                  </a:lnTo>
                  <a:lnTo>
                    <a:pt x="3921" y="1391"/>
                  </a:lnTo>
                  <a:lnTo>
                    <a:pt x="3921" y="1386"/>
                  </a:lnTo>
                  <a:close/>
                  <a:moveTo>
                    <a:pt x="3932" y="1386"/>
                  </a:moveTo>
                  <a:lnTo>
                    <a:pt x="3937" y="1386"/>
                  </a:lnTo>
                  <a:lnTo>
                    <a:pt x="3937" y="1391"/>
                  </a:lnTo>
                  <a:lnTo>
                    <a:pt x="3932" y="1391"/>
                  </a:lnTo>
                  <a:lnTo>
                    <a:pt x="3932" y="1386"/>
                  </a:lnTo>
                  <a:close/>
                  <a:moveTo>
                    <a:pt x="3942" y="1386"/>
                  </a:moveTo>
                  <a:lnTo>
                    <a:pt x="3947" y="1386"/>
                  </a:lnTo>
                  <a:lnTo>
                    <a:pt x="3947" y="1391"/>
                  </a:lnTo>
                  <a:lnTo>
                    <a:pt x="3942" y="1391"/>
                  </a:lnTo>
                  <a:lnTo>
                    <a:pt x="3942" y="1386"/>
                  </a:lnTo>
                  <a:close/>
                  <a:moveTo>
                    <a:pt x="3952" y="1386"/>
                  </a:moveTo>
                  <a:lnTo>
                    <a:pt x="3957" y="1386"/>
                  </a:lnTo>
                  <a:lnTo>
                    <a:pt x="3957" y="1391"/>
                  </a:lnTo>
                  <a:lnTo>
                    <a:pt x="3952" y="1391"/>
                  </a:lnTo>
                  <a:lnTo>
                    <a:pt x="3952" y="1386"/>
                  </a:lnTo>
                  <a:close/>
                  <a:moveTo>
                    <a:pt x="3963" y="1386"/>
                  </a:moveTo>
                  <a:lnTo>
                    <a:pt x="3968" y="1386"/>
                  </a:lnTo>
                  <a:lnTo>
                    <a:pt x="3968" y="1391"/>
                  </a:lnTo>
                  <a:lnTo>
                    <a:pt x="3963" y="1391"/>
                  </a:lnTo>
                  <a:lnTo>
                    <a:pt x="3963" y="1386"/>
                  </a:lnTo>
                  <a:close/>
                  <a:moveTo>
                    <a:pt x="3973" y="1386"/>
                  </a:moveTo>
                  <a:lnTo>
                    <a:pt x="3978" y="1386"/>
                  </a:lnTo>
                  <a:lnTo>
                    <a:pt x="3978" y="1391"/>
                  </a:lnTo>
                  <a:lnTo>
                    <a:pt x="3973" y="1391"/>
                  </a:lnTo>
                  <a:lnTo>
                    <a:pt x="3973" y="1386"/>
                  </a:lnTo>
                  <a:close/>
                  <a:moveTo>
                    <a:pt x="3983" y="1386"/>
                  </a:moveTo>
                  <a:lnTo>
                    <a:pt x="3989" y="1386"/>
                  </a:lnTo>
                  <a:lnTo>
                    <a:pt x="3989" y="1391"/>
                  </a:lnTo>
                  <a:lnTo>
                    <a:pt x="3983" y="1391"/>
                  </a:lnTo>
                  <a:lnTo>
                    <a:pt x="3983" y="1386"/>
                  </a:lnTo>
                  <a:close/>
                  <a:moveTo>
                    <a:pt x="3994" y="1386"/>
                  </a:moveTo>
                  <a:lnTo>
                    <a:pt x="3999" y="1386"/>
                  </a:lnTo>
                  <a:lnTo>
                    <a:pt x="3999" y="1391"/>
                  </a:lnTo>
                  <a:lnTo>
                    <a:pt x="3994" y="1391"/>
                  </a:lnTo>
                  <a:lnTo>
                    <a:pt x="3994" y="1386"/>
                  </a:lnTo>
                  <a:close/>
                  <a:moveTo>
                    <a:pt x="4004" y="1386"/>
                  </a:moveTo>
                  <a:lnTo>
                    <a:pt x="4009" y="1386"/>
                  </a:lnTo>
                  <a:lnTo>
                    <a:pt x="4009" y="1391"/>
                  </a:lnTo>
                  <a:lnTo>
                    <a:pt x="4004" y="1391"/>
                  </a:lnTo>
                  <a:lnTo>
                    <a:pt x="4004" y="1386"/>
                  </a:lnTo>
                  <a:close/>
                  <a:moveTo>
                    <a:pt x="4015" y="1386"/>
                  </a:moveTo>
                  <a:lnTo>
                    <a:pt x="4020" y="1386"/>
                  </a:lnTo>
                  <a:lnTo>
                    <a:pt x="4020" y="1391"/>
                  </a:lnTo>
                  <a:lnTo>
                    <a:pt x="4015" y="1391"/>
                  </a:lnTo>
                  <a:lnTo>
                    <a:pt x="4015" y="1386"/>
                  </a:lnTo>
                  <a:close/>
                  <a:moveTo>
                    <a:pt x="4025" y="1386"/>
                  </a:moveTo>
                  <a:lnTo>
                    <a:pt x="4030" y="1386"/>
                  </a:lnTo>
                  <a:lnTo>
                    <a:pt x="4030" y="1391"/>
                  </a:lnTo>
                  <a:lnTo>
                    <a:pt x="4025" y="1391"/>
                  </a:lnTo>
                  <a:lnTo>
                    <a:pt x="4025" y="1386"/>
                  </a:lnTo>
                  <a:close/>
                  <a:moveTo>
                    <a:pt x="4035" y="1386"/>
                  </a:moveTo>
                  <a:lnTo>
                    <a:pt x="4040" y="1386"/>
                  </a:lnTo>
                  <a:lnTo>
                    <a:pt x="4040" y="1391"/>
                  </a:lnTo>
                  <a:lnTo>
                    <a:pt x="4035" y="1391"/>
                  </a:lnTo>
                  <a:lnTo>
                    <a:pt x="4035" y="1386"/>
                  </a:lnTo>
                  <a:close/>
                  <a:moveTo>
                    <a:pt x="4046" y="1386"/>
                  </a:moveTo>
                  <a:lnTo>
                    <a:pt x="4051" y="1386"/>
                  </a:lnTo>
                  <a:lnTo>
                    <a:pt x="4051" y="1391"/>
                  </a:lnTo>
                  <a:lnTo>
                    <a:pt x="4046" y="1391"/>
                  </a:lnTo>
                  <a:lnTo>
                    <a:pt x="4046" y="1386"/>
                  </a:lnTo>
                  <a:close/>
                  <a:moveTo>
                    <a:pt x="4056" y="1386"/>
                  </a:moveTo>
                  <a:lnTo>
                    <a:pt x="4061" y="1386"/>
                  </a:lnTo>
                  <a:lnTo>
                    <a:pt x="4061" y="1391"/>
                  </a:lnTo>
                  <a:lnTo>
                    <a:pt x="4056" y="1391"/>
                  </a:lnTo>
                  <a:lnTo>
                    <a:pt x="4056" y="1386"/>
                  </a:lnTo>
                  <a:close/>
                  <a:moveTo>
                    <a:pt x="4066" y="1386"/>
                  </a:moveTo>
                  <a:lnTo>
                    <a:pt x="4072" y="1386"/>
                  </a:lnTo>
                  <a:lnTo>
                    <a:pt x="4072" y="1391"/>
                  </a:lnTo>
                  <a:lnTo>
                    <a:pt x="4066" y="1391"/>
                  </a:lnTo>
                  <a:lnTo>
                    <a:pt x="4066" y="1386"/>
                  </a:lnTo>
                  <a:close/>
                  <a:moveTo>
                    <a:pt x="4077" y="1386"/>
                  </a:moveTo>
                  <a:lnTo>
                    <a:pt x="4082" y="1386"/>
                  </a:lnTo>
                  <a:lnTo>
                    <a:pt x="4082" y="1391"/>
                  </a:lnTo>
                  <a:lnTo>
                    <a:pt x="4077" y="1391"/>
                  </a:lnTo>
                  <a:lnTo>
                    <a:pt x="4077" y="1386"/>
                  </a:lnTo>
                  <a:close/>
                  <a:moveTo>
                    <a:pt x="4087" y="1386"/>
                  </a:moveTo>
                  <a:lnTo>
                    <a:pt x="4092" y="1386"/>
                  </a:lnTo>
                  <a:lnTo>
                    <a:pt x="4092" y="1391"/>
                  </a:lnTo>
                  <a:lnTo>
                    <a:pt x="4087" y="1391"/>
                  </a:lnTo>
                  <a:lnTo>
                    <a:pt x="4087" y="1386"/>
                  </a:lnTo>
                  <a:close/>
                  <a:moveTo>
                    <a:pt x="4097" y="1386"/>
                  </a:moveTo>
                  <a:lnTo>
                    <a:pt x="4103" y="1386"/>
                  </a:lnTo>
                  <a:lnTo>
                    <a:pt x="4103" y="1391"/>
                  </a:lnTo>
                  <a:lnTo>
                    <a:pt x="4097" y="1391"/>
                  </a:lnTo>
                  <a:lnTo>
                    <a:pt x="4097" y="1386"/>
                  </a:lnTo>
                  <a:close/>
                  <a:moveTo>
                    <a:pt x="4108" y="1386"/>
                  </a:moveTo>
                  <a:lnTo>
                    <a:pt x="4113" y="1386"/>
                  </a:lnTo>
                  <a:lnTo>
                    <a:pt x="4113" y="1391"/>
                  </a:lnTo>
                  <a:lnTo>
                    <a:pt x="4108" y="1391"/>
                  </a:lnTo>
                  <a:lnTo>
                    <a:pt x="4108" y="1386"/>
                  </a:lnTo>
                  <a:close/>
                  <a:moveTo>
                    <a:pt x="4118" y="1386"/>
                  </a:moveTo>
                  <a:lnTo>
                    <a:pt x="4123" y="1386"/>
                  </a:lnTo>
                  <a:lnTo>
                    <a:pt x="4123" y="1391"/>
                  </a:lnTo>
                  <a:lnTo>
                    <a:pt x="4118" y="1391"/>
                  </a:lnTo>
                  <a:lnTo>
                    <a:pt x="4118" y="1386"/>
                  </a:lnTo>
                  <a:close/>
                  <a:moveTo>
                    <a:pt x="4129" y="1386"/>
                  </a:moveTo>
                  <a:lnTo>
                    <a:pt x="4134" y="1386"/>
                  </a:lnTo>
                  <a:lnTo>
                    <a:pt x="4134" y="1391"/>
                  </a:lnTo>
                  <a:lnTo>
                    <a:pt x="4129" y="1391"/>
                  </a:lnTo>
                  <a:lnTo>
                    <a:pt x="4129" y="1386"/>
                  </a:lnTo>
                  <a:close/>
                  <a:moveTo>
                    <a:pt x="4139" y="1386"/>
                  </a:moveTo>
                  <a:lnTo>
                    <a:pt x="4144" y="1386"/>
                  </a:lnTo>
                  <a:lnTo>
                    <a:pt x="4144" y="1391"/>
                  </a:lnTo>
                  <a:lnTo>
                    <a:pt x="4139" y="1391"/>
                  </a:lnTo>
                  <a:lnTo>
                    <a:pt x="4139" y="1386"/>
                  </a:lnTo>
                  <a:close/>
                  <a:moveTo>
                    <a:pt x="4149" y="1386"/>
                  </a:moveTo>
                  <a:lnTo>
                    <a:pt x="4155" y="1386"/>
                  </a:lnTo>
                  <a:lnTo>
                    <a:pt x="4155" y="1391"/>
                  </a:lnTo>
                  <a:lnTo>
                    <a:pt x="4149" y="1391"/>
                  </a:lnTo>
                  <a:lnTo>
                    <a:pt x="4149" y="1386"/>
                  </a:lnTo>
                  <a:close/>
                  <a:moveTo>
                    <a:pt x="4160" y="1386"/>
                  </a:moveTo>
                  <a:lnTo>
                    <a:pt x="4165" y="1386"/>
                  </a:lnTo>
                  <a:lnTo>
                    <a:pt x="4165" y="1391"/>
                  </a:lnTo>
                  <a:lnTo>
                    <a:pt x="4160" y="1391"/>
                  </a:lnTo>
                  <a:lnTo>
                    <a:pt x="4160" y="1386"/>
                  </a:lnTo>
                  <a:close/>
                  <a:moveTo>
                    <a:pt x="4170" y="1386"/>
                  </a:moveTo>
                  <a:lnTo>
                    <a:pt x="4175" y="1386"/>
                  </a:lnTo>
                  <a:lnTo>
                    <a:pt x="4175" y="1391"/>
                  </a:lnTo>
                  <a:lnTo>
                    <a:pt x="4170" y="1391"/>
                  </a:lnTo>
                  <a:lnTo>
                    <a:pt x="4170" y="1386"/>
                  </a:lnTo>
                  <a:close/>
                  <a:moveTo>
                    <a:pt x="4180" y="1386"/>
                  </a:moveTo>
                  <a:lnTo>
                    <a:pt x="4186" y="1386"/>
                  </a:lnTo>
                  <a:lnTo>
                    <a:pt x="4186" y="1391"/>
                  </a:lnTo>
                  <a:lnTo>
                    <a:pt x="4180" y="1391"/>
                  </a:lnTo>
                  <a:lnTo>
                    <a:pt x="4180" y="1386"/>
                  </a:lnTo>
                  <a:close/>
                  <a:moveTo>
                    <a:pt x="4191" y="1386"/>
                  </a:moveTo>
                  <a:lnTo>
                    <a:pt x="4196" y="1386"/>
                  </a:lnTo>
                  <a:lnTo>
                    <a:pt x="4196" y="1391"/>
                  </a:lnTo>
                  <a:lnTo>
                    <a:pt x="4191" y="1391"/>
                  </a:lnTo>
                  <a:lnTo>
                    <a:pt x="4191" y="1386"/>
                  </a:lnTo>
                  <a:close/>
                  <a:moveTo>
                    <a:pt x="4201" y="1386"/>
                  </a:moveTo>
                  <a:lnTo>
                    <a:pt x="4206" y="1386"/>
                  </a:lnTo>
                  <a:lnTo>
                    <a:pt x="4206" y="1391"/>
                  </a:lnTo>
                  <a:lnTo>
                    <a:pt x="4201" y="1391"/>
                  </a:lnTo>
                  <a:lnTo>
                    <a:pt x="4201" y="1386"/>
                  </a:lnTo>
                  <a:close/>
                  <a:moveTo>
                    <a:pt x="4212" y="1386"/>
                  </a:moveTo>
                  <a:lnTo>
                    <a:pt x="4217" y="1386"/>
                  </a:lnTo>
                  <a:lnTo>
                    <a:pt x="4217" y="1391"/>
                  </a:lnTo>
                  <a:lnTo>
                    <a:pt x="4212" y="1391"/>
                  </a:lnTo>
                  <a:lnTo>
                    <a:pt x="4212" y="1386"/>
                  </a:lnTo>
                  <a:close/>
                  <a:moveTo>
                    <a:pt x="4222" y="1386"/>
                  </a:moveTo>
                  <a:lnTo>
                    <a:pt x="4227" y="1386"/>
                  </a:lnTo>
                  <a:lnTo>
                    <a:pt x="4227" y="1391"/>
                  </a:lnTo>
                  <a:lnTo>
                    <a:pt x="4222" y="1391"/>
                  </a:lnTo>
                  <a:lnTo>
                    <a:pt x="4222" y="1386"/>
                  </a:lnTo>
                  <a:close/>
                  <a:moveTo>
                    <a:pt x="4232" y="1386"/>
                  </a:moveTo>
                  <a:lnTo>
                    <a:pt x="4238" y="1386"/>
                  </a:lnTo>
                  <a:lnTo>
                    <a:pt x="4238" y="1391"/>
                  </a:lnTo>
                  <a:lnTo>
                    <a:pt x="4232" y="1391"/>
                  </a:lnTo>
                  <a:lnTo>
                    <a:pt x="4232" y="1386"/>
                  </a:lnTo>
                  <a:close/>
                  <a:moveTo>
                    <a:pt x="4243" y="1386"/>
                  </a:moveTo>
                  <a:lnTo>
                    <a:pt x="4248" y="1386"/>
                  </a:lnTo>
                  <a:lnTo>
                    <a:pt x="4248" y="1391"/>
                  </a:lnTo>
                  <a:lnTo>
                    <a:pt x="4243" y="1391"/>
                  </a:lnTo>
                  <a:lnTo>
                    <a:pt x="4243" y="1386"/>
                  </a:lnTo>
                  <a:close/>
                  <a:moveTo>
                    <a:pt x="4253" y="1386"/>
                  </a:moveTo>
                  <a:lnTo>
                    <a:pt x="4258" y="1386"/>
                  </a:lnTo>
                  <a:lnTo>
                    <a:pt x="4258" y="1391"/>
                  </a:lnTo>
                  <a:lnTo>
                    <a:pt x="4253" y="1391"/>
                  </a:lnTo>
                  <a:lnTo>
                    <a:pt x="4253" y="1386"/>
                  </a:lnTo>
                  <a:close/>
                  <a:moveTo>
                    <a:pt x="4263" y="1386"/>
                  </a:moveTo>
                  <a:lnTo>
                    <a:pt x="4269" y="1386"/>
                  </a:lnTo>
                  <a:lnTo>
                    <a:pt x="4269" y="1391"/>
                  </a:lnTo>
                  <a:lnTo>
                    <a:pt x="4263" y="1391"/>
                  </a:lnTo>
                  <a:lnTo>
                    <a:pt x="4263" y="1386"/>
                  </a:lnTo>
                  <a:close/>
                  <a:moveTo>
                    <a:pt x="4274" y="1386"/>
                  </a:moveTo>
                  <a:lnTo>
                    <a:pt x="4279" y="1386"/>
                  </a:lnTo>
                  <a:lnTo>
                    <a:pt x="4279" y="1391"/>
                  </a:lnTo>
                  <a:lnTo>
                    <a:pt x="4274" y="1391"/>
                  </a:lnTo>
                  <a:lnTo>
                    <a:pt x="4274" y="1386"/>
                  </a:lnTo>
                  <a:close/>
                  <a:moveTo>
                    <a:pt x="4284" y="1386"/>
                  </a:moveTo>
                  <a:lnTo>
                    <a:pt x="4289" y="1386"/>
                  </a:lnTo>
                  <a:lnTo>
                    <a:pt x="4289" y="1391"/>
                  </a:lnTo>
                  <a:lnTo>
                    <a:pt x="4284" y="1391"/>
                  </a:lnTo>
                  <a:lnTo>
                    <a:pt x="4284" y="1386"/>
                  </a:lnTo>
                  <a:close/>
                  <a:moveTo>
                    <a:pt x="4295" y="1386"/>
                  </a:moveTo>
                  <a:lnTo>
                    <a:pt x="4300" y="1386"/>
                  </a:lnTo>
                  <a:lnTo>
                    <a:pt x="4300" y="1391"/>
                  </a:lnTo>
                  <a:lnTo>
                    <a:pt x="4295" y="1391"/>
                  </a:lnTo>
                  <a:lnTo>
                    <a:pt x="4295" y="1386"/>
                  </a:lnTo>
                  <a:close/>
                  <a:moveTo>
                    <a:pt x="4305" y="1386"/>
                  </a:moveTo>
                  <a:lnTo>
                    <a:pt x="4310" y="1386"/>
                  </a:lnTo>
                  <a:lnTo>
                    <a:pt x="4310" y="1391"/>
                  </a:lnTo>
                  <a:lnTo>
                    <a:pt x="4305" y="1391"/>
                  </a:lnTo>
                  <a:lnTo>
                    <a:pt x="4305" y="1386"/>
                  </a:lnTo>
                  <a:close/>
                  <a:moveTo>
                    <a:pt x="4315" y="1386"/>
                  </a:moveTo>
                  <a:lnTo>
                    <a:pt x="4321" y="1386"/>
                  </a:lnTo>
                  <a:lnTo>
                    <a:pt x="4321" y="1391"/>
                  </a:lnTo>
                  <a:lnTo>
                    <a:pt x="4315" y="1391"/>
                  </a:lnTo>
                  <a:lnTo>
                    <a:pt x="4315" y="1386"/>
                  </a:lnTo>
                  <a:close/>
                  <a:moveTo>
                    <a:pt x="4326" y="1386"/>
                  </a:moveTo>
                  <a:lnTo>
                    <a:pt x="4331" y="1386"/>
                  </a:lnTo>
                  <a:lnTo>
                    <a:pt x="4331" y="1391"/>
                  </a:lnTo>
                  <a:lnTo>
                    <a:pt x="4326" y="1391"/>
                  </a:lnTo>
                  <a:lnTo>
                    <a:pt x="4326" y="1386"/>
                  </a:lnTo>
                  <a:close/>
                  <a:moveTo>
                    <a:pt x="4336" y="1386"/>
                  </a:moveTo>
                  <a:lnTo>
                    <a:pt x="4341" y="1386"/>
                  </a:lnTo>
                  <a:lnTo>
                    <a:pt x="4341" y="1391"/>
                  </a:lnTo>
                  <a:lnTo>
                    <a:pt x="4336" y="1391"/>
                  </a:lnTo>
                  <a:lnTo>
                    <a:pt x="4336" y="1386"/>
                  </a:lnTo>
                  <a:close/>
                  <a:moveTo>
                    <a:pt x="4346" y="1386"/>
                  </a:moveTo>
                  <a:lnTo>
                    <a:pt x="4352" y="1386"/>
                  </a:lnTo>
                  <a:lnTo>
                    <a:pt x="4352" y="1391"/>
                  </a:lnTo>
                  <a:lnTo>
                    <a:pt x="4346" y="1391"/>
                  </a:lnTo>
                  <a:lnTo>
                    <a:pt x="4346" y="1386"/>
                  </a:lnTo>
                  <a:close/>
                  <a:moveTo>
                    <a:pt x="4357" y="1386"/>
                  </a:moveTo>
                  <a:lnTo>
                    <a:pt x="4362" y="1386"/>
                  </a:lnTo>
                  <a:lnTo>
                    <a:pt x="4362" y="1391"/>
                  </a:lnTo>
                  <a:lnTo>
                    <a:pt x="4357" y="1391"/>
                  </a:lnTo>
                  <a:lnTo>
                    <a:pt x="4357" y="1386"/>
                  </a:lnTo>
                  <a:close/>
                  <a:moveTo>
                    <a:pt x="4367" y="1386"/>
                  </a:moveTo>
                  <a:lnTo>
                    <a:pt x="4372" y="1386"/>
                  </a:lnTo>
                  <a:lnTo>
                    <a:pt x="4372" y="1391"/>
                  </a:lnTo>
                  <a:lnTo>
                    <a:pt x="4367" y="1391"/>
                  </a:lnTo>
                  <a:lnTo>
                    <a:pt x="4367" y="1386"/>
                  </a:lnTo>
                  <a:close/>
                  <a:moveTo>
                    <a:pt x="4378" y="1386"/>
                  </a:moveTo>
                  <a:lnTo>
                    <a:pt x="4383" y="1386"/>
                  </a:lnTo>
                  <a:lnTo>
                    <a:pt x="4383" y="1391"/>
                  </a:lnTo>
                  <a:lnTo>
                    <a:pt x="4378" y="1391"/>
                  </a:lnTo>
                  <a:lnTo>
                    <a:pt x="4378" y="1386"/>
                  </a:lnTo>
                  <a:close/>
                  <a:moveTo>
                    <a:pt x="4388" y="1386"/>
                  </a:moveTo>
                  <a:lnTo>
                    <a:pt x="4393" y="1386"/>
                  </a:lnTo>
                  <a:lnTo>
                    <a:pt x="4393" y="1391"/>
                  </a:lnTo>
                  <a:lnTo>
                    <a:pt x="4388" y="1391"/>
                  </a:lnTo>
                  <a:lnTo>
                    <a:pt x="4388" y="1386"/>
                  </a:lnTo>
                  <a:close/>
                  <a:moveTo>
                    <a:pt x="4398" y="1386"/>
                  </a:moveTo>
                  <a:lnTo>
                    <a:pt x="4404" y="1386"/>
                  </a:lnTo>
                  <a:lnTo>
                    <a:pt x="4404" y="1391"/>
                  </a:lnTo>
                  <a:lnTo>
                    <a:pt x="4398" y="1391"/>
                  </a:lnTo>
                  <a:lnTo>
                    <a:pt x="4398" y="1386"/>
                  </a:lnTo>
                  <a:close/>
                  <a:moveTo>
                    <a:pt x="4409" y="1386"/>
                  </a:moveTo>
                  <a:lnTo>
                    <a:pt x="4414" y="1386"/>
                  </a:lnTo>
                  <a:lnTo>
                    <a:pt x="4414" y="1391"/>
                  </a:lnTo>
                  <a:lnTo>
                    <a:pt x="4409" y="1391"/>
                  </a:lnTo>
                  <a:lnTo>
                    <a:pt x="4409" y="1386"/>
                  </a:lnTo>
                  <a:close/>
                  <a:moveTo>
                    <a:pt x="4419" y="1386"/>
                  </a:moveTo>
                  <a:lnTo>
                    <a:pt x="4424" y="1386"/>
                  </a:lnTo>
                  <a:lnTo>
                    <a:pt x="4424" y="1391"/>
                  </a:lnTo>
                  <a:lnTo>
                    <a:pt x="4419" y="1391"/>
                  </a:lnTo>
                  <a:lnTo>
                    <a:pt x="4419" y="1386"/>
                  </a:lnTo>
                  <a:close/>
                  <a:moveTo>
                    <a:pt x="4429" y="1386"/>
                  </a:moveTo>
                  <a:lnTo>
                    <a:pt x="4435" y="1386"/>
                  </a:lnTo>
                  <a:lnTo>
                    <a:pt x="4435" y="1391"/>
                  </a:lnTo>
                  <a:lnTo>
                    <a:pt x="4429" y="1391"/>
                  </a:lnTo>
                  <a:lnTo>
                    <a:pt x="4429" y="1386"/>
                  </a:lnTo>
                  <a:close/>
                  <a:moveTo>
                    <a:pt x="4440" y="1386"/>
                  </a:moveTo>
                  <a:lnTo>
                    <a:pt x="4445" y="1386"/>
                  </a:lnTo>
                  <a:lnTo>
                    <a:pt x="4445" y="1391"/>
                  </a:lnTo>
                  <a:lnTo>
                    <a:pt x="4440" y="1391"/>
                  </a:lnTo>
                  <a:lnTo>
                    <a:pt x="4440" y="1386"/>
                  </a:lnTo>
                  <a:close/>
                  <a:moveTo>
                    <a:pt x="4450" y="1386"/>
                  </a:moveTo>
                  <a:lnTo>
                    <a:pt x="4455" y="1386"/>
                  </a:lnTo>
                  <a:lnTo>
                    <a:pt x="4455" y="1391"/>
                  </a:lnTo>
                  <a:lnTo>
                    <a:pt x="4450" y="1391"/>
                  </a:lnTo>
                  <a:lnTo>
                    <a:pt x="4450" y="1386"/>
                  </a:lnTo>
                  <a:close/>
                  <a:moveTo>
                    <a:pt x="4461" y="1386"/>
                  </a:moveTo>
                  <a:lnTo>
                    <a:pt x="4466" y="1386"/>
                  </a:lnTo>
                  <a:lnTo>
                    <a:pt x="4466" y="1391"/>
                  </a:lnTo>
                  <a:lnTo>
                    <a:pt x="4461" y="1391"/>
                  </a:lnTo>
                  <a:lnTo>
                    <a:pt x="4461" y="1386"/>
                  </a:lnTo>
                  <a:close/>
                  <a:moveTo>
                    <a:pt x="4471" y="1386"/>
                  </a:moveTo>
                  <a:lnTo>
                    <a:pt x="4476" y="1386"/>
                  </a:lnTo>
                  <a:lnTo>
                    <a:pt x="4476" y="1391"/>
                  </a:lnTo>
                  <a:lnTo>
                    <a:pt x="4471" y="1391"/>
                  </a:lnTo>
                  <a:lnTo>
                    <a:pt x="4471" y="1386"/>
                  </a:lnTo>
                  <a:close/>
                  <a:moveTo>
                    <a:pt x="4481" y="1386"/>
                  </a:moveTo>
                  <a:lnTo>
                    <a:pt x="4486" y="1386"/>
                  </a:lnTo>
                  <a:lnTo>
                    <a:pt x="4486" y="1391"/>
                  </a:lnTo>
                  <a:lnTo>
                    <a:pt x="4481" y="1391"/>
                  </a:lnTo>
                  <a:lnTo>
                    <a:pt x="4481" y="1386"/>
                  </a:lnTo>
                  <a:close/>
                  <a:moveTo>
                    <a:pt x="4492" y="1386"/>
                  </a:moveTo>
                  <a:lnTo>
                    <a:pt x="4497" y="1386"/>
                  </a:lnTo>
                  <a:lnTo>
                    <a:pt x="4497" y="1391"/>
                  </a:lnTo>
                  <a:lnTo>
                    <a:pt x="4492" y="1391"/>
                  </a:lnTo>
                  <a:lnTo>
                    <a:pt x="4492" y="1386"/>
                  </a:lnTo>
                  <a:close/>
                  <a:moveTo>
                    <a:pt x="4502" y="1386"/>
                  </a:moveTo>
                  <a:lnTo>
                    <a:pt x="4507" y="1386"/>
                  </a:lnTo>
                  <a:lnTo>
                    <a:pt x="4507" y="1391"/>
                  </a:lnTo>
                  <a:lnTo>
                    <a:pt x="4502" y="1391"/>
                  </a:lnTo>
                  <a:lnTo>
                    <a:pt x="4502" y="1386"/>
                  </a:lnTo>
                  <a:close/>
                  <a:moveTo>
                    <a:pt x="4512" y="1386"/>
                  </a:moveTo>
                  <a:lnTo>
                    <a:pt x="4518" y="1386"/>
                  </a:lnTo>
                  <a:lnTo>
                    <a:pt x="4518" y="1391"/>
                  </a:lnTo>
                  <a:lnTo>
                    <a:pt x="4512" y="1391"/>
                  </a:lnTo>
                  <a:lnTo>
                    <a:pt x="4512" y="1386"/>
                  </a:lnTo>
                  <a:close/>
                  <a:moveTo>
                    <a:pt x="4523" y="1386"/>
                  </a:moveTo>
                  <a:lnTo>
                    <a:pt x="4528" y="1386"/>
                  </a:lnTo>
                  <a:lnTo>
                    <a:pt x="4528" y="1391"/>
                  </a:lnTo>
                  <a:lnTo>
                    <a:pt x="4523" y="1391"/>
                  </a:lnTo>
                  <a:lnTo>
                    <a:pt x="4523" y="1386"/>
                  </a:lnTo>
                  <a:close/>
                  <a:moveTo>
                    <a:pt x="4533" y="1386"/>
                  </a:moveTo>
                  <a:lnTo>
                    <a:pt x="4538" y="1386"/>
                  </a:lnTo>
                  <a:lnTo>
                    <a:pt x="4538" y="1391"/>
                  </a:lnTo>
                  <a:lnTo>
                    <a:pt x="4533" y="1391"/>
                  </a:lnTo>
                  <a:lnTo>
                    <a:pt x="4533" y="1386"/>
                  </a:lnTo>
                  <a:close/>
                  <a:moveTo>
                    <a:pt x="4544" y="1386"/>
                  </a:moveTo>
                  <a:lnTo>
                    <a:pt x="4549" y="1386"/>
                  </a:lnTo>
                  <a:lnTo>
                    <a:pt x="4549" y="1391"/>
                  </a:lnTo>
                  <a:lnTo>
                    <a:pt x="4544" y="1391"/>
                  </a:lnTo>
                  <a:lnTo>
                    <a:pt x="4544" y="1386"/>
                  </a:lnTo>
                  <a:close/>
                  <a:moveTo>
                    <a:pt x="4554" y="1386"/>
                  </a:moveTo>
                  <a:lnTo>
                    <a:pt x="4559" y="1386"/>
                  </a:lnTo>
                  <a:lnTo>
                    <a:pt x="4559" y="1391"/>
                  </a:lnTo>
                  <a:lnTo>
                    <a:pt x="4554" y="1391"/>
                  </a:lnTo>
                  <a:lnTo>
                    <a:pt x="4554" y="1386"/>
                  </a:lnTo>
                  <a:close/>
                  <a:moveTo>
                    <a:pt x="4564" y="1386"/>
                  </a:moveTo>
                  <a:lnTo>
                    <a:pt x="4569" y="1386"/>
                  </a:lnTo>
                  <a:lnTo>
                    <a:pt x="4569" y="1391"/>
                  </a:lnTo>
                  <a:lnTo>
                    <a:pt x="4564" y="1391"/>
                  </a:lnTo>
                  <a:lnTo>
                    <a:pt x="4564" y="1386"/>
                  </a:lnTo>
                  <a:close/>
                  <a:moveTo>
                    <a:pt x="4575" y="1386"/>
                  </a:moveTo>
                  <a:lnTo>
                    <a:pt x="4580" y="1386"/>
                  </a:lnTo>
                  <a:lnTo>
                    <a:pt x="4580" y="1391"/>
                  </a:lnTo>
                  <a:lnTo>
                    <a:pt x="4575" y="1391"/>
                  </a:lnTo>
                  <a:lnTo>
                    <a:pt x="4575" y="1386"/>
                  </a:lnTo>
                  <a:close/>
                  <a:moveTo>
                    <a:pt x="4585" y="1386"/>
                  </a:moveTo>
                  <a:lnTo>
                    <a:pt x="4590" y="1386"/>
                  </a:lnTo>
                  <a:lnTo>
                    <a:pt x="4590" y="1391"/>
                  </a:lnTo>
                  <a:lnTo>
                    <a:pt x="4585" y="1391"/>
                  </a:lnTo>
                  <a:lnTo>
                    <a:pt x="4585" y="1386"/>
                  </a:lnTo>
                  <a:close/>
                  <a:moveTo>
                    <a:pt x="4595" y="1386"/>
                  </a:moveTo>
                  <a:lnTo>
                    <a:pt x="4601" y="1386"/>
                  </a:lnTo>
                  <a:lnTo>
                    <a:pt x="4601" y="1391"/>
                  </a:lnTo>
                  <a:lnTo>
                    <a:pt x="4595" y="1391"/>
                  </a:lnTo>
                  <a:lnTo>
                    <a:pt x="4595" y="1386"/>
                  </a:lnTo>
                  <a:close/>
                  <a:moveTo>
                    <a:pt x="4606" y="1386"/>
                  </a:moveTo>
                  <a:lnTo>
                    <a:pt x="4611" y="1386"/>
                  </a:lnTo>
                  <a:lnTo>
                    <a:pt x="4611" y="1391"/>
                  </a:lnTo>
                  <a:lnTo>
                    <a:pt x="4606" y="1391"/>
                  </a:lnTo>
                  <a:lnTo>
                    <a:pt x="4606" y="1386"/>
                  </a:lnTo>
                  <a:close/>
                  <a:moveTo>
                    <a:pt x="4616" y="1386"/>
                  </a:moveTo>
                  <a:lnTo>
                    <a:pt x="4621" y="1386"/>
                  </a:lnTo>
                  <a:lnTo>
                    <a:pt x="4621" y="1391"/>
                  </a:lnTo>
                  <a:lnTo>
                    <a:pt x="4616" y="1391"/>
                  </a:lnTo>
                  <a:lnTo>
                    <a:pt x="4616" y="1386"/>
                  </a:lnTo>
                  <a:close/>
                  <a:moveTo>
                    <a:pt x="4627" y="1386"/>
                  </a:moveTo>
                  <a:lnTo>
                    <a:pt x="4632" y="1386"/>
                  </a:lnTo>
                  <a:lnTo>
                    <a:pt x="4632" y="1391"/>
                  </a:lnTo>
                  <a:lnTo>
                    <a:pt x="4627" y="1391"/>
                  </a:lnTo>
                  <a:lnTo>
                    <a:pt x="4627" y="1386"/>
                  </a:lnTo>
                  <a:close/>
                  <a:moveTo>
                    <a:pt x="4637" y="1386"/>
                  </a:moveTo>
                  <a:lnTo>
                    <a:pt x="4642" y="1386"/>
                  </a:lnTo>
                  <a:lnTo>
                    <a:pt x="4642" y="1391"/>
                  </a:lnTo>
                  <a:lnTo>
                    <a:pt x="4637" y="1391"/>
                  </a:lnTo>
                  <a:lnTo>
                    <a:pt x="4637" y="1386"/>
                  </a:lnTo>
                  <a:close/>
                  <a:moveTo>
                    <a:pt x="4647" y="1386"/>
                  </a:moveTo>
                  <a:lnTo>
                    <a:pt x="4652" y="1386"/>
                  </a:lnTo>
                  <a:lnTo>
                    <a:pt x="4652" y="1391"/>
                  </a:lnTo>
                  <a:lnTo>
                    <a:pt x="4647" y="1391"/>
                  </a:lnTo>
                  <a:lnTo>
                    <a:pt x="4647" y="1386"/>
                  </a:lnTo>
                  <a:close/>
                  <a:moveTo>
                    <a:pt x="4658" y="1386"/>
                  </a:moveTo>
                  <a:lnTo>
                    <a:pt x="4663" y="1386"/>
                  </a:lnTo>
                  <a:lnTo>
                    <a:pt x="4663" y="1391"/>
                  </a:lnTo>
                  <a:lnTo>
                    <a:pt x="4658" y="1391"/>
                  </a:lnTo>
                  <a:lnTo>
                    <a:pt x="4658" y="1386"/>
                  </a:lnTo>
                  <a:close/>
                  <a:moveTo>
                    <a:pt x="4668" y="1386"/>
                  </a:moveTo>
                  <a:lnTo>
                    <a:pt x="4673" y="1386"/>
                  </a:lnTo>
                  <a:lnTo>
                    <a:pt x="4673" y="1391"/>
                  </a:lnTo>
                  <a:lnTo>
                    <a:pt x="4668" y="1391"/>
                  </a:lnTo>
                  <a:lnTo>
                    <a:pt x="4668" y="1386"/>
                  </a:lnTo>
                  <a:close/>
                  <a:moveTo>
                    <a:pt x="4678" y="1386"/>
                  </a:moveTo>
                  <a:lnTo>
                    <a:pt x="4684" y="1386"/>
                  </a:lnTo>
                  <a:lnTo>
                    <a:pt x="4684" y="1391"/>
                  </a:lnTo>
                  <a:lnTo>
                    <a:pt x="4678" y="1391"/>
                  </a:lnTo>
                  <a:lnTo>
                    <a:pt x="4678" y="1386"/>
                  </a:lnTo>
                  <a:close/>
                  <a:moveTo>
                    <a:pt x="4689" y="1386"/>
                  </a:moveTo>
                  <a:lnTo>
                    <a:pt x="4694" y="1386"/>
                  </a:lnTo>
                  <a:lnTo>
                    <a:pt x="4694" y="1391"/>
                  </a:lnTo>
                  <a:lnTo>
                    <a:pt x="4689" y="1391"/>
                  </a:lnTo>
                  <a:lnTo>
                    <a:pt x="4689" y="1386"/>
                  </a:lnTo>
                  <a:close/>
                  <a:moveTo>
                    <a:pt x="4699" y="1386"/>
                  </a:moveTo>
                  <a:lnTo>
                    <a:pt x="4704" y="1386"/>
                  </a:lnTo>
                  <a:lnTo>
                    <a:pt x="4704" y="1391"/>
                  </a:lnTo>
                  <a:lnTo>
                    <a:pt x="4699" y="1391"/>
                  </a:lnTo>
                  <a:lnTo>
                    <a:pt x="4699" y="1386"/>
                  </a:lnTo>
                  <a:close/>
                  <a:moveTo>
                    <a:pt x="4710" y="1386"/>
                  </a:moveTo>
                  <a:lnTo>
                    <a:pt x="4715" y="1386"/>
                  </a:lnTo>
                  <a:lnTo>
                    <a:pt x="4715" y="1391"/>
                  </a:lnTo>
                  <a:lnTo>
                    <a:pt x="4710" y="1391"/>
                  </a:lnTo>
                  <a:lnTo>
                    <a:pt x="4710" y="1386"/>
                  </a:lnTo>
                  <a:close/>
                  <a:moveTo>
                    <a:pt x="4720" y="1386"/>
                  </a:moveTo>
                  <a:lnTo>
                    <a:pt x="4725" y="1386"/>
                  </a:lnTo>
                  <a:lnTo>
                    <a:pt x="4725" y="1391"/>
                  </a:lnTo>
                  <a:lnTo>
                    <a:pt x="4720" y="1391"/>
                  </a:lnTo>
                  <a:lnTo>
                    <a:pt x="4720" y="1386"/>
                  </a:lnTo>
                  <a:close/>
                  <a:moveTo>
                    <a:pt x="0" y="923"/>
                  </a:moveTo>
                  <a:lnTo>
                    <a:pt x="5" y="923"/>
                  </a:lnTo>
                  <a:lnTo>
                    <a:pt x="5" y="929"/>
                  </a:lnTo>
                  <a:lnTo>
                    <a:pt x="0" y="929"/>
                  </a:lnTo>
                  <a:lnTo>
                    <a:pt x="0" y="923"/>
                  </a:lnTo>
                  <a:close/>
                  <a:moveTo>
                    <a:pt x="10" y="923"/>
                  </a:moveTo>
                  <a:lnTo>
                    <a:pt x="16" y="923"/>
                  </a:lnTo>
                  <a:lnTo>
                    <a:pt x="16" y="929"/>
                  </a:lnTo>
                  <a:lnTo>
                    <a:pt x="10" y="929"/>
                  </a:lnTo>
                  <a:lnTo>
                    <a:pt x="10" y="923"/>
                  </a:lnTo>
                  <a:close/>
                  <a:moveTo>
                    <a:pt x="21" y="923"/>
                  </a:moveTo>
                  <a:lnTo>
                    <a:pt x="26" y="923"/>
                  </a:lnTo>
                  <a:lnTo>
                    <a:pt x="26" y="929"/>
                  </a:lnTo>
                  <a:lnTo>
                    <a:pt x="21" y="929"/>
                  </a:lnTo>
                  <a:lnTo>
                    <a:pt x="21" y="923"/>
                  </a:lnTo>
                  <a:close/>
                  <a:moveTo>
                    <a:pt x="31" y="923"/>
                  </a:moveTo>
                  <a:lnTo>
                    <a:pt x="36" y="923"/>
                  </a:lnTo>
                  <a:lnTo>
                    <a:pt x="36" y="929"/>
                  </a:lnTo>
                  <a:lnTo>
                    <a:pt x="31" y="929"/>
                  </a:lnTo>
                  <a:lnTo>
                    <a:pt x="31" y="923"/>
                  </a:lnTo>
                  <a:close/>
                  <a:moveTo>
                    <a:pt x="42" y="923"/>
                  </a:moveTo>
                  <a:lnTo>
                    <a:pt x="47" y="923"/>
                  </a:lnTo>
                  <a:lnTo>
                    <a:pt x="47" y="929"/>
                  </a:lnTo>
                  <a:lnTo>
                    <a:pt x="42" y="929"/>
                  </a:lnTo>
                  <a:lnTo>
                    <a:pt x="42" y="923"/>
                  </a:lnTo>
                  <a:close/>
                  <a:moveTo>
                    <a:pt x="52" y="923"/>
                  </a:moveTo>
                  <a:lnTo>
                    <a:pt x="57" y="923"/>
                  </a:lnTo>
                  <a:lnTo>
                    <a:pt x="57" y="929"/>
                  </a:lnTo>
                  <a:lnTo>
                    <a:pt x="52" y="929"/>
                  </a:lnTo>
                  <a:lnTo>
                    <a:pt x="52" y="923"/>
                  </a:lnTo>
                  <a:close/>
                  <a:moveTo>
                    <a:pt x="62" y="923"/>
                  </a:moveTo>
                  <a:lnTo>
                    <a:pt x="68" y="923"/>
                  </a:lnTo>
                  <a:lnTo>
                    <a:pt x="68" y="929"/>
                  </a:lnTo>
                  <a:lnTo>
                    <a:pt x="62" y="929"/>
                  </a:lnTo>
                  <a:lnTo>
                    <a:pt x="62" y="923"/>
                  </a:lnTo>
                  <a:close/>
                  <a:moveTo>
                    <a:pt x="73" y="923"/>
                  </a:moveTo>
                  <a:lnTo>
                    <a:pt x="78" y="923"/>
                  </a:lnTo>
                  <a:lnTo>
                    <a:pt x="78" y="929"/>
                  </a:lnTo>
                  <a:lnTo>
                    <a:pt x="73" y="929"/>
                  </a:lnTo>
                  <a:lnTo>
                    <a:pt x="73" y="923"/>
                  </a:lnTo>
                  <a:close/>
                  <a:moveTo>
                    <a:pt x="83" y="923"/>
                  </a:moveTo>
                  <a:lnTo>
                    <a:pt x="88" y="923"/>
                  </a:lnTo>
                  <a:lnTo>
                    <a:pt x="88" y="929"/>
                  </a:lnTo>
                  <a:lnTo>
                    <a:pt x="83" y="929"/>
                  </a:lnTo>
                  <a:lnTo>
                    <a:pt x="83" y="923"/>
                  </a:lnTo>
                  <a:close/>
                  <a:moveTo>
                    <a:pt x="93" y="923"/>
                  </a:moveTo>
                  <a:lnTo>
                    <a:pt x="99" y="923"/>
                  </a:lnTo>
                  <a:lnTo>
                    <a:pt x="99" y="929"/>
                  </a:lnTo>
                  <a:lnTo>
                    <a:pt x="93" y="929"/>
                  </a:lnTo>
                  <a:lnTo>
                    <a:pt x="93" y="923"/>
                  </a:lnTo>
                  <a:close/>
                  <a:moveTo>
                    <a:pt x="104" y="923"/>
                  </a:moveTo>
                  <a:lnTo>
                    <a:pt x="109" y="923"/>
                  </a:lnTo>
                  <a:lnTo>
                    <a:pt x="109" y="929"/>
                  </a:lnTo>
                  <a:lnTo>
                    <a:pt x="104" y="929"/>
                  </a:lnTo>
                  <a:lnTo>
                    <a:pt x="104" y="923"/>
                  </a:lnTo>
                  <a:close/>
                  <a:moveTo>
                    <a:pt x="114" y="923"/>
                  </a:moveTo>
                  <a:lnTo>
                    <a:pt x="119" y="923"/>
                  </a:lnTo>
                  <a:lnTo>
                    <a:pt x="119" y="929"/>
                  </a:lnTo>
                  <a:lnTo>
                    <a:pt x="114" y="929"/>
                  </a:lnTo>
                  <a:lnTo>
                    <a:pt x="114" y="923"/>
                  </a:lnTo>
                  <a:close/>
                  <a:moveTo>
                    <a:pt x="125" y="923"/>
                  </a:moveTo>
                  <a:lnTo>
                    <a:pt x="130" y="923"/>
                  </a:lnTo>
                  <a:lnTo>
                    <a:pt x="130" y="929"/>
                  </a:lnTo>
                  <a:lnTo>
                    <a:pt x="125" y="929"/>
                  </a:lnTo>
                  <a:lnTo>
                    <a:pt x="125" y="923"/>
                  </a:lnTo>
                  <a:close/>
                  <a:moveTo>
                    <a:pt x="135" y="923"/>
                  </a:moveTo>
                  <a:lnTo>
                    <a:pt x="140" y="923"/>
                  </a:lnTo>
                  <a:lnTo>
                    <a:pt x="140" y="929"/>
                  </a:lnTo>
                  <a:lnTo>
                    <a:pt x="135" y="929"/>
                  </a:lnTo>
                  <a:lnTo>
                    <a:pt x="135" y="923"/>
                  </a:lnTo>
                  <a:close/>
                  <a:moveTo>
                    <a:pt x="145" y="923"/>
                  </a:moveTo>
                  <a:lnTo>
                    <a:pt x="151" y="923"/>
                  </a:lnTo>
                  <a:lnTo>
                    <a:pt x="151" y="929"/>
                  </a:lnTo>
                  <a:lnTo>
                    <a:pt x="145" y="929"/>
                  </a:lnTo>
                  <a:lnTo>
                    <a:pt x="145" y="923"/>
                  </a:lnTo>
                  <a:close/>
                  <a:moveTo>
                    <a:pt x="156" y="923"/>
                  </a:moveTo>
                  <a:lnTo>
                    <a:pt x="161" y="923"/>
                  </a:lnTo>
                  <a:lnTo>
                    <a:pt x="161" y="929"/>
                  </a:lnTo>
                  <a:lnTo>
                    <a:pt x="156" y="929"/>
                  </a:lnTo>
                  <a:lnTo>
                    <a:pt x="156" y="923"/>
                  </a:lnTo>
                  <a:close/>
                  <a:moveTo>
                    <a:pt x="166" y="923"/>
                  </a:moveTo>
                  <a:lnTo>
                    <a:pt x="171" y="923"/>
                  </a:lnTo>
                  <a:lnTo>
                    <a:pt x="171" y="929"/>
                  </a:lnTo>
                  <a:lnTo>
                    <a:pt x="166" y="929"/>
                  </a:lnTo>
                  <a:lnTo>
                    <a:pt x="166" y="923"/>
                  </a:lnTo>
                  <a:close/>
                  <a:moveTo>
                    <a:pt x="176" y="923"/>
                  </a:moveTo>
                  <a:lnTo>
                    <a:pt x="182" y="923"/>
                  </a:lnTo>
                  <a:lnTo>
                    <a:pt x="182" y="929"/>
                  </a:lnTo>
                  <a:lnTo>
                    <a:pt x="176" y="929"/>
                  </a:lnTo>
                  <a:lnTo>
                    <a:pt x="176" y="923"/>
                  </a:lnTo>
                  <a:close/>
                  <a:moveTo>
                    <a:pt x="187" y="923"/>
                  </a:moveTo>
                  <a:lnTo>
                    <a:pt x="192" y="923"/>
                  </a:lnTo>
                  <a:lnTo>
                    <a:pt x="192" y="929"/>
                  </a:lnTo>
                  <a:lnTo>
                    <a:pt x="187" y="929"/>
                  </a:lnTo>
                  <a:lnTo>
                    <a:pt x="187" y="923"/>
                  </a:lnTo>
                  <a:close/>
                  <a:moveTo>
                    <a:pt x="197" y="923"/>
                  </a:moveTo>
                  <a:lnTo>
                    <a:pt x="202" y="923"/>
                  </a:lnTo>
                  <a:lnTo>
                    <a:pt x="202" y="929"/>
                  </a:lnTo>
                  <a:lnTo>
                    <a:pt x="197" y="929"/>
                  </a:lnTo>
                  <a:lnTo>
                    <a:pt x="197" y="923"/>
                  </a:lnTo>
                  <a:close/>
                  <a:moveTo>
                    <a:pt x="208" y="923"/>
                  </a:moveTo>
                  <a:lnTo>
                    <a:pt x="213" y="923"/>
                  </a:lnTo>
                  <a:lnTo>
                    <a:pt x="213" y="929"/>
                  </a:lnTo>
                  <a:lnTo>
                    <a:pt x="208" y="929"/>
                  </a:lnTo>
                  <a:lnTo>
                    <a:pt x="208" y="923"/>
                  </a:lnTo>
                  <a:close/>
                  <a:moveTo>
                    <a:pt x="218" y="923"/>
                  </a:moveTo>
                  <a:lnTo>
                    <a:pt x="223" y="923"/>
                  </a:lnTo>
                  <a:lnTo>
                    <a:pt x="223" y="929"/>
                  </a:lnTo>
                  <a:lnTo>
                    <a:pt x="218" y="929"/>
                  </a:lnTo>
                  <a:lnTo>
                    <a:pt x="218" y="923"/>
                  </a:lnTo>
                  <a:close/>
                  <a:moveTo>
                    <a:pt x="228" y="923"/>
                  </a:moveTo>
                  <a:lnTo>
                    <a:pt x="234" y="923"/>
                  </a:lnTo>
                  <a:lnTo>
                    <a:pt x="234" y="929"/>
                  </a:lnTo>
                  <a:lnTo>
                    <a:pt x="228" y="929"/>
                  </a:lnTo>
                  <a:lnTo>
                    <a:pt x="228" y="923"/>
                  </a:lnTo>
                  <a:close/>
                  <a:moveTo>
                    <a:pt x="239" y="923"/>
                  </a:moveTo>
                  <a:lnTo>
                    <a:pt x="244" y="923"/>
                  </a:lnTo>
                  <a:lnTo>
                    <a:pt x="244" y="929"/>
                  </a:lnTo>
                  <a:lnTo>
                    <a:pt x="239" y="929"/>
                  </a:lnTo>
                  <a:lnTo>
                    <a:pt x="239" y="923"/>
                  </a:lnTo>
                  <a:close/>
                  <a:moveTo>
                    <a:pt x="249" y="923"/>
                  </a:moveTo>
                  <a:lnTo>
                    <a:pt x="254" y="923"/>
                  </a:lnTo>
                  <a:lnTo>
                    <a:pt x="254" y="929"/>
                  </a:lnTo>
                  <a:lnTo>
                    <a:pt x="249" y="929"/>
                  </a:lnTo>
                  <a:lnTo>
                    <a:pt x="249" y="923"/>
                  </a:lnTo>
                  <a:close/>
                  <a:moveTo>
                    <a:pt x="259" y="923"/>
                  </a:moveTo>
                  <a:lnTo>
                    <a:pt x="265" y="923"/>
                  </a:lnTo>
                  <a:lnTo>
                    <a:pt x="265" y="929"/>
                  </a:lnTo>
                  <a:lnTo>
                    <a:pt x="259" y="929"/>
                  </a:lnTo>
                  <a:lnTo>
                    <a:pt x="259" y="923"/>
                  </a:lnTo>
                  <a:close/>
                  <a:moveTo>
                    <a:pt x="270" y="923"/>
                  </a:moveTo>
                  <a:lnTo>
                    <a:pt x="275" y="923"/>
                  </a:lnTo>
                  <a:lnTo>
                    <a:pt x="275" y="929"/>
                  </a:lnTo>
                  <a:lnTo>
                    <a:pt x="270" y="929"/>
                  </a:lnTo>
                  <a:lnTo>
                    <a:pt x="270" y="923"/>
                  </a:lnTo>
                  <a:close/>
                  <a:moveTo>
                    <a:pt x="280" y="923"/>
                  </a:moveTo>
                  <a:lnTo>
                    <a:pt x="285" y="923"/>
                  </a:lnTo>
                  <a:lnTo>
                    <a:pt x="285" y="929"/>
                  </a:lnTo>
                  <a:lnTo>
                    <a:pt x="280" y="929"/>
                  </a:lnTo>
                  <a:lnTo>
                    <a:pt x="280" y="923"/>
                  </a:lnTo>
                  <a:close/>
                  <a:moveTo>
                    <a:pt x="291" y="923"/>
                  </a:moveTo>
                  <a:lnTo>
                    <a:pt x="296" y="923"/>
                  </a:lnTo>
                  <a:lnTo>
                    <a:pt x="296" y="929"/>
                  </a:lnTo>
                  <a:lnTo>
                    <a:pt x="291" y="929"/>
                  </a:lnTo>
                  <a:lnTo>
                    <a:pt x="291" y="923"/>
                  </a:lnTo>
                  <a:close/>
                  <a:moveTo>
                    <a:pt x="301" y="923"/>
                  </a:moveTo>
                  <a:lnTo>
                    <a:pt x="306" y="923"/>
                  </a:lnTo>
                  <a:lnTo>
                    <a:pt x="306" y="929"/>
                  </a:lnTo>
                  <a:lnTo>
                    <a:pt x="301" y="929"/>
                  </a:lnTo>
                  <a:lnTo>
                    <a:pt x="301" y="923"/>
                  </a:lnTo>
                  <a:close/>
                  <a:moveTo>
                    <a:pt x="311" y="923"/>
                  </a:moveTo>
                  <a:lnTo>
                    <a:pt x="316" y="923"/>
                  </a:lnTo>
                  <a:lnTo>
                    <a:pt x="316" y="929"/>
                  </a:lnTo>
                  <a:lnTo>
                    <a:pt x="311" y="929"/>
                  </a:lnTo>
                  <a:lnTo>
                    <a:pt x="311" y="923"/>
                  </a:lnTo>
                  <a:close/>
                  <a:moveTo>
                    <a:pt x="322" y="923"/>
                  </a:moveTo>
                  <a:lnTo>
                    <a:pt x="327" y="923"/>
                  </a:lnTo>
                  <a:lnTo>
                    <a:pt x="327" y="929"/>
                  </a:lnTo>
                  <a:lnTo>
                    <a:pt x="322" y="929"/>
                  </a:lnTo>
                  <a:lnTo>
                    <a:pt x="322" y="923"/>
                  </a:lnTo>
                  <a:close/>
                  <a:moveTo>
                    <a:pt x="332" y="923"/>
                  </a:moveTo>
                  <a:lnTo>
                    <a:pt x="337" y="923"/>
                  </a:lnTo>
                  <a:lnTo>
                    <a:pt x="337" y="929"/>
                  </a:lnTo>
                  <a:lnTo>
                    <a:pt x="332" y="929"/>
                  </a:lnTo>
                  <a:lnTo>
                    <a:pt x="332" y="923"/>
                  </a:lnTo>
                  <a:close/>
                  <a:moveTo>
                    <a:pt x="342" y="923"/>
                  </a:moveTo>
                  <a:lnTo>
                    <a:pt x="348" y="923"/>
                  </a:lnTo>
                  <a:lnTo>
                    <a:pt x="348" y="929"/>
                  </a:lnTo>
                  <a:lnTo>
                    <a:pt x="342" y="929"/>
                  </a:lnTo>
                  <a:lnTo>
                    <a:pt x="342" y="923"/>
                  </a:lnTo>
                  <a:close/>
                  <a:moveTo>
                    <a:pt x="353" y="923"/>
                  </a:moveTo>
                  <a:lnTo>
                    <a:pt x="358" y="923"/>
                  </a:lnTo>
                  <a:lnTo>
                    <a:pt x="358" y="929"/>
                  </a:lnTo>
                  <a:lnTo>
                    <a:pt x="353" y="929"/>
                  </a:lnTo>
                  <a:lnTo>
                    <a:pt x="353" y="923"/>
                  </a:lnTo>
                  <a:close/>
                  <a:moveTo>
                    <a:pt x="363" y="923"/>
                  </a:moveTo>
                  <a:lnTo>
                    <a:pt x="368" y="923"/>
                  </a:lnTo>
                  <a:lnTo>
                    <a:pt x="368" y="929"/>
                  </a:lnTo>
                  <a:lnTo>
                    <a:pt x="363" y="929"/>
                  </a:lnTo>
                  <a:lnTo>
                    <a:pt x="363" y="923"/>
                  </a:lnTo>
                  <a:close/>
                  <a:moveTo>
                    <a:pt x="374" y="923"/>
                  </a:moveTo>
                  <a:lnTo>
                    <a:pt x="379" y="923"/>
                  </a:lnTo>
                  <a:lnTo>
                    <a:pt x="379" y="929"/>
                  </a:lnTo>
                  <a:lnTo>
                    <a:pt x="374" y="929"/>
                  </a:lnTo>
                  <a:lnTo>
                    <a:pt x="374" y="923"/>
                  </a:lnTo>
                  <a:close/>
                  <a:moveTo>
                    <a:pt x="384" y="923"/>
                  </a:moveTo>
                  <a:lnTo>
                    <a:pt x="389" y="923"/>
                  </a:lnTo>
                  <a:lnTo>
                    <a:pt x="389" y="929"/>
                  </a:lnTo>
                  <a:lnTo>
                    <a:pt x="384" y="929"/>
                  </a:lnTo>
                  <a:lnTo>
                    <a:pt x="384" y="923"/>
                  </a:lnTo>
                  <a:close/>
                  <a:moveTo>
                    <a:pt x="394" y="923"/>
                  </a:moveTo>
                  <a:lnTo>
                    <a:pt x="399" y="923"/>
                  </a:lnTo>
                  <a:lnTo>
                    <a:pt x="399" y="929"/>
                  </a:lnTo>
                  <a:lnTo>
                    <a:pt x="394" y="929"/>
                  </a:lnTo>
                  <a:lnTo>
                    <a:pt x="394" y="923"/>
                  </a:lnTo>
                  <a:close/>
                  <a:moveTo>
                    <a:pt x="405" y="923"/>
                  </a:moveTo>
                  <a:lnTo>
                    <a:pt x="410" y="923"/>
                  </a:lnTo>
                  <a:lnTo>
                    <a:pt x="410" y="929"/>
                  </a:lnTo>
                  <a:lnTo>
                    <a:pt x="405" y="929"/>
                  </a:lnTo>
                  <a:lnTo>
                    <a:pt x="405" y="923"/>
                  </a:lnTo>
                  <a:close/>
                  <a:moveTo>
                    <a:pt x="415" y="923"/>
                  </a:moveTo>
                  <a:lnTo>
                    <a:pt x="420" y="923"/>
                  </a:lnTo>
                  <a:lnTo>
                    <a:pt x="420" y="929"/>
                  </a:lnTo>
                  <a:lnTo>
                    <a:pt x="415" y="929"/>
                  </a:lnTo>
                  <a:lnTo>
                    <a:pt x="415" y="923"/>
                  </a:lnTo>
                  <a:close/>
                  <a:moveTo>
                    <a:pt x="425" y="923"/>
                  </a:moveTo>
                  <a:lnTo>
                    <a:pt x="431" y="923"/>
                  </a:lnTo>
                  <a:lnTo>
                    <a:pt x="431" y="929"/>
                  </a:lnTo>
                  <a:lnTo>
                    <a:pt x="425" y="929"/>
                  </a:lnTo>
                  <a:lnTo>
                    <a:pt x="425" y="923"/>
                  </a:lnTo>
                  <a:close/>
                  <a:moveTo>
                    <a:pt x="436" y="923"/>
                  </a:moveTo>
                  <a:lnTo>
                    <a:pt x="441" y="923"/>
                  </a:lnTo>
                  <a:lnTo>
                    <a:pt x="441" y="929"/>
                  </a:lnTo>
                  <a:lnTo>
                    <a:pt x="436" y="929"/>
                  </a:lnTo>
                  <a:lnTo>
                    <a:pt x="436" y="923"/>
                  </a:lnTo>
                  <a:close/>
                  <a:moveTo>
                    <a:pt x="446" y="923"/>
                  </a:moveTo>
                  <a:lnTo>
                    <a:pt x="451" y="923"/>
                  </a:lnTo>
                  <a:lnTo>
                    <a:pt x="451" y="929"/>
                  </a:lnTo>
                  <a:lnTo>
                    <a:pt x="446" y="929"/>
                  </a:lnTo>
                  <a:lnTo>
                    <a:pt x="446" y="923"/>
                  </a:lnTo>
                  <a:close/>
                  <a:moveTo>
                    <a:pt x="457" y="923"/>
                  </a:moveTo>
                  <a:lnTo>
                    <a:pt x="462" y="923"/>
                  </a:lnTo>
                  <a:lnTo>
                    <a:pt x="462" y="929"/>
                  </a:lnTo>
                  <a:lnTo>
                    <a:pt x="457" y="929"/>
                  </a:lnTo>
                  <a:lnTo>
                    <a:pt x="457" y="923"/>
                  </a:lnTo>
                  <a:close/>
                  <a:moveTo>
                    <a:pt x="467" y="923"/>
                  </a:moveTo>
                  <a:lnTo>
                    <a:pt x="472" y="923"/>
                  </a:lnTo>
                  <a:lnTo>
                    <a:pt x="472" y="929"/>
                  </a:lnTo>
                  <a:lnTo>
                    <a:pt x="467" y="929"/>
                  </a:lnTo>
                  <a:lnTo>
                    <a:pt x="467" y="923"/>
                  </a:lnTo>
                  <a:close/>
                  <a:moveTo>
                    <a:pt x="477" y="923"/>
                  </a:moveTo>
                  <a:lnTo>
                    <a:pt x="482" y="923"/>
                  </a:lnTo>
                  <a:lnTo>
                    <a:pt x="482" y="929"/>
                  </a:lnTo>
                  <a:lnTo>
                    <a:pt x="477" y="929"/>
                  </a:lnTo>
                  <a:lnTo>
                    <a:pt x="477" y="923"/>
                  </a:lnTo>
                  <a:close/>
                  <a:moveTo>
                    <a:pt x="488" y="923"/>
                  </a:moveTo>
                  <a:lnTo>
                    <a:pt x="493" y="923"/>
                  </a:lnTo>
                  <a:lnTo>
                    <a:pt x="493" y="929"/>
                  </a:lnTo>
                  <a:lnTo>
                    <a:pt x="488" y="929"/>
                  </a:lnTo>
                  <a:lnTo>
                    <a:pt x="488" y="923"/>
                  </a:lnTo>
                  <a:close/>
                  <a:moveTo>
                    <a:pt x="498" y="923"/>
                  </a:moveTo>
                  <a:lnTo>
                    <a:pt x="503" y="923"/>
                  </a:lnTo>
                  <a:lnTo>
                    <a:pt x="503" y="929"/>
                  </a:lnTo>
                  <a:lnTo>
                    <a:pt x="498" y="929"/>
                  </a:lnTo>
                  <a:lnTo>
                    <a:pt x="498" y="923"/>
                  </a:lnTo>
                  <a:close/>
                  <a:moveTo>
                    <a:pt x="508" y="923"/>
                  </a:moveTo>
                  <a:lnTo>
                    <a:pt x="514" y="923"/>
                  </a:lnTo>
                  <a:lnTo>
                    <a:pt x="514" y="929"/>
                  </a:lnTo>
                  <a:lnTo>
                    <a:pt x="508" y="929"/>
                  </a:lnTo>
                  <a:lnTo>
                    <a:pt x="508" y="923"/>
                  </a:lnTo>
                  <a:close/>
                  <a:moveTo>
                    <a:pt x="519" y="923"/>
                  </a:moveTo>
                  <a:lnTo>
                    <a:pt x="524" y="923"/>
                  </a:lnTo>
                  <a:lnTo>
                    <a:pt x="524" y="929"/>
                  </a:lnTo>
                  <a:lnTo>
                    <a:pt x="519" y="929"/>
                  </a:lnTo>
                  <a:lnTo>
                    <a:pt x="519" y="923"/>
                  </a:lnTo>
                  <a:close/>
                  <a:moveTo>
                    <a:pt x="529" y="923"/>
                  </a:moveTo>
                  <a:lnTo>
                    <a:pt x="534" y="923"/>
                  </a:lnTo>
                  <a:lnTo>
                    <a:pt x="534" y="929"/>
                  </a:lnTo>
                  <a:lnTo>
                    <a:pt x="529" y="929"/>
                  </a:lnTo>
                  <a:lnTo>
                    <a:pt x="529" y="923"/>
                  </a:lnTo>
                  <a:close/>
                  <a:moveTo>
                    <a:pt x="540" y="923"/>
                  </a:moveTo>
                  <a:lnTo>
                    <a:pt x="545" y="923"/>
                  </a:lnTo>
                  <a:lnTo>
                    <a:pt x="545" y="929"/>
                  </a:lnTo>
                  <a:lnTo>
                    <a:pt x="540" y="929"/>
                  </a:lnTo>
                  <a:lnTo>
                    <a:pt x="540" y="923"/>
                  </a:lnTo>
                  <a:close/>
                  <a:moveTo>
                    <a:pt x="550" y="923"/>
                  </a:moveTo>
                  <a:lnTo>
                    <a:pt x="555" y="923"/>
                  </a:lnTo>
                  <a:lnTo>
                    <a:pt x="555" y="929"/>
                  </a:lnTo>
                  <a:lnTo>
                    <a:pt x="550" y="929"/>
                  </a:lnTo>
                  <a:lnTo>
                    <a:pt x="550" y="923"/>
                  </a:lnTo>
                  <a:close/>
                  <a:moveTo>
                    <a:pt x="560" y="923"/>
                  </a:moveTo>
                  <a:lnTo>
                    <a:pt x="565" y="923"/>
                  </a:lnTo>
                  <a:lnTo>
                    <a:pt x="565" y="929"/>
                  </a:lnTo>
                  <a:lnTo>
                    <a:pt x="560" y="929"/>
                  </a:lnTo>
                  <a:lnTo>
                    <a:pt x="560" y="923"/>
                  </a:lnTo>
                  <a:close/>
                  <a:moveTo>
                    <a:pt x="571" y="923"/>
                  </a:moveTo>
                  <a:lnTo>
                    <a:pt x="576" y="923"/>
                  </a:lnTo>
                  <a:lnTo>
                    <a:pt x="576" y="929"/>
                  </a:lnTo>
                  <a:lnTo>
                    <a:pt x="571" y="929"/>
                  </a:lnTo>
                  <a:lnTo>
                    <a:pt x="571" y="923"/>
                  </a:lnTo>
                  <a:close/>
                  <a:moveTo>
                    <a:pt x="581" y="923"/>
                  </a:moveTo>
                  <a:lnTo>
                    <a:pt x="586" y="923"/>
                  </a:lnTo>
                  <a:lnTo>
                    <a:pt x="586" y="929"/>
                  </a:lnTo>
                  <a:lnTo>
                    <a:pt x="581" y="929"/>
                  </a:lnTo>
                  <a:lnTo>
                    <a:pt x="581" y="923"/>
                  </a:lnTo>
                  <a:close/>
                  <a:moveTo>
                    <a:pt x="591" y="923"/>
                  </a:moveTo>
                  <a:lnTo>
                    <a:pt x="597" y="923"/>
                  </a:lnTo>
                  <a:lnTo>
                    <a:pt x="597" y="929"/>
                  </a:lnTo>
                  <a:lnTo>
                    <a:pt x="591" y="929"/>
                  </a:lnTo>
                  <a:lnTo>
                    <a:pt x="591" y="923"/>
                  </a:lnTo>
                  <a:close/>
                  <a:moveTo>
                    <a:pt x="602" y="923"/>
                  </a:moveTo>
                  <a:lnTo>
                    <a:pt x="607" y="923"/>
                  </a:lnTo>
                  <a:lnTo>
                    <a:pt x="607" y="929"/>
                  </a:lnTo>
                  <a:lnTo>
                    <a:pt x="602" y="929"/>
                  </a:lnTo>
                  <a:lnTo>
                    <a:pt x="602" y="923"/>
                  </a:lnTo>
                  <a:close/>
                  <a:moveTo>
                    <a:pt x="612" y="923"/>
                  </a:moveTo>
                  <a:lnTo>
                    <a:pt x="617" y="923"/>
                  </a:lnTo>
                  <a:lnTo>
                    <a:pt x="617" y="929"/>
                  </a:lnTo>
                  <a:lnTo>
                    <a:pt x="612" y="929"/>
                  </a:lnTo>
                  <a:lnTo>
                    <a:pt x="612" y="923"/>
                  </a:lnTo>
                  <a:close/>
                  <a:moveTo>
                    <a:pt x="622" y="923"/>
                  </a:moveTo>
                  <a:lnTo>
                    <a:pt x="628" y="923"/>
                  </a:lnTo>
                  <a:lnTo>
                    <a:pt x="628" y="929"/>
                  </a:lnTo>
                  <a:lnTo>
                    <a:pt x="622" y="929"/>
                  </a:lnTo>
                  <a:lnTo>
                    <a:pt x="622" y="923"/>
                  </a:lnTo>
                  <a:close/>
                  <a:moveTo>
                    <a:pt x="633" y="923"/>
                  </a:moveTo>
                  <a:lnTo>
                    <a:pt x="638" y="923"/>
                  </a:lnTo>
                  <a:lnTo>
                    <a:pt x="638" y="929"/>
                  </a:lnTo>
                  <a:lnTo>
                    <a:pt x="633" y="929"/>
                  </a:lnTo>
                  <a:lnTo>
                    <a:pt x="633" y="923"/>
                  </a:lnTo>
                  <a:close/>
                  <a:moveTo>
                    <a:pt x="643" y="923"/>
                  </a:moveTo>
                  <a:lnTo>
                    <a:pt x="648" y="923"/>
                  </a:lnTo>
                  <a:lnTo>
                    <a:pt x="648" y="929"/>
                  </a:lnTo>
                  <a:lnTo>
                    <a:pt x="643" y="929"/>
                  </a:lnTo>
                  <a:lnTo>
                    <a:pt x="643" y="923"/>
                  </a:lnTo>
                  <a:close/>
                  <a:moveTo>
                    <a:pt x="654" y="923"/>
                  </a:moveTo>
                  <a:lnTo>
                    <a:pt x="659" y="923"/>
                  </a:lnTo>
                  <a:lnTo>
                    <a:pt x="659" y="929"/>
                  </a:lnTo>
                  <a:lnTo>
                    <a:pt x="654" y="929"/>
                  </a:lnTo>
                  <a:lnTo>
                    <a:pt x="654" y="923"/>
                  </a:lnTo>
                  <a:close/>
                  <a:moveTo>
                    <a:pt x="664" y="923"/>
                  </a:moveTo>
                  <a:lnTo>
                    <a:pt x="669" y="923"/>
                  </a:lnTo>
                  <a:lnTo>
                    <a:pt x="669" y="929"/>
                  </a:lnTo>
                  <a:lnTo>
                    <a:pt x="664" y="929"/>
                  </a:lnTo>
                  <a:lnTo>
                    <a:pt x="664" y="923"/>
                  </a:lnTo>
                  <a:close/>
                  <a:moveTo>
                    <a:pt x="674" y="923"/>
                  </a:moveTo>
                  <a:lnTo>
                    <a:pt x="680" y="923"/>
                  </a:lnTo>
                  <a:lnTo>
                    <a:pt x="680" y="929"/>
                  </a:lnTo>
                  <a:lnTo>
                    <a:pt x="674" y="929"/>
                  </a:lnTo>
                  <a:lnTo>
                    <a:pt x="674" y="923"/>
                  </a:lnTo>
                  <a:close/>
                  <a:moveTo>
                    <a:pt x="685" y="923"/>
                  </a:moveTo>
                  <a:lnTo>
                    <a:pt x="690" y="923"/>
                  </a:lnTo>
                  <a:lnTo>
                    <a:pt x="690" y="929"/>
                  </a:lnTo>
                  <a:lnTo>
                    <a:pt x="685" y="929"/>
                  </a:lnTo>
                  <a:lnTo>
                    <a:pt x="685" y="923"/>
                  </a:lnTo>
                  <a:close/>
                  <a:moveTo>
                    <a:pt x="695" y="923"/>
                  </a:moveTo>
                  <a:lnTo>
                    <a:pt x="700" y="923"/>
                  </a:lnTo>
                  <a:lnTo>
                    <a:pt x="700" y="929"/>
                  </a:lnTo>
                  <a:lnTo>
                    <a:pt x="695" y="929"/>
                  </a:lnTo>
                  <a:lnTo>
                    <a:pt x="695" y="923"/>
                  </a:lnTo>
                  <a:close/>
                  <a:moveTo>
                    <a:pt x="705" y="923"/>
                  </a:moveTo>
                  <a:lnTo>
                    <a:pt x="711" y="923"/>
                  </a:lnTo>
                  <a:lnTo>
                    <a:pt x="711" y="929"/>
                  </a:lnTo>
                  <a:lnTo>
                    <a:pt x="705" y="929"/>
                  </a:lnTo>
                  <a:lnTo>
                    <a:pt x="705" y="923"/>
                  </a:lnTo>
                  <a:close/>
                  <a:moveTo>
                    <a:pt x="716" y="923"/>
                  </a:moveTo>
                  <a:lnTo>
                    <a:pt x="721" y="923"/>
                  </a:lnTo>
                  <a:lnTo>
                    <a:pt x="721" y="929"/>
                  </a:lnTo>
                  <a:lnTo>
                    <a:pt x="716" y="929"/>
                  </a:lnTo>
                  <a:lnTo>
                    <a:pt x="716" y="923"/>
                  </a:lnTo>
                  <a:close/>
                  <a:moveTo>
                    <a:pt x="726" y="923"/>
                  </a:moveTo>
                  <a:lnTo>
                    <a:pt x="731" y="923"/>
                  </a:lnTo>
                  <a:lnTo>
                    <a:pt x="731" y="929"/>
                  </a:lnTo>
                  <a:lnTo>
                    <a:pt x="726" y="929"/>
                  </a:lnTo>
                  <a:lnTo>
                    <a:pt x="726" y="923"/>
                  </a:lnTo>
                  <a:close/>
                  <a:moveTo>
                    <a:pt x="737" y="923"/>
                  </a:moveTo>
                  <a:lnTo>
                    <a:pt x="742" y="923"/>
                  </a:lnTo>
                  <a:lnTo>
                    <a:pt x="742" y="929"/>
                  </a:lnTo>
                  <a:lnTo>
                    <a:pt x="737" y="929"/>
                  </a:lnTo>
                  <a:lnTo>
                    <a:pt x="737" y="923"/>
                  </a:lnTo>
                  <a:close/>
                  <a:moveTo>
                    <a:pt x="747" y="923"/>
                  </a:moveTo>
                  <a:lnTo>
                    <a:pt x="752" y="923"/>
                  </a:lnTo>
                  <a:lnTo>
                    <a:pt x="752" y="929"/>
                  </a:lnTo>
                  <a:lnTo>
                    <a:pt x="747" y="929"/>
                  </a:lnTo>
                  <a:lnTo>
                    <a:pt x="747" y="923"/>
                  </a:lnTo>
                  <a:close/>
                  <a:moveTo>
                    <a:pt x="757" y="923"/>
                  </a:moveTo>
                  <a:lnTo>
                    <a:pt x="763" y="923"/>
                  </a:lnTo>
                  <a:lnTo>
                    <a:pt x="763" y="929"/>
                  </a:lnTo>
                  <a:lnTo>
                    <a:pt x="757" y="929"/>
                  </a:lnTo>
                  <a:lnTo>
                    <a:pt x="757" y="923"/>
                  </a:lnTo>
                  <a:close/>
                  <a:moveTo>
                    <a:pt x="768" y="923"/>
                  </a:moveTo>
                  <a:lnTo>
                    <a:pt x="773" y="923"/>
                  </a:lnTo>
                  <a:lnTo>
                    <a:pt x="773" y="929"/>
                  </a:lnTo>
                  <a:lnTo>
                    <a:pt x="768" y="929"/>
                  </a:lnTo>
                  <a:lnTo>
                    <a:pt x="768" y="923"/>
                  </a:lnTo>
                  <a:close/>
                  <a:moveTo>
                    <a:pt x="778" y="923"/>
                  </a:moveTo>
                  <a:lnTo>
                    <a:pt x="783" y="923"/>
                  </a:lnTo>
                  <a:lnTo>
                    <a:pt x="783" y="929"/>
                  </a:lnTo>
                  <a:lnTo>
                    <a:pt x="778" y="929"/>
                  </a:lnTo>
                  <a:lnTo>
                    <a:pt x="778" y="923"/>
                  </a:lnTo>
                  <a:close/>
                  <a:moveTo>
                    <a:pt x="788" y="923"/>
                  </a:moveTo>
                  <a:lnTo>
                    <a:pt x="794" y="923"/>
                  </a:lnTo>
                  <a:lnTo>
                    <a:pt x="794" y="929"/>
                  </a:lnTo>
                  <a:lnTo>
                    <a:pt x="788" y="929"/>
                  </a:lnTo>
                  <a:lnTo>
                    <a:pt x="788" y="923"/>
                  </a:lnTo>
                  <a:close/>
                  <a:moveTo>
                    <a:pt x="799" y="923"/>
                  </a:moveTo>
                  <a:lnTo>
                    <a:pt x="804" y="923"/>
                  </a:lnTo>
                  <a:lnTo>
                    <a:pt x="804" y="929"/>
                  </a:lnTo>
                  <a:lnTo>
                    <a:pt x="799" y="929"/>
                  </a:lnTo>
                  <a:lnTo>
                    <a:pt x="799" y="923"/>
                  </a:lnTo>
                  <a:close/>
                  <a:moveTo>
                    <a:pt x="809" y="923"/>
                  </a:moveTo>
                  <a:lnTo>
                    <a:pt x="814" y="923"/>
                  </a:lnTo>
                  <a:lnTo>
                    <a:pt x="814" y="929"/>
                  </a:lnTo>
                  <a:lnTo>
                    <a:pt x="809" y="929"/>
                  </a:lnTo>
                  <a:lnTo>
                    <a:pt x="809" y="923"/>
                  </a:lnTo>
                  <a:close/>
                  <a:moveTo>
                    <a:pt x="820" y="923"/>
                  </a:moveTo>
                  <a:lnTo>
                    <a:pt x="825" y="923"/>
                  </a:lnTo>
                  <a:lnTo>
                    <a:pt x="825" y="929"/>
                  </a:lnTo>
                  <a:lnTo>
                    <a:pt x="820" y="929"/>
                  </a:lnTo>
                  <a:lnTo>
                    <a:pt x="820" y="923"/>
                  </a:lnTo>
                  <a:close/>
                  <a:moveTo>
                    <a:pt x="830" y="923"/>
                  </a:moveTo>
                  <a:lnTo>
                    <a:pt x="835" y="923"/>
                  </a:lnTo>
                  <a:lnTo>
                    <a:pt x="835" y="929"/>
                  </a:lnTo>
                  <a:lnTo>
                    <a:pt x="830" y="929"/>
                  </a:lnTo>
                  <a:lnTo>
                    <a:pt x="830" y="923"/>
                  </a:lnTo>
                  <a:close/>
                  <a:moveTo>
                    <a:pt x="840" y="923"/>
                  </a:moveTo>
                  <a:lnTo>
                    <a:pt x="846" y="923"/>
                  </a:lnTo>
                  <a:lnTo>
                    <a:pt x="846" y="929"/>
                  </a:lnTo>
                  <a:lnTo>
                    <a:pt x="840" y="929"/>
                  </a:lnTo>
                  <a:lnTo>
                    <a:pt x="840" y="923"/>
                  </a:lnTo>
                  <a:close/>
                  <a:moveTo>
                    <a:pt x="851" y="923"/>
                  </a:moveTo>
                  <a:lnTo>
                    <a:pt x="856" y="923"/>
                  </a:lnTo>
                  <a:lnTo>
                    <a:pt x="856" y="929"/>
                  </a:lnTo>
                  <a:lnTo>
                    <a:pt x="851" y="929"/>
                  </a:lnTo>
                  <a:lnTo>
                    <a:pt x="851" y="923"/>
                  </a:lnTo>
                  <a:close/>
                  <a:moveTo>
                    <a:pt x="861" y="923"/>
                  </a:moveTo>
                  <a:lnTo>
                    <a:pt x="866" y="923"/>
                  </a:lnTo>
                  <a:lnTo>
                    <a:pt x="866" y="929"/>
                  </a:lnTo>
                  <a:lnTo>
                    <a:pt x="861" y="929"/>
                  </a:lnTo>
                  <a:lnTo>
                    <a:pt x="861" y="923"/>
                  </a:lnTo>
                  <a:close/>
                  <a:moveTo>
                    <a:pt x="871" y="923"/>
                  </a:moveTo>
                  <a:lnTo>
                    <a:pt x="877" y="923"/>
                  </a:lnTo>
                  <a:lnTo>
                    <a:pt x="877" y="929"/>
                  </a:lnTo>
                  <a:lnTo>
                    <a:pt x="871" y="929"/>
                  </a:lnTo>
                  <a:lnTo>
                    <a:pt x="871" y="923"/>
                  </a:lnTo>
                  <a:close/>
                  <a:moveTo>
                    <a:pt x="882" y="923"/>
                  </a:moveTo>
                  <a:lnTo>
                    <a:pt x="887" y="923"/>
                  </a:lnTo>
                  <a:lnTo>
                    <a:pt x="887" y="929"/>
                  </a:lnTo>
                  <a:lnTo>
                    <a:pt x="882" y="929"/>
                  </a:lnTo>
                  <a:lnTo>
                    <a:pt x="882" y="923"/>
                  </a:lnTo>
                  <a:close/>
                  <a:moveTo>
                    <a:pt x="892" y="923"/>
                  </a:moveTo>
                  <a:lnTo>
                    <a:pt x="897" y="923"/>
                  </a:lnTo>
                  <a:lnTo>
                    <a:pt x="897" y="929"/>
                  </a:lnTo>
                  <a:lnTo>
                    <a:pt x="892" y="929"/>
                  </a:lnTo>
                  <a:lnTo>
                    <a:pt x="892" y="923"/>
                  </a:lnTo>
                  <a:close/>
                  <a:moveTo>
                    <a:pt x="903" y="923"/>
                  </a:moveTo>
                  <a:lnTo>
                    <a:pt x="908" y="923"/>
                  </a:lnTo>
                  <a:lnTo>
                    <a:pt x="908" y="929"/>
                  </a:lnTo>
                  <a:lnTo>
                    <a:pt x="903" y="929"/>
                  </a:lnTo>
                  <a:lnTo>
                    <a:pt x="903" y="923"/>
                  </a:lnTo>
                  <a:close/>
                  <a:moveTo>
                    <a:pt x="913" y="923"/>
                  </a:moveTo>
                  <a:lnTo>
                    <a:pt x="918" y="923"/>
                  </a:lnTo>
                  <a:lnTo>
                    <a:pt x="918" y="929"/>
                  </a:lnTo>
                  <a:lnTo>
                    <a:pt x="913" y="929"/>
                  </a:lnTo>
                  <a:lnTo>
                    <a:pt x="913" y="923"/>
                  </a:lnTo>
                  <a:close/>
                  <a:moveTo>
                    <a:pt x="923" y="923"/>
                  </a:moveTo>
                  <a:lnTo>
                    <a:pt x="929" y="923"/>
                  </a:lnTo>
                  <a:lnTo>
                    <a:pt x="929" y="929"/>
                  </a:lnTo>
                  <a:lnTo>
                    <a:pt x="923" y="929"/>
                  </a:lnTo>
                  <a:lnTo>
                    <a:pt x="923" y="923"/>
                  </a:lnTo>
                  <a:close/>
                  <a:moveTo>
                    <a:pt x="934" y="923"/>
                  </a:moveTo>
                  <a:lnTo>
                    <a:pt x="939" y="923"/>
                  </a:lnTo>
                  <a:lnTo>
                    <a:pt x="939" y="929"/>
                  </a:lnTo>
                  <a:lnTo>
                    <a:pt x="934" y="929"/>
                  </a:lnTo>
                  <a:lnTo>
                    <a:pt x="934" y="923"/>
                  </a:lnTo>
                  <a:close/>
                  <a:moveTo>
                    <a:pt x="944" y="923"/>
                  </a:moveTo>
                  <a:lnTo>
                    <a:pt x="949" y="923"/>
                  </a:lnTo>
                  <a:lnTo>
                    <a:pt x="949" y="929"/>
                  </a:lnTo>
                  <a:lnTo>
                    <a:pt x="944" y="929"/>
                  </a:lnTo>
                  <a:lnTo>
                    <a:pt x="944" y="923"/>
                  </a:lnTo>
                  <a:close/>
                  <a:moveTo>
                    <a:pt x="954" y="923"/>
                  </a:moveTo>
                  <a:lnTo>
                    <a:pt x="960" y="923"/>
                  </a:lnTo>
                  <a:lnTo>
                    <a:pt x="960" y="929"/>
                  </a:lnTo>
                  <a:lnTo>
                    <a:pt x="954" y="929"/>
                  </a:lnTo>
                  <a:lnTo>
                    <a:pt x="954" y="923"/>
                  </a:lnTo>
                  <a:close/>
                  <a:moveTo>
                    <a:pt x="965" y="923"/>
                  </a:moveTo>
                  <a:lnTo>
                    <a:pt x="970" y="923"/>
                  </a:lnTo>
                  <a:lnTo>
                    <a:pt x="970" y="929"/>
                  </a:lnTo>
                  <a:lnTo>
                    <a:pt x="965" y="929"/>
                  </a:lnTo>
                  <a:lnTo>
                    <a:pt x="965" y="923"/>
                  </a:lnTo>
                  <a:close/>
                  <a:moveTo>
                    <a:pt x="975" y="923"/>
                  </a:moveTo>
                  <a:lnTo>
                    <a:pt x="980" y="923"/>
                  </a:lnTo>
                  <a:lnTo>
                    <a:pt x="980" y="929"/>
                  </a:lnTo>
                  <a:lnTo>
                    <a:pt x="975" y="929"/>
                  </a:lnTo>
                  <a:lnTo>
                    <a:pt x="975" y="923"/>
                  </a:lnTo>
                  <a:close/>
                  <a:moveTo>
                    <a:pt x="986" y="923"/>
                  </a:moveTo>
                  <a:lnTo>
                    <a:pt x="991" y="923"/>
                  </a:lnTo>
                  <a:lnTo>
                    <a:pt x="991" y="929"/>
                  </a:lnTo>
                  <a:lnTo>
                    <a:pt x="986" y="929"/>
                  </a:lnTo>
                  <a:lnTo>
                    <a:pt x="986" y="923"/>
                  </a:lnTo>
                  <a:close/>
                  <a:moveTo>
                    <a:pt x="996" y="923"/>
                  </a:moveTo>
                  <a:lnTo>
                    <a:pt x="1001" y="923"/>
                  </a:lnTo>
                  <a:lnTo>
                    <a:pt x="1001" y="929"/>
                  </a:lnTo>
                  <a:lnTo>
                    <a:pt x="996" y="929"/>
                  </a:lnTo>
                  <a:lnTo>
                    <a:pt x="996" y="923"/>
                  </a:lnTo>
                  <a:close/>
                  <a:moveTo>
                    <a:pt x="1006" y="923"/>
                  </a:moveTo>
                  <a:lnTo>
                    <a:pt x="1011" y="923"/>
                  </a:lnTo>
                  <a:lnTo>
                    <a:pt x="1011" y="929"/>
                  </a:lnTo>
                  <a:lnTo>
                    <a:pt x="1006" y="929"/>
                  </a:lnTo>
                  <a:lnTo>
                    <a:pt x="1006" y="923"/>
                  </a:lnTo>
                  <a:close/>
                  <a:moveTo>
                    <a:pt x="1017" y="923"/>
                  </a:moveTo>
                  <a:lnTo>
                    <a:pt x="1022" y="923"/>
                  </a:lnTo>
                  <a:lnTo>
                    <a:pt x="1022" y="929"/>
                  </a:lnTo>
                  <a:lnTo>
                    <a:pt x="1017" y="929"/>
                  </a:lnTo>
                  <a:lnTo>
                    <a:pt x="1017" y="923"/>
                  </a:lnTo>
                  <a:close/>
                  <a:moveTo>
                    <a:pt x="1027" y="923"/>
                  </a:moveTo>
                  <a:lnTo>
                    <a:pt x="1032" y="923"/>
                  </a:lnTo>
                  <a:lnTo>
                    <a:pt x="1032" y="929"/>
                  </a:lnTo>
                  <a:lnTo>
                    <a:pt x="1027" y="929"/>
                  </a:lnTo>
                  <a:lnTo>
                    <a:pt x="1027" y="923"/>
                  </a:lnTo>
                  <a:close/>
                  <a:moveTo>
                    <a:pt x="1037" y="923"/>
                  </a:moveTo>
                  <a:lnTo>
                    <a:pt x="1043" y="923"/>
                  </a:lnTo>
                  <a:lnTo>
                    <a:pt x="1043" y="929"/>
                  </a:lnTo>
                  <a:lnTo>
                    <a:pt x="1037" y="929"/>
                  </a:lnTo>
                  <a:lnTo>
                    <a:pt x="1037" y="923"/>
                  </a:lnTo>
                  <a:close/>
                  <a:moveTo>
                    <a:pt x="1048" y="923"/>
                  </a:moveTo>
                  <a:lnTo>
                    <a:pt x="1053" y="923"/>
                  </a:lnTo>
                  <a:lnTo>
                    <a:pt x="1053" y="929"/>
                  </a:lnTo>
                  <a:lnTo>
                    <a:pt x="1048" y="929"/>
                  </a:lnTo>
                  <a:lnTo>
                    <a:pt x="1048" y="923"/>
                  </a:lnTo>
                  <a:close/>
                  <a:moveTo>
                    <a:pt x="1058" y="923"/>
                  </a:moveTo>
                  <a:lnTo>
                    <a:pt x="1063" y="923"/>
                  </a:lnTo>
                  <a:lnTo>
                    <a:pt x="1063" y="929"/>
                  </a:lnTo>
                  <a:lnTo>
                    <a:pt x="1058" y="929"/>
                  </a:lnTo>
                  <a:lnTo>
                    <a:pt x="1058" y="923"/>
                  </a:lnTo>
                  <a:close/>
                  <a:moveTo>
                    <a:pt x="1069" y="923"/>
                  </a:moveTo>
                  <a:lnTo>
                    <a:pt x="1074" y="923"/>
                  </a:lnTo>
                  <a:lnTo>
                    <a:pt x="1074" y="929"/>
                  </a:lnTo>
                  <a:lnTo>
                    <a:pt x="1069" y="929"/>
                  </a:lnTo>
                  <a:lnTo>
                    <a:pt x="1069" y="923"/>
                  </a:lnTo>
                  <a:close/>
                  <a:moveTo>
                    <a:pt x="1079" y="923"/>
                  </a:moveTo>
                  <a:lnTo>
                    <a:pt x="1084" y="923"/>
                  </a:lnTo>
                  <a:lnTo>
                    <a:pt x="1084" y="929"/>
                  </a:lnTo>
                  <a:lnTo>
                    <a:pt x="1079" y="929"/>
                  </a:lnTo>
                  <a:lnTo>
                    <a:pt x="1079" y="923"/>
                  </a:lnTo>
                  <a:close/>
                  <a:moveTo>
                    <a:pt x="1089" y="923"/>
                  </a:moveTo>
                  <a:lnTo>
                    <a:pt x="1094" y="923"/>
                  </a:lnTo>
                  <a:lnTo>
                    <a:pt x="1094" y="929"/>
                  </a:lnTo>
                  <a:lnTo>
                    <a:pt x="1089" y="929"/>
                  </a:lnTo>
                  <a:lnTo>
                    <a:pt x="1089" y="923"/>
                  </a:lnTo>
                  <a:close/>
                  <a:moveTo>
                    <a:pt x="1100" y="923"/>
                  </a:moveTo>
                  <a:lnTo>
                    <a:pt x="1105" y="923"/>
                  </a:lnTo>
                  <a:lnTo>
                    <a:pt x="1105" y="929"/>
                  </a:lnTo>
                  <a:lnTo>
                    <a:pt x="1100" y="929"/>
                  </a:lnTo>
                  <a:lnTo>
                    <a:pt x="1100" y="923"/>
                  </a:lnTo>
                  <a:close/>
                  <a:moveTo>
                    <a:pt x="1110" y="923"/>
                  </a:moveTo>
                  <a:lnTo>
                    <a:pt x="1115" y="923"/>
                  </a:lnTo>
                  <a:lnTo>
                    <a:pt x="1115" y="929"/>
                  </a:lnTo>
                  <a:lnTo>
                    <a:pt x="1110" y="929"/>
                  </a:lnTo>
                  <a:lnTo>
                    <a:pt x="1110" y="923"/>
                  </a:lnTo>
                  <a:close/>
                  <a:moveTo>
                    <a:pt x="1120" y="923"/>
                  </a:moveTo>
                  <a:lnTo>
                    <a:pt x="1126" y="923"/>
                  </a:lnTo>
                  <a:lnTo>
                    <a:pt x="1126" y="929"/>
                  </a:lnTo>
                  <a:lnTo>
                    <a:pt x="1120" y="929"/>
                  </a:lnTo>
                  <a:lnTo>
                    <a:pt x="1120" y="923"/>
                  </a:lnTo>
                  <a:close/>
                  <a:moveTo>
                    <a:pt x="1131" y="923"/>
                  </a:moveTo>
                  <a:lnTo>
                    <a:pt x="1136" y="923"/>
                  </a:lnTo>
                  <a:lnTo>
                    <a:pt x="1136" y="929"/>
                  </a:lnTo>
                  <a:lnTo>
                    <a:pt x="1131" y="929"/>
                  </a:lnTo>
                  <a:lnTo>
                    <a:pt x="1131" y="923"/>
                  </a:lnTo>
                  <a:close/>
                  <a:moveTo>
                    <a:pt x="1141" y="923"/>
                  </a:moveTo>
                  <a:lnTo>
                    <a:pt x="1146" y="923"/>
                  </a:lnTo>
                  <a:lnTo>
                    <a:pt x="1146" y="929"/>
                  </a:lnTo>
                  <a:lnTo>
                    <a:pt x="1141" y="929"/>
                  </a:lnTo>
                  <a:lnTo>
                    <a:pt x="1141" y="923"/>
                  </a:lnTo>
                  <a:close/>
                  <a:moveTo>
                    <a:pt x="1152" y="923"/>
                  </a:moveTo>
                  <a:lnTo>
                    <a:pt x="1157" y="923"/>
                  </a:lnTo>
                  <a:lnTo>
                    <a:pt x="1157" y="929"/>
                  </a:lnTo>
                  <a:lnTo>
                    <a:pt x="1152" y="929"/>
                  </a:lnTo>
                  <a:lnTo>
                    <a:pt x="1152" y="923"/>
                  </a:lnTo>
                  <a:close/>
                  <a:moveTo>
                    <a:pt x="1162" y="923"/>
                  </a:moveTo>
                  <a:lnTo>
                    <a:pt x="1167" y="923"/>
                  </a:lnTo>
                  <a:lnTo>
                    <a:pt x="1167" y="929"/>
                  </a:lnTo>
                  <a:lnTo>
                    <a:pt x="1162" y="929"/>
                  </a:lnTo>
                  <a:lnTo>
                    <a:pt x="1162" y="923"/>
                  </a:lnTo>
                  <a:close/>
                  <a:moveTo>
                    <a:pt x="1172" y="923"/>
                  </a:moveTo>
                  <a:lnTo>
                    <a:pt x="1177" y="923"/>
                  </a:lnTo>
                  <a:lnTo>
                    <a:pt x="1177" y="929"/>
                  </a:lnTo>
                  <a:lnTo>
                    <a:pt x="1172" y="929"/>
                  </a:lnTo>
                  <a:lnTo>
                    <a:pt x="1172" y="923"/>
                  </a:lnTo>
                  <a:close/>
                  <a:moveTo>
                    <a:pt x="1183" y="923"/>
                  </a:moveTo>
                  <a:lnTo>
                    <a:pt x="1188" y="923"/>
                  </a:lnTo>
                  <a:lnTo>
                    <a:pt x="1188" y="929"/>
                  </a:lnTo>
                  <a:lnTo>
                    <a:pt x="1183" y="929"/>
                  </a:lnTo>
                  <a:lnTo>
                    <a:pt x="1183" y="923"/>
                  </a:lnTo>
                  <a:close/>
                  <a:moveTo>
                    <a:pt x="1193" y="923"/>
                  </a:moveTo>
                  <a:lnTo>
                    <a:pt x="1198" y="923"/>
                  </a:lnTo>
                  <a:lnTo>
                    <a:pt x="1198" y="929"/>
                  </a:lnTo>
                  <a:lnTo>
                    <a:pt x="1193" y="929"/>
                  </a:lnTo>
                  <a:lnTo>
                    <a:pt x="1193" y="923"/>
                  </a:lnTo>
                  <a:close/>
                  <a:moveTo>
                    <a:pt x="1203" y="923"/>
                  </a:moveTo>
                  <a:lnTo>
                    <a:pt x="1209" y="923"/>
                  </a:lnTo>
                  <a:lnTo>
                    <a:pt x="1209" y="929"/>
                  </a:lnTo>
                  <a:lnTo>
                    <a:pt x="1203" y="929"/>
                  </a:lnTo>
                  <a:lnTo>
                    <a:pt x="1203" y="923"/>
                  </a:lnTo>
                  <a:close/>
                  <a:moveTo>
                    <a:pt x="1214" y="923"/>
                  </a:moveTo>
                  <a:lnTo>
                    <a:pt x="1219" y="923"/>
                  </a:lnTo>
                  <a:lnTo>
                    <a:pt x="1219" y="929"/>
                  </a:lnTo>
                  <a:lnTo>
                    <a:pt x="1214" y="929"/>
                  </a:lnTo>
                  <a:lnTo>
                    <a:pt x="1214" y="923"/>
                  </a:lnTo>
                  <a:close/>
                  <a:moveTo>
                    <a:pt x="1224" y="923"/>
                  </a:moveTo>
                  <a:lnTo>
                    <a:pt x="1229" y="923"/>
                  </a:lnTo>
                  <a:lnTo>
                    <a:pt x="1229" y="929"/>
                  </a:lnTo>
                  <a:lnTo>
                    <a:pt x="1224" y="929"/>
                  </a:lnTo>
                  <a:lnTo>
                    <a:pt x="1224" y="923"/>
                  </a:lnTo>
                  <a:close/>
                  <a:moveTo>
                    <a:pt x="1235" y="923"/>
                  </a:moveTo>
                  <a:lnTo>
                    <a:pt x="1240" y="923"/>
                  </a:lnTo>
                  <a:lnTo>
                    <a:pt x="1240" y="929"/>
                  </a:lnTo>
                  <a:lnTo>
                    <a:pt x="1235" y="929"/>
                  </a:lnTo>
                  <a:lnTo>
                    <a:pt x="1235" y="923"/>
                  </a:lnTo>
                  <a:close/>
                  <a:moveTo>
                    <a:pt x="1245" y="923"/>
                  </a:moveTo>
                  <a:lnTo>
                    <a:pt x="1250" y="923"/>
                  </a:lnTo>
                  <a:lnTo>
                    <a:pt x="1250" y="929"/>
                  </a:lnTo>
                  <a:lnTo>
                    <a:pt x="1245" y="929"/>
                  </a:lnTo>
                  <a:lnTo>
                    <a:pt x="1245" y="923"/>
                  </a:lnTo>
                  <a:close/>
                  <a:moveTo>
                    <a:pt x="1255" y="923"/>
                  </a:moveTo>
                  <a:lnTo>
                    <a:pt x="1260" y="923"/>
                  </a:lnTo>
                  <a:lnTo>
                    <a:pt x="1260" y="929"/>
                  </a:lnTo>
                  <a:lnTo>
                    <a:pt x="1255" y="929"/>
                  </a:lnTo>
                  <a:lnTo>
                    <a:pt x="1255" y="923"/>
                  </a:lnTo>
                  <a:close/>
                  <a:moveTo>
                    <a:pt x="1266" y="923"/>
                  </a:moveTo>
                  <a:lnTo>
                    <a:pt x="1271" y="923"/>
                  </a:lnTo>
                  <a:lnTo>
                    <a:pt x="1271" y="929"/>
                  </a:lnTo>
                  <a:lnTo>
                    <a:pt x="1266" y="929"/>
                  </a:lnTo>
                  <a:lnTo>
                    <a:pt x="1266" y="923"/>
                  </a:lnTo>
                  <a:close/>
                  <a:moveTo>
                    <a:pt x="1276" y="923"/>
                  </a:moveTo>
                  <a:lnTo>
                    <a:pt x="1281" y="923"/>
                  </a:lnTo>
                  <a:lnTo>
                    <a:pt x="1281" y="929"/>
                  </a:lnTo>
                  <a:lnTo>
                    <a:pt x="1276" y="929"/>
                  </a:lnTo>
                  <a:lnTo>
                    <a:pt x="1276" y="923"/>
                  </a:lnTo>
                  <a:close/>
                  <a:moveTo>
                    <a:pt x="1286" y="923"/>
                  </a:moveTo>
                  <a:lnTo>
                    <a:pt x="1292" y="923"/>
                  </a:lnTo>
                  <a:lnTo>
                    <a:pt x="1292" y="929"/>
                  </a:lnTo>
                  <a:lnTo>
                    <a:pt x="1286" y="929"/>
                  </a:lnTo>
                  <a:lnTo>
                    <a:pt x="1286" y="923"/>
                  </a:lnTo>
                  <a:close/>
                  <a:moveTo>
                    <a:pt x="1297" y="923"/>
                  </a:moveTo>
                  <a:lnTo>
                    <a:pt x="1302" y="923"/>
                  </a:lnTo>
                  <a:lnTo>
                    <a:pt x="1302" y="929"/>
                  </a:lnTo>
                  <a:lnTo>
                    <a:pt x="1297" y="929"/>
                  </a:lnTo>
                  <a:lnTo>
                    <a:pt x="1297" y="923"/>
                  </a:lnTo>
                  <a:close/>
                  <a:moveTo>
                    <a:pt x="1307" y="923"/>
                  </a:moveTo>
                  <a:lnTo>
                    <a:pt x="1312" y="923"/>
                  </a:lnTo>
                  <a:lnTo>
                    <a:pt x="1312" y="929"/>
                  </a:lnTo>
                  <a:lnTo>
                    <a:pt x="1307" y="929"/>
                  </a:lnTo>
                  <a:lnTo>
                    <a:pt x="1307" y="923"/>
                  </a:lnTo>
                  <a:close/>
                  <a:moveTo>
                    <a:pt x="1317" y="923"/>
                  </a:moveTo>
                  <a:lnTo>
                    <a:pt x="1323" y="923"/>
                  </a:lnTo>
                  <a:lnTo>
                    <a:pt x="1323" y="929"/>
                  </a:lnTo>
                  <a:lnTo>
                    <a:pt x="1317" y="929"/>
                  </a:lnTo>
                  <a:lnTo>
                    <a:pt x="1317" y="923"/>
                  </a:lnTo>
                  <a:close/>
                  <a:moveTo>
                    <a:pt x="1328" y="923"/>
                  </a:moveTo>
                  <a:lnTo>
                    <a:pt x="1333" y="923"/>
                  </a:lnTo>
                  <a:lnTo>
                    <a:pt x="1333" y="929"/>
                  </a:lnTo>
                  <a:lnTo>
                    <a:pt x="1328" y="929"/>
                  </a:lnTo>
                  <a:lnTo>
                    <a:pt x="1328" y="923"/>
                  </a:lnTo>
                  <a:close/>
                  <a:moveTo>
                    <a:pt x="1338" y="923"/>
                  </a:moveTo>
                  <a:lnTo>
                    <a:pt x="1343" y="923"/>
                  </a:lnTo>
                  <a:lnTo>
                    <a:pt x="1343" y="929"/>
                  </a:lnTo>
                  <a:lnTo>
                    <a:pt x="1338" y="929"/>
                  </a:lnTo>
                  <a:lnTo>
                    <a:pt x="1338" y="923"/>
                  </a:lnTo>
                  <a:close/>
                  <a:moveTo>
                    <a:pt x="1349" y="923"/>
                  </a:moveTo>
                  <a:lnTo>
                    <a:pt x="1354" y="923"/>
                  </a:lnTo>
                  <a:lnTo>
                    <a:pt x="1354" y="929"/>
                  </a:lnTo>
                  <a:lnTo>
                    <a:pt x="1349" y="929"/>
                  </a:lnTo>
                  <a:lnTo>
                    <a:pt x="1349" y="923"/>
                  </a:lnTo>
                  <a:close/>
                  <a:moveTo>
                    <a:pt x="1359" y="923"/>
                  </a:moveTo>
                  <a:lnTo>
                    <a:pt x="1364" y="923"/>
                  </a:lnTo>
                  <a:lnTo>
                    <a:pt x="1364" y="929"/>
                  </a:lnTo>
                  <a:lnTo>
                    <a:pt x="1359" y="929"/>
                  </a:lnTo>
                  <a:lnTo>
                    <a:pt x="1359" y="923"/>
                  </a:lnTo>
                  <a:close/>
                  <a:moveTo>
                    <a:pt x="1369" y="923"/>
                  </a:moveTo>
                  <a:lnTo>
                    <a:pt x="1375" y="923"/>
                  </a:lnTo>
                  <a:lnTo>
                    <a:pt x="1375" y="929"/>
                  </a:lnTo>
                  <a:lnTo>
                    <a:pt x="1369" y="929"/>
                  </a:lnTo>
                  <a:lnTo>
                    <a:pt x="1369" y="923"/>
                  </a:lnTo>
                  <a:close/>
                  <a:moveTo>
                    <a:pt x="1380" y="923"/>
                  </a:moveTo>
                  <a:lnTo>
                    <a:pt x="1385" y="923"/>
                  </a:lnTo>
                  <a:lnTo>
                    <a:pt x="1385" y="929"/>
                  </a:lnTo>
                  <a:lnTo>
                    <a:pt x="1380" y="929"/>
                  </a:lnTo>
                  <a:lnTo>
                    <a:pt x="1380" y="923"/>
                  </a:lnTo>
                  <a:close/>
                  <a:moveTo>
                    <a:pt x="1390" y="923"/>
                  </a:moveTo>
                  <a:lnTo>
                    <a:pt x="1395" y="923"/>
                  </a:lnTo>
                  <a:lnTo>
                    <a:pt x="1395" y="929"/>
                  </a:lnTo>
                  <a:lnTo>
                    <a:pt x="1390" y="929"/>
                  </a:lnTo>
                  <a:lnTo>
                    <a:pt x="1390" y="923"/>
                  </a:lnTo>
                  <a:close/>
                  <a:moveTo>
                    <a:pt x="1400" y="923"/>
                  </a:moveTo>
                  <a:lnTo>
                    <a:pt x="1406" y="923"/>
                  </a:lnTo>
                  <a:lnTo>
                    <a:pt x="1406" y="929"/>
                  </a:lnTo>
                  <a:lnTo>
                    <a:pt x="1400" y="929"/>
                  </a:lnTo>
                  <a:lnTo>
                    <a:pt x="1400" y="923"/>
                  </a:lnTo>
                  <a:close/>
                  <a:moveTo>
                    <a:pt x="1411" y="923"/>
                  </a:moveTo>
                  <a:lnTo>
                    <a:pt x="1416" y="923"/>
                  </a:lnTo>
                  <a:lnTo>
                    <a:pt x="1416" y="929"/>
                  </a:lnTo>
                  <a:lnTo>
                    <a:pt x="1411" y="929"/>
                  </a:lnTo>
                  <a:lnTo>
                    <a:pt x="1411" y="923"/>
                  </a:lnTo>
                  <a:close/>
                  <a:moveTo>
                    <a:pt x="1421" y="923"/>
                  </a:moveTo>
                  <a:lnTo>
                    <a:pt x="1426" y="923"/>
                  </a:lnTo>
                  <a:lnTo>
                    <a:pt x="1426" y="929"/>
                  </a:lnTo>
                  <a:lnTo>
                    <a:pt x="1421" y="929"/>
                  </a:lnTo>
                  <a:lnTo>
                    <a:pt x="1421" y="923"/>
                  </a:lnTo>
                  <a:close/>
                  <a:moveTo>
                    <a:pt x="1432" y="923"/>
                  </a:moveTo>
                  <a:lnTo>
                    <a:pt x="1437" y="923"/>
                  </a:lnTo>
                  <a:lnTo>
                    <a:pt x="1437" y="929"/>
                  </a:lnTo>
                  <a:lnTo>
                    <a:pt x="1432" y="929"/>
                  </a:lnTo>
                  <a:lnTo>
                    <a:pt x="1432" y="923"/>
                  </a:lnTo>
                  <a:close/>
                  <a:moveTo>
                    <a:pt x="1442" y="923"/>
                  </a:moveTo>
                  <a:lnTo>
                    <a:pt x="1447" y="923"/>
                  </a:lnTo>
                  <a:lnTo>
                    <a:pt x="1447" y="929"/>
                  </a:lnTo>
                  <a:lnTo>
                    <a:pt x="1442" y="929"/>
                  </a:lnTo>
                  <a:lnTo>
                    <a:pt x="1442" y="923"/>
                  </a:lnTo>
                  <a:close/>
                  <a:moveTo>
                    <a:pt x="1452" y="923"/>
                  </a:moveTo>
                  <a:lnTo>
                    <a:pt x="1458" y="923"/>
                  </a:lnTo>
                  <a:lnTo>
                    <a:pt x="1458" y="929"/>
                  </a:lnTo>
                  <a:lnTo>
                    <a:pt x="1452" y="929"/>
                  </a:lnTo>
                  <a:lnTo>
                    <a:pt x="1452" y="923"/>
                  </a:lnTo>
                  <a:close/>
                  <a:moveTo>
                    <a:pt x="1463" y="923"/>
                  </a:moveTo>
                  <a:lnTo>
                    <a:pt x="1468" y="923"/>
                  </a:lnTo>
                  <a:lnTo>
                    <a:pt x="1468" y="929"/>
                  </a:lnTo>
                  <a:lnTo>
                    <a:pt x="1463" y="929"/>
                  </a:lnTo>
                  <a:lnTo>
                    <a:pt x="1463" y="923"/>
                  </a:lnTo>
                  <a:close/>
                  <a:moveTo>
                    <a:pt x="1473" y="923"/>
                  </a:moveTo>
                  <a:lnTo>
                    <a:pt x="1478" y="923"/>
                  </a:lnTo>
                  <a:lnTo>
                    <a:pt x="1478" y="929"/>
                  </a:lnTo>
                  <a:lnTo>
                    <a:pt x="1473" y="929"/>
                  </a:lnTo>
                  <a:lnTo>
                    <a:pt x="1473" y="923"/>
                  </a:lnTo>
                  <a:close/>
                  <a:moveTo>
                    <a:pt x="1483" y="923"/>
                  </a:moveTo>
                  <a:lnTo>
                    <a:pt x="1489" y="923"/>
                  </a:lnTo>
                  <a:lnTo>
                    <a:pt x="1489" y="929"/>
                  </a:lnTo>
                  <a:lnTo>
                    <a:pt x="1483" y="929"/>
                  </a:lnTo>
                  <a:lnTo>
                    <a:pt x="1483" y="923"/>
                  </a:lnTo>
                  <a:close/>
                  <a:moveTo>
                    <a:pt x="1494" y="923"/>
                  </a:moveTo>
                  <a:lnTo>
                    <a:pt x="1499" y="923"/>
                  </a:lnTo>
                  <a:lnTo>
                    <a:pt x="1499" y="929"/>
                  </a:lnTo>
                  <a:lnTo>
                    <a:pt x="1494" y="929"/>
                  </a:lnTo>
                  <a:lnTo>
                    <a:pt x="1494" y="923"/>
                  </a:lnTo>
                  <a:close/>
                  <a:moveTo>
                    <a:pt x="1504" y="923"/>
                  </a:moveTo>
                  <a:lnTo>
                    <a:pt x="1509" y="923"/>
                  </a:lnTo>
                  <a:lnTo>
                    <a:pt x="1509" y="929"/>
                  </a:lnTo>
                  <a:lnTo>
                    <a:pt x="1504" y="929"/>
                  </a:lnTo>
                  <a:lnTo>
                    <a:pt x="1504" y="923"/>
                  </a:lnTo>
                  <a:close/>
                  <a:moveTo>
                    <a:pt x="1515" y="923"/>
                  </a:moveTo>
                  <a:lnTo>
                    <a:pt x="1520" y="923"/>
                  </a:lnTo>
                  <a:lnTo>
                    <a:pt x="1520" y="929"/>
                  </a:lnTo>
                  <a:lnTo>
                    <a:pt x="1515" y="929"/>
                  </a:lnTo>
                  <a:lnTo>
                    <a:pt x="1515" y="923"/>
                  </a:lnTo>
                  <a:close/>
                  <a:moveTo>
                    <a:pt x="1525" y="923"/>
                  </a:moveTo>
                  <a:lnTo>
                    <a:pt x="1530" y="923"/>
                  </a:lnTo>
                  <a:lnTo>
                    <a:pt x="1530" y="929"/>
                  </a:lnTo>
                  <a:lnTo>
                    <a:pt x="1525" y="929"/>
                  </a:lnTo>
                  <a:lnTo>
                    <a:pt x="1525" y="923"/>
                  </a:lnTo>
                  <a:close/>
                  <a:moveTo>
                    <a:pt x="1535" y="923"/>
                  </a:moveTo>
                  <a:lnTo>
                    <a:pt x="1541" y="923"/>
                  </a:lnTo>
                  <a:lnTo>
                    <a:pt x="1541" y="929"/>
                  </a:lnTo>
                  <a:lnTo>
                    <a:pt x="1535" y="929"/>
                  </a:lnTo>
                  <a:lnTo>
                    <a:pt x="1535" y="923"/>
                  </a:lnTo>
                  <a:close/>
                  <a:moveTo>
                    <a:pt x="1546" y="923"/>
                  </a:moveTo>
                  <a:lnTo>
                    <a:pt x="1551" y="923"/>
                  </a:lnTo>
                  <a:lnTo>
                    <a:pt x="1551" y="929"/>
                  </a:lnTo>
                  <a:lnTo>
                    <a:pt x="1546" y="929"/>
                  </a:lnTo>
                  <a:lnTo>
                    <a:pt x="1546" y="923"/>
                  </a:lnTo>
                  <a:close/>
                  <a:moveTo>
                    <a:pt x="1556" y="923"/>
                  </a:moveTo>
                  <a:lnTo>
                    <a:pt x="1561" y="923"/>
                  </a:lnTo>
                  <a:lnTo>
                    <a:pt x="1561" y="929"/>
                  </a:lnTo>
                  <a:lnTo>
                    <a:pt x="1556" y="929"/>
                  </a:lnTo>
                  <a:lnTo>
                    <a:pt x="1556" y="923"/>
                  </a:lnTo>
                  <a:close/>
                  <a:moveTo>
                    <a:pt x="1566" y="923"/>
                  </a:moveTo>
                  <a:lnTo>
                    <a:pt x="1572" y="923"/>
                  </a:lnTo>
                  <a:lnTo>
                    <a:pt x="1572" y="929"/>
                  </a:lnTo>
                  <a:lnTo>
                    <a:pt x="1566" y="929"/>
                  </a:lnTo>
                  <a:lnTo>
                    <a:pt x="1566" y="923"/>
                  </a:lnTo>
                  <a:close/>
                  <a:moveTo>
                    <a:pt x="1577" y="923"/>
                  </a:moveTo>
                  <a:lnTo>
                    <a:pt x="1582" y="923"/>
                  </a:lnTo>
                  <a:lnTo>
                    <a:pt x="1582" y="929"/>
                  </a:lnTo>
                  <a:lnTo>
                    <a:pt x="1577" y="929"/>
                  </a:lnTo>
                  <a:lnTo>
                    <a:pt x="1577" y="923"/>
                  </a:lnTo>
                  <a:close/>
                  <a:moveTo>
                    <a:pt x="1587" y="923"/>
                  </a:moveTo>
                  <a:lnTo>
                    <a:pt x="1592" y="923"/>
                  </a:lnTo>
                  <a:lnTo>
                    <a:pt x="1592" y="929"/>
                  </a:lnTo>
                  <a:lnTo>
                    <a:pt x="1587" y="929"/>
                  </a:lnTo>
                  <a:lnTo>
                    <a:pt x="1587" y="923"/>
                  </a:lnTo>
                  <a:close/>
                  <a:moveTo>
                    <a:pt x="1598" y="923"/>
                  </a:moveTo>
                  <a:lnTo>
                    <a:pt x="1603" y="923"/>
                  </a:lnTo>
                  <a:lnTo>
                    <a:pt x="1603" y="929"/>
                  </a:lnTo>
                  <a:lnTo>
                    <a:pt x="1598" y="929"/>
                  </a:lnTo>
                  <a:lnTo>
                    <a:pt x="1598" y="923"/>
                  </a:lnTo>
                  <a:close/>
                  <a:moveTo>
                    <a:pt x="1608" y="923"/>
                  </a:moveTo>
                  <a:lnTo>
                    <a:pt x="1613" y="923"/>
                  </a:lnTo>
                  <a:lnTo>
                    <a:pt x="1613" y="929"/>
                  </a:lnTo>
                  <a:lnTo>
                    <a:pt x="1608" y="929"/>
                  </a:lnTo>
                  <a:lnTo>
                    <a:pt x="1608" y="923"/>
                  </a:lnTo>
                  <a:close/>
                  <a:moveTo>
                    <a:pt x="1618" y="923"/>
                  </a:moveTo>
                  <a:lnTo>
                    <a:pt x="1624" y="923"/>
                  </a:lnTo>
                  <a:lnTo>
                    <a:pt x="1624" y="929"/>
                  </a:lnTo>
                  <a:lnTo>
                    <a:pt x="1618" y="929"/>
                  </a:lnTo>
                  <a:lnTo>
                    <a:pt x="1618" y="923"/>
                  </a:lnTo>
                  <a:close/>
                  <a:moveTo>
                    <a:pt x="1629" y="923"/>
                  </a:moveTo>
                  <a:lnTo>
                    <a:pt x="1634" y="923"/>
                  </a:lnTo>
                  <a:lnTo>
                    <a:pt x="1634" y="929"/>
                  </a:lnTo>
                  <a:lnTo>
                    <a:pt x="1629" y="929"/>
                  </a:lnTo>
                  <a:lnTo>
                    <a:pt x="1629" y="923"/>
                  </a:lnTo>
                  <a:close/>
                  <a:moveTo>
                    <a:pt x="1639" y="923"/>
                  </a:moveTo>
                  <a:lnTo>
                    <a:pt x="1644" y="923"/>
                  </a:lnTo>
                  <a:lnTo>
                    <a:pt x="1644" y="929"/>
                  </a:lnTo>
                  <a:lnTo>
                    <a:pt x="1639" y="929"/>
                  </a:lnTo>
                  <a:lnTo>
                    <a:pt x="1639" y="923"/>
                  </a:lnTo>
                  <a:close/>
                  <a:moveTo>
                    <a:pt x="1649" y="923"/>
                  </a:moveTo>
                  <a:lnTo>
                    <a:pt x="1655" y="923"/>
                  </a:lnTo>
                  <a:lnTo>
                    <a:pt x="1655" y="929"/>
                  </a:lnTo>
                  <a:lnTo>
                    <a:pt x="1649" y="929"/>
                  </a:lnTo>
                  <a:lnTo>
                    <a:pt x="1649" y="923"/>
                  </a:lnTo>
                  <a:close/>
                  <a:moveTo>
                    <a:pt x="1660" y="923"/>
                  </a:moveTo>
                  <a:lnTo>
                    <a:pt x="1665" y="923"/>
                  </a:lnTo>
                  <a:lnTo>
                    <a:pt x="1665" y="929"/>
                  </a:lnTo>
                  <a:lnTo>
                    <a:pt x="1660" y="929"/>
                  </a:lnTo>
                  <a:lnTo>
                    <a:pt x="1660" y="923"/>
                  </a:lnTo>
                  <a:close/>
                  <a:moveTo>
                    <a:pt x="1670" y="923"/>
                  </a:moveTo>
                  <a:lnTo>
                    <a:pt x="1675" y="923"/>
                  </a:lnTo>
                  <a:lnTo>
                    <a:pt x="1675" y="929"/>
                  </a:lnTo>
                  <a:lnTo>
                    <a:pt x="1670" y="929"/>
                  </a:lnTo>
                  <a:lnTo>
                    <a:pt x="1670" y="923"/>
                  </a:lnTo>
                  <a:close/>
                  <a:moveTo>
                    <a:pt x="1681" y="923"/>
                  </a:moveTo>
                  <a:lnTo>
                    <a:pt x="1686" y="923"/>
                  </a:lnTo>
                  <a:lnTo>
                    <a:pt x="1686" y="929"/>
                  </a:lnTo>
                  <a:lnTo>
                    <a:pt x="1681" y="929"/>
                  </a:lnTo>
                  <a:lnTo>
                    <a:pt x="1681" y="923"/>
                  </a:lnTo>
                  <a:close/>
                  <a:moveTo>
                    <a:pt x="1691" y="923"/>
                  </a:moveTo>
                  <a:lnTo>
                    <a:pt x="1696" y="923"/>
                  </a:lnTo>
                  <a:lnTo>
                    <a:pt x="1696" y="929"/>
                  </a:lnTo>
                  <a:lnTo>
                    <a:pt x="1691" y="929"/>
                  </a:lnTo>
                  <a:lnTo>
                    <a:pt x="1691" y="923"/>
                  </a:lnTo>
                  <a:close/>
                  <a:moveTo>
                    <a:pt x="1701" y="923"/>
                  </a:moveTo>
                  <a:lnTo>
                    <a:pt x="1706" y="923"/>
                  </a:lnTo>
                  <a:lnTo>
                    <a:pt x="1706" y="929"/>
                  </a:lnTo>
                  <a:lnTo>
                    <a:pt x="1701" y="929"/>
                  </a:lnTo>
                  <a:lnTo>
                    <a:pt x="1701" y="923"/>
                  </a:lnTo>
                  <a:close/>
                  <a:moveTo>
                    <a:pt x="1712" y="923"/>
                  </a:moveTo>
                  <a:lnTo>
                    <a:pt x="1717" y="923"/>
                  </a:lnTo>
                  <a:lnTo>
                    <a:pt x="1717" y="929"/>
                  </a:lnTo>
                  <a:lnTo>
                    <a:pt x="1712" y="929"/>
                  </a:lnTo>
                  <a:lnTo>
                    <a:pt x="1712" y="923"/>
                  </a:lnTo>
                  <a:close/>
                  <a:moveTo>
                    <a:pt x="1722" y="923"/>
                  </a:moveTo>
                  <a:lnTo>
                    <a:pt x="1727" y="923"/>
                  </a:lnTo>
                  <a:lnTo>
                    <a:pt x="1727" y="929"/>
                  </a:lnTo>
                  <a:lnTo>
                    <a:pt x="1722" y="929"/>
                  </a:lnTo>
                  <a:lnTo>
                    <a:pt x="1722" y="923"/>
                  </a:lnTo>
                  <a:close/>
                  <a:moveTo>
                    <a:pt x="1732" y="923"/>
                  </a:moveTo>
                  <a:lnTo>
                    <a:pt x="1738" y="923"/>
                  </a:lnTo>
                  <a:lnTo>
                    <a:pt x="1738" y="929"/>
                  </a:lnTo>
                  <a:lnTo>
                    <a:pt x="1732" y="929"/>
                  </a:lnTo>
                  <a:lnTo>
                    <a:pt x="1732" y="923"/>
                  </a:lnTo>
                  <a:close/>
                  <a:moveTo>
                    <a:pt x="1743" y="923"/>
                  </a:moveTo>
                  <a:lnTo>
                    <a:pt x="1748" y="923"/>
                  </a:lnTo>
                  <a:lnTo>
                    <a:pt x="1748" y="929"/>
                  </a:lnTo>
                  <a:lnTo>
                    <a:pt x="1743" y="929"/>
                  </a:lnTo>
                  <a:lnTo>
                    <a:pt x="1743" y="923"/>
                  </a:lnTo>
                  <a:close/>
                  <a:moveTo>
                    <a:pt x="1753" y="923"/>
                  </a:moveTo>
                  <a:lnTo>
                    <a:pt x="1758" y="923"/>
                  </a:lnTo>
                  <a:lnTo>
                    <a:pt x="1758" y="929"/>
                  </a:lnTo>
                  <a:lnTo>
                    <a:pt x="1753" y="929"/>
                  </a:lnTo>
                  <a:lnTo>
                    <a:pt x="1753" y="923"/>
                  </a:lnTo>
                  <a:close/>
                  <a:moveTo>
                    <a:pt x="1764" y="923"/>
                  </a:moveTo>
                  <a:lnTo>
                    <a:pt x="1769" y="923"/>
                  </a:lnTo>
                  <a:lnTo>
                    <a:pt x="1769" y="929"/>
                  </a:lnTo>
                  <a:lnTo>
                    <a:pt x="1764" y="929"/>
                  </a:lnTo>
                  <a:lnTo>
                    <a:pt x="1764" y="923"/>
                  </a:lnTo>
                  <a:close/>
                  <a:moveTo>
                    <a:pt x="1774" y="923"/>
                  </a:moveTo>
                  <a:lnTo>
                    <a:pt x="1779" y="923"/>
                  </a:lnTo>
                  <a:lnTo>
                    <a:pt x="1779" y="929"/>
                  </a:lnTo>
                  <a:lnTo>
                    <a:pt x="1774" y="929"/>
                  </a:lnTo>
                  <a:lnTo>
                    <a:pt x="1774" y="923"/>
                  </a:lnTo>
                  <a:close/>
                  <a:moveTo>
                    <a:pt x="1784" y="923"/>
                  </a:moveTo>
                  <a:lnTo>
                    <a:pt x="1789" y="923"/>
                  </a:lnTo>
                  <a:lnTo>
                    <a:pt x="1789" y="929"/>
                  </a:lnTo>
                  <a:lnTo>
                    <a:pt x="1784" y="929"/>
                  </a:lnTo>
                  <a:lnTo>
                    <a:pt x="1784" y="923"/>
                  </a:lnTo>
                  <a:close/>
                  <a:moveTo>
                    <a:pt x="1795" y="923"/>
                  </a:moveTo>
                  <a:lnTo>
                    <a:pt x="1800" y="923"/>
                  </a:lnTo>
                  <a:lnTo>
                    <a:pt x="1800" y="929"/>
                  </a:lnTo>
                  <a:lnTo>
                    <a:pt x="1795" y="929"/>
                  </a:lnTo>
                  <a:lnTo>
                    <a:pt x="1795" y="923"/>
                  </a:lnTo>
                  <a:close/>
                  <a:moveTo>
                    <a:pt x="1805" y="923"/>
                  </a:moveTo>
                  <a:lnTo>
                    <a:pt x="1810" y="923"/>
                  </a:lnTo>
                  <a:lnTo>
                    <a:pt x="1810" y="929"/>
                  </a:lnTo>
                  <a:lnTo>
                    <a:pt x="1805" y="929"/>
                  </a:lnTo>
                  <a:lnTo>
                    <a:pt x="1805" y="923"/>
                  </a:lnTo>
                  <a:close/>
                  <a:moveTo>
                    <a:pt x="1815" y="923"/>
                  </a:moveTo>
                  <a:lnTo>
                    <a:pt x="1821" y="923"/>
                  </a:lnTo>
                  <a:lnTo>
                    <a:pt x="1821" y="929"/>
                  </a:lnTo>
                  <a:lnTo>
                    <a:pt x="1815" y="929"/>
                  </a:lnTo>
                  <a:lnTo>
                    <a:pt x="1815" y="923"/>
                  </a:lnTo>
                  <a:close/>
                  <a:moveTo>
                    <a:pt x="1826" y="923"/>
                  </a:moveTo>
                  <a:lnTo>
                    <a:pt x="1831" y="923"/>
                  </a:lnTo>
                  <a:lnTo>
                    <a:pt x="1831" y="929"/>
                  </a:lnTo>
                  <a:lnTo>
                    <a:pt x="1826" y="929"/>
                  </a:lnTo>
                  <a:lnTo>
                    <a:pt x="1826" y="923"/>
                  </a:lnTo>
                  <a:close/>
                  <a:moveTo>
                    <a:pt x="1836" y="923"/>
                  </a:moveTo>
                  <a:lnTo>
                    <a:pt x="1841" y="923"/>
                  </a:lnTo>
                  <a:lnTo>
                    <a:pt x="1841" y="929"/>
                  </a:lnTo>
                  <a:lnTo>
                    <a:pt x="1836" y="929"/>
                  </a:lnTo>
                  <a:lnTo>
                    <a:pt x="1836" y="923"/>
                  </a:lnTo>
                  <a:close/>
                  <a:moveTo>
                    <a:pt x="1847" y="923"/>
                  </a:moveTo>
                  <a:lnTo>
                    <a:pt x="1852" y="923"/>
                  </a:lnTo>
                  <a:lnTo>
                    <a:pt x="1852" y="929"/>
                  </a:lnTo>
                  <a:lnTo>
                    <a:pt x="1847" y="929"/>
                  </a:lnTo>
                  <a:lnTo>
                    <a:pt x="1847" y="923"/>
                  </a:lnTo>
                  <a:close/>
                  <a:moveTo>
                    <a:pt x="1857" y="923"/>
                  </a:moveTo>
                  <a:lnTo>
                    <a:pt x="1862" y="923"/>
                  </a:lnTo>
                  <a:lnTo>
                    <a:pt x="1862" y="929"/>
                  </a:lnTo>
                  <a:lnTo>
                    <a:pt x="1857" y="929"/>
                  </a:lnTo>
                  <a:lnTo>
                    <a:pt x="1857" y="923"/>
                  </a:lnTo>
                  <a:close/>
                  <a:moveTo>
                    <a:pt x="1867" y="923"/>
                  </a:moveTo>
                  <a:lnTo>
                    <a:pt x="1872" y="923"/>
                  </a:lnTo>
                  <a:lnTo>
                    <a:pt x="1872" y="929"/>
                  </a:lnTo>
                  <a:lnTo>
                    <a:pt x="1867" y="929"/>
                  </a:lnTo>
                  <a:lnTo>
                    <a:pt x="1867" y="923"/>
                  </a:lnTo>
                  <a:close/>
                  <a:moveTo>
                    <a:pt x="1878" y="923"/>
                  </a:moveTo>
                  <a:lnTo>
                    <a:pt x="1883" y="923"/>
                  </a:lnTo>
                  <a:lnTo>
                    <a:pt x="1883" y="929"/>
                  </a:lnTo>
                  <a:lnTo>
                    <a:pt x="1878" y="929"/>
                  </a:lnTo>
                  <a:lnTo>
                    <a:pt x="1878" y="923"/>
                  </a:lnTo>
                  <a:close/>
                  <a:moveTo>
                    <a:pt x="1888" y="923"/>
                  </a:moveTo>
                  <a:lnTo>
                    <a:pt x="1893" y="923"/>
                  </a:lnTo>
                  <a:lnTo>
                    <a:pt x="1893" y="929"/>
                  </a:lnTo>
                  <a:lnTo>
                    <a:pt x="1888" y="929"/>
                  </a:lnTo>
                  <a:lnTo>
                    <a:pt x="1888" y="923"/>
                  </a:lnTo>
                  <a:close/>
                  <a:moveTo>
                    <a:pt x="1898" y="923"/>
                  </a:moveTo>
                  <a:lnTo>
                    <a:pt x="1904" y="923"/>
                  </a:lnTo>
                  <a:lnTo>
                    <a:pt x="1904" y="929"/>
                  </a:lnTo>
                  <a:lnTo>
                    <a:pt x="1898" y="929"/>
                  </a:lnTo>
                  <a:lnTo>
                    <a:pt x="1898" y="923"/>
                  </a:lnTo>
                  <a:close/>
                  <a:moveTo>
                    <a:pt x="1909" y="923"/>
                  </a:moveTo>
                  <a:lnTo>
                    <a:pt x="1914" y="923"/>
                  </a:lnTo>
                  <a:lnTo>
                    <a:pt x="1914" y="929"/>
                  </a:lnTo>
                  <a:lnTo>
                    <a:pt x="1909" y="929"/>
                  </a:lnTo>
                  <a:lnTo>
                    <a:pt x="1909" y="923"/>
                  </a:lnTo>
                  <a:close/>
                  <a:moveTo>
                    <a:pt x="1919" y="923"/>
                  </a:moveTo>
                  <a:lnTo>
                    <a:pt x="1924" y="923"/>
                  </a:lnTo>
                  <a:lnTo>
                    <a:pt x="1924" y="929"/>
                  </a:lnTo>
                  <a:lnTo>
                    <a:pt x="1919" y="929"/>
                  </a:lnTo>
                  <a:lnTo>
                    <a:pt x="1919" y="923"/>
                  </a:lnTo>
                  <a:close/>
                  <a:moveTo>
                    <a:pt x="1930" y="923"/>
                  </a:moveTo>
                  <a:lnTo>
                    <a:pt x="1935" y="923"/>
                  </a:lnTo>
                  <a:lnTo>
                    <a:pt x="1935" y="929"/>
                  </a:lnTo>
                  <a:lnTo>
                    <a:pt x="1930" y="929"/>
                  </a:lnTo>
                  <a:lnTo>
                    <a:pt x="1930" y="923"/>
                  </a:lnTo>
                  <a:close/>
                  <a:moveTo>
                    <a:pt x="1940" y="923"/>
                  </a:moveTo>
                  <a:lnTo>
                    <a:pt x="1945" y="923"/>
                  </a:lnTo>
                  <a:lnTo>
                    <a:pt x="1945" y="929"/>
                  </a:lnTo>
                  <a:lnTo>
                    <a:pt x="1940" y="929"/>
                  </a:lnTo>
                  <a:lnTo>
                    <a:pt x="1940" y="923"/>
                  </a:lnTo>
                  <a:close/>
                  <a:moveTo>
                    <a:pt x="1950" y="923"/>
                  </a:moveTo>
                  <a:lnTo>
                    <a:pt x="1955" y="923"/>
                  </a:lnTo>
                  <a:lnTo>
                    <a:pt x="1955" y="929"/>
                  </a:lnTo>
                  <a:lnTo>
                    <a:pt x="1950" y="929"/>
                  </a:lnTo>
                  <a:lnTo>
                    <a:pt x="1950" y="923"/>
                  </a:lnTo>
                  <a:close/>
                  <a:moveTo>
                    <a:pt x="1961" y="923"/>
                  </a:moveTo>
                  <a:lnTo>
                    <a:pt x="1966" y="923"/>
                  </a:lnTo>
                  <a:lnTo>
                    <a:pt x="1966" y="929"/>
                  </a:lnTo>
                  <a:lnTo>
                    <a:pt x="1961" y="929"/>
                  </a:lnTo>
                  <a:lnTo>
                    <a:pt x="1961" y="923"/>
                  </a:lnTo>
                  <a:close/>
                  <a:moveTo>
                    <a:pt x="1971" y="923"/>
                  </a:moveTo>
                  <a:lnTo>
                    <a:pt x="1976" y="923"/>
                  </a:lnTo>
                  <a:lnTo>
                    <a:pt x="1976" y="929"/>
                  </a:lnTo>
                  <a:lnTo>
                    <a:pt x="1971" y="929"/>
                  </a:lnTo>
                  <a:lnTo>
                    <a:pt x="1971" y="923"/>
                  </a:lnTo>
                  <a:close/>
                  <a:moveTo>
                    <a:pt x="1981" y="923"/>
                  </a:moveTo>
                  <a:lnTo>
                    <a:pt x="1987" y="923"/>
                  </a:lnTo>
                  <a:lnTo>
                    <a:pt x="1987" y="929"/>
                  </a:lnTo>
                  <a:lnTo>
                    <a:pt x="1981" y="929"/>
                  </a:lnTo>
                  <a:lnTo>
                    <a:pt x="1981" y="923"/>
                  </a:lnTo>
                  <a:close/>
                  <a:moveTo>
                    <a:pt x="1992" y="923"/>
                  </a:moveTo>
                  <a:lnTo>
                    <a:pt x="1997" y="923"/>
                  </a:lnTo>
                  <a:lnTo>
                    <a:pt x="1997" y="929"/>
                  </a:lnTo>
                  <a:lnTo>
                    <a:pt x="1992" y="929"/>
                  </a:lnTo>
                  <a:lnTo>
                    <a:pt x="1992" y="923"/>
                  </a:lnTo>
                  <a:close/>
                  <a:moveTo>
                    <a:pt x="2002" y="923"/>
                  </a:moveTo>
                  <a:lnTo>
                    <a:pt x="2007" y="923"/>
                  </a:lnTo>
                  <a:lnTo>
                    <a:pt x="2007" y="929"/>
                  </a:lnTo>
                  <a:lnTo>
                    <a:pt x="2002" y="929"/>
                  </a:lnTo>
                  <a:lnTo>
                    <a:pt x="2002" y="923"/>
                  </a:lnTo>
                  <a:close/>
                  <a:moveTo>
                    <a:pt x="2012" y="923"/>
                  </a:moveTo>
                  <a:lnTo>
                    <a:pt x="2018" y="923"/>
                  </a:lnTo>
                  <a:lnTo>
                    <a:pt x="2018" y="929"/>
                  </a:lnTo>
                  <a:lnTo>
                    <a:pt x="2012" y="929"/>
                  </a:lnTo>
                  <a:lnTo>
                    <a:pt x="2012" y="923"/>
                  </a:lnTo>
                  <a:close/>
                  <a:moveTo>
                    <a:pt x="2023" y="923"/>
                  </a:moveTo>
                  <a:lnTo>
                    <a:pt x="2028" y="923"/>
                  </a:lnTo>
                  <a:lnTo>
                    <a:pt x="2028" y="929"/>
                  </a:lnTo>
                  <a:lnTo>
                    <a:pt x="2023" y="929"/>
                  </a:lnTo>
                  <a:lnTo>
                    <a:pt x="2023" y="923"/>
                  </a:lnTo>
                  <a:close/>
                  <a:moveTo>
                    <a:pt x="2033" y="923"/>
                  </a:moveTo>
                  <a:lnTo>
                    <a:pt x="2038" y="923"/>
                  </a:lnTo>
                  <a:lnTo>
                    <a:pt x="2038" y="929"/>
                  </a:lnTo>
                  <a:lnTo>
                    <a:pt x="2033" y="929"/>
                  </a:lnTo>
                  <a:lnTo>
                    <a:pt x="2033" y="923"/>
                  </a:lnTo>
                  <a:close/>
                  <a:moveTo>
                    <a:pt x="2044" y="923"/>
                  </a:moveTo>
                  <a:lnTo>
                    <a:pt x="2049" y="923"/>
                  </a:lnTo>
                  <a:lnTo>
                    <a:pt x="2049" y="929"/>
                  </a:lnTo>
                  <a:lnTo>
                    <a:pt x="2044" y="929"/>
                  </a:lnTo>
                  <a:lnTo>
                    <a:pt x="2044" y="923"/>
                  </a:lnTo>
                  <a:close/>
                  <a:moveTo>
                    <a:pt x="2054" y="923"/>
                  </a:moveTo>
                  <a:lnTo>
                    <a:pt x="2059" y="923"/>
                  </a:lnTo>
                  <a:lnTo>
                    <a:pt x="2059" y="929"/>
                  </a:lnTo>
                  <a:lnTo>
                    <a:pt x="2054" y="929"/>
                  </a:lnTo>
                  <a:lnTo>
                    <a:pt x="2054" y="923"/>
                  </a:lnTo>
                  <a:close/>
                  <a:moveTo>
                    <a:pt x="2064" y="923"/>
                  </a:moveTo>
                  <a:lnTo>
                    <a:pt x="2070" y="923"/>
                  </a:lnTo>
                  <a:lnTo>
                    <a:pt x="2070" y="929"/>
                  </a:lnTo>
                  <a:lnTo>
                    <a:pt x="2064" y="929"/>
                  </a:lnTo>
                  <a:lnTo>
                    <a:pt x="2064" y="923"/>
                  </a:lnTo>
                  <a:close/>
                  <a:moveTo>
                    <a:pt x="2075" y="923"/>
                  </a:moveTo>
                  <a:lnTo>
                    <a:pt x="2080" y="923"/>
                  </a:lnTo>
                  <a:lnTo>
                    <a:pt x="2080" y="929"/>
                  </a:lnTo>
                  <a:lnTo>
                    <a:pt x="2075" y="929"/>
                  </a:lnTo>
                  <a:lnTo>
                    <a:pt x="2075" y="923"/>
                  </a:lnTo>
                  <a:close/>
                  <a:moveTo>
                    <a:pt x="2085" y="923"/>
                  </a:moveTo>
                  <a:lnTo>
                    <a:pt x="2090" y="923"/>
                  </a:lnTo>
                  <a:lnTo>
                    <a:pt x="2090" y="929"/>
                  </a:lnTo>
                  <a:lnTo>
                    <a:pt x="2085" y="929"/>
                  </a:lnTo>
                  <a:lnTo>
                    <a:pt x="2085" y="923"/>
                  </a:lnTo>
                  <a:close/>
                  <a:moveTo>
                    <a:pt x="2095" y="923"/>
                  </a:moveTo>
                  <a:lnTo>
                    <a:pt x="2101" y="923"/>
                  </a:lnTo>
                  <a:lnTo>
                    <a:pt x="2101" y="929"/>
                  </a:lnTo>
                  <a:lnTo>
                    <a:pt x="2095" y="929"/>
                  </a:lnTo>
                  <a:lnTo>
                    <a:pt x="2095" y="923"/>
                  </a:lnTo>
                  <a:close/>
                  <a:moveTo>
                    <a:pt x="2106" y="923"/>
                  </a:moveTo>
                  <a:lnTo>
                    <a:pt x="2111" y="923"/>
                  </a:lnTo>
                  <a:lnTo>
                    <a:pt x="2111" y="929"/>
                  </a:lnTo>
                  <a:lnTo>
                    <a:pt x="2106" y="929"/>
                  </a:lnTo>
                  <a:lnTo>
                    <a:pt x="2106" y="923"/>
                  </a:lnTo>
                  <a:close/>
                  <a:moveTo>
                    <a:pt x="2116" y="923"/>
                  </a:moveTo>
                  <a:lnTo>
                    <a:pt x="2121" y="923"/>
                  </a:lnTo>
                  <a:lnTo>
                    <a:pt x="2121" y="929"/>
                  </a:lnTo>
                  <a:lnTo>
                    <a:pt x="2116" y="929"/>
                  </a:lnTo>
                  <a:lnTo>
                    <a:pt x="2116" y="923"/>
                  </a:lnTo>
                  <a:close/>
                  <a:moveTo>
                    <a:pt x="2127" y="923"/>
                  </a:moveTo>
                  <a:lnTo>
                    <a:pt x="2132" y="923"/>
                  </a:lnTo>
                  <a:lnTo>
                    <a:pt x="2132" y="929"/>
                  </a:lnTo>
                  <a:lnTo>
                    <a:pt x="2127" y="929"/>
                  </a:lnTo>
                  <a:lnTo>
                    <a:pt x="2127" y="923"/>
                  </a:lnTo>
                  <a:close/>
                  <a:moveTo>
                    <a:pt x="2137" y="923"/>
                  </a:moveTo>
                  <a:lnTo>
                    <a:pt x="2142" y="923"/>
                  </a:lnTo>
                  <a:lnTo>
                    <a:pt x="2142" y="929"/>
                  </a:lnTo>
                  <a:lnTo>
                    <a:pt x="2137" y="929"/>
                  </a:lnTo>
                  <a:lnTo>
                    <a:pt x="2137" y="923"/>
                  </a:lnTo>
                  <a:close/>
                  <a:moveTo>
                    <a:pt x="2147" y="923"/>
                  </a:moveTo>
                  <a:lnTo>
                    <a:pt x="2153" y="923"/>
                  </a:lnTo>
                  <a:lnTo>
                    <a:pt x="2153" y="929"/>
                  </a:lnTo>
                  <a:lnTo>
                    <a:pt x="2147" y="929"/>
                  </a:lnTo>
                  <a:lnTo>
                    <a:pt x="2147" y="923"/>
                  </a:lnTo>
                  <a:close/>
                  <a:moveTo>
                    <a:pt x="2158" y="923"/>
                  </a:moveTo>
                  <a:lnTo>
                    <a:pt x="2163" y="923"/>
                  </a:lnTo>
                  <a:lnTo>
                    <a:pt x="2163" y="929"/>
                  </a:lnTo>
                  <a:lnTo>
                    <a:pt x="2158" y="929"/>
                  </a:lnTo>
                  <a:lnTo>
                    <a:pt x="2158" y="923"/>
                  </a:lnTo>
                  <a:close/>
                  <a:moveTo>
                    <a:pt x="2168" y="923"/>
                  </a:moveTo>
                  <a:lnTo>
                    <a:pt x="2173" y="923"/>
                  </a:lnTo>
                  <a:lnTo>
                    <a:pt x="2173" y="929"/>
                  </a:lnTo>
                  <a:lnTo>
                    <a:pt x="2168" y="929"/>
                  </a:lnTo>
                  <a:lnTo>
                    <a:pt x="2168" y="923"/>
                  </a:lnTo>
                  <a:close/>
                  <a:moveTo>
                    <a:pt x="2178" y="923"/>
                  </a:moveTo>
                  <a:lnTo>
                    <a:pt x="2184" y="923"/>
                  </a:lnTo>
                  <a:lnTo>
                    <a:pt x="2184" y="929"/>
                  </a:lnTo>
                  <a:lnTo>
                    <a:pt x="2178" y="929"/>
                  </a:lnTo>
                  <a:lnTo>
                    <a:pt x="2178" y="923"/>
                  </a:lnTo>
                  <a:close/>
                  <a:moveTo>
                    <a:pt x="2189" y="923"/>
                  </a:moveTo>
                  <a:lnTo>
                    <a:pt x="2194" y="923"/>
                  </a:lnTo>
                  <a:lnTo>
                    <a:pt x="2194" y="929"/>
                  </a:lnTo>
                  <a:lnTo>
                    <a:pt x="2189" y="929"/>
                  </a:lnTo>
                  <a:lnTo>
                    <a:pt x="2189" y="923"/>
                  </a:lnTo>
                  <a:close/>
                  <a:moveTo>
                    <a:pt x="2199" y="923"/>
                  </a:moveTo>
                  <a:lnTo>
                    <a:pt x="2204" y="923"/>
                  </a:lnTo>
                  <a:lnTo>
                    <a:pt x="2204" y="929"/>
                  </a:lnTo>
                  <a:lnTo>
                    <a:pt x="2199" y="929"/>
                  </a:lnTo>
                  <a:lnTo>
                    <a:pt x="2199" y="923"/>
                  </a:lnTo>
                  <a:close/>
                  <a:moveTo>
                    <a:pt x="2210" y="923"/>
                  </a:moveTo>
                  <a:lnTo>
                    <a:pt x="2215" y="923"/>
                  </a:lnTo>
                  <a:lnTo>
                    <a:pt x="2215" y="929"/>
                  </a:lnTo>
                  <a:lnTo>
                    <a:pt x="2210" y="929"/>
                  </a:lnTo>
                  <a:lnTo>
                    <a:pt x="2210" y="923"/>
                  </a:lnTo>
                  <a:close/>
                  <a:moveTo>
                    <a:pt x="2220" y="923"/>
                  </a:moveTo>
                  <a:lnTo>
                    <a:pt x="2225" y="923"/>
                  </a:lnTo>
                  <a:lnTo>
                    <a:pt x="2225" y="929"/>
                  </a:lnTo>
                  <a:lnTo>
                    <a:pt x="2220" y="929"/>
                  </a:lnTo>
                  <a:lnTo>
                    <a:pt x="2220" y="923"/>
                  </a:lnTo>
                  <a:close/>
                  <a:moveTo>
                    <a:pt x="2230" y="923"/>
                  </a:moveTo>
                  <a:lnTo>
                    <a:pt x="2236" y="923"/>
                  </a:lnTo>
                  <a:lnTo>
                    <a:pt x="2236" y="929"/>
                  </a:lnTo>
                  <a:lnTo>
                    <a:pt x="2230" y="929"/>
                  </a:lnTo>
                  <a:lnTo>
                    <a:pt x="2230" y="923"/>
                  </a:lnTo>
                  <a:close/>
                  <a:moveTo>
                    <a:pt x="2241" y="923"/>
                  </a:moveTo>
                  <a:lnTo>
                    <a:pt x="2246" y="923"/>
                  </a:lnTo>
                  <a:lnTo>
                    <a:pt x="2246" y="929"/>
                  </a:lnTo>
                  <a:lnTo>
                    <a:pt x="2241" y="929"/>
                  </a:lnTo>
                  <a:lnTo>
                    <a:pt x="2241" y="923"/>
                  </a:lnTo>
                  <a:close/>
                  <a:moveTo>
                    <a:pt x="2251" y="923"/>
                  </a:moveTo>
                  <a:lnTo>
                    <a:pt x="2256" y="923"/>
                  </a:lnTo>
                  <a:lnTo>
                    <a:pt x="2256" y="929"/>
                  </a:lnTo>
                  <a:lnTo>
                    <a:pt x="2251" y="929"/>
                  </a:lnTo>
                  <a:lnTo>
                    <a:pt x="2251" y="923"/>
                  </a:lnTo>
                  <a:close/>
                  <a:moveTo>
                    <a:pt x="2261" y="923"/>
                  </a:moveTo>
                  <a:lnTo>
                    <a:pt x="2267" y="923"/>
                  </a:lnTo>
                  <a:lnTo>
                    <a:pt x="2267" y="929"/>
                  </a:lnTo>
                  <a:lnTo>
                    <a:pt x="2261" y="929"/>
                  </a:lnTo>
                  <a:lnTo>
                    <a:pt x="2261" y="923"/>
                  </a:lnTo>
                  <a:close/>
                  <a:moveTo>
                    <a:pt x="2272" y="923"/>
                  </a:moveTo>
                  <a:lnTo>
                    <a:pt x="2277" y="923"/>
                  </a:lnTo>
                  <a:lnTo>
                    <a:pt x="2277" y="929"/>
                  </a:lnTo>
                  <a:lnTo>
                    <a:pt x="2272" y="929"/>
                  </a:lnTo>
                  <a:lnTo>
                    <a:pt x="2272" y="923"/>
                  </a:lnTo>
                  <a:close/>
                  <a:moveTo>
                    <a:pt x="2282" y="923"/>
                  </a:moveTo>
                  <a:lnTo>
                    <a:pt x="2287" y="923"/>
                  </a:lnTo>
                  <a:lnTo>
                    <a:pt x="2287" y="929"/>
                  </a:lnTo>
                  <a:lnTo>
                    <a:pt x="2282" y="929"/>
                  </a:lnTo>
                  <a:lnTo>
                    <a:pt x="2282" y="923"/>
                  </a:lnTo>
                  <a:close/>
                  <a:moveTo>
                    <a:pt x="2293" y="923"/>
                  </a:moveTo>
                  <a:lnTo>
                    <a:pt x="2298" y="923"/>
                  </a:lnTo>
                  <a:lnTo>
                    <a:pt x="2298" y="929"/>
                  </a:lnTo>
                  <a:lnTo>
                    <a:pt x="2293" y="929"/>
                  </a:lnTo>
                  <a:lnTo>
                    <a:pt x="2293" y="923"/>
                  </a:lnTo>
                  <a:close/>
                  <a:moveTo>
                    <a:pt x="2303" y="923"/>
                  </a:moveTo>
                  <a:lnTo>
                    <a:pt x="2308" y="923"/>
                  </a:lnTo>
                  <a:lnTo>
                    <a:pt x="2308" y="929"/>
                  </a:lnTo>
                  <a:lnTo>
                    <a:pt x="2303" y="929"/>
                  </a:lnTo>
                  <a:lnTo>
                    <a:pt x="2303" y="923"/>
                  </a:lnTo>
                  <a:close/>
                  <a:moveTo>
                    <a:pt x="2313" y="923"/>
                  </a:moveTo>
                  <a:lnTo>
                    <a:pt x="2319" y="923"/>
                  </a:lnTo>
                  <a:lnTo>
                    <a:pt x="2319" y="929"/>
                  </a:lnTo>
                  <a:lnTo>
                    <a:pt x="2313" y="929"/>
                  </a:lnTo>
                  <a:lnTo>
                    <a:pt x="2313" y="923"/>
                  </a:lnTo>
                  <a:close/>
                  <a:moveTo>
                    <a:pt x="2324" y="923"/>
                  </a:moveTo>
                  <a:lnTo>
                    <a:pt x="2329" y="923"/>
                  </a:lnTo>
                  <a:lnTo>
                    <a:pt x="2329" y="929"/>
                  </a:lnTo>
                  <a:lnTo>
                    <a:pt x="2324" y="929"/>
                  </a:lnTo>
                  <a:lnTo>
                    <a:pt x="2324" y="923"/>
                  </a:lnTo>
                  <a:close/>
                  <a:moveTo>
                    <a:pt x="2334" y="923"/>
                  </a:moveTo>
                  <a:lnTo>
                    <a:pt x="2339" y="923"/>
                  </a:lnTo>
                  <a:lnTo>
                    <a:pt x="2339" y="929"/>
                  </a:lnTo>
                  <a:lnTo>
                    <a:pt x="2334" y="929"/>
                  </a:lnTo>
                  <a:lnTo>
                    <a:pt x="2334" y="923"/>
                  </a:lnTo>
                  <a:close/>
                  <a:moveTo>
                    <a:pt x="2344" y="923"/>
                  </a:moveTo>
                  <a:lnTo>
                    <a:pt x="2350" y="923"/>
                  </a:lnTo>
                  <a:lnTo>
                    <a:pt x="2350" y="929"/>
                  </a:lnTo>
                  <a:lnTo>
                    <a:pt x="2344" y="929"/>
                  </a:lnTo>
                  <a:lnTo>
                    <a:pt x="2344" y="923"/>
                  </a:lnTo>
                  <a:close/>
                  <a:moveTo>
                    <a:pt x="2355" y="923"/>
                  </a:moveTo>
                  <a:lnTo>
                    <a:pt x="2360" y="923"/>
                  </a:lnTo>
                  <a:lnTo>
                    <a:pt x="2360" y="929"/>
                  </a:lnTo>
                  <a:lnTo>
                    <a:pt x="2355" y="929"/>
                  </a:lnTo>
                  <a:lnTo>
                    <a:pt x="2355" y="923"/>
                  </a:lnTo>
                  <a:close/>
                  <a:moveTo>
                    <a:pt x="2365" y="923"/>
                  </a:moveTo>
                  <a:lnTo>
                    <a:pt x="2370" y="923"/>
                  </a:lnTo>
                  <a:lnTo>
                    <a:pt x="2370" y="929"/>
                  </a:lnTo>
                  <a:lnTo>
                    <a:pt x="2365" y="929"/>
                  </a:lnTo>
                  <a:lnTo>
                    <a:pt x="2365" y="923"/>
                  </a:lnTo>
                  <a:close/>
                  <a:moveTo>
                    <a:pt x="2376" y="923"/>
                  </a:moveTo>
                  <a:lnTo>
                    <a:pt x="2381" y="923"/>
                  </a:lnTo>
                  <a:lnTo>
                    <a:pt x="2381" y="929"/>
                  </a:lnTo>
                  <a:lnTo>
                    <a:pt x="2376" y="929"/>
                  </a:lnTo>
                  <a:lnTo>
                    <a:pt x="2376" y="923"/>
                  </a:lnTo>
                  <a:close/>
                  <a:moveTo>
                    <a:pt x="2386" y="923"/>
                  </a:moveTo>
                  <a:lnTo>
                    <a:pt x="2391" y="923"/>
                  </a:lnTo>
                  <a:lnTo>
                    <a:pt x="2391" y="929"/>
                  </a:lnTo>
                  <a:lnTo>
                    <a:pt x="2386" y="929"/>
                  </a:lnTo>
                  <a:lnTo>
                    <a:pt x="2386" y="923"/>
                  </a:lnTo>
                  <a:close/>
                  <a:moveTo>
                    <a:pt x="2396" y="923"/>
                  </a:moveTo>
                  <a:lnTo>
                    <a:pt x="2401" y="923"/>
                  </a:lnTo>
                  <a:lnTo>
                    <a:pt x="2401" y="929"/>
                  </a:lnTo>
                  <a:lnTo>
                    <a:pt x="2396" y="929"/>
                  </a:lnTo>
                  <a:lnTo>
                    <a:pt x="2396" y="923"/>
                  </a:lnTo>
                  <a:close/>
                  <a:moveTo>
                    <a:pt x="2407" y="923"/>
                  </a:moveTo>
                  <a:lnTo>
                    <a:pt x="2412" y="923"/>
                  </a:lnTo>
                  <a:lnTo>
                    <a:pt x="2412" y="929"/>
                  </a:lnTo>
                  <a:lnTo>
                    <a:pt x="2407" y="929"/>
                  </a:lnTo>
                  <a:lnTo>
                    <a:pt x="2407" y="923"/>
                  </a:lnTo>
                  <a:close/>
                  <a:moveTo>
                    <a:pt x="2417" y="923"/>
                  </a:moveTo>
                  <a:lnTo>
                    <a:pt x="2422" y="923"/>
                  </a:lnTo>
                  <a:lnTo>
                    <a:pt x="2422" y="929"/>
                  </a:lnTo>
                  <a:lnTo>
                    <a:pt x="2417" y="929"/>
                  </a:lnTo>
                  <a:lnTo>
                    <a:pt x="2417" y="923"/>
                  </a:lnTo>
                  <a:close/>
                  <a:moveTo>
                    <a:pt x="2427" y="923"/>
                  </a:moveTo>
                  <a:lnTo>
                    <a:pt x="2433" y="923"/>
                  </a:lnTo>
                  <a:lnTo>
                    <a:pt x="2433" y="929"/>
                  </a:lnTo>
                  <a:lnTo>
                    <a:pt x="2427" y="929"/>
                  </a:lnTo>
                  <a:lnTo>
                    <a:pt x="2427" y="923"/>
                  </a:lnTo>
                  <a:close/>
                  <a:moveTo>
                    <a:pt x="2438" y="923"/>
                  </a:moveTo>
                  <a:lnTo>
                    <a:pt x="2443" y="923"/>
                  </a:lnTo>
                  <a:lnTo>
                    <a:pt x="2443" y="929"/>
                  </a:lnTo>
                  <a:lnTo>
                    <a:pt x="2438" y="929"/>
                  </a:lnTo>
                  <a:lnTo>
                    <a:pt x="2438" y="923"/>
                  </a:lnTo>
                  <a:close/>
                  <a:moveTo>
                    <a:pt x="2448" y="923"/>
                  </a:moveTo>
                  <a:lnTo>
                    <a:pt x="2453" y="923"/>
                  </a:lnTo>
                  <a:lnTo>
                    <a:pt x="2453" y="929"/>
                  </a:lnTo>
                  <a:lnTo>
                    <a:pt x="2448" y="929"/>
                  </a:lnTo>
                  <a:lnTo>
                    <a:pt x="2448" y="923"/>
                  </a:lnTo>
                  <a:close/>
                  <a:moveTo>
                    <a:pt x="2459" y="923"/>
                  </a:moveTo>
                  <a:lnTo>
                    <a:pt x="2464" y="923"/>
                  </a:lnTo>
                  <a:lnTo>
                    <a:pt x="2464" y="929"/>
                  </a:lnTo>
                  <a:lnTo>
                    <a:pt x="2459" y="929"/>
                  </a:lnTo>
                  <a:lnTo>
                    <a:pt x="2459" y="923"/>
                  </a:lnTo>
                  <a:close/>
                  <a:moveTo>
                    <a:pt x="2469" y="923"/>
                  </a:moveTo>
                  <a:lnTo>
                    <a:pt x="2474" y="923"/>
                  </a:lnTo>
                  <a:lnTo>
                    <a:pt x="2474" y="929"/>
                  </a:lnTo>
                  <a:lnTo>
                    <a:pt x="2469" y="929"/>
                  </a:lnTo>
                  <a:lnTo>
                    <a:pt x="2469" y="923"/>
                  </a:lnTo>
                  <a:close/>
                  <a:moveTo>
                    <a:pt x="2479" y="923"/>
                  </a:moveTo>
                  <a:lnTo>
                    <a:pt x="2484" y="923"/>
                  </a:lnTo>
                  <a:lnTo>
                    <a:pt x="2484" y="929"/>
                  </a:lnTo>
                  <a:lnTo>
                    <a:pt x="2479" y="929"/>
                  </a:lnTo>
                  <a:lnTo>
                    <a:pt x="2479" y="923"/>
                  </a:lnTo>
                  <a:close/>
                  <a:moveTo>
                    <a:pt x="2490" y="923"/>
                  </a:moveTo>
                  <a:lnTo>
                    <a:pt x="2495" y="923"/>
                  </a:lnTo>
                  <a:lnTo>
                    <a:pt x="2495" y="929"/>
                  </a:lnTo>
                  <a:lnTo>
                    <a:pt x="2490" y="929"/>
                  </a:lnTo>
                  <a:lnTo>
                    <a:pt x="2490" y="923"/>
                  </a:lnTo>
                  <a:close/>
                  <a:moveTo>
                    <a:pt x="2500" y="923"/>
                  </a:moveTo>
                  <a:lnTo>
                    <a:pt x="2505" y="923"/>
                  </a:lnTo>
                  <a:lnTo>
                    <a:pt x="2505" y="929"/>
                  </a:lnTo>
                  <a:lnTo>
                    <a:pt x="2500" y="929"/>
                  </a:lnTo>
                  <a:lnTo>
                    <a:pt x="2500" y="923"/>
                  </a:lnTo>
                  <a:close/>
                  <a:moveTo>
                    <a:pt x="2510" y="923"/>
                  </a:moveTo>
                  <a:lnTo>
                    <a:pt x="2516" y="923"/>
                  </a:lnTo>
                  <a:lnTo>
                    <a:pt x="2516" y="929"/>
                  </a:lnTo>
                  <a:lnTo>
                    <a:pt x="2510" y="929"/>
                  </a:lnTo>
                  <a:lnTo>
                    <a:pt x="2510" y="923"/>
                  </a:lnTo>
                  <a:close/>
                  <a:moveTo>
                    <a:pt x="2521" y="923"/>
                  </a:moveTo>
                  <a:lnTo>
                    <a:pt x="2526" y="923"/>
                  </a:lnTo>
                  <a:lnTo>
                    <a:pt x="2526" y="929"/>
                  </a:lnTo>
                  <a:lnTo>
                    <a:pt x="2521" y="929"/>
                  </a:lnTo>
                  <a:lnTo>
                    <a:pt x="2521" y="923"/>
                  </a:lnTo>
                  <a:close/>
                  <a:moveTo>
                    <a:pt x="2531" y="923"/>
                  </a:moveTo>
                  <a:lnTo>
                    <a:pt x="2536" y="923"/>
                  </a:lnTo>
                  <a:lnTo>
                    <a:pt x="2536" y="929"/>
                  </a:lnTo>
                  <a:lnTo>
                    <a:pt x="2531" y="929"/>
                  </a:lnTo>
                  <a:lnTo>
                    <a:pt x="2531" y="923"/>
                  </a:lnTo>
                  <a:close/>
                  <a:moveTo>
                    <a:pt x="2542" y="923"/>
                  </a:moveTo>
                  <a:lnTo>
                    <a:pt x="2547" y="923"/>
                  </a:lnTo>
                  <a:lnTo>
                    <a:pt x="2547" y="929"/>
                  </a:lnTo>
                  <a:lnTo>
                    <a:pt x="2542" y="929"/>
                  </a:lnTo>
                  <a:lnTo>
                    <a:pt x="2542" y="923"/>
                  </a:lnTo>
                  <a:close/>
                  <a:moveTo>
                    <a:pt x="2552" y="923"/>
                  </a:moveTo>
                  <a:lnTo>
                    <a:pt x="2557" y="923"/>
                  </a:lnTo>
                  <a:lnTo>
                    <a:pt x="2557" y="929"/>
                  </a:lnTo>
                  <a:lnTo>
                    <a:pt x="2552" y="929"/>
                  </a:lnTo>
                  <a:lnTo>
                    <a:pt x="2552" y="923"/>
                  </a:lnTo>
                  <a:close/>
                  <a:moveTo>
                    <a:pt x="2562" y="923"/>
                  </a:moveTo>
                  <a:lnTo>
                    <a:pt x="2567" y="923"/>
                  </a:lnTo>
                  <a:lnTo>
                    <a:pt x="2567" y="929"/>
                  </a:lnTo>
                  <a:lnTo>
                    <a:pt x="2562" y="929"/>
                  </a:lnTo>
                  <a:lnTo>
                    <a:pt x="2562" y="923"/>
                  </a:lnTo>
                  <a:close/>
                  <a:moveTo>
                    <a:pt x="2573" y="923"/>
                  </a:moveTo>
                  <a:lnTo>
                    <a:pt x="2578" y="923"/>
                  </a:lnTo>
                  <a:lnTo>
                    <a:pt x="2578" y="929"/>
                  </a:lnTo>
                  <a:lnTo>
                    <a:pt x="2573" y="929"/>
                  </a:lnTo>
                  <a:lnTo>
                    <a:pt x="2573" y="923"/>
                  </a:lnTo>
                  <a:close/>
                  <a:moveTo>
                    <a:pt x="2583" y="923"/>
                  </a:moveTo>
                  <a:lnTo>
                    <a:pt x="2588" y="923"/>
                  </a:lnTo>
                  <a:lnTo>
                    <a:pt x="2588" y="929"/>
                  </a:lnTo>
                  <a:lnTo>
                    <a:pt x="2583" y="929"/>
                  </a:lnTo>
                  <a:lnTo>
                    <a:pt x="2583" y="923"/>
                  </a:lnTo>
                  <a:close/>
                  <a:moveTo>
                    <a:pt x="2593" y="923"/>
                  </a:moveTo>
                  <a:lnTo>
                    <a:pt x="2599" y="923"/>
                  </a:lnTo>
                  <a:lnTo>
                    <a:pt x="2599" y="929"/>
                  </a:lnTo>
                  <a:lnTo>
                    <a:pt x="2593" y="929"/>
                  </a:lnTo>
                  <a:lnTo>
                    <a:pt x="2593" y="923"/>
                  </a:lnTo>
                  <a:close/>
                  <a:moveTo>
                    <a:pt x="2604" y="923"/>
                  </a:moveTo>
                  <a:lnTo>
                    <a:pt x="2609" y="923"/>
                  </a:lnTo>
                  <a:lnTo>
                    <a:pt x="2609" y="929"/>
                  </a:lnTo>
                  <a:lnTo>
                    <a:pt x="2604" y="929"/>
                  </a:lnTo>
                  <a:lnTo>
                    <a:pt x="2604" y="923"/>
                  </a:lnTo>
                  <a:close/>
                  <a:moveTo>
                    <a:pt x="2614" y="923"/>
                  </a:moveTo>
                  <a:lnTo>
                    <a:pt x="2619" y="923"/>
                  </a:lnTo>
                  <a:lnTo>
                    <a:pt x="2619" y="929"/>
                  </a:lnTo>
                  <a:lnTo>
                    <a:pt x="2614" y="929"/>
                  </a:lnTo>
                  <a:lnTo>
                    <a:pt x="2614" y="923"/>
                  </a:lnTo>
                  <a:close/>
                  <a:moveTo>
                    <a:pt x="2625" y="923"/>
                  </a:moveTo>
                  <a:lnTo>
                    <a:pt x="2630" y="923"/>
                  </a:lnTo>
                  <a:lnTo>
                    <a:pt x="2630" y="929"/>
                  </a:lnTo>
                  <a:lnTo>
                    <a:pt x="2625" y="929"/>
                  </a:lnTo>
                  <a:lnTo>
                    <a:pt x="2625" y="923"/>
                  </a:lnTo>
                  <a:close/>
                  <a:moveTo>
                    <a:pt x="2635" y="923"/>
                  </a:moveTo>
                  <a:lnTo>
                    <a:pt x="2640" y="923"/>
                  </a:lnTo>
                  <a:lnTo>
                    <a:pt x="2640" y="929"/>
                  </a:lnTo>
                  <a:lnTo>
                    <a:pt x="2635" y="929"/>
                  </a:lnTo>
                  <a:lnTo>
                    <a:pt x="2635" y="923"/>
                  </a:lnTo>
                  <a:close/>
                  <a:moveTo>
                    <a:pt x="2645" y="923"/>
                  </a:moveTo>
                  <a:lnTo>
                    <a:pt x="2650" y="923"/>
                  </a:lnTo>
                  <a:lnTo>
                    <a:pt x="2650" y="929"/>
                  </a:lnTo>
                  <a:lnTo>
                    <a:pt x="2645" y="929"/>
                  </a:lnTo>
                  <a:lnTo>
                    <a:pt x="2645" y="923"/>
                  </a:lnTo>
                  <a:close/>
                  <a:moveTo>
                    <a:pt x="2656" y="923"/>
                  </a:moveTo>
                  <a:lnTo>
                    <a:pt x="2661" y="923"/>
                  </a:lnTo>
                  <a:lnTo>
                    <a:pt x="2661" y="929"/>
                  </a:lnTo>
                  <a:lnTo>
                    <a:pt x="2656" y="929"/>
                  </a:lnTo>
                  <a:lnTo>
                    <a:pt x="2656" y="923"/>
                  </a:lnTo>
                  <a:close/>
                  <a:moveTo>
                    <a:pt x="2666" y="923"/>
                  </a:moveTo>
                  <a:lnTo>
                    <a:pt x="2671" y="923"/>
                  </a:lnTo>
                  <a:lnTo>
                    <a:pt x="2671" y="929"/>
                  </a:lnTo>
                  <a:lnTo>
                    <a:pt x="2666" y="929"/>
                  </a:lnTo>
                  <a:lnTo>
                    <a:pt x="2666" y="923"/>
                  </a:lnTo>
                  <a:close/>
                  <a:moveTo>
                    <a:pt x="2676" y="923"/>
                  </a:moveTo>
                  <a:lnTo>
                    <a:pt x="2682" y="923"/>
                  </a:lnTo>
                  <a:lnTo>
                    <a:pt x="2682" y="929"/>
                  </a:lnTo>
                  <a:lnTo>
                    <a:pt x="2676" y="929"/>
                  </a:lnTo>
                  <a:lnTo>
                    <a:pt x="2676" y="923"/>
                  </a:lnTo>
                  <a:close/>
                  <a:moveTo>
                    <a:pt x="2687" y="923"/>
                  </a:moveTo>
                  <a:lnTo>
                    <a:pt x="2692" y="923"/>
                  </a:lnTo>
                  <a:lnTo>
                    <a:pt x="2692" y="929"/>
                  </a:lnTo>
                  <a:lnTo>
                    <a:pt x="2687" y="929"/>
                  </a:lnTo>
                  <a:lnTo>
                    <a:pt x="2687" y="923"/>
                  </a:lnTo>
                  <a:close/>
                  <a:moveTo>
                    <a:pt x="2697" y="923"/>
                  </a:moveTo>
                  <a:lnTo>
                    <a:pt x="2702" y="923"/>
                  </a:lnTo>
                  <a:lnTo>
                    <a:pt x="2702" y="929"/>
                  </a:lnTo>
                  <a:lnTo>
                    <a:pt x="2697" y="929"/>
                  </a:lnTo>
                  <a:lnTo>
                    <a:pt x="2697" y="923"/>
                  </a:lnTo>
                  <a:close/>
                  <a:moveTo>
                    <a:pt x="2707" y="923"/>
                  </a:moveTo>
                  <a:lnTo>
                    <a:pt x="2713" y="923"/>
                  </a:lnTo>
                  <a:lnTo>
                    <a:pt x="2713" y="929"/>
                  </a:lnTo>
                  <a:lnTo>
                    <a:pt x="2707" y="929"/>
                  </a:lnTo>
                  <a:lnTo>
                    <a:pt x="2707" y="923"/>
                  </a:lnTo>
                  <a:close/>
                  <a:moveTo>
                    <a:pt x="2718" y="923"/>
                  </a:moveTo>
                  <a:lnTo>
                    <a:pt x="2723" y="923"/>
                  </a:lnTo>
                  <a:lnTo>
                    <a:pt x="2723" y="929"/>
                  </a:lnTo>
                  <a:lnTo>
                    <a:pt x="2718" y="929"/>
                  </a:lnTo>
                  <a:lnTo>
                    <a:pt x="2718" y="923"/>
                  </a:lnTo>
                  <a:close/>
                  <a:moveTo>
                    <a:pt x="2728" y="923"/>
                  </a:moveTo>
                  <a:lnTo>
                    <a:pt x="2733" y="923"/>
                  </a:lnTo>
                  <a:lnTo>
                    <a:pt x="2733" y="929"/>
                  </a:lnTo>
                  <a:lnTo>
                    <a:pt x="2728" y="929"/>
                  </a:lnTo>
                  <a:lnTo>
                    <a:pt x="2728" y="923"/>
                  </a:lnTo>
                  <a:close/>
                  <a:moveTo>
                    <a:pt x="2739" y="923"/>
                  </a:moveTo>
                  <a:lnTo>
                    <a:pt x="2744" y="923"/>
                  </a:lnTo>
                  <a:lnTo>
                    <a:pt x="2744" y="929"/>
                  </a:lnTo>
                  <a:lnTo>
                    <a:pt x="2739" y="929"/>
                  </a:lnTo>
                  <a:lnTo>
                    <a:pt x="2739" y="923"/>
                  </a:lnTo>
                  <a:close/>
                  <a:moveTo>
                    <a:pt x="2749" y="923"/>
                  </a:moveTo>
                  <a:lnTo>
                    <a:pt x="2754" y="923"/>
                  </a:lnTo>
                  <a:lnTo>
                    <a:pt x="2754" y="929"/>
                  </a:lnTo>
                  <a:lnTo>
                    <a:pt x="2749" y="929"/>
                  </a:lnTo>
                  <a:lnTo>
                    <a:pt x="2749" y="923"/>
                  </a:lnTo>
                  <a:close/>
                  <a:moveTo>
                    <a:pt x="2759" y="923"/>
                  </a:moveTo>
                  <a:lnTo>
                    <a:pt x="2765" y="923"/>
                  </a:lnTo>
                  <a:lnTo>
                    <a:pt x="2765" y="929"/>
                  </a:lnTo>
                  <a:lnTo>
                    <a:pt x="2759" y="929"/>
                  </a:lnTo>
                  <a:lnTo>
                    <a:pt x="2759" y="923"/>
                  </a:lnTo>
                  <a:close/>
                  <a:moveTo>
                    <a:pt x="2770" y="923"/>
                  </a:moveTo>
                  <a:lnTo>
                    <a:pt x="2775" y="923"/>
                  </a:lnTo>
                  <a:lnTo>
                    <a:pt x="2775" y="929"/>
                  </a:lnTo>
                  <a:lnTo>
                    <a:pt x="2770" y="929"/>
                  </a:lnTo>
                  <a:lnTo>
                    <a:pt x="2770" y="923"/>
                  </a:lnTo>
                  <a:close/>
                  <a:moveTo>
                    <a:pt x="2780" y="923"/>
                  </a:moveTo>
                  <a:lnTo>
                    <a:pt x="2785" y="923"/>
                  </a:lnTo>
                  <a:lnTo>
                    <a:pt x="2785" y="929"/>
                  </a:lnTo>
                  <a:lnTo>
                    <a:pt x="2780" y="929"/>
                  </a:lnTo>
                  <a:lnTo>
                    <a:pt x="2780" y="923"/>
                  </a:lnTo>
                  <a:close/>
                  <a:moveTo>
                    <a:pt x="2790" y="923"/>
                  </a:moveTo>
                  <a:lnTo>
                    <a:pt x="2796" y="923"/>
                  </a:lnTo>
                  <a:lnTo>
                    <a:pt x="2796" y="929"/>
                  </a:lnTo>
                  <a:lnTo>
                    <a:pt x="2790" y="929"/>
                  </a:lnTo>
                  <a:lnTo>
                    <a:pt x="2790" y="923"/>
                  </a:lnTo>
                  <a:close/>
                  <a:moveTo>
                    <a:pt x="2801" y="923"/>
                  </a:moveTo>
                  <a:lnTo>
                    <a:pt x="2806" y="923"/>
                  </a:lnTo>
                  <a:lnTo>
                    <a:pt x="2806" y="929"/>
                  </a:lnTo>
                  <a:lnTo>
                    <a:pt x="2801" y="929"/>
                  </a:lnTo>
                  <a:lnTo>
                    <a:pt x="2801" y="923"/>
                  </a:lnTo>
                  <a:close/>
                  <a:moveTo>
                    <a:pt x="2811" y="923"/>
                  </a:moveTo>
                  <a:lnTo>
                    <a:pt x="2816" y="923"/>
                  </a:lnTo>
                  <a:lnTo>
                    <a:pt x="2816" y="929"/>
                  </a:lnTo>
                  <a:lnTo>
                    <a:pt x="2811" y="929"/>
                  </a:lnTo>
                  <a:lnTo>
                    <a:pt x="2811" y="923"/>
                  </a:lnTo>
                  <a:close/>
                  <a:moveTo>
                    <a:pt x="2822" y="923"/>
                  </a:moveTo>
                  <a:lnTo>
                    <a:pt x="2827" y="923"/>
                  </a:lnTo>
                  <a:lnTo>
                    <a:pt x="2827" y="929"/>
                  </a:lnTo>
                  <a:lnTo>
                    <a:pt x="2822" y="929"/>
                  </a:lnTo>
                  <a:lnTo>
                    <a:pt x="2822" y="923"/>
                  </a:lnTo>
                  <a:close/>
                  <a:moveTo>
                    <a:pt x="2832" y="923"/>
                  </a:moveTo>
                  <a:lnTo>
                    <a:pt x="2837" y="923"/>
                  </a:lnTo>
                  <a:lnTo>
                    <a:pt x="2837" y="929"/>
                  </a:lnTo>
                  <a:lnTo>
                    <a:pt x="2832" y="929"/>
                  </a:lnTo>
                  <a:lnTo>
                    <a:pt x="2832" y="923"/>
                  </a:lnTo>
                  <a:close/>
                  <a:moveTo>
                    <a:pt x="2842" y="923"/>
                  </a:moveTo>
                  <a:lnTo>
                    <a:pt x="2848" y="923"/>
                  </a:lnTo>
                  <a:lnTo>
                    <a:pt x="2848" y="929"/>
                  </a:lnTo>
                  <a:lnTo>
                    <a:pt x="2842" y="929"/>
                  </a:lnTo>
                  <a:lnTo>
                    <a:pt x="2842" y="923"/>
                  </a:lnTo>
                  <a:close/>
                  <a:moveTo>
                    <a:pt x="2853" y="923"/>
                  </a:moveTo>
                  <a:lnTo>
                    <a:pt x="2858" y="923"/>
                  </a:lnTo>
                  <a:lnTo>
                    <a:pt x="2858" y="929"/>
                  </a:lnTo>
                  <a:lnTo>
                    <a:pt x="2853" y="929"/>
                  </a:lnTo>
                  <a:lnTo>
                    <a:pt x="2853" y="923"/>
                  </a:lnTo>
                  <a:close/>
                  <a:moveTo>
                    <a:pt x="2863" y="923"/>
                  </a:moveTo>
                  <a:lnTo>
                    <a:pt x="2868" y="923"/>
                  </a:lnTo>
                  <a:lnTo>
                    <a:pt x="2868" y="929"/>
                  </a:lnTo>
                  <a:lnTo>
                    <a:pt x="2863" y="929"/>
                  </a:lnTo>
                  <a:lnTo>
                    <a:pt x="2863" y="923"/>
                  </a:lnTo>
                  <a:close/>
                  <a:moveTo>
                    <a:pt x="2873" y="923"/>
                  </a:moveTo>
                  <a:lnTo>
                    <a:pt x="2879" y="923"/>
                  </a:lnTo>
                  <a:lnTo>
                    <a:pt x="2879" y="929"/>
                  </a:lnTo>
                  <a:lnTo>
                    <a:pt x="2873" y="929"/>
                  </a:lnTo>
                  <a:lnTo>
                    <a:pt x="2873" y="923"/>
                  </a:lnTo>
                  <a:close/>
                  <a:moveTo>
                    <a:pt x="2884" y="923"/>
                  </a:moveTo>
                  <a:lnTo>
                    <a:pt x="2889" y="923"/>
                  </a:lnTo>
                  <a:lnTo>
                    <a:pt x="2889" y="929"/>
                  </a:lnTo>
                  <a:lnTo>
                    <a:pt x="2884" y="929"/>
                  </a:lnTo>
                  <a:lnTo>
                    <a:pt x="2884" y="923"/>
                  </a:lnTo>
                  <a:close/>
                  <a:moveTo>
                    <a:pt x="2894" y="923"/>
                  </a:moveTo>
                  <a:lnTo>
                    <a:pt x="2899" y="923"/>
                  </a:lnTo>
                  <a:lnTo>
                    <a:pt x="2899" y="929"/>
                  </a:lnTo>
                  <a:lnTo>
                    <a:pt x="2894" y="929"/>
                  </a:lnTo>
                  <a:lnTo>
                    <a:pt x="2894" y="923"/>
                  </a:lnTo>
                  <a:close/>
                  <a:moveTo>
                    <a:pt x="2905" y="923"/>
                  </a:moveTo>
                  <a:lnTo>
                    <a:pt x="2910" y="923"/>
                  </a:lnTo>
                  <a:lnTo>
                    <a:pt x="2910" y="929"/>
                  </a:lnTo>
                  <a:lnTo>
                    <a:pt x="2905" y="929"/>
                  </a:lnTo>
                  <a:lnTo>
                    <a:pt x="2905" y="923"/>
                  </a:lnTo>
                  <a:close/>
                  <a:moveTo>
                    <a:pt x="2915" y="923"/>
                  </a:moveTo>
                  <a:lnTo>
                    <a:pt x="2920" y="923"/>
                  </a:lnTo>
                  <a:lnTo>
                    <a:pt x="2920" y="929"/>
                  </a:lnTo>
                  <a:lnTo>
                    <a:pt x="2915" y="929"/>
                  </a:lnTo>
                  <a:lnTo>
                    <a:pt x="2915" y="923"/>
                  </a:lnTo>
                  <a:close/>
                  <a:moveTo>
                    <a:pt x="2925" y="923"/>
                  </a:moveTo>
                  <a:lnTo>
                    <a:pt x="2931" y="923"/>
                  </a:lnTo>
                  <a:lnTo>
                    <a:pt x="2931" y="929"/>
                  </a:lnTo>
                  <a:lnTo>
                    <a:pt x="2925" y="929"/>
                  </a:lnTo>
                  <a:lnTo>
                    <a:pt x="2925" y="923"/>
                  </a:lnTo>
                  <a:close/>
                  <a:moveTo>
                    <a:pt x="2936" y="923"/>
                  </a:moveTo>
                  <a:lnTo>
                    <a:pt x="2941" y="923"/>
                  </a:lnTo>
                  <a:lnTo>
                    <a:pt x="2941" y="929"/>
                  </a:lnTo>
                  <a:lnTo>
                    <a:pt x="2936" y="929"/>
                  </a:lnTo>
                  <a:lnTo>
                    <a:pt x="2936" y="923"/>
                  </a:lnTo>
                  <a:close/>
                  <a:moveTo>
                    <a:pt x="2946" y="923"/>
                  </a:moveTo>
                  <a:lnTo>
                    <a:pt x="2951" y="923"/>
                  </a:lnTo>
                  <a:lnTo>
                    <a:pt x="2951" y="929"/>
                  </a:lnTo>
                  <a:lnTo>
                    <a:pt x="2946" y="929"/>
                  </a:lnTo>
                  <a:lnTo>
                    <a:pt x="2946" y="923"/>
                  </a:lnTo>
                  <a:close/>
                  <a:moveTo>
                    <a:pt x="2956" y="923"/>
                  </a:moveTo>
                  <a:lnTo>
                    <a:pt x="2962" y="923"/>
                  </a:lnTo>
                  <a:lnTo>
                    <a:pt x="2962" y="929"/>
                  </a:lnTo>
                  <a:lnTo>
                    <a:pt x="2956" y="929"/>
                  </a:lnTo>
                  <a:lnTo>
                    <a:pt x="2956" y="923"/>
                  </a:lnTo>
                  <a:close/>
                  <a:moveTo>
                    <a:pt x="2967" y="923"/>
                  </a:moveTo>
                  <a:lnTo>
                    <a:pt x="2972" y="923"/>
                  </a:lnTo>
                  <a:lnTo>
                    <a:pt x="2972" y="929"/>
                  </a:lnTo>
                  <a:lnTo>
                    <a:pt x="2967" y="929"/>
                  </a:lnTo>
                  <a:lnTo>
                    <a:pt x="2967" y="923"/>
                  </a:lnTo>
                  <a:close/>
                  <a:moveTo>
                    <a:pt x="2977" y="923"/>
                  </a:moveTo>
                  <a:lnTo>
                    <a:pt x="2982" y="923"/>
                  </a:lnTo>
                  <a:lnTo>
                    <a:pt x="2982" y="929"/>
                  </a:lnTo>
                  <a:lnTo>
                    <a:pt x="2977" y="929"/>
                  </a:lnTo>
                  <a:lnTo>
                    <a:pt x="2977" y="923"/>
                  </a:lnTo>
                  <a:close/>
                  <a:moveTo>
                    <a:pt x="2988" y="923"/>
                  </a:moveTo>
                  <a:lnTo>
                    <a:pt x="2993" y="923"/>
                  </a:lnTo>
                  <a:lnTo>
                    <a:pt x="2993" y="929"/>
                  </a:lnTo>
                  <a:lnTo>
                    <a:pt x="2988" y="929"/>
                  </a:lnTo>
                  <a:lnTo>
                    <a:pt x="2988" y="923"/>
                  </a:lnTo>
                  <a:close/>
                  <a:moveTo>
                    <a:pt x="2998" y="923"/>
                  </a:moveTo>
                  <a:lnTo>
                    <a:pt x="3003" y="923"/>
                  </a:lnTo>
                  <a:lnTo>
                    <a:pt x="3003" y="929"/>
                  </a:lnTo>
                  <a:lnTo>
                    <a:pt x="2998" y="929"/>
                  </a:lnTo>
                  <a:lnTo>
                    <a:pt x="2998" y="923"/>
                  </a:lnTo>
                  <a:close/>
                  <a:moveTo>
                    <a:pt x="3008" y="923"/>
                  </a:moveTo>
                  <a:lnTo>
                    <a:pt x="3014" y="923"/>
                  </a:lnTo>
                  <a:lnTo>
                    <a:pt x="3014" y="929"/>
                  </a:lnTo>
                  <a:lnTo>
                    <a:pt x="3008" y="929"/>
                  </a:lnTo>
                  <a:lnTo>
                    <a:pt x="3008" y="923"/>
                  </a:lnTo>
                  <a:close/>
                  <a:moveTo>
                    <a:pt x="3019" y="923"/>
                  </a:moveTo>
                  <a:lnTo>
                    <a:pt x="3024" y="923"/>
                  </a:lnTo>
                  <a:lnTo>
                    <a:pt x="3024" y="929"/>
                  </a:lnTo>
                  <a:lnTo>
                    <a:pt x="3019" y="929"/>
                  </a:lnTo>
                  <a:lnTo>
                    <a:pt x="3019" y="923"/>
                  </a:lnTo>
                  <a:close/>
                  <a:moveTo>
                    <a:pt x="3029" y="923"/>
                  </a:moveTo>
                  <a:lnTo>
                    <a:pt x="3034" y="923"/>
                  </a:lnTo>
                  <a:lnTo>
                    <a:pt x="3034" y="929"/>
                  </a:lnTo>
                  <a:lnTo>
                    <a:pt x="3029" y="929"/>
                  </a:lnTo>
                  <a:lnTo>
                    <a:pt x="3029" y="923"/>
                  </a:lnTo>
                  <a:close/>
                  <a:moveTo>
                    <a:pt x="3039" y="923"/>
                  </a:moveTo>
                  <a:lnTo>
                    <a:pt x="3045" y="923"/>
                  </a:lnTo>
                  <a:lnTo>
                    <a:pt x="3045" y="929"/>
                  </a:lnTo>
                  <a:lnTo>
                    <a:pt x="3039" y="929"/>
                  </a:lnTo>
                  <a:lnTo>
                    <a:pt x="3039" y="923"/>
                  </a:lnTo>
                  <a:close/>
                  <a:moveTo>
                    <a:pt x="3050" y="923"/>
                  </a:moveTo>
                  <a:lnTo>
                    <a:pt x="3055" y="923"/>
                  </a:lnTo>
                  <a:lnTo>
                    <a:pt x="3055" y="929"/>
                  </a:lnTo>
                  <a:lnTo>
                    <a:pt x="3050" y="929"/>
                  </a:lnTo>
                  <a:lnTo>
                    <a:pt x="3050" y="923"/>
                  </a:lnTo>
                  <a:close/>
                  <a:moveTo>
                    <a:pt x="3060" y="923"/>
                  </a:moveTo>
                  <a:lnTo>
                    <a:pt x="3065" y="923"/>
                  </a:lnTo>
                  <a:lnTo>
                    <a:pt x="3065" y="929"/>
                  </a:lnTo>
                  <a:lnTo>
                    <a:pt x="3060" y="929"/>
                  </a:lnTo>
                  <a:lnTo>
                    <a:pt x="3060" y="923"/>
                  </a:lnTo>
                  <a:close/>
                  <a:moveTo>
                    <a:pt x="3071" y="923"/>
                  </a:moveTo>
                  <a:lnTo>
                    <a:pt x="3076" y="923"/>
                  </a:lnTo>
                  <a:lnTo>
                    <a:pt x="3076" y="929"/>
                  </a:lnTo>
                  <a:lnTo>
                    <a:pt x="3071" y="929"/>
                  </a:lnTo>
                  <a:lnTo>
                    <a:pt x="3071" y="923"/>
                  </a:lnTo>
                  <a:close/>
                  <a:moveTo>
                    <a:pt x="3081" y="923"/>
                  </a:moveTo>
                  <a:lnTo>
                    <a:pt x="3086" y="923"/>
                  </a:lnTo>
                  <a:lnTo>
                    <a:pt x="3086" y="929"/>
                  </a:lnTo>
                  <a:lnTo>
                    <a:pt x="3081" y="929"/>
                  </a:lnTo>
                  <a:lnTo>
                    <a:pt x="3081" y="923"/>
                  </a:lnTo>
                  <a:close/>
                  <a:moveTo>
                    <a:pt x="3091" y="923"/>
                  </a:moveTo>
                  <a:lnTo>
                    <a:pt x="3096" y="923"/>
                  </a:lnTo>
                  <a:lnTo>
                    <a:pt x="3096" y="929"/>
                  </a:lnTo>
                  <a:lnTo>
                    <a:pt x="3091" y="929"/>
                  </a:lnTo>
                  <a:lnTo>
                    <a:pt x="3091" y="923"/>
                  </a:lnTo>
                  <a:close/>
                  <a:moveTo>
                    <a:pt x="3102" y="923"/>
                  </a:moveTo>
                  <a:lnTo>
                    <a:pt x="3107" y="923"/>
                  </a:lnTo>
                  <a:lnTo>
                    <a:pt x="3107" y="929"/>
                  </a:lnTo>
                  <a:lnTo>
                    <a:pt x="3102" y="929"/>
                  </a:lnTo>
                  <a:lnTo>
                    <a:pt x="3102" y="923"/>
                  </a:lnTo>
                  <a:close/>
                  <a:moveTo>
                    <a:pt x="3112" y="923"/>
                  </a:moveTo>
                  <a:lnTo>
                    <a:pt x="3117" y="923"/>
                  </a:lnTo>
                  <a:lnTo>
                    <a:pt x="3117" y="929"/>
                  </a:lnTo>
                  <a:lnTo>
                    <a:pt x="3112" y="929"/>
                  </a:lnTo>
                  <a:lnTo>
                    <a:pt x="3112" y="923"/>
                  </a:lnTo>
                  <a:close/>
                  <a:moveTo>
                    <a:pt x="3122" y="923"/>
                  </a:moveTo>
                  <a:lnTo>
                    <a:pt x="3128" y="923"/>
                  </a:lnTo>
                  <a:lnTo>
                    <a:pt x="3128" y="929"/>
                  </a:lnTo>
                  <a:lnTo>
                    <a:pt x="3122" y="929"/>
                  </a:lnTo>
                  <a:lnTo>
                    <a:pt x="3122" y="923"/>
                  </a:lnTo>
                  <a:close/>
                  <a:moveTo>
                    <a:pt x="3133" y="923"/>
                  </a:moveTo>
                  <a:lnTo>
                    <a:pt x="3138" y="923"/>
                  </a:lnTo>
                  <a:lnTo>
                    <a:pt x="3138" y="929"/>
                  </a:lnTo>
                  <a:lnTo>
                    <a:pt x="3133" y="929"/>
                  </a:lnTo>
                  <a:lnTo>
                    <a:pt x="3133" y="923"/>
                  </a:lnTo>
                  <a:close/>
                  <a:moveTo>
                    <a:pt x="3143" y="923"/>
                  </a:moveTo>
                  <a:lnTo>
                    <a:pt x="3148" y="923"/>
                  </a:lnTo>
                  <a:lnTo>
                    <a:pt x="3148" y="929"/>
                  </a:lnTo>
                  <a:lnTo>
                    <a:pt x="3143" y="929"/>
                  </a:lnTo>
                  <a:lnTo>
                    <a:pt x="3143" y="923"/>
                  </a:lnTo>
                  <a:close/>
                  <a:moveTo>
                    <a:pt x="3154" y="923"/>
                  </a:moveTo>
                  <a:lnTo>
                    <a:pt x="3159" y="923"/>
                  </a:lnTo>
                  <a:lnTo>
                    <a:pt x="3159" y="929"/>
                  </a:lnTo>
                  <a:lnTo>
                    <a:pt x="3154" y="929"/>
                  </a:lnTo>
                  <a:lnTo>
                    <a:pt x="3154" y="923"/>
                  </a:lnTo>
                  <a:close/>
                  <a:moveTo>
                    <a:pt x="3164" y="923"/>
                  </a:moveTo>
                  <a:lnTo>
                    <a:pt x="3169" y="923"/>
                  </a:lnTo>
                  <a:lnTo>
                    <a:pt x="3169" y="929"/>
                  </a:lnTo>
                  <a:lnTo>
                    <a:pt x="3164" y="929"/>
                  </a:lnTo>
                  <a:lnTo>
                    <a:pt x="3164" y="923"/>
                  </a:lnTo>
                  <a:close/>
                  <a:moveTo>
                    <a:pt x="3174" y="923"/>
                  </a:moveTo>
                  <a:lnTo>
                    <a:pt x="3179" y="923"/>
                  </a:lnTo>
                  <a:lnTo>
                    <a:pt x="3179" y="929"/>
                  </a:lnTo>
                  <a:lnTo>
                    <a:pt x="3174" y="929"/>
                  </a:lnTo>
                  <a:lnTo>
                    <a:pt x="3174" y="923"/>
                  </a:lnTo>
                  <a:close/>
                  <a:moveTo>
                    <a:pt x="3185" y="923"/>
                  </a:moveTo>
                  <a:lnTo>
                    <a:pt x="3190" y="923"/>
                  </a:lnTo>
                  <a:lnTo>
                    <a:pt x="3190" y="929"/>
                  </a:lnTo>
                  <a:lnTo>
                    <a:pt x="3185" y="929"/>
                  </a:lnTo>
                  <a:lnTo>
                    <a:pt x="3185" y="923"/>
                  </a:lnTo>
                  <a:close/>
                  <a:moveTo>
                    <a:pt x="3195" y="923"/>
                  </a:moveTo>
                  <a:lnTo>
                    <a:pt x="3200" y="923"/>
                  </a:lnTo>
                  <a:lnTo>
                    <a:pt x="3200" y="929"/>
                  </a:lnTo>
                  <a:lnTo>
                    <a:pt x="3195" y="929"/>
                  </a:lnTo>
                  <a:lnTo>
                    <a:pt x="3195" y="923"/>
                  </a:lnTo>
                  <a:close/>
                  <a:moveTo>
                    <a:pt x="3205" y="923"/>
                  </a:moveTo>
                  <a:lnTo>
                    <a:pt x="3211" y="923"/>
                  </a:lnTo>
                  <a:lnTo>
                    <a:pt x="3211" y="929"/>
                  </a:lnTo>
                  <a:lnTo>
                    <a:pt x="3205" y="929"/>
                  </a:lnTo>
                  <a:lnTo>
                    <a:pt x="3205" y="923"/>
                  </a:lnTo>
                  <a:close/>
                  <a:moveTo>
                    <a:pt x="3216" y="923"/>
                  </a:moveTo>
                  <a:lnTo>
                    <a:pt x="3221" y="923"/>
                  </a:lnTo>
                  <a:lnTo>
                    <a:pt x="3221" y="929"/>
                  </a:lnTo>
                  <a:lnTo>
                    <a:pt x="3216" y="929"/>
                  </a:lnTo>
                  <a:lnTo>
                    <a:pt x="3216" y="923"/>
                  </a:lnTo>
                  <a:close/>
                  <a:moveTo>
                    <a:pt x="3226" y="923"/>
                  </a:moveTo>
                  <a:lnTo>
                    <a:pt x="3231" y="923"/>
                  </a:lnTo>
                  <a:lnTo>
                    <a:pt x="3231" y="929"/>
                  </a:lnTo>
                  <a:lnTo>
                    <a:pt x="3226" y="929"/>
                  </a:lnTo>
                  <a:lnTo>
                    <a:pt x="3226" y="923"/>
                  </a:lnTo>
                  <a:close/>
                  <a:moveTo>
                    <a:pt x="3237" y="923"/>
                  </a:moveTo>
                  <a:lnTo>
                    <a:pt x="3242" y="923"/>
                  </a:lnTo>
                  <a:lnTo>
                    <a:pt x="3242" y="929"/>
                  </a:lnTo>
                  <a:lnTo>
                    <a:pt x="3237" y="929"/>
                  </a:lnTo>
                  <a:lnTo>
                    <a:pt x="3237" y="923"/>
                  </a:lnTo>
                  <a:close/>
                  <a:moveTo>
                    <a:pt x="3247" y="923"/>
                  </a:moveTo>
                  <a:lnTo>
                    <a:pt x="3252" y="923"/>
                  </a:lnTo>
                  <a:lnTo>
                    <a:pt x="3252" y="929"/>
                  </a:lnTo>
                  <a:lnTo>
                    <a:pt x="3247" y="929"/>
                  </a:lnTo>
                  <a:lnTo>
                    <a:pt x="3247" y="923"/>
                  </a:lnTo>
                  <a:close/>
                  <a:moveTo>
                    <a:pt x="3257" y="923"/>
                  </a:moveTo>
                  <a:lnTo>
                    <a:pt x="3262" y="923"/>
                  </a:lnTo>
                  <a:lnTo>
                    <a:pt x="3262" y="929"/>
                  </a:lnTo>
                  <a:lnTo>
                    <a:pt x="3257" y="929"/>
                  </a:lnTo>
                  <a:lnTo>
                    <a:pt x="3257" y="923"/>
                  </a:lnTo>
                  <a:close/>
                  <a:moveTo>
                    <a:pt x="3268" y="923"/>
                  </a:moveTo>
                  <a:lnTo>
                    <a:pt x="3273" y="923"/>
                  </a:lnTo>
                  <a:lnTo>
                    <a:pt x="3273" y="929"/>
                  </a:lnTo>
                  <a:lnTo>
                    <a:pt x="3268" y="929"/>
                  </a:lnTo>
                  <a:lnTo>
                    <a:pt x="3268" y="923"/>
                  </a:lnTo>
                  <a:close/>
                  <a:moveTo>
                    <a:pt x="3278" y="923"/>
                  </a:moveTo>
                  <a:lnTo>
                    <a:pt x="3283" y="923"/>
                  </a:lnTo>
                  <a:lnTo>
                    <a:pt x="3283" y="929"/>
                  </a:lnTo>
                  <a:lnTo>
                    <a:pt x="3278" y="929"/>
                  </a:lnTo>
                  <a:lnTo>
                    <a:pt x="3278" y="923"/>
                  </a:lnTo>
                  <a:close/>
                  <a:moveTo>
                    <a:pt x="3288" y="923"/>
                  </a:moveTo>
                  <a:lnTo>
                    <a:pt x="3294" y="923"/>
                  </a:lnTo>
                  <a:lnTo>
                    <a:pt x="3294" y="929"/>
                  </a:lnTo>
                  <a:lnTo>
                    <a:pt x="3288" y="929"/>
                  </a:lnTo>
                  <a:lnTo>
                    <a:pt x="3288" y="923"/>
                  </a:lnTo>
                  <a:close/>
                  <a:moveTo>
                    <a:pt x="3299" y="923"/>
                  </a:moveTo>
                  <a:lnTo>
                    <a:pt x="3304" y="923"/>
                  </a:lnTo>
                  <a:lnTo>
                    <a:pt x="3304" y="929"/>
                  </a:lnTo>
                  <a:lnTo>
                    <a:pt x="3299" y="929"/>
                  </a:lnTo>
                  <a:lnTo>
                    <a:pt x="3299" y="923"/>
                  </a:lnTo>
                  <a:close/>
                  <a:moveTo>
                    <a:pt x="3309" y="923"/>
                  </a:moveTo>
                  <a:lnTo>
                    <a:pt x="3314" y="923"/>
                  </a:lnTo>
                  <a:lnTo>
                    <a:pt x="3314" y="929"/>
                  </a:lnTo>
                  <a:lnTo>
                    <a:pt x="3309" y="929"/>
                  </a:lnTo>
                  <a:lnTo>
                    <a:pt x="3309" y="923"/>
                  </a:lnTo>
                  <a:close/>
                  <a:moveTo>
                    <a:pt x="3320" y="923"/>
                  </a:moveTo>
                  <a:lnTo>
                    <a:pt x="3325" y="923"/>
                  </a:lnTo>
                  <a:lnTo>
                    <a:pt x="3325" y="929"/>
                  </a:lnTo>
                  <a:lnTo>
                    <a:pt x="3320" y="929"/>
                  </a:lnTo>
                  <a:lnTo>
                    <a:pt x="3320" y="923"/>
                  </a:lnTo>
                  <a:close/>
                  <a:moveTo>
                    <a:pt x="3330" y="923"/>
                  </a:moveTo>
                  <a:lnTo>
                    <a:pt x="3335" y="923"/>
                  </a:lnTo>
                  <a:lnTo>
                    <a:pt x="3335" y="929"/>
                  </a:lnTo>
                  <a:lnTo>
                    <a:pt x="3330" y="929"/>
                  </a:lnTo>
                  <a:lnTo>
                    <a:pt x="3330" y="923"/>
                  </a:lnTo>
                  <a:close/>
                  <a:moveTo>
                    <a:pt x="3340" y="923"/>
                  </a:moveTo>
                  <a:lnTo>
                    <a:pt x="3345" y="923"/>
                  </a:lnTo>
                  <a:lnTo>
                    <a:pt x="3345" y="929"/>
                  </a:lnTo>
                  <a:lnTo>
                    <a:pt x="3340" y="929"/>
                  </a:lnTo>
                  <a:lnTo>
                    <a:pt x="3340" y="923"/>
                  </a:lnTo>
                  <a:close/>
                  <a:moveTo>
                    <a:pt x="3351" y="923"/>
                  </a:moveTo>
                  <a:lnTo>
                    <a:pt x="3356" y="923"/>
                  </a:lnTo>
                  <a:lnTo>
                    <a:pt x="3356" y="929"/>
                  </a:lnTo>
                  <a:lnTo>
                    <a:pt x="3351" y="929"/>
                  </a:lnTo>
                  <a:lnTo>
                    <a:pt x="3351" y="923"/>
                  </a:lnTo>
                  <a:close/>
                  <a:moveTo>
                    <a:pt x="3361" y="923"/>
                  </a:moveTo>
                  <a:lnTo>
                    <a:pt x="3366" y="923"/>
                  </a:lnTo>
                  <a:lnTo>
                    <a:pt x="3366" y="929"/>
                  </a:lnTo>
                  <a:lnTo>
                    <a:pt x="3361" y="929"/>
                  </a:lnTo>
                  <a:lnTo>
                    <a:pt x="3361" y="923"/>
                  </a:lnTo>
                  <a:close/>
                  <a:moveTo>
                    <a:pt x="3371" y="923"/>
                  </a:moveTo>
                  <a:lnTo>
                    <a:pt x="3377" y="923"/>
                  </a:lnTo>
                  <a:lnTo>
                    <a:pt x="3377" y="929"/>
                  </a:lnTo>
                  <a:lnTo>
                    <a:pt x="3371" y="929"/>
                  </a:lnTo>
                  <a:lnTo>
                    <a:pt x="3371" y="923"/>
                  </a:lnTo>
                  <a:close/>
                  <a:moveTo>
                    <a:pt x="3382" y="923"/>
                  </a:moveTo>
                  <a:lnTo>
                    <a:pt x="3387" y="923"/>
                  </a:lnTo>
                  <a:lnTo>
                    <a:pt x="3387" y="929"/>
                  </a:lnTo>
                  <a:lnTo>
                    <a:pt x="3382" y="929"/>
                  </a:lnTo>
                  <a:lnTo>
                    <a:pt x="3382" y="923"/>
                  </a:lnTo>
                  <a:close/>
                  <a:moveTo>
                    <a:pt x="3392" y="923"/>
                  </a:moveTo>
                  <a:lnTo>
                    <a:pt x="3397" y="923"/>
                  </a:lnTo>
                  <a:lnTo>
                    <a:pt x="3397" y="929"/>
                  </a:lnTo>
                  <a:lnTo>
                    <a:pt x="3392" y="929"/>
                  </a:lnTo>
                  <a:lnTo>
                    <a:pt x="3392" y="923"/>
                  </a:lnTo>
                  <a:close/>
                  <a:moveTo>
                    <a:pt x="3402" y="923"/>
                  </a:moveTo>
                  <a:lnTo>
                    <a:pt x="3408" y="923"/>
                  </a:lnTo>
                  <a:lnTo>
                    <a:pt x="3408" y="929"/>
                  </a:lnTo>
                  <a:lnTo>
                    <a:pt x="3402" y="929"/>
                  </a:lnTo>
                  <a:lnTo>
                    <a:pt x="3402" y="923"/>
                  </a:lnTo>
                  <a:close/>
                  <a:moveTo>
                    <a:pt x="3413" y="923"/>
                  </a:moveTo>
                  <a:lnTo>
                    <a:pt x="3418" y="923"/>
                  </a:lnTo>
                  <a:lnTo>
                    <a:pt x="3418" y="929"/>
                  </a:lnTo>
                  <a:lnTo>
                    <a:pt x="3413" y="929"/>
                  </a:lnTo>
                  <a:lnTo>
                    <a:pt x="3413" y="923"/>
                  </a:lnTo>
                  <a:close/>
                  <a:moveTo>
                    <a:pt x="3423" y="923"/>
                  </a:moveTo>
                  <a:lnTo>
                    <a:pt x="3428" y="923"/>
                  </a:lnTo>
                  <a:lnTo>
                    <a:pt x="3428" y="929"/>
                  </a:lnTo>
                  <a:lnTo>
                    <a:pt x="3423" y="929"/>
                  </a:lnTo>
                  <a:lnTo>
                    <a:pt x="3423" y="923"/>
                  </a:lnTo>
                  <a:close/>
                  <a:moveTo>
                    <a:pt x="3434" y="923"/>
                  </a:moveTo>
                  <a:lnTo>
                    <a:pt x="3439" y="923"/>
                  </a:lnTo>
                  <a:lnTo>
                    <a:pt x="3439" y="929"/>
                  </a:lnTo>
                  <a:lnTo>
                    <a:pt x="3434" y="929"/>
                  </a:lnTo>
                  <a:lnTo>
                    <a:pt x="3434" y="923"/>
                  </a:lnTo>
                  <a:close/>
                  <a:moveTo>
                    <a:pt x="3444" y="923"/>
                  </a:moveTo>
                  <a:lnTo>
                    <a:pt x="3449" y="923"/>
                  </a:lnTo>
                  <a:lnTo>
                    <a:pt x="3449" y="929"/>
                  </a:lnTo>
                  <a:lnTo>
                    <a:pt x="3444" y="929"/>
                  </a:lnTo>
                  <a:lnTo>
                    <a:pt x="3444" y="923"/>
                  </a:lnTo>
                  <a:close/>
                  <a:moveTo>
                    <a:pt x="3454" y="923"/>
                  </a:moveTo>
                  <a:lnTo>
                    <a:pt x="3460" y="923"/>
                  </a:lnTo>
                  <a:lnTo>
                    <a:pt x="3460" y="929"/>
                  </a:lnTo>
                  <a:lnTo>
                    <a:pt x="3454" y="929"/>
                  </a:lnTo>
                  <a:lnTo>
                    <a:pt x="3454" y="923"/>
                  </a:lnTo>
                  <a:close/>
                  <a:moveTo>
                    <a:pt x="3465" y="923"/>
                  </a:moveTo>
                  <a:lnTo>
                    <a:pt x="3470" y="923"/>
                  </a:lnTo>
                  <a:lnTo>
                    <a:pt x="3470" y="929"/>
                  </a:lnTo>
                  <a:lnTo>
                    <a:pt x="3465" y="929"/>
                  </a:lnTo>
                  <a:lnTo>
                    <a:pt x="3465" y="923"/>
                  </a:lnTo>
                  <a:close/>
                  <a:moveTo>
                    <a:pt x="3475" y="923"/>
                  </a:moveTo>
                  <a:lnTo>
                    <a:pt x="3480" y="923"/>
                  </a:lnTo>
                  <a:lnTo>
                    <a:pt x="3480" y="929"/>
                  </a:lnTo>
                  <a:lnTo>
                    <a:pt x="3475" y="929"/>
                  </a:lnTo>
                  <a:lnTo>
                    <a:pt x="3475" y="923"/>
                  </a:lnTo>
                  <a:close/>
                  <a:moveTo>
                    <a:pt x="3485" y="923"/>
                  </a:moveTo>
                  <a:lnTo>
                    <a:pt x="3491" y="923"/>
                  </a:lnTo>
                  <a:lnTo>
                    <a:pt x="3491" y="929"/>
                  </a:lnTo>
                  <a:lnTo>
                    <a:pt x="3485" y="929"/>
                  </a:lnTo>
                  <a:lnTo>
                    <a:pt x="3485" y="923"/>
                  </a:lnTo>
                  <a:close/>
                  <a:moveTo>
                    <a:pt x="3496" y="923"/>
                  </a:moveTo>
                  <a:lnTo>
                    <a:pt x="3501" y="923"/>
                  </a:lnTo>
                  <a:lnTo>
                    <a:pt x="3501" y="929"/>
                  </a:lnTo>
                  <a:lnTo>
                    <a:pt x="3496" y="929"/>
                  </a:lnTo>
                  <a:lnTo>
                    <a:pt x="3496" y="923"/>
                  </a:lnTo>
                  <a:close/>
                  <a:moveTo>
                    <a:pt x="3506" y="923"/>
                  </a:moveTo>
                  <a:lnTo>
                    <a:pt x="3511" y="923"/>
                  </a:lnTo>
                  <a:lnTo>
                    <a:pt x="3511" y="929"/>
                  </a:lnTo>
                  <a:lnTo>
                    <a:pt x="3506" y="929"/>
                  </a:lnTo>
                  <a:lnTo>
                    <a:pt x="3506" y="923"/>
                  </a:lnTo>
                  <a:close/>
                  <a:moveTo>
                    <a:pt x="3517" y="923"/>
                  </a:moveTo>
                  <a:lnTo>
                    <a:pt x="3522" y="923"/>
                  </a:lnTo>
                  <a:lnTo>
                    <a:pt x="3522" y="929"/>
                  </a:lnTo>
                  <a:lnTo>
                    <a:pt x="3517" y="929"/>
                  </a:lnTo>
                  <a:lnTo>
                    <a:pt x="3517" y="923"/>
                  </a:lnTo>
                  <a:close/>
                  <a:moveTo>
                    <a:pt x="3527" y="923"/>
                  </a:moveTo>
                  <a:lnTo>
                    <a:pt x="3532" y="923"/>
                  </a:lnTo>
                  <a:lnTo>
                    <a:pt x="3532" y="929"/>
                  </a:lnTo>
                  <a:lnTo>
                    <a:pt x="3527" y="929"/>
                  </a:lnTo>
                  <a:lnTo>
                    <a:pt x="3527" y="923"/>
                  </a:lnTo>
                  <a:close/>
                  <a:moveTo>
                    <a:pt x="3537" y="923"/>
                  </a:moveTo>
                  <a:lnTo>
                    <a:pt x="3543" y="923"/>
                  </a:lnTo>
                  <a:lnTo>
                    <a:pt x="3543" y="929"/>
                  </a:lnTo>
                  <a:lnTo>
                    <a:pt x="3537" y="929"/>
                  </a:lnTo>
                  <a:lnTo>
                    <a:pt x="3537" y="923"/>
                  </a:lnTo>
                  <a:close/>
                  <a:moveTo>
                    <a:pt x="3548" y="923"/>
                  </a:moveTo>
                  <a:lnTo>
                    <a:pt x="3553" y="923"/>
                  </a:lnTo>
                  <a:lnTo>
                    <a:pt x="3553" y="929"/>
                  </a:lnTo>
                  <a:lnTo>
                    <a:pt x="3548" y="929"/>
                  </a:lnTo>
                  <a:lnTo>
                    <a:pt x="3548" y="923"/>
                  </a:lnTo>
                  <a:close/>
                  <a:moveTo>
                    <a:pt x="3558" y="923"/>
                  </a:moveTo>
                  <a:lnTo>
                    <a:pt x="3563" y="923"/>
                  </a:lnTo>
                  <a:lnTo>
                    <a:pt x="3563" y="929"/>
                  </a:lnTo>
                  <a:lnTo>
                    <a:pt x="3558" y="929"/>
                  </a:lnTo>
                  <a:lnTo>
                    <a:pt x="3558" y="923"/>
                  </a:lnTo>
                  <a:close/>
                  <a:moveTo>
                    <a:pt x="3568" y="923"/>
                  </a:moveTo>
                  <a:lnTo>
                    <a:pt x="3574" y="923"/>
                  </a:lnTo>
                  <a:lnTo>
                    <a:pt x="3574" y="929"/>
                  </a:lnTo>
                  <a:lnTo>
                    <a:pt x="3568" y="929"/>
                  </a:lnTo>
                  <a:lnTo>
                    <a:pt x="3568" y="923"/>
                  </a:lnTo>
                  <a:close/>
                  <a:moveTo>
                    <a:pt x="3579" y="923"/>
                  </a:moveTo>
                  <a:lnTo>
                    <a:pt x="3584" y="923"/>
                  </a:lnTo>
                  <a:lnTo>
                    <a:pt x="3584" y="929"/>
                  </a:lnTo>
                  <a:lnTo>
                    <a:pt x="3579" y="929"/>
                  </a:lnTo>
                  <a:lnTo>
                    <a:pt x="3579" y="923"/>
                  </a:lnTo>
                  <a:close/>
                  <a:moveTo>
                    <a:pt x="3589" y="923"/>
                  </a:moveTo>
                  <a:lnTo>
                    <a:pt x="3594" y="923"/>
                  </a:lnTo>
                  <a:lnTo>
                    <a:pt x="3594" y="929"/>
                  </a:lnTo>
                  <a:lnTo>
                    <a:pt x="3589" y="929"/>
                  </a:lnTo>
                  <a:lnTo>
                    <a:pt x="3589" y="923"/>
                  </a:lnTo>
                  <a:close/>
                  <a:moveTo>
                    <a:pt x="3600" y="923"/>
                  </a:moveTo>
                  <a:lnTo>
                    <a:pt x="3605" y="923"/>
                  </a:lnTo>
                  <a:lnTo>
                    <a:pt x="3605" y="929"/>
                  </a:lnTo>
                  <a:lnTo>
                    <a:pt x="3600" y="929"/>
                  </a:lnTo>
                  <a:lnTo>
                    <a:pt x="3600" y="923"/>
                  </a:lnTo>
                  <a:close/>
                  <a:moveTo>
                    <a:pt x="3610" y="923"/>
                  </a:moveTo>
                  <a:lnTo>
                    <a:pt x="3615" y="923"/>
                  </a:lnTo>
                  <a:lnTo>
                    <a:pt x="3615" y="929"/>
                  </a:lnTo>
                  <a:lnTo>
                    <a:pt x="3610" y="929"/>
                  </a:lnTo>
                  <a:lnTo>
                    <a:pt x="3610" y="923"/>
                  </a:lnTo>
                  <a:close/>
                  <a:moveTo>
                    <a:pt x="3620" y="923"/>
                  </a:moveTo>
                  <a:lnTo>
                    <a:pt x="3626" y="923"/>
                  </a:lnTo>
                  <a:lnTo>
                    <a:pt x="3626" y="929"/>
                  </a:lnTo>
                  <a:lnTo>
                    <a:pt x="3620" y="929"/>
                  </a:lnTo>
                  <a:lnTo>
                    <a:pt x="3620" y="923"/>
                  </a:lnTo>
                  <a:close/>
                  <a:moveTo>
                    <a:pt x="3631" y="923"/>
                  </a:moveTo>
                  <a:lnTo>
                    <a:pt x="3636" y="923"/>
                  </a:lnTo>
                  <a:lnTo>
                    <a:pt x="3636" y="929"/>
                  </a:lnTo>
                  <a:lnTo>
                    <a:pt x="3631" y="929"/>
                  </a:lnTo>
                  <a:lnTo>
                    <a:pt x="3631" y="923"/>
                  </a:lnTo>
                  <a:close/>
                  <a:moveTo>
                    <a:pt x="3641" y="923"/>
                  </a:moveTo>
                  <a:lnTo>
                    <a:pt x="3646" y="923"/>
                  </a:lnTo>
                  <a:lnTo>
                    <a:pt x="3646" y="929"/>
                  </a:lnTo>
                  <a:lnTo>
                    <a:pt x="3641" y="929"/>
                  </a:lnTo>
                  <a:lnTo>
                    <a:pt x="3641" y="923"/>
                  </a:lnTo>
                  <a:close/>
                  <a:moveTo>
                    <a:pt x="3651" y="923"/>
                  </a:moveTo>
                  <a:lnTo>
                    <a:pt x="3657" y="923"/>
                  </a:lnTo>
                  <a:lnTo>
                    <a:pt x="3657" y="929"/>
                  </a:lnTo>
                  <a:lnTo>
                    <a:pt x="3651" y="929"/>
                  </a:lnTo>
                  <a:lnTo>
                    <a:pt x="3651" y="923"/>
                  </a:lnTo>
                  <a:close/>
                  <a:moveTo>
                    <a:pt x="3662" y="923"/>
                  </a:moveTo>
                  <a:lnTo>
                    <a:pt x="3667" y="923"/>
                  </a:lnTo>
                  <a:lnTo>
                    <a:pt x="3667" y="929"/>
                  </a:lnTo>
                  <a:lnTo>
                    <a:pt x="3662" y="929"/>
                  </a:lnTo>
                  <a:lnTo>
                    <a:pt x="3662" y="923"/>
                  </a:lnTo>
                  <a:close/>
                  <a:moveTo>
                    <a:pt x="3672" y="923"/>
                  </a:moveTo>
                  <a:lnTo>
                    <a:pt x="3677" y="923"/>
                  </a:lnTo>
                  <a:lnTo>
                    <a:pt x="3677" y="929"/>
                  </a:lnTo>
                  <a:lnTo>
                    <a:pt x="3672" y="929"/>
                  </a:lnTo>
                  <a:lnTo>
                    <a:pt x="3672" y="923"/>
                  </a:lnTo>
                  <a:close/>
                  <a:moveTo>
                    <a:pt x="3683" y="923"/>
                  </a:moveTo>
                  <a:lnTo>
                    <a:pt x="3688" y="923"/>
                  </a:lnTo>
                  <a:lnTo>
                    <a:pt x="3688" y="929"/>
                  </a:lnTo>
                  <a:lnTo>
                    <a:pt x="3683" y="929"/>
                  </a:lnTo>
                  <a:lnTo>
                    <a:pt x="3683" y="923"/>
                  </a:lnTo>
                  <a:close/>
                  <a:moveTo>
                    <a:pt x="3693" y="923"/>
                  </a:moveTo>
                  <a:lnTo>
                    <a:pt x="3698" y="923"/>
                  </a:lnTo>
                  <a:lnTo>
                    <a:pt x="3698" y="929"/>
                  </a:lnTo>
                  <a:lnTo>
                    <a:pt x="3693" y="929"/>
                  </a:lnTo>
                  <a:lnTo>
                    <a:pt x="3693" y="923"/>
                  </a:lnTo>
                  <a:close/>
                  <a:moveTo>
                    <a:pt x="3703" y="923"/>
                  </a:moveTo>
                  <a:lnTo>
                    <a:pt x="3709" y="923"/>
                  </a:lnTo>
                  <a:lnTo>
                    <a:pt x="3709" y="929"/>
                  </a:lnTo>
                  <a:lnTo>
                    <a:pt x="3703" y="929"/>
                  </a:lnTo>
                  <a:lnTo>
                    <a:pt x="3703" y="923"/>
                  </a:lnTo>
                  <a:close/>
                  <a:moveTo>
                    <a:pt x="3714" y="923"/>
                  </a:moveTo>
                  <a:lnTo>
                    <a:pt x="3719" y="923"/>
                  </a:lnTo>
                  <a:lnTo>
                    <a:pt x="3719" y="929"/>
                  </a:lnTo>
                  <a:lnTo>
                    <a:pt x="3714" y="929"/>
                  </a:lnTo>
                  <a:lnTo>
                    <a:pt x="3714" y="923"/>
                  </a:lnTo>
                  <a:close/>
                  <a:moveTo>
                    <a:pt x="3724" y="923"/>
                  </a:moveTo>
                  <a:lnTo>
                    <a:pt x="3729" y="923"/>
                  </a:lnTo>
                  <a:lnTo>
                    <a:pt x="3729" y="929"/>
                  </a:lnTo>
                  <a:lnTo>
                    <a:pt x="3724" y="929"/>
                  </a:lnTo>
                  <a:lnTo>
                    <a:pt x="3724" y="923"/>
                  </a:lnTo>
                  <a:close/>
                  <a:moveTo>
                    <a:pt x="3734" y="923"/>
                  </a:moveTo>
                  <a:lnTo>
                    <a:pt x="3740" y="923"/>
                  </a:lnTo>
                  <a:lnTo>
                    <a:pt x="3740" y="929"/>
                  </a:lnTo>
                  <a:lnTo>
                    <a:pt x="3734" y="929"/>
                  </a:lnTo>
                  <a:lnTo>
                    <a:pt x="3734" y="923"/>
                  </a:lnTo>
                  <a:close/>
                  <a:moveTo>
                    <a:pt x="3745" y="923"/>
                  </a:moveTo>
                  <a:lnTo>
                    <a:pt x="3750" y="923"/>
                  </a:lnTo>
                  <a:lnTo>
                    <a:pt x="3750" y="929"/>
                  </a:lnTo>
                  <a:lnTo>
                    <a:pt x="3745" y="929"/>
                  </a:lnTo>
                  <a:lnTo>
                    <a:pt x="3745" y="923"/>
                  </a:lnTo>
                  <a:close/>
                  <a:moveTo>
                    <a:pt x="3755" y="923"/>
                  </a:moveTo>
                  <a:lnTo>
                    <a:pt x="3760" y="923"/>
                  </a:lnTo>
                  <a:lnTo>
                    <a:pt x="3760" y="929"/>
                  </a:lnTo>
                  <a:lnTo>
                    <a:pt x="3755" y="929"/>
                  </a:lnTo>
                  <a:lnTo>
                    <a:pt x="3755" y="923"/>
                  </a:lnTo>
                  <a:close/>
                  <a:moveTo>
                    <a:pt x="3766" y="923"/>
                  </a:moveTo>
                  <a:lnTo>
                    <a:pt x="3771" y="923"/>
                  </a:lnTo>
                  <a:lnTo>
                    <a:pt x="3771" y="929"/>
                  </a:lnTo>
                  <a:lnTo>
                    <a:pt x="3766" y="929"/>
                  </a:lnTo>
                  <a:lnTo>
                    <a:pt x="3766" y="923"/>
                  </a:lnTo>
                  <a:close/>
                  <a:moveTo>
                    <a:pt x="3776" y="923"/>
                  </a:moveTo>
                  <a:lnTo>
                    <a:pt x="3781" y="923"/>
                  </a:lnTo>
                  <a:lnTo>
                    <a:pt x="3781" y="929"/>
                  </a:lnTo>
                  <a:lnTo>
                    <a:pt x="3776" y="929"/>
                  </a:lnTo>
                  <a:lnTo>
                    <a:pt x="3776" y="923"/>
                  </a:lnTo>
                  <a:close/>
                  <a:moveTo>
                    <a:pt x="3786" y="923"/>
                  </a:moveTo>
                  <a:lnTo>
                    <a:pt x="3791" y="923"/>
                  </a:lnTo>
                  <a:lnTo>
                    <a:pt x="3791" y="929"/>
                  </a:lnTo>
                  <a:lnTo>
                    <a:pt x="3786" y="929"/>
                  </a:lnTo>
                  <a:lnTo>
                    <a:pt x="3786" y="923"/>
                  </a:lnTo>
                  <a:close/>
                  <a:moveTo>
                    <a:pt x="3797" y="923"/>
                  </a:moveTo>
                  <a:lnTo>
                    <a:pt x="3802" y="923"/>
                  </a:lnTo>
                  <a:lnTo>
                    <a:pt x="3802" y="929"/>
                  </a:lnTo>
                  <a:lnTo>
                    <a:pt x="3797" y="929"/>
                  </a:lnTo>
                  <a:lnTo>
                    <a:pt x="3797" y="923"/>
                  </a:lnTo>
                  <a:close/>
                  <a:moveTo>
                    <a:pt x="3807" y="923"/>
                  </a:moveTo>
                  <a:lnTo>
                    <a:pt x="3812" y="923"/>
                  </a:lnTo>
                  <a:lnTo>
                    <a:pt x="3812" y="929"/>
                  </a:lnTo>
                  <a:lnTo>
                    <a:pt x="3807" y="929"/>
                  </a:lnTo>
                  <a:lnTo>
                    <a:pt x="3807" y="923"/>
                  </a:lnTo>
                  <a:close/>
                  <a:moveTo>
                    <a:pt x="3817" y="923"/>
                  </a:moveTo>
                  <a:lnTo>
                    <a:pt x="3823" y="923"/>
                  </a:lnTo>
                  <a:lnTo>
                    <a:pt x="3823" y="929"/>
                  </a:lnTo>
                  <a:lnTo>
                    <a:pt x="3817" y="929"/>
                  </a:lnTo>
                  <a:lnTo>
                    <a:pt x="3817" y="923"/>
                  </a:lnTo>
                  <a:close/>
                  <a:moveTo>
                    <a:pt x="3828" y="923"/>
                  </a:moveTo>
                  <a:lnTo>
                    <a:pt x="3833" y="923"/>
                  </a:lnTo>
                  <a:lnTo>
                    <a:pt x="3833" y="929"/>
                  </a:lnTo>
                  <a:lnTo>
                    <a:pt x="3828" y="929"/>
                  </a:lnTo>
                  <a:lnTo>
                    <a:pt x="3828" y="923"/>
                  </a:lnTo>
                  <a:close/>
                  <a:moveTo>
                    <a:pt x="3838" y="923"/>
                  </a:moveTo>
                  <a:lnTo>
                    <a:pt x="3843" y="923"/>
                  </a:lnTo>
                  <a:lnTo>
                    <a:pt x="3843" y="929"/>
                  </a:lnTo>
                  <a:lnTo>
                    <a:pt x="3838" y="929"/>
                  </a:lnTo>
                  <a:lnTo>
                    <a:pt x="3838" y="923"/>
                  </a:lnTo>
                  <a:close/>
                  <a:moveTo>
                    <a:pt x="3849" y="923"/>
                  </a:moveTo>
                  <a:lnTo>
                    <a:pt x="3854" y="923"/>
                  </a:lnTo>
                  <a:lnTo>
                    <a:pt x="3854" y="929"/>
                  </a:lnTo>
                  <a:lnTo>
                    <a:pt x="3849" y="929"/>
                  </a:lnTo>
                  <a:lnTo>
                    <a:pt x="3849" y="923"/>
                  </a:lnTo>
                  <a:close/>
                  <a:moveTo>
                    <a:pt x="3859" y="923"/>
                  </a:moveTo>
                  <a:lnTo>
                    <a:pt x="3864" y="923"/>
                  </a:lnTo>
                  <a:lnTo>
                    <a:pt x="3864" y="929"/>
                  </a:lnTo>
                  <a:lnTo>
                    <a:pt x="3859" y="929"/>
                  </a:lnTo>
                  <a:lnTo>
                    <a:pt x="3859" y="923"/>
                  </a:lnTo>
                  <a:close/>
                  <a:moveTo>
                    <a:pt x="3869" y="923"/>
                  </a:moveTo>
                  <a:lnTo>
                    <a:pt x="3874" y="923"/>
                  </a:lnTo>
                  <a:lnTo>
                    <a:pt x="3874" y="929"/>
                  </a:lnTo>
                  <a:lnTo>
                    <a:pt x="3869" y="929"/>
                  </a:lnTo>
                  <a:lnTo>
                    <a:pt x="3869" y="923"/>
                  </a:lnTo>
                  <a:close/>
                  <a:moveTo>
                    <a:pt x="3880" y="923"/>
                  </a:moveTo>
                  <a:lnTo>
                    <a:pt x="3885" y="923"/>
                  </a:lnTo>
                  <a:lnTo>
                    <a:pt x="3885" y="929"/>
                  </a:lnTo>
                  <a:lnTo>
                    <a:pt x="3880" y="929"/>
                  </a:lnTo>
                  <a:lnTo>
                    <a:pt x="3880" y="923"/>
                  </a:lnTo>
                  <a:close/>
                  <a:moveTo>
                    <a:pt x="3890" y="923"/>
                  </a:moveTo>
                  <a:lnTo>
                    <a:pt x="3895" y="923"/>
                  </a:lnTo>
                  <a:lnTo>
                    <a:pt x="3895" y="929"/>
                  </a:lnTo>
                  <a:lnTo>
                    <a:pt x="3890" y="929"/>
                  </a:lnTo>
                  <a:lnTo>
                    <a:pt x="3890" y="923"/>
                  </a:lnTo>
                  <a:close/>
                  <a:moveTo>
                    <a:pt x="3900" y="923"/>
                  </a:moveTo>
                  <a:lnTo>
                    <a:pt x="3906" y="923"/>
                  </a:lnTo>
                  <a:lnTo>
                    <a:pt x="3906" y="929"/>
                  </a:lnTo>
                  <a:lnTo>
                    <a:pt x="3900" y="929"/>
                  </a:lnTo>
                  <a:lnTo>
                    <a:pt x="3900" y="923"/>
                  </a:lnTo>
                  <a:close/>
                  <a:moveTo>
                    <a:pt x="3911" y="923"/>
                  </a:moveTo>
                  <a:lnTo>
                    <a:pt x="3916" y="923"/>
                  </a:lnTo>
                  <a:lnTo>
                    <a:pt x="3916" y="929"/>
                  </a:lnTo>
                  <a:lnTo>
                    <a:pt x="3911" y="929"/>
                  </a:lnTo>
                  <a:lnTo>
                    <a:pt x="3911" y="923"/>
                  </a:lnTo>
                  <a:close/>
                  <a:moveTo>
                    <a:pt x="3921" y="923"/>
                  </a:moveTo>
                  <a:lnTo>
                    <a:pt x="3926" y="923"/>
                  </a:lnTo>
                  <a:lnTo>
                    <a:pt x="3926" y="929"/>
                  </a:lnTo>
                  <a:lnTo>
                    <a:pt x="3921" y="929"/>
                  </a:lnTo>
                  <a:lnTo>
                    <a:pt x="3921" y="923"/>
                  </a:lnTo>
                  <a:close/>
                  <a:moveTo>
                    <a:pt x="3932" y="923"/>
                  </a:moveTo>
                  <a:lnTo>
                    <a:pt x="3937" y="923"/>
                  </a:lnTo>
                  <a:lnTo>
                    <a:pt x="3937" y="929"/>
                  </a:lnTo>
                  <a:lnTo>
                    <a:pt x="3932" y="929"/>
                  </a:lnTo>
                  <a:lnTo>
                    <a:pt x="3932" y="923"/>
                  </a:lnTo>
                  <a:close/>
                  <a:moveTo>
                    <a:pt x="3942" y="923"/>
                  </a:moveTo>
                  <a:lnTo>
                    <a:pt x="3947" y="923"/>
                  </a:lnTo>
                  <a:lnTo>
                    <a:pt x="3947" y="929"/>
                  </a:lnTo>
                  <a:lnTo>
                    <a:pt x="3942" y="929"/>
                  </a:lnTo>
                  <a:lnTo>
                    <a:pt x="3942" y="923"/>
                  </a:lnTo>
                  <a:close/>
                  <a:moveTo>
                    <a:pt x="3952" y="923"/>
                  </a:moveTo>
                  <a:lnTo>
                    <a:pt x="3957" y="923"/>
                  </a:lnTo>
                  <a:lnTo>
                    <a:pt x="3957" y="929"/>
                  </a:lnTo>
                  <a:lnTo>
                    <a:pt x="3952" y="929"/>
                  </a:lnTo>
                  <a:lnTo>
                    <a:pt x="3952" y="923"/>
                  </a:lnTo>
                  <a:close/>
                  <a:moveTo>
                    <a:pt x="3963" y="923"/>
                  </a:moveTo>
                  <a:lnTo>
                    <a:pt x="3968" y="923"/>
                  </a:lnTo>
                  <a:lnTo>
                    <a:pt x="3968" y="929"/>
                  </a:lnTo>
                  <a:lnTo>
                    <a:pt x="3963" y="929"/>
                  </a:lnTo>
                  <a:lnTo>
                    <a:pt x="3963" y="923"/>
                  </a:lnTo>
                  <a:close/>
                  <a:moveTo>
                    <a:pt x="3973" y="923"/>
                  </a:moveTo>
                  <a:lnTo>
                    <a:pt x="3978" y="923"/>
                  </a:lnTo>
                  <a:lnTo>
                    <a:pt x="3978" y="929"/>
                  </a:lnTo>
                  <a:lnTo>
                    <a:pt x="3973" y="929"/>
                  </a:lnTo>
                  <a:lnTo>
                    <a:pt x="3973" y="923"/>
                  </a:lnTo>
                  <a:close/>
                  <a:moveTo>
                    <a:pt x="3983" y="923"/>
                  </a:moveTo>
                  <a:lnTo>
                    <a:pt x="3989" y="923"/>
                  </a:lnTo>
                  <a:lnTo>
                    <a:pt x="3989" y="929"/>
                  </a:lnTo>
                  <a:lnTo>
                    <a:pt x="3983" y="929"/>
                  </a:lnTo>
                  <a:lnTo>
                    <a:pt x="3983" y="923"/>
                  </a:lnTo>
                  <a:close/>
                  <a:moveTo>
                    <a:pt x="3994" y="923"/>
                  </a:moveTo>
                  <a:lnTo>
                    <a:pt x="3999" y="923"/>
                  </a:lnTo>
                  <a:lnTo>
                    <a:pt x="3999" y="929"/>
                  </a:lnTo>
                  <a:lnTo>
                    <a:pt x="3994" y="929"/>
                  </a:lnTo>
                  <a:lnTo>
                    <a:pt x="3994" y="923"/>
                  </a:lnTo>
                  <a:close/>
                  <a:moveTo>
                    <a:pt x="4004" y="923"/>
                  </a:moveTo>
                  <a:lnTo>
                    <a:pt x="4009" y="923"/>
                  </a:lnTo>
                  <a:lnTo>
                    <a:pt x="4009" y="929"/>
                  </a:lnTo>
                  <a:lnTo>
                    <a:pt x="4004" y="929"/>
                  </a:lnTo>
                  <a:lnTo>
                    <a:pt x="4004" y="923"/>
                  </a:lnTo>
                  <a:close/>
                  <a:moveTo>
                    <a:pt x="4015" y="923"/>
                  </a:moveTo>
                  <a:lnTo>
                    <a:pt x="4020" y="923"/>
                  </a:lnTo>
                  <a:lnTo>
                    <a:pt x="4020" y="929"/>
                  </a:lnTo>
                  <a:lnTo>
                    <a:pt x="4015" y="929"/>
                  </a:lnTo>
                  <a:lnTo>
                    <a:pt x="4015" y="923"/>
                  </a:lnTo>
                  <a:close/>
                  <a:moveTo>
                    <a:pt x="4025" y="923"/>
                  </a:moveTo>
                  <a:lnTo>
                    <a:pt x="4030" y="923"/>
                  </a:lnTo>
                  <a:lnTo>
                    <a:pt x="4030" y="929"/>
                  </a:lnTo>
                  <a:lnTo>
                    <a:pt x="4025" y="929"/>
                  </a:lnTo>
                  <a:lnTo>
                    <a:pt x="4025" y="923"/>
                  </a:lnTo>
                  <a:close/>
                  <a:moveTo>
                    <a:pt x="4035" y="923"/>
                  </a:moveTo>
                  <a:lnTo>
                    <a:pt x="4040" y="923"/>
                  </a:lnTo>
                  <a:lnTo>
                    <a:pt x="4040" y="929"/>
                  </a:lnTo>
                  <a:lnTo>
                    <a:pt x="4035" y="929"/>
                  </a:lnTo>
                  <a:lnTo>
                    <a:pt x="4035" y="923"/>
                  </a:lnTo>
                  <a:close/>
                  <a:moveTo>
                    <a:pt x="4046" y="923"/>
                  </a:moveTo>
                  <a:lnTo>
                    <a:pt x="4051" y="923"/>
                  </a:lnTo>
                  <a:lnTo>
                    <a:pt x="4051" y="929"/>
                  </a:lnTo>
                  <a:lnTo>
                    <a:pt x="4046" y="929"/>
                  </a:lnTo>
                  <a:lnTo>
                    <a:pt x="4046" y="923"/>
                  </a:lnTo>
                  <a:close/>
                  <a:moveTo>
                    <a:pt x="4056" y="923"/>
                  </a:moveTo>
                  <a:lnTo>
                    <a:pt x="4061" y="923"/>
                  </a:lnTo>
                  <a:lnTo>
                    <a:pt x="4061" y="929"/>
                  </a:lnTo>
                  <a:lnTo>
                    <a:pt x="4056" y="929"/>
                  </a:lnTo>
                  <a:lnTo>
                    <a:pt x="4056" y="923"/>
                  </a:lnTo>
                  <a:close/>
                  <a:moveTo>
                    <a:pt x="4066" y="923"/>
                  </a:moveTo>
                  <a:lnTo>
                    <a:pt x="4072" y="923"/>
                  </a:lnTo>
                  <a:lnTo>
                    <a:pt x="4072" y="929"/>
                  </a:lnTo>
                  <a:lnTo>
                    <a:pt x="4066" y="929"/>
                  </a:lnTo>
                  <a:lnTo>
                    <a:pt x="4066" y="923"/>
                  </a:lnTo>
                  <a:close/>
                  <a:moveTo>
                    <a:pt x="4077" y="923"/>
                  </a:moveTo>
                  <a:lnTo>
                    <a:pt x="4082" y="923"/>
                  </a:lnTo>
                  <a:lnTo>
                    <a:pt x="4082" y="929"/>
                  </a:lnTo>
                  <a:lnTo>
                    <a:pt x="4077" y="929"/>
                  </a:lnTo>
                  <a:lnTo>
                    <a:pt x="4077" y="923"/>
                  </a:lnTo>
                  <a:close/>
                  <a:moveTo>
                    <a:pt x="4087" y="923"/>
                  </a:moveTo>
                  <a:lnTo>
                    <a:pt x="4092" y="923"/>
                  </a:lnTo>
                  <a:lnTo>
                    <a:pt x="4092" y="929"/>
                  </a:lnTo>
                  <a:lnTo>
                    <a:pt x="4087" y="929"/>
                  </a:lnTo>
                  <a:lnTo>
                    <a:pt x="4087" y="923"/>
                  </a:lnTo>
                  <a:close/>
                  <a:moveTo>
                    <a:pt x="4097" y="923"/>
                  </a:moveTo>
                  <a:lnTo>
                    <a:pt x="4103" y="923"/>
                  </a:lnTo>
                  <a:lnTo>
                    <a:pt x="4103" y="929"/>
                  </a:lnTo>
                  <a:lnTo>
                    <a:pt x="4097" y="929"/>
                  </a:lnTo>
                  <a:lnTo>
                    <a:pt x="4097" y="923"/>
                  </a:lnTo>
                  <a:close/>
                  <a:moveTo>
                    <a:pt x="4108" y="923"/>
                  </a:moveTo>
                  <a:lnTo>
                    <a:pt x="4113" y="923"/>
                  </a:lnTo>
                  <a:lnTo>
                    <a:pt x="4113" y="929"/>
                  </a:lnTo>
                  <a:lnTo>
                    <a:pt x="4108" y="929"/>
                  </a:lnTo>
                  <a:lnTo>
                    <a:pt x="4108" y="923"/>
                  </a:lnTo>
                  <a:close/>
                  <a:moveTo>
                    <a:pt x="4118" y="923"/>
                  </a:moveTo>
                  <a:lnTo>
                    <a:pt x="4123" y="923"/>
                  </a:lnTo>
                  <a:lnTo>
                    <a:pt x="4123" y="929"/>
                  </a:lnTo>
                  <a:lnTo>
                    <a:pt x="4118" y="929"/>
                  </a:lnTo>
                  <a:lnTo>
                    <a:pt x="4118" y="923"/>
                  </a:lnTo>
                  <a:close/>
                  <a:moveTo>
                    <a:pt x="4129" y="923"/>
                  </a:moveTo>
                  <a:lnTo>
                    <a:pt x="4134" y="923"/>
                  </a:lnTo>
                  <a:lnTo>
                    <a:pt x="4134" y="929"/>
                  </a:lnTo>
                  <a:lnTo>
                    <a:pt x="4129" y="929"/>
                  </a:lnTo>
                  <a:lnTo>
                    <a:pt x="4129" y="923"/>
                  </a:lnTo>
                  <a:close/>
                  <a:moveTo>
                    <a:pt x="4139" y="923"/>
                  </a:moveTo>
                  <a:lnTo>
                    <a:pt x="4144" y="923"/>
                  </a:lnTo>
                  <a:lnTo>
                    <a:pt x="4144" y="929"/>
                  </a:lnTo>
                  <a:lnTo>
                    <a:pt x="4139" y="929"/>
                  </a:lnTo>
                  <a:lnTo>
                    <a:pt x="4139" y="923"/>
                  </a:lnTo>
                  <a:close/>
                  <a:moveTo>
                    <a:pt x="4149" y="923"/>
                  </a:moveTo>
                  <a:lnTo>
                    <a:pt x="4155" y="923"/>
                  </a:lnTo>
                  <a:lnTo>
                    <a:pt x="4155" y="929"/>
                  </a:lnTo>
                  <a:lnTo>
                    <a:pt x="4149" y="929"/>
                  </a:lnTo>
                  <a:lnTo>
                    <a:pt x="4149" y="923"/>
                  </a:lnTo>
                  <a:close/>
                  <a:moveTo>
                    <a:pt x="4160" y="923"/>
                  </a:moveTo>
                  <a:lnTo>
                    <a:pt x="4165" y="923"/>
                  </a:lnTo>
                  <a:lnTo>
                    <a:pt x="4165" y="929"/>
                  </a:lnTo>
                  <a:lnTo>
                    <a:pt x="4160" y="929"/>
                  </a:lnTo>
                  <a:lnTo>
                    <a:pt x="4160" y="923"/>
                  </a:lnTo>
                  <a:close/>
                  <a:moveTo>
                    <a:pt x="4170" y="923"/>
                  </a:moveTo>
                  <a:lnTo>
                    <a:pt x="4175" y="923"/>
                  </a:lnTo>
                  <a:lnTo>
                    <a:pt x="4175" y="929"/>
                  </a:lnTo>
                  <a:lnTo>
                    <a:pt x="4170" y="929"/>
                  </a:lnTo>
                  <a:lnTo>
                    <a:pt x="4170" y="923"/>
                  </a:lnTo>
                  <a:close/>
                  <a:moveTo>
                    <a:pt x="4180" y="923"/>
                  </a:moveTo>
                  <a:lnTo>
                    <a:pt x="4186" y="923"/>
                  </a:lnTo>
                  <a:lnTo>
                    <a:pt x="4186" y="929"/>
                  </a:lnTo>
                  <a:lnTo>
                    <a:pt x="4180" y="929"/>
                  </a:lnTo>
                  <a:lnTo>
                    <a:pt x="4180" y="923"/>
                  </a:lnTo>
                  <a:close/>
                  <a:moveTo>
                    <a:pt x="4191" y="923"/>
                  </a:moveTo>
                  <a:lnTo>
                    <a:pt x="4196" y="923"/>
                  </a:lnTo>
                  <a:lnTo>
                    <a:pt x="4196" y="929"/>
                  </a:lnTo>
                  <a:lnTo>
                    <a:pt x="4191" y="929"/>
                  </a:lnTo>
                  <a:lnTo>
                    <a:pt x="4191" y="923"/>
                  </a:lnTo>
                  <a:close/>
                  <a:moveTo>
                    <a:pt x="4201" y="923"/>
                  </a:moveTo>
                  <a:lnTo>
                    <a:pt x="4206" y="923"/>
                  </a:lnTo>
                  <a:lnTo>
                    <a:pt x="4206" y="929"/>
                  </a:lnTo>
                  <a:lnTo>
                    <a:pt x="4201" y="929"/>
                  </a:lnTo>
                  <a:lnTo>
                    <a:pt x="4201" y="923"/>
                  </a:lnTo>
                  <a:close/>
                  <a:moveTo>
                    <a:pt x="4212" y="923"/>
                  </a:moveTo>
                  <a:lnTo>
                    <a:pt x="4217" y="923"/>
                  </a:lnTo>
                  <a:lnTo>
                    <a:pt x="4217" y="929"/>
                  </a:lnTo>
                  <a:lnTo>
                    <a:pt x="4212" y="929"/>
                  </a:lnTo>
                  <a:lnTo>
                    <a:pt x="4212" y="923"/>
                  </a:lnTo>
                  <a:close/>
                  <a:moveTo>
                    <a:pt x="4222" y="923"/>
                  </a:moveTo>
                  <a:lnTo>
                    <a:pt x="4227" y="923"/>
                  </a:lnTo>
                  <a:lnTo>
                    <a:pt x="4227" y="929"/>
                  </a:lnTo>
                  <a:lnTo>
                    <a:pt x="4222" y="929"/>
                  </a:lnTo>
                  <a:lnTo>
                    <a:pt x="4222" y="923"/>
                  </a:lnTo>
                  <a:close/>
                  <a:moveTo>
                    <a:pt x="4232" y="923"/>
                  </a:moveTo>
                  <a:lnTo>
                    <a:pt x="4238" y="923"/>
                  </a:lnTo>
                  <a:lnTo>
                    <a:pt x="4238" y="929"/>
                  </a:lnTo>
                  <a:lnTo>
                    <a:pt x="4232" y="929"/>
                  </a:lnTo>
                  <a:lnTo>
                    <a:pt x="4232" y="923"/>
                  </a:lnTo>
                  <a:close/>
                  <a:moveTo>
                    <a:pt x="4243" y="923"/>
                  </a:moveTo>
                  <a:lnTo>
                    <a:pt x="4248" y="923"/>
                  </a:lnTo>
                  <a:lnTo>
                    <a:pt x="4248" y="929"/>
                  </a:lnTo>
                  <a:lnTo>
                    <a:pt x="4243" y="929"/>
                  </a:lnTo>
                  <a:lnTo>
                    <a:pt x="4243" y="923"/>
                  </a:lnTo>
                  <a:close/>
                  <a:moveTo>
                    <a:pt x="4253" y="923"/>
                  </a:moveTo>
                  <a:lnTo>
                    <a:pt x="4258" y="923"/>
                  </a:lnTo>
                  <a:lnTo>
                    <a:pt x="4258" y="929"/>
                  </a:lnTo>
                  <a:lnTo>
                    <a:pt x="4253" y="929"/>
                  </a:lnTo>
                  <a:lnTo>
                    <a:pt x="4253" y="923"/>
                  </a:lnTo>
                  <a:close/>
                  <a:moveTo>
                    <a:pt x="4263" y="923"/>
                  </a:moveTo>
                  <a:lnTo>
                    <a:pt x="4269" y="923"/>
                  </a:lnTo>
                  <a:lnTo>
                    <a:pt x="4269" y="929"/>
                  </a:lnTo>
                  <a:lnTo>
                    <a:pt x="4263" y="929"/>
                  </a:lnTo>
                  <a:lnTo>
                    <a:pt x="4263" y="923"/>
                  </a:lnTo>
                  <a:close/>
                  <a:moveTo>
                    <a:pt x="4274" y="923"/>
                  </a:moveTo>
                  <a:lnTo>
                    <a:pt x="4279" y="923"/>
                  </a:lnTo>
                  <a:lnTo>
                    <a:pt x="4279" y="929"/>
                  </a:lnTo>
                  <a:lnTo>
                    <a:pt x="4274" y="929"/>
                  </a:lnTo>
                  <a:lnTo>
                    <a:pt x="4274" y="923"/>
                  </a:lnTo>
                  <a:close/>
                  <a:moveTo>
                    <a:pt x="4284" y="923"/>
                  </a:moveTo>
                  <a:lnTo>
                    <a:pt x="4289" y="923"/>
                  </a:lnTo>
                  <a:lnTo>
                    <a:pt x="4289" y="929"/>
                  </a:lnTo>
                  <a:lnTo>
                    <a:pt x="4284" y="929"/>
                  </a:lnTo>
                  <a:lnTo>
                    <a:pt x="4284" y="923"/>
                  </a:lnTo>
                  <a:close/>
                  <a:moveTo>
                    <a:pt x="4295" y="923"/>
                  </a:moveTo>
                  <a:lnTo>
                    <a:pt x="4300" y="923"/>
                  </a:lnTo>
                  <a:lnTo>
                    <a:pt x="4300" y="929"/>
                  </a:lnTo>
                  <a:lnTo>
                    <a:pt x="4295" y="929"/>
                  </a:lnTo>
                  <a:lnTo>
                    <a:pt x="4295" y="923"/>
                  </a:lnTo>
                  <a:close/>
                  <a:moveTo>
                    <a:pt x="4305" y="923"/>
                  </a:moveTo>
                  <a:lnTo>
                    <a:pt x="4310" y="923"/>
                  </a:lnTo>
                  <a:lnTo>
                    <a:pt x="4310" y="929"/>
                  </a:lnTo>
                  <a:lnTo>
                    <a:pt x="4305" y="929"/>
                  </a:lnTo>
                  <a:lnTo>
                    <a:pt x="4305" y="923"/>
                  </a:lnTo>
                  <a:close/>
                  <a:moveTo>
                    <a:pt x="4315" y="923"/>
                  </a:moveTo>
                  <a:lnTo>
                    <a:pt x="4321" y="923"/>
                  </a:lnTo>
                  <a:lnTo>
                    <a:pt x="4321" y="929"/>
                  </a:lnTo>
                  <a:lnTo>
                    <a:pt x="4315" y="929"/>
                  </a:lnTo>
                  <a:lnTo>
                    <a:pt x="4315" y="923"/>
                  </a:lnTo>
                  <a:close/>
                  <a:moveTo>
                    <a:pt x="4326" y="923"/>
                  </a:moveTo>
                  <a:lnTo>
                    <a:pt x="4331" y="923"/>
                  </a:lnTo>
                  <a:lnTo>
                    <a:pt x="4331" y="929"/>
                  </a:lnTo>
                  <a:lnTo>
                    <a:pt x="4326" y="929"/>
                  </a:lnTo>
                  <a:lnTo>
                    <a:pt x="4326" y="923"/>
                  </a:lnTo>
                  <a:close/>
                  <a:moveTo>
                    <a:pt x="4336" y="923"/>
                  </a:moveTo>
                  <a:lnTo>
                    <a:pt x="4341" y="923"/>
                  </a:lnTo>
                  <a:lnTo>
                    <a:pt x="4341" y="929"/>
                  </a:lnTo>
                  <a:lnTo>
                    <a:pt x="4336" y="929"/>
                  </a:lnTo>
                  <a:lnTo>
                    <a:pt x="4336" y="923"/>
                  </a:lnTo>
                  <a:close/>
                  <a:moveTo>
                    <a:pt x="4346" y="923"/>
                  </a:moveTo>
                  <a:lnTo>
                    <a:pt x="4352" y="923"/>
                  </a:lnTo>
                  <a:lnTo>
                    <a:pt x="4352" y="929"/>
                  </a:lnTo>
                  <a:lnTo>
                    <a:pt x="4346" y="929"/>
                  </a:lnTo>
                  <a:lnTo>
                    <a:pt x="4346" y="923"/>
                  </a:lnTo>
                  <a:close/>
                  <a:moveTo>
                    <a:pt x="4357" y="923"/>
                  </a:moveTo>
                  <a:lnTo>
                    <a:pt x="4362" y="923"/>
                  </a:lnTo>
                  <a:lnTo>
                    <a:pt x="4362" y="929"/>
                  </a:lnTo>
                  <a:lnTo>
                    <a:pt x="4357" y="929"/>
                  </a:lnTo>
                  <a:lnTo>
                    <a:pt x="4357" y="923"/>
                  </a:lnTo>
                  <a:close/>
                  <a:moveTo>
                    <a:pt x="4367" y="923"/>
                  </a:moveTo>
                  <a:lnTo>
                    <a:pt x="4372" y="923"/>
                  </a:lnTo>
                  <a:lnTo>
                    <a:pt x="4372" y="929"/>
                  </a:lnTo>
                  <a:lnTo>
                    <a:pt x="4367" y="929"/>
                  </a:lnTo>
                  <a:lnTo>
                    <a:pt x="4367" y="923"/>
                  </a:lnTo>
                  <a:close/>
                  <a:moveTo>
                    <a:pt x="4378" y="923"/>
                  </a:moveTo>
                  <a:lnTo>
                    <a:pt x="4383" y="923"/>
                  </a:lnTo>
                  <a:lnTo>
                    <a:pt x="4383" y="929"/>
                  </a:lnTo>
                  <a:lnTo>
                    <a:pt x="4378" y="929"/>
                  </a:lnTo>
                  <a:lnTo>
                    <a:pt x="4378" y="923"/>
                  </a:lnTo>
                  <a:close/>
                  <a:moveTo>
                    <a:pt x="4388" y="923"/>
                  </a:moveTo>
                  <a:lnTo>
                    <a:pt x="4393" y="923"/>
                  </a:lnTo>
                  <a:lnTo>
                    <a:pt x="4393" y="929"/>
                  </a:lnTo>
                  <a:lnTo>
                    <a:pt x="4388" y="929"/>
                  </a:lnTo>
                  <a:lnTo>
                    <a:pt x="4388" y="923"/>
                  </a:lnTo>
                  <a:close/>
                  <a:moveTo>
                    <a:pt x="4398" y="923"/>
                  </a:moveTo>
                  <a:lnTo>
                    <a:pt x="4404" y="923"/>
                  </a:lnTo>
                  <a:lnTo>
                    <a:pt x="4404" y="929"/>
                  </a:lnTo>
                  <a:lnTo>
                    <a:pt x="4398" y="929"/>
                  </a:lnTo>
                  <a:lnTo>
                    <a:pt x="4398" y="923"/>
                  </a:lnTo>
                  <a:close/>
                  <a:moveTo>
                    <a:pt x="4409" y="923"/>
                  </a:moveTo>
                  <a:lnTo>
                    <a:pt x="4414" y="923"/>
                  </a:lnTo>
                  <a:lnTo>
                    <a:pt x="4414" y="929"/>
                  </a:lnTo>
                  <a:lnTo>
                    <a:pt x="4409" y="929"/>
                  </a:lnTo>
                  <a:lnTo>
                    <a:pt x="4409" y="923"/>
                  </a:lnTo>
                  <a:close/>
                  <a:moveTo>
                    <a:pt x="4419" y="923"/>
                  </a:moveTo>
                  <a:lnTo>
                    <a:pt x="4424" y="923"/>
                  </a:lnTo>
                  <a:lnTo>
                    <a:pt x="4424" y="929"/>
                  </a:lnTo>
                  <a:lnTo>
                    <a:pt x="4419" y="929"/>
                  </a:lnTo>
                  <a:lnTo>
                    <a:pt x="4419" y="923"/>
                  </a:lnTo>
                  <a:close/>
                  <a:moveTo>
                    <a:pt x="4429" y="923"/>
                  </a:moveTo>
                  <a:lnTo>
                    <a:pt x="4435" y="923"/>
                  </a:lnTo>
                  <a:lnTo>
                    <a:pt x="4435" y="929"/>
                  </a:lnTo>
                  <a:lnTo>
                    <a:pt x="4429" y="929"/>
                  </a:lnTo>
                  <a:lnTo>
                    <a:pt x="4429" y="923"/>
                  </a:lnTo>
                  <a:close/>
                  <a:moveTo>
                    <a:pt x="4440" y="923"/>
                  </a:moveTo>
                  <a:lnTo>
                    <a:pt x="4445" y="923"/>
                  </a:lnTo>
                  <a:lnTo>
                    <a:pt x="4445" y="929"/>
                  </a:lnTo>
                  <a:lnTo>
                    <a:pt x="4440" y="929"/>
                  </a:lnTo>
                  <a:lnTo>
                    <a:pt x="4440" y="923"/>
                  </a:lnTo>
                  <a:close/>
                  <a:moveTo>
                    <a:pt x="4450" y="923"/>
                  </a:moveTo>
                  <a:lnTo>
                    <a:pt x="4455" y="923"/>
                  </a:lnTo>
                  <a:lnTo>
                    <a:pt x="4455" y="929"/>
                  </a:lnTo>
                  <a:lnTo>
                    <a:pt x="4450" y="929"/>
                  </a:lnTo>
                  <a:lnTo>
                    <a:pt x="4450" y="923"/>
                  </a:lnTo>
                  <a:close/>
                  <a:moveTo>
                    <a:pt x="4461" y="923"/>
                  </a:moveTo>
                  <a:lnTo>
                    <a:pt x="4466" y="923"/>
                  </a:lnTo>
                  <a:lnTo>
                    <a:pt x="4466" y="929"/>
                  </a:lnTo>
                  <a:lnTo>
                    <a:pt x="4461" y="929"/>
                  </a:lnTo>
                  <a:lnTo>
                    <a:pt x="4461" y="923"/>
                  </a:lnTo>
                  <a:close/>
                  <a:moveTo>
                    <a:pt x="4471" y="923"/>
                  </a:moveTo>
                  <a:lnTo>
                    <a:pt x="4476" y="923"/>
                  </a:lnTo>
                  <a:lnTo>
                    <a:pt x="4476" y="929"/>
                  </a:lnTo>
                  <a:lnTo>
                    <a:pt x="4471" y="929"/>
                  </a:lnTo>
                  <a:lnTo>
                    <a:pt x="4471" y="923"/>
                  </a:lnTo>
                  <a:close/>
                  <a:moveTo>
                    <a:pt x="4481" y="923"/>
                  </a:moveTo>
                  <a:lnTo>
                    <a:pt x="4486" y="923"/>
                  </a:lnTo>
                  <a:lnTo>
                    <a:pt x="4486" y="929"/>
                  </a:lnTo>
                  <a:lnTo>
                    <a:pt x="4481" y="929"/>
                  </a:lnTo>
                  <a:lnTo>
                    <a:pt x="4481" y="923"/>
                  </a:lnTo>
                  <a:close/>
                  <a:moveTo>
                    <a:pt x="4492" y="923"/>
                  </a:moveTo>
                  <a:lnTo>
                    <a:pt x="4497" y="923"/>
                  </a:lnTo>
                  <a:lnTo>
                    <a:pt x="4497" y="929"/>
                  </a:lnTo>
                  <a:lnTo>
                    <a:pt x="4492" y="929"/>
                  </a:lnTo>
                  <a:lnTo>
                    <a:pt x="4492" y="923"/>
                  </a:lnTo>
                  <a:close/>
                  <a:moveTo>
                    <a:pt x="4502" y="923"/>
                  </a:moveTo>
                  <a:lnTo>
                    <a:pt x="4507" y="923"/>
                  </a:lnTo>
                  <a:lnTo>
                    <a:pt x="4507" y="929"/>
                  </a:lnTo>
                  <a:lnTo>
                    <a:pt x="4502" y="929"/>
                  </a:lnTo>
                  <a:lnTo>
                    <a:pt x="4502" y="923"/>
                  </a:lnTo>
                  <a:close/>
                  <a:moveTo>
                    <a:pt x="4512" y="923"/>
                  </a:moveTo>
                  <a:lnTo>
                    <a:pt x="4518" y="923"/>
                  </a:lnTo>
                  <a:lnTo>
                    <a:pt x="4518" y="929"/>
                  </a:lnTo>
                  <a:lnTo>
                    <a:pt x="4512" y="929"/>
                  </a:lnTo>
                  <a:lnTo>
                    <a:pt x="4512" y="923"/>
                  </a:lnTo>
                  <a:close/>
                  <a:moveTo>
                    <a:pt x="4523" y="923"/>
                  </a:moveTo>
                  <a:lnTo>
                    <a:pt x="4528" y="923"/>
                  </a:lnTo>
                  <a:lnTo>
                    <a:pt x="4528" y="929"/>
                  </a:lnTo>
                  <a:lnTo>
                    <a:pt x="4523" y="929"/>
                  </a:lnTo>
                  <a:lnTo>
                    <a:pt x="4523" y="923"/>
                  </a:lnTo>
                  <a:close/>
                  <a:moveTo>
                    <a:pt x="4533" y="923"/>
                  </a:moveTo>
                  <a:lnTo>
                    <a:pt x="4538" y="923"/>
                  </a:lnTo>
                  <a:lnTo>
                    <a:pt x="4538" y="929"/>
                  </a:lnTo>
                  <a:lnTo>
                    <a:pt x="4533" y="929"/>
                  </a:lnTo>
                  <a:lnTo>
                    <a:pt x="4533" y="923"/>
                  </a:lnTo>
                  <a:close/>
                  <a:moveTo>
                    <a:pt x="4544" y="923"/>
                  </a:moveTo>
                  <a:lnTo>
                    <a:pt x="4549" y="923"/>
                  </a:lnTo>
                  <a:lnTo>
                    <a:pt x="4549" y="929"/>
                  </a:lnTo>
                  <a:lnTo>
                    <a:pt x="4544" y="929"/>
                  </a:lnTo>
                  <a:lnTo>
                    <a:pt x="4544" y="923"/>
                  </a:lnTo>
                  <a:close/>
                  <a:moveTo>
                    <a:pt x="4554" y="923"/>
                  </a:moveTo>
                  <a:lnTo>
                    <a:pt x="4559" y="923"/>
                  </a:lnTo>
                  <a:lnTo>
                    <a:pt x="4559" y="929"/>
                  </a:lnTo>
                  <a:lnTo>
                    <a:pt x="4554" y="929"/>
                  </a:lnTo>
                  <a:lnTo>
                    <a:pt x="4554" y="923"/>
                  </a:lnTo>
                  <a:close/>
                  <a:moveTo>
                    <a:pt x="4564" y="923"/>
                  </a:moveTo>
                  <a:lnTo>
                    <a:pt x="4569" y="923"/>
                  </a:lnTo>
                  <a:lnTo>
                    <a:pt x="4569" y="929"/>
                  </a:lnTo>
                  <a:lnTo>
                    <a:pt x="4564" y="929"/>
                  </a:lnTo>
                  <a:lnTo>
                    <a:pt x="4564" y="923"/>
                  </a:lnTo>
                  <a:close/>
                  <a:moveTo>
                    <a:pt x="4575" y="923"/>
                  </a:moveTo>
                  <a:lnTo>
                    <a:pt x="4580" y="923"/>
                  </a:lnTo>
                  <a:lnTo>
                    <a:pt x="4580" y="929"/>
                  </a:lnTo>
                  <a:lnTo>
                    <a:pt x="4575" y="929"/>
                  </a:lnTo>
                  <a:lnTo>
                    <a:pt x="4575" y="923"/>
                  </a:lnTo>
                  <a:close/>
                  <a:moveTo>
                    <a:pt x="4585" y="923"/>
                  </a:moveTo>
                  <a:lnTo>
                    <a:pt x="4590" y="923"/>
                  </a:lnTo>
                  <a:lnTo>
                    <a:pt x="4590" y="929"/>
                  </a:lnTo>
                  <a:lnTo>
                    <a:pt x="4585" y="929"/>
                  </a:lnTo>
                  <a:lnTo>
                    <a:pt x="4585" y="923"/>
                  </a:lnTo>
                  <a:close/>
                  <a:moveTo>
                    <a:pt x="4595" y="923"/>
                  </a:moveTo>
                  <a:lnTo>
                    <a:pt x="4601" y="923"/>
                  </a:lnTo>
                  <a:lnTo>
                    <a:pt x="4601" y="929"/>
                  </a:lnTo>
                  <a:lnTo>
                    <a:pt x="4595" y="929"/>
                  </a:lnTo>
                  <a:lnTo>
                    <a:pt x="4595" y="923"/>
                  </a:lnTo>
                  <a:close/>
                  <a:moveTo>
                    <a:pt x="4606" y="923"/>
                  </a:moveTo>
                  <a:lnTo>
                    <a:pt x="4611" y="923"/>
                  </a:lnTo>
                  <a:lnTo>
                    <a:pt x="4611" y="929"/>
                  </a:lnTo>
                  <a:lnTo>
                    <a:pt x="4606" y="929"/>
                  </a:lnTo>
                  <a:lnTo>
                    <a:pt x="4606" y="923"/>
                  </a:lnTo>
                  <a:close/>
                  <a:moveTo>
                    <a:pt x="4616" y="923"/>
                  </a:moveTo>
                  <a:lnTo>
                    <a:pt x="4621" y="923"/>
                  </a:lnTo>
                  <a:lnTo>
                    <a:pt x="4621" y="929"/>
                  </a:lnTo>
                  <a:lnTo>
                    <a:pt x="4616" y="929"/>
                  </a:lnTo>
                  <a:lnTo>
                    <a:pt x="4616" y="923"/>
                  </a:lnTo>
                  <a:close/>
                  <a:moveTo>
                    <a:pt x="4627" y="923"/>
                  </a:moveTo>
                  <a:lnTo>
                    <a:pt x="4632" y="923"/>
                  </a:lnTo>
                  <a:lnTo>
                    <a:pt x="4632" y="929"/>
                  </a:lnTo>
                  <a:lnTo>
                    <a:pt x="4627" y="929"/>
                  </a:lnTo>
                  <a:lnTo>
                    <a:pt x="4627" y="923"/>
                  </a:lnTo>
                  <a:close/>
                  <a:moveTo>
                    <a:pt x="4637" y="923"/>
                  </a:moveTo>
                  <a:lnTo>
                    <a:pt x="4642" y="923"/>
                  </a:lnTo>
                  <a:lnTo>
                    <a:pt x="4642" y="929"/>
                  </a:lnTo>
                  <a:lnTo>
                    <a:pt x="4637" y="929"/>
                  </a:lnTo>
                  <a:lnTo>
                    <a:pt x="4637" y="923"/>
                  </a:lnTo>
                  <a:close/>
                  <a:moveTo>
                    <a:pt x="4647" y="923"/>
                  </a:moveTo>
                  <a:lnTo>
                    <a:pt x="4652" y="923"/>
                  </a:lnTo>
                  <a:lnTo>
                    <a:pt x="4652" y="929"/>
                  </a:lnTo>
                  <a:lnTo>
                    <a:pt x="4647" y="929"/>
                  </a:lnTo>
                  <a:lnTo>
                    <a:pt x="4647" y="923"/>
                  </a:lnTo>
                  <a:close/>
                  <a:moveTo>
                    <a:pt x="4658" y="923"/>
                  </a:moveTo>
                  <a:lnTo>
                    <a:pt x="4663" y="923"/>
                  </a:lnTo>
                  <a:lnTo>
                    <a:pt x="4663" y="929"/>
                  </a:lnTo>
                  <a:lnTo>
                    <a:pt x="4658" y="929"/>
                  </a:lnTo>
                  <a:lnTo>
                    <a:pt x="4658" y="923"/>
                  </a:lnTo>
                  <a:close/>
                  <a:moveTo>
                    <a:pt x="4668" y="923"/>
                  </a:moveTo>
                  <a:lnTo>
                    <a:pt x="4673" y="923"/>
                  </a:lnTo>
                  <a:lnTo>
                    <a:pt x="4673" y="929"/>
                  </a:lnTo>
                  <a:lnTo>
                    <a:pt x="4668" y="929"/>
                  </a:lnTo>
                  <a:lnTo>
                    <a:pt x="4668" y="923"/>
                  </a:lnTo>
                  <a:close/>
                  <a:moveTo>
                    <a:pt x="4678" y="923"/>
                  </a:moveTo>
                  <a:lnTo>
                    <a:pt x="4684" y="923"/>
                  </a:lnTo>
                  <a:lnTo>
                    <a:pt x="4684" y="929"/>
                  </a:lnTo>
                  <a:lnTo>
                    <a:pt x="4678" y="929"/>
                  </a:lnTo>
                  <a:lnTo>
                    <a:pt x="4678" y="923"/>
                  </a:lnTo>
                  <a:close/>
                  <a:moveTo>
                    <a:pt x="4689" y="923"/>
                  </a:moveTo>
                  <a:lnTo>
                    <a:pt x="4694" y="923"/>
                  </a:lnTo>
                  <a:lnTo>
                    <a:pt x="4694" y="929"/>
                  </a:lnTo>
                  <a:lnTo>
                    <a:pt x="4689" y="929"/>
                  </a:lnTo>
                  <a:lnTo>
                    <a:pt x="4689" y="923"/>
                  </a:lnTo>
                  <a:close/>
                  <a:moveTo>
                    <a:pt x="4699" y="923"/>
                  </a:moveTo>
                  <a:lnTo>
                    <a:pt x="4704" y="923"/>
                  </a:lnTo>
                  <a:lnTo>
                    <a:pt x="4704" y="929"/>
                  </a:lnTo>
                  <a:lnTo>
                    <a:pt x="4699" y="929"/>
                  </a:lnTo>
                  <a:lnTo>
                    <a:pt x="4699" y="923"/>
                  </a:lnTo>
                  <a:close/>
                  <a:moveTo>
                    <a:pt x="4710" y="923"/>
                  </a:moveTo>
                  <a:lnTo>
                    <a:pt x="4715" y="923"/>
                  </a:lnTo>
                  <a:lnTo>
                    <a:pt x="4715" y="929"/>
                  </a:lnTo>
                  <a:lnTo>
                    <a:pt x="4710" y="929"/>
                  </a:lnTo>
                  <a:lnTo>
                    <a:pt x="4710" y="923"/>
                  </a:lnTo>
                  <a:close/>
                  <a:moveTo>
                    <a:pt x="4720" y="923"/>
                  </a:moveTo>
                  <a:lnTo>
                    <a:pt x="4725" y="923"/>
                  </a:lnTo>
                  <a:lnTo>
                    <a:pt x="4725" y="929"/>
                  </a:lnTo>
                  <a:lnTo>
                    <a:pt x="4720" y="929"/>
                  </a:lnTo>
                  <a:lnTo>
                    <a:pt x="4720" y="923"/>
                  </a:lnTo>
                  <a:close/>
                  <a:moveTo>
                    <a:pt x="0" y="462"/>
                  </a:moveTo>
                  <a:lnTo>
                    <a:pt x="5" y="462"/>
                  </a:lnTo>
                  <a:lnTo>
                    <a:pt x="5" y="467"/>
                  </a:lnTo>
                  <a:lnTo>
                    <a:pt x="0" y="467"/>
                  </a:lnTo>
                  <a:lnTo>
                    <a:pt x="0" y="462"/>
                  </a:lnTo>
                  <a:close/>
                  <a:moveTo>
                    <a:pt x="10" y="462"/>
                  </a:moveTo>
                  <a:lnTo>
                    <a:pt x="16" y="462"/>
                  </a:lnTo>
                  <a:lnTo>
                    <a:pt x="16" y="467"/>
                  </a:lnTo>
                  <a:lnTo>
                    <a:pt x="10" y="467"/>
                  </a:lnTo>
                  <a:lnTo>
                    <a:pt x="10" y="462"/>
                  </a:lnTo>
                  <a:close/>
                  <a:moveTo>
                    <a:pt x="21" y="462"/>
                  </a:moveTo>
                  <a:lnTo>
                    <a:pt x="26" y="462"/>
                  </a:lnTo>
                  <a:lnTo>
                    <a:pt x="26" y="467"/>
                  </a:lnTo>
                  <a:lnTo>
                    <a:pt x="21" y="467"/>
                  </a:lnTo>
                  <a:lnTo>
                    <a:pt x="21" y="462"/>
                  </a:lnTo>
                  <a:close/>
                  <a:moveTo>
                    <a:pt x="31" y="462"/>
                  </a:moveTo>
                  <a:lnTo>
                    <a:pt x="36" y="462"/>
                  </a:lnTo>
                  <a:lnTo>
                    <a:pt x="36" y="467"/>
                  </a:lnTo>
                  <a:lnTo>
                    <a:pt x="31" y="467"/>
                  </a:lnTo>
                  <a:lnTo>
                    <a:pt x="31" y="462"/>
                  </a:lnTo>
                  <a:close/>
                  <a:moveTo>
                    <a:pt x="42" y="462"/>
                  </a:moveTo>
                  <a:lnTo>
                    <a:pt x="47" y="462"/>
                  </a:lnTo>
                  <a:lnTo>
                    <a:pt x="47" y="467"/>
                  </a:lnTo>
                  <a:lnTo>
                    <a:pt x="42" y="467"/>
                  </a:lnTo>
                  <a:lnTo>
                    <a:pt x="42" y="462"/>
                  </a:lnTo>
                  <a:close/>
                  <a:moveTo>
                    <a:pt x="52" y="462"/>
                  </a:moveTo>
                  <a:lnTo>
                    <a:pt x="57" y="462"/>
                  </a:lnTo>
                  <a:lnTo>
                    <a:pt x="57" y="467"/>
                  </a:lnTo>
                  <a:lnTo>
                    <a:pt x="52" y="467"/>
                  </a:lnTo>
                  <a:lnTo>
                    <a:pt x="52" y="462"/>
                  </a:lnTo>
                  <a:close/>
                  <a:moveTo>
                    <a:pt x="62" y="462"/>
                  </a:moveTo>
                  <a:lnTo>
                    <a:pt x="68" y="462"/>
                  </a:lnTo>
                  <a:lnTo>
                    <a:pt x="68" y="467"/>
                  </a:lnTo>
                  <a:lnTo>
                    <a:pt x="62" y="467"/>
                  </a:lnTo>
                  <a:lnTo>
                    <a:pt x="62" y="462"/>
                  </a:lnTo>
                  <a:close/>
                  <a:moveTo>
                    <a:pt x="73" y="462"/>
                  </a:moveTo>
                  <a:lnTo>
                    <a:pt x="78" y="462"/>
                  </a:lnTo>
                  <a:lnTo>
                    <a:pt x="78" y="467"/>
                  </a:lnTo>
                  <a:lnTo>
                    <a:pt x="73" y="467"/>
                  </a:lnTo>
                  <a:lnTo>
                    <a:pt x="73" y="462"/>
                  </a:lnTo>
                  <a:close/>
                  <a:moveTo>
                    <a:pt x="83" y="462"/>
                  </a:moveTo>
                  <a:lnTo>
                    <a:pt x="88" y="462"/>
                  </a:lnTo>
                  <a:lnTo>
                    <a:pt x="88" y="467"/>
                  </a:lnTo>
                  <a:lnTo>
                    <a:pt x="83" y="467"/>
                  </a:lnTo>
                  <a:lnTo>
                    <a:pt x="83" y="462"/>
                  </a:lnTo>
                  <a:close/>
                  <a:moveTo>
                    <a:pt x="93" y="462"/>
                  </a:moveTo>
                  <a:lnTo>
                    <a:pt x="99" y="462"/>
                  </a:lnTo>
                  <a:lnTo>
                    <a:pt x="99" y="467"/>
                  </a:lnTo>
                  <a:lnTo>
                    <a:pt x="93" y="467"/>
                  </a:lnTo>
                  <a:lnTo>
                    <a:pt x="93" y="462"/>
                  </a:lnTo>
                  <a:close/>
                  <a:moveTo>
                    <a:pt x="104" y="462"/>
                  </a:moveTo>
                  <a:lnTo>
                    <a:pt x="109" y="462"/>
                  </a:lnTo>
                  <a:lnTo>
                    <a:pt x="109" y="467"/>
                  </a:lnTo>
                  <a:lnTo>
                    <a:pt x="104" y="467"/>
                  </a:lnTo>
                  <a:lnTo>
                    <a:pt x="104" y="462"/>
                  </a:lnTo>
                  <a:close/>
                  <a:moveTo>
                    <a:pt x="114" y="462"/>
                  </a:moveTo>
                  <a:lnTo>
                    <a:pt x="119" y="462"/>
                  </a:lnTo>
                  <a:lnTo>
                    <a:pt x="119" y="467"/>
                  </a:lnTo>
                  <a:lnTo>
                    <a:pt x="114" y="467"/>
                  </a:lnTo>
                  <a:lnTo>
                    <a:pt x="114" y="462"/>
                  </a:lnTo>
                  <a:close/>
                  <a:moveTo>
                    <a:pt x="125" y="462"/>
                  </a:moveTo>
                  <a:lnTo>
                    <a:pt x="130" y="462"/>
                  </a:lnTo>
                  <a:lnTo>
                    <a:pt x="130" y="467"/>
                  </a:lnTo>
                  <a:lnTo>
                    <a:pt x="125" y="467"/>
                  </a:lnTo>
                  <a:lnTo>
                    <a:pt x="125" y="462"/>
                  </a:lnTo>
                  <a:close/>
                  <a:moveTo>
                    <a:pt x="135" y="462"/>
                  </a:moveTo>
                  <a:lnTo>
                    <a:pt x="140" y="462"/>
                  </a:lnTo>
                  <a:lnTo>
                    <a:pt x="140" y="467"/>
                  </a:lnTo>
                  <a:lnTo>
                    <a:pt x="135" y="467"/>
                  </a:lnTo>
                  <a:lnTo>
                    <a:pt x="135" y="462"/>
                  </a:lnTo>
                  <a:close/>
                  <a:moveTo>
                    <a:pt x="145" y="462"/>
                  </a:moveTo>
                  <a:lnTo>
                    <a:pt x="151" y="462"/>
                  </a:lnTo>
                  <a:lnTo>
                    <a:pt x="151" y="467"/>
                  </a:lnTo>
                  <a:lnTo>
                    <a:pt x="145" y="467"/>
                  </a:lnTo>
                  <a:lnTo>
                    <a:pt x="145" y="462"/>
                  </a:lnTo>
                  <a:close/>
                  <a:moveTo>
                    <a:pt x="156" y="462"/>
                  </a:moveTo>
                  <a:lnTo>
                    <a:pt x="161" y="462"/>
                  </a:lnTo>
                  <a:lnTo>
                    <a:pt x="161" y="467"/>
                  </a:lnTo>
                  <a:lnTo>
                    <a:pt x="156" y="467"/>
                  </a:lnTo>
                  <a:lnTo>
                    <a:pt x="156" y="462"/>
                  </a:lnTo>
                  <a:close/>
                  <a:moveTo>
                    <a:pt x="166" y="462"/>
                  </a:moveTo>
                  <a:lnTo>
                    <a:pt x="171" y="462"/>
                  </a:lnTo>
                  <a:lnTo>
                    <a:pt x="171" y="467"/>
                  </a:lnTo>
                  <a:lnTo>
                    <a:pt x="166" y="467"/>
                  </a:lnTo>
                  <a:lnTo>
                    <a:pt x="166" y="462"/>
                  </a:lnTo>
                  <a:close/>
                  <a:moveTo>
                    <a:pt x="176" y="462"/>
                  </a:moveTo>
                  <a:lnTo>
                    <a:pt x="182" y="462"/>
                  </a:lnTo>
                  <a:lnTo>
                    <a:pt x="182" y="467"/>
                  </a:lnTo>
                  <a:lnTo>
                    <a:pt x="176" y="467"/>
                  </a:lnTo>
                  <a:lnTo>
                    <a:pt x="176" y="462"/>
                  </a:lnTo>
                  <a:close/>
                  <a:moveTo>
                    <a:pt x="187" y="462"/>
                  </a:moveTo>
                  <a:lnTo>
                    <a:pt x="192" y="462"/>
                  </a:lnTo>
                  <a:lnTo>
                    <a:pt x="192" y="467"/>
                  </a:lnTo>
                  <a:lnTo>
                    <a:pt x="187" y="467"/>
                  </a:lnTo>
                  <a:lnTo>
                    <a:pt x="187" y="462"/>
                  </a:lnTo>
                  <a:close/>
                  <a:moveTo>
                    <a:pt x="197" y="462"/>
                  </a:moveTo>
                  <a:lnTo>
                    <a:pt x="202" y="462"/>
                  </a:lnTo>
                  <a:lnTo>
                    <a:pt x="202" y="467"/>
                  </a:lnTo>
                  <a:lnTo>
                    <a:pt x="197" y="467"/>
                  </a:lnTo>
                  <a:lnTo>
                    <a:pt x="197" y="462"/>
                  </a:lnTo>
                  <a:close/>
                  <a:moveTo>
                    <a:pt x="208" y="462"/>
                  </a:moveTo>
                  <a:lnTo>
                    <a:pt x="213" y="462"/>
                  </a:lnTo>
                  <a:lnTo>
                    <a:pt x="213" y="467"/>
                  </a:lnTo>
                  <a:lnTo>
                    <a:pt x="208" y="467"/>
                  </a:lnTo>
                  <a:lnTo>
                    <a:pt x="208" y="462"/>
                  </a:lnTo>
                  <a:close/>
                  <a:moveTo>
                    <a:pt x="218" y="462"/>
                  </a:moveTo>
                  <a:lnTo>
                    <a:pt x="223" y="462"/>
                  </a:lnTo>
                  <a:lnTo>
                    <a:pt x="223" y="467"/>
                  </a:lnTo>
                  <a:lnTo>
                    <a:pt x="218" y="467"/>
                  </a:lnTo>
                  <a:lnTo>
                    <a:pt x="218" y="462"/>
                  </a:lnTo>
                  <a:close/>
                  <a:moveTo>
                    <a:pt x="228" y="462"/>
                  </a:moveTo>
                  <a:lnTo>
                    <a:pt x="234" y="462"/>
                  </a:lnTo>
                  <a:lnTo>
                    <a:pt x="234" y="467"/>
                  </a:lnTo>
                  <a:lnTo>
                    <a:pt x="228" y="467"/>
                  </a:lnTo>
                  <a:lnTo>
                    <a:pt x="228" y="462"/>
                  </a:lnTo>
                  <a:close/>
                  <a:moveTo>
                    <a:pt x="239" y="462"/>
                  </a:moveTo>
                  <a:lnTo>
                    <a:pt x="244" y="462"/>
                  </a:lnTo>
                  <a:lnTo>
                    <a:pt x="244" y="467"/>
                  </a:lnTo>
                  <a:lnTo>
                    <a:pt x="239" y="467"/>
                  </a:lnTo>
                  <a:lnTo>
                    <a:pt x="239" y="462"/>
                  </a:lnTo>
                  <a:close/>
                  <a:moveTo>
                    <a:pt x="249" y="462"/>
                  </a:moveTo>
                  <a:lnTo>
                    <a:pt x="254" y="462"/>
                  </a:lnTo>
                  <a:lnTo>
                    <a:pt x="254" y="467"/>
                  </a:lnTo>
                  <a:lnTo>
                    <a:pt x="249" y="467"/>
                  </a:lnTo>
                  <a:lnTo>
                    <a:pt x="249" y="462"/>
                  </a:lnTo>
                  <a:close/>
                  <a:moveTo>
                    <a:pt x="259" y="462"/>
                  </a:moveTo>
                  <a:lnTo>
                    <a:pt x="265" y="462"/>
                  </a:lnTo>
                  <a:lnTo>
                    <a:pt x="265" y="467"/>
                  </a:lnTo>
                  <a:lnTo>
                    <a:pt x="259" y="467"/>
                  </a:lnTo>
                  <a:lnTo>
                    <a:pt x="259" y="462"/>
                  </a:lnTo>
                  <a:close/>
                  <a:moveTo>
                    <a:pt x="270" y="462"/>
                  </a:moveTo>
                  <a:lnTo>
                    <a:pt x="275" y="462"/>
                  </a:lnTo>
                  <a:lnTo>
                    <a:pt x="275" y="467"/>
                  </a:lnTo>
                  <a:lnTo>
                    <a:pt x="270" y="467"/>
                  </a:lnTo>
                  <a:lnTo>
                    <a:pt x="270" y="462"/>
                  </a:lnTo>
                  <a:close/>
                  <a:moveTo>
                    <a:pt x="280" y="462"/>
                  </a:moveTo>
                  <a:lnTo>
                    <a:pt x="285" y="462"/>
                  </a:lnTo>
                  <a:lnTo>
                    <a:pt x="285" y="467"/>
                  </a:lnTo>
                  <a:lnTo>
                    <a:pt x="280" y="467"/>
                  </a:lnTo>
                  <a:lnTo>
                    <a:pt x="280" y="462"/>
                  </a:lnTo>
                  <a:close/>
                  <a:moveTo>
                    <a:pt x="291" y="462"/>
                  </a:moveTo>
                  <a:lnTo>
                    <a:pt x="296" y="462"/>
                  </a:lnTo>
                  <a:lnTo>
                    <a:pt x="296" y="467"/>
                  </a:lnTo>
                  <a:lnTo>
                    <a:pt x="291" y="467"/>
                  </a:lnTo>
                  <a:lnTo>
                    <a:pt x="291" y="462"/>
                  </a:lnTo>
                  <a:close/>
                  <a:moveTo>
                    <a:pt x="301" y="462"/>
                  </a:moveTo>
                  <a:lnTo>
                    <a:pt x="306" y="462"/>
                  </a:lnTo>
                  <a:lnTo>
                    <a:pt x="306" y="467"/>
                  </a:lnTo>
                  <a:lnTo>
                    <a:pt x="301" y="467"/>
                  </a:lnTo>
                  <a:lnTo>
                    <a:pt x="301" y="462"/>
                  </a:lnTo>
                  <a:close/>
                  <a:moveTo>
                    <a:pt x="311" y="462"/>
                  </a:moveTo>
                  <a:lnTo>
                    <a:pt x="316" y="462"/>
                  </a:lnTo>
                  <a:lnTo>
                    <a:pt x="316" y="467"/>
                  </a:lnTo>
                  <a:lnTo>
                    <a:pt x="311" y="467"/>
                  </a:lnTo>
                  <a:lnTo>
                    <a:pt x="311" y="462"/>
                  </a:lnTo>
                  <a:close/>
                  <a:moveTo>
                    <a:pt x="322" y="462"/>
                  </a:moveTo>
                  <a:lnTo>
                    <a:pt x="327" y="462"/>
                  </a:lnTo>
                  <a:lnTo>
                    <a:pt x="327" y="467"/>
                  </a:lnTo>
                  <a:lnTo>
                    <a:pt x="322" y="467"/>
                  </a:lnTo>
                  <a:lnTo>
                    <a:pt x="322" y="462"/>
                  </a:lnTo>
                  <a:close/>
                  <a:moveTo>
                    <a:pt x="332" y="462"/>
                  </a:moveTo>
                  <a:lnTo>
                    <a:pt x="337" y="462"/>
                  </a:lnTo>
                  <a:lnTo>
                    <a:pt x="337" y="467"/>
                  </a:lnTo>
                  <a:lnTo>
                    <a:pt x="332" y="467"/>
                  </a:lnTo>
                  <a:lnTo>
                    <a:pt x="332" y="462"/>
                  </a:lnTo>
                  <a:close/>
                  <a:moveTo>
                    <a:pt x="342" y="462"/>
                  </a:moveTo>
                  <a:lnTo>
                    <a:pt x="348" y="462"/>
                  </a:lnTo>
                  <a:lnTo>
                    <a:pt x="348" y="467"/>
                  </a:lnTo>
                  <a:lnTo>
                    <a:pt x="342" y="467"/>
                  </a:lnTo>
                  <a:lnTo>
                    <a:pt x="342" y="462"/>
                  </a:lnTo>
                  <a:close/>
                  <a:moveTo>
                    <a:pt x="353" y="462"/>
                  </a:moveTo>
                  <a:lnTo>
                    <a:pt x="358" y="462"/>
                  </a:lnTo>
                  <a:lnTo>
                    <a:pt x="358" y="467"/>
                  </a:lnTo>
                  <a:lnTo>
                    <a:pt x="353" y="467"/>
                  </a:lnTo>
                  <a:lnTo>
                    <a:pt x="353" y="462"/>
                  </a:lnTo>
                  <a:close/>
                  <a:moveTo>
                    <a:pt x="363" y="462"/>
                  </a:moveTo>
                  <a:lnTo>
                    <a:pt x="368" y="462"/>
                  </a:lnTo>
                  <a:lnTo>
                    <a:pt x="368" y="467"/>
                  </a:lnTo>
                  <a:lnTo>
                    <a:pt x="363" y="467"/>
                  </a:lnTo>
                  <a:lnTo>
                    <a:pt x="363" y="462"/>
                  </a:lnTo>
                  <a:close/>
                  <a:moveTo>
                    <a:pt x="374" y="462"/>
                  </a:moveTo>
                  <a:lnTo>
                    <a:pt x="379" y="462"/>
                  </a:lnTo>
                  <a:lnTo>
                    <a:pt x="379" y="467"/>
                  </a:lnTo>
                  <a:lnTo>
                    <a:pt x="374" y="467"/>
                  </a:lnTo>
                  <a:lnTo>
                    <a:pt x="374" y="462"/>
                  </a:lnTo>
                  <a:close/>
                  <a:moveTo>
                    <a:pt x="384" y="462"/>
                  </a:moveTo>
                  <a:lnTo>
                    <a:pt x="389" y="462"/>
                  </a:lnTo>
                  <a:lnTo>
                    <a:pt x="389" y="467"/>
                  </a:lnTo>
                  <a:lnTo>
                    <a:pt x="384" y="467"/>
                  </a:lnTo>
                  <a:lnTo>
                    <a:pt x="384" y="462"/>
                  </a:lnTo>
                  <a:close/>
                  <a:moveTo>
                    <a:pt x="394" y="462"/>
                  </a:moveTo>
                  <a:lnTo>
                    <a:pt x="399" y="462"/>
                  </a:lnTo>
                  <a:lnTo>
                    <a:pt x="399" y="467"/>
                  </a:lnTo>
                  <a:lnTo>
                    <a:pt x="394" y="467"/>
                  </a:lnTo>
                  <a:lnTo>
                    <a:pt x="394" y="462"/>
                  </a:lnTo>
                  <a:close/>
                  <a:moveTo>
                    <a:pt x="405" y="462"/>
                  </a:moveTo>
                  <a:lnTo>
                    <a:pt x="410" y="462"/>
                  </a:lnTo>
                  <a:lnTo>
                    <a:pt x="410" y="467"/>
                  </a:lnTo>
                  <a:lnTo>
                    <a:pt x="405" y="467"/>
                  </a:lnTo>
                  <a:lnTo>
                    <a:pt x="405" y="462"/>
                  </a:lnTo>
                  <a:close/>
                  <a:moveTo>
                    <a:pt x="415" y="462"/>
                  </a:moveTo>
                  <a:lnTo>
                    <a:pt x="420" y="462"/>
                  </a:lnTo>
                  <a:lnTo>
                    <a:pt x="420" y="467"/>
                  </a:lnTo>
                  <a:lnTo>
                    <a:pt x="415" y="467"/>
                  </a:lnTo>
                  <a:lnTo>
                    <a:pt x="415" y="462"/>
                  </a:lnTo>
                  <a:close/>
                  <a:moveTo>
                    <a:pt x="425" y="462"/>
                  </a:moveTo>
                  <a:lnTo>
                    <a:pt x="431" y="462"/>
                  </a:lnTo>
                  <a:lnTo>
                    <a:pt x="431" y="467"/>
                  </a:lnTo>
                  <a:lnTo>
                    <a:pt x="425" y="467"/>
                  </a:lnTo>
                  <a:lnTo>
                    <a:pt x="425" y="462"/>
                  </a:lnTo>
                  <a:close/>
                  <a:moveTo>
                    <a:pt x="436" y="462"/>
                  </a:moveTo>
                  <a:lnTo>
                    <a:pt x="441" y="462"/>
                  </a:lnTo>
                  <a:lnTo>
                    <a:pt x="441" y="467"/>
                  </a:lnTo>
                  <a:lnTo>
                    <a:pt x="436" y="467"/>
                  </a:lnTo>
                  <a:lnTo>
                    <a:pt x="436" y="462"/>
                  </a:lnTo>
                  <a:close/>
                  <a:moveTo>
                    <a:pt x="446" y="462"/>
                  </a:moveTo>
                  <a:lnTo>
                    <a:pt x="451" y="462"/>
                  </a:lnTo>
                  <a:lnTo>
                    <a:pt x="451" y="467"/>
                  </a:lnTo>
                  <a:lnTo>
                    <a:pt x="446" y="467"/>
                  </a:lnTo>
                  <a:lnTo>
                    <a:pt x="446" y="462"/>
                  </a:lnTo>
                  <a:close/>
                  <a:moveTo>
                    <a:pt x="457" y="462"/>
                  </a:moveTo>
                  <a:lnTo>
                    <a:pt x="462" y="462"/>
                  </a:lnTo>
                  <a:lnTo>
                    <a:pt x="462" y="467"/>
                  </a:lnTo>
                  <a:lnTo>
                    <a:pt x="457" y="467"/>
                  </a:lnTo>
                  <a:lnTo>
                    <a:pt x="457" y="462"/>
                  </a:lnTo>
                  <a:close/>
                  <a:moveTo>
                    <a:pt x="467" y="462"/>
                  </a:moveTo>
                  <a:lnTo>
                    <a:pt x="472" y="462"/>
                  </a:lnTo>
                  <a:lnTo>
                    <a:pt x="472" y="467"/>
                  </a:lnTo>
                  <a:lnTo>
                    <a:pt x="467" y="467"/>
                  </a:lnTo>
                  <a:lnTo>
                    <a:pt x="467" y="462"/>
                  </a:lnTo>
                  <a:close/>
                  <a:moveTo>
                    <a:pt x="477" y="462"/>
                  </a:moveTo>
                  <a:lnTo>
                    <a:pt x="482" y="462"/>
                  </a:lnTo>
                  <a:lnTo>
                    <a:pt x="482" y="467"/>
                  </a:lnTo>
                  <a:lnTo>
                    <a:pt x="477" y="467"/>
                  </a:lnTo>
                  <a:lnTo>
                    <a:pt x="477" y="462"/>
                  </a:lnTo>
                  <a:close/>
                  <a:moveTo>
                    <a:pt x="488" y="462"/>
                  </a:moveTo>
                  <a:lnTo>
                    <a:pt x="493" y="462"/>
                  </a:lnTo>
                  <a:lnTo>
                    <a:pt x="493" y="467"/>
                  </a:lnTo>
                  <a:lnTo>
                    <a:pt x="488" y="467"/>
                  </a:lnTo>
                  <a:lnTo>
                    <a:pt x="488" y="462"/>
                  </a:lnTo>
                  <a:close/>
                  <a:moveTo>
                    <a:pt x="498" y="462"/>
                  </a:moveTo>
                  <a:lnTo>
                    <a:pt x="503" y="462"/>
                  </a:lnTo>
                  <a:lnTo>
                    <a:pt x="503" y="467"/>
                  </a:lnTo>
                  <a:lnTo>
                    <a:pt x="498" y="467"/>
                  </a:lnTo>
                  <a:lnTo>
                    <a:pt x="498" y="462"/>
                  </a:lnTo>
                  <a:close/>
                  <a:moveTo>
                    <a:pt x="508" y="462"/>
                  </a:moveTo>
                  <a:lnTo>
                    <a:pt x="514" y="462"/>
                  </a:lnTo>
                  <a:lnTo>
                    <a:pt x="514" y="467"/>
                  </a:lnTo>
                  <a:lnTo>
                    <a:pt x="508" y="467"/>
                  </a:lnTo>
                  <a:lnTo>
                    <a:pt x="508" y="462"/>
                  </a:lnTo>
                  <a:close/>
                  <a:moveTo>
                    <a:pt x="519" y="462"/>
                  </a:moveTo>
                  <a:lnTo>
                    <a:pt x="524" y="462"/>
                  </a:lnTo>
                  <a:lnTo>
                    <a:pt x="524" y="467"/>
                  </a:lnTo>
                  <a:lnTo>
                    <a:pt x="519" y="467"/>
                  </a:lnTo>
                  <a:lnTo>
                    <a:pt x="519" y="462"/>
                  </a:lnTo>
                  <a:close/>
                  <a:moveTo>
                    <a:pt x="529" y="462"/>
                  </a:moveTo>
                  <a:lnTo>
                    <a:pt x="534" y="462"/>
                  </a:lnTo>
                  <a:lnTo>
                    <a:pt x="534" y="467"/>
                  </a:lnTo>
                  <a:lnTo>
                    <a:pt x="529" y="467"/>
                  </a:lnTo>
                  <a:lnTo>
                    <a:pt x="529" y="462"/>
                  </a:lnTo>
                  <a:close/>
                  <a:moveTo>
                    <a:pt x="540" y="462"/>
                  </a:moveTo>
                  <a:lnTo>
                    <a:pt x="545" y="462"/>
                  </a:lnTo>
                  <a:lnTo>
                    <a:pt x="545" y="467"/>
                  </a:lnTo>
                  <a:lnTo>
                    <a:pt x="540" y="467"/>
                  </a:lnTo>
                  <a:lnTo>
                    <a:pt x="540" y="462"/>
                  </a:lnTo>
                  <a:close/>
                  <a:moveTo>
                    <a:pt x="550" y="462"/>
                  </a:moveTo>
                  <a:lnTo>
                    <a:pt x="555" y="462"/>
                  </a:lnTo>
                  <a:lnTo>
                    <a:pt x="555" y="467"/>
                  </a:lnTo>
                  <a:lnTo>
                    <a:pt x="550" y="467"/>
                  </a:lnTo>
                  <a:lnTo>
                    <a:pt x="550" y="462"/>
                  </a:lnTo>
                  <a:close/>
                  <a:moveTo>
                    <a:pt x="560" y="462"/>
                  </a:moveTo>
                  <a:lnTo>
                    <a:pt x="565" y="462"/>
                  </a:lnTo>
                  <a:lnTo>
                    <a:pt x="565" y="467"/>
                  </a:lnTo>
                  <a:lnTo>
                    <a:pt x="560" y="467"/>
                  </a:lnTo>
                  <a:lnTo>
                    <a:pt x="560" y="462"/>
                  </a:lnTo>
                  <a:close/>
                  <a:moveTo>
                    <a:pt x="571" y="462"/>
                  </a:moveTo>
                  <a:lnTo>
                    <a:pt x="576" y="462"/>
                  </a:lnTo>
                  <a:lnTo>
                    <a:pt x="576" y="467"/>
                  </a:lnTo>
                  <a:lnTo>
                    <a:pt x="571" y="467"/>
                  </a:lnTo>
                  <a:lnTo>
                    <a:pt x="571" y="462"/>
                  </a:lnTo>
                  <a:close/>
                  <a:moveTo>
                    <a:pt x="581" y="462"/>
                  </a:moveTo>
                  <a:lnTo>
                    <a:pt x="586" y="462"/>
                  </a:lnTo>
                  <a:lnTo>
                    <a:pt x="586" y="467"/>
                  </a:lnTo>
                  <a:lnTo>
                    <a:pt x="581" y="467"/>
                  </a:lnTo>
                  <a:lnTo>
                    <a:pt x="581" y="462"/>
                  </a:lnTo>
                  <a:close/>
                  <a:moveTo>
                    <a:pt x="591" y="462"/>
                  </a:moveTo>
                  <a:lnTo>
                    <a:pt x="597" y="462"/>
                  </a:lnTo>
                  <a:lnTo>
                    <a:pt x="597" y="467"/>
                  </a:lnTo>
                  <a:lnTo>
                    <a:pt x="591" y="467"/>
                  </a:lnTo>
                  <a:lnTo>
                    <a:pt x="591" y="462"/>
                  </a:lnTo>
                  <a:close/>
                  <a:moveTo>
                    <a:pt x="602" y="462"/>
                  </a:moveTo>
                  <a:lnTo>
                    <a:pt x="607" y="462"/>
                  </a:lnTo>
                  <a:lnTo>
                    <a:pt x="607" y="467"/>
                  </a:lnTo>
                  <a:lnTo>
                    <a:pt x="602" y="467"/>
                  </a:lnTo>
                  <a:lnTo>
                    <a:pt x="602" y="462"/>
                  </a:lnTo>
                  <a:close/>
                  <a:moveTo>
                    <a:pt x="612" y="462"/>
                  </a:moveTo>
                  <a:lnTo>
                    <a:pt x="617" y="462"/>
                  </a:lnTo>
                  <a:lnTo>
                    <a:pt x="617" y="467"/>
                  </a:lnTo>
                  <a:lnTo>
                    <a:pt x="612" y="467"/>
                  </a:lnTo>
                  <a:lnTo>
                    <a:pt x="612" y="462"/>
                  </a:lnTo>
                  <a:close/>
                  <a:moveTo>
                    <a:pt x="622" y="462"/>
                  </a:moveTo>
                  <a:lnTo>
                    <a:pt x="628" y="462"/>
                  </a:lnTo>
                  <a:lnTo>
                    <a:pt x="628" y="467"/>
                  </a:lnTo>
                  <a:lnTo>
                    <a:pt x="622" y="467"/>
                  </a:lnTo>
                  <a:lnTo>
                    <a:pt x="622" y="462"/>
                  </a:lnTo>
                  <a:close/>
                  <a:moveTo>
                    <a:pt x="633" y="462"/>
                  </a:moveTo>
                  <a:lnTo>
                    <a:pt x="638" y="462"/>
                  </a:lnTo>
                  <a:lnTo>
                    <a:pt x="638" y="467"/>
                  </a:lnTo>
                  <a:lnTo>
                    <a:pt x="633" y="467"/>
                  </a:lnTo>
                  <a:lnTo>
                    <a:pt x="633" y="462"/>
                  </a:lnTo>
                  <a:close/>
                  <a:moveTo>
                    <a:pt x="643" y="462"/>
                  </a:moveTo>
                  <a:lnTo>
                    <a:pt x="648" y="462"/>
                  </a:lnTo>
                  <a:lnTo>
                    <a:pt x="648" y="467"/>
                  </a:lnTo>
                  <a:lnTo>
                    <a:pt x="643" y="467"/>
                  </a:lnTo>
                  <a:lnTo>
                    <a:pt x="643" y="462"/>
                  </a:lnTo>
                  <a:close/>
                  <a:moveTo>
                    <a:pt x="654" y="462"/>
                  </a:moveTo>
                  <a:lnTo>
                    <a:pt x="659" y="462"/>
                  </a:lnTo>
                  <a:lnTo>
                    <a:pt x="659" y="467"/>
                  </a:lnTo>
                  <a:lnTo>
                    <a:pt x="654" y="467"/>
                  </a:lnTo>
                  <a:lnTo>
                    <a:pt x="654" y="462"/>
                  </a:lnTo>
                  <a:close/>
                  <a:moveTo>
                    <a:pt x="664" y="462"/>
                  </a:moveTo>
                  <a:lnTo>
                    <a:pt x="669" y="462"/>
                  </a:lnTo>
                  <a:lnTo>
                    <a:pt x="669" y="467"/>
                  </a:lnTo>
                  <a:lnTo>
                    <a:pt x="664" y="467"/>
                  </a:lnTo>
                  <a:lnTo>
                    <a:pt x="664" y="462"/>
                  </a:lnTo>
                  <a:close/>
                  <a:moveTo>
                    <a:pt x="674" y="462"/>
                  </a:moveTo>
                  <a:lnTo>
                    <a:pt x="680" y="462"/>
                  </a:lnTo>
                  <a:lnTo>
                    <a:pt x="680" y="467"/>
                  </a:lnTo>
                  <a:lnTo>
                    <a:pt x="674" y="467"/>
                  </a:lnTo>
                  <a:lnTo>
                    <a:pt x="674" y="462"/>
                  </a:lnTo>
                  <a:close/>
                  <a:moveTo>
                    <a:pt x="685" y="462"/>
                  </a:moveTo>
                  <a:lnTo>
                    <a:pt x="690" y="462"/>
                  </a:lnTo>
                  <a:lnTo>
                    <a:pt x="690" y="467"/>
                  </a:lnTo>
                  <a:lnTo>
                    <a:pt x="685" y="467"/>
                  </a:lnTo>
                  <a:lnTo>
                    <a:pt x="685" y="462"/>
                  </a:lnTo>
                  <a:close/>
                  <a:moveTo>
                    <a:pt x="695" y="462"/>
                  </a:moveTo>
                  <a:lnTo>
                    <a:pt x="700" y="462"/>
                  </a:lnTo>
                  <a:lnTo>
                    <a:pt x="700" y="467"/>
                  </a:lnTo>
                  <a:lnTo>
                    <a:pt x="695" y="467"/>
                  </a:lnTo>
                  <a:lnTo>
                    <a:pt x="695" y="462"/>
                  </a:lnTo>
                  <a:close/>
                  <a:moveTo>
                    <a:pt x="705" y="462"/>
                  </a:moveTo>
                  <a:lnTo>
                    <a:pt x="711" y="462"/>
                  </a:lnTo>
                  <a:lnTo>
                    <a:pt x="711" y="467"/>
                  </a:lnTo>
                  <a:lnTo>
                    <a:pt x="705" y="467"/>
                  </a:lnTo>
                  <a:lnTo>
                    <a:pt x="705" y="462"/>
                  </a:lnTo>
                  <a:close/>
                  <a:moveTo>
                    <a:pt x="716" y="462"/>
                  </a:moveTo>
                  <a:lnTo>
                    <a:pt x="721" y="462"/>
                  </a:lnTo>
                  <a:lnTo>
                    <a:pt x="721" y="467"/>
                  </a:lnTo>
                  <a:lnTo>
                    <a:pt x="716" y="467"/>
                  </a:lnTo>
                  <a:lnTo>
                    <a:pt x="716" y="462"/>
                  </a:lnTo>
                  <a:close/>
                  <a:moveTo>
                    <a:pt x="726" y="462"/>
                  </a:moveTo>
                  <a:lnTo>
                    <a:pt x="731" y="462"/>
                  </a:lnTo>
                  <a:lnTo>
                    <a:pt x="731" y="467"/>
                  </a:lnTo>
                  <a:lnTo>
                    <a:pt x="726" y="467"/>
                  </a:lnTo>
                  <a:lnTo>
                    <a:pt x="726" y="462"/>
                  </a:lnTo>
                  <a:close/>
                  <a:moveTo>
                    <a:pt x="737" y="462"/>
                  </a:moveTo>
                  <a:lnTo>
                    <a:pt x="742" y="462"/>
                  </a:lnTo>
                  <a:lnTo>
                    <a:pt x="742" y="467"/>
                  </a:lnTo>
                  <a:lnTo>
                    <a:pt x="737" y="467"/>
                  </a:lnTo>
                  <a:lnTo>
                    <a:pt x="737" y="462"/>
                  </a:lnTo>
                  <a:close/>
                  <a:moveTo>
                    <a:pt x="747" y="462"/>
                  </a:moveTo>
                  <a:lnTo>
                    <a:pt x="752" y="462"/>
                  </a:lnTo>
                  <a:lnTo>
                    <a:pt x="752" y="467"/>
                  </a:lnTo>
                  <a:lnTo>
                    <a:pt x="747" y="467"/>
                  </a:lnTo>
                  <a:lnTo>
                    <a:pt x="747" y="462"/>
                  </a:lnTo>
                  <a:close/>
                  <a:moveTo>
                    <a:pt x="757" y="462"/>
                  </a:moveTo>
                  <a:lnTo>
                    <a:pt x="763" y="462"/>
                  </a:lnTo>
                  <a:lnTo>
                    <a:pt x="763" y="467"/>
                  </a:lnTo>
                  <a:lnTo>
                    <a:pt x="757" y="467"/>
                  </a:lnTo>
                  <a:lnTo>
                    <a:pt x="757" y="462"/>
                  </a:lnTo>
                  <a:close/>
                  <a:moveTo>
                    <a:pt x="768" y="462"/>
                  </a:moveTo>
                  <a:lnTo>
                    <a:pt x="773" y="462"/>
                  </a:lnTo>
                  <a:lnTo>
                    <a:pt x="773" y="467"/>
                  </a:lnTo>
                  <a:lnTo>
                    <a:pt x="768" y="467"/>
                  </a:lnTo>
                  <a:lnTo>
                    <a:pt x="768" y="462"/>
                  </a:lnTo>
                  <a:close/>
                  <a:moveTo>
                    <a:pt x="778" y="462"/>
                  </a:moveTo>
                  <a:lnTo>
                    <a:pt x="783" y="462"/>
                  </a:lnTo>
                  <a:lnTo>
                    <a:pt x="783" y="467"/>
                  </a:lnTo>
                  <a:lnTo>
                    <a:pt x="778" y="467"/>
                  </a:lnTo>
                  <a:lnTo>
                    <a:pt x="778" y="462"/>
                  </a:lnTo>
                  <a:close/>
                  <a:moveTo>
                    <a:pt x="788" y="462"/>
                  </a:moveTo>
                  <a:lnTo>
                    <a:pt x="794" y="462"/>
                  </a:lnTo>
                  <a:lnTo>
                    <a:pt x="794" y="467"/>
                  </a:lnTo>
                  <a:lnTo>
                    <a:pt x="788" y="467"/>
                  </a:lnTo>
                  <a:lnTo>
                    <a:pt x="788" y="462"/>
                  </a:lnTo>
                  <a:close/>
                  <a:moveTo>
                    <a:pt x="799" y="462"/>
                  </a:moveTo>
                  <a:lnTo>
                    <a:pt x="804" y="462"/>
                  </a:lnTo>
                  <a:lnTo>
                    <a:pt x="804" y="467"/>
                  </a:lnTo>
                  <a:lnTo>
                    <a:pt x="799" y="467"/>
                  </a:lnTo>
                  <a:lnTo>
                    <a:pt x="799" y="462"/>
                  </a:lnTo>
                  <a:close/>
                  <a:moveTo>
                    <a:pt x="809" y="462"/>
                  </a:moveTo>
                  <a:lnTo>
                    <a:pt x="814" y="462"/>
                  </a:lnTo>
                  <a:lnTo>
                    <a:pt x="814" y="467"/>
                  </a:lnTo>
                  <a:lnTo>
                    <a:pt x="809" y="467"/>
                  </a:lnTo>
                  <a:lnTo>
                    <a:pt x="809" y="462"/>
                  </a:lnTo>
                  <a:close/>
                  <a:moveTo>
                    <a:pt x="820" y="462"/>
                  </a:moveTo>
                  <a:lnTo>
                    <a:pt x="825" y="462"/>
                  </a:lnTo>
                  <a:lnTo>
                    <a:pt x="825" y="467"/>
                  </a:lnTo>
                  <a:lnTo>
                    <a:pt x="820" y="467"/>
                  </a:lnTo>
                  <a:lnTo>
                    <a:pt x="820" y="462"/>
                  </a:lnTo>
                  <a:close/>
                  <a:moveTo>
                    <a:pt x="830" y="462"/>
                  </a:moveTo>
                  <a:lnTo>
                    <a:pt x="835" y="462"/>
                  </a:lnTo>
                  <a:lnTo>
                    <a:pt x="835" y="467"/>
                  </a:lnTo>
                  <a:lnTo>
                    <a:pt x="830" y="467"/>
                  </a:lnTo>
                  <a:lnTo>
                    <a:pt x="830" y="462"/>
                  </a:lnTo>
                  <a:close/>
                  <a:moveTo>
                    <a:pt x="840" y="462"/>
                  </a:moveTo>
                  <a:lnTo>
                    <a:pt x="846" y="462"/>
                  </a:lnTo>
                  <a:lnTo>
                    <a:pt x="846" y="467"/>
                  </a:lnTo>
                  <a:lnTo>
                    <a:pt x="840" y="467"/>
                  </a:lnTo>
                  <a:lnTo>
                    <a:pt x="840" y="462"/>
                  </a:lnTo>
                  <a:close/>
                  <a:moveTo>
                    <a:pt x="851" y="462"/>
                  </a:moveTo>
                  <a:lnTo>
                    <a:pt x="856" y="462"/>
                  </a:lnTo>
                  <a:lnTo>
                    <a:pt x="856" y="467"/>
                  </a:lnTo>
                  <a:lnTo>
                    <a:pt x="851" y="467"/>
                  </a:lnTo>
                  <a:lnTo>
                    <a:pt x="851" y="462"/>
                  </a:lnTo>
                  <a:close/>
                  <a:moveTo>
                    <a:pt x="861" y="462"/>
                  </a:moveTo>
                  <a:lnTo>
                    <a:pt x="866" y="462"/>
                  </a:lnTo>
                  <a:lnTo>
                    <a:pt x="866" y="467"/>
                  </a:lnTo>
                  <a:lnTo>
                    <a:pt x="861" y="467"/>
                  </a:lnTo>
                  <a:lnTo>
                    <a:pt x="861" y="462"/>
                  </a:lnTo>
                  <a:close/>
                  <a:moveTo>
                    <a:pt x="871" y="462"/>
                  </a:moveTo>
                  <a:lnTo>
                    <a:pt x="877" y="462"/>
                  </a:lnTo>
                  <a:lnTo>
                    <a:pt x="877" y="467"/>
                  </a:lnTo>
                  <a:lnTo>
                    <a:pt x="871" y="467"/>
                  </a:lnTo>
                  <a:lnTo>
                    <a:pt x="871" y="462"/>
                  </a:lnTo>
                  <a:close/>
                  <a:moveTo>
                    <a:pt x="882" y="462"/>
                  </a:moveTo>
                  <a:lnTo>
                    <a:pt x="887" y="462"/>
                  </a:lnTo>
                  <a:lnTo>
                    <a:pt x="887" y="467"/>
                  </a:lnTo>
                  <a:lnTo>
                    <a:pt x="882" y="467"/>
                  </a:lnTo>
                  <a:lnTo>
                    <a:pt x="882" y="462"/>
                  </a:lnTo>
                  <a:close/>
                  <a:moveTo>
                    <a:pt x="892" y="462"/>
                  </a:moveTo>
                  <a:lnTo>
                    <a:pt x="897" y="462"/>
                  </a:lnTo>
                  <a:lnTo>
                    <a:pt x="897" y="467"/>
                  </a:lnTo>
                  <a:lnTo>
                    <a:pt x="892" y="467"/>
                  </a:lnTo>
                  <a:lnTo>
                    <a:pt x="892" y="462"/>
                  </a:lnTo>
                  <a:close/>
                  <a:moveTo>
                    <a:pt x="903" y="462"/>
                  </a:moveTo>
                  <a:lnTo>
                    <a:pt x="908" y="462"/>
                  </a:lnTo>
                  <a:lnTo>
                    <a:pt x="908" y="467"/>
                  </a:lnTo>
                  <a:lnTo>
                    <a:pt x="903" y="467"/>
                  </a:lnTo>
                  <a:lnTo>
                    <a:pt x="903" y="462"/>
                  </a:lnTo>
                  <a:close/>
                  <a:moveTo>
                    <a:pt x="913" y="462"/>
                  </a:moveTo>
                  <a:lnTo>
                    <a:pt x="918" y="462"/>
                  </a:lnTo>
                  <a:lnTo>
                    <a:pt x="918" y="467"/>
                  </a:lnTo>
                  <a:lnTo>
                    <a:pt x="913" y="467"/>
                  </a:lnTo>
                  <a:lnTo>
                    <a:pt x="913" y="462"/>
                  </a:lnTo>
                  <a:close/>
                  <a:moveTo>
                    <a:pt x="923" y="462"/>
                  </a:moveTo>
                  <a:lnTo>
                    <a:pt x="929" y="462"/>
                  </a:lnTo>
                  <a:lnTo>
                    <a:pt x="929" y="467"/>
                  </a:lnTo>
                  <a:lnTo>
                    <a:pt x="923" y="467"/>
                  </a:lnTo>
                  <a:lnTo>
                    <a:pt x="923" y="462"/>
                  </a:lnTo>
                  <a:close/>
                  <a:moveTo>
                    <a:pt x="934" y="462"/>
                  </a:moveTo>
                  <a:lnTo>
                    <a:pt x="939" y="462"/>
                  </a:lnTo>
                  <a:lnTo>
                    <a:pt x="939" y="467"/>
                  </a:lnTo>
                  <a:lnTo>
                    <a:pt x="934" y="467"/>
                  </a:lnTo>
                  <a:lnTo>
                    <a:pt x="934" y="462"/>
                  </a:lnTo>
                  <a:close/>
                  <a:moveTo>
                    <a:pt x="944" y="462"/>
                  </a:moveTo>
                  <a:lnTo>
                    <a:pt x="949" y="462"/>
                  </a:lnTo>
                  <a:lnTo>
                    <a:pt x="949" y="467"/>
                  </a:lnTo>
                  <a:lnTo>
                    <a:pt x="944" y="467"/>
                  </a:lnTo>
                  <a:lnTo>
                    <a:pt x="944" y="462"/>
                  </a:lnTo>
                  <a:close/>
                  <a:moveTo>
                    <a:pt x="954" y="462"/>
                  </a:moveTo>
                  <a:lnTo>
                    <a:pt x="960" y="462"/>
                  </a:lnTo>
                  <a:lnTo>
                    <a:pt x="960" y="467"/>
                  </a:lnTo>
                  <a:lnTo>
                    <a:pt x="954" y="467"/>
                  </a:lnTo>
                  <a:lnTo>
                    <a:pt x="954" y="462"/>
                  </a:lnTo>
                  <a:close/>
                  <a:moveTo>
                    <a:pt x="965" y="462"/>
                  </a:moveTo>
                  <a:lnTo>
                    <a:pt x="970" y="462"/>
                  </a:lnTo>
                  <a:lnTo>
                    <a:pt x="970" y="467"/>
                  </a:lnTo>
                  <a:lnTo>
                    <a:pt x="965" y="467"/>
                  </a:lnTo>
                  <a:lnTo>
                    <a:pt x="965" y="462"/>
                  </a:lnTo>
                  <a:close/>
                  <a:moveTo>
                    <a:pt x="975" y="462"/>
                  </a:moveTo>
                  <a:lnTo>
                    <a:pt x="980" y="462"/>
                  </a:lnTo>
                  <a:lnTo>
                    <a:pt x="980" y="467"/>
                  </a:lnTo>
                  <a:lnTo>
                    <a:pt x="975" y="467"/>
                  </a:lnTo>
                  <a:lnTo>
                    <a:pt x="975" y="462"/>
                  </a:lnTo>
                  <a:close/>
                  <a:moveTo>
                    <a:pt x="986" y="462"/>
                  </a:moveTo>
                  <a:lnTo>
                    <a:pt x="991" y="462"/>
                  </a:lnTo>
                  <a:lnTo>
                    <a:pt x="991" y="467"/>
                  </a:lnTo>
                  <a:lnTo>
                    <a:pt x="986" y="467"/>
                  </a:lnTo>
                  <a:lnTo>
                    <a:pt x="986" y="462"/>
                  </a:lnTo>
                  <a:close/>
                  <a:moveTo>
                    <a:pt x="996" y="462"/>
                  </a:moveTo>
                  <a:lnTo>
                    <a:pt x="1001" y="462"/>
                  </a:lnTo>
                  <a:lnTo>
                    <a:pt x="1001" y="467"/>
                  </a:lnTo>
                  <a:lnTo>
                    <a:pt x="996" y="467"/>
                  </a:lnTo>
                  <a:lnTo>
                    <a:pt x="996" y="462"/>
                  </a:lnTo>
                  <a:close/>
                  <a:moveTo>
                    <a:pt x="1006" y="462"/>
                  </a:moveTo>
                  <a:lnTo>
                    <a:pt x="1011" y="462"/>
                  </a:lnTo>
                  <a:lnTo>
                    <a:pt x="1011" y="467"/>
                  </a:lnTo>
                  <a:lnTo>
                    <a:pt x="1006" y="467"/>
                  </a:lnTo>
                  <a:lnTo>
                    <a:pt x="1006" y="462"/>
                  </a:lnTo>
                  <a:close/>
                  <a:moveTo>
                    <a:pt x="1017" y="462"/>
                  </a:moveTo>
                  <a:lnTo>
                    <a:pt x="1022" y="462"/>
                  </a:lnTo>
                  <a:lnTo>
                    <a:pt x="1022" y="467"/>
                  </a:lnTo>
                  <a:lnTo>
                    <a:pt x="1017" y="467"/>
                  </a:lnTo>
                  <a:lnTo>
                    <a:pt x="1017" y="462"/>
                  </a:lnTo>
                  <a:close/>
                  <a:moveTo>
                    <a:pt x="1027" y="462"/>
                  </a:moveTo>
                  <a:lnTo>
                    <a:pt x="1032" y="462"/>
                  </a:lnTo>
                  <a:lnTo>
                    <a:pt x="1032" y="467"/>
                  </a:lnTo>
                  <a:lnTo>
                    <a:pt x="1027" y="467"/>
                  </a:lnTo>
                  <a:lnTo>
                    <a:pt x="1027" y="462"/>
                  </a:lnTo>
                  <a:close/>
                  <a:moveTo>
                    <a:pt x="1037" y="462"/>
                  </a:moveTo>
                  <a:lnTo>
                    <a:pt x="1043" y="462"/>
                  </a:lnTo>
                  <a:lnTo>
                    <a:pt x="1043" y="467"/>
                  </a:lnTo>
                  <a:lnTo>
                    <a:pt x="1037" y="467"/>
                  </a:lnTo>
                  <a:lnTo>
                    <a:pt x="1037" y="462"/>
                  </a:lnTo>
                  <a:close/>
                  <a:moveTo>
                    <a:pt x="1048" y="462"/>
                  </a:moveTo>
                  <a:lnTo>
                    <a:pt x="1053" y="462"/>
                  </a:lnTo>
                  <a:lnTo>
                    <a:pt x="1053" y="467"/>
                  </a:lnTo>
                  <a:lnTo>
                    <a:pt x="1048" y="467"/>
                  </a:lnTo>
                  <a:lnTo>
                    <a:pt x="1048" y="462"/>
                  </a:lnTo>
                  <a:close/>
                  <a:moveTo>
                    <a:pt x="1058" y="462"/>
                  </a:moveTo>
                  <a:lnTo>
                    <a:pt x="1063" y="462"/>
                  </a:lnTo>
                  <a:lnTo>
                    <a:pt x="1063" y="467"/>
                  </a:lnTo>
                  <a:lnTo>
                    <a:pt x="1058" y="467"/>
                  </a:lnTo>
                  <a:lnTo>
                    <a:pt x="1058" y="462"/>
                  </a:lnTo>
                  <a:close/>
                  <a:moveTo>
                    <a:pt x="1069" y="462"/>
                  </a:moveTo>
                  <a:lnTo>
                    <a:pt x="1074" y="462"/>
                  </a:lnTo>
                  <a:lnTo>
                    <a:pt x="1074" y="467"/>
                  </a:lnTo>
                  <a:lnTo>
                    <a:pt x="1069" y="467"/>
                  </a:lnTo>
                  <a:lnTo>
                    <a:pt x="1069" y="462"/>
                  </a:lnTo>
                  <a:close/>
                  <a:moveTo>
                    <a:pt x="1079" y="462"/>
                  </a:moveTo>
                  <a:lnTo>
                    <a:pt x="1084" y="462"/>
                  </a:lnTo>
                  <a:lnTo>
                    <a:pt x="1084" y="467"/>
                  </a:lnTo>
                  <a:lnTo>
                    <a:pt x="1079" y="467"/>
                  </a:lnTo>
                  <a:lnTo>
                    <a:pt x="1079" y="462"/>
                  </a:lnTo>
                  <a:close/>
                  <a:moveTo>
                    <a:pt x="1089" y="462"/>
                  </a:moveTo>
                  <a:lnTo>
                    <a:pt x="1094" y="462"/>
                  </a:lnTo>
                  <a:lnTo>
                    <a:pt x="1094" y="467"/>
                  </a:lnTo>
                  <a:lnTo>
                    <a:pt x="1089" y="467"/>
                  </a:lnTo>
                  <a:lnTo>
                    <a:pt x="1089" y="462"/>
                  </a:lnTo>
                  <a:close/>
                  <a:moveTo>
                    <a:pt x="1100" y="462"/>
                  </a:moveTo>
                  <a:lnTo>
                    <a:pt x="1105" y="462"/>
                  </a:lnTo>
                  <a:lnTo>
                    <a:pt x="1105" y="467"/>
                  </a:lnTo>
                  <a:lnTo>
                    <a:pt x="1100" y="467"/>
                  </a:lnTo>
                  <a:lnTo>
                    <a:pt x="1100" y="462"/>
                  </a:lnTo>
                  <a:close/>
                  <a:moveTo>
                    <a:pt x="1110" y="462"/>
                  </a:moveTo>
                  <a:lnTo>
                    <a:pt x="1115" y="462"/>
                  </a:lnTo>
                  <a:lnTo>
                    <a:pt x="1115" y="467"/>
                  </a:lnTo>
                  <a:lnTo>
                    <a:pt x="1110" y="467"/>
                  </a:lnTo>
                  <a:lnTo>
                    <a:pt x="1110" y="462"/>
                  </a:lnTo>
                  <a:close/>
                  <a:moveTo>
                    <a:pt x="1120" y="462"/>
                  </a:moveTo>
                  <a:lnTo>
                    <a:pt x="1126" y="462"/>
                  </a:lnTo>
                  <a:lnTo>
                    <a:pt x="1126" y="467"/>
                  </a:lnTo>
                  <a:lnTo>
                    <a:pt x="1120" y="467"/>
                  </a:lnTo>
                  <a:lnTo>
                    <a:pt x="1120" y="462"/>
                  </a:lnTo>
                  <a:close/>
                  <a:moveTo>
                    <a:pt x="1131" y="462"/>
                  </a:moveTo>
                  <a:lnTo>
                    <a:pt x="1136" y="462"/>
                  </a:lnTo>
                  <a:lnTo>
                    <a:pt x="1136" y="467"/>
                  </a:lnTo>
                  <a:lnTo>
                    <a:pt x="1131" y="467"/>
                  </a:lnTo>
                  <a:lnTo>
                    <a:pt x="1131" y="462"/>
                  </a:lnTo>
                  <a:close/>
                  <a:moveTo>
                    <a:pt x="1141" y="462"/>
                  </a:moveTo>
                  <a:lnTo>
                    <a:pt x="1146" y="462"/>
                  </a:lnTo>
                  <a:lnTo>
                    <a:pt x="1146" y="467"/>
                  </a:lnTo>
                  <a:lnTo>
                    <a:pt x="1141" y="467"/>
                  </a:lnTo>
                  <a:lnTo>
                    <a:pt x="1141" y="462"/>
                  </a:lnTo>
                  <a:close/>
                  <a:moveTo>
                    <a:pt x="1152" y="462"/>
                  </a:moveTo>
                  <a:lnTo>
                    <a:pt x="1157" y="462"/>
                  </a:lnTo>
                  <a:lnTo>
                    <a:pt x="1157" y="467"/>
                  </a:lnTo>
                  <a:lnTo>
                    <a:pt x="1152" y="467"/>
                  </a:lnTo>
                  <a:lnTo>
                    <a:pt x="1152" y="462"/>
                  </a:lnTo>
                  <a:close/>
                  <a:moveTo>
                    <a:pt x="1162" y="462"/>
                  </a:moveTo>
                  <a:lnTo>
                    <a:pt x="1167" y="462"/>
                  </a:lnTo>
                  <a:lnTo>
                    <a:pt x="1167" y="467"/>
                  </a:lnTo>
                  <a:lnTo>
                    <a:pt x="1162" y="467"/>
                  </a:lnTo>
                  <a:lnTo>
                    <a:pt x="1162" y="462"/>
                  </a:lnTo>
                  <a:close/>
                  <a:moveTo>
                    <a:pt x="1172" y="462"/>
                  </a:moveTo>
                  <a:lnTo>
                    <a:pt x="1177" y="462"/>
                  </a:lnTo>
                  <a:lnTo>
                    <a:pt x="1177" y="467"/>
                  </a:lnTo>
                  <a:lnTo>
                    <a:pt x="1172" y="467"/>
                  </a:lnTo>
                  <a:lnTo>
                    <a:pt x="1172" y="462"/>
                  </a:lnTo>
                  <a:close/>
                  <a:moveTo>
                    <a:pt x="1183" y="462"/>
                  </a:moveTo>
                  <a:lnTo>
                    <a:pt x="1188" y="462"/>
                  </a:lnTo>
                  <a:lnTo>
                    <a:pt x="1188" y="467"/>
                  </a:lnTo>
                  <a:lnTo>
                    <a:pt x="1183" y="467"/>
                  </a:lnTo>
                  <a:lnTo>
                    <a:pt x="1183" y="462"/>
                  </a:lnTo>
                  <a:close/>
                  <a:moveTo>
                    <a:pt x="1193" y="462"/>
                  </a:moveTo>
                  <a:lnTo>
                    <a:pt x="1198" y="462"/>
                  </a:lnTo>
                  <a:lnTo>
                    <a:pt x="1198" y="467"/>
                  </a:lnTo>
                  <a:lnTo>
                    <a:pt x="1193" y="467"/>
                  </a:lnTo>
                  <a:lnTo>
                    <a:pt x="1193" y="462"/>
                  </a:lnTo>
                  <a:close/>
                  <a:moveTo>
                    <a:pt x="1203" y="462"/>
                  </a:moveTo>
                  <a:lnTo>
                    <a:pt x="1209" y="462"/>
                  </a:lnTo>
                  <a:lnTo>
                    <a:pt x="1209" y="467"/>
                  </a:lnTo>
                  <a:lnTo>
                    <a:pt x="1203" y="467"/>
                  </a:lnTo>
                  <a:lnTo>
                    <a:pt x="1203" y="462"/>
                  </a:lnTo>
                  <a:close/>
                  <a:moveTo>
                    <a:pt x="1214" y="462"/>
                  </a:moveTo>
                  <a:lnTo>
                    <a:pt x="1219" y="462"/>
                  </a:lnTo>
                  <a:lnTo>
                    <a:pt x="1219" y="467"/>
                  </a:lnTo>
                  <a:lnTo>
                    <a:pt x="1214" y="467"/>
                  </a:lnTo>
                  <a:lnTo>
                    <a:pt x="1214" y="462"/>
                  </a:lnTo>
                  <a:close/>
                  <a:moveTo>
                    <a:pt x="1224" y="462"/>
                  </a:moveTo>
                  <a:lnTo>
                    <a:pt x="1229" y="462"/>
                  </a:lnTo>
                  <a:lnTo>
                    <a:pt x="1229" y="467"/>
                  </a:lnTo>
                  <a:lnTo>
                    <a:pt x="1224" y="467"/>
                  </a:lnTo>
                  <a:lnTo>
                    <a:pt x="1224" y="462"/>
                  </a:lnTo>
                  <a:close/>
                  <a:moveTo>
                    <a:pt x="1235" y="462"/>
                  </a:moveTo>
                  <a:lnTo>
                    <a:pt x="1240" y="462"/>
                  </a:lnTo>
                  <a:lnTo>
                    <a:pt x="1240" y="467"/>
                  </a:lnTo>
                  <a:lnTo>
                    <a:pt x="1235" y="467"/>
                  </a:lnTo>
                  <a:lnTo>
                    <a:pt x="1235" y="462"/>
                  </a:lnTo>
                  <a:close/>
                  <a:moveTo>
                    <a:pt x="1245" y="462"/>
                  </a:moveTo>
                  <a:lnTo>
                    <a:pt x="1250" y="462"/>
                  </a:lnTo>
                  <a:lnTo>
                    <a:pt x="1250" y="467"/>
                  </a:lnTo>
                  <a:lnTo>
                    <a:pt x="1245" y="467"/>
                  </a:lnTo>
                  <a:lnTo>
                    <a:pt x="1245" y="462"/>
                  </a:lnTo>
                  <a:close/>
                  <a:moveTo>
                    <a:pt x="1255" y="462"/>
                  </a:moveTo>
                  <a:lnTo>
                    <a:pt x="1260" y="462"/>
                  </a:lnTo>
                  <a:lnTo>
                    <a:pt x="1260" y="467"/>
                  </a:lnTo>
                  <a:lnTo>
                    <a:pt x="1255" y="467"/>
                  </a:lnTo>
                  <a:lnTo>
                    <a:pt x="1255" y="462"/>
                  </a:lnTo>
                  <a:close/>
                  <a:moveTo>
                    <a:pt x="1266" y="462"/>
                  </a:moveTo>
                  <a:lnTo>
                    <a:pt x="1271" y="462"/>
                  </a:lnTo>
                  <a:lnTo>
                    <a:pt x="1271" y="467"/>
                  </a:lnTo>
                  <a:lnTo>
                    <a:pt x="1266" y="467"/>
                  </a:lnTo>
                  <a:lnTo>
                    <a:pt x="1266" y="462"/>
                  </a:lnTo>
                  <a:close/>
                  <a:moveTo>
                    <a:pt x="1276" y="462"/>
                  </a:moveTo>
                  <a:lnTo>
                    <a:pt x="1281" y="462"/>
                  </a:lnTo>
                  <a:lnTo>
                    <a:pt x="1281" y="467"/>
                  </a:lnTo>
                  <a:lnTo>
                    <a:pt x="1276" y="467"/>
                  </a:lnTo>
                  <a:lnTo>
                    <a:pt x="1276" y="462"/>
                  </a:lnTo>
                  <a:close/>
                  <a:moveTo>
                    <a:pt x="1286" y="462"/>
                  </a:moveTo>
                  <a:lnTo>
                    <a:pt x="1292" y="462"/>
                  </a:lnTo>
                  <a:lnTo>
                    <a:pt x="1292" y="467"/>
                  </a:lnTo>
                  <a:lnTo>
                    <a:pt x="1286" y="467"/>
                  </a:lnTo>
                  <a:lnTo>
                    <a:pt x="1286" y="462"/>
                  </a:lnTo>
                  <a:close/>
                  <a:moveTo>
                    <a:pt x="1297" y="462"/>
                  </a:moveTo>
                  <a:lnTo>
                    <a:pt x="1302" y="462"/>
                  </a:lnTo>
                  <a:lnTo>
                    <a:pt x="1302" y="467"/>
                  </a:lnTo>
                  <a:lnTo>
                    <a:pt x="1297" y="467"/>
                  </a:lnTo>
                  <a:lnTo>
                    <a:pt x="1297" y="462"/>
                  </a:lnTo>
                  <a:close/>
                  <a:moveTo>
                    <a:pt x="1307" y="462"/>
                  </a:moveTo>
                  <a:lnTo>
                    <a:pt x="1312" y="462"/>
                  </a:lnTo>
                  <a:lnTo>
                    <a:pt x="1312" y="467"/>
                  </a:lnTo>
                  <a:lnTo>
                    <a:pt x="1307" y="467"/>
                  </a:lnTo>
                  <a:lnTo>
                    <a:pt x="1307" y="462"/>
                  </a:lnTo>
                  <a:close/>
                  <a:moveTo>
                    <a:pt x="1317" y="462"/>
                  </a:moveTo>
                  <a:lnTo>
                    <a:pt x="1323" y="462"/>
                  </a:lnTo>
                  <a:lnTo>
                    <a:pt x="1323" y="467"/>
                  </a:lnTo>
                  <a:lnTo>
                    <a:pt x="1317" y="467"/>
                  </a:lnTo>
                  <a:lnTo>
                    <a:pt x="1317" y="462"/>
                  </a:lnTo>
                  <a:close/>
                  <a:moveTo>
                    <a:pt x="1328" y="462"/>
                  </a:moveTo>
                  <a:lnTo>
                    <a:pt x="1333" y="462"/>
                  </a:lnTo>
                  <a:lnTo>
                    <a:pt x="1333" y="467"/>
                  </a:lnTo>
                  <a:lnTo>
                    <a:pt x="1328" y="467"/>
                  </a:lnTo>
                  <a:lnTo>
                    <a:pt x="1328" y="462"/>
                  </a:lnTo>
                  <a:close/>
                  <a:moveTo>
                    <a:pt x="1338" y="462"/>
                  </a:moveTo>
                  <a:lnTo>
                    <a:pt x="1343" y="462"/>
                  </a:lnTo>
                  <a:lnTo>
                    <a:pt x="1343" y="467"/>
                  </a:lnTo>
                  <a:lnTo>
                    <a:pt x="1338" y="467"/>
                  </a:lnTo>
                  <a:lnTo>
                    <a:pt x="1338" y="462"/>
                  </a:lnTo>
                  <a:close/>
                  <a:moveTo>
                    <a:pt x="1349" y="462"/>
                  </a:moveTo>
                  <a:lnTo>
                    <a:pt x="1354" y="462"/>
                  </a:lnTo>
                  <a:lnTo>
                    <a:pt x="1354" y="467"/>
                  </a:lnTo>
                  <a:lnTo>
                    <a:pt x="1349" y="467"/>
                  </a:lnTo>
                  <a:lnTo>
                    <a:pt x="1349" y="462"/>
                  </a:lnTo>
                  <a:close/>
                  <a:moveTo>
                    <a:pt x="1359" y="462"/>
                  </a:moveTo>
                  <a:lnTo>
                    <a:pt x="1364" y="462"/>
                  </a:lnTo>
                  <a:lnTo>
                    <a:pt x="1364" y="467"/>
                  </a:lnTo>
                  <a:lnTo>
                    <a:pt x="1359" y="467"/>
                  </a:lnTo>
                  <a:lnTo>
                    <a:pt x="1359" y="462"/>
                  </a:lnTo>
                  <a:close/>
                  <a:moveTo>
                    <a:pt x="1369" y="462"/>
                  </a:moveTo>
                  <a:lnTo>
                    <a:pt x="1375" y="462"/>
                  </a:lnTo>
                  <a:lnTo>
                    <a:pt x="1375" y="467"/>
                  </a:lnTo>
                  <a:lnTo>
                    <a:pt x="1369" y="467"/>
                  </a:lnTo>
                  <a:lnTo>
                    <a:pt x="1369" y="462"/>
                  </a:lnTo>
                  <a:close/>
                  <a:moveTo>
                    <a:pt x="1380" y="462"/>
                  </a:moveTo>
                  <a:lnTo>
                    <a:pt x="1385" y="462"/>
                  </a:lnTo>
                  <a:lnTo>
                    <a:pt x="1385" y="467"/>
                  </a:lnTo>
                  <a:lnTo>
                    <a:pt x="1380" y="467"/>
                  </a:lnTo>
                  <a:lnTo>
                    <a:pt x="1380" y="462"/>
                  </a:lnTo>
                  <a:close/>
                  <a:moveTo>
                    <a:pt x="1390" y="462"/>
                  </a:moveTo>
                  <a:lnTo>
                    <a:pt x="1395" y="462"/>
                  </a:lnTo>
                  <a:lnTo>
                    <a:pt x="1395" y="467"/>
                  </a:lnTo>
                  <a:lnTo>
                    <a:pt x="1390" y="467"/>
                  </a:lnTo>
                  <a:lnTo>
                    <a:pt x="1390" y="462"/>
                  </a:lnTo>
                  <a:close/>
                  <a:moveTo>
                    <a:pt x="1400" y="462"/>
                  </a:moveTo>
                  <a:lnTo>
                    <a:pt x="1406" y="462"/>
                  </a:lnTo>
                  <a:lnTo>
                    <a:pt x="1406" y="467"/>
                  </a:lnTo>
                  <a:lnTo>
                    <a:pt x="1400" y="467"/>
                  </a:lnTo>
                  <a:lnTo>
                    <a:pt x="1400" y="462"/>
                  </a:lnTo>
                  <a:close/>
                  <a:moveTo>
                    <a:pt x="1411" y="462"/>
                  </a:moveTo>
                  <a:lnTo>
                    <a:pt x="1416" y="462"/>
                  </a:lnTo>
                  <a:lnTo>
                    <a:pt x="1416" y="467"/>
                  </a:lnTo>
                  <a:lnTo>
                    <a:pt x="1411" y="467"/>
                  </a:lnTo>
                  <a:lnTo>
                    <a:pt x="1411" y="462"/>
                  </a:lnTo>
                  <a:close/>
                  <a:moveTo>
                    <a:pt x="1421" y="462"/>
                  </a:moveTo>
                  <a:lnTo>
                    <a:pt x="1426" y="462"/>
                  </a:lnTo>
                  <a:lnTo>
                    <a:pt x="1426" y="467"/>
                  </a:lnTo>
                  <a:lnTo>
                    <a:pt x="1421" y="467"/>
                  </a:lnTo>
                  <a:lnTo>
                    <a:pt x="1421" y="462"/>
                  </a:lnTo>
                  <a:close/>
                  <a:moveTo>
                    <a:pt x="1432" y="462"/>
                  </a:moveTo>
                  <a:lnTo>
                    <a:pt x="1437" y="462"/>
                  </a:lnTo>
                  <a:lnTo>
                    <a:pt x="1437" y="467"/>
                  </a:lnTo>
                  <a:lnTo>
                    <a:pt x="1432" y="467"/>
                  </a:lnTo>
                  <a:lnTo>
                    <a:pt x="1432" y="462"/>
                  </a:lnTo>
                  <a:close/>
                  <a:moveTo>
                    <a:pt x="1442" y="462"/>
                  </a:moveTo>
                  <a:lnTo>
                    <a:pt x="1447" y="462"/>
                  </a:lnTo>
                  <a:lnTo>
                    <a:pt x="1447" y="467"/>
                  </a:lnTo>
                  <a:lnTo>
                    <a:pt x="1442" y="467"/>
                  </a:lnTo>
                  <a:lnTo>
                    <a:pt x="1442" y="462"/>
                  </a:lnTo>
                  <a:close/>
                  <a:moveTo>
                    <a:pt x="1452" y="462"/>
                  </a:moveTo>
                  <a:lnTo>
                    <a:pt x="1458" y="462"/>
                  </a:lnTo>
                  <a:lnTo>
                    <a:pt x="1458" y="467"/>
                  </a:lnTo>
                  <a:lnTo>
                    <a:pt x="1452" y="467"/>
                  </a:lnTo>
                  <a:lnTo>
                    <a:pt x="1452" y="462"/>
                  </a:lnTo>
                  <a:close/>
                  <a:moveTo>
                    <a:pt x="1463" y="462"/>
                  </a:moveTo>
                  <a:lnTo>
                    <a:pt x="1468" y="462"/>
                  </a:lnTo>
                  <a:lnTo>
                    <a:pt x="1468" y="467"/>
                  </a:lnTo>
                  <a:lnTo>
                    <a:pt x="1463" y="467"/>
                  </a:lnTo>
                  <a:lnTo>
                    <a:pt x="1463" y="462"/>
                  </a:lnTo>
                  <a:close/>
                  <a:moveTo>
                    <a:pt x="1473" y="462"/>
                  </a:moveTo>
                  <a:lnTo>
                    <a:pt x="1478" y="462"/>
                  </a:lnTo>
                  <a:lnTo>
                    <a:pt x="1478" y="467"/>
                  </a:lnTo>
                  <a:lnTo>
                    <a:pt x="1473" y="467"/>
                  </a:lnTo>
                  <a:lnTo>
                    <a:pt x="1473" y="462"/>
                  </a:lnTo>
                  <a:close/>
                  <a:moveTo>
                    <a:pt x="1483" y="462"/>
                  </a:moveTo>
                  <a:lnTo>
                    <a:pt x="1489" y="462"/>
                  </a:lnTo>
                  <a:lnTo>
                    <a:pt x="1489" y="467"/>
                  </a:lnTo>
                  <a:lnTo>
                    <a:pt x="1483" y="467"/>
                  </a:lnTo>
                  <a:lnTo>
                    <a:pt x="1483" y="462"/>
                  </a:lnTo>
                  <a:close/>
                  <a:moveTo>
                    <a:pt x="1494" y="462"/>
                  </a:moveTo>
                  <a:lnTo>
                    <a:pt x="1499" y="462"/>
                  </a:lnTo>
                  <a:lnTo>
                    <a:pt x="1499" y="467"/>
                  </a:lnTo>
                  <a:lnTo>
                    <a:pt x="1494" y="467"/>
                  </a:lnTo>
                  <a:lnTo>
                    <a:pt x="1494" y="462"/>
                  </a:lnTo>
                  <a:close/>
                  <a:moveTo>
                    <a:pt x="1504" y="462"/>
                  </a:moveTo>
                  <a:lnTo>
                    <a:pt x="1509" y="462"/>
                  </a:lnTo>
                  <a:lnTo>
                    <a:pt x="1509" y="467"/>
                  </a:lnTo>
                  <a:lnTo>
                    <a:pt x="1504" y="467"/>
                  </a:lnTo>
                  <a:lnTo>
                    <a:pt x="1504" y="462"/>
                  </a:lnTo>
                  <a:close/>
                  <a:moveTo>
                    <a:pt x="1515" y="462"/>
                  </a:moveTo>
                  <a:lnTo>
                    <a:pt x="1520" y="462"/>
                  </a:lnTo>
                  <a:lnTo>
                    <a:pt x="1520" y="467"/>
                  </a:lnTo>
                  <a:lnTo>
                    <a:pt x="1515" y="467"/>
                  </a:lnTo>
                  <a:lnTo>
                    <a:pt x="1515" y="462"/>
                  </a:lnTo>
                  <a:close/>
                  <a:moveTo>
                    <a:pt x="1525" y="462"/>
                  </a:moveTo>
                  <a:lnTo>
                    <a:pt x="1530" y="462"/>
                  </a:lnTo>
                  <a:lnTo>
                    <a:pt x="1530" y="467"/>
                  </a:lnTo>
                  <a:lnTo>
                    <a:pt x="1525" y="467"/>
                  </a:lnTo>
                  <a:lnTo>
                    <a:pt x="1525" y="462"/>
                  </a:lnTo>
                  <a:close/>
                  <a:moveTo>
                    <a:pt x="1535" y="462"/>
                  </a:moveTo>
                  <a:lnTo>
                    <a:pt x="1541" y="462"/>
                  </a:lnTo>
                  <a:lnTo>
                    <a:pt x="1541" y="467"/>
                  </a:lnTo>
                  <a:lnTo>
                    <a:pt x="1535" y="467"/>
                  </a:lnTo>
                  <a:lnTo>
                    <a:pt x="1535" y="462"/>
                  </a:lnTo>
                  <a:close/>
                  <a:moveTo>
                    <a:pt x="1546" y="462"/>
                  </a:moveTo>
                  <a:lnTo>
                    <a:pt x="1551" y="462"/>
                  </a:lnTo>
                  <a:lnTo>
                    <a:pt x="1551" y="467"/>
                  </a:lnTo>
                  <a:lnTo>
                    <a:pt x="1546" y="467"/>
                  </a:lnTo>
                  <a:lnTo>
                    <a:pt x="1546" y="462"/>
                  </a:lnTo>
                  <a:close/>
                  <a:moveTo>
                    <a:pt x="1556" y="462"/>
                  </a:moveTo>
                  <a:lnTo>
                    <a:pt x="1561" y="462"/>
                  </a:lnTo>
                  <a:lnTo>
                    <a:pt x="1561" y="467"/>
                  </a:lnTo>
                  <a:lnTo>
                    <a:pt x="1556" y="467"/>
                  </a:lnTo>
                  <a:lnTo>
                    <a:pt x="1556" y="462"/>
                  </a:lnTo>
                  <a:close/>
                  <a:moveTo>
                    <a:pt x="1566" y="462"/>
                  </a:moveTo>
                  <a:lnTo>
                    <a:pt x="1572" y="462"/>
                  </a:lnTo>
                  <a:lnTo>
                    <a:pt x="1572" y="467"/>
                  </a:lnTo>
                  <a:lnTo>
                    <a:pt x="1566" y="467"/>
                  </a:lnTo>
                  <a:lnTo>
                    <a:pt x="1566" y="462"/>
                  </a:lnTo>
                  <a:close/>
                  <a:moveTo>
                    <a:pt x="1577" y="462"/>
                  </a:moveTo>
                  <a:lnTo>
                    <a:pt x="1582" y="462"/>
                  </a:lnTo>
                  <a:lnTo>
                    <a:pt x="1582" y="467"/>
                  </a:lnTo>
                  <a:lnTo>
                    <a:pt x="1577" y="467"/>
                  </a:lnTo>
                  <a:lnTo>
                    <a:pt x="1577" y="462"/>
                  </a:lnTo>
                  <a:close/>
                  <a:moveTo>
                    <a:pt x="1587" y="462"/>
                  </a:moveTo>
                  <a:lnTo>
                    <a:pt x="1592" y="462"/>
                  </a:lnTo>
                  <a:lnTo>
                    <a:pt x="1592" y="467"/>
                  </a:lnTo>
                  <a:lnTo>
                    <a:pt x="1587" y="467"/>
                  </a:lnTo>
                  <a:lnTo>
                    <a:pt x="1587" y="462"/>
                  </a:lnTo>
                  <a:close/>
                  <a:moveTo>
                    <a:pt x="1598" y="462"/>
                  </a:moveTo>
                  <a:lnTo>
                    <a:pt x="1603" y="462"/>
                  </a:lnTo>
                  <a:lnTo>
                    <a:pt x="1603" y="467"/>
                  </a:lnTo>
                  <a:lnTo>
                    <a:pt x="1598" y="467"/>
                  </a:lnTo>
                  <a:lnTo>
                    <a:pt x="1598" y="462"/>
                  </a:lnTo>
                  <a:close/>
                  <a:moveTo>
                    <a:pt x="1608" y="462"/>
                  </a:moveTo>
                  <a:lnTo>
                    <a:pt x="1613" y="462"/>
                  </a:lnTo>
                  <a:lnTo>
                    <a:pt x="1613" y="467"/>
                  </a:lnTo>
                  <a:lnTo>
                    <a:pt x="1608" y="467"/>
                  </a:lnTo>
                  <a:lnTo>
                    <a:pt x="1608" y="462"/>
                  </a:lnTo>
                  <a:close/>
                  <a:moveTo>
                    <a:pt x="1618" y="462"/>
                  </a:moveTo>
                  <a:lnTo>
                    <a:pt x="1624" y="462"/>
                  </a:lnTo>
                  <a:lnTo>
                    <a:pt x="1624" y="467"/>
                  </a:lnTo>
                  <a:lnTo>
                    <a:pt x="1618" y="467"/>
                  </a:lnTo>
                  <a:lnTo>
                    <a:pt x="1618" y="462"/>
                  </a:lnTo>
                  <a:close/>
                  <a:moveTo>
                    <a:pt x="1629" y="462"/>
                  </a:moveTo>
                  <a:lnTo>
                    <a:pt x="1634" y="462"/>
                  </a:lnTo>
                  <a:lnTo>
                    <a:pt x="1634" y="467"/>
                  </a:lnTo>
                  <a:lnTo>
                    <a:pt x="1629" y="467"/>
                  </a:lnTo>
                  <a:lnTo>
                    <a:pt x="1629" y="462"/>
                  </a:lnTo>
                  <a:close/>
                  <a:moveTo>
                    <a:pt x="1639" y="462"/>
                  </a:moveTo>
                  <a:lnTo>
                    <a:pt x="1644" y="462"/>
                  </a:lnTo>
                  <a:lnTo>
                    <a:pt x="1644" y="467"/>
                  </a:lnTo>
                  <a:lnTo>
                    <a:pt x="1639" y="467"/>
                  </a:lnTo>
                  <a:lnTo>
                    <a:pt x="1639" y="462"/>
                  </a:lnTo>
                  <a:close/>
                  <a:moveTo>
                    <a:pt x="1649" y="462"/>
                  </a:moveTo>
                  <a:lnTo>
                    <a:pt x="1655" y="462"/>
                  </a:lnTo>
                  <a:lnTo>
                    <a:pt x="1655" y="467"/>
                  </a:lnTo>
                  <a:lnTo>
                    <a:pt x="1649" y="467"/>
                  </a:lnTo>
                  <a:lnTo>
                    <a:pt x="1649" y="462"/>
                  </a:lnTo>
                  <a:close/>
                  <a:moveTo>
                    <a:pt x="1660" y="462"/>
                  </a:moveTo>
                  <a:lnTo>
                    <a:pt x="1665" y="462"/>
                  </a:lnTo>
                  <a:lnTo>
                    <a:pt x="1665" y="467"/>
                  </a:lnTo>
                  <a:lnTo>
                    <a:pt x="1660" y="467"/>
                  </a:lnTo>
                  <a:lnTo>
                    <a:pt x="1660" y="462"/>
                  </a:lnTo>
                  <a:close/>
                  <a:moveTo>
                    <a:pt x="1670" y="462"/>
                  </a:moveTo>
                  <a:lnTo>
                    <a:pt x="1675" y="462"/>
                  </a:lnTo>
                  <a:lnTo>
                    <a:pt x="1675" y="467"/>
                  </a:lnTo>
                  <a:lnTo>
                    <a:pt x="1670" y="467"/>
                  </a:lnTo>
                  <a:lnTo>
                    <a:pt x="1670" y="462"/>
                  </a:lnTo>
                  <a:close/>
                  <a:moveTo>
                    <a:pt x="1681" y="462"/>
                  </a:moveTo>
                  <a:lnTo>
                    <a:pt x="1686" y="462"/>
                  </a:lnTo>
                  <a:lnTo>
                    <a:pt x="1686" y="467"/>
                  </a:lnTo>
                  <a:lnTo>
                    <a:pt x="1681" y="467"/>
                  </a:lnTo>
                  <a:lnTo>
                    <a:pt x="1681" y="462"/>
                  </a:lnTo>
                  <a:close/>
                  <a:moveTo>
                    <a:pt x="1691" y="462"/>
                  </a:moveTo>
                  <a:lnTo>
                    <a:pt x="1696" y="462"/>
                  </a:lnTo>
                  <a:lnTo>
                    <a:pt x="1696" y="467"/>
                  </a:lnTo>
                  <a:lnTo>
                    <a:pt x="1691" y="467"/>
                  </a:lnTo>
                  <a:lnTo>
                    <a:pt x="1691" y="462"/>
                  </a:lnTo>
                  <a:close/>
                  <a:moveTo>
                    <a:pt x="1701" y="462"/>
                  </a:moveTo>
                  <a:lnTo>
                    <a:pt x="1706" y="462"/>
                  </a:lnTo>
                  <a:lnTo>
                    <a:pt x="1706" y="467"/>
                  </a:lnTo>
                  <a:lnTo>
                    <a:pt x="1701" y="467"/>
                  </a:lnTo>
                  <a:lnTo>
                    <a:pt x="1701" y="462"/>
                  </a:lnTo>
                  <a:close/>
                  <a:moveTo>
                    <a:pt x="1712" y="462"/>
                  </a:moveTo>
                  <a:lnTo>
                    <a:pt x="1717" y="462"/>
                  </a:lnTo>
                  <a:lnTo>
                    <a:pt x="1717" y="467"/>
                  </a:lnTo>
                  <a:lnTo>
                    <a:pt x="1712" y="467"/>
                  </a:lnTo>
                  <a:lnTo>
                    <a:pt x="1712" y="462"/>
                  </a:lnTo>
                  <a:close/>
                  <a:moveTo>
                    <a:pt x="1722" y="462"/>
                  </a:moveTo>
                  <a:lnTo>
                    <a:pt x="1727" y="462"/>
                  </a:lnTo>
                  <a:lnTo>
                    <a:pt x="1727" y="467"/>
                  </a:lnTo>
                  <a:lnTo>
                    <a:pt x="1722" y="467"/>
                  </a:lnTo>
                  <a:lnTo>
                    <a:pt x="1722" y="462"/>
                  </a:lnTo>
                  <a:close/>
                  <a:moveTo>
                    <a:pt x="1732" y="462"/>
                  </a:moveTo>
                  <a:lnTo>
                    <a:pt x="1738" y="462"/>
                  </a:lnTo>
                  <a:lnTo>
                    <a:pt x="1738" y="467"/>
                  </a:lnTo>
                  <a:lnTo>
                    <a:pt x="1732" y="467"/>
                  </a:lnTo>
                  <a:lnTo>
                    <a:pt x="1732" y="462"/>
                  </a:lnTo>
                  <a:close/>
                  <a:moveTo>
                    <a:pt x="1743" y="462"/>
                  </a:moveTo>
                  <a:lnTo>
                    <a:pt x="1748" y="462"/>
                  </a:lnTo>
                  <a:lnTo>
                    <a:pt x="1748" y="467"/>
                  </a:lnTo>
                  <a:lnTo>
                    <a:pt x="1743" y="467"/>
                  </a:lnTo>
                  <a:lnTo>
                    <a:pt x="1743" y="462"/>
                  </a:lnTo>
                  <a:close/>
                  <a:moveTo>
                    <a:pt x="1753" y="462"/>
                  </a:moveTo>
                  <a:lnTo>
                    <a:pt x="1758" y="462"/>
                  </a:lnTo>
                  <a:lnTo>
                    <a:pt x="1758" y="467"/>
                  </a:lnTo>
                  <a:lnTo>
                    <a:pt x="1753" y="467"/>
                  </a:lnTo>
                  <a:lnTo>
                    <a:pt x="1753" y="462"/>
                  </a:lnTo>
                  <a:close/>
                  <a:moveTo>
                    <a:pt x="1764" y="462"/>
                  </a:moveTo>
                  <a:lnTo>
                    <a:pt x="1769" y="462"/>
                  </a:lnTo>
                  <a:lnTo>
                    <a:pt x="1769" y="467"/>
                  </a:lnTo>
                  <a:lnTo>
                    <a:pt x="1764" y="467"/>
                  </a:lnTo>
                  <a:lnTo>
                    <a:pt x="1764" y="462"/>
                  </a:lnTo>
                  <a:close/>
                  <a:moveTo>
                    <a:pt x="1774" y="462"/>
                  </a:moveTo>
                  <a:lnTo>
                    <a:pt x="1779" y="462"/>
                  </a:lnTo>
                  <a:lnTo>
                    <a:pt x="1779" y="467"/>
                  </a:lnTo>
                  <a:lnTo>
                    <a:pt x="1774" y="467"/>
                  </a:lnTo>
                  <a:lnTo>
                    <a:pt x="1774" y="462"/>
                  </a:lnTo>
                  <a:close/>
                  <a:moveTo>
                    <a:pt x="1784" y="462"/>
                  </a:moveTo>
                  <a:lnTo>
                    <a:pt x="1789" y="462"/>
                  </a:lnTo>
                  <a:lnTo>
                    <a:pt x="1789" y="467"/>
                  </a:lnTo>
                  <a:lnTo>
                    <a:pt x="1784" y="467"/>
                  </a:lnTo>
                  <a:lnTo>
                    <a:pt x="1784" y="462"/>
                  </a:lnTo>
                  <a:close/>
                  <a:moveTo>
                    <a:pt x="1795" y="462"/>
                  </a:moveTo>
                  <a:lnTo>
                    <a:pt x="1800" y="462"/>
                  </a:lnTo>
                  <a:lnTo>
                    <a:pt x="1800" y="467"/>
                  </a:lnTo>
                  <a:lnTo>
                    <a:pt x="1795" y="467"/>
                  </a:lnTo>
                  <a:lnTo>
                    <a:pt x="1795" y="462"/>
                  </a:lnTo>
                  <a:close/>
                  <a:moveTo>
                    <a:pt x="1805" y="462"/>
                  </a:moveTo>
                  <a:lnTo>
                    <a:pt x="1810" y="462"/>
                  </a:lnTo>
                  <a:lnTo>
                    <a:pt x="1810" y="467"/>
                  </a:lnTo>
                  <a:lnTo>
                    <a:pt x="1805" y="467"/>
                  </a:lnTo>
                  <a:lnTo>
                    <a:pt x="1805" y="462"/>
                  </a:lnTo>
                  <a:close/>
                  <a:moveTo>
                    <a:pt x="1815" y="462"/>
                  </a:moveTo>
                  <a:lnTo>
                    <a:pt x="1821" y="462"/>
                  </a:lnTo>
                  <a:lnTo>
                    <a:pt x="1821" y="467"/>
                  </a:lnTo>
                  <a:lnTo>
                    <a:pt x="1815" y="467"/>
                  </a:lnTo>
                  <a:lnTo>
                    <a:pt x="1815" y="462"/>
                  </a:lnTo>
                  <a:close/>
                  <a:moveTo>
                    <a:pt x="1826" y="462"/>
                  </a:moveTo>
                  <a:lnTo>
                    <a:pt x="1831" y="462"/>
                  </a:lnTo>
                  <a:lnTo>
                    <a:pt x="1831" y="467"/>
                  </a:lnTo>
                  <a:lnTo>
                    <a:pt x="1826" y="467"/>
                  </a:lnTo>
                  <a:lnTo>
                    <a:pt x="1826" y="462"/>
                  </a:lnTo>
                  <a:close/>
                  <a:moveTo>
                    <a:pt x="1836" y="462"/>
                  </a:moveTo>
                  <a:lnTo>
                    <a:pt x="1841" y="462"/>
                  </a:lnTo>
                  <a:lnTo>
                    <a:pt x="1841" y="467"/>
                  </a:lnTo>
                  <a:lnTo>
                    <a:pt x="1836" y="467"/>
                  </a:lnTo>
                  <a:lnTo>
                    <a:pt x="1836" y="462"/>
                  </a:lnTo>
                  <a:close/>
                  <a:moveTo>
                    <a:pt x="1847" y="462"/>
                  </a:moveTo>
                  <a:lnTo>
                    <a:pt x="1852" y="462"/>
                  </a:lnTo>
                  <a:lnTo>
                    <a:pt x="1852" y="467"/>
                  </a:lnTo>
                  <a:lnTo>
                    <a:pt x="1847" y="467"/>
                  </a:lnTo>
                  <a:lnTo>
                    <a:pt x="1847" y="462"/>
                  </a:lnTo>
                  <a:close/>
                  <a:moveTo>
                    <a:pt x="1857" y="462"/>
                  </a:moveTo>
                  <a:lnTo>
                    <a:pt x="1862" y="462"/>
                  </a:lnTo>
                  <a:lnTo>
                    <a:pt x="1862" y="467"/>
                  </a:lnTo>
                  <a:lnTo>
                    <a:pt x="1857" y="467"/>
                  </a:lnTo>
                  <a:lnTo>
                    <a:pt x="1857" y="462"/>
                  </a:lnTo>
                  <a:close/>
                  <a:moveTo>
                    <a:pt x="1867" y="462"/>
                  </a:moveTo>
                  <a:lnTo>
                    <a:pt x="1872" y="462"/>
                  </a:lnTo>
                  <a:lnTo>
                    <a:pt x="1872" y="467"/>
                  </a:lnTo>
                  <a:lnTo>
                    <a:pt x="1867" y="467"/>
                  </a:lnTo>
                  <a:lnTo>
                    <a:pt x="1867" y="462"/>
                  </a:lnTo>
                  <a:close/>
                  <a:moveTo>
                    <a:pt x="1878" y="462"/>
                  </a:moveTo>
                  <a:lnTo>
                    <a:pt x="1883" y="462"/>
                  </a:lnTo>
                  <a:lnTo>
                    <a:pt x="1883" y="467"/>
                  </a:lnTo>
                  <a:lnTo>
                    <a:pt x="1878" y="467"/>
                  </a:lnTo>
                  <a:lnTo>
                    <a:pt x="1878" y="462"/>
                  </a:lnTo>
                  <a:close/>
                  <a:moveTo>
                    <a:pt x="1888" y="462"/>
                  </a:moveTo>
                  <a:lnTo>
                    <a:pt x="1893" y="462"/>
                  </a:lnTo>
                  <a:lnTo>
                    <a:pt x="1893" y="467"/>
                  </a:lnTo>
                  <a:lnTo>
                    <a:pt x="1888" y="467"/>
                  </a:lnTo>
                  <a:lnTo>
                    <a:pt x="1888" y="462"/>
                  </a:lnTo>
                  <a:close/>
                  <a:moveTo>
                    <a:pt x="1898" y="462"/>
                  </a:moveTo>
                  <a:lnTo>
                    <a:pt x="1904" y="462"/>
                  </a:lnTo>
                  <a:lnTo>
                    <a:pt x="1904" y="467"/>
                  </a:lnTo>
                  <a:lnTo>
                    <a:pt x="1898" y="467"/>
                  </a:lnTo>
                  <a:lnTo>
                    <a:pt x="1898" y="462"/>
                  </a:lnTo>
                  <a:close/>
                  <a:moveTo>
                    <a:pt x="1909" y="462"/>
                  </a:moveTo>
                  <a:lnTo>
                    <a:pt x="1914" y="462"/>
                  </a:lnTo>
                  <a:lnTo>
                    <a:pt x="1914" y="467"/>
                  </a:lnTo>
                  <a:lnTo>
                    <a:pt x="1909" y="467"/>
                  </a:lnTo>
                  <a:lnTo>
                    <a:pt x="1909" y="462"/>
                  </a:lnTo>
                  <a:close/>
                  <a:moveTo>
                    <a:pt x="1919" y="462"/>
                  </a:moveTo>
                  <a:lnTo>
                    <a:pt x="1924" y="462"/>
                  </a:lnTo>
                  <a:lnTo>
                    <a:pt x="1924" y="467"/>
                  </a:lnTo>
                  <a:lnTo>
                    <a:pt x="1919" y="467"/>
                  </a:lnTo>
                  <a:lnTo>
                    <a:pt x="1919" y="462"/>
                  </a:lnTo>
                  <a:close/>
                  <a:moveTo>
                    <a:pt x="1930" y="462"/>
                  </a:moveTo>
                  <a:lnTo>
                    <a:pt x="1935" y="462"/>
                  </a:lnTo>
                  <a:lnTo>
                    <a:pt x="1935" y="467"/>
                  </a:lnTo>
                  <a:lnTo>
                    <a:pt x="1930" y="467"/>
                  </a:lnTo>
                  <a:lnTo>
                    <a:pt x="1930" y="462"/>
                  </a:lnTo>
                  <a:close/>
                  <a:moveTo>
                    <a:pt x="1940" y="462"/>
                  </a:moveTo>
                  <a:lnTo>
                    <a:pt x="1945" y="462"/>
                  </a:lnTo>
                  <a:lnTo>
                    <a:pt x="1945" y="467"/>
                  </a:lnTo>
                  <a:lnTo>
                    <a:pt x="1940" y="467"/>
                  </a:lnTo>
                  <a:lnTo>
                    <a:pt x="1940" y="462"/>
                  </a:lnTo>
                  <a:close/>
                  <a:moveTo>
                    <a:pt x="1950" y="462"/>
                  </a:moveTo>
                  <a:lnTo>
                    <a:pt x="1955" y="462"/>
                  </a:lnTo>
                  <a:lnTo>
                    <a:pt x="1955" y="467"/>
                  </a:lnTo>
                  <a:lnTo>
                    <a:pt x="1950" y="467"/>
                  </a:lnTo>
                  <a:lnTo>
                    <a:pt x="1950" y="462"/>
                  </a:lnTo>
                  <a:close/>
                  <a:moveTo>
                    <a:pt x="1961" y="462"/>
                  </a:moveTo>
                  <a:lnTo>
                    <a:pt x="1966" y="462"/>
                  </a:lnTo>
                  <a:lnTo>
                    <a:pt x="1966" y="467"/>
                  </a:lnTo>
                  <a:lnTo>
                    <a:pt x="1961" y="467"/>
                  </a:lnTo>
                  <a:lnTo>
                    <a:pt x="1961" y="462"/>
                  </a:lnTo>
                  <a:close/>
                  <a:moveTo>
                    <a:pt x="1971" y="462"/>
                  </a:moveTo>
                  <a:lnTo>
                    <a:pt x="1976" y="462"/>
                  </a:lnTo>
                  <a:lnTo>
                    <a:pt x="1976" y="467"/>
                  </a:lnTo>
                  <a:lnTo>
                    <a:pt x="1971" y="467"/>
                  </a:lnTo>
                  <a:lnTo>
                    <a:pt x="1971" y="462"/>
                  </a:lnTo>
                  <a:close/>
                  <a:moveTo>
                    <a:pt x="1981" y="462"/>
                  </a:moveTo>
                  <a:lnTo>
                    <a:pt x="1987" y="462"/>
                  </a:lnTo>
                  <a:lnTo>
                    <a:pt x="1987" y="467"/>
                  </a:lnTo>
                  <a:lnTo>
                    <a:pt x="1981" y="467"/>
                  </a:lnTo>
                  <a:lnTo>
                    <a:pt x="1981" y="462"/>
                  </a:lnTo>
                  <a:close/>
                  <a:moveTo>
                    <a:pt x="1992" y="462"/>
                  </a:moveTo>
                  <a:lnTo>
                    <a:pt x="1997" y="462"/>
                  </a:lnTo>
                  <a:lnTo>
                    <a:pt x="1997" y="467"/>
                  </a:lnTo>
                  <a:lnTo>
                    <a:pt x="1992" y="467"/>
                  </a:lnTo>
                  <a:lnTo>
                    <a:pt x="1992" y="462"/>
                  </a:lnTo>
                  <a:close/>
                  <a:moveTo>
                    <a:pt x="2002" y="462"/>
                  </a:moveTo>
                  <a:lnTo>
                    <a:pt x="2007" y="462"/>
                  </a:lnTo>
                  <a:lnTo>
                    <a:pt x="2007" y="467"/>
                  </a:lnTo>
                  <a:lnTo>
                    <a:pt x="2002" y="467"/>
                  </a:lnTo>
                  <a:lnTo>
                    <a:pt x="2002" y="462"/>
                  </a:lnTo>
                  <a:close/>
                  <a:moveTo>
                    <a:pt x="2012" y="462"/>
                  </a:moveTo>
                  <a:lnTo>
                    <a:pt x="2018" y="462"/>
                  </a:lnTo>
                  <a:lnTo>
                    <a:pt x="2018" y="467"/>
                  </a:lnTo>
                  <a:lnTo>
                    <a:pt x="2012" y="467"/>
                  </a:lnTo>
                  <a:lnTo>
                    <a:pt x="2012" y="462"/>
                  </a:lnTo>
                  <a:close/>
                  <a:moveTo>
                    <a:pt x="2023" y="462"/>
                  </a:moveTo>
                  <a:lnTo>
                    <a:pt x="2028" y="462"/>
                  </a:lnTo>
                  <a:lnTo>
                    <a:pt x="2028" y="467"/>
                  </a:lnTo>
                  <a:lnTo>
                    <a:pt x="2023" y="467"/>
                  </a:lnTo>
                  <a:lnTo>
                    <a:pt x="2023" y="462"/>
                  </a:lnTo>
                  <a:close/>
                  <a:moveTo>
                    <a:pt x="2033" y="462"/>
                  </a:moveTo>
                  <a:lnTo>
                    <a:pt x="2038" y="462"/>
                  </a:lnTo>
                  <a:lnTo>
                    <a:pt x="2038" y="467"/>
                  </a:lnTo>
                  <a:lnTo>
                    <a:pt x="2033" y="467"/>
                  </a:lnTo>
                  <a:lnTo>
                    <a:pt x="2033" y="462"/>
                  </a:lnTo>
                  <a:close/>
                  <a:moveTo>
                    <a:pt x="2044" y="462"/>
                  </a:moveTo>
                  <a:lnTo>
                    <a:pt x="2049" y="462"/>
                  </a:lnTo>
                  <a:lnTo>
                    <a:pt x="2049" y="467"/>
                  </a:lnTo>
                  <a:lnTo>
                    <a:pt x="2044" y="467"/>
                  </a:lnTo>
                  <a:lnTo>
                    <a:pt x="2044" y="462"/>
                  </a:lnTo>
                  <a:close/>
                  <a:moveTo>
                    <a:pt x="2054" y="462"/>
                  </a:moveTo>
                  <a:lnTo>
                    <a:pt x="2059" y="462"/>
                  </a:lnTo>
                  <a:lnTo>
                    <a:pt x="2059" y="467"/>
                  </a:lnTo>
                  <a:lnTo>
                    <a:pt x="2054" y="467"/>
                  </a:lnTo>
                  <a:lnTo>
                    <a:pt x="2054" y="462"/>
                  </a:lnTo>
                  <a:close/>
                  <a:moveTo>
                    <a:pt x="2064" y="462"/>
                  </a:moveTo>
                  <a:lnTo>
                    <a:pt x="2070" y="462"/>
                  </a:lnTo>
                  <a:lnTo>
                    <a:pt x="2070" y="467"/>
                  </a:lnTo>
                  <a:lnTo>
                    <a:pt x="2064" y="467"/>
                  </a:lnTo>
                  <a:lnTo>
                    <a:pt x="2064" y="462"/>
                  </a:lnTo>
                  <a:close/>
                  <a:moveTo>
                    <a:pt x="2075" y="462"/>
                  </a:moveTo>
                  <a:lnTo>
                    <a:pt x="2080" y="462"/>
                  </a:lnTo>
                  <a:lnTo>
                    <a:pt x="2080" y="467"/>
                  </a:lnTo>
                  <a:lnTo>
                    <a:pt x="2075" y="467"/>
                  </a:lnTo>
                  <a:lnTo>
                    <a:pt x="2075" y="462"/>
                  </a:lnTo>
                  <a:close/>
                  <a:moveTo>
                    <a:pt x="2085" y="462"/>
                  </a:moveTo>
                  <a:lnTo>
                    <a:pt x="2090" y="462"/>
                  </a:lnTo>
                  <a:lnTo>
                    <a:pt x="2090" y="467"/>
                  </a:lnTo>
                  <a:lnTo>
                    <a:pt x="2085" y="467"/>
                  </a:lnTo>
                  <a:lnTo>
                    <a:pt x="2085" y="462"/>
                  </a:lnTo>
                  <a:close/>
                  <a:moveTo>
                    <a:pt x="2095" y="462"/>
                  </a:moveTo>
                  <a:lnTo>
                    <a:pt x="2101" y="462"/>
                  </a:lnTo>
                  <a:lnTo>
                    <a:pt x="2101" y="467"/>
                  </a:lnTo>
                  <a:lnTo>
                    <a:pt x="2095" y="467"/>
                  </a:lnTo>
                  <a:lnTo>
                    <a:pt x="2095" y="462"/>
                  </a:lnTo>
                  <a:close/>
                  <a:moveTo>
                    <a:pt x="2106" y="462"/>
                  </a:moveTo>
                  <a:lnTo>
                    <a:pt x="2111" y="462"/>
                  </a:lnTo>
                  <a:lnTo>
                    <a:pt x="2111" y="467"/>
                  </a:lnTo>
                  <a:lnTo>
                    <a:pt x="2106" y="467"/>
                  </a:lnTo>
                  <a:lnTo>
                    <a:pt x="2106" y="462"/>
                  </a:lnTo>
                  <a:close/>
                  <a:moveTo>
                    <a:pt x="2116" y="462"/>
                  </a:moveTo>
                  <a:lnTo>
                    <a:pt x="2121" y="462"/>
                  </a:lnTo>
                  <a:lnTo>
                    <a:pt x="2121" y="467"/>
                  </a:lnTo>
                  <a:lnTo>
                    <a:pt x="2116" y="467"/>
                  </a:lnTo>
                  <a:lnTo>
                    <a:pt x="2116" y="462"/>
                  </a:lnTo>
                  <a:close/>
                  <a:moveTo>
                    <a:pt x="2127" y="462"/>
                  </a:moveTo>
                  <a:lnTo>
                    <a:pt x="2132" y="462"/>
                  </a:lnTo>
                  <a:lnTo>
                    <a:pt x="2132" y="467"/>
                  </a:lnTo>
                  <a:lnTo>
                    <a:pt x="2127" y="467"/>
                  </a:lnTo>
                  <a:lnTo>
                    <a:pt x="2127" y="462"/>
                  </a:lnTo>
                  <a:close/>
                  <a:moveTo>
                    <a:pt x="2137" y="462"/>
                  </a:moveTo>
                  <a:lnTo>
                    <a:pt x="2142" y="462"/>
                  </a:lnTo>
                  <a:lnTo>
                    <a:pt x="2142" y="467"/>
                  </a:lnTo>
                  <a:lnTo>
                    <a:pt x="2137" y="467"/>
                  </a:lnTo>
                  <a:lnTo>
                    <a:pt x="2137" y="462"/>
                  </a:lnTo>
                  <a:close/>
                  <a:moveTo>
                    <a:pt x="2147" y="462"/>
                  </a:moveTo>
                  <a:lnTo>
                    <a:pt x="2153" y="462"/>
                  </a:lnTo>
                  <a:lnTo>
                    <a:pt x="2153" y="467"/>
                  </a:lnTo>
                  <a:lnTo>
                    <a:pt x="2147" y="467"/>
                  </a:lnTo>
                  <a:lnTo>
                    <a:pt x="2147" y="462"/>
                  </a:lnTo>
                  <a:close/>
                  <a:moveTo>
                    <a:pt x="2158" y="462"/>
                  </a:moveTo>
                  <a:lnTo>
                    <a:pt x="2163" y="462"/>
                  </a:lnTo>
                  <a:lnTo>
                    <a:pt x="2163" y="467"/>
                  </a:lnTo>
                  <a:lnTo>
                    <a:pt x="2158" y="467"/>
                  </a:lnTo>
                  <a:lnTo>
                    <a:pt x="2158" y="462"/>
                  </a:lnTo>
                  <a:close/>
                  <a:moveTo>
                    <a:pt x="2168" y="462"/>
                  </a:moveTo>
                  <a:lnTo>
                    <a:pt x="2173" y="462"/>
                  </a:lnTo>
                  <a:lnTo>
                    <a:pt x="2173" y="467"/>
                  </a:lnTo>
                  <a:lnTo>
                    <a:pt x="2168" y="467"/>
                  </a:lnTo>
                  <a:lnTo>
                    <a:pt x="2168" y="462"/>
                  </a:lnTo>
                  <a:close/>
                  <a:moveTo>
                    <a:pt x="2178" y="462"/>
                  </a:moveTo>
                  <a:lnTo>
                    <a:pt x="2184" y="462"/>
                  </a:lnTo>
                  <a:lnTo>
                    <a:pt x="2184" y="467"/>
                  </a:lnTo>
                  <a:lnTo>
                    <a:pt x="2178" y="467"/>
                  </a:lnTo>
                  <a:lnTo>
                    <a:pt x="2178" y="462"/>
                  </a:lnTo>
                  <a:close/>
                  <a:moveTo>
                    <a:pt x="2189" y="462"/>
                  </a:moveTo>
                  <a:lnTo>
                    <a:pt x="2194" y="462"/>
                  </a:lnTo>
                  <a:lnTo>
                    <a:pt x="2194" y="467"/>
                  </a:lnTo>
                  <a:lnTo>
                    <a:pt x="2189" y="467"/>
                  </a:lnTo>
                  <a:lnTo>
                    <a:pt x="2189" y="462"/>
                  </a:lnTo>
                  <a:close/>
                  <a:moveTo>
                    <a:pt x="2199" y="462"/>
                  </a:moveTo>
                  <a:lnTo>
                    <a:pt x="2204" y="462"/>
                  </a:lnTo>
                  <a:lnTo>
                    <a:pt x="2204" y="467"/>
                  </a:lnTo>
                  <a:lnTo>
                    <a:pt x="2199" y="467"/>
                  </a:lnTo>
                  <a:lnTo>
                    <a:pt x="2199" y="462"/>
                  </a:lnTo>
                  <a:close/>
                  <a:moveTo>
                    <a:pt x="2210" y="462"/>
                  </a:moveTo>
                  <a:lnTo>
                    <a:pt x="2215" y="462"/>
                  </a:lnTo>
                  <a:lnTo>
                    <a:pt x="2215" y="467"/>
                  </a:lnTo>
                  <a:lnTo>
                    <a:pt x="2210" y="467"/>
                  </a:lnTo>
                  <a:lnTo>
                    <a:pt x="2210" y="462"/>
                  </a:lnTo>
                  <a:close/>
                  <a:moveTo>
                    <a:pt x="2220" y="462"/>
                  </a:moveTo>
                  <a:lnTo>
                    <a:pt x="2225" y="462"/>
                  </a:lnTo>
                  <a:lnTo>
                    <a:pt x="2225" y="467"/>
                  </a:lnTo>
                  <a:lnTo>
                    <a:pt x="2220" y="467"/>
                  </a:lnTo>
                  <a:lnTo>
                    <a:pt x="2220" y="462"/>
                  </a:lnTo>
                  <a:close/>
                  <a:moveTo>
                    <a:pt x="2230" y="462"/>
                  </a:moveTo>
                  <a:lnTo>
                    <a:pt x="2236" y="462"/>
                  </a:lnTo>
                  <a:lnTo>
                    <a:pt x="2236" y="467"/>
                  </a:lnTo>
                  <a:lnTo>
                    <a:pt x="2230" y="467"/>
                  </a:lnTo>
                  <a:lnTo>
                    <a:pt x="2230" y="462"/>
                  </a:lnTo>
                  <a:close/>
                  <a:moveTo>
                    <a:pt x="2241" y="462"/>
                  </a:moveTo>
                  <a:lnTo>
                    <a:pt x="2246" y="462"/>
                  </a:lnTo>
                  <a:lnTo>
                    <a:pt x="2246" y="467"/>
                  </a:lnTo>
                  <a:lnTo>
                    <a:pt x="2241" y="467"/>
                  </a:lnTo>
                  <a:lnTo>
                    <a:pt x="2241" y="462"/>
                  </a:lnTo>
                  <a:close/>
                  <a:moveTo>
                    <a:pt x="2251" y="462"/>
                  </a:moveTo>
                  <a:lnTo>
                    <a:pt x="2256" y="462"/>
                  </a:lnTo>
                  <a:lnTo>
                    <a:pt x="2256" y="467"/>
                  </a:lnTo>
                  <a:lnTo>
                    <a:pt x="2251" y="467"/>
                  </a:lnTo>
                  <a:lnTo>
                    <a:pt x="2251" y="462"/>
                  </a:lnTo>
                  <a:close/>
                  <a:moveTo>
                    <a:pt x="2261" y="462"/>
                  </a:moveTo>
                  <a:lnTo>
                    <a:pt x="2267" y="462"/>
                  </a:lnTo>
                  <a:lnTo>
                    <a:pt x="2267" y="467"/>
                  </a:lnTo>
                  <a:lnTo>
                    <a:pt x="2261" y="467"/>
                  </a:lnTo>
                  <a:lnTo>
                    <a:pt x="2261" y="462"/>
                  </a:lnTo>
                  <a:close/>
                  <a:moveTo>
                    <a:pt x="2272" y="462"/>
                  </a:moveTo>
                  <a:lnTo>
                    <a:pt x="2277" y="462"/>
                  </a:lnTo>
                  <a:lnTo>
                    <a:pt x="2277" y="467"/>
                  </a:lnTo>
                  <a:lnTo>
                    <a:pt x="2272" y="467"/>
                  </a:lnTo>
                  <a:lnTo>
                    <a:pt x="2272" y="462"/>
                  </a:lnTo>
                  <a:close/>
                  <a:moveTo>
                    <a:pt x="2282" y="462"/>
                  </a:moveTo>
                  <a:lnTo>
                    <a:pt x="2287" y="462"/>
                  </a:lnTo>
                  <a:lnTo>
                    <a:pt x="2287" y="467"/>
                  </a:lnTo>
                  <a:lnTo>
                    <a:pt x="2282" y="467"/>
                  </a:lnTo>
                  <a:lnTo>
                    <a:pt x="2282" y="462"/>
                  </a:lnTo>
                  <a:close/>
                  <a:moveTo>
                    <a:pt x="2293" y="462"/>
                  </a:moveTo>
                  <a:lnTo>
                    <a:pt x="2298" y="462"/>
                  </a:lnTo>
                  <a:lnTo>
                    <a:pt x="2298" y="467"/>
                  </a:lnTo>
                  <a:lnTo>
                    <a:pt x="2293" y="467"/>
                  </a:lnTo>
                  <a:lnTo>
                    <a:pt x="2293" y="462"/>
                  </a:lnTo>
                  <a:close/>
                  <a:moveTo>
                    <a:pt x="2303" y="462"/>
                  </a:moveTo>
                  <a:lnTo>
                    <a:pt x="2308" y="462"/>
                  </a:lnTo>
                  <a:lnTo>
                    <a:pt x="2308" y="467"/>
                  </a:lnTo>
                  <a:lnTo>
                    <a:pt x="2303" y="467"/>
                  </a:lnTo>
                  <a:lnTo>
                    <a:pt x="2303" y="462"/>
                  </a:lnTo>
                  <a:close/>
                  <a:moveTo>
                    <a:pt x="2313" y="462"/>
                  </a:moveTo>
                  <a:lnTo>
                    <a:pt x="2319" y="462"/>
                  </a:lnTo>
                  <a:lnTo>
                    <a:pt x="2319" y="467"/>
                  </a:lnTo>
                  <a:lnTo>
                    <a:pt x="2313" y="467"/>
                  </a:lnTo>
                  <a:lnTo>
                    <a:pt x="2313" y="462"/>
                  </a:lnTo>
                  <a:close/>
                  <a:moveTo>
                    <a:pt x="2324" y="462"/>
                  </a:moveTo>
                  <a:lnTo>
                    <a:pt x="2329" y="462"/>
                  </a:lnTo>
                  <a:lnTo>
                    <a:pt x="2329" y="467"/>
                  </a:lnTo>
                  <a:lnTo>
                    <a:pt x="2324" y="467"/>
                  </a:lnTo>
                  <a:lnTo>
                    <a:pt x="2324" y="462"/>
                  </a:lnTo>
                  <a:close/>
                  <a:moveTo>
                    <a:pt x="2334" y="462"/>
                  </a:moveTo>
                  <a:lnTo>
                    <a:pt x="2339" y="462"/>
                  </a:lnTo>
                  <a:lnTo>
                    <a:pt x="2339" y="467"/>
                  </a:lnTo>
                  <a:lnTo>
                    <a:pt x="2334" y="467"/>
                  </a:lnTo>
                  <a:lnTo>
                    <a:pt x="2334" y="462"/>
                  </a:lnTo>
                  <a:close/>
                  <a:moveTo>
                    <a:pt x="2344" y="462"/>
                  </a:moveTo>
                  <a:lnTo>
                    <a:pt x="2350" y="462"/>
                  </a:lnTo>
                  <a:lnTo>
                    <a:pt x="2350" y="467"/>
                  </a:lnTo>
                  <a:lnTo>
                    <a:pt x="2344" y="467"/>
                  </a:lnTo>
                  <a:lnTo>
                    <a:pt x="2344" y="462"/>
                  </a:lnTo>
                  <a:close/>
                  <a:moveTo>
                    <a:pt x="2355" y="462"/>
                  </a:moveTo>
                  <a:lnTo>
                    <a:pt x="2360" y="462"/>
                  </a:lnTo>
                  <a:lnTo>
                    <a:pt x="2360" y="467"/>
                  </a:lnTo>
                  <a:lnTo>
                    <a:pt x="2355" y="467"/>
                  </a:lnTo>
                  <a:lnTo>
                    <a:pt x="2355" y="462"/>
                  </a:lnTo>
                  <a:close/>
                  <a:moveTo>
                    <a:pt x="2365" y="462"/>
                  </a:moveTo>
                  <a:lnTo>
                    <a:pt x="2370" y="462"/>
                  </a:lnTo>
                  <a:lnTo>
                    <a:pt x="2370" y="467"/>
                  </a:lnTo>
                  <a:lnTo>
                    <a:pt x="2365" y="467"/>
                  </a:lnTo>
                  <a:lnTo>
                    <a:pt x="2365" y="462"/>
                  </a:lnTo>
                  <a:close/>
                  <a:moveTo>
                    <a:pt x="2376" y="462"/>
                  </a:moveTo>
                  <a:lnTo>
                    <a:pt x="2381" y="462"/>
                  </a:lnTo>
                  <a:lnTo>
                    <a:pt x="2381" y="467"/>
                  </a:lnTo>
                  <a:lnTo>
                    <a:pt x="2376" y="467"/>
                  </a:lnTo>
                  <a:lnTo>
                    <a:pt x="2376" y="462"/>
                  </a:lnTo>
                  <a:close/>
                  <a:moveTo>
                    <a:pt x="2386" y="462"/>
                  </a:moveTo>
                  <a:lnTo>
                    <a:pt x="2391" y="462"/>
                  </a:lnTo>
                  <a:lnTo>
                    <a:pt x="2391" y="467"/>
                  </a:lnTo>
                  <a:lnTo>
                    <a:pt x="2386" y="467"/>
                  </a:lnTo>
                  <a:lnTo>
                    <a:pt x="2386" y="462"/>
                  </a:lnTo>
                  <a:close/>
                  <a:moveTo>
                    <a:pt x="2396" y="462"/>
                  </a:moveTo>
                  <a:lnTo>
                    <a:pt x="2401" y="462"/>
                  </a:lnTo>
                  <a:lnTo>
                    <a:pt x="2401" y="467"/>
                  </a:lnTo>
                  <a:lnTo>
                    <a:pt x="2396" y="467"/>
                  </a:lnTo>
                  <a:lnTo>
                    <a:pt x="2396" y="462"/>
                  </a:lnTo>
                  <a:close/>
                  <a:moveTo>
                    <a:pt x="2407" y="462"/>
                  </a:moveTo>
                  <a:lnTo>
                    <a:pt x="2412" y="462"/>
                  </a:lnTo>
                  <a:lnTo>
                    <a:pt x="2412" y="467"/>
                  </a:lnTo>
                  <a:lnTo>
                    <a:pt x="2407" y="467"/>
                  </a:lnTo>
                  <a:lnTo>
                    <a:pt x="2407" y="462"/>
                  </a:lnTo>
                  <a:close/>
                  <a:moveTo>
                    <a:pt x="2417" y="462"/>
                  </a:moveTo>
                  <a:lnTo>
                    <a:pt x="2422" y="462"/>
                  </a:lnTo>
                  <a:lnTo>
                    <a:pt x="2422" y="467"/>
                  </a:lnTo>
                  <a:lnTo>
                    <a:pt x="2417" y="467"/>
                  </a:lnTo>
                  <a:lnTo>
                    <a:pt x="2417" y="462"/>
                  </a:lnTo>
                  <a:close/>
                  <a:moveTo>
                    <a:pt x="2427" y="462"/>
                  </a:moveTo>
                  <a:lnTo>
                    <a:pt x="2433" y="462"/>
                  </a:lnTo>
                  <a:lnTo>
                    <a:pt x="2433" y="467"/>
                  </a:lnTo>
                  <a:lnTo>
                    <a:pt x="2427" y="467"/>
                  </a:lnTo>
                  <a:lnTo>
                    <a:pt x="2427" y="462"/>
                  </a:lnTo>
                  <a:close/>
                  <a:moveTo>
                    <a:pt x="2438" y="462"/>
                  </a:moveTo>
                  <a:lnTo>
                    <a:pt x="2443" y="462"/>
                  </a:lnTo>
                  <a:lnTo>
                    <a:pt x="2443" y="467"/>
                  </a:lnTo>
                  <a:lnTo>
                    <a:pt x="2438" y="467"/>
                  </a:lnTo>
                  <a:lnTo>
                    <a:pt x="2438" y="462"/>
                  </a:lnTo>
                  <a:close/>
                  <a:moveTo>
                    <a:pt x="2448" y="462"/>
                  </a:moveTo>
                  <a:lnTo>
                    <a:pt x="2453" y="462"/>
                  </a:lnTo>
                  <a:lnTo>
                    <a:pt x="2453" y="467"/>
                  </a:lnTo>
                  <a:lnTo>
                    <a:pt x="2448" y="467"/>
                  </a:lnTo>
                  <a:lnTo>
                    <a:pt x="2448" y="462"/>
                  </a:lnTo>
                  <a:close/>
                  <a:moveTo>
                    <a:pt x="2459" y="462"/>
                  </a:moveTo>
                  <a:lnTo>
                    <a:pt x="2464" y="462"/>
                  </a:lnTo>
                  <a:lnTo>
                    <a:pt x="2464" y="467"/>
                  </a:lnTo>
                  <a:lnTo>
                    <a:pt x="2459" y="467"/>
                  </a:lnTo>
                  <a:lnTo>
                    <a:pt x="2459" y="462"/>
                  </a:lnTo>
                  <a:close/>
                  <a:moveTo>
                    <a:pt x="2469" y="462"/>
                  </a:moveTo>
                  <a:lnTo>
                    <a:pt x="2474" y="462"/>
                  </a:lnTo>
                  <a:lnTo>
                    <a:pt x="2474" y="467"/>
                  </a:lnTo>
                  <a:lnTo>
                    <a:pt x="2469" y="467"/>
                  </a:lnTo>
                  <a:lnTo>
                    <a:pt x="2469" y="462"/>
                  </a:lnTo>
                  <a:close/>
                  <a:moveTo>
                    <a:pt x="2479" y="462"/>
                  </a:moveTo>
                  <a:lnTo>
                    <a:pt x="2484" y="462"/>
                  </a:lnTo>
                  <a:lnTo>
                    <a:pt x="2484" y="467"/>
                  </a:lnTo>
                  <a:lnTo>
                    <a:pt x="2479" y="467"/>
                  </a:lnTo>
                  <a:lnTo>
                    <a:pt x="2479" y="462"/>
                  </a:lnTo>
                  <a:close/>
                  <a:moveTo>
                    <a:pt x="2490" y="462"/>
                  </a:moveTo>
                  <a:lnTo>
                    <a:pt x="2495" y="462"/>
                  </a:lnTo>
                  <a:lnTo>
                    <a:pt x="2495" y="467"/>
                  </a:lnTo>
                  <a:lnTo>
                    <a:pt x="2490" y="467"/>
                  </a:lnTo>
                  <a:lnTo>
                    <a:pt x="2490" y="462"/>
                  </a:lnTo>
                  <a:close/>
                  <a:moveTo>
                    <a:pt x="2500" y="462"/>
                  </a:moveTo>
                  <a:lnTo>
                    <a:pt x="2505" y="462"/>
                  </a:lnTo>
                  <a:lnTo>
                    <a:pt x="2505" y="467"/>
                  </a:lnTo>
                  <a:lnTo>
                    <a:pt x="2500" y="467"/>
                  </a:lnTo>
                  <a:lnTo>
                    <a:pt x="2500" y="462"/>
                  </a:lnTo>
                  <a:close/>
                  <a:moveTo>
                    <a:pt x="2510" y="462"/>
                  </a:moveTo>
                  <a:lnTo>
                    <a:pt x="2516" y="462"/>
                  </a:lnTo>
                  <a:lnTo>
                    <a:pt x="2516" y="467"/>
                  </a:lnTo>
                  <a:lnTo>
                    <a:pt x="2510" y="467"/>
                  </a:lnTo>
                  <a:lnTo>
                    <a:pt x="2510" y="462"/>
                  </a:lnTo>
                  <a:close/>
                  <a:moveTo>
                    <a:pt x="2521" y="462"/>
                  </a:moveTo>
                  <a:lnTo>
                    <a:pt x="2526" y="462"/>
                  </a:lnTo>
                  <a:lnTo>
                    <a:pt x="2526" y="467"/>
                  </a:lnTo>
                  <a:lnTo>
                    <a:pt x="2521" y="467"/>
                  </a:lnTo>
                  <a:lnTo>
                    <a:pt x="2521" y="462"/>
                  </a:lnTo>
                  <a:close/>
                  <a:moveTo>
                    <a:pt x="2531" y="462"/>
                  </a:moveTo>
                  <a:lnTo>
                    <a:pt x="2536" y="462"/>
                  </a:lnTo>
                  <a:lnTo>
                    <a:pt x="2536" y="467"/>
                  </a:lnTo>
                  <a:lnTo>
                    <a:pt x="2531" y="467"/>
                  </a:lnTo>
                  <a:lnTo>
                    <a:pt x="2531" y="462"/>
                  </a:lnTo>
                  <a:close/>
                  <a:moveTo>
                    <a:pt x="2542" y="462"/>
                  </a:moveTo>
                  <a:lnTo>
                    <a:pt x="2547" y="462"/>
                  </a:lnTo>
                  <a:lnTo>
                    <a:pt x="2547" y="467"/>
                  </a:lnTo>
                  <a:lnTo>
                    <a:pt x="2542" y="467"/>
                  </a:lnTo>
                  <a:lnTo>
                    <a:pt x="2542" y="462"/>
                  </a:lnTo>
                  <a:close/>
                  <a:moveTo>
                    <a:pt x="2552" y="462"/>
                  </a:moveTo>
                  <a:lnTo>
                    <a:pt x="2557" y="462"/>
                  </a:lnTo>
                  <a:lnTo>
                    <a:pt x="2557" y="467"/>
                  </a:lnTo>
                  <a:lnTo>
                    <a:pt x="2552" y="467"/>
                  </a:lnTo>
                  <a:lnTo>
                    <a:pt x="2552" y="462"/>
                  </a:lnTo>
                  <a:close/>
                  <a:moveTo>
                    <a:pt x="2562" y="462"/>
                  </a:moveTo>
                  <a:lnTo>
                    <a:pt x="2567" y="462"/>
                  </a:lnTo>
                  <a:lnTo>
                    <a:pt x="2567" y="467"/>
                  </a:lnTo>
                  <a:lnTo>
                    <a:pt x="2562" y="467"/>
                  </a:lnTo>
                  <a:lnTo>
                    <a:pt x="2562" y="462"/>
                  </a:lnTo>
                  <a:close/>
                  <a:moveTo>
                    <a:pt x="2573" y="462"/>
                  </a:moveTo>
                  <a:lnTo>
                    <a:pt x="2578" y="462"/>
                  </a:lnTo>
                  <a:lnTo>
                    <a:pt x="2578" y="467"/>
                  </a:lnTo>
                  <a:lnTo>
                    <a:pt x="2573" y="467"/>
                  </a:lnTo>
                  <a:lnTo>
                    <a:pt x="2573" y="462"/>
                  </a:lnTo>
                  <a:close/>
                  <a:moveTo>
                    <a:pt x="2583" y="462"/>
                  </a:moveTo>
                  <a:lnTo>
                    <a:pt x="2588" y="462"/>
                  </a:lnTo>
                  <a:lnTo>
                    <a:pt x="2588" y="467"/>
                  </a:lnTo>
                  <a:lnTo>
                    <a:pt x="2583" y="467"/>
                  </a:lnTo>
                  <a:lnTo>
                    <a:pt x="2583" y="462"/>
                  </a:lnTo>
                  <a:close/>
                  <a:moveTo>
                    <a:pt x="2593" y="462"/>
                  </a:moveTo>
                  <a:lnTo>
                    <a:pt x="2599" y="462"/>
                  </a:lnTo>
                  <a:lnTo>
                    <a:pt x="2599" y="467"/>
                  </a:lnTo>
                  <a:lnTo>
                    <a:pt x="2593" y="467"/>
                  </a:lnTo>
                  <a:lnTo>
                    <a:pt x="2593" y="462"/>
                  </a:lnTo>
                  <a:close/>
                  <a:moveTo>
                    <a:pt x="2604" y="462"/>
                  </a:moveTo>
                  <a:lnTo>
                    <a:pt x="2609" y="462"/>
                  </a:lnTo>
                  <a:lnTo>
                    <a:pt x="2609" y="467"/>
                  </a:lnTo>
                  <a:lnTo>
                    <a:pt x="2604" y="467"/>
                  </a:lnTo>
                  <a:lnTo>
                    <a:pt x="2604" y="462"/>
                  </a:lnTo>
                  <a:close/>
                  <a:moveTo>
                    <a:pt x="2614" y="462"/>
                  </a:moveTo>
                  <a:lnTo>
                    <a:pt x="2619" y="462"/>
                  </a:lnTo>
                  <a:lnTo>
                    <a:pt x="2619" y="467"/>
                  </a:lnTo>
                  <a:lnTo>
                    <a:pt x="2614" y="467"/>
                  </a:lnTo>
                  <a:lnTo>
                    <a:pt x="2614" y="462"/>
                  </a:lnTo>
                  <a:close/>
                  <a:moveTo>
                    <a:pt x="2625" y="462"/>
                  </a:moveTo>
                  <a:lnTo>
                    <a:pt x="2630" y="462"/>
                  </a:lnTo>
                  <a:lnTo>
                    <a:pt x="2630" y="467"/>
                  </a:lnTo>
                  <a:lnTo>
                    <a:pt x="2625" y="467"/>
                  </a:lnTo>
                  <a:lnTo>
                    <a:pt x="2625" y="462"/>
                  </a:lnTo>
                  <a:close/>
                  <a:moveTo>
                    <a:pt x="2635" y="462"/>
                  </a:moveTo>
                  <a:lnTo>
                    <a:pt x="2640" y="462"/>
                  </a:lnTo>
                  <a:lnTo>
                    <a:pt x="2640" y="467"/>
                  </a:lnTo>
                  <a:lnTo>
                    <a:pt x="2635" y="467"/>
                  </a:lnTo>
                  <a:lnTo>
                    <a:pt x="2635" y="462"/>
                  </a:lnTo>
                  <a:close/>
                  <a:moveTo>
                    <a:pt x="2645" y="462"/>
                  </a:moveTo>
                  <a:lnTo>
                    <a:pt x="2650" y="462"/>
                  </a:lnTo>
                  <a:lnTo>
                    <a:pt x="2650" y="467"/>
                  </a:lnTo>
                  <a:lnTo>
                    <a:pt x="2645" y="467"/>
                  </a:lnTo>
                  <a:lnTo>
                    <a:pt x="2645" y="462"/>
                  </a:lnTo>
                  <a:close/>
                  <a:moveTo>
                    <a:pt x="2656" y="462"/>
                  </a:moveTo>
                  <a:lnTo>
                    <a:pt x="2661" y="462"/>
                  </a:lnTo>
                  <a:lnTo>
                    <a:pt x="2661" y="467"/>
                  </a:lnTo>
                  <a:lnTo>
                    <a:pt x="2656" y="467"/>
                  </a:lnTo>
                  <a:lnTo>
                    <a:pt x="2656" y="462"/>
                  </a:lnTo>
                  <a:close/>
                  <a:moveTo>
                    <a:pt x="2666" y="462"/>
                  </a:moveTo>
                  <a:lnTo>
                    <a:pt x="2671" y="462"/>
                  </a:lnTo>
                  <a:lnTo>
                    <a:pt x="2671" y="467"/>
                  </a:lnTo>
                  <a:lnTo>
                    <a:pt x="2666" y="467"/>
                  </a:lnTo>
                  <a:lnTo>
                    <a:pt x="2666" y="462"/>
                  </a:lnTo>
                  <a:close/>
                  <a:moveTo>
                    <a:pt x="2676" y="462"/>
                  </a:moveTo>
                  <a:lnTo>
                    <a:pt x="2682" y="462"/>
                  </a:lnTo>
                  <a:lnTo>
                    <a:pt x="2682" y="467"/>
                  </a:lnTo>
                  <a:lnTo>
                    <a:pt x="2676" y="467"/>
                  </a:lnTo>
                  <a:lnTo>
                    <a:pt x="2676" y="462"/>
                  </a:lnTo>
                  <a:close/>
                  <a:moveTo>
                    <a:pt x="2687" y="462"/>
                  </a:moveTo>
                  <a:lnTo>
                    <a:pt x="2692" y="462"/>
                  </a:lnTo>
                  <a:lnTo>
                    <a:pt x="2692" y="467"/>
                  </a:lnTo>
                  <a:lnTo>
                    <a:pt x="2687" y="467"/>
                  </a:lnTo>
                  <a:lnTo>
                    <a:pt x="2687" y="462"/>
                  </a:lnTo>
                  <a:close/>
                  <a:moveTo>
                    <a:pt x="2697" y="462"/>
                  </a:moveTo>
                  <a:lnTo>
                    <a:pt x="2702" y="462"/>
                  </a:lnTo>
                  <a:lnTo>
                    <a:pt x="2702" y="467"/>
                  </a:lnTo>
                  <a:lnTo>
                    <a:pt x="2697" y="467"/>
                  </a:lnTo>
                  <a:lnTo>
                    <a:pt x="2697" y="462"/>
                  </a:lnTo>
                  <a:close/>
                  <a:moveTo>
                    <a:pt x="2707" y="462"/>
                  </a:moveTo>
                  <a:lnTo>
                    <a:pt x="2713" y="462"/>
                  </a:lnTo>
                  <a:lnTo>
                    <a:pt x="2713" y="467"/>
                  </a:lnTo>
                  <a:lnTo>
                    <a:pt x="2707" y="467"/>
                  </a:lnTo>
                  <a:lnTo>
                    <a:pt x="2707" y="462"/>
                  </a:lnTo>
                  <a:close/>
                  <a:moveTo>
                    <a:pt x="2718" y="462"/>
                  </a:moveTo>
                  <a:lnTo>
                    <a:pt x="2723" y="462"/>
                  </a:lnTo>
                  <a:lnTo>
                    <a:pt x="2723" y="467"/>
                  </a:lnTo>
                  <a:lnTo>
                    <a:pt x="2718" y="467"/>
                  </a:lnTo>
                  <a:lnTo>
                    <a:pt x="2718" y="462"/>
                  </a:lnTo>
                  <a:close/>
                  <a:moveTo>
                    <a:pt x="2728" y="462"/>
                  </a:moveTo>
                  <a:lnTo>
                    <a:pt x="2733" y="462"/>
                  </a:lnTo>
                  <a:lnTo>
                    <a:pt x="2733" y="467"/>
                  </a:lnTo>
                  <a:lnTo>
                    <a:pt x="2728" y="467"/>
                  </a:lnTo>
                  <a:lnTo>
                    <a:pt x="2728" y="462"/>
                  </a:lnTo>
                  <a:close/>
                  <a:moveTo>
                    <a:pt x="2739" y="462"/>
                  </a:moveTo>
                  <a:lnTo>
                    <a:pt x="2744" y="462"/>
                  </a:lnTo>
                  <a:lnTo>
                    <a:pt x="2744" y="467"/>
                  </a:lnTo>
                  <a:lnTo>
                    <a:pt x="2739" y="467"/>
                  </a:lnTo>
                  <a:lnTo>
                    <a:pt x="2739" y="462"/>
                  </a:lnTo>
                  <a:close/>
                  <a:moveTo>
                    <a:pt x="2749" y="462"/>
                  </a:moveTo>
                  <a:lnTo>
                    <a:pt x="2754" y="462"/>
                  </a:lnTo>
                  <a:lnTo>
                    <a:pt x="2754" y="467"/>
                  </a:lnTo>
                  <a:lnTo>
                    <a:pt x="2749" y="467"/>
                  </a:lnTo>
                  <a:lnTo>
                    <a:pt x="2749" y="462"/>
                  </a:lnTo>
                  <a:close/>
                  <a:moveTo>
                    <a:pt x="2759" y="462"/>
                  </a:moveTo>
                  <a:lnTo>
                    <a:pt x="2765" y="462"/>
                  </a:lnTo>
                  <a:lnTo>
                    <a:pt x="2765" y="467"/>
                  </a:lnTo>
                  <a:lnTo>
                    <a:pt x="2759" y="467"/>
                  </a:lnTo>
                  <a:lnTo>
                    <a:pt x="2759" y="462"/>
                  </a:lnTo>
                  <a:close/>
                  <a:moveTo>
                    <a:pt x="2770" y="462"/>
                  </a:moveTo>
                  <a:lnTo>
                    <a:pt x="2775" y="462"/>
                  </a:lnTo>
                  <a:lnTo>
                    <a:pt x="2775" y="467"/>
                  </a:lnTo>
                  <a:lnTo>
                    <a:pt x="2770" y="467"/>
                  </a:lnTo>
                  <a:lnTo>
                    <a:pt x="2770" y="462"/>
                  </a:lnTo>
                  <a:close/>
                  <a:moveTo>
                    <a:pt x="2780" y="462"/>
                  </a:moveTo>
                  <a:lnTo>
                    <a:pt x="2785" y="462"/>
                  </a:lnTo>
                  <a:lnTo>
                    <a:pt x="2785" y="467"/>
                  </a:lnTo>
                  <a:lnTo>
                    <a:pt x="2780" y="467"/>
                  </a:lnTo>
                  <a:lnTo>
                    <a:pt x="2780" y="462"/>
                  </a:lnTo>
                  <a:close/>
                  <a:moveTo>
                    <a:pt x="2790" y="462"/>
                  </a:moveTo>
                  <a:lnTo>
                    <a:pt x="2796" y="462"/>
                  </a:lnTo>
                  <a:lnTo>
                    <a:pt x="2796" y="467"/>
                  </a:lnTo>
                  <a:lnTo>
                    <a:pt x="2790" y="467"/>
                  </a:lnTo>
                  <a:lnTo>
                    <a:pt x="2790" y="462"/>
                  </a:lnTo>
                  <a:close/>
                  <a:moveTo>
                    <a:pt x="2801" y="462"/>
                  </a:moveTo>
                  <a:lnTo>
                    <a:pt x="2806" y="462"/>
                  </a:lnTo>
                  <a:lnTo>
                    <a:pt x="2806" y="467"/>
                  </a:lnTo>
                  <a:lnTo>
                    <a:pt x="2801" y="467"/>
                  </a:lnTo>
                  <a:lnTo>
                    <a:pt x="2801" y="462"/>
                  </a:lnTo>
                  <a:close/>
                  <a:moveTo>
                    <a:pt x="2811" y="462"/>
                  </a:moveTo>
                  <a:lnTo>
                    <a:pt x="2816" y="462"/>
                  </a:lnTo>
                  <a:lnTo>
                    <a:pt x="2816" y="467"/>
                  </a:lnTo>
                  <a:lnTo>
                    <a:pt x="2811" y="467"/>
                  </a:lnTo>
                  <a:lnTo>
                    <a:pt x="2811" y="462"/>
                  </a:lnTo>
                  <a:close/>
                  <a:moveTo>
                    <a:pt x="2822" y="462"/>
                  </a:moveTo>
                  <a:lnTo>
                    <a:pt x="2827" y="462"/>
                  </a:lnTo>
                  <a:lnTo>
                    <a:pt x="2827" y="467"/>
                  </a:lnTo>
                  <a:lnTo>
                    <a:pt x="2822" y="467"/>
                  </a:lnTo>
                  <a:lnTo>
                    <a:pt x="2822" y="462"/>
                  </a:lnTo>
                  <a:close/>
                  <a:moveTo>
                    <a:pt x="2832" y="462"/>
                  </a:moveTo>
                  <a:lnTo>
                    <a:pt x="2837" y="462"/>
                  </a:lnTo>
                  <a:lnTo>
                    <a:pt x="2837" y="467"/>
                  </a:lnTo>
                  <a:lnTo>
                    <a:pt x="2832" y="467"/>
                  </a:lnTo>
                  <a:lnTo>
                    <a:pt x="2832" y="462"/>
                  </a:lnTo>
                  <a:close/>
                  <a:moveTo>
                    <a:pt x="2842" y="462"/>
                  </a:moveTo>
                  <a:lnTo>
                    <a:pt x="2848" y="462"/>
                  </a:lnTo>
                  <a:lnTo>
                    <a:pt x="2848" y="467"/>
                  </a:lnTo>
                  <a:lnTo>
                    <a:pt x="2842" y="467"/>
                  </a:lnTo>
                  <a:lnTo>
                    <a:pt x="2842" y="462"/>
                  </a:lnTo>
                  <a:close/>
                  <a:moveTo>
                    <a:pt x="2853" y="462"/>
                  </a:moveTo>
                  <a:lnTo>
                    <a:pt x="2858" y="462"/>
                  </a:lnTo>
                  <a:lnTo>
                    <a:pt x="2858" y="467"/>
                  </a:lnTo>
                  <a:lnTo>
                    <a:pt x="2853" y="467"/>
                  </a:lnTo>
                  <a:lnTo>
                    <a:pt x="2853" y="462"/>
                  </a:lnTo>
                  <a:close/>
                  <a:moveTo>
                    <a:pt x="2863" y="462"/>
                  </a:moveTo>
                  <a:lnTo>
                    <a:pt x="2868" y="462"/>
                  </a:lnTo>
                  <a:lnTo>
                    <a:pt x="2868" y="467"/>
                  </a:lnTo>
                  <a:lnTo>
                    <a:pt x="2863" y="467"/>
                  </a:lnTo>
                  <a:lnTo>
                    <a:pt x="2863" y="462"/>
                  </a:lnTo>
                  <a:close/>
                  <a:moveTo>
                    <a:pt x="2873" y="462"/>
                  </a:moveTo>
                  <a:lnTo>
                    <a:pt x="2879" y="462"/>
                  </a:lnTo>
                  <a:lnTo>
                    <a:pt x="2879" y="467"/>
                  </a:lnTo>
                  <a:lnTo>
                    <a:pt x="2873" y="467"/>
                  </a:lnTo>
                  <a:lnTo>
                    <a:pt x="2873" y="462"/>
                  </a:lnTo>
                  <a:close/>
                  <a:moveTo>
                    <a:pt x="2884" y="462"/>
                  </a:moveTo>
                  <a:lnTo>
                    <a:pt x="2889" y="462"/>
                  </a:lnTo>
                  <a:lnTo>
                    <a:pt x="2889" y="467"/>
                  </a:lnTo>
                  <a:lnTo>
                    <a:pt x="2884" y="467"/>
                  </a:lnTo>
                  <a:lnTo>
                    <a:pt x="2884" y="462"/>
                  </a:lnTo>
                  <a:close/>
                  <a:moveTo>
                    <a:pt x="2894" y="462"/>
                  </a:moveTo>
                  <a:lnTo>
                    <a:pt x="2899" y="462"/>
                  </a:lnTo>
                  <a:lnTo>
                    <a:pt x="2899" y="467"/>
                  </a:lnTo>
                  <a:lnTo>
                    <a:pt x="2894" y="467"/>
                  </a:lnTo>
                  <a:lnTo>
                    <a:pt x="2894" y="462"/>
                  </a:lnTo>
                  <a:close/>
                  <a:moveTo>
                    <a:pt x="2905" y="462"/>
                  </a:moveTo>
                  <a:lnTo>
                    <a:pt x="2910" y="462"/>
                  </a:lnTo>
                  <a:lnTo>
                    <a:pt x="2910" y="467"/>
                  </a:lnTo>
                  <a:lnTo>
                    <a:pt x="2905" y="467"/>
                  </a:lnTo>
                  <a:lnTo>
                    <a:pt x="2905" y="462"/>
                  </a:lnTo>
                  <a:close/>
                  <a:moveTo>
                    <a:pt x="2915" y="462"/>
                  </a:moveTo>
                  <a:lnTo>
                    <a:pt x="2920" y="462"/>
                  </a:lnTo>
                  <a:lnTo>
                    <a:pt x="2920" y="467"/>
                  </a:lnTo>
                  <a:lnTo>
                    <a:pt x="2915" y="467"/>
                  </a:lnTo>
                  <a:lnTo>
                    <a:pt x="2915" y="462"/>
                  </a:lnTo>
                  <a:close/>
                  <a:moveTo>
                    <a:pt x="2925" y="462"/>
                  </a:moveTo>
                  <a:lnTo>
                    <a:pt x="2931" y="462"/>
                  </a:lnTo>
                  <a:lnTo>
                    <a:pt x="2931" y="467"/>
                  </a:lnTo>
                  <a:lnTo>
                    <a:pt x="2925" y="467"/>
                  </a:lnTo>
                  <a:lnTo>
                    <a:pt x="2925" y="462"/>
                  </a:lnTo>
                  <a:close/>
                  <a:moveTo>
                    <a:pt x="2936" y="462"/>
                  </a:moveTo>
                  <a:lnTo>
                    <a:pt x="2941" y="462"/>
                  </a:lnTo>
                  <a:lnTo>
                    <a:pt x="2941" y="467"/>
                  </a:lnTo>
                  <a:lnTo>
                    <a:pt x="2936" y="467"/>
                  </a:lnTo>
                  <a:lnTo>
                    <a:pt x="2936" y="462"/>
                  </a:lnTo>
                  <a:close/>
                  <a:moveTo>
                    <a:pt x="2946" y="462"/>
                  </a:moveTo>
                  <a:lnTo>
                    <a:pt x="2951" y="462"/>
                  </a:lnTo>
                  <a:lnTo>
                    <a:pt x="2951" y="467"/>
                  </a:lnTo>
                  <a:lnTo>
                    <a:pt x="2946" y="467"/>
                  </a:lnTo>
                  <a:lnTo>
                    <a:pt x="2946" y="462"/>
                  </a:lnTo>
                  <a:close/>
                  <a:moveTo>
                    <a:pt x="2956" y="462"/>
                  </a:moveTo>
                  <a:lnTo>
                    <a:pt x="2962" y="462"/>
                  </a:lnTo>
                  <a:lnTo>
                    <a:pt x="2962" y="467"/>
                  </a:lnTo>
                  <a:lnTo>
                    <a:pt x="2956" y="467"/>
                  </a:lnTo>
                  <a:lnTo>
                    <a:pt x="2956" y="462"/>
                  </a:lnTo>
                  <a:close/>
                  <a:moveTo>
                    <a:pt x="2967" y="462"/>
                  </a:moveTo>
                  <a:lnTo>
                    <a:pt x="2972" y="462"/>
                  </a:lnTo>
                  <a:lnTo>
                    <a:pt x="2972" y="467"/>
                  </a:lnTo>
                  <a:lnTo>
                    <a:pt x="2967" y="467"/>
                  </a:lnTo>
                  <a:lnTo>
                    <a:pt x="2967" y="462"/>
                  </a:lnTo>
                  <a:close/>
                  <a:moveTo>
                    <a:pt x="2977" y="462"/>
                  </a:moveTo>
                  <a:lnTo>
                    <a:pt x="2982" y="462"/>
                  </a:lnTo>
                  <a:lnTo>
                    <a:pt x="2982" y="467"/>
                  </a:lnTo>
                  <a:lnTo>
                    <a:pt x="2977" y="467"/>
                  </a:lnTo>
                  <a:lnTo>
                    <a:pt x="2977" y="462"/>
                  </a:lnTo>
                  <a:close/>
                  <a:moveTo>
                    <a:pt x="2988" y="462"/>
                  </a:moveTo>
                  <a:lnTo>
                    <a:pt x="2993" y="462"/>
                  </a:lnTo>
                  <a:lnTo>
                    <a:pt x="2993" y="467"/>
                  </a:lnTo>
                  <a:lnTo>
                    <a:pt x="2988" y="467"/>
                  </a:lnTo>
                  <a:lnTo>
                    <a:pt x="2988" y="462"/>
                  </a:lnTo>
                  <a:close/>
                  <a:moveTo>
                    <a:pt x="2998" y="462"/>
                  </a:moveTo>
                  <a:lnTo>
                    <a:pt x="3003" y="462"/>
                  </a:lnTo>
                  <a:lnTo>
                    <a:pt x="3003" y="467"/>
                  </a:lnTo>
                  <a:lnTo>
                    <a:pt x="2998" y="467"/>
                  </a:lnTo>
                  <a:lnTo>
                    <a:pt x="2998" y="462"/>
                  </a:lnTo>
                  <a:close/>
                  <a:moveTo>
                    <a:pt x="3008" y="462"/>
                  </a:moveTo>
                  <a:lnTo>
                    <a:pt x="3014" y="462"/>
                  </a:lnTo>
                  <a:lnTo>
                    <a:pt x="3014" y="467"/>
                  </a:lnTo>
                  <a:lnTo>
                    <a:pt x="3008" y="467"/>
                  </a:lnTo>
                  <a:lnTo>
                    <a:pt x="3008" y="462"/>
                  </a:lnTo>
                  <a:close/>
                  <a:moveTo>
                    <a:pt x="3019" y="462"/>
                  </a:moveTo>
                  <a:lnTo>
                    <a:pt x="3024" y="462"/>
                  </a:lnTo>
                  <a:lnTo>
                    <a:pt x="3024" y="467"/>
                  </a:lnTo>
                  <a:lnTo>
                    <a:pt x="3019" y="467"/>
                  </a:lnTo>
                  <a:lnTo>
                    <a:pt x="3019" y="462"/>
                  </a:lnTo>
                  <a:close/>
                  <a:moveTo>
                    <a:pt x="3029" y="462"/>
                  </a:moveTo>
                  <a:lnTo>
                    <a:pt x="3034" y="462"/>
                  </a:lnTo>
                  <a:lnTo>
                    <a:pt x="3034" y="467"/>
                  </a:lnTo>
                  <a:lnTo>
                    <a:pt x="3029" y="467"/>
                  </a:lnTo>
                  <a:lnTo>
                    <a:pt x="3029" y="462"/>
                  </a:lnTo>
                  <a:close/>
                  <a:moveTo>
                    <a:pt x="3039" y="462"/>
                  </a:moveTo>
                  <a:lnTo>
                    <a:pt x="3045" y="462"/>
                  </a:lnTo>
                  <a:lnTo>
                    <a:pt x="3045" y="467"/>
                  </a:lnTo>
                  <a:lnTo>
                    <a:pt x="3039" y="467"/>
                  </a:lnTo>
                  <a:lnTo>
                    <a:pt x="3039" y="462"/>
                  </a:lnTo>
                  <a:close/>
                  <a:moveTo>
                    <a:pt x="3050" y="462"/>
                  </a:moveTo>
                  <a:lnTo>
                    <a:pt x="3055" y="462"/>
                  </a:lnTo>
                  <a:lnTo>
                    <a:pt x="3055" y="467"/>
                  </a:lnTo>
                  <a:lnTo>
                    <a:pt x="3050" y="467"/>
                  </a:lnTo>
                  <a:lnTo>
                    <a:pt x="3050" y="462"/>
                  </a:lnTo>
                  <a:close/>
                  <a:moveTo>
                    <a:pt x="3060" y="462"/>
                  </a:moveTo>
                  <a:lnTo>
                    <a:pt x="3065" y="462"/>
                  </a:lnTo>
                  <a:lnTo>
                    <a:pt x="3065" y="467"/>
                  </a:lnTo>
                  <a:lnTo>
                    <a:pt x="3060" y="467"/>
                  </a:lnTo>
                  <a:lnTo>
                    <a:pt x="3060" y="462"/>
                  </a:lnTo>
                  <a:close/>
                  <a:moveTo>
                    <a:pt x="3071" y="462"/>
                  </a:moveTo>
                  <a:lnTo>
                    <a:pt x="3076" y="462"/>
                  </a:lnTo>
                  <a:lnTo>
                    <a:pt x="3076" y="467"/>
                  </a:lnTo>
                  <a:lnTo>
                    <a:pt x="3071" y="467"/>
                  </a:lnTo>
                  <a:lnTo>
                    <a:pt x="3071" y="462"/>
                  </a:lnTo>
                  <a:close/>
                  <a:moveTo>
                    <a:pt x="3081" y="462"/>
                  </a:moveTo>
                  <a:lnTo>
                    <a:pt x="3086" y="462"/>
                  </a:lnTo>
                  <a:lnTo>
                    <a:pt x="3086" y="467"/>
                  </a:lnTo>
                  <a:lnTo>
                    <a:pt x="3081" y="467"/>
                  </a:lnTo>
                  <a:lnTo>
                    <a:pt x="3081" y="462"/>
                  </a:lnTo>
                  <a:close/>
                  <a:moveTo>
                    <a:pt x="3091" y="462"/>
                  </a:moveTo>
                  <a:lnTo>
                    <a:pt x="3096" y="462"/>
                  </a:lnTo>
                  <a:lnTo>
                    <a:pt x="3096" y="467"/>
                  </a:lnTo>
                  <a:lnTo>
                    <a:pt x="3091" y="467"/>
                  </a:lnTo>
                  <a:lnTo>
                    <a:pt x="3091" y="462"/>
                  </a:lnTo>
                  <a:close/>
                  <a:moveTo>
                    <a:pt x="3102" y="462"/>
                  </a:moveTo>
                  <a:lnTo>
                    <a:pt x="3107" y="462"/>
                  </a:lnTo>
                  <a:lnTo>
                    <a:pt x="3107" y="467"/>
                  </a:lnTo>
                  <a:lnTo>
                    <a:pt x="3102" y="467"/>
                  </a:lnTo>
                  <a:lnTo>
                    <a:pt x="3102" y="462"/>
                  </a:lnTo>
                  <a:close/>
                  <a:moveTo>
                    <a:pt x="3112" y="462"/>
                  </a:moveTo>
                  <a:lnTo>
                    <a:pt x="3117" y="462"/>
                  </a:lnTo>
                  <a:lnTo>
                    <a:pt x="3117" y="467"/>
                  </a:lnTo>
                  <a:lnTo>
                    <a:pt x="3112" y="467"/>
                  </a:lnTo>
                  <a:lnTo>
                    <a:pt x="3112" y="462"/>
                  </a:lnTo>
                  <a:close/>
                  <a:moveTo>
                    <a:pt x="3122" y="462"/>
                  </a:moveTo>
                  <a:lnTo>
                    <a:pt x="3128" y="462"/>
                  </a:lnTo>
                  <a:lnTo>
                    <a:pt x="3128" y="467"/>
                  </a:lnTo>
                  <a:lnTo>
                    <a:pt x="3122" y="467"/>
                  </a:lnTo>
                  <a:lnTo>
                    <a:pt x="3122" y="462"/>
                  </a:lnTo>
                  <a:close/>
                  <a:moveTo>
                    <a:pt x="3133" y="462"/>
                  </a:moveTo>
                  <a:lnTo>
                    <a:pt x="3138" y="462"/>
                  </a:lnTo>
                  <a:lnTo>
                    <a:pt x="3138" y="467"/>
                  </a:lnTo>
                  <a:lnTo>
                    <a:pt x="3133" y="467"/>
                  </a:lnTo>
                  <a:lnTo>
                    <a:pt x="3133" y="462"/>
                  </a:lnTo>
                  <a:close/>
                  <a:moveTo>
                    <a:pt x="3143" y="462"/>
                  </a:moveTo>
                  <a:lnTo>
                    <a:pt x="3148" y="462"/>
                  </a:lnTo>
                  <a:lnTo>
                    <a:pt x="3148" y="467"/>
                  </a:lnTo>
                  <a:lnTo>
                    <a:pt x="3143" y="467"/>
                  </a:lnTo>
                  <a:lnTo>
                    <a:pt x="3143" y="462"/>
                  </a:lnTo>
                  <a:close/>
                  <a:moveTo>
                    <a:pt x="3154" y="462"/>
                  </a:moveTo>
                  <a:lnTo>
                    <a:pt x="3159" y="462"/>
                  </a:lnTo>
                  <a:lnTo>
                    <a:pt x="3159" y="467"/>
                  </a:lnTo>
                  <a:lnTo>
                    <a:pt x="3154" y="467"/>
                  </a:lnTo>
                  <a:lnTo>
                    <a:pt x="3154" y="462"/>
                  </a:lnTo>
                  <a:close/>
                  <a:moveTo>
                    <a:pt x="3164" y="462"/>
                  </a:moveTo>
                  <a:lnTo>
                    <a:pt x="3169" y="462"/>
                  </a:lnTo>
                  <a:lnTo>
                    <a:pt x="3169" y="467"/>
                  </a:lnTo>
                  <a:lnTo>
                    <a:pt x="3164" y="467"/>
                  </a:lnTo>
                  <a:lnTo>
                    <a:pt x="3164" y="462"/>
                  </a:lnTo>
                  <a:close/>
                  <a:moveTo>
                    <a:pt x="3174" y="462"/>
                  </a:moveTo>
                  <a:lnTo>
                    <a:pt x="3179" y="462"/>
                  </a:lnTo>
                  <a:lnTo>
                    <a:pt x="3179" y="467"/>
                  </a:lnTo>
                  <a:lnTo>
                    <a:pt x="3174" y="467"/>
                  </a:lnTo>
                  <a:lnTo>
                    <a:pt x="3174" y="462"/>
                  </a:lnTo>
                  <a:close/>
                  <a:moveTo>
                    <a:pt x="3185" y="462"/>
                  </a:moveTo>
                  <a:lnTo>
                    <a:pt x="3190" y="462"/>
                  </a:lnTo>
                  <a:lnTo>
                    <a:pt x="3190" y="467"/>
                  </a:lnTo>
                  <a:lnTo>
                    <a:pt x="3185" y="467"/>
                  </a:lnTo>
                  <a:lnTo>
                    <a:pt x="3185" y="462"/>
                  </a:lnTo>
                  <a:close/>
                  <a:moveTo>
                    <a:pt x="3195" y="462"/>
                  </a:moveTo>
                  <a:lnTo>
                    <a:pt x="3200" y="462"/>
                  </a:lnTo>
                  <a:lnTo>
                    <a:pt x="3200" y="467"/>
                  </a:lnTo>
                  <a:lnTo>
                    <a:pt x="3195" y="467"/>
                  </a:lnTo>
                  <a:lnTo>
                    <a:pt x="3195" y="462"/>
                  </a:lnTo>
                  <a:close/>
                  <a:moveTo>
                    <a:pt x="3205" y="462"/>
                  </a:moveTo>
                  <a:lnTo>
                    <a:pt x="3211" y="462"/>
                  </a:lnTo>
                  <a:lnTo>
                    <a:pt x="3211" y="467"/>
                  </a:lnTo>
                  <a:lnTo>
                    <a:pt x="3205" y="467"/>
                  </a:lnTo>
                  <a:lnTo>
                    <a:pt x="3205" y="462"/>
                  </a:lnTo>
                  <a:close/>
                  <a:moveTo>
                    <a:pt x="3216" y="462"/>
                  </a:moveTo>
                  <a:lnTo>
                    <a:pt x="3221" y="462"/>
                  </a:lnTo>
                  <a:lnTo>
                    <a:pt x="3221" y="467"/>
                  </a:lnTo>
                  <a:lnTo>
                    <a:pt x="3216" y="467"/>
                  </a:lnTo>
                  <a:lnTo>
                    <a:pt x="3216" y="462"/>
                  </a:lnTo>
                  <a:close/>
                  <a:moveTo>
                    <a:pt x="3226" y="462"/>
                  </a:moveTo>
                  <a:lnTo>
                    <a:pt x="3231" y="462"/>
                  </a:lnTo>
                  <a:lnTo>
                    <a:pt x="3231" y="467"/>
                  </a:lnTo>
                  <a:lnTo>
                    <a:pt x="3226" y="467"/>
                  </a:lnTo>
                  <a:lnTo>
                    <a:pt x="3226" y="462"/>
                  </a:lnTo>
                  <a:close/>
                  <a:moveTo>
                    <a:pt x="3237" y="462"/>
                  </a:moveTo>
                  <a:lnTo>
                    <a:pt x="3242" y="462"/>
                  </a:lnTo>
                  <a:lnTo>
                    <a:pt x="3242" y="467"/>
                  </a:lnTo>
                  <a:lnTo>
                    <a:pt x="3237" y="467"/>
                  </a:lnTo>
                  <a:lnTo>
                    <a:pt x="3237" y="462"/>
                  </a:lnTo>
                  <a:close/>
                  <a:moveTo>
                    <a:pt x="3247" y="462"/>
                  </a:moveTo>
                  <a:lnTo>
                    <a:pt x="3252" y="462"/>
                  </a:lnTo>
                  <a:lnTo>
                    <a:pt x="3252" y="467"/>
                  </a:lnTo>
                  <a:lnTo>
                    <a:pt x="3247" y="467"/>
                  </a:lnTo>
                  <a:lnTo>
                    <a:pt x="3247" y="462"/>
                  </a:lnTo>
                  <a:close/>
                  <a:moveTo>
                    <a:pt x="3257" y="462"/>
                  </a:moveTo>
                  <a:lnTo>
                    <a:pt x="3262" y="462"/>
                  </a:lnTo>
                  <a:lnTo>
                    <a:pt x="3262" y="467"/>
                  </a:lnTo>
                  <a:lnTo>
                    <a:pt x="3257" y="467"/>
                  </a:lnTo>
                  <a:lnTo>
                    <a:pt x="3257" y="462"/>
                  </a:lnTo>
                  <a:close/>
                  <a:moveTo>
                    <a:pt x="3268" y="462"/>
                  </a:moveTo>
                  <a:lnTo>
                    <a:pt x="3273" y="462"/>
                  </a:lnTo>
                  <a:lnTo>
                    <a:pt x="3273" y="467"/>
                  </a:lnTo>
                  <a:lnTo>
                    <a:pt x="3268" y="467"/>
                  </a:lnTo>
                  <a:lnTo>
                    <a:pt x="3268" y="462"/>
                  </a:lnTo>
                  <a:close/>
                  <a:moveTo>
                    <a:pt x="3278" y="462"/>
                  </a:moveTo>
                  <a:lnTo>
                    <a:pt x="3283" y="462"/>
                  </a:lnTo>
                  <a:lnTo>
                    <a:pt x="3283" y="467"/>
                  </a:lnTo>
                  <a:lnTo>
                    <a:pt x="3278" y="467"/>
                  </a:lnTo>
                  <a:lnTo>
                    <a:pt x="3278" y="462"/>
                  </a:lnTo>
                  <a:close/>
                  <a:moveTo>
                    <a:pt x="3288" y="462"/>
                  </a:moveTo>
                  <a:lnTo>
                    <a:pt x="3294" y="462"/>
                  </a:lnTo>
                  <a:lnTo>
                    <a:pt x="3294" y="467"/>
                  </a:lnTo>
                  <a:lnTo>
                    <a:pt x="3288" y="467"/>
                  </a:lnTo>
                  <a:lnTo>
                    <a:pt x="3288" y="462"/>
                  </a:lnTo>
                  <a:close/>
                  <a:moveTo>
                    <a:pt x="3299" y="462"/>
                  </a:moveTo>
                  <a:lnTo>
                    <a:pt x="3304" y="462"/>
                  </a:lnTo>
                  <a:lnTo>
                    <a:pt x="3304" y="467"/>
                  </a:lnTo>
                  <a:lnTo>
                    <a:pt x="3299" y="467"/>
                  </a:lnTo>
                  <a:lnTo>
                    <a:pt x="3299" y="462"/>
                  </a:lnTo>
                  <a:close/>
                  <a:moveTo>
                    <a:pt x="3309" y="462"/>
                  </a:moveTo>
                  <a:lnTo>
                    <a:pt x="3314" y="462"/>
                  </a:lnTo>
                  <a:lnTo>
                    <a:pt x="3314" y="467"/>
                  </a:lnTo>
                  <a:lnTo>
                    <a:pt x="3309" y="467"/>
                  </a:lnTo>
                  <a:lnTo>
                    <a:pt x="3309" y="462"/>
                  </a:lnTo>
                  <a:close/>
                  <a:moveTo>
                    <a:pt x="3320" y="462"/>
                  </a:moveTo>
                  <a:lnTo>
                    <a:pt x="3325" y="462"/>
                  </a:lnTo>
                  <a:lnTo>
                    <a:pt x="3325" y="467"/>
                  </a:lnTo>
                  <a:lnTo>
                    <a:pt x="3320" y="467"/>
                  </a:lnTo>
                  <a:lnTo>
                    <a:pt x="3320" y="462"/>
                  </a:lnTo>
                  <a:close/>
                  <a:moveTo>
                    <a:pt x="3330" y="462"/>
                  </a:moveTo>
                  <a:lnTo>
                    <a:pt x="3335" y="462"/>
                  </a:lnTo>
                  <a:lnTo>
                    <a:pt x="3335" y="467"/>
                  </a:lnTo>
                  <a:lnTo>
                    <a:pt x="3330" y="467"/>
                  </a:lnTo>
                  <a:lnTo>
                    <a:pt x="3330" y="462"/>
                  </a:lnTo>
                  <a:close/>
                  <a:moveTo>
                    <a:pt x="3340" y="462"/>
                  </a:moveTo>
                  <a:lnTo>
                    <a:pt x="3345" y="462"/>
                  </a:lnTo>
                  <a:lnTo>
                    <a:pt x="3345" y="467"/>
                  </a:lnTo>
                  <a:lnTo>
                    <a:pt x="3340" y="467"/>
                  </a:lnTo>
                  <a:lnTo>
                    <a:pt x="3340" y="462"/>
                  </a:lnTo>
                  <a:close/>
                  <a:moveTo>
                    <a:pt x="3351" y="462"/>
                  </a:moveTo>
                  <a:lnTo>
                    <a:pt x="3356" y="462"/>
                  </a:lnTo>
                  <a:lnTo>
                    <a:pt x="3356" y="467"/>
                  </a:lnTo>
                  <a:lnTo>
                    <a:pt x="3351" y="467"/>
                  </a:lnTo>
                  <a:lnTo>
                    <a:pt x="3351" y="462"/>
                  </a:lnTo>
                  <a:close/>
                  <a:moveTo>
                    <a:pt x="3361" y="462"/>
                  </a:moveTo>
                  <a:lnTo>
                    <a:pt x="3366" y="462"/>
                  </a:lnTo>
                  <a:lnTo>
                    <a:pt x="3366" y="467"/>
                  </a:lnTo>
                  <a:lnTo>
                    <a:pt x="3361" y="467"/>
                  </a:lnTo>
                  <a:lnTo>
                    <a:pt x="3361" y="462"/>
                  </a:lnTo>
                  <a:close/>
                  <a:moveTo>
                    <a:pt x="3371" y="462"/>
                  </a:moveTo>
                  <a:lnTo>
                    <a:pt x="3377" y="462"/>
                  </a:lnTo>
                  <a:lnTo>
                    <a:pt x="3377" y="467"/>
                  </a:lnTo>
                  <a:lnTo>
                    <a:pt x="3371" y="467"/>
                  </a:lnTo>
                  <a:lnTo>
                    <a:pt x="3371" y="462"/>
                  </a:lnTo>
                  <a:close/>
                  <a:moveTo>
                    <a:pt x="3382" y="462"/>
                  </a:moveTo>
                  <a:lnTo>
                    <a:pt x="3387" y="462"/>
                  </a:lnTo>
                  <a:lnTo>
                    <a:pt x="3387" y="467"/>
                  </a:lnTo>
                  <a:lnTo>
                    <a:pt x="3382" y="467"/>
                  </a:lnTo>
                  <a:lnTo>
                    <a:pt x="3382" y="462"/>
                  </a:lnTo>
                  <a:close/>
                  <a:moveTo>
                    <a:pt x="3392" y="462"/>
                  </a:moveTo>
                  <a:lnTo>
                    <a:pt x="3397" y="462"/>
                  </a:lnTo>
                  <a:lnTo>
                    <a:pt x="3397" y="467"/>
                  </a:lnTo>
                  <a:lnTo>
                    <a:pt x="3392" y="467"/>
                  </a:lnTo>
                  <a:lnTo>
                    <a:pt x="3392" y="462"/>
                  </a:lnTo>
                  <a:close/>
                  <a:moveTo>
                    <a:pt x="3402" y="462"/>
                  </a:moveTo>
                  <a:lnTo>
                    <a:pt x="3408" y="462"/>
                  </a:lnTo>
                  <a:lnTo>
                    <a:pt x="3408" y="467"/>
                  </a:lnTo>
                  <a:lnTo>
                    <a:pt x="3402" y="467"/>
                  </a:lnTo>
                  <a:lnTo>
                    <a:pt x="3402" y="462"/>
                  </a:lnTo>
                  <a:close/>
                  <a:moveTo>
                    <a:pt x="3413" y="462"/>
                  </a:moveTo>
                  <a:lnTo>
                    <a:pt x="3418" y="462"/>
                  </a:lnTo>
                  <a:lnTo>
                    <a:pt x="3418" y="467"/>
                  </a:lnTo>
                  <a:lnTo>
                    <a:pt x="3413" y="467"/>
                  </a:lnTo>
                  <a:lnTo>
                    <a:pt x="3413" y="462"/>
                  </a:lnTo>
                  <a:close/>
                  <a:moveTo>
                    <a:pt x="3423" y="462"/>
                  </a:moveTo>
                  <a:lnTo>
                    <a:pt x="3428" y="462"/>
                  </a:lnTo>
                  <a:lnTo>
                    <a:pt x="3428" y="467"/>
                  </a:lnTo>
                  <a:lnTo>
                    <a:pt x="3423" y="467"/>
                  </a:lnTo>
                  <a:lnTo>
                    <a:pt x="3423" y="462"/>
                  </a:lnTo>
                  <a:close/>
                  <a:moveTo>
                    <a:pt x="3434" y="462"/>
                  </a:moveTo>
                  <a:lnTo>
                    <a:pt x="3439" y="462"/>
                  </a:lnTo>
                  <a:lnTo>
                    <a:pt x="3439" y="467"/>
                  </a:lnTo>
                  <a:lnTo>
                    <a:pt x="3434" y="467"/>
                  </a:lnTo>
                  <a:lnTo>
                    <a:pt x="3434" y="462"/>
                  </a:lnTo>
                  <a:close/>
                  <a:moveTo>
                    <a:pt x="3444" y="462"/>
                  </a:moveTo>
                  <a:lnTo>
                    <a:pt x="3449" y="462"/>
                  </a:lnTo>
                  <a:lnTo>
                    <a:pt x="3449" y="467"/>
                  </a:lnTo>
                  <a:lnTo>
                    <a:pt x="3444" y="467"/>
                  </a:lnTo>
                  <a:lnTo>
                    <a:pt x="3444" y="462"/>
                  </a:lnTo>
                  <a:close/>
                  <a:moveTo>
                    <a:pt x="3454" y="462"/>
                  </a:moveTo>
                  <a:lnTo>
                    <a:pt x="3460" y="462"/>
                  </a:lnTo>
                  <a:lnTo>
                    <a:pt x="3460" y="467"/>
                  </a:lnTo>
                  <a:lnTo>
                    <a:pt x="3454" y="467"/>
                  </a:lnTo>
                  <a:lnTo>
                    <a:pt x="3454" y="462"/>
                  </a:lnTo>
                  <a:close/>
                  <a:moveTo>
                    <a:pt x="3465" y="462"/>
                  </a:moveTo>
                  <a:lnTo>
                    <a:pt x="3470" y="462"/>
                  </a:lnTo>
                  <a:lnTo>
                    <a:pt x="3470" y="467"/>
                  </a:lnTo>
                  <a:lnTo>
                    <a:pt x="3465" y="467"/>
                  </a:lnTo>
                  <a:lnTo>
                    <a:pt x="3465" y="462"/>
                  </a:lnTo>
                  <a:close/>
                  <a:moveTo>
                    <a:pt x="3475" y="462"/>
                  </a:moveTo>
                  <a:lnTo>
                    <a:pt x="3480" y="462"/>
                  </a:lnTo>
                  <a:lnTo>
                    <a:pt x="3480" y="467"/>
                  </a:lnTo>
                  <a:lnTo>
                    <a:pt x="3475" y="467"/>
                  </a:lnTo>
                  <a:lnTo>
                    <a:pt x="3475" y="462"/>
                  </a:lnTo>
                  <a:close/>
                  <a:moveTo>
                    <a:pt x="3485" y="462"/>
                  </a:moveTo>
                  <a:lnTo>
                    <a:pt x="3491" y="462"/>
                  </a:lnTo>
                  <a:lnTo>
                    <a:pt x="3491" y="467"/>
                  </a:lnTo>
                  <a:lnTo>
                    <a:pt x="3485" y="467"/>
                  </a:lnTo>
                  <a:lnTo>
                    <a:pt x="3485" y="462"/>
                  </a:lnTo>
                  <a:close/>
                  <a:moveTo>
                    <a:pt x="3496" y="462"/>
                  </a:moveTo>
                  <a:lnTo>
                    <a:pt x="3501" y="462"/>
                  </a:lnTo>
                  <a:lnTo>
                    <a:pt x="3501" y="467"/>
                  </a:lnTo>
                  <a:lnTo>
                    <a:pt x="3496" y="467"/>
                  </a:lnTo>
                  <a:lnTo>
                    <a:pt x="3496" y="462"/>
                  </a:lnTo>
                  <a:close/>
                  <a:moveTo>
                    <a:pt x="3506" y="462"/>
                  </a:moveTo>
                  <a:lnTo>
                    <a:pt x="3511" y="462"/>
                  </a:lnTo>
                  <a:lnTo>
                    <a:pt x="3511" y="467"/>
                  </a:lnTo>
                  <a:lnTo>
                    <a:pt x="3506" y="467"/>
                  </a:lnTo>
                  <a:lnTo>
                    <a:pt x="3506" y="462"/>
                  </a:lnTo>
                  <a:close/>
                  <a:moveTo>
                    <a:pt x="3517" y="462"/>
                  </a:moveTo>
                  <a:lnTo>
                    <a:pt x="3522" y="462"/>
                  </a:lnTo>
                  <a:lnTo>
                    <a:pt x="3522" y="467"/>
                  </a:lnTo>
                  <a:lnTo>
                    <a:pt x="3517" y="467"/>
                  </a:lnTo>
                  <a:lnTo>
                    <a:pt x="3517" y="462"/>
                  </a:lnTo>
                  <a:close/>
                  <a:moveTo>
                    <a:pt x="3527" y="462"/>
                  </a:moveTo>
                  <a:lnTo>
                    <a:pt x="3532" y="462"/>
                  </a:lnTo>
                  <a:lnTo>
                    <a:pt x="3532" y="467"/>
                  </a:lnTo>
                  <a:lnTo>
                    <a:pt x="3527" y="467"/>
                  </a:lnTo>
                  <a:lnTo>
                    <a:pt x="3527" y="462"/>
                  </a:lnTo>
                  <a:close/>
                  <a:moveTo>
                    <a:pt x="3537" y="462"/>
                  </a:moveTo>
                  <a:lnTo>
                    <a:pt x="3543" y="462"/>
                  </a:lnTo>
                  <a:lnTo>
                    <a:pt x="3543" y="467"/>
                  </a:lnTo>
                  <a:lnTo>
                    <a:pt x="3537" y="467"/>
                  </a:lnTo>
                  <a:lnTo>
                    <a:pt x="3537" y="462"/>
                  </a:lnTo>
                  <a:close/>
                  <a:moveTo>
                    <a:pt x="3548" y="462"/>
                  </a:moveTo>
                  <a:lnTo>
                    <a:pt x="3553" y="462"/>
                  </a:lnTo>
                  <a:lnTo>
                    <a:pt x="3553" y="467"/>
                  </a:lnTo>
                  <a:lnTo>
                    <a:pt x="3548" y="467"/>
                  </a:lnTo>
                  <a:lnTo>
                    <a:pt x="3548" y="462"/>
                  </a:lnTo>
                  <a:close/>
                  <a:moveTo>
                    <a:pt x="3558" y="462"/>
                  </a:moveTo>
                  <a:lnTo>
                    <a:pt x="3563" y="462"/>
                  </a:lnTo>
                  <a:lnTo>
                    <a:pt x="3563" y="467"/>
                  </a:lnTo>
                  <a:lnTo>
                    <a:pt x="3558" y="467"/>
                  </a:lnTo>
                  <a:lnTo>
                    <a:pt x="3558" y="462"/>
                  </a:lnTo>
                  <a:close/>
                  <a:moveTo>
                    <a:pt x="3568" y="462"/>
                  </a:moveTo>
                  <a:lnTo>
                    <a:pt x="3574" y="462"/>
                  </a:lnTo>
                  <a:lnTo>
                    <a:pt x="3574" y="467"/>
                  </a:lnTo>
                  <a:lnTo>
                    <a:pt x="3568" y="467"/>
                  </a:lnTo>
                  <a:lnTo>
                    <a:pt x="3568" y="462"/>
                  </a:lnTo>
                  <a:close/>
                  <a:moveTo>
                    <a:pt x="3579" y="462"/>
                  </a:moveTo>
                  <a:lnTo>
                    <a:pt x="3584" y="462"/>
                  </a:lnTo>
                  <a:lnTo>
                    <a:pt x="3584" y="467"/>
                  </a:lnTo>
                  <a:lnTo>
                    <a:pt x="3579" y="467"/>
                  </a:lnTo>
                  <a:lnTo>
                    <a:pt x="3579" y="462"/>
                  </a:lnTo>
                  <a:close/>
                  <a:moveTo>
                    <a:pt x="3589" y="462"/>
                  </a:moveTo>
                  <a:lnTo>
                    <a:pt x="3594" y="462"/>
                  </a:lnTo>
                  <a:lnTo>
                    <a:pt x="3594" y="467"/>
                  </a:lnTo>
                  <a:lnTo>
                    <a:pt x="3589" y="467"/>
                  </a:lnTo>
                  <a:lnTo>
                    <a:pt x="3589" y="462"/>
                  </a:lnTo>
                  <a:close/>
                  <a:moveTo>
                    <a:pt x="3600" y="462"/>
                  </a:moveTo>
                  <a:lnTo>
                    <a:pt x="3605" y="462"/>
                  </a:lnTo>
                  <a:lnTo>
                    <a:pt x="3605" y="467"/>
                  </a:lnTo>
                  <a:lnTo>
                    <a:pt x="3600" y="467"/>
                  </a:lnTo>
                  <a:lnTo>
                    <a:pt x="3600" y="462"/>
                  </a:lnTo>
                  <a:close/>
                  <a:moveTo>
                    <a:pt x="3610" y="462"/>
                  </a:moveTo>
                  <a:lnTo>
                    <a:pt x="3615" y="462"/>
                  </a:lnTo>
                  <a:lnTo>
                    <a:pt x="3615" y="467"/>
                  </a:lnTo>
                  <a:lnTo>
                    <a:pt x="3610" y="467"/>
                  </a:lnTo>
                  <a:lnTo>
                    <a:pt x="3610" y="462"/>
                  </a:lnTo>
                  <a:close/>
                  <a:moveTo>
                    <a:pt x="3620" y="462"/>
                  </a:moveTo>
                  <a:lnTo>
                    <a:pt x="3626" y="462"/>
                  </a:lnTo>
                  <a:lnTo>
                    <a:pt x="3626" y="467"/>
                  </a:lnTo>
                  <a:lnTo>
                    <a:pt x="3620" y="467"/>
                  </a:lnTo>
                  <a:lnTo>
                    <a:pt x="3620" y="462"/>
                  </a:lnTo>
                  <a:close/>
                  <a:moveTo>
                    <a:pt x="3631" y="462"/>
                  </a:moveTo>
                  <a:lnTo>
                    <a:pt x="3636" y="462"/>
                  </a:lnTo>
                  <a:lnTo>
                    <a:pt x="3636" y="467"/>
                  </a:lnTo>
                  <a:lnTo>
                    <a:pt x="3631" y="467"/>
                  </a:lnTo>
                  <a:lnTo>
                    <a:pt x="3631" y="462"/>
                  </a:lnTo>
                  <a:close/>
                  <a:moveTo>
                    <a:pt x="3641" y="462"/>
                  </a:moveTo>
                  <a:lnTo>
                    <a:pt x="3646" y="462"/>
                  </a:lnTo>
                  <a:lnTo>
                    <a:pt x="3646" y="467"/>
                  </a:lnTo>
                  <a:lnTo>
                    <a:pt x="3641" y="467"/>
                  </a:lnTo>
                  <a:lnTo>
                    <a:pt x="3641" y="462"/>
                  </a:lnTo>
                  <a:close/>
                  <a:moveTo>
                    <a:pt x="3651" y="462"/>
                  </a:moveTo>
                  <a:lnTo>
                    <a:pt x="3657" y="462"/>
                  </a:lnTo>
                  <a:lnTo>
                    <a:pt x="3657" y="467"/>
                  </a:lnTo>
                  <a:lnTo>
                    <a:pt x="3651" y="467"/>
                  </a:lnTo>
                  <a:lnTo>
                    <a:pt x="3651" y="462"/>
                  </a:lnTo>
                  <a:close/>
                  <a:moveTo>
                    <a:pt x="3662" y="462"/>
                  </a:moveTo>
                  <a:lnTo>
                    <a:pt x="3667" y="462"/>
                  </a:lnTo>
                  <a:lnTo>
                    <a:pt x="3667" y="467"/>
                  </a:lnTo>
                  <a:lnTo>
                    <a:pt x="3662" y="467"/>
                  </a:lnTo>
                  <a:lnTo>
                    <a:pt x="3662" y="462"/>
                  </a:lnTo>
                  <a:close/>
                  <a:moveTo>
                    <a:pt x="3672" y="462"/>
                  </a:moveTo>
                  <a:lnTo>
                    <a:pt x="3677" y="462"/>
                  </a:lnTo>
                  <a:lnTo>
                    <a:pt x="3677" y="467"/>
                  </a:lnTo>
                  <a:lnTo>
                    <a:pt x="3672" y="467"/>
                  </a:lnTo>
                  <a:lnTo>
                    <a:pt x="3672" y="462"/>
                  </a:lnTo>
                  <a:close/>
                  <a:moveTo>
                    <a:pt x="3683" y="462"/>
                  </a:moveTo>
                  <a:lnTo>
                    <a:pt x="3688" y="462"/>
                  </a:lnTo>
                  <a:lnTo>
                    <a:pt x="3688" y="467"/>
                  </a:lnTo>
                  <a:lnTo>
                    <a:pt x="3683" y="467"/>
                  </a:lnTo>
                  <a:lnTo>
                    <a:pt x="3683" y="462"/>
                  </a:lnTo>
                  <a:close/>
                  <a:moveTo>
                    <a:pt x="3693" y="462"/>
                  </a:moveTo>
                  <a:lnTo>
                    <a:pt x="3698" y="462"/>
                  </a:lnTo>
                  <a:lnTo>
                    <a:pt x="3698" y="467"/>
                  </a:lnTo>
                  <a:lnTo>
                    <a:pt x="3693" y="467"/>
                  </a:lnTo>
                  <a:lnTo>
                    <a:pt x="3693" y="462"/>
                  </a:lnTo>
                  <a:close/>
                  <a:moveTo>
                    <a:pt x="3703" y="462"/>
                  </a:moveTo>
                  <a:lnTo>
                    <a:pt x="3709" y="462"/>
                  </a:lnTo>
                  <a:lnTo>
                    <a:pt x="3709" y="467"/>
                  </a:lnTo>
                  <a:lnTo>
                    <a:pt x="3703" y="467"/>
                  </a:lnTo>
                  <a:lnTo>
                    <a:pt x="3703" y="462"/>
                  </a:lnTo>
                  <a:close/>
                  <a:moveTo>
                    <a:pt x="3714" y="462"/>
                  </a:moveTo>
                  <a:lnTo>
                    <a:pt x="3719" y="462"/>
                  </a:lnTo>
                  <a:lnTo>
                    <a:pt x="3719" y="467"/>
                  </a:lnTo>
                  <a:lnTo>
                    <a:pt x="3714" y="467"/>
                  </a:lnTo>
                  <a:lnTo>
                    <a:pt x="3714" y="462"/>
                  </a:lnTo>
                  <a:close/>
                  <a:moveTo>
                    <a:pt x="3724" y="462"/>
                  </a:moveTo>
                  <a:lnTo>
                    <a:pt x="3729" y="462"/>
                  </a:lnTo>
                  <a:lnTo>
                    <a:pt x="3729" y="467"/>
                  </a:lnTo>
                  <a:lnTo>
                    <a:pt x="3724" y="467"/>
                  </a:lnTo>
                  <a:lnTo>
                    <a:pt x="3724" y="462"/>
                  </a:lnTo>
                  <a:close/>
                  <a:moveTo>
                    <a:pt x="3734" y="462"/>
                  </a:moveTo>
                  <a:lnTo>
                    <a:pt x="3740" y="462"/>
                  </a:lnTo>
                  <a:lnTo>
                    <a:pt x="3740" y="467"/>
                  </a:lnTo>
                  <a:lnTo>
                    <a:pt x="3734" y="467"/>
                  </a:lnTo>
                  <a:lnTo>
                    <a:pt x="3734" y="462"/>
                  </a:lnTo>
                  <a:close/>
                  <a:moveTo>
                    <a:pt x="3745" y="462"/>
                  </a:moveTo>
                  <a:lnTo>
                    <a:pt x="3750" y="462"/>
                  </a:lnTo>
                  <a:lnTo>
                    <a:pt x="3750" y="467"/>
                  </a:lnTo>
                  <a:lnTo>
                    <a:pt x="3745" y="467"/>
                  </a:lnTo>
                  <a:lnTo>
                    <a:pt x="3745" y="462"/>
                  </a:lnTo>
                  <a:close/>
                  <a:moveTo>
                    <a:pt x="3755" y="462"/>
                  </a:moveTo>
                  <a:lnTo>
                    <a:pt x="3760" y="462"/>
                  </a:lnTo>
                  <a:lnTo>
                    <a:pt x="3760" y="467"/>
                  </a:lnTo>
                  <a:lnTo>
                    <a:pt x="3755" y="467"/>
                  </a:lnTo>
                  <a:lnTo>
                    <a:pt x="3755" y="462"/>
                  </a:lnTo>
                  <a:close/>
                  <a:moveTo>
                    <a:pt x="3766" y="462"/>
                  </a:moveTo>
                  <a:lnTo>
                    <a:pt x="3771" y="462"/>
                  </a:lnTo>
                  <a:lnTo>
                    <a:pt x="3771" y="467"/>
                  </a:lnTo>
                  <a:lnTo>
                    <a:pt x="3766" y="467"/>
                  </a:lnTo>
                  <a:lnTo>
                    <a:pt x="3766" y="462"/>
                  </a:lnTo>
                  <a:close/>
                  <a:moveTo>
                    <a:pt x="3776" y="462"/>
                  </a:moveTo>
                  <a:lnTo>
                    <a:pt x="3781" y="462"/>
                  </a:lnTo>
                  <a:lnTo>
                    <a:pt x="3781" y="467"/>
                  </a:lnTo>
                  <a:lnTo>
                    <a:pt x="3776" y="467"/>
                  </a:lnTo>
                  <a:lnTo>
                    <a:pt x="3776" y="462"/>
                  </a:lnTo>
                  <a:close/>
                  <a:moveTo>
                    <a:pt x="3786" y="462"/>
                  </a:moveTo>
                  <a:lnTo>
                    <a:pt x="3791" y="462"/>
                  </a:lnTo>
                  <a:lnTo>
                    <a:pt x="3791" y="467"/>
                  </a:lnTo>
                  <a:lnTo>
                    <a:pt x="3786" y="467"/>
                  </a:lnTo>
                  <a:lnTo>
                    <a:pt x="3786" y="462"/>
                  </a:lnTo>
                  <a:close/>
                  <a:moveTo>
                    <a:pt x="3797" y="462"/>
                  </a:moveTo>
                  <a:lnTo>
                    <a:pt x="3802" y="462"/>
                  </a:lnTo>
                  <a:lnTo>
                    <a:pt x="3802" y="467"/>
                  </a:lnTo>
                  <a:lnTo>
                    <a:pt x="3797" y="467"/>
                  </a:lnTo>
                  <a:lnTo>
                    <a:pt x="3797" y="462"/>
                  </a:lnTo>
                  <a:close/>
                  <a:moveTo>
                    <a:pt x="3807" y="462"/>
                  </a:moveTo>
                  <a:lnTo>
                    <a:pt x="3812" y="462"/>
                  </a:lnTo>
                  <a:lnTo>
                    <a:pt x="3812" y="467"/>
                  </a:lnTo>
                  <a:lnTo>
                    <a:pt x="3807" y="467"/>
                  </a:lnTo>
                  <a:lnTo>
                    <a:pt x="3807" y="462"/>
                  </a:lnTo>
                  <a:close/>
                  <a:moveTo>
                    <a:pt x="3817" y="462"/>
                  </a:moveTo>
                  <a:lnTo>
                    <a:pt x="3823" y="462"/>
                  </a:lnTo>
                  <a:lnTo>
                    <a:pt x="3823" y="467"/>
                  </a:lnTo>
                  <a:lnTo>
                    <a:pt x="3817" y="467"/>
                  </a:lnTo>
                  <a:lnTo>
                    <a:pt x="3817" y="462"/>
                  </a:lnTo>
                  <a:close/>
                  <a:moveTo>
                    <a:pt x="3828" y="462"/>
                  </a:moveTo>
                  <a:lnTo>
                    <a:pt x="3833" y="462"/>
                  </a:lnTo>
                  <a:lnTo>
                    <a:pt x="3833" y="467"/>
                  </a:lnTo>
                  <a:lnTo>
                    <a:pt x="3828" y="467"/>
                  </a:lnTo>
                  <a:lnTo>
                    <a:pt x="3828" y="462"/>
                  </a:lnTo>
                  <a:close/>
                  <a:moveTo>
                    <a:pt x="3838" y="462"/>
                  </a:moveTo>
                  <a:lnTo>
                    <a:pt x="3843" y="462"/>
                  </a:lnTo>
                  <a:lnTo>
                    <a:pt x="3843" y="467"/>
                  </a:lnTo>
                  <a:lnTo>
                    <a:pt x="3838" y="467"/>
                  </a:lnTo>
                  <a:lnTo>
                    <a:pt x="3838" y="462"/>
                  </a:lnTo>
                  <a:close/>
                  <a:moveTo>
                    <a:pt x="3849" y="462"/>
                  </a:moveTo>
                  <a:lnTo>
                    <a:pt x="3854" y="462"/>
                  </a:lnTo>
                  <a:lnTo>
                    <a:pt x="3854" y="467"/>
                  </a:lnTo>
                  <a:lnTo>
                    <a:pt x="3849" y="467"/>
                  </a:lnTo>
                  <a:lnTo>
                    <a:pt x="3849" y="462"/>
                  </a:lnTo>
                  <a:close/>
                  <a:moveTo>
                    <a:pt x="3859" y="462"/>
                  </a:moveTo>
                  <a:lnTo>
                    <a:pt x="3864" y="462"/>
                  </a:lnTo>
                  <a:lnTo>
                    <a:pt x="3864" y="467"/>
                  </a:lnTo>
                  <a:lnTo>
                    <a:pt x="3859" y="467"/>
                  </a:lnTo>
                  <a:lnTo>
                    <a:pt x="3859" y="462"/>
                  </a:lnTo>
                  <a:close/>
                  <a:moveTo>
                    <a:pt x="3869" y="462"/>
                  </a:moveTo>
                  <a:lnTo>
                    <a:pt x="3874" y="462"/>
                  </a:lnTo>
                  <a:lnTo>
                    <a:pt x="3874" y="467"/>
                  </a:lnTo>
                  <a:lnTo>
                    <a:pt x="3869" y="467"/>
                  </a:lnTo>
                  <a:lnTo>
                    <a:pt x="3869" y="462"/>
                  </a:lnTo>
                  <a:close/>
                  <a:moveTo>
                    <a:pt x="3880" y="462"/>
                  </a:moveTo>
                  <a:lnTo>
                    <a:pt x="3885" y="462"/>
                  </a:lnTo>
                  <a:lnTo>
                    <a:pt x="3885" y="467"/>
                  </a:lnTo>
                  <a:lnTo>
                    <a:pt x="3880" y="467"/>
                  </a:lnTo>
                  <a:lnTo>
                    <a:pt x="3880" y="462"/>
                  </a:lnTo>
                  <a:close/>
                  <a:moveTo>
                    <a:pt x="3890" y="462"/>
                  </a:moveTo>
                  <a:lnTo>
                    <a:pt x="3895" y="462"/>
                  </a:lnTo>
                  <a:lnTo>
                    <a:pt x="3895" y="467"/>
                  </a:lnTo>
                  <a:lnTo>
                    <a:pt x="3890" y="467"/>
                  </a:lnTo>
                  <a:lnTo>
                    <a:pt x="3890" y="462"/>
                  </a:lnTo>
                  <a:close/>
                  <a:moveTo>
                    <a:pt x="3900" y="462"/>
                  </a:moveTo>
                  <a:lnTo>
                    <a:pt x="3906" y="462"/>
                  </a:lnTo>
                  <a:lnTo>
                    <a:pt x="3906" y="467"/>
                  </a:lnTo>
                  <a:lnTo>
                    <a:pt x="3900" y="467"/>
                  </a:lnTo>
                  <a:lnTo>
                    <a:pt x="3900" y="462"/>
                  </a:lnTo>
                  <a:close/>
                  <a:moveTo>
                    <a:pt x="3911" y="462"/>
                  </a:moveTo>
                  <a:lnTo>
                    <a:pt x="3916" y="462"/>
                  </a:lnTo>
                  <a:lnTo>
                    <a:pt x="3916" y="467"/>
                  </a:lnTo>
                  <a:lnTo>
                    <a:pt x="3911" y="467"/>
                  </a:lnTo>
                  <a:lnTo>
                    <a:pt x="3911" y="462"/>
                  </a:lnTo>
                  <a:close/>
                  <a:moveTo>
                    <a:pt x="3921" y="462"/>
                  </a:moveTo>
                  <a:lnTo>
                    <a:pt x="3926" y="462"/>
                  </a:lnTo>
                  <a:lnTo>
                    <a:pt x="3926" y="467"/>
                  </a:lnTo>
                  <a:lnTo>
                    <a:pt x="3921" y="467"/>
                  </a:lnTo>
                  <a:lnTo>
                    <a:pt x="3921" y="462"/>
                  </a:lnTo>
                  <a:close/>
                  <a:moveTo>
                    <a:pt x="3932" y="462"/>
                  </a:moveTo>
                  <a:lnTo>
                    <a:pt x="3937" y="462"/>
                  </a:lnTo>
                  <a:lnTo>
                    <a:pt x="3937" y="467"/>
                  </a:lnTo>
                  <a:lnTo>
                    <a:pt x="3932" y="467"/>
                  </a:lnTo>
                  <a:lnTo>
                    <a:pt x="3932" y="462"/>
                  </a:lnTo>
                  <a:close/>
                  <a:moveTo>
                    <a:pt x="3942" y="462"/>
                  </a:moveTo>
                  <a:lnTo>
                    <a:pt x="3947" y="462"/>
                  </a:lnTo>
                  <a:lnTo>
                    <a:pt x="3947" y="467"/>
                  </a:lnTo>
                  <a:lnTo>
                    <a:pt x="3942" y="467"/>
                  </a:lnTo>
                  <a:lnTo>
                    <a:pt x="3942" y="462"/>
                  </a:lnTo>
                  <a:close/>
                  <a:moveTo>
                    <a:pt x="3952" y="462"/>
                  </a:moveTo>
                  <a:lnTo>
                    <a:pt x="3957" y="462"/>
                  </a:lnTo>
                  <a:lnTo>
                    <a:pt x="3957" y="467"/>
                  </a:lnTo>
                  <a:lnTo>
                    <a:pt x="3952" y="467"/>
                  </a:lnTo>
                  <a:lnTo>
                    <a:pt x="3952" y="462"/>
                  </a:lnTo>
                  <a:close/>
                  <a:moveTo>
                    <a:pt x="3963" y="462"/>
                  </a:moveTo>
                  <a:lnTo>
                    <a:pt x="3968" y="462"/>
                  </a:lnTo>
                  <a:lnTo>
                    <a:pt x="3968" y="467"/>
                  </a:lnTo>
                  <a:lnTo>
                    <a:pt x="3963" y="467"/>
                  </a:lnTo>
                  <a:lnTo>
                    <a:pt x="3963" y="462"/>
                  </a:lnTo>
                  <a:close/>
                  <a:moveTo>
                    <a:pt x="3973" y="462"/>
                  </a:moveTo>
                  <a:lnTo>
                    <a:pt x="3978" y="462"/>
                  </a:lnTo>
                  <a:lnTo>
                    <a:pt x="3978" y="467"/>
                  </a:lnTo>
                  <a:lnTo>
                    <a:pt x="3973" y="467"/>
                  </a:lnTo>
                  <a:lnTo>
                    <a:pt x="3973" y="462"/>
                  </a:lnTo>
                  <a:close/>
                  <a:moveTo>
                    <a:pt x="3983" y="462"/>
                  </a:moveTo>
                  <a:lnTo>
                    <a:pt x="3989" y="462"/>
                  </a:lnTo>
                  <a:lnTo>
                    <a:pt x="3989" y="467"/>
                  </a:lnTo>
                  <a:lnTo>
                    <a:pt x="3983" y="467"/>
                  </a:lnTo>
                  <a:lnTo>
                    <a:pt x="3983" y="462"/>
                  </a:lnTo>
                  <a:close/>
                  <a:moveTo>
                    <a:pt x="3994" y="462"/>
                  </a:moveTo>
                  <a:lnTo>
                    <a:pt x="3999" y="462"/>
                  </a:lnTo>
                  <a:lnTo>
                    <a:pt x="3999" y="467"/>
                  </a:lnTo>
                  <a:lnTo>
                    <a:pt x="3994" y="467"/>
                  </a:lnTo>
                  <a:lnTo>
                    <a:pt x="3994" y="462"/>
                  </a:lnTo>
                  <a:close/>
                  <a:moveTo>
                    <a:pt x="4004" y="462"/>
                  </a:moveTo>
                  <a:lnTo>
                    <a:pt x="4009" y="462"/>
                  </a:lnTo>
                  <a:lnTo>
                    <a:pt x="4009" y="467"/>
                  </a:lnTo>
                  <a:lnTo>
                    <a:pt x="4004" y="467"/>
                  </a:lnTo>
                  <a:lnTo>
                    <a:pt x="4004" y="462"/>
                  </a:lnTo>
                  <a:close/>
                  <a:moveTo>
                    <a:pt x="4015" y="462"/>
                  </a:moveTo>
                  <a:lnTo>
                    <a:pt x="4020" y="462"/>
                  </a:lnTo>
                  <a:lnTo>
                    <a:pt x="4020" y="467"/>
                  </a:lnTo>
                  <a:lnTo>
                    <a:pt x="4015" y="467"/>
                  </a:lnTo>
                  <a:lnTo>
                    <a:pt x="4015" y="462"/>
                  </a:lnTo>
                  <a:close/>
                  <a:moveTo>
                    <a:pt x="4025" y="462"/>
                  </a:moveTo>
                  <a:lnTo>
                    <a:pt x="4030" y="462"/>
                  </a:lnTo>
                  <a:lnTo>
                    <a:pt x="4030" y="467"/>
                  </a:lnTo>
                  <a:lnTo>
                    <a:pt x="4025" y="467"/>
                  </a:lnTo>
                  <a:lnTo>
                    <a:pt x="4025" y="462"/>
                  </a:lnTo>
                  <a:close/>
                  <a:moveTo>
                    <a:pt x="4035" y="462"/>
                  </a:moveTo>
                  <a:lnTo>
                    <a:pt x="4040" y="462"/>
                  </a:lnTo>
                  <a:lnTo>
                    <a:pt x="4040" y="467"/>
                  </a:lnTo>
                  <a:lnTo>
                    <a:pt x="4035" y="467"/>
                  </a:lnTo>
                  <a:lnTo>
                    <a:pt x="4035" y="462"/>
                  </a:lnTo>
                  <a:close/>
                  <a:moveTo>
                    <a:pt x="4046" y="462"/>
                  </a:moveTo>
                  <a:lnTo>
                    <a:pt x="4051" y="462"/>
                  </a:lnTo>
                  <a:lnTo>
                    <a:pt x="4051" y="467"/>
                  </a:lnTo>
                  <a:lnTo>
                    <a:pt x="4046" y="467"/>
                  </a:lnTo>
                  <a:lnTo>
                    <a:pt x="4046" y="462"/>
                  </a:lnTo>
                  <a:close/>
                  <a:moveTo>
                    <a:pt x="4056" y="462"/>
                  </a:moveTo>
                  <a:lnTo>
                    <a:pt x="4061" y="462"/>
                  </a:lnTo>
                  <a:lnTo>
                    <a:pt x="4061" y="467"/>
                  </a:lnTo>
                  <a:lnTo>
                    <a:pt x="4056" y="467"/>
                  </a:lnTo>
                  <a:lnTo>
                    <a:pt x="4056" y="462"/>
                  </a:lnTo>
                  <a:close/>
                  <a:moveTo>
                    <a:pt x="4066" y="462"/>
                  </a:moveTo>
                  <a:lnTo>
                    <a:pt x="4072" y="462"/>
                  </a:lnTo>
                  <a:lnTo>
                    <a:pt x="4072" y="467"/>
                  </a:lnTo>
                  <a:lnTo>
                    <a:pt x="4066" y="467"/>
                  </a:lnTo>
                  <a:lnTo>
                    <a:pt x="4066" y="462"/>
                  </a:lnTo>
                  <a:close/>
                  <a:moveTo>
                    <a:pt x="4077" y="462"/>
                  </a:moveTo>
                  <a:lnTo>
                    <a:pt x="4082" y="462"/>
                  </a:lnTo>
                  <a:lnTo>
                    <a:pt x="4082" y="467"/>
                  </a:lnTo>
                  <a:lnTo>
                    <a:pt x="4077" y="467"/>
                  </a:lnTo>
                  <a:lnTo>
                    <a:pt x="4077" y="462"/>
                  </a:lnTo>
                  <a:close/>
                  <a:moveTo>
                    <a:pt x="4087" y="462"/>
                  </a:moveTo>
                  <a:lnTo>
                    <a:pt x="4092" y="462"/>
                  </a:lnTo>
                  <a:lnTo>
                    <a:pt x="4092" y="467"/>
                  </a:lnTo>
                  <a:lnTo>
                    <a:pt x="4087" y="467"/>
                  </a:lnTo>
                  <a:lnTo>
                    <a:pt x="4087" y="462"/>
                  </a:lnTo>
                  <a:close/>
                  <a:moveTo>
                    <a:pt x="4097" y="462"/>
                  </a:moveTo>
                  <a:lnTo>
                    <a:pt x="4103" y="462"/>
                  </a:lnTo>
                  <a:lnTo>
                    <a:pt x="4103" y="467"/>
                  </a:lnTo>
                  <a:lnTo>
                    <a:pt x="4097" y="467"/>
                  </a:lnTo>
                  <a:lnTo>
                    <a:pt x="4097" y="462"/>
                  </a:lnTo>
                  <a:close/>
                  <a:moveTo>
                    <a:pt x="4108" y="462"/>
                  </a:moveTo>
                  <a:lnTo>
                    <a:pt x="4113" y="462"/>
                  </a:lnTo>
                  <a:lnTo>
                    <a:pt x="4113" y="467"/>
                  </a:lnTo>
                  <a:lnTo>
                    <a:pt x="4108" y="467"/>
                  </a:lnTo>
                  <a:lnTo>
                    <a:pt x="4108" y="462"/>
                  </a:lnTo>
                  <a:close/>
                  <a:moveTo>
                    <a:pt x="4118" y="462"/>
                  </a:moveTo>
                  <a:lnTo>
                    <a:pt x="4123" y="462"/>
                  </a:lnTo>
                  <a:lnTo>
                    <a:pt x="4123" y="467"/>
                  </a:lnTo>
                  <a:lnTo>
                    <a:pt x="4118" y="467"/>
                  </a:lnTo>
                  <a:lnTo>
                    <a:pt x="4118" y="462"/>
                  </a:lnTo>
                  <a:close/>
                  <a:moveTo>
                    <a:pt x="4129" y="462"/>
                  </a:moveTo>
                  <a:lnTo>
                    <a:pt x="4134" y="462"/>
                  </a:lnTo>
                  <a:lnTo>
                    <a:pt x="4134" y="467"/>
                  </a:lnTo>
                  <a:lnTo>
                    <a:pt x="4129" y="467"/>
                  </a:lnTo>
                  <a:lnTo>
                    <a:pt x="4129" y="462"/>
                  </a:lnTo>
                  <a:close/>
                  <a:moveTo>
                    <a:pt x="4139" y="462"/>
                  </a:moveTo>
                  <a:lnTo>
                    <a:pt x="4144" y="462"/>
                  </a:lnTo>
                  <a:lnTo>
                    <a:pt x="4144" y="467"/>
                  </a:lnTo>
                  <a:lnTo>
                    <a:pt x="4139" y="467"/>
                  </a:lnTo>
                  <a:lnTo>
                    <a:pt x="4139" y="462"/>
                  </a:lnTo>
                  <a:close/>
                  <a:moveTo>
                    <a:pt x="4149" y="462"/>
                  </a:moveTo>
                  <a:lnTo>
                    <a:pt x="4155" y="462"/>
                  </a:lnTo>
                  <a:lnTo>
                    <a:pt x="4155" y="467"/>
                  </a:lnTo>
                  <a:lnTo>
                    <a:pt x="4149" y="467"/>
                  </a:lnTo>
                  <a:lnTo>
                    <a:pt x="4149" y="462"/>
                  </a:lnTo>
                  <a:close/>
                  <a:moveTo>
                    <a:pt x="4160" y="462"/>
                  </a:moveTo>
                  <a:lnTo>
                    <a:pt x="4165" y="462"/>
                  </a:lnTo>
                  <a:lnTo>
                    <a:pt x="4165" y="467"/>
                  </a:lnTo>
                  <a:lnTo>
                    <a:pt x="4160" y="467"/>
                  </a:lnTo>
                  <a:lnTo>
                    <a:pt x="4160" y="462"/>
                  </a:lnTo>
                  <a:close/>
                  <a:moveTo>
                    <a:pt x="4170" y="462"/>
                  </a:moveTo>
                  <a:lnTo>
                    <a:pt x="4175" y="462"/>
                  </a:lnTo>
                  <a:lnTo>
                    <a:pt x="4175" y="467"/>
                  </a:lnTo>
                  <a:lnTo>
                    <a:pt x="4170" y="467"/>
                  </a:lnTo>
                  <a:lnTo>
                    <a:pt x="4170" y="462"/>
                  </a:lnTo>
                  <a:close/>
                  <a:moveTo>
                    <a:pt x="4180" y="462"/>
                  </a:moveTo>
                  <a:lnTo>
                    <a:pt x="4186" y="462"/>
                  </a:lnTo>
                  <a:lnTo>
                    <a:pt x="4186" y="467"/>
                  </a:lnTo>
                  <a:lnTo>
                    <a:pt x="4180" y="467"/>
                  </a:lnTo>
                  <a:lnTo>
                    <a:pt x="4180" y="462"/>
                  </a:lnTo>
                  <a:close/>
                  <a:moveTo>
                    <a:pt x="4191" y="462"/>
                  </a:moveTo>
                  <a:lnTo>
                    <a:pt x="4196" y="462"/>
                  </a:lnTo>
                  <a:lnTo>
                    <a:pt x="4196" y="467"/>
                  </a:lnTo>
                  <a:lnTo>
                    <a:pt x="4191" y="467"/>
                  </a:lnTo>
                  <a:lnTo>
                    <a:pt x="4191" y="462"/>
                  </a:lnTo>
                  <a:close/>
                  <a:moveTo>
                    <a:pt x="4201" y="462"/>
                  </a:moveTo>
                  <a:lnTo>
                    <a:pt x="4206" y="462"/>
                  </a:lnTo>
                  <a:lnTo>
                    <a:pt x="4206" y="467"/>
                  </a:lnTo>
                  <a:lnTo>
                    <a:pt x="4201" y="467"/>
                  </a:lnTo>
                  <a:lnTo>
                    <a:pt x="4201" y="462"/>
                  </a:lnTo>
                  <a:close/>
                  <a:moveTo>
                    <a:pt x="4212" y="462"/>
                  </a:moveTo>
                  <a:lnTo>
                    <a:pt x="4217" y="462"/>
                  </a:lnTo>
                  <a:lnTo>
                    <a:pt x="4217" y="467"/>
                  </a:lnTo>
                  <a:lnTo>
                    <a:pt x="4212" y="467"/>
                  </a:lnTo>
                  <a:lnTo>
                    <a:pt x="4212" y="462"/>
                  </a:lnTo>
                  <a:close/>
                  <a:moveTo>
                    <a:pt x="4222" y="462"/>
                  </a:moveTo>
                  <a:lnTo>
                    <a:pt x="4227" y="462"/>
                  </a:lnTo>
                  <a:lnTo>
                    <a:pt x="4227" y="467"/>
                  </a:lnTo>
                  <a:lnTo>
                    <a:pt x="4222" y="467"/>
                  </a:lnTo>
                  <a:lnTo>
                    <a:pt x="4222" y="462"/>
                  </a:lnTo>
                  <a:close/>
                  <a:moveTo>
                    <a:pt x="4232" y="462"/>
                  </a:moveTo>
                  <a:lnTo>
                    <a:pt x="4238" y="462"/>
                  </a:lnTo>
                  <a:lnTo>
                    <a:pt x="4238" y="467"/>
                  </a:lnTo>
                  <a:lnTo>
                    <a:pt x="4232" y="467"/>
                  </a:lnTo>
                  <a:lnTo>
                    <a:pt x="4232" y="462"/>
                  </a:lnTo>
                  <a:close/>
                  <a:moveTo>
                    <a:pt x="4243" y="462"/>
                  </a:moveTo>
                  <a:lnTo>
                    <a:pt x="4248" y="462"/>
                  </a:lnTo>
                  <a:lnTo>
                    <a:pt x="4248" y="467"/>
                  </a:lnTo>
                  <a:lnTo>
                    <a:pt x="4243" y="467"/>
                  </a:lnTo>
                  <a:lnTo>
                    <a:pt x="4243" y="462"/>
                  </a:lnTo>
                  <a:close/>
                  <a:moveTo>
                    <a:pt x="4253" y="462"/>
                  </a:moveTo>
                  <a:lnTo>
                    <a:pt x="4258" y="462"/>
                  </a:lnTo>
                  <a:lnTo>
                    <a:pt x="4258" y="467"/>
                  </a:lnTo>
                  <a:lnTo>
                    <a:pt x="4253" y="467"/>
                  </a:lnTo>
                  <a:lnTo>
                    <a:pt x="4253" y="462"/>
                  </a:lnTo>
                  <a:close/>
                  <a:moveTo>
                    <a:pt x="4263" y="462"/>
                  </a:moveTo>
                  <a:lnTo>
                    <a:pt x="4269" y="462"/>
                  </a:lnTo>
                  <a:lnTo>
                    <a:pt x="4269" y="467"/>
                  </a:lnTo>
                  <a:lnTo>
                    <a:pt x="4263" y="467"/>
                  </a:lnTo>
                  <a:lnTo>
                    <a:pt x="4263" y="462"/>
                  </a:lnTo>
                  <a:close/>
                  <a:moveTo>
                    <a:pt x="4274" y="462"/>
                  </a:moveTo>
                  <a:lnTo>
                    <a:pt x="4279" y="462"/>
                  </a:lnTo>
                  <a:lnTo>
                    <a:pt x="4279" y="467"/>
                  </a:lnTo>
                  <a:lnTo>
                    <a:pt x="4274" y="467"/>
                  </a:lnTo>
                  <a:lnTo>
                    <a:pt x="4274" y="462"/>
                  </a:lnTo>
                  <a:close/>
                  <a:moveTo>
                    <a:pt x="4284" y="462"/>
                  </a:moveTo>
                  <a:lnTo>
                    <a:pt x="4289" y="462"/>
                  </a:lnTo>
                  <a:lnTo>
                    <a:pt x="4289" y="467"/>
                  </a:lnTo>
                  <a:lnTo>
                    <a:pt x="4284" y="467"/>
                  </a:lnTo>
                  <a:lnTo>
                    <a:pt x="4284" y="462"/>
                  </a:lnTo>
                  <a:close/>
                  <a:moveTo>
                    <a:pt x="4295" y="462"/>
                  </a:moveTo>
                  <a:lnTo>
                    <a:pt x="4300" y="462"/>
                  </a:lnTo>
                  <a:lnTo>
                    <a:pt x="4300" y="467"/>
                  </a:lnTo>
                  <a:lnTo>
                    <a:pt x="4295" y="467"/>
                  </a:lnTo>
                  <a:lnTo>
                    <a:pt x="4295" y="462"/>
                  </a:lnTo>
                  <a:close/>
                  <a:moveTo>
                    <a:pt x="4305" y="462"/>
                  </a:moveTo>
                  <a:lnTo>
                    <a:pt x="4310" y="462"/>
                  </a:lnTo>
                  <a:lnTo>
                    <a:pt x="4310" y="467"/>
                  </a:lnTo>
                  <a:lnTo>
                    <a:pt x="4305" y="467"/>
                  </a:lnTo>
                  <a:lnTo>
                    <a:pt x="4305" y="462"/>
                  </a:lnTo>
                  <a:close/>
                  <a:moveTo>
                    <a:pt x="4315" y="462"/>
                  </a:moveTo>
                  <a:lnTo>
                    <a:pt x="4321" y="462"/>
                  </a:lnTo>
                  <a:lnTo>
                    <a:pt x="4321" y="467"/>
                  </a:lnTo>
                  <a:lnTo>
                    <a:pt x="4315" y="467"/>
                  </a:lnTo>
                  <a:lnTo>
                    <a:pt x="4315" y="462"/>
                  </a:lnTo>
                  <a:close/>
                  <a:moveTo>
                    <a:pt x="4326" y="462"/>
                  </a:moveTo>
                  <a:lnTo>
                    <a:pt x="4331" y="462"/>
                  </a:lnTo>
                  <a:lnTo>
                    <a:pt x="4331" y="467"/>
                  </a:lnTo>
                  <a:lnTo>
                    <a:pt x="4326" y="467"/>
                  </a:lnTo>
                  <a:lnTo>
                    <a:pt x="4326" y="462"/>
                  </a:lnTo>
                  <a:close/>
                  <a:moveTo>
                    <a:pt x="4336" y="462"/>
                  </a:moveTo>
                  <a:lnTo>
                    <a:pt x="4341" y="462"/>
                  </a:lnTo>
                  <a:lnTo>
                    <a:pt x="4341" y="467"/>
                  </a:lnTo>
                  <a:lnTo>
                    <a:pt x="4336" y="467"/>
                  </a:lnTo>
                  <a:lnTo>
                    <a:pt x="4336" y="462"/>
                  </a:lnTo>
                  <a:close/>
                  <a:moveTo>
                    <a:pt x="4346" y="462"/>
                  </a:moveTo>
                  <a:lnTo>
                    <a:pt x="4352" y="462"/>
                  </a:lnTo>
                  <a:lnTo>
                    <a:pt x="4352" y="467"/>
                  </a:lnTo>
                  <a:lnTo>
                    <a:pt x="4346" y="467"/>
                  </a:lnTo>
                  <a:lnTo>
                    <a:pt x="4346" y="462"/>
                  </a:lnTo>
                  <a:close/>
                  <a:moveTo>
                    <a:pt x="4357" y="462"/>
                  </a:moveTo>
                  <a:lnTo>
                    <a:pt x="4362" y="462"/>
                  </a:lnTo>
                  <a:lnTo>
                    <a:pt x="4362" y="467"/>
                  </a:lnTo>
                  <a:lnTo>
                    <a:pt x="4357" y="467"/>
                  </a:lnTo>
                  <a:lnTo>
                    <a:pt x="4357" y="462"/>
                  </a:lnTo>
                  <a:close/>
                  <a:moveTo>
                    <a:pt x="4367" y="462"/>
                  </a:moveTo>
                  <a:lnTo>
                    <a:pt x="4372" y="462"/>
                  </a:lnTo>
                  <a:lnTo>
                    <a:pt x="4372" y="467"/>
                  </a:lnTo>
                  <a:lnTo>
                    <a:pt x="4367" y="467"/>
                  </a:lnTo>
                  <a:lnTo>
                    <a:pt x="4367" y="462"/>
                  </a:lnTo>
                  <a:close/>
                  <a:moveTo>
                    <a:pt x="4378" y="462"/>
                  </a:moveTo>
                  <a:lnTo>
                    <a:pt x="4383" y="462"/>
                  </a:lnTo>
                  <a:lnTo>
                    <a:pt x="4383" y="467"/>
                  </a:lnTo>
                  <a:lnTo>
                    <a:pt x="4378" y="467"/>
                  </a:lnTo>
                  <a:lnTo>
                    <a:pt x="4378" y="462"/>
                  </a:lnTo>
                  <a:close/>
                  <a:moveTo>
                    <a:pt x="4388" y="462"/>
                  </a:moveTo>
                  <a:lnTo>
                    <a:pt x="4393" y="462"/>
                  </a:lnTo>
                  <a:lnTo>
                    <a:pt x="4393" y="467"/>
                  </a:lnTo>
                  <a:lnTo>
                    <a:pt x="4388" y="467"/>
                  </a:lnTo>
                  <a:lnTo>
                    <a:pt x="4388" y="462"/>
                  </a:lnTo>
                  <a:close/>
                  <a:moveTo>
                    <a:pt x="4398" y="462"/>
                  </a:moveTo>
                  <a:lnTo>
                    <a:pt x="4404" y="462"/>
                  </a:lnTo>
                  <a:lnTo>
                    <a:pt x="4404" y="467"/>
                  </a:lnTo>
                  <a:lnTo>
                    <a:pt x="4398" y="467"/>
                  </a:lnTo>
                  <a:lnTo>
                    <a:pt x="4398" y="462"/>
                  </a:lnTo>
                  <a:close/>
                  <a:moveTo>
                    <a:pt x="4409" y="462"/>
                  </a:moveTo>
                  <a:lnTo>
                    <a:pt x="4414" y="462"/>
                  </a:lnTo>
                  <a:lnTo>
                    <a:pt x="4414" y="467"/>
                  </a:lnTo>
                  <a:lnTo>
                    <a:pt x="4409" y="467"/>
                  </a:lnTo>
                  <a:lnTo>
                    <a:pt x="4409" y="462"/>
                  </a:lnTo>
                  <a:close/>
                  <a:moveTo>
                    <a:pt x="4419" y="462"/>
                  </a:moveTo>
                  <a:lnTo>
                    <a:pt x="4424" y="462"/>
                  </a:lnTo>
                  <a:lnTo>
                    <a:pt x="4424" y="467"/>
                  </a:lnTo>
                  <a:lnTo>
                    <a:pt x="4419" y="467"/>
                  </a:lnTo>
                  <a:lnTo>
                    <a:pt x="4419" y="462"/>
                  </a:lnTo>
                  <a:close/>
                  <a:moveTo>
                    <a:pt x="4429" y="462"/>
                  </a:moveTo>
                  <a:lnTo>
                    <a:pt x="4435" y="462"/>
                  </a:lnTo>
                  <a:lnTo>
                    <a:pt x="4435" y="467"/>
                  </a:lnTo>
                  <a:lnTo>
                    <a:pt x="4429" y="467"/>
                  </a:lnTo>
                  <a:lnTo>
                    <a:pt x="4429" y="462"/>
                  </a:lnTo>
                  <a:close/>
                  <a:moveTo>
                    <a:pt x="4440" y="462"/>
                  </a:moveTo>
                  <a:lnTo>
                    <a:pt x="4445" y="462"/>
                  </a:lnTo>
                  <a:lnTo>
                    <a:pt x="4445" y="467"/>
                  </a:lnTo>
                  <a:lnTo>
                    <a:pt x="4440" y="467"/>
                  </a:lnTo>
                  <a:lnTo>
                    <a:pt x="4440" y="462"/>
                  </a:lnTo>
                  <a:close/>
                  <a:moveTo>
                    <a:pt x="4450" y="462"/>
                  </a:moveTo>
                  <a:lnTo>
                    <a:pt x="4455" y="462"/>
                  </a:lnTo>
                  <a:lnTo>
                    <a:pt x="4455" y="467"/>
                  </a:lnTo>
                  <a:lnTo>
                    <a:pt x="4450" y="467"/>
                  </a:lnTo>
                  <a:lnTo>
                    <a:pt x="4450" y="462"/>
                  </a:lnTo>
                  <a:close/>
                  <a:moveTo>
                    <a:pt x="4461" y="462"/>
                  </a:moveTo>
                  <a:lnTo>
                    <a:pt x="4466" y="462"/>
                  </a:lnTo>
                  <a:lnTo>
                    <a:pt x="4466" y="467"/>
                  </a:lnTo>
                  <a:lnTo>
                    <a:pt x="4461" y="467"/>
                  </a:lnTo>
                  <a:lnTo>
                    <a:pt x="4461" y="462"/>
                  </a:lnTo>
                  <a:close/>
                  <a:moveTo>
                    <a:pt x="4471" y="462"/>
                  </a:moveTo>
                  <a:lnTo>
                    <a:pt x="4476" y="462"/>
                  </a:lnTo>
                  <a:lnTo>
                    <a:pt x="4476" y="467"/>
                  </a:lnTo>
                  <a:lnTo>
                    <a:pt x="4471" y="467"/>
                  </a:lnTo>
                  <a:lnTo>
                    <a:pt x="4471" y="462"/>
                  </a:lnTo>
                  <a:close/>
                  <a:moveTo>
                    <a:pt x="4481" y="462"/>
                  </a:moveTo>
                  <a:lnTo>
                    <a:pt x="4486" y="462"/>
                  </a:lnTo>
                  <a:lnTo>
                    <a:pt x="4486" y="467"/>
                  </a:lnTo>
                  <a:lnTo>
                    <a:pt x="4481" y="467"/>
                  </a:lnTo>
                  <a:lnTo>
                    <a:pt x="4481" y="462"/>
                  </a:lnTo>
                  <a:close/>
                  <a:moveTo>
                    <a:pt x="4492" y="462"/>
                  </a:moveTo>
                  <a:lnTo>
                    <a:pt x="4497" y="462"/>
                  </a:lnTo>
                  <a:lnTo>
                    <a:pt x="4497" y="467"/>
                  </a:lnTo>
                  <a:lnTo>
                    <a:pt x="4492" y="467"/>
                  </a:lnTo>
                  <a:lnTo>
                    <a:pt x="4492" y="462"/>
                  </a:lnTo>
                  <a:close/>
                  <a:moveTo>
                    <a:pt x="4502" y="462"/>
                  </a:moveTo>
                  <a:lnTo>
                    <a:pt x="4507" y="462"/>
                  </a:lnTo>
                  <a:lnTo>
                    <a:pt x="4507" y="467"/>
                  </a:lnTo>
                  <a:lnTo>
                    <a:pt x="4502" y="467"/>
                  </a:lnTo>
                  <a:lnTo>
                    <a:pt x="4502" y="462"/>
                  </a:lnTo>
                  <a:close/>
                  <a:moveTo>
                    <a:pt x="4512" y="462"/>
                  </a:moveTo>
                  <a:lnTo>
                    <a:pt x="4518" y="462"/>
                  </a:lnTo>
                  <a:lnTo>
                    <a:pt x="4518" y="467"/>
                  </a:lnTo>
                  <a:lnTo>
                    <a:pt x="4512" y="467"/>
                  </a:lnTo>
                  <a:lnTo>
                    <a:pt x="4512" y="462"/>
                  </a:lnTo>
                  <a:close/>
                  <a:moveTo>
                    <a:pt x="4523" y="462"/>
                  </a:moveTo>
                  <a:lnTo>
                    <a:pt x="4528" y="462"/>
                  </a:lnTo>
                  <a:lnTo>
                    <a:pt x="4528" y="467"/>
                  </a:lnTo>
                  <a:lnTo>
                    <a:pt x="4523" y="467"/>
                  </a:lnTo>
                  <a:lnTo>
                    <a:pt x="4523" y="462"/>
                  </a:lnTo>
                  <a:close/>
                  <a:moveTo>
                    <a:pt x="4533" y="462"/>
                  </a:moveTo>
                  <a:lnTo>
                    <a:pt x="4538" y="462"/>
                  </a:lnTo>
                  <a:lnTo>
                    <a:pt x="4538" y="467"/>
                  </a:lnTo>
                  <a:lnTo>
                    <a:pt x="4533" y="467"/>
                  </a:lnTo>
                  <a:lnTo>
                    <a:pt x="4533" y="462"/>
                  </a:lnTo>
                  <a:close/>
                  <a:moveTo>
                    <a:pt x="4544" y="462"/>
                  </a:moveTo>
                  <a:lnTo>
                    <a:pt x="4549" y="462"/>
                  </a:lnTo>
                  <a:lnTo>
                    <a:pt x="4549" y="467"/>
                  </a:lnTo>
                  <a:lnTo>
                    <a:pt x="4544" y="467"/>
                  </a:lnTo>
                  <a:lnTo>
                    <a:pt x="4544" y="462"/>
                  </a:lnTo>
                  <a:close/>
                  <a:moveTo>
                    <a:pt x="4554" y="462"/>
                  </a:moveTo>
                  <a:lnTo>
                    <a:pt x="4559" y="462"/>
                  </a:lnTo>
                  <a:lnTo>
                    <a:pt x="4559" y="467"/>
                  </a:lnTo>
                  <a:lnTo>
                    <a:pt x="4554" y="467"/>
                  </a:lnTo>
                  <a:lnTo>
                    <a:pt x="4554" y="462"/>
                  </a:lnTo>
                  <a:close/>
                  <a:moveTo>
                    <a:pt x="4564" y="462"/>
                  </a:moveTo>
                  <a:lnTo>
                    <a:pt x="4569" y="462"/>
                  </a:lnTo>
                  <a:lnTo>
                    <a:pt x="4569" y="467"/>
                  </a:lnTo>
                  <a:lnTo>
                    <a:pt x="4564" y="467"/>
                  </a:lnTo>
                  <a:lnTo>
                    <a:pt x="4564" y="462"/>
                  </a:lnTo>
                  <a:close/>
                  <a:moveTo>
                    <a:pt x="4575" y="462"/>
                  </a:moveTo>
                  <a:lnTo>
                    <a:pt x="4580" y="462"/>
                  </a:lnTo>
                  <a:lnTo>
                    <a:pt x="4580" y="467"/>
                  </a:lnTo>
                  <a:lnTo>
                    <a:pt x="4575" y="467"/>
                  </a:lnTo>
                  <a:lnTo>
                    <a:pt x="4575" y="462"/>
                  </a:lnTo>
                  <a:close/>
                  <a:moveTo>
                    <a:pt x="4585" y="462"/>
                  </a:moveTo>
                  <a:lnTo>
                    <a:pt x="4590" y="462"/>
                  </a:lnTo>
                  <a:lnTo>
                    <a:pt x="4590" y="467"/>
                  </a:lnTo>
                  <a:lnTo>
                    <a:pt x="4585" y="467"/>
                  </a:lnTo>
                  <a:lnTo>
                    <a:pt x="4585" y="462"/>
                  </a:lnTo>
                  <a:close/>
                  <a:moveTo>
                    <a:pt x="4595" y="462"/>
                  </a:moveTo>
                  <a:lnTo>
                    <a:pt x="4601" y="462"/>
                  </a:lnTo>
                  <a:lnTo>
                    <a:pt x="4601" y="467"/>
                  </a:lnTo>
                  <a:lnTo>
                    <a:pt x="4595" y="467"/>
                  </a:lnTo>
                  <a:lnTo>
                    <a:pt x="4595" y="462"/>
                  </a:lnTo>
                  <a:close/>
                  <a:moveTo>
                    <a:pt x="4606" y="462"/>
                  </a:moveTo>
                  <a:lnTo>
                    <a:pt x="4611" y="462"/>
                  </a:lnTo>
                  <a:lnTo>
                    <a:pt x="4611" y="467"/>
                  </a:lnTo>
                  <a:lnTo>
                    <a:pt x="4606" y="467"/>
                  </a:lnTo>
                  <a:lnTo>
                    <a:pt x="4606" y="462"/>
                  </a:lnTo>
                  <a:close/>
                  <a:moveTo>
                    <a:pt x="4616" y="462"/>
                  </a:moveTo>
                  <a:lnTo>
                    <a:pt x="4621" y="462"/>
                  </a:lnTo>
                  <a:lnTo>
                    <a:pt x="4621" y="467"/>
                  </a:lnTo>
                  <a:lnTo>
                    <a:pt x="4616" y="467"/>
                  </a:lnTo>
                  <a:lnTo>
                    <a:pt x="4616" y="462"/>
                  </a:lnTo>
                  <a:close/>
                  <a:moveTo>
                    <a:pt x="4627" y="462"/>
                  </a:moveTo>
                  <a:lnTo>
                    <a:pt x="4632" y="462"/>
                  </a:lnTo>
                  <a:lnTo>
                    <a:pt x="4632" y="467"/>
                  </a:lnTo>
                  <a:lnTo>
                    <a:pt x="4627" y="467"/>
                  </a:lnTo>
                  <a:lnTo>
                    <a:pt x="4627" y="462"/>
                  </a:lnTo>
                  <a:close/>
                  <a:moveTo>
                    <a:pt x="4637" y="462"/>
                  </a:moveTo>
                  <a:lnTo>
                    <a:pt x="4642" y="462"/>
                  </a:lnTo>
                  <a:lnTo>
                    <a:pt x="4642" y="467"/>
                  </a:lnTo>
                  <a:lnTo>
                    <a:pt x="4637" y="467"/>
                  </a:lnTo>
                  <a:lnTo>
                    <a:pt x="4637" y="462"/>
                  </a:lnTo>
                  <a:close/>
                  <a:moveTo>
                    <a:pt x="4647" y="462"/>
                  </a:moveTo>
                  <a:lnTo>
                    <a:pt x="4652" y="462"/>
                  </a:lnTo>
                  <a:lnTo>
                    <a:pt x="4652" y="467"/>
                  </a:lnTo>
                  <a:lnTo>
                    <a:pt x="4647" y="467"/>
                  </a:lnTo>
                  <a:lnTo>
                    <a:pt x="4647" y="462"/>
                  </a:lnTo>
                  <a:close/>
                  <a:moveTo>
                    <a:pt x="4658" y="462"/>
                  </a:moveTo>
                  <a:lnTo>
                    <a:pt x="4663" y="462"/>
                  </a:lnTo>
                  <a:lnTo>
                    <a:pt x="4663" y="467"/>
                  </a:lnTo>
                  <a:lnTo>
                    <a:pt x="4658" y="467"/>
                  </a:lnTo>
                  <a:lnTo>
                    <a:pt x="4658" y="462"/>
                  </a:lnTo>
                  <a:close/>
                  <a:moveTo>
                    <a:pt x="4668" y="462"/>
                  </a:moveTo>
                  <a:lnTo>
                    <a:pt x="4673" y="462"/>
                  </a:lnTo>
                  <a:lnTo>
                    <a:pt x="4673" y="467"/>
                  </a:lnTo>
                  <a:lnTo>
                    <a:pt x="4668" y="467"/>
                  </a:lnTo>
                  <a:lnTo>
                    <a:pt x="4668" y="462"/>
                  </a:lnTo>
                  <a:close/>
                  <a:moveTo>
                    <a:pt x="4678" y="462"/>
                  </a:moveTo>
                  <a:lnTo>
                    <a:pt x="4684" y="462"/>
                  </a:lnTo>
                  <a:lnTo>
                    <a:pt x="4684" y="467"/>
                  </a:lnTo>
                  <a:lnTo>
                    <a:pt x="4678" y="467"/>
                  </a:lnTo>
                  <a:lnTo>
                    <a:pt x="4678" y="462"/>
                  </a:lnTo>
                  <a:close/>
                  <a:moveTo>
                    <a:pt x="4689" y="462"/>
                  </a:moveTo>
                  <a:lnTo>
                    <a:pt x="4694" y="462"/>
                  </a:lnTo>
                  <a:lnTo>
                    <a:pt x="4694" y="467"/>
                  </a:lnTo>
                  <a:lnTo>
                    <a:pt x="4689" y="467"/>
                  </a:lnTo>
                  <a:lnTo>
                    <a:pt x="4689" y="462"/>
                  </a:lnTo>
                  <a:close/>
                  <a:moveTo>
                    <a:pt x="4699" y="462"/>
                  </a:moveTo>
                  <a:lnTo>
                    <a:pt x="4704" y="462"/>
                  </a:lnTo>
                  <a:lnTo>
                    <a:pt x="4704" y="467"/>
                  </a:lnTo>
                  <a:lnTo>
                    <a:pt x="4699" y="467"/>
                  </a:lnTo>
                  <a:lnTo>
                    <a:pt x="4699" y="462"/>
                  </a:lnTo>
                  <a:close/>
                  <a:moveTo>
                    <a:pt x="4710" y="462"/>
                  </a:moveTo>
                  <a:lnTo>
                    <a:pt x="4715" y="462"/>
                  </a:lnTo>
                  <a:lnTo>
                    <a:pt x="4715" y="467"/>
                  </a:lnTo>
                  <a:lnTo>
                    <a:pt x="4710" y="467"/>
                  </a:lnTo>
                  <a:lnTo>
                    <a:pt x="4710" y="462"/>
                  </a:lnTo>
                  <a:close/>
                  <a:moveTo>
                    <a:pt x="4720" y="462"/>
                  </a:moveTo>
                  <a:lnTo>
                    <a:pt x="4725" y="462"/>
                  </a:lnTo>
                  <a:lnTo>
                    <a:pt x="4725" y="467"/>
                  </a:lnTo>
                  <a:lnTo>
                    <a:pt x="4720" y="467"/>
                  </a:lnTo>
                  <a:lnTo>
                    <a:pt x="4720" y="462"/>
                  </a:lnTo>
                  <a:close/>
                  <a:moveTo>
                    <a:pt x="0" y="0"/>
                  </a:moveTo>
                  <a:lnTo>
                    <a:pt x="5" y="0"/>
                  </a:lnTo>
                  <a:lnTo>
                    <a:pt x="5" y="5"/>
                  </a:lnTo>
                  <a:lnTo>
                    <a:pt x="0" y="5"/>
                  </a:lnTo>
                  <a:lnTo>
                    <a:pt x="0" y="0"/>
                  </a:lnTo>
                  <a:close/>
                  <a:moveTo>
                    <a:pt x="10" y="0"/>
                  </a:moveTo>
                  <a:lnTo>
                    <a:pt x="16" y="0"/>
                  </a:lnTo>
                  <a:lnTo>
                    <a:pt x="16" y="5"/>
                  </a:lnTo>
                  <a:lnTo>
                    <a:pt x="10" y="5"/>
                  </a:lnTo>
                  <a:lnTo>
                    <a:pt x="10" y="0"/>
                  </a:lnTo>
                  <a:close/>
                  <a:moveTo>
                    <a:pt x="21" y="0"/>
                  </a:moveTo>
                  <a:lnTo>
                    <a:pt x="26" y="0"/>
                  </a:lnTo>
                  <a:lnTo>
                    <a:pt x="26" y="5"/>
                  </a:lnTo>
                  <a:lnTo>
                    <a:pt x="21" y="5"/>
                  </a:lnTo>
                  <a:lnTo>
                    <a:pt x="21" y="0"/>
                  </a:lnTo>
                  <a:close/>
                  <a:moveTo>
                    <a:pt x="31" y="0"/>
                  </a:moveTo>
                  <a:lnTo>
                    <a:pt x="36" y="0"/>
                  </a:lnTo>
                  <a:lnTo>
                    <a:pt x="36" y="5"/>
                  </a:lnTo>
                  <a:lnTo>
                    <a:pt x="31" y="5"/>
                  </a:lnTo>
                  <a:lnTo>
                    <a:pt x="31" y="0"/>
                  </a:lnTo>
                  <a:close/>
                  <a:moveTo>
                    <a:pt x="42" y="0"/>
                  </a:moveTo>
                  <a:lnTo>
                    <a:pt x="47" y="0"/>
                  </a:lnTo>
                  <a:lnTo>
                    <a:pt x="47" y="5"/>
                  </a:lnTo>
                  <a:lnTo>
                    <a:pt x="42" y="5"/>
                  </a:lnTo>
                  <a:lnTo>
                    <a:pt x="42" y="0"/>
                  </a:lnTo>
                  <a:close/>
                  <a:moveTo>
                    <a:pt x="52" y="0"/>
                  </a:moveTo>
                  <a:lnTo>
                    <a:pt x="57" y="0"/>
                  </a:lnTo>
                  <a:lnTo>
                    <a:pt x="57" y="5"/>
                  </a:lnTo>
                  <a:lnTo>
                    <a:pt x="52" y="5"/>
                  </a:lnTo>
                  <a:lnTo>
                    <a:pt x="52" y="0"/>
                  </a:lnTo>
                  <a:close/>
                  <a:moveTo>
                    <a:pt x="62" y="0"/>
                  </a:moveTo>
                  <a:lnTo>
                    <a:pt x="68" y="0"/>
                  </a:lnTo>
                  <a:lnTo>
                    <a:pt x="68" y="5"/>
                  </a:lnTo>
                  <a:lnTo>
                    <a:pt x="62" y="5"/>
                  </a:lnTo>
                  <a:lnTo>
                    <a:pt x="62" y="0"/>
                  </a:lnTo>
                  <a:close/>
                  <a:moveTo>
                    <a:pt x="73" y="0"/>
                  </a:moveTo>
                  <a:lnTo>
                    <a:pt x="78" y="0"/>
                  </a:lnTo>
                  <a:lnTo>
                    <a:pt x="78" y="5"/>
                  </a:lnTo>
                  <a:lnTo>
                    <a:pt x="73" y="5"/>
                  </a:lnTo>
                  <a:lnTo>
                    <a:pt x="73" y="0"/>
                  </a:lnTo>
                  <a:close/>
                  <a:moveTo>
                    <a:pt x="83" y="0"/>
                  </a:moveTo>
                  <a:lnTo>
                    <a:pt x="88" y="0"/>
                  </a:lnTo>
                  <a:lnTo>
                    <a:pt x="88" y="5"/>
                  </a:lnTo>
                  <a:lnTo>
                    <a:pt x="83" y="5"/>
                  </a:lnTo>
                  <a:lnTo>
                    <a:pt x="83" y="0"/>
                  </a:lnTo>
                  <a:close/>
                  <a:moveTo>
                    <a:pt x="93" y="0"/>
                  </a:moveTo>
                  <a:lnTo>
                    <a:pt x="99" y="0"/>
                  </a:lnTo>
                  <a:lnTo>
                    <a:pt x="99" y="5"/>
                  </a:lnTo>
                  <a:lnTo>
                    <a:pt x="93" y="5"/>
                  </a:lnTo>
                  <a:lnTo>
                    <a:pt x="93" y="0"/>
                  </a:lnTo>
                  <a:close/>
                  <a:moveTo>
                    <a:pt x="104" y="0"/>
                  </a:moveTo>
                  <a:lnTo>
                    <a:pt x="109" y="0"/>
                  </a:lnTo>
                  <a:lnTo>
                    <a:pt x="109" y="5"/>
                  </a:lnTo>
                  <a:lnTo>
                    <a:pt x="104" y="5"/>
                  </a:lnTo>
                  <a:lnTo>
                    <a:pt x="104" y="0"/>
                  </a:lnTo>
                  <a:close/>
                  <a:moveTo>
                    <a:pt x="114" y="0"/>
                  </a:moveTo>
                  <a:lnTo>
                    <a:pt x="119" y="0"/>
                  </a:lnTo>
                  <a:lnTo>
                    <a:pt x="119" y="5"/>
                  </a:lnTo>
                  <a:lnTo>
                    <a:pt x="114" y="5"/>
                  </a:lnTo>
                  <a:lnTo>
                    <a:pt x="114" y="0"/>
                  </a:lnTo>
                  <a:close/>
                  <a:moveTo>
                    <a:pt x="125" y="0"/>
                  </a:moveTo>
                  <a:lnTo>
                    <a:pt x="130" y="0"/>
                  </a:lnTo>
                  <a:lnTo>
                    <a:pt x="130" y="5"/>
                  </a:lnTo>
                  <a:lnTo>
                    <a:pt x="125" y="5"/>
                  </a:lnTo>
                  <a:lnTo>
                    <a:pt x="125" y="0"/>
                  </a:lnTo>
                  <a:close/>
                  <a:moveTo>
                    <a:pt x="135" y="0"/>
                  </a:moveTo>
                  <a:lnTo>
                    <a:pt x="140" y="0"/>
                  </a:lnTo>
                  <a:lnTo>
                    <a:pt x="140" y="5"/>
                  </a:lnTo>
                  <a:lnTo>
                    <a:pt x="135" y="5"/>
                  </a:lnTo>
                  <a:lnTo>
                    <a:pt x="135" y="0"/>
                  </a:lnTo>
                  <a:close/>
                  <a:moveTo>
                    <a:pt x="145" y="0"/>
                  </a:moveTo>
                  <a:lnTo>
                    <a:pt x="151" y="0"/>
                  </a:lnTo>
                  <a:lnTo>
                    <a:pt x="151" y="5"/>
                  </a:lnTo>
                  <a:lnTo>
                    <a:pt x="145" y="5"/>
                  </a:lnTo>
                  <a:lnTo>
                    <a:pt x="145" y="0"/>
                  </a:lnTo>
                  <a:close/>
                  <a:moveTo>
                    <a:pt x="156" y="0"/>
                  </a:moveTo>
                  <a:lnTo>
                    <a:pt x="161" y="0"/>
                  </a:lnTo>
                  <a:lnTo>
                    <a:pt x="161" y="5"/>
                  </a:lnTo>
                  <a:lnTo>
                    <a:pt x="156" y="5"/>
                  </a:lnTo>
                  <a:lnTo>
                    <a:pt x="156" y="0"/>
                  </a:lnTo>
                  <a:close/>
                  <a:moveTo>
                    <a:pt x="166" y="0"/>
                  </a:moveTo>
                  <a:lnTo>
                    <a:pt x="171" y="0"/>
                  </a:lnTo>
                  <a:lnTo>
                    <a:pt x="171" y="5"/>
                  </a:lnTo>
                  <a:lnTo>
                    <a:pt x="166" y="5"/>
                  </a:lnTo>
                  <a:lnTo>
                    <a:pt x="166" y="0"/>
                  </a:lnTo>
                  <a:close/>
                  <a:moveTo>
                    <a:pt x="176" y="0"/>
                  </a:moveTo>
                  <a:lnTo>
                    <a:pt x="182" y="0"/>
                  </a:lnTo>
                  <a:lnTo>
                    <a:pt x="182" y="5"/>
                  </a:lnTo>
                  <a:lnTo>
                    <a:pt x="176" y="5"/>
                  </a:lnTo>
                  <a:lnTo>
                    <a:pt x="176" y="0"/>
                  </a:lnTo>
                  <a:close/>
                  <a:moveTo>
                    <a:pt x="187" y="0"/>
                  </a:moveTo>
                  <a:lnTo>
                    <a:pt x="192" y="0"/>
                  </a:lnTo>
                  <a:lnTo>
                    <a:pt x="192" y="5"/>
                  </a:lnTo>
                  <a:lnTo>
                    <a:pt x="187" y="5"/>
                  </a:lnTo>
                  <a:lnTo>
                    <a:pt x="187" y="0"/>
                  </a:lnTo>
                  <a:close/>
                  <a:moveTo>
                    <a:pt x="197" y="0"/>
                  </a:moveTo>
                  <a:lnTo>
                    <a:pt x="202" y="0"/>
                  </a:lnTo>
                  <a:lnTo>
                    <a:pt x="202" y="5"/>
                  </a:lnTo>
                  <a:lnTo>
                    <a:pt x="197" y="5"/>
                  </a:lnTo>
                  <a:lnTo>
                    <a:pt x="197" y="0"/>
                  </a:lnTo>
                  <a:close/>
                  <a:moveTo>
                    <a:pt x="208" y="0"/>
                  </a:moveTo>
                  <a:lnTo>
                    <a:pt x="213" y="0"/>
                  </a:lnTo>
                  <a:lnTo>
                    <a:pt x="213" y="5"/>
                  </a:lnTo>
                  <a:lnTo>
                    <a:pt x="208" y="5"/>
                  </a:lnTo>
                  <a:lnTo>
                    <a:pt x="208" y="0"/>
                  </a:lnTo>
                  <a:close/>
                  <a:moveTo>
                    <a:pt x="218" y="0"/>
                  </a:moveTo>
                  <a:lnTo>
                    <a:pt x="223" y="0"/>
                  </a:lnTo>
                  <a:lnTo>
                    <a:pt x="223" y="5"/>
                  </a:lnTo>
                  <a:lnTo>
                    <a:pt x="218" y="5"/>
                  </a:lnTo>
                  <a:lnTo>
                    <a:pt x="218" y="0"/>
                  </a:lnTo>
                  <a:close/>
                  <a:moveTo>
                    <a:pt x="228" y="0"/>
                  </a:moveTo>
                  <a:lnTo>
                    <a:pt x="234" y="0"/>
                  </a:lnTo>
                  <a:lnTo>
                    <a:pt x="234" y="5"/>
                  </a:lnTo>
                  <a:lnTo>
                    <a:pt x="228" y="5"/>
                  </a:lnTo>
                  <a:lnTo>
                    <a:pt x="228" y="0"/>
                  </a:lnTo>
                  <a:close/>
                  <a:moveTo>
                    <a:pt x="239" y="0"/>
                  </a:moveTo>
                  <a:lnTo>
                    <a:pt x="244" y="0"/>
                  </a:lnTo>
                  <a:lnTo>
                    <a:pt x="244" y="5"/>
                  </a:lnTo>
                  <a:lnTo>
                    <a:pt x="239" y="5"/>
                  </a:lnTo>
                  <a:lnTo>
                    <a:pt x="239" y="0"/>
                  </a:lnTo>
                  <a:close/>
                  <a:moveTo>
                    <a:pt x="249" y="0"/>
                  </a:moveTo>
                  <a:lnTo>
                    <a:pt x="254" y="0"/>
                  </a:lnTo>
                  <a:lnTo>
                    <a:pt x="254" y="5"/>
                  </a:lnTo>
                  <a:lnTo>
                    <a:pt x="249" y="5"/>
                  </a:lnTo>
                  <a:lnTo>
                    <a:pt x="249" y="0"/>
                  </a:lnTo>
                  <a:close/>
                  <a:moveTo>
                    <a:pt x="259" y="0"/>
                  </a:moveTo>
                  <a:lnTo>
                    <a:pt x="265" y="0"/>
                  </a:lnTo>
                  <a:lnTo>
                    <a:pt x="265" y="5"/>
                  </a:lnTo>
                  <a:lnTo>
                    <a:pt x="259" y="5"/>
                  </a:lnTo>
                  <a:lnTo>
                    <a:pt x="259" y="0"/>
                  </a:lnTo>
                  <a:close/>
                  <a:moveTo>
                    <a:pt x="270" y="0"/>
                  </a:moveTo>
                  <a:lnTo>
                    <a:pt x="275" y="0"/>
                  </a:lnTo>
                  <a:lnTo>
                    <a:pt x="275" y="5"/>
                  </a:lnTo>
                  <a:lnTo>
                    <a:pt x="270" y="5"/>
                  </a:lnTo>
                  <a:lnTo>
                    <a:pt x="270" y="0"/>
                  </a:lnTo>
                  <a:close/>
                  <a:moveTo>
                    <a:pt x="280" y="0"/>
                  </a:moveTo>
                  <a:lnTo>
                    <a:pt x="285" y="0"/>
                  </a:lnTo>
                  <a:lnTo>
                    <a:pt x="285" y="5"/>
                  </a:lnTo>
                  <a:lnTo>
                    <a:pt x="280" y="5"/>
                  </a:lnTo>
                  <a:lnTo>
                    <a:pt x="280" y="0"/>
                  </a:lnTo>
                  <a:close/>
                  <a:moveTo>
                    <a:pt x="291" y="0"/>
                  </a:moveTo>
                  <a:lnTo>
                    <a:pt x="296" y="0"/>
                  </a:lnTo>
                  <a:lnTo>
                    <a:pt x="296" y="5"/>
                  </a:lnTo>
                  <a:lnTo>
                    <a:pt x="291" y="5"/>
                  </a:lnTo>
                  <a:lnTo>
                    <a:pt x="291" y="0"/>
                  </a:lnTo>
                  <a:close/>
                  <a:moveTo>
                    <a:pt x="301" y="0"/>
                  </a:moveTo>
                  <a:lnTo>
                    <a:pt x="306" y="0"/>
                  </a:lnTo>
                  <a:lnTo>
                    <a:pt x="306" y="5"/>
                  </a:lnTo>
                  <a:lnTo>
                    <a:pt x="301" y="5"/>
                  </a:lnTo>
                  <a:lnTo>
                    <a:pt x="301" y="0"/>
                  </a:lnTo>
                  <a:close/>
                  <a:moveTo>
                    <a:pt x="311" y="0"/>
                  </a:moveTo>
                  <a:lnTo>
                    <a:pt x="316" y="0"/>
                  </a:lnTo>
                  <a:lnTo>
                    <a:pt x="316" y="5"/>
                  </a:lnTo>
                  <a:lnTo>
                    <a:pt x="311" y="5"/>
                  </a:lnTo>
                  <a:lnTo>
                    <a:pt x="311" y="0"/>
                  </a:lnTo>
                  <a:close/>
                  <a:moveTo>
                    <a:pt x="322" y="0"/>
                  </a:moveTo>
                  <a:lnTo>
                    <a:pt x="327" y="0"/>
                  </a:lnTo>
                  <a:lnTo>
                    <a:pt x="327" y="5"/>
                  </a:lnTo>
                  <a:lnTo>
                    <a:pt x="322" y="5"/>
                  </a:lnTo>
                  <a:lnTo>
                    <a:pt x="322" y="0"/>
                  </a:lnTo>
                  <a:close/>
                  <a:moveTo>
                    <a:pt x="332" y="0"/>
                  </a:moveTo>
                  <a:lnTo>
                    <a:pt x="337" y="0"/>
                  </a:lnTo>
                  <a:lnTo>
                    <a:pt x="337" y="5"/>
                  </a:lnTo>
                  <a:lnTo>
                    <a:pt x="332" y="5"/>
                  </a:lnTo>
                  <a:lnTo>
                    <a:pt x="332" y="0"/>
                  </a:lnTo>
                  <a:close/>
                  <a:moveTo>
                    <a:pt x="342" y="0"/>
                  </a:moveTo>
                  <a:lnTo>
                    <a:pt x="348" y="0"/>
                  </a:lnTo>
                  <a:lnTo>
                    <a:pt x="348" y="5"/>
                  </a:lnTo>
                  <a:lnTo>
                    <a:pt x="342" y="5"/>
                  </a:lnTo>
                  <a:lnTo>
                    <a:pt x="342" y="0"/>
                  </a:lnTo>
                  <a:close/>
                  <a:moveTo>
                    <a:pt x="353" y="0"/>
                  </a:moveTo>
                  <a:lnTo>
                    <a:pt x="358" y="0"/>
                  </a:lnTo>
                  <a:lnTo>
                    <a:pt x="358" y="5"/>
                  </a:lnTo>
                  <a:lnTo>
                    <a:pt x="353" y="5"/>
                  </a:lnTo>
                  <a:lnTo>
                    <a:pt x="353" y="0"/>
                  </a:lnTo>
                  <a:close/>
                  <a:moveTo>
                    <a:pt x="363" y="0"/>
                  </a:moveTo>
                  <a:lnTo>
                    <a:pt x="368" y="0"/>
                  </a:lnTo>
                  <a:lnTo>
                    <a:pt x="368" y="5"/>
                  </a:lnTo>
                  <a:lnTo>
                    <a:pt x="363" y="5"/>
                  </a:lnTo>
                  <a:lnTo>
                    <a:pt x="363" y="0"/>
                  </a:lnTo>
                  <a:close/>
                  <a:moveTo>
                    <a:pt x="374" y="0"/>
                  </a:moveTo>
                  <a:lnTo>
                    <a:pt x="379" y="0"/>
                  </a:lnTo>
                  <a:lnTo>
                    <a:pt x="379" y="5"/>
                  </a:lnTo>
                  <a:lnTo>
                    <a:pt x="374" y="5"/>
                  </a:lnTo>
                  <a:lnTo>
                    <a:pt x="374" y="0"/>
                  </a:lnTo>
                  <a:close/>
                  <a:moveTo>
                    <a:pt x="384" y="0"/>
                  </a:moveTo>
                  <a:lnTo>
                    <a:pt x="389" y="0"/>
                  </a:lnTo>
                  <a:lnTo>
                    <a:pt x="389" y="5"/>
                  </a:lnTo>
                  <a:lnTo>
                    <a:pt x="384" y="5"/>
                  </a:lnTo>
                  <a:lnTo>
                    <a:pt x="384" y="0"/>
                  </a:lnTo>
                  <a:close/>
                  <a:moveTo>
                    <a:pt x="394" y="0"/>
                  </a:moveTo>
                  <a:lnTo>
                    <a:pt x="399" y="0"/>
                  </a:lnTo>
                  <a:lnTo>
                    <a:pt x="399" y="5"/>
                  </a:lnTo>
                  <a:lnTo>
                    <a:pt x="394" y="5"/>
                  </a:lnTo>
                  <a:lnTo>
                    <a:pt x="394" y="0"/>
                  </a:lnTo>
                  <a:close/>
                  <a:moveTo>
                    <a:pt x="405" y="0"/>
                  </a:moveTo>
                  <a:lnTo>
                    <a:pt x="410" y="0"/>
                  </a:lnTo>
                  <a:lnTo>
                    <a:pt x="410" y="5"/>
                  </a:lnTo>
                  <a:lnTo>
                    <a:pt x="405" y="5"/>
                  </a:lnTo>
                  <a:lnTo>
                    <a:pt x="405" y="0"/>
                  </a:lnTo>
                  <a:close/>
                  <a:moveTo>
                    <a:pt x="415" y="0"/>
                  </a:moveTo>
                  <a:lnTo>
                    <a:pt x="420" y="0"/>
                  </a:lnTo>
                  <a:lnTo>
                    <a:pt x="420" y="5"/>
                  </a:lnTo>
                  <a:lnTo>
                    <a:pt x="415" y="5"/>
                  </a:lnTo>
                  <a:lnTo>
                    <a:pt x="415" y="0"/>
                  </a:lnTo>
                  <a:close/>
                  <a:moveTo>
                    <a:pt x="425" y="0"/>
                  </a:moveTo>
                  <a:lnTo>
                    <a:pt x="431" y="0"/>
                  </a:lnTo>
                  <a:lnTo>
                    <a:pt x="431" y="5"/>
                  </a:lnTo>
                  <a:lnTo>
                    <a:pt x="425" y="5"/>
                  </a:lnTo>
                  <a:lnTo>
                    <a:pt x="425" y="0"/>
                  </a:lnTo>
                  <a:close/>
                  <a:moveTo>
                    <a:pt x="436" y="0"/>
                  </a:moveTo>
                  <a:lnTo>
                    <a:pt x="441" y="0"/>
                  </a:lnTo>
                  <a:lnTo>
                    <a:pt x="441" y="5"/>
                  </a:lnTo>
                  <a:lnTo>
                    <a:pt x="436" y="5"/>
                  </a:lnTo>
                  <a:lnTo>
                    <a:pt x="436" y="0"/>
                  </a:lnTo>
                  <a:close/>
                  <a:moveTo>
                    <a:pt x="446" y="0"/>
                  </a:moveTo>
                  <a:lnTo>
                    <a:pt x="451" y="0"/>
                  </a:lnTo>
                  <a:lnTo>
                    <a:pt x="451" y="5"/>
                  </a:lnTo>
                  <a:lnTo>
                    <a:pt x="446" y="5"/>
                  </a:lnTo>
                  <a:lnTo>
                    <a:pt x="446" y="0"/>
                  </a:lnTo>
                  <a:close/>
                  <a:moveTo>
                    <a:pt x="457" y="0"/>
                  </a:moveTo>
                  <a:lnTo>
                    <a:pt x="462" y="0"/>
                  </a:lnTo>
                  <a:lnTo>
                    <a:pt x="462" y="5"/>
                  </a:lnTo>
                  <a:lnTo>
                    <a:pt x="457" y="5"/>
                  </a:lnTo>
                  <a:lnTo>
                    <a:pt x="457" y="0"/>
                  </a:lnTo>
                  <a:close/>
                  <a:moveTo>
                    <a:pt x="467" y="0"/>
                  </a:moveTo>
                  <a:lnTo>
                    <a:pt x="472" y="0"/>
                  </a:lnTo>
                  <a:lnTo>
                    <a:pt x="472" y="5"/>
                  </a:lnTo>
                  <a:lnTo>
                    <a:pt x="467" y="5"/>
                  </a:lnTo>
                  <a:lnTo>
                    <a:pt x="467" y="0"/>
                  </a:lnTo>
                  <a:close/>
                  <a:moveTo>
                    <a:pt x="477" y="0"/>
                  </a:moveTo>
                  <a:lnTo>
                    <a:pt x="482" y="0"/>
                  </a:lnTo>
                  <a:lnTo>
                    <a:pt x="482" y="5"/>
                  </a:lnTo>
                  <a:lnTo>
                    <a:pt x="477" y="5"/>
                  </a:lnTo>
                  <a:lnTo>
                    <a:pt x="477" y="0"/>
                  </a:lnTo>
                  <a:close/>
                  <a:moveTo>
                    <a:pt x="488" y="0"/>
                  </a:moveTo>
                  <a:lnTo>
                    <a:pt x="493" y="0"/>
                  </a:lnTo>
                  <a:lnTo>
                    <a:pt x="493" y="5"/>
                  </a:lnTo>
                  <a:lnTo>
                    <a:pt x="488" y="5"/>
                  </a:lnTo>
                  <a:lnTo>
                    <a:pt x="488" y="0"/>
                  </a:lnTo>
                  <a:close/>
                  <a:moveTo>
                    <a:pt x="498" y="0"/>
                  </a:moveTo>
                  <a:lnTo>
                    <a:pt x="503" y="0"/>
                  </a:lnTo>
                  <a:lnTo>
                    <a:pt x="503" y="5"/>
                  </a:lnTo>
                  <a:lnTo>
                    <a:pt x="498" y="5"/>
                  </a:lnTo>
                  <a:lnTo>
                    <a:pt x="498" y="0"/>
                  </a:lnTo>
                  <a:close/>
                  <a:moveTo>
                    <a:pt x="508" y="0"/>
                  </a:moveTo>
                  <a:lnTo>
                    <a:pt x="514" y="0"/>
                  </a:lnTo>
                  <a:lnTo>
                    <a:pt x="514" y="5"/>
                  </a:lnTo>
                  <a:lnTo>
                    <a:pt x="508" y="5"/>
                  </a:lnTo>
                  <a:lnTo>
                    <a:pt x="508" y="0"/>
                  </a:lnTo>
                  <a:close/>
                  <a:moveTo>
                    <a:pt x="519" y="0"/>
                  </a:moveTo>
                  <a:lnTo>
                    <a:pt x="524" y="0"/>
                  </a:lnTo>
                  <a:lnTo>
                    <a:pt x="524" y="5"/>
                  </a:lnTo>
                  <a:lnTo>
                    <a:pt x="519" y="5"/>
                  </a:lnTo>
                  <a:lnTo>
                    <a:pt x="519" y="0"/>
                  </a:lnTo>
                  <a:close/>
                  <a:moveTo>
                    <a:pt x="529" y="0"/>
                  </a:moveTo>
                  <a:lnTo>
                    <a:pt x="534" y="0"/>
                  </a:lnTo>
                  <a:lnTo>
                    <a:pt x="534" y="5"/>
                  </a:lnTo>
                  <a:lnTo>
                    <a:pt x="529" y="5"/>
                  </a:lnTo>
                  <a:lnTo>
                    <a:pt x="529" y="0"/>
                  </a:lnTo>
                  <a:close/>
                  <a:moveTo>
                    <a:pt x="540" y="0"/>
                  </a:moveTo>
                  <a:lnTo>
                    <a:pt x="545" y="0"/>
                  </a:lnTo>
                  <a:lnTo>
                    <a:pt x="545" y="5"/>
                  </a:lnTo>
                  <a:lnTo>
                    <a:pt x="540" y="5"/>
                  </a:lnTo>
                  <a:lnTo>
                    <a:pt x="540" y="0"/>
                  </a:lnTo>
                  <a:close/>
                  <a:moveTo>
                    <a:pt x="550" y="0"/>
                  </a:moveTo>
                  <a:lnTo>
                    <a:pt x="555" y="0"/>
                  </a:lnTo>
                  <a:lnTo>
                    <a:pt x="555" y="5"/>
                  </a:lnTo>
                  <a:lnTo>
                    <a:pt x="550" y="5"/>
                  </a:lnTo>
                  <a:lnTo>
                    <a:pt x="550" y="0"/>
                  </a:lnTo>
                  <a:close/>
                  <a:moveTo>
                    <a:pt x="560" y="0"/>
                  </a:moveTo>
                  <a:lnTo>
                    <a:pt x="565" y="0"/>
                  </a:lnTo>
                  <a:lnTo>
                    <a:pt x="565" y="5"/>
                  </a:lnTo>
                  <a:lnTo>
                    <a:pt x="560" y="5"/>
                  </a:lnTo>
                  <a:lnTo>
                    <a:pt x="560" y="0"/>
                  </a:lnTo>
                  <a:close/>
                  <a:moveTo>
                    <a:pt x="571" y="0"/>
                  </a:moveTo>
                  <a:lnTo>
                    <a:pt x="576" y="0"/>
                  </a:lnTo>
                  <a:lnTo>
                    <a:pt x="576" y="5"/>
                  </a:lnTo>
                  <a:lnTo>
                    <a:pt x="571" y="5"/>
                  </a:lnTo>
                  <a:lnTo>
                    <a:pt x="571" y="0"/>
                  </a:lnTo>
                  <a:close/>
                  <a:moveTo>
                    <a:pt x="581" y="0"/>
                  </a:moveTo>
                  <a:lnTo>
                    <a:pt x="586" y="0"/>
                  </a:lnTo>
                  <a:lnTo>
                    <a:pt x="586" y="5"/>
                  </a:lnTo>
                  <a:lnTo>
                    <a:pt x="581" y="5"/>
                  </a:lnTo>
                  <a:lnTo>
                    <a:pt x="581" y="0"/>
                  </a:lnTo>
                  <a:close/>
                  <a:moveTo>
                    <a:pt x="591" y="0"/>
                  </a:moveTo>
                  <a:lnTo>
                    <a:pt x="597" y="0"/>
                  </a:lnTo>
                  <a:lnTo>
                    <a:pt x="597" y="5"/>
                  </a:lnTo>
                  <a:lnTo>
                    <a:pt x="591" y="5"/>
                  </a:lnTo>
                  <a:lnTo>
                    <a:pt x="591" y="0"/>
                  </a:lnTo>
                  <a:close/>
                  <a:moveTo>
                    <a:pt x="602" y="0"/>
                  </a:moveTo>
                  <a:lnTo>
                    <a:pt x="607" y="0"/>
                  </a:lnTo>
                  <a:lnTo>
                    <a:pt x="607" y="5"/>
                  </a:lnTo>
                  <a:lnTo>
                    <a:pt x="602" y="5"/>
                  </a:lnTo>
                  <a:lnTo>
                    <a:pt x="602" y="0"/>
                  </a:lnTo>
                  <a:close/>
                  <a:moveTo>
                    <a:pt x="612" y="0"/>
                  </a:moveTo>
                  <a:lnTo>
                    <a:pt x="617" y="0"/>
                  </a:lnTo>
                  <a:lnTo>
                    <a:pt x="617" y="5"/>
                  </a:lnTo>
                  <a:lnTo>
                    <a:pt x="612" y="5"/>
                  </a:lnTo>
                  <a:lnTo>
                    <a:pt x="612" y="0"/>
                  </a:lnTo>
                  <a:close/>
                  <a:moveTo>
                    <a:pt x="622" y="0"/>
                  </a:moveTo>
                  <a:lnTo>
                    <a:pt x="628" y="0"/>
                  </a:lnTo>
                  <a:lnTo>
                    <a:pt x="628" y="5"/>
                  </a:lnTo>
                  <a:lnTo>
                    <a:pt x="622" y="5"/>
                  </a:lnTo>
                  <a:lnTo>
                    <a:pt x="622" y="0"/>
                  </a:lnTo>
                  <a:close/>
                  <a:moveTo>
                    <a:pt x="633" y="0"/>
                  </a:moveTo>
                  <a:lnTo>
                    <a:pt x="638" y="0"/>
                  </a:lnTo>
                  <a:lnTo>
                    <a:pt x="638" y="5"/>
                  </a:lnTo>
                  <a:lnTo>
                    <a:pt x="633" y="5"/>
                  </a:lnTo>
                  <a:lnTo>
                    <a:pt x="633" y="0"/>
                  </a:lnTo>
                  <a:close/>
                  <a:moveTo>
                    <a:pt x="643" y="0"/>
                  </a:moveTo>
                  <a:lnTo>
                    <a:pt x="648" y="0"/>
                  </a:lnTo>
                  <a:lnTo>
                    <a:pt x="648" y="5"/>
                  </a:lnTo>
                  <a:lnTo>
                    <a:pt x="643" y="5"/>
                  </a:lnTo>
                  <a:lnTo>
                    <a:pt x="643" y="0"/>
                  </a:lnTo>
                  <a:close/>
                  <a:moveTo>
                    <a:pt x="654" y="0"/>
                  </a:moveTo>
                  <a:lnTo>
                    <a:pt x="659" y="0"/>
                  </a:lnTo>
                  <a:lnTo>
                    <a:pt x="659" y="5"/>
                  </a:lnTo>
                  <a:lnTo>
                    <a:pt x="654" y="5"/>
                  </a:lnTo>
                  <a:lnTo>
                    <a:pt x="654" y="0"/>
                  </a:lnTo>
                  <a:close/>
                  <a:moveTo>
                    <a:pt x="664" y="0"/>
                  </a:moveTo>
                  <a:lnTo>
                    <a:pt x="669" y="0"/>
                  </a:lnTo>
                  <a:lnTo>
                    <a:pt x="669" y="5"/>
                  </a:lnTo>
                  <a:lnTo>
                    <a:pt x="664" y="5"/>
                  </a:lnTo>
                  <a:lnTo>
                    <a:pt x="664" y="0"/>
                  </a:lnTo>
                  <a:close/>
                  <a:moveTo>
                    <a:pt x="674" y="0"/>
                  </a:moveTo>
                  <a:lnTo>
                    <a:pt x="680" y="0"/>
                  </a:lnTo>
                  <a:lnTo>
                    <a:pt x="680" y="5"/>
                  </a:lnTo>
                  <a:lnTo>
                    <a:pt x="674" y="5"/>
                  </a:lnTo>
                  <a:lnTo>
                    <a:pt x="674" y="0"/>
                  </a:lnTo>
                  <a:close/>
                  <a:moveTo>
                    <a:pt x="685" y="0"/>
                  </a:moveTo>
                  <a:lnTo>
                    <a:pt x="690" y="0"/>
                  </a:lnTo>
                  <a:lnTo>
                    <a:pt x="690" y="5"/>
                  </a:lnTo>
                  <a:lnTo>
                    <a:pt x="685" y="5"/>
                  </a:lnTo>
                  <a:lnTo>
                    <a:pt x="685" y="0"/>
                  </a:lnTo>
                  <a:close/>
                  <a:moveTo>
                    <a:pt x="695" y="0"/>
                  </a:moveTo>
                  <a:lnTo>
                    <a:pt x="700" y="0"/>
                  </a:lnTo>
                  <a:lnTo>
                    <a:pt x="700" y="5"/>
                  </a:lnTo>
                  <a:lnTo>
                    <a:pt x="695" y="5"/>
                  </a:lnTo>
                  <a:lnTo>
                    <a:pt x="695" y="0"/>
                  </a:lnTo>
                  <a:close/>
                  <a:moveTo>
                    <a:pt x="705" y="0"/>
                  </a:moveTo>
                  <a:lnTo>
                    <a:pt x="711" y="0"/>
                  </a:lnTo>
                  <a:lnTo>
                    <a:pt x="711" y="5"/>
                  </a:lnTo>
                  <a:lnTo>
                    <a:pt x="705" y="5"/>
                  </a:lnTo>
                  <a:lnTo>
                    <a:pt x="705" y="0"/>
                  </a:lnTo>
                  <a:close/>
                  <a:moveTo>
                    <a:pt x="716" y="0"/>
                  </a:moveTo>
                  <a:lnTo>
                    <a:pt x="721" y="0"/>
                  </a:lnTo>
                  <a:lnTo>
                    <a:pt x="721" y="5"/>
                  </a:lnTo>
                  <a:lnTo>
                    <a:pt x="716" y="5"/>
                  </a:lnTo>
                  <a:lnTo>
                    <a:pt x="716" y="0"/>
                  </a:lnTo>
                  <a:close/>
                  <a:moveTo>
                    <a:pt x="726" y="0"/>
                  </a:moveTo>
                  <a:lnTo>
                    <a:pt x="731" y="0"/>
                  </a:lnTo>
                  <a:lnTo>
                    <a:pt x="731" y="5"/>
                  </a:lnTo>
                  <a:lnTo>
                    <a:pt x="726" y="5"/>
                  </a:lnTo>
                  <a:lnTo>
                    <a:pt x="726" y="0"/>
                  </a:lnTo>
                  <a:close/>
                  <a:moveTo>
                    <a:pt x="737" y="0"/>
                  </a:moveTo>
                  <a:lnTo>
                    <a:pt x="742" y="0"/>
                  </a:lnTo>
                  <a:lnTo>
                    <a:pt x="742" y="5"/>
                  </a:lnTo>
                  <a:lnTo>
                    <a:pt x="737" y="5"/>
                  </a:lnTo>
                  <a:lnTo>
                    <a:pt x="737" y="0"/>
                  </a:lnTo>
                  <a:close/>
                  <a:moveTo>
                    <a:pt x="747" y="0"/>
                  </a:moveTo>
                  <a:lnTo>
                    <a:pt x="752" y="0"/>
                  </a:lnTo>
                  <a:lnTo>
                    <a:pt x="752" y="5"/>
                  </a:lnTo>
                  <a:lnTo>
                    <a:pt x="747" y="5"/>
                  </a:lnTo>
                  <a:lnTo>
                    <a:pt x="747" y="0"/>
                  </a:lnTo>
                  <a:close/>
                  <a:moveTo>
                    <a:pt x="757" y="0"/>
                  </a:moveTo>
                  <a:lnTo>
                    <a:pt x="763" y="0"/>
                  </a:lnTo>
                  <a:lnTo>
                    <a:pt x="763" y="5"/>
                  </a:lnTo>
                  <a:lnTo>
                    <a:pt x="757" y="5"/>
                  </a:lnTo>
                  <a:lnTo>
                    <a:pt x="757" y="0"/>
                  </a:lnTo>
                  <a:close/>
                  <a:moveTo>
                    <a:pt x="768" y="0"/>
                  </a:moveTo>
                  <a:lnTo>
                    <a:pt x="773" y="0"/>
                  </a:lnTo>
                  <a:lnTo>
                    <a:pt x="773" y="5"/>
                  </a:lnTo>
                  <a:lnTo>
                    <a:pt x="768" y="5"/>
                  </a:lnTo>
                  <a:lnTo>
                    <a:pt x="768" y="0"/>
                  </a:lnTo>
                  <a:close/>
                  <a:moveTo>
                    <a:pt x="778" y="0"/>
                  </a:moveTo>
                  <a:lnTo>
                    <a:pt x="783" y="0"/>
                  </a:lnTo>
                  <a:lnTo>
                    <a:pt x="783" y="5"/>
                  </a:lnTo>
                  <a:lnTo>
                    <a:pt x="778" y="5"/>
                  </a:lnTo>
                  <a:lnTo>
                    <a:pt x="778" y="0"/>
                  </a:lnTo>
                  <a:close/>
                  <a:moveTo>
                    <a:pt x="788" y="0"/>
                  </a:moveTo>
                  <a:lnTo>
                    <a:pt x="794" y="0"/>
                  </a:lnTo>
                  <a:lnTo>
                    <a:pt x="794" y="5"/>
                  </a:lnTo>
                  <a:lnTo>
                    <a:pt x="788" y="5"/>
                  </a:lnTo>
                  <a:lnTo>
                    <a:pt x="788" y="0"/>
                  </a:lnTo>
                  <a:close/>
                  <a:moveTo>
                    <a:pt x="799" y="0"/>
                  </a:moveTo>
                  <a:lnTo>
                    <a:pt x="804" y="0"/>
                  </a:lnTo>
                  <a:lnTo>
                    <a:pt x="804" y="5"/>
                  </a:lnTo>
                  <a:lnTo>
                    <a:pt x="799" y="5"/>
                  </a:lnTo>
                  <a:lnTo>
                    <a:pt x="799" y="0"/>
                  </a:lnTo>
                  <a:close/>
                  <a:moveTo>
                    <a:pt x="809" y="0"/>
                  </a:moveTo>
                  <a:lnTo>
                    <a:pt x="814" y="0"/>
                  </a:lnTo>
                  <a:lnTo>
                    <a:pt x="814" y="5"/>
                  </a:lnTo>
                  <a:lnTo>
                    <a:pt x="809" y="5"/>
                  </a:lnTo>
                  <a:lnTo>
                    <a:pt x="809" y="0"/>
                  </a:lnTo>
                  <a:close/>
                  <a:moveTo>
                    <a:pt x="820" y="0"/>
                  </a:moveTo>
                  <a:lnTo>
                    <a:pt x="825" y="0"/>
                  </a:lnTo>
                  <a:lnTo>
                    <a:pt x="825" y="5"/>
                  </a:lnTo>
                  <a:lnTo>
                    <a:pt x="820" y="5"/>
                  </a:lnTo>
                  <a:lnTo>
                    <a:pt x="820" y="0"/>
                  </a:lnTo>
                  <a:close/>
                  <a:moveTo>
                    <a:pt x="830" y="0"/>
                  </a:moveTo>
                  <a:lnTo>
                    <a:pt x="835" y="0"/>
                  </a:lnTo>
                  <a:lnTo>
                    <a:pt x="835" y="5"/>
                  </a:lnTo>
                  <a:lnTo>
                    <a:pt x="830" y="5"/>
                  </a:lnTo>
                  <a:lnTo>
                    <a:pt x="830" y="0"/>
                  </a:lnTo>
                  <a:close/>
                  <a:moveTo>
                    <a:pt x="840" y="0"/>
                  </a:moveTo>
                  <a:lnTo>
                    <a:pt x="846" y="0"/>
                  </a:lnTo>
                  <a:lnTo>
                    <a:pt x="846" y="5"/>
                  </a:lnTo>
                  <a:lnTo>
                    <a:pt x="840" y="5"/>
                  </a:lnTo>
                  <a:lnTo>
                    <a:pt x="840" y="0"/>
                  </a:lnTo>
                  <a:close/>
                  <a:moveTo>
                    <a:pt x="851" y="0"/>
                  </a:moveTo>
                  <a:lnTo>
                    <a:pt x="856" y="0"/>
                  </a:lnTo>
                  <a:lnTo>
                    <a:pt x="856" y="5"/>
                  </a:lnTo>
                  <a:lnTo>
                    <a:pt x="851" y="5"/>
                  </a:lnTo>
                  <a:lnTo>
                    <a:pt x="851" y="0"/>
                  </a:lnTo>
                  <a:close/>
                  <a:moveTo>
                    <a:pt x="861" y="0"/>
                  </a:moveTo>
                  <a:lnTo>
                    <a:pt x="866" y="0"/>
                  </a:lnTo>
                  <a:lnTo>
                    <a:pt x="866" y="5"/>
                  </a:lnTo>
                  <a:lnTo>
                    <a:pt x="861" y="5"/>
                  </a:lnTo>
                  <a:lnTo>
                    <a:pt x="861" y="0"/>
                  </a:lnTo>
                  <a:close/>
                  <a:moveTo>
                    <a:pt x="871" y="0"/>
                  </a:moveTo>
                  <a:lnTo>
                    <a:pt x="877" y="0"/>
                  </a:lnTo>
                  <a:lnTo>
                    <a:pt x="877" y="5"/>
                  </a:lnTo>
                  <a:lnTo>
                    <a:pt x="871" y="5"/>
                  </a:lnTo>
                  <a:lnTo>
                    <a:pt x="871" y="0"/>
                  </a:lnTo>
                  <a:close/>
                  <a:moveTo>
                    <a:pt x="882" y="0"/>
                  </a:moveTo>
                  <a:lnTo>
                    <a:pt x="887" y="0"/>
                  </a:lnTo>
                  <a:lnTo>
                    <a:pt x="887" y="5"/>
                  </a:lnTo>
                  <a:lnTo>
                    <a:pt x="882" y="5"/>
                  </a:lnTo>
                  <a:lnTo>
                    <a:pt x="882" y="0"/>
                  </a:lnTo>
                  <a:close/>
                  <a:moveTo>
                    <a:pt x="892" y="0"/>
                  </a:moveTo>
                  <a:lnTo>
                    <a:pt x="897" y="0"/>
                  </a:lnTo>
                  <a:lnTo>
                    <a:pt x="897" y="5"/>
                  </a:lnTo>
                  <a:lnTo>
                    <a:pt x="892" y="5"/>
                  </a:lnTo>
                  <a:lnTo>
                    <a:pt x="892" y="0"/>
                  </a:lnTo>
                  <a:close/>
                  <a:moveTo>
                    <a:pt x="903" y="0"/>
                  </a:moveTo>
                  <a:lnTo>
                    <a:pt x="908" y="0"/>
                  </a:lnTo>
                  <a:lnTo>
                    <a:pt x="908" y="5"/>
                  </a:lnTo>
                  <a:lnTo>
                    <a:pt x="903" y="5"/>
                  </a:lnTo>
                  <a:lnTo>
                    <a:pt x="903" y="0"/>
                  </a:lnTo>
                  <a:close/>
                  <a:moveTo>
                    <a:pt x="913" y="0"/>
                  </a:moveTo>
                  <a:lnTo>
                    <a:pt x="918" y="0"/>
                  </a:lnTo>
                  <a:lnTo>
                    <a:pt x="918" y="5"/>
                  </a:lnTo>
                  <a:lnTo>
                    <a:pt x="913" y="5"/>
                  </a:lnTo>
                  <a:lnTo>
                    <a:pt x="913" y="0"/>
                  </a:lnTo>
                  <a:close/>
                  <a:moveTo>
                    <a:pt x="923" y="0"/>
                  </a:moveTo>
                  <a:lnTo>
                    <a:pt x="929" y="0"/>
                  </a:lnTo>
                  <a:lnTo>
                    <a:pt x="929" y="5"/>
                  </a:lnTo>
                  <a:lnTo>
                    <a:pt x="923" y="5"/>
                  </a:lnTo>
                  <a:lnTo>
                    <a:pt x="923" y="0"/>
                  </a:lnTo>
                  <a:close/>
                  <a:moveTo>
                    <a:pt x="934" y="0"/>
                  </a:moveTo>
                  <a:lnTo>
                    <a:pt x="939" y="0"/>
                  </a:lnTo>
                  <a:lnTo>
                    <a:pt x="939" y="5"/>
                  </a:lnTo>
                  <a:lnTo>
                    <a:pt x="934" y="5"/>
                  </a:lnTo>
                  <a:lnTo>
                    <a:pt x="934" y="0"/>
                  </a:lnTo>
                  <a:close/>
                  <a:moveTo>
                    <a:pt x="944" y="0"/>
                  </a:moveTo>
                  <a:lnTo>
                    <a:pt x="949" y="0"/>
                  </a:lnTo>
                  <a:lnTo>
                    <a:pt x="949" y="5"/>
                  </a:lnTo>
                  <a:lnTo>
                    <a:pt x="944" y="5"/>
                  </a:lnTo>
                  <a:lnTo>
                    <a:pt x="944" y="0"/>
                  </a:lnTo>
                  <a:close/>
                  <a:moveTo>
                    <a:pt x="954" y="0"/>
                  </a:moveTo>
                  <a:lnTo>
                    <a:pt x="960" y="0"/>
                  </a:lnTo>
                  <a:lnTo>
                    <a:pt x="960" y="5"/>
                  </a:lnTo>
                  <a:lnTo>
                    <a:pt x="954" y="5"/>
                  </a:lnTo>
                  <a:lnTo>
                    <a:pt x="954" y="0"/>
                  </a:lnTo>
                  <a:close/>
                  <a:moveTo>
                    <a:pt x="965" y="0"/>
                  </a:moveTo>
                  <a:lnTo>
                    <a:pt x="970" y="0"/>
                  </a:lnTo>
                  <a:lnTo>
                    <a:pt x="970" y="5"/>
                  </a:lnTo>
                  <a:lnTo>
                    <a:pt x="965" y="5"/>
                  </a:lnTo>
                  <a:lnTo>
                    <a:pt x="965" y="0"/>
                  </a:lnTo>
                  <a:close/>
                  <a:moveTo>
                    <a:pt x="975" y="0"/>
                  </a:moveTo>
                  <a:lnTo>
                    <a:pt x="980" y="0"/>
                  </a:lnTo>
                  <a:lnTo>
                    <a:pt x="980" y="5"/>
                  </a:lnTo>
                  <a:lnTo>
                    <a:pt x="975" y="5"/>
                  </a:lnTo>
                  <a:lnTo>
                    <a:pt x="975" y="0"/>
                  </a:lnTo>
                  <a:close/>
                  <a:moveTo>
                    <a:pt x="986" y="0"/>
                  </a:moveTo>
                  <a:lnTo>
                    <a:pt x="991" y="0"/>
                  </a:lnTo>
                  <a:lnTo>
                    <a:pt x="991" y="5"/>
                  </a:lnTo>
                  <a:lnTo>
                    <a:pt x="986" y="5"/>
                  </a:lnTo>
                  <a:lnTo>
                    <a:pt x="986" y="0"/>
                  </a:lnTo>
                  <a:close/>
                  <a:moveTo>
                    <a:pt x="996" y="0"/>
                  </a:moveTo>
                  <a:lnTo>
                    <a:pt x="1001" y="0"/>
                  </a:lnTo>
                  <a:lnTo>
                    <a:pt x="1001" y="5"/>
                  </a:lnTo>
                  <a:lnTo>
                    <a:pt x="996" y="5"/>
                  </a:lnTo>
                  <a:lnTo>
                    <a:pt x="996" y="0"/>
                  </a:lnTo>
                  <a:close/>
                  <a:moveTo>
                    <a:pt x="1006" y="0"/>
                  </a:moveTo>
                  <a:lnTo>
                    <a:pt x="1011" y="0"/>
                  </a:lnTo>
                  <a:lnTo>
                    <a:pt x="1011" y="5"/>
                  </a:lnTo>
                  <a:lnTo>
                    <a:pt x="1006" y="5"/>
                  </a:lnTo>
                  <a:lnTo>
                    <a:pt x="1006" y="0"/>
                  </a:lnTo>
                  <a:close/>
                  <a:moveTo>
                    <a:pt x="1017" y="0"/>
                  </a:moveTo>
                  <a:lnTo>
                    <a:pt x="1022" y="0"/>
                  </a:lnTo>
                  <a:lnTo>
                    <a:pt x="1022" y="5"/>
                  </a:lnTo>
                  <a:lnTo>
                    <a:pt x="1017" y="5"/>
                  </a:lnTo>
                  <a:lnTo>
                    <a:pt x="1017" y="0"/>
                  </a:lnTo>
                  <a:close/>
                  <a:moveTo>
                    <a:pt x="1027" y="0"/>
                  </a:moveTo>
                  <a:lnTo>
                    <a:pt x="1032" y="0"/>
                  </a:lnTo>
                  <a:lnTo>
                    <a:pt x="1032" y="5"/>
                  </a:lnTo>
                  <a:lnTo>
                    <a:pt x="1027" y="5"/>
                  </a:lnTo>
                  <a:lnTo>
                    <a:pt x="1027" y="0"/>
                  </a:lnTo>
                  <a:close/>
                  <a:moveTo>
                    <a:pt x="1037" y="0"/>
                  </a:moveTo>
                  <a:lnTo>
                    <a:pt x="1043" y="0"/>
                  </a:lnTo>
                  <a:lnTo>
                    <a:pt x="1043" y="5"/>
                  </a:lnTo>
                  <a:lnTo>
                    <a:pt x="1037" y="5"/>
                  </a:lnTo>
                  <a:lnTo>
                    <a:pt x="1037" y="0"/>
                  </a:lnTo>
                  <a:close/>
                  <a:moveTo>
                    <a:pt x="1048" y="0"/>
                  </a:moveTo>
                  <a:lnTo>
                    <a:pt x="1053" y="0"/>
                  </a:lnTo>
                  <a:lnTo>
                    <a:pt x="1053" y="5"/>
                  </a:lnTo>
                  <a:lnTo>
                    <a:pt x="1048" y="5"/>
                  </a:lnTo>
                  <a:lnTo>
                    <a:pt x="1048" y="0"/>
                  </a:lnTo>
                  <a:close/>
                  <a:moveTo>
                    <a:pt x="1058" y="0"/>
                  </a:moveTo>
                  <a:lnTo>
                    <a:pt x="1063" y="0"/>
                  </a:lnTo>
                  <a:lnTo>
                    <a:pt x="1063" y="5"/>
                  </a:lnTo>
                  <a:lnTo>
                    <a:pt x="1058" y="5"/>
                  </a:lnTo>
                  <a:lnTo>
                    <a:pt x="1058" y="0"/>
                  </a:lnTo>
                  <a:close/>
                  <a:moveTo>
                    <a:pt x="1069" y="0"/>
                  </a:moveTo>
                  <a:lnTo>
                    <a:pt x="1074" y="0"/>
                  </a:lnTo>
                  <a:lnTo>
                    <a:pt x="1074" y="5"/>
                  </a:lnTo>
                  <a:lnTo>
                    <a:pt x="1069" y="5"/>
                  </a:lnTo>
                  <a:lnTo>
                    <a:pt x="1069" y="0"/>
                  </a:lnTo>
                  <a:close/>
                  <a:moveTo>
                    <a:pt x="1079" y="0"/>
                  </a:moveTo>
                  <a:lnTo>
                    <a:pt x="1084" y="0"/>
                  </a:lnTo>
                  <a:lnTo>
                    <a:pt x="1084" y="5"/>
                  </a:lnTo>
                  <a:lnTo>
                    <a:pt x="1079" y="5"/>
                  </a:lnTo>
                  <a:lnTo>
                    <a:pt x="1079" y="0"/>
                  </a:lnTo>
                  <a:close/>
                  <a:moveTo>
                    <a:pt x="1089" y="0"/>
                  </a:moveTo>
                  <a:lnTo>
                    <a:pt x="1094" y="0"/>
                  </a:lnTo>
                  <a:lnTo>
                    <a:pt x="1094" y="5"/>
                  </a:lnTo>
                  <a:lnTo>
                    <a:pt x="1089" y="5"/>
                  </a:lnTo>
                  <a:lnTo>
                    <a:pt x="1089" y="0"/>
                  </a:lnTo>
                  <a:close/>
                  <a:moveTo>
                    <a:pt x="1100" y="0"/>
                  </a:moveTo>
                  <a:lnTo>
                    <a:pt x="1105" y="0"/>
                  </a:lnTo>
                  <a:lnTo>
                    <a:pt x="1105" y="5"/>
                  </a:lnTo>
                  <a:lnTo>
                    <a:pt x="1100" y="5"/>
                  </a:lnTo>
                  <a:lnTo>
                    <a:pt x="1100" y="0"/>
                  </a:lnTo>
                  <a:close/>
                  <a:moveTo>
                    <a:pt x="1110" y="0"/>
                  </a:moveTo>
                  <a:lnTo>
                    <a:pt x="1115" y="0"/>
                  </a:lnTo>
                  <a:lnTo>
                    <a:pt x="1115" y="5"/>
                  </a:lnTo>
                  <a:lnTo>
                    <a:pt x="1110" y="5"/>
                  </a:lnTo>
                  <a:lnTo>
                    <a:pt x="1110" y="0"/>
                  </a:lnTo>
                  <a:close/>
                  <a:moveTo>
                    <a:pt x="1120" y="0"/>
                  </a:moveTo>
                  <a:lnTo>
                    <a:pt x="1126" y="0"/>
                  </a:lnTo>
                  <a:lnTo>
                    <a:pt x="1126" y="5"/>
                  </a:lnTo>
                  <a:lnTo>
                    <a:pt x="1120" y="5"/>
                  </a:lnTo>
                  <a:lnTo>
                    <a:pt x="1120" y="0"/>
                  </a:lnTo>
                  <a:close/>
                  <a:moveTo>
                    <a:pt x="1131" y="0"/>
                  </a:moveTo>
                  <a:lnTo>
                    <a:pt x="1136" y="0"/>
                  </a:lnTo>
                  <a:lnTo>
                    <a:pt x="1136" y="5"/>
                  </a:lnTo>
                  <a:lnTo>
                    <a:pt x="1131" y="5"/>
                  </a:lnTo>
                  <a:lnTo>
                    <a:pt x="1131" y="0"/>
                  </a:lnTo>
                  <a:close/>
                  <a:moveTo>
                    <a:pt x="1141" y="0"/>
                  </a:moveTo>
                  <a:lnTo>
                    <a:pt x="1146" y="0"/>
                  </a:lnTo>
                  <a:lnTo>
                    <a:pt x="1146" y="5"/>
                  </a:lnTo>
                  <a:lnTo>
                    <a:pt x="1141" y="5"/>
                  </a:lnTo>
                  <a:lnTo>
                    <a:pt x="1141" y="0"/>
                  </a:lnTo>
                  <a:close/>
                  <a:moveTo>
                    <a:pt x="1152" y="0"/>
                  </a:moveTo>
                  <a:lnTo>
                    <a:pt x="1157" y="0"/>
                  </a:lnTo>
                  <a:lnTo>
                    <a:pt x="1157" y="5"/>
                  </a:lnTo>
                  <a:lnTo>
                    <a:pt x="1152" y="5"/>
                  </a:lnTo>
                  <a:lnTo>
                    <a:pt x="1152" y="0"/>
                  </a:lnTo>
                  <a:close/>
                  <a:moveTo>
                    <a:pt x="1162" y="0"/>
                  </a:moveTo>
                  <a:lnTo>
                    <a:pt x="1167" y="0"/>
                  </a:lnTo>
                  <a:lnTo>
                    <a:pt x="1167" y="5"/>
                  </a:lnTo>
                  <a:lnTo>
                    <a:pt x="1162" y="5"/>
                  </a:lnTo>
                  <a:lnTo>
                    <a:pt x="1162" y="0"/>
                  </a:lnTo>
                  <a:close/>
                  <a:moveTo>
                    <a:pt x="1172" y="0"/>
                  </a:moveTo>
                  <a:lnTo>
                    <a:pt x="1177" y="0"/>
                  </a:lnTo>
                  <a:lnTo>
                    <a:pt x="1177" y="5"/>
                  </a:lnTo>
                  <a:lnTo>
                    <a:pt x="1172" y="5"/>
                  </a:lnTo>
                  <a:lnTo>
                    <a:pt x="1172" y="0"/>
                  </a:lnTo>
                  <a:close/>
                  <a:moveTo>
                    <a:pt x="1183" y="0"/>
                  </a:moveTo>
                  <a:lnTo>
                    <a:pt x="1188" y="0"/>
                  </a:lnTo>
                  <a:lnTo>
                    <a:pt x="1188" y="5"/>
                  </a:lnTo>
                  <a:lnTo>
                    <a:pt x="1183" y="5"/>
                  </a:lnTo>
                  <a:lnTo>
                    <a:pt x="1183" y="0"/>
                  </a:lnTo>
                  <a:close/>
                  <a:moveTo>
                    <a:pt x="1193" y="0"/>
                  </a:moveTo>
                  <a:lnTo>
                    <a:pt x="1198" y="0"/>
                  </a:lnTo>
                  <a:lnTo>
                    <a:pt x="1198" y="5"/>
                  </a:lnTo>
                  <a:lnTo>
                    <a:pt x="1193" y="5"/>
                  </a:lnTo>
                  <a:lnTo>
                    <a:pt x="1193" y="0"/>
                  </a:lnTo>
                  <a:close/>
                  <a:moveTo>
                    <a:pt x="1203" y="0"/>
                  </a:moveTo>
                  <a:lnTo>
                    <a:pt x="1209" y="0"/>
                  </a:lnTo>
                  <a:lnTo>
                    <a:pt x="1209" y="5"/>
                  </a:lnTo>
                  <a:lnTo>
                    <a:pt x="1203" y="5"/>
                  </a:lnTo>
                  <a:lnTo>
                    <a:pt x="1203" y="0"/>
                  </a:lnTo>
                  <a:close/>
                  <a:moveTo>
                    <a:pt x="1214" y="0"/>
                  </a:moveTo>
                  <a:lnTo>
                    <a:pt x="1219" y="0"/>
                  </a:lnTo>
                  <a:lnTo>
                    <a:pt x="1219" y="5"/>
                  </a:lnTo>
                  <a:lnTo>
                    <a:pt x="1214" y="5"/>
                  </a:lnTo>
                  <a:lnTo>
                    <a:pt x="1214" y="0"/>
                  </a:lnTo>
                  <a:close/>
                  <a:moveTo>
                    <a:pt x="1224" y="0"/>
                  </a:moveTo>
                  <a:lnTo>
                    <a:pt x="1229" y="0"/>
                  </a:lnTo>
                  <a:lnTo>
                    <a:pt x="1229" y="5"/>
                  </a:lnTo>
                  <a:lnTo>
                    <a:pt x="1224" y="5"/>
                  </a:lnTo>
                  <a:lnTo>
                    <a:pt x="1224" y="0"/>
                  </a:lnTo>
                  <a:close/>
                  <a:moveTo>
                    <a:pt x="1235" y="0"/>
                  </a:moveTo>
                  <a:lnTo>
                    <a:pt x="1240" y="0"/>
                  </a:lnTo>
                  <a:lnTo>
                    <a:pt x="1240" y="5"/>
                  </a:lnTo>
                  <a:lnTo>
                    <a:pt x="1235" y="5"/>
                  </a:lnTo>
                  <a:lnTo>
                    <a:pt x="1235" y="0"/>
                  </a:lnTo>
                  <a:close/>
                  <a:moveTo>
                    <a:pt x="1245" y="0"/>
                  </a:moveTo>
                  <a:lnTo>
                    <a:pt x="1250" y="0"/>
                  </a:lnTo>
                  <a:lnTo>
                    <a:pt x="1250" y="5"/>
                  </a:lnTo>
                  <a:lnTo>
                    <a:pt x="1245" y="5"/>
                  </a:lnTo>
                  <a:lnTo>
                    <a:pt x="1245" y="0"/>
                  </a:lnTo>
                  <a:close/>
                  <a:moveTo>
                    <a:pt x="1255" y="0"/>
                  </a:moveTo>
                  <a:lnTo>
                    <a:pt x="1260" y="0"/>
                  </a:lnTo>
                  <a:lnTo>
                    <a:pt x="1260" y="5"/>
                  </a:lnTo>
                  <a:lnTo>
                    <a:pt x="1255" y="5"/>
                  </a:lnTo>
                  <a:lnTo>
                    <a:pt x="1255" y="0"/>
                  </a:lnTo>
                  <a:close/>
                  <a:moveTo>
                    <a:pt x="1266" y="0"/>
                  </a:moveTo>
                  <a:lnTo>
                    <a:pt x="1271" y="0"/>
                  </a:lnTo>
                  <a:lnTo>
                    <a:pt x="1271" y="5"/>
                  </a:lnTo>
                  <a:lnTo>
                    <a:pt x="1266" y="5"/>
                  </a:lnTo>
                  <a:lnTo>
                    <a:pt x="1266" y="0"/>
                  </a:lnTo>
                  <a:close/>
                  <a:moveTo>
                    <a:pt x="1276" y="0"/>
                  </a:moveTo>
                  <a:lnTo>
                    <a:pt x="1281" y="0"/>
                  </a:lnTo>
                  <a:lnTo>
                    <a:pt x="1281" y="5"/>
                  </a:lnTo>
                  <a:lnTo>
                    <a:pt x="1276" y="5"/>
                  </a:lnTo>
                  <a:lnTo>
                    <a:pt x="1276" y="0"/>
                  </a:lnTo>
                  <a:close/>
                  <a:moveTo>
                    <a:pt x="1286" y="0"/>
                  </a:moveTo>
                  <a:lnTo>
                    <a:pt x="1292" y="0"/>
                  </a:lnTo>
                  <a:lnTo>
                    <a:pt x="1292" y="5"/>
                  </a:lnTo>
                  <a:lnTo>
                    <a:pt x="1286" y="5"/>
                  </a:lnTo>
                  <a:lnTo>
                    <a:pt x="1286" y="0"/>
                  </a:lnTo>
                  <a:close/>
                  <a:moveTo>
                    <a:pt x="1297" y="0"/>
                  </a:moveTo>
                  <a:lnTo>
                    <a:pt x="1302" y="0"/>
                  </a:lnTo>
                  <a:lnTo>
                    <a:pt x="1302" y="5"/>
                  </a:lnTo>
                  <a:lnTo>
                    <a:pt x="1297" y="5"/>
                  </a:lnTo>
                  <a:lnTo>
                    <a:pt x="1297" y="0"/>
                  </a:lnTo>
                  <a:close/>
                  <a:moveTo>
                    <a:pt x="1307" y="0"/>
                  </a:moveTo>
                  <a:lnTo>
                    <a:pt x="1312" y="0"/>
                  </a:lnTo>
                  <a:lnTo>
                    <a:pt x="1312" y="5"/>
                  </a:lnTo>
                  <a:lnTo>
                    <a:pt x="1307" y="5"/>
                  </a:lnTo>
                  <a:lnTo>
                    <a:pt x="1307" y="0"/>
                  </a:lnTo>
                  <a:close/>
                  <a:moveTo>
                    <a:pt x="1317" y="0"/>
                  </a:moveTo>
                  <a:lnTo>
                    <a:pt x="1323" y="0"/>
                  </a:lnTo>
                  <a:lnTo>
                    <a:pt x="1323" y="5"/>
                  </a:lnTo>
                  <a:lnTo>
                    <a:pt x="1317" y="5"/>
                  </a:lnTo>
                  <a:lnTo>
                    <a:pt x="1317" y="0"/>
                  </a:lnTo>
                  <a:close/>
                  <a:moveTo>
                    <a:pt x="1328" y="0"/>
                  </a:moveTo>
                  <a:lnTo>
                    <a:pt x="1333" y="0"/>
                  </a:lnTo>
                  <a:lnTo>
                    <a:pt x="1333" y="5"/>
                  </a:lnTo>
                  <a:lnTo>
                    <a:pt x="1328" y="5"/>
                  </a:lnTo>
                  <a:lnTo>
                    <a:pt x="1328" y="0"/>
                  </a:lnTo>
                  <a:close/>
                  <a:moveTo>
                    <a:pt x="1338" y="0"/>
                  </a:moveTo>
                  <a:lnTo>
                    <a:pt x="1343" y="0"/>
                  </a:lnTo>
                  <a:lnTo>
                    <a:pt x="1343" y="5"/>
                  </a:lnTo>
                  <a:lnTo>
                    <a:pt x="1338" y="5"/>
                  </a:lnTo>
                  <a:lnTo>
                    <a:pt x="1338" y="0"/>
                  </a:lnTo>
                  <a:close/>
                  <a:moveTo>
                    <a:pt x="1349" y="0"/>
                  </a:moveTo>
                  <a:lnTo>
                    <a:pt x="1354" y="0"/>
                  </a:lnTo>
                  <a:lnTo>
                    <a:pt x="1354" y="5"/>
                  </a:lnTo>
                  <a:lnTo>
                    <a:pt x="1349" y="5"/>
                  </a:lnTo>
                  <a:lnTo>
                    <a:pt x="1349" y="0"/>
                  </a:lnTo>
                  <a:close/>
                  <a:moveTo>
                    <a:pt x="1359" y="0"/>
                  </a:moveTo>
                  <a:lnTo>
                    <a:pt x="1364" y="0"/>
                  </a:lnTo>
                  <a:lnTo>
                    <a:pt x="1364" y="5"/>
                  </a:lnTo>
                  <a:lnTo>
                    <a:pt x="1359" y="5"/>
                  </a:lnTo>
                  <a:lnTo>
                    <a:pt x="1359" y="0"/>
                  </a:lnTo>
                  <a:close/>
                  <a:moveTo>
                    <a:pt x="1369" y="0"/>
                  </a:moveTo>
                  <a:lnTo>
                    <a:pt x="1375" y="0"/>
                  </a:lnTo>
                  <a:lnTo>
                    <a:pt x="1375" y="5"/>
                  </a:lnTo>
                  <a:lnTo>
                    <a:pt x="1369" y="5"/>
                  </a:lnTo>
                  <a:lnTo>
                    <a:pt x="1369" y="0"/>
                  </a:lnTo>
                  <a:close/>
                  <a:moveTo>
                    <a:pt x="1380" y="0"/>
                  </a:moveTo>
                  <a:lnTo>
                    <a:pt x="1385" y="0"/>
                  </a:lnTo>
                  <a:lnTo>
                    <a:pt x="1385" y="5"/>
                  </a:lnTo>
                  <a:lnTo>
                    <a:pt x="1380" y="5"/>
                  </a:lnTo>
                  <a:lnTo>
                    <a:pt x="1380" y="0"/>
                  </a:lnTo>
                  <a:close/>
                  <a:moveTo>
                    <a:pt x="1390" y="0"/>
                  </a:moveTo>
                  <a:lnTo>
                    <a:pt x="1395" y="0"/>
                  </a:lnTo>
                  <a:lnTo>
                    <a:pt x="1395" y="5"/>
                  </a:lnTo>
                  <a:lnTo>
                    <a:pt x="1390" y="5"/>
                  </a:lnTo>
                  <a:lnTo>
                    <a:pt x="1390" y="0"/>
                  </a:lnTo>
                  <a:close/>
                  <a:moveTo>
                    <a:pt x="1400" y="0"/>
                  </a:moveTo>
                  <a:lnTo>
                    <a:pt x="1406" y="0"/>
                  </a:lnTo>
                  <a:lnTo>
                    <a:pt x="1406" y="5"/>
                  </a:lnTo>
                  <a:lnTo>
                    <a:pt x="1400" y="5"/>
                  </a:lnTo>
                  <a:lnTo>
                    <a:pt x="1400" y="0"/>
                  </a:lnTo>
                  <a:close/>
                  <a:moveTo>
                    <a:pt x="1411" y="0"/>
                  </a:moveTo>
                  <a:lnTo>
                    <a:pt x="1416" y="0"/>
                  </a:lnTo>
                  <a:lnTo>
                    <a:pt x="1416" y="5"/>
                  </a:lnTo>
                  <a:lnTo>
                    <a:pt x="1411" y="5"/>
                  </a:lnTo>
                  <a:lnTo>
                    <a:pt x="1411" y="0"/>
                  </a:lnTo>
                  <a:close/>
                  <a:moveTo>
                    <a:pt x="1421" y="0"/>
                  </a:moveTo>
                  <a:lnTo>
                    <a:pt x="1426" y="0"/>
                  </a:lnTo>
                  <a:lnTo>
                    <a:pt x="1426" y="5"/>
                  </a:lnTo>
                  <a:lnTo>
                    <a:pt x="1421" y="5"/>
                  </a:lnTo>
                  <a:lnTo>
                    <a:pt x="1421" y="0"/>
                  </a:lnTo>
                  <a:close/>
                  <a:moveTo>
                    <a:pt x="1432" y="0"/>
                  </a:moveTo>
                  <a:lnTo>
                    <a:pt x="1437" y="0"/>
                  </a:lnTo>
                  <a:lnTo>
                    <a:pt x="1437" y="5"/>
                  </a:lnTo>
                  <a:lnTo>
                    <a:pt x="1432" y="5"/>
                  </a:lnTo>
                  <a:lnTo>
                    <a:pt x="1432" y="0"/>
                  </a:lnTo>
                  <a:close/>
                  <a:moveTo>
                    <a:pt x="1442" y="0"/>
                  </a:moveTo>
                  <a:lnTo>
                    <a:pt x="1447" y="0"/>
                  </a:lnTo>
                  <a:lnTo>
                    <a:pt x="1447" y="5"/>
                  </a:lnTo>
                  <a:lnTo>
                    <a:pt x="1442" y="5"/>
                  </a:lnTo>
                  <a:lnTo>
                    <a:pt x="1442" y="0"/>
                  </a:lnTo>
                  <a:close/>
                  <a:moveTo>
                    <a:pt x="1452" y="0"/>
                  </a:moveTo>
                  <a:lnTo>
                    <a:pt x="1458" y="0"/>
                  </a:lnTo>
                  <a:lnTo>
                    <a:pt x="1458" y="5"/>
                  </a:lnTo>
                  <a:lnTo>
                    <a:pt x="1452" y="5"/>
                  </a:lnTo>
                  <a:lnTo>
                    <a:pt x="1452" y="0"/>
                  </a:lnTo>
                  <a:close/>
                  <a:moveTo>
                    <a:pt x="1463" y="0"/>
                  </a:moveTo>
                  <a:lnTo>
                    <a:pt x="1468" y="0"/>
                  </a:lnTo>
                  <a:lnTo>
                    <a:pt x="1468" y="5"/>
                  </a:lnTo>
                  <a:lnTo>
                    <a:pt x="1463" y="5"/>
                  </a:lnTo>
                  <a:lnTo>
                    <a:pt x="1463" y="0"/>
                  </a:lnTo>
                  <a:close/>
                  <a:moveTo>
                    <a:pt x="1473" y="0"/>
                  </a:moveTo>
                  <a:lnTo>
                    <a:pt x="1478" y="0"/>
                  </a:lnTo>
                  <a:lnTo>
                    <a:pt x="1478" y="5"/>
                  </a:lnTo>
                  <a:lnTo>
                    <a:pt x="1473" y="5"/>
                  </a:lnTo>
                  <a:lnTo>
                    <a:pt x="1473" y="0"/>
                  </a:lnTo>
                  <a:close/>
                  <a:moveTo>
                    <a:pt x="1483" y="0"/>
                  </a:moveTo>
                  <a:lnTo>
                    <a:pt x="1489" y="0"/>
                  </a:lnTo>
                  <a:lnTo>
                    <a:pt x="1489" y="5"/>
                  </a:lnTo>
                  <a:lnTo>
                    <a:pt x="1483" y="5"/>
                  </a:lnTo>
                  <a:lnTo>
                    <a:pt x="1483" y="0"/>
                  </a:lnTo>
                  <a:close/>
                  <a:moveTo>
                    <a:pt x="1494" y="0"/>
                  </a:moveTo>
                  <a:lnTo>
                    <a:pt x="1499" y="0"/>
                  </a:lnTo>
                  <a:lnTo>
                    <a:pt x="1499" y="5"/>
                  </a:lnTo>
                  <a:lnTo>
                    <a:pt x="1494" y="5"/>
                  </a:lnTo>
                  <a:lnTo>
                    <a:pt x="1494" y="0"/>
                  </a:lnTo>
                  <a:close/>
                  <a:moveTo>
                    <a:pt x="1504" y="0"/>
                  </a:moveTo>
                  <a:lnTo>
                    <a:pt x="1509" y="0"/>
                  </a:lnTo>
                  <a:lnTo>
                    <a:pt x="1509" y="5"/>
                  </a:lnTo>
                  <a:lnTo>
                    <a:pt x="1504" y="5"/>
                  </a:lnTo>
                  <a:lnTo>
                    <a:pt x="1504" y="0"/>
                  </a:lnTo>
                  <a:close/>
                  <a:moveTo>
                    <a:pt x="1515" y="0"/>
                  </a:moveTo>
                  <a:lnTo>
                    <a:pt x="1520" y="0"/>
                  </a:lnTo>
                  <a:lnTo>
                    <a:pt x="1520" y="5"/>
                  </a:lnTo>
                  <a:lnTo>
                    <a:pt x="1515" y="5"/>
                  </a:lnTo>
                  <a:lnTo>
                    <a:pt x="1515" y="0"/>
                  </a:lnTo>
                  <a:close/>
                  <a:moveTo>
                    <a:pt x="1525" y="0"/>
                  </a:moveTo>
                  <a:lnTo>
                    <a:pt x="1530" y="0"/>
                  </a:lnTo>
                  <a:lnTo>
                    <a:pt x="1530" y="5"/>
                  </a:lnTo>
                  <a:lnTo>
                    <a:pt x="1525" y="5"/>
                  </a:lnTo>
                  <a:lnTo>
                    <a:pt x="1525" y="0"/>
                  </a:lnTo>
                  <a:close/>
                  <a:moveTo>
                    <a:pt x="1535" y="0"/>
                  </a:moveTo>
                  <a:lnTo>
                    <a:pt x="1541" y="0"/>
                  </a:lnTo>
                  <a:lnTo>
                    <a:pt x="1541" y="5"/>
                  </a:lnTo>
                  <a:lnTo>
                    <a:pt x="1535" y="5"/>
                  </a:lnTo>
                  <a:lnTo>
                    <a:pt x="1535" y="0"/>
                  </a:lnTo>
                  <a:close/>
                  <a:moveTo>
                    <a:pt x="1546" y="0"/>
                  </a:moveTo>
                  <a:lnTo>
                    <a:pt x="1551" y="0"/>
                  </a:lnTo>
                  <a:lnTo>
                    <a:pt x="1551" y="5"/>
                  </a:lnTo>
                  <a:lnTo>
                    <a:pt x="1546" y="5"/>
                  </a:lnTo>
                  <a:lnTo>
                    <a:pt x="1546" y="0"/>
                  </a:lnTo>
                  <a:close/>
                  <a:moveTo>
                    <a:pt x="1556" y="0"/>
                  </a:moveTo>
                  <a:lnTo>
                    <a:pt x="1561" y="0"/>
                  </a:lnTo>
                  <a:lnTo>
                    <a:pt x="1561" y="5"/>
                  </a:lnTo>
                  <a:lnTo>
                    <a:pt x="1556" y="5"/>
                  </a:lnTo>
                  <a:lnTo>
                    <a:pt x="1556" y="0"/>
                  </a:lnTo>
                  <a:close/>
                  <a:moveTo>
                    <a:pt x="1566" y="0"/>
                  </a:moveTo>
                  <a:lnTo>
                    <a:pt x="1572" y="0"/>
                  </a:lnTo>
                  <a:lnTo>
                    <a:pt x="1572" y="5"/>
                  </a:lnTo>
                  <a:lnTo>
                    <a:pt x="1566" y="5"/>
                  </a:lnTo>
                  <a:lnTo>
                    <a:pt x="1566" y="0"/>
                  </a:lnTo>
                  <a:close/>
                  <a:moveTo>
                    <a:pt x="1577" y="0"/>
                  </a:moveTo>
                  <a:lnTo>
                    <a:pt x="1582" y="0"/>
                  </a:lnTo>
                  <a:lnTo>
                    <a:pt x="1582" y="5"/>
                  </a:lnTo>
                  <a:lnTo>
                    <a:pt x="1577" y="5"/>
                  </a:lnTo>
                  <a:lnTo>
                    <a:pt x="1577" y="0"/>
                  </a:lnTo>
                  <a:close/>
                  <a:moveTo>
                    <a:pt x="1587" y="0"/>
                  </a:moveTo>
                  <a:lnTo>
                    <a:pt x="1592" y="0"/>
                  </a:lnTo>
                  <a:lnTo>
                    <a:pt x="1592" y="5"/>
                  </a:lnTo>
                  <a:lnTo>
                    <a:pt x="1587" y="5"/>
                  </a:lnTo>
                  <a:lnTo>
                    <a:pt x="1587" y="0"/>
                  </a:lnTo>
                  <a:close/>
                  <a:moveTo>
                    <a:pt x="1598" y="0"/>
                  </a:moveTo>
                  <a:lnTo>
                    <a:pt x="1603" y="0"/>
                  </a:lnTo>
                  <a:lnTo>
                    <a:pt x="1603" y="5"/>
                  </a:lnTo>
                  <a:lnTo>
                    <a:pt x="1598" y="5"/>
                  </a:lnTo>
                  <a:lnTo>
                    <a:pt x="1598" y="0"/>
                  </a:lnTo>
                  <a:close/>
                  <a:moveTo>
                    <a:pt x="1608" y="0"/>
                  </a:moveTo>
                  <a:lnTo>
                    <a:pt x="1613" y="0"/>
                  </a:lnTo>
                  <a:lnTo>
                    <a:pt x="1613" y="5"/>
                  </a:lnTo>
                  <a:lnTo>
                    <a:pt x="1608" y="5"/>
                  </a:lnTo>
                  <a:lnTo>
                    <a:pt x="1608" y="0"/>
                  </a:lnTo>
                  <a:close/>
                  <a:moveTo>
                    <a:pt x="1618" y="0"/>
                  </a:moveTo>
                  <a:lnTo>
                    <a:pt x="1624" y="0"/>
                  </a:lnTo>
                  <a:lnTo>
                    <a:pt x="1624" y="5"/>
                  </a:lnTo>
                  <a:lnTo>
                    <a:pt x="1618" y="5"/>
                  </a:lnTo>
                  <a:lnTo>
                    <a:pt x="1618" y="0"/>
                  </a:lnTo>
                  <a:close/>
                  <a:moveTo>
                    <a:pt x="1629" y="0"/>
                  </a:moveTo>
                  <a:lnTo>
                    <a:pt x="1634" y="0"/>
                  </a:lnTo>
                  <a:lnTo>
                    <a:pt x="1634" y="5"/>
                  </a:lnTo>
                  <a:lnTo>
                    <a:pt x="1629" y="5"/>
                  </a:lnTo>
                  <a:lnTo>
                    <a:pt x="1629" y="0"/>
                  </a:lnTo>
                  <a:close/>
                  <a:moveTo>
                    <a:pt x="1639" y="0"/>
                  </a:moveTo>
                  <a:lnTo>
                    <a:pt x="1644" y="0"/>
                  </a:lnTo>
                  <a:lnTo>
                    <a:pt x="1644" y="5"/>
                  </a:lnTo>
                  <a:lnTo>
                    <a:pt x="1639" y="5"/>
                  </a:lnTo>
                  <a:lnTo>
                    <a:pt x="1639" y="0"/>
                  </a:lnTo>
                  <a:close/>
                  <a:moveTo>
                    <a:pt x="1649" y="0"/>
                  </a:moveTo>
                  <a:lnTo>
                    <a:pt x="1655" y="0"/>
                  </a:lnTo>
                  <a:lnTo>
                    <a:pt x="1655" y="5"/>
                  </a:lnTo>
                  <a:lnTo>
                    <a:pt x="1649" y="5"/>
                  </a:lnTo>
                  <a:lnTo>
                    <a:pt x="1649" y="0"/>
                  </a:lnTo>
                  <a:close/>
                  <a:moveTo>
                    <a:pt x="1660" y="0"/>
                  </a:moveTo>
                  <a:lnTo>
                    <a:pt x="1665" y="0"/>
                  </a:lnTo>
                  <a:lnTo>
                    <a:pt x="1665" y="5"/>
                  </a:lnTo>
                  <a:lnTo>
                    <a:pt x="1660" y="5"/>
                  </a:lnTo>
                  <a:lnTo>
                    <a:pt x="1660" y="0"/>
                  </a:lnTo>
                  <a:close/>
                  <a:moveTo>
                    <a:pt x="1670" y="0"/>
                  </a:moveTo>
                  <a:lnTo>
                    <a:pt x="1675" y="0"/>
                  </a:lnTo>
                  <a:lnTo>
                    <a:pt x="1675" y="5"/>
                  </a:lnTo>
                  <a:lnTo>
                    <a:pt x="1670" y="5"/>
                  </a:lnTo>
                  <a:lnTo>
                    <a:pt x="1670" y="0"/>
                  </a:lnTo>
                  <a:close/>
                  <a:moveTo>
                    <a:pt x="1681" y="0"/>
                  </a:moveTo>
                  <a:lnTo>
                    <a:pt x="1686" y="0"/>
                  </a:lnTo>
                  <a:lnTo>
                    <a:pt x="1686" y="5"/>
                  </a:lnTo>
                  <a:lnTo>
                    <a:pt x="1681" y="5"/>
                  </a:lnTo>
                  <a:lnTo>
                    <a:pt x="1681" y="0"/>
                  </a:lnTo>
                  <a:close/>
                  <a:moveTo>
                    <a:pt x="1691" y="0"/>
                  </a:moveTo>
                  <a:lnTo>
                    <a:pt x="1696" y="0"/>
                  </a:lnTo>
                  <a:lnTo>
                    <a:pt x="1696" y="5"/>
                  </a:lnTo>
                  <a:lnTo>
                    <a:pt x="1691" y="5"/>
                  </a:lnTo>
                  <a:lnTo>
                    <a:pt x="1691" y="0"/>
                  </a:lnTo>
                  <a:close/>
                  <a:moveTo>
                    <a:pt x="1701" y="0"/>
                  </a:moveTo>
                  <a:lnTo>
                    <a:pt x="1706" y="0"/>
                  </a:lnTo>
                  <a:lnTo>
                    <a:pt x="1706" y="5"/>
                  </a:lnTo>
                  <a:lnTo>
                    <a:pt x="1701" y="5"/>
                  </a:lnTo>
                  <a:lnTo>
                    <a:pt x="1701" y="0"/>
                  </a:lnTo>
                  <a:close/>
                  <a:moveTo>
                    <a:pt x="1712" y="0"/>
                  </a:moveTo>
                  <a:lnTo>
                    <a:pt x="1717" y="0"/>
                  </a:lnTo>
                  <a:lnTo>
                    <a:pt x="1717" y="5"/>
                  </a:lnTo>
                  <a:lnTo>
                    <a:pt x="1712" y="5"/>
                  </a:lnTo>
                  <a:lnTo>
                    <a:pt x="1712" y="0"/>
                  </a:lnTo>
                  <a:close/>
                  <a:moveTo>
                    <a:pt x="1722" y="0"/>
                  </a:moveTo>
                  <a:lnTo>
                    <a:pt x="1727" y="0"/>
                  </a:lnTo>
                  <a:lnTo>
                    <a:pt x="1727" y="5"/>
                  </a:lnTo>
                  <a:lnTo>
                    <a:pt x="1722" y="5"/>
                  </a:lnTo>
                  <a:lnTo>
                    <a:pt x="1722" y="0"/>
                  </a:lnTo>
                  <a:close/>
                  <a:moveTo>
                    <a:pt x="1732" y="0"/>
                  </a:moveTo>
                  <a:lnTo>
                    <a:pt x="1738" y="0"/>
                  </a:lnTo>
                  <a:lnTo>
                    <a:pt x="1738" y="5"/>
                  </a:lnTo>
                  <a:lnTo>
                    <a:pt x="1732" y="5"/>
                  </a:lnTo>
                  <a:lnTo>
                    <a:pt x="1732" y="0"/>
                  </a:lnTo>
                  <a:close/>
                  <a:moveTo>
                    <a:pt x="1743" y="0"/>
                  </a:moveTo>
                  <a:lnTo>
                    <a:pt x="1748" y="0"/>
                  </a:lnTo>
                  <a:lnTo>
                    <a:pt x="1748" y="5"/>
                  </a:lnTo>
                  <a:lnTo>
                    <a:pt x="1743" y="5"/>
                  </a:lnTo>
                  <a:lnTo>
                    <a:pt x="1743" y="0"/>
                  </a:lnTo>
                  <a:close/>
                  <a:moveTo>
                    <a:pt x="1753" y="0"/>
                  </a:moveTo>
                  <a:lnTo>
                    <a:pt x="1758" y="0"/>
                  </a:lnTo>
                  <a:lnTo>
                    <a:pt x="1758" y="5"/>
                  </a:lnTo>
                  <a:lnTo>
                    <a:pt x="1753" y="5"/>
                  </a:lnTo>
                  <a:lnTo>
                    <a:pt x="1753" y="0"/>
                  </a:lnTo>
                  <a:close/>
                  <a:moveTo>
                    <a:pt x="1764" y="0"/>
                  </a:moveTo>
                  <a:lnTo>
                    <a:pt x="1769" y="0"/>
                  </a:lnTo>
                  <a:lnTo>
                    <a:pt x="1769" y="5"/>
                  </a:lnTo>
                  <a:lnTo>
                    <a:pt x="1764" y="5"/>
                  </a:lnTo>
                  <a:lnTo>
                    <a:pt x="1764" y="0"/>
                  </a:lnTo>
                  <a:close/>
                  <a:moveTo>
                    <a:pt x="1774" y="0"/>
                  </a:moveTo>
                  <a:lnTo>
                    <a:pt x="1779" y="0"/>
                  </a:lnTo>
                  <a:lnTo>
                    <a:pt x="1779" y="5"/>
                  </a:lnTo>
                  <a:lnTo>
                    <a:pt x="1774" y="5"/>
                  </a:lnTo>
                  <a:lnTo>
                    <a:pt x="1774" y="0"/>
                  </a:lnTo>
                  <a:close/>
                  <a:moveTo>
                    <a:pt x="1784" y="0"/>
                  </a:moveTo>
                  <a:lnTo>
                    <a:pt x="1789" y="0"/>
                  </a:lnTo>
                  <a:lnTo>
                    <a:pt x="1789" y="5"/>
                  </a:lnTo>
                  <a:lnTo>
                    <a:pt x="1784" y="5"/>
                  </a:lnTo>
                  <a:lnTo>
                    <a:pt x="1784" y="0"/>
                  </a:lnTo>
                  <a:close/>
                  <a:moveTo>
                    <a:pt x="1795" y="0"/>
                  </a:moveTo>
                  <a:lnTo>
                    <a:pt x="1800" y="0"/>
                  </a:lnTo>
                  <a:lnTo>
                    <a:pt x="1800" y="5"/>
                  </a:lnTo>
                  <a:lnTo>
                    <a:pt x="1795" y="5"/>
                  </a:lnTo>
                  <a:lnTo>
                    <a:pt x="1795" y="0"/>
                  </a:lnTo>
                  <a:close/>
                  <a:moveTo>
                    <a:pt x="1805" y="0"/>
                  </a:moveTo>
                  <a:lnTo>
                    <a:pt x="1810" y="0"/>
                  </a:lnTo>
                  <a:lnTo>
                    <a:pt x="1810" y="5"/>
                  </a:lnTo>
                  <a:lnTo>
                    <a:pt x="1805" y="5"/>
                  </a:lnTo>
                  <a:lnTo>
                    <a:pt x="1805" y="0"/>
                  </a:lnTo>
                  <a:close/>
                  <a:moveTo>
                    <a:pt x="1815" y="0"/>
                  </a:moveTo>
                  <a:lnTo>
                    <a:pt x="1821" y="0"/>
                  </a:lnTo>
                  <a:lnTo>
                    <a:pt x="1821" y="5"/>
                  </a:lnTo>
                  <a:lnTo>
                    <a:pt x="1815" y="5"/>
                  </a:lnTo>
                  <a:lnTo>
                    <a:pt x="1815" y="0"/>
                  </a:lnTo>
                  <a:close/>
                  <a:moveTo>
                    <a:pt x="1826" y="0"/>
                  </a:moveTo>
                  <a:lnTo>
                    <a:pt x="1831" y="0"/>
                  </a:lnTo>
                  <a:lnTo>
                    <a:pt x="1831" y="5"/>
                  </a:lnTo>
                  <a:lnTo>
                    <a:pt x="1826" y="5"/>
                  </a:lnTo>
                  <a:lnTo>
                    <a:pt x="1826" y="0"/>
                  </a:lnTo>
                  <a:close/>
                  <a:moveTo>
                    <a:pt x="1836" y="0"/>
                  </a:moveTo>
                  <a:lnTo>
                    <a:pt x="1841" y="0"/>
                  </a:lnTo>
                  <a:lnTo>
                    <a:pt x="1841" y="5"/>
                  </a:lnTo>
                  <a:lnTo>
                    <a:pt x="1836" y="5"/>
                  </a:lnTo>
                  <a:lnTo>
                    <a:pt x="1836" y="0"/>
                  </a:lnTo>
                  <a:close/>
                  <a:moveTo>
                    <a:pt x="1847" y="0"/>
                  </a:moveTo>
                  <a:lnTo>
                    <a:pt x="1852" y="0"/>
                  </a:lnTo>
                  <a:lnTo>
                    <a:pt x="1852" y="5"/>
                  </a:lnTo>
                  <a:lnTo>
                    <a:pt x="1847" y="5"/>
                  </a:lnTo>
                  <a:lnTo>
                    <a:pt x="1847" y="0"/>
                  </a:lnTo>
                  <a:close/>
                  <a:moveTo>
                    <a:pt x="1857" y="0"/>
                  </a:moveTo>
                  <a:lnTo>
                    <a:pt x="1862" y="0"/>
                  </a:lnTo>
                  <a:lnTo>
                    <a:pt x="1862" y="5"/>
                  </a:lnTo>
                  <a:lnTo>
                    <a:pt x="1857" y="5"/>
                  </a:lnTo>
                  <a:lnTo>
                    <a:pt x="1857" y="0"/>
                  </a:lnTo>
                  <a:close/>
                  <a:moveTo>
                    <a:pt x="1867" y="0"/>
                  </a:moveTo>
                  <a:lnTo>
                    <a:pt x="1872" y="0"/>
                  </a:lnTo>
                  <a:lnTo>
                    <a:pt x="1872" y="5"/>
                  </a:lnTo>
                  <a:lnTo>
                    <a:pt x="1867" y="5"/>
                  </a:lnTo>
                  <a:lnTo>
                    <a:pt x="1867" y="0"/>
                  </a:lnTo>
                  <a:close/>
                  <a:moveTo>
                    <a:pt x="1878" y="0"/>
                  </a:moveTo>
                  <a:lnTo>
                    <a:pt x="1883" y="0"/>
                  </a:lnTo>
                  <a:lnTo>
                    <a:pt x="1883" y="5"/>
                  </a:lnTo>
                  <a:lnTo>
                    <a:pt x="1878" y="5"/>
                  </a:lnTo>
                  <a:lnTo>
                    <a:pt x="1878" y="0"/>
                  </a:lnTo>
                  <a:close/>
                  <a:moveTo>
                    <a:pt x="1888" y="0"/>
                  </a:moveTo>
                  <a:lnTo>
                    <a:pt x="1893" y="0"/>
                  </a:lnTo>
                  <a:lnTo>
                    <a:pt x="1893" y="5"/>
                  </a:lnTo>
                  <a:lnTo>
                    <a:pt x="1888" y="5"/>
                  </a:lnTo>
                  <a:lnTo>
                    <a:pt x="1888" y="0"/>
                  </a:lnTo>
                  <a:close/>
                  <a:moveTo>
                    <a:pt x="1898" y="0"/>
                  </a:moveTo>
                  <a:lnTo>
                    <a:pt x="1904" y="0"/>
                  </a:lnTo>
                  <a:lnTo>
                    <a:pt x="1904" y="5"/>
                  </a:lnTo>
                  <a:lnTo>
                    <a:pt x="1898" y="5"/>
                  </a:lnTo>
                  <a:lnTo>
                    <a:pt x="1898" y="0"/>
                  </a:lnTo>
                  <a:close/>
                  <a:moveTo>
                    <a:pt x="1909" y="0"/>
                  </a:moveTo>
                  <a:lnTo>
                    <a:pt x="1914" y="0"/>
                  </a:lnTo>
                  <a:lnTo>
                    <a:pt x="1914" y="5"/>
                  </a:lnTo>
                  <a:lnTo>
                    <a:pt x="1909" y="5"/>
                  </a:lnTo>
                  <a:lnTo>
                    <a:pt x="1909" y="0"/>
                  </a:lnTo>
                  <a:close/>
                  <a:moveTo>
                    <a:pt x="1919" y="0"/>
                  </a:moveTo>
                  <a:lnTo>
                    <a:pt x="1924" y="0"/>
                  </a:lnTo>
                  <a:lnTo>
                    <a:pt x="1924" y="5"/>
                  </a:lnTo>
                  <a:lnTo>
                    <a:pt x="1919" y="5"/>
                  </a:lnTo>
                  <a:lnTo>
                    <a:pt x="1919" y="0"/>
                  </a:lnTo>
                  <a:close/>
                  <a:moveTo>
                    <a:pt x="1930" y="0"/>
                  </a:moveTo>
                  <a:lnTo>
                    <a:pt x="1935" y="0"/>
                  </a:lnTo>
                  <a:lnTo>
                    <a:pt x="1935" y="5"/>
                  </a:lnTo>
                  <a:lnTo>
                    <a:pt x="1930" y="5"/>
                  </a:lnTo>
                  <a:lnTo>
                    <a:pt x="1930" y="0"/>
                  </a:lnTo>
                  <a:close/>
                  <a:moveTo>
                    <a:pt x="1940" y="0"/>
                  </a:moveTo>
                  <a:lnTo>
                    <a:pt x="1945" y="0"/>
                  </a:lnTo>
                  <a:lnTo>
                    <a:pt x="1945" y="5"/>
                  </a:lnTo>
                  <a:lnTo>
                    <a:pt x="1940" y="5"/>
                  </a:lnTo>
                  <a:lnTo>
                    <a:pt x="1940" y="0"/>
                  </a:lnTo>
                  <a:close/>
                  <a:moveTo>
                    <a:pt x="1950" y="0"/>
                  </a:moveTo>
                  <a:lnTo>
                    <a:pt x="1955" y="0"/>
                  </a:lnTo>
                  <a:lnTo>
                    <a:pt x="1955" y="5"/>
                  </a:lnTo>
                  <a:lnTo>
                    <a:pt x="1950" y="5"/>
                  </a:lnTo>
                  <a:lnTo>
                    <a:pt x="1950" y="0"/>
                  </a:lnTo>
                  <a:close/>
                  <a:moveTo>
                    <a:pt x="1961" y="0"/>
                  </a:moveTo>
                  <a:lnTo>
                    <a:pt x="1966" y="0"/>
                  </a:lnTo>
                  <a:lnTo>
                    <a:pt x="1966" y="5"/>
                  </a:lnTo>
                  <a:lnTo>
                    <a:pt x="1961" y="5"/>
                  </a:lnTo>
                  <a:lnTo>
                    <a:pt x="1961" y="0"/>
                  </a:lnTo>
                  <a:close/>
                  <a:moveTo>
                    <a:pt x="1971" y="0"/>
                  </a:moveTo>
                  <a:lnTo>
                    <a:pt x="1976" y="0"/>
                  </a:lnTo>
                  <a:lnTo>
                    <a:pt x="1976" y="5"/>
                  </a:lnTo>
                  <a:lnTo>
                    <a:pt x="1971" y="5"/>
                  </a:lnTo>
                  <a:lnTo>
                    <a:pt x="1971" y="0"/>
                  </a:lnTo>
                  <a:close/>
                  <a:moveTo>
                    <a:pt x="1981" y="0"/>
                  </a:moveTo>
                  <a:lnTo>
                    <a:pt x="1987" y="0"/>
                  </a:lnTo>
                  <a:lnTo>
                    <a:pt x="1987" y="5"/>
                  </a:lnTo>
                  <a:lnTo>
                    <a:pt x="1981" y="5"/>
                  </a:lnTo>
                  <a:lnTo>
                    <a:pt x="1981" y="0"/>
                  </a:lnTo>
                  <a:close/>
                  <a:moveTo>
                    <a:pt x="1992" y="0"/>
                  </a:moveTo>
                  <a:lnTo>
                    <a:pt x="1997" y="0"/>
                  </a:lnTo>
                  <a:lnTo>
                    <a:pt x="1997" y="5"/>
                  </a:lnTo>
                  <a:lnTo>
                    <a:pt x="1992" y="5"/>
                  </a:lnTo>
                  <a:lnTo>
                    <a:pt x="1992" y="0"/>
                  </a:lnTo>
                  <a:close/>
                  <a:moveTo>
                    <a:pt x="2002" y="0"/>
                  </a:moveTo>
                  <a:lnTo>
                    <a:pt x="2007" y="0"/>
                  </a:lnTo>
                  <a:lnTo>
                    <a:pt x="2007" y="5"/>
                  </a:lnTo>
                  <a:lnTo>
                    <a:pt x="2002" y="5"/>
                  </a:lnTo>
                  <a:lnTo>
                    <a:pt x="2002" y="0"/>
                  </a:lnTo>
                  <a:close/>
                  <a:moveTo>
                    <a:pt x="2012" y="0"/>
                  </a:moveTo>
                  <a:lnTo>
                    <a:pt x="2018" y="0"/>
                  </a:lnTo>
                  <a:lnTo>
                    <a:pt x="2018" y="5"/>
                  </a:lnTo>
                  <a:lnTo>
                    <a:pt x="2012" y="5"/>
                  </a:lnTo>
                  <a:lnTo>
                    <a:pt x="2012" y="0"/>
                  </a:lnTo>
                  <a:close/>
                  <a:moveTo>
                    <a:pt x="2023" y="0"/>
                  </a:moveTo>
                  <a:lnTo>
                    <a:pt x="2028" y="0"/>
                  </a:lnTo>
                  <a:lnTo>
                    <a:pt x="2028" y="5"/>
                  </a:lnTo>
                  <a:lnTo>
                    <a:pt x="2023" y="5"/>
                  </a:lnTo>
                  <a:lnTo>
                    <a:pt x="2023" y="0"/>
                  </a:lnTo>
                  <a:close/>
                  <a:moveTo>
                    <a:pt x="2033" y="0"/>
                  </a:moveTo>
                  <a:lnTo>
                    <a:pt x="2038" y="0"/>
                  </a:lnTo>
                  <a:lnTo>
                    <a:pt x="2038" y="5"/>
                  </a:lnTo>
                  <a:lnTo>
                    <a:pt x="2033" y="5"/>
                  </a:lnTo>
                  <a:lnTo>
                    <a:pt x="2033" y="0"/>
                  </a:lnTo>
                  <a:close/>
                  <a:moveTo>
                    <a:pt x="2044" y="0"/>
                  </a:moveTo>
                  <a:lnTo>
                    <a:pt x="2049" y="0"/>
                  </a:lnTo>
                  <a:lnTo>
                    <a:pt x="2049" y="5"/>
                  </a:lnTo>
                  <a:lnTo>
                    <a:pt x="2044" y="5"/>
                  </a:lnTo>
                  <a:lnTo>
                    <a:pt x="2044" y="0"/>
                  </a:lnTo>
                  <a:close/>
                  <a:moveTo>
                    <a:pt x="2054" y="0"/>
                  </a:moveTo>
                  <a:lnTo>
                    <a:pt x="2059" y="0"/>
                  </a:lnTo>
                  <a:lnTo>
                    <a:pt x="2059" y="5"/>
                  </a:lnTo>
                  <a:lnTo>
                    <a:pt x="2054" y="5"/>
                  </a:lnTo>
                  <a:lnTo>
                    <a:pt x="2054" y="0"/>
                  </a:lnTo>
                  <a:close/>
                  <a:moveTo>
                    <a:pt x="2064" y="0"/>
                  </a:moveTo>
                  <a:lnTo>
                    <a:pt x="2070" y="0"/>
                  </a:lnTo>
                  <a:lnTo>
                    <a:pt x="2070" y="5"/>
                  </a:lnTo>
                  <a:lnTo>
                    <a:pt x="2064" y="5"/>
                  </a:lnTo>
                  <a:lnTo>
                    <a:pt x="2064" y="0"/>
                  </a:lnTo>
                  <a:close/>
                  <a:moveTo>
                    <a:pt x="2075" y="0"/>
                  </a:moveTo>
                  <a:lnTo>
                    <a:pt x="2080" y="0"/>
                  </a:lnTo>
                  <a:lnTo>
                    <a:pt x="2080" y="5"/>
                  </a:lnTo>
                  <a:lnTo>
                    <a:pt x="2075" y="5"/>
                  </a:lnTo>
                  <a:lnTo>
                    <a:pt x="2075" y="0"/>
                  </a:lnTo>
                  <a:close/>
                  <a:moveTo>
                    <a:pt x="2085" y="0"/>
                  </a:moveTo>
                  <a:lnTo>
                    <a:pt x="2090" y="0"/>
                  </a:lnTo>
                  <a:lnTo>
                    <a:pt x="2090" y="5"/>
                  </a:lnTo>
                  <a:lnTo>
                    <a:pt x="2085" y="5"/>
                  </a:lnTo>
                  <a:lnTo>
                    <a:pt x="2085" y="0"/>
                  </a:lnTo>
                  <a:close/>
                  <a:moveTo>
                    <a:pt x="2095" y="0"/>
                  </a:moveTo>
                  <a:lnTo>
                    <a:pt x="2101" y="0"/>
                  </a:lnTo>
                  <a:lnTo>
                    <a:pt x="2101" y="5"/>
                  </a:lnTo>
                  <a:lnTo>
                    <a:pt x="2095" y="5"/>
                  </a:lnTo>
                  <a:lnTo>
                    <a:pt x="2095" y="0"/>
                  </a:lnTo>
                  <a:close/>
                  <a:moveTo>
                    <a:pt x="2106" y="0"/>
                  </a:moveTo>
                  <a:lnTo>
                    <a:pt x="2111" y="0"/>
                  </a:lnTo>
                  <a:lnTo>
                    <a:pt x="2111" y="5"/>
                  </a:lnTo>
                  <a:lnTo>
                    <a:pt x="2106" y="5"/>
                  </a:lnTo>
                  <a:lnTo>
                    <a:pt x="2106" y="0"/>
                  </a:lnTo>
                  <a:close/>
                  <a:moveTo>
                    <a:pt x="2116" y="0"/>
                  </a:moveTo>
                  <a:lnTo>
                    <a:pt x="2121" y="0"/>
                  </a:lnTo>
                  <a:lnTo>
                    <a:pt x="2121" y="5"/>
                  </a:lnTo>
                  <a:lnTo>
                    <a:pt x="2116" y="5"/>
                  </a:lnTo>
                  <a:lnTo>
                    <a:pt x="2116" y="0"/>
                  </a:lnTo>
                  <a:close/>
                  <a:moveTo>
                    <a:pt x="2127" y="0"/>
                  </a:moveTo>
                  <a:lnTo>
                    <a:pt x="2132" y="0"/>
                  </a:lnTo>
                  <a:lnTo>
                    <a:pt x="2132" y="5"/>
                  </a:lnTo>
                  <a:lnTo>
                    <a:pt x="2127" y="5"/>
                  </a:lnTo>
                  <a:lnTo>
                    <a:pt x="2127" y="0"/>
                  </a:lnTo>
                  <a:close/>
                  <a:moveTo>
                    <a:pt x="2137" y="0"/>
                  </a:moveTo>
                  <a:lnTo>
                    <a:pt x="2142" y="0"/>
                  </a:lnTo>
                  <a:lnTo>
                    <a:pt x="2142" y="5"/>
                  </a:lnTo>
                  <a:lnTo>
                    <a:pt x="2137" y="5"/>
                  </a:lnTo>
                  <a:lnTo>
                    <a:pt x="2137" y="0"/>
                  </a:lnTo>
                  <a:close/>
                  <a:moveTo>
                    <a:pt x="2147" y="0"/>
                  </a:moveTo>
                  <a:lnTo>
                    <a:pt x="2153" y="0"/>
                  </a:lnTo>
                  <a:lnTo>
                    <a:pt x="2153" y="5"/>
                  </a:lnTo>
                  <a:lnTo>
                    <a:pt x="2147" y="5"/>
                  </a:lnTo>
                  <a:lnTo>
                    <a:pt x="2147" y="0"/>
                  </a:lnTo>
                  <a:close/>
                  <a:moveTo>
                    <a:pt x="2158" y="0"/>
                  </a:moveTo>
                  <a:lnTo>
                    <a:pt x="2163" y="0"/>
                  </a:lnTo>
                  <a:lnTo>
                    <a:pt x="2163" y="5"/>
                  </a:lnTo>
                  <a:lnTo>
                    <a:pt x="2158" y="5"/>
                  </a:lnTo>
                  <a:lnTo>
                    <a:pt x="2158" y="0"/>
                  </a:lnTo>
                  <a:close/>
                  <a:moveTo>
                    <a:pt x="2168" y="0"/>
                  </a:moveTo>
                  <a:lnTo>
                    <a:pt x="2173" y="0"/>
                  </a:lnTo>
                  <a:lnTo>
                    <a:pt x="2173" y="5"/>
                  </a:lnTo>
                  <a:lnTo>
                    <a:pt x="2168" y="5"/>
                  </a:lnTo>
                  <a:lnTo>
                    <a:pt x="2168" y="0"/>
                  </a:lnTo>
                  <a:close/>
                  <a:moveTo>
                    <a:pt x="2178" y="0"/>
                  </a:moveTo>
                  <a:lnTo>
                    <a:pt x="2184" y="0"/>
                  </a:lnTo>
                  <a:lnTo>
                    <a:pt x="2184" y="5"/>
                  </a:lnTo>
                  <a:lnTo>
                    <a:pt x="2178" y="5"/>
                  </a:lnTo>
                  <a:lnTo>
                    <a:pt x="2178" y="0"/>
                  </a:lnTo>
                  <a:close/>
                  <a:moveTo>
                    <a:pt x="2189" y="0"/>
                  </a:moveTo>
                  <a:lnTo>
                    <a:pt x="2194" y="0"/>
                  </a:lnTo>
                  <a:lnTo>
                    <a:pt x="2194" y="5"/>
                  </a:lnTo>
                  <a:lnTo>
                    <a:pt x="2189" y="5"/>
                  </a:lnTo>
                  <a:lnTo>
                    <a:pt x="2189" y="0"/>
                  </a:lnTo>
                  <a:close/>
                  <a:moveTo>
                    <a:pt x="2199" y="0"/>
                  </a:moveTo>
                  <a:lnTo>
                    <a:pt x="2204" y="0"/>
                  </a:lnTo>
                  <a:lnTo>
                    <a:pt x="2204" y="5"/>
                  </a:lnTo>
                  <a:lnTo>
                    <a:pt x="2199" y="5"/>
                  </a:lnTo>
                  <a:lnTo>
                    <a:pt x="2199" y="0"/>
                  </a:lnTo>
                  <a:close/>
                  <a:moveTo>
                    <a:pt x="2210" y="0"/>
                  </a:moveTo>
                  <a:lnTo>
                    <a:pt x="2215" y="0"/>
                  </a:lnTo>
                  <a:lnTo>
                    <a:pt x="2215" y="5"/>
                  </a:lnTo>
                  <a:lnTo>
                    <a:pt x="2210" y="5"/>
                  </a:lnTo>
                  <a:lnTo>
                    <a:pt x="2210" y="0"/>
                  </a:lnTo>
                  <a:close/>
                  <a:moveTo>
                    <a:pt x="2220" y="0"/>
                  </a:moveTo>
                  <a:lnTo>
                    <a:pt x="2225" y="0"/>
                  </a:lnTo>
                  <a:lnTo>
                    <a:pt x="2225" y="5"/>
                  </a:lnTo>
                  <a:lnTo>
                    <a:pt x="2220" y="5"/>
                  </a:lnTo>
                  <a:lnTo>
                    <a:pt x="2220" y="0"/>
                  </a:lnTo>
                  <a:close/>
                  <a:moveTo>
                    <a:pt x="2230" y="0"/>
                  </a:moveTo>
                  <a:lnTo>
                    <a:pt x="2236" y="0"/>
                  </a:lnTo>
                  <a:lnTo>
                    <a:pt x="2236" y="5"/>
                  </a:lnTo>
                  <a:lnTo>
                    <a:pt x="2230" y="5"/>
                  </a:lnTo>
                  <a:lnTo>
                    <a:pt x="2230" y="0"/>
                  </a:lnTo>
                  <a:close/>
                  <a:moveTo>
                    <a:pt x="2241" y="0"/>
                  </a:moveTo>
                  <a:lnTo>
                    <a:pt x="2246" y="0"/>
                  </a:lnTo>
                  <a:lnTo>
                    <a:pt x="2246" y="5"/>
                  </a:lnTo>
                  <a:lnTo>
                    <a:pt x="2241" y="5"/>
                  </a:lnTo>
                  <a:lnTo>
                    <a:pt x="2241" y="0"/>
                  </a:lnTo>
                  <a:close/>
                  <a:moveTo>
                    <a:pt x="2251" y="0"/>
                  </a:moveTo>
                  <a:lnTo>
                    <a:pt x="2256" y="0"/>
                  </a:lnTo>
                  <a:lnTo>
                    <a:pt x="2256" y="5"/>
                  </a:lnTo>
                  <a:lnTo>
                    <a:pt x="2251" y="5"/>
                  </a:lnTo>
                  <a:lnTo>
                    <a:pt x="2251" y="0"/>
                  </a:lnTo>
                  <a:close/>
                  <a:moveTo>
                    <a:pt x="2261" y="0"/>
                  </a:moveTo>
                  <a:lnTo>
                    <a:pt x="2267" y="0"/>
                  </a:lnTo>
                  <a:lnTo>
                    <a:pt x="2267" y="5"/>
                  </a:lnTo>
                  <a:lnTo>
                    <a:pt x="2261" y="5"/>
                  </a:lnTo>
                  <a:lnTo>
                    <a:pt x="2261" y="0"/>
                  </a:lnTo>
                  <a:close/>
                  <a:moveTo>
                    <a:pt x="2272" y="0"/>
                  </a:moveTo>
                  <a:lnTo>
                    <a:pt x="2277" y="0"/>
                  </a:lnTo>
                  <a:lnTo>
                    <a:pt x="2277" y="5"/>
                  </a:lnTo>
                  <a:lnTo>
                    <a:pt x="2272" y="5"/>
                  </a:lnTo>
                  <a:lnTo>
                    <a:pt x="2272" y="0"/>
                  </a:lnTo>
                  <a:close/>
                  <a:moveTo>
                    <a:pt x="2282" y="0"/>
                  </a:moveTo>
                  <a:lnTo>
                    <a:pt x="2287" y="0"/>
                  </a:lnTo>
                  <a:lnTo>
                    <a:pt x="2287" y="5"/>
                  </a:lnTo>
                  <a:lnTo>
                    <a:pt x="2282" y="5"/>
                  </a:lnTo>
                  <a:lnTo>
                    <a:pt x="2282" y="0"/>
                  </a:lnTo>
                  <a:close/>
                  <a:moveTo>
                    <a:pt x="2293" y="0"/>
                  </a:moveTo>
                  <a:lnTo>
                    <a:pt x="2298" y="0"/>
                  </a:lnTo>
                  <a:lnTo>
                    <a:pt x="2298" y="5"/>
                  </a:lnTo>
                  <a:lnTo>
                    <a:pt x="2293" y="5"/>
                  </a:lnTo>
                  <a:lnTo>
                    <a:pt x="2293" y="0"/>
                  </a:lnTo>
                  <a:close/>
                  <a:moveTo>
                    <a:pt x="2303" y="0"/>
                  </a:moveTo>
                  <a:lnTo>
                    <a:pt x="2308" y="0"/>
                  </a:lnTo>
                  <a:lnTo>
                    <a:pt x="2308" y="5"/>
                  </a:lnTo>
                  <a:lnTo>
                    <a:pt x="2303" y="5"/>
                  </a:lnTo>
                  <a:lnTo>
                    <a:pt x="2303" y="0"/>
                  </a:lnTo>
                  <a:close/>
                  <a:moveTo>
                    <a:pt x="2313" y="0"/>
                  </a:moveTo>
                  <a:lnTo>
                    <a:pt x="2319" y="0"/>
                  </a:lnTo>
                  <a:lnTo>
                    <a:pt x="2319" y="5"/>
                  </a:lnTo>
                  <a:lnTo>
                    <a:pt x="2313" y="5"/>
                  </a:lnTo>
                  <a:lnTo>
                    <a:pt x="2313" y="0"/>
                  </a:lnTo>
                  <a:close/>
                  <a:moveTo>
                    <a:pt x="2324" y="0"/>
                  </a:moveTo>
                  <a:lnTo>
                    <a:pt x="2329" y="0"/>
                  </a:lnTo>
                  <a:lnTo>
                    <a:pt x="2329" y="5"/>
                  </a:lnTo>
                  <a:lnTo>
                    <a:pt x="2324" y="5"/>
                  </a:lnTo>
                  <a:lnTo>
                    <a:pt x="2324" y="0"/>
                  </a:lnTo>
                  <a:close/>
                  <a:moveTo>
                    <a:pt x="2334" y="0"/>
                  </a:moveTo>
                  <a:lnTo>
                    <a:pt x="2339" y="0"/>
                  </a:lnTo>
                  <a:lnTo>
                    <a:pt x="2339" y="5"/>
                  </a:lnTo>
                  <a:lnTo>
                    <a:pt x="2334" y="5"/>
                  </a:lnTo>
                  <a:lnTo>
                    <a:pt x="2334" y="0"/>
                  </a:lnTo>
                  <a:close/>
                  <a:moveTo>
                    <a:pt x="2344" y="0"/>
                  </a:moveTo>
                  <a:lnTo>
                    <a:pt x="2350" y="0"/>
                  </a:lnTo>
                  <a:lnTo>
                    <a:pt x="2350" y="5"/>
                  </a:lnTo>
                  <a:lnTo>
                    <a:pt x="2344" y="5"/>
                  </a:lnTo>
                  <a:lnTo>
                    <a:pt x="2344" y="0"/>
                  </a:lnTo>
                  <a:close/>
                  <a:moveTo>
                    <a:pt x="2355" y="0"/>
                  </a:moveTo>
                  <a:lnTo>
                    <a:pt x="2360" y="0"/>
                  </a:lnTo>
                  <a:lnTo>
                    <a:pt x="2360" y="5"/>
                  </a:lnTo>
                  <a:lnTo>
                    <a:pt x="2355" y="5"/>
                  </a:lnTo>
                  <a:lnTo>
                    <a:pt x="2355" y="0"/>
                  </a:lnTo>
                  <a:close/>
                  <a:moveTo>
                    <a:pt x="2365" y="0"/>
                  </a:moveTo>
                  <a:lnTo>
                    <a:pt x="2370" y="0"/>
                  </a:lnTo>
                  <a:lnTo>
                    <a:pt x="2370" y="5"/>
                  </a:lnTo>
                  <a:lnTo>
                    <a:pt x="2365" y="5"/>
                  </a:lnTo>
                  <a:lnTo>
                    <a:pt x="2365" y="0"/>
                  </a:lnTo>
                  <a:close/>
                  <a:moveTo>
                    <a:pt x="2376" y="0"/>
                  </a:moveTo>
                  <a:lnTo>
                    <a:pt x="2381" y="0"/>
                  </a:lnTo>
                  <a:lnTo>
                    <a:pt x="2381" y="5"/>
                  </a:lnTo>
                  <a:lnTo>
                    <a:pt x="2376" y="5"/>
                  </a:lnTo>
                  <a:lnTo>
                    <a:pt x="2376" y="0"/>
                  </a:lnTo>
                  <a:close/>
                  <a:moveTo>
                    <a:pt x="2386" y="0"/>
                  </a:moveTo>
                  <a:lnTo>
                    <a:pt x="2391" y="0"/>
                  </a:lnTo>
                  <a:lnTo>
                    <a:pt x="2391" y="5"/>
                  </a:lnTo>
                  <a:lnTo>
                    <a:pt x="2386" y="5"/>
                  </a:lnTo>
                  <a:lnTo>
                    <a:pt x="2386" y="0"/>
                  </a:lnTo>
                  <a:close/>
                  <a:moveTo>
                    <a:pt x="2396" y="0"/>
                  </a:moveTo>
                  <a:lnTo>
                    <a:pt x="2401" y="0"/>
                  </a:lnTo>
                  <a:lnTo>
                    <a:pt x="2401" y="5"/>
                  </a:lnTo>
                  <a:lnTo>
                    <a:pt x="2396" y="5"/>
                  </a:lnTo>
                  <a:lnTo>
                    <a:pt x="2396" y="0"/>
                  </a:lnTo>
                  <a:close/>
                  <a:moveTo>
                    <a:pt x="2407" y="0"/>
                  </a:moveTo>
                  <a:lnTo>
                    <a:pt x="2412" y="0"/>
                  </a:lnTo>
                  <a:lnTo>
                    <a:pt x="2412" y="5"/>
                  </a:lnTo>
                  <a:lnTo>
                    <a:pt x="2407" y="5"/>
                  </a:lnTo>
                  <a:lnTo>
                    <a:pt x="2407" y="0"/>
                  </a:lnTo>
                  <a:close/>
                  <a:moveTo>
                    <a:pt x="2417" y="0"/>
                  </a:moveTo>
                  <a:lnTo>
                    <a:pt x="2422" y="0"/>
                  </a:lnTo>
                  <a:lnTo>
                    <a:pt x="2422" y="5"/>
                  </a:lnTo>
                  <a:lnTo>
                    <a:pt x="2417" y="5"/>
                  </a:lnTo>
                  <a:lnTo>
                    <a:pt x="2417" y="0"/>
                  </a:lnTo>
                  <a:close/>
                  <a:moveTo>
                    <a:pt x="2427" y="0"/>
                  </a:moveTo>
                  <a:lnTo>
                    <a:pt x="2433" y="0"/>
                  </a:lnTo>
                  <a:lnTo>
                    <a:pt x="2433" y="5"/>
                  </a:lnTo>
                  <a:lnTo>
                    <a:pt x="2427" y="5"/>
                  </a:lnTo>
                  <a:lnTo>
                    <a:pt x="2427" y="0"/>
                  </a:lnTo>
                  <a:close/>
                  <a:moveTo>
                    <a:pt x="2438" y="0"/>
                  </a:moveTo>
                  <a:lnTo>
                    <a:pt x="2443" y="0"/>
                  </a:lnTo>
                  <a:lnTo>
                    <a:pt x="2443" y="5"/>
                  </a:lnTo>
                  <a:lnTo>
                    <a:pt x="2438" y="5"/>
                  </a:lnTo>
                  <a:lnTo>
                    <a:pt x="2438" y="0"/>
                  </a:lnTo>
                  <a:close/>
                  <a:moveTo>
                    <a:pt x="2448" y="0"/>
                  </a:moveTo>
                  <a:lnTo>
                    <a:pt x="2453" y="0"/>
                  </a:lnTo>
                  <a:lnTo>
                    <a:pt x="2453" y="5"/>
                  </a:lnTo>
                  <a:lnTo>
                    <a:pt x="2448" y="5"/>
                  </a:lnTo>
                  <a:lnTo>
                    <a:pt x="2448" y="0"/>
                  </a:lnTo>
                  <a:close/>
                  <a:moveTo>
                    <a:pt x="2459" y="0"/>
                  </a:moveTo>
                  <a:lnTo>
                    <a:pt x="2464" y="0"/>
                  </a:lnTo>
                  <a:lnTo>
                    <a:pt x="2464" y="5"/>
                  </a:lnTo>
                  <a:lnTo>
                    <a:pt x="2459" y="5"/>
                  </a:lnTo>
                  <a:lnTo>
                    <a:pt x="2459" y="0"/>
                  </a:lnTo>
                  <a:close/>
                  <a:moveTo>
                    <a:pt x="2469" y="0"/>
                  </a:moveTo>
                  <a:lnTo>
                    <a:pt x="2474" y="0"/>
                  </a:lnTo>
                  <a:lnTo>
                    <a:pt x="2474" y="5"/>
                  </a:lnTo>
                  <a:lnTo>
                    <a:pt x="2469" y="5"/>
                  </a:lnTo>
                  <a:lnTo>
                    <a:pt x="2469" y="0"/>
                  </a:lnTo>
                  <a:close/>
                  <a:moveTo>
                    <a:pt x="2479" y="0"/>
                  </a:moveTo>
                  <a:lnTo>
                    <a:pt x="2484" y="0"/>
                  </a:lnTo>
                  <a:lnTo>
                    <a:pt x="2484" y="5"/>
                  </a:lnTo>
                  <a:lnTo>
                    <a:pt x="2479" y="5"/>
                  </a:lnTo>
                  <a:lnTo>
                    <a:pt x="2479" y="0"/>
                  </a:lnTo>
                  <a:close/>
                  <a:moveTo>
                    <a:pt x="2490" y="0"/>
                  </a:moveTo>
                  <a:lnTo>
                    <a:pt x="2495" y="0"/>
                  </a:lnTo>
                  <a:lnTo>
                    <a:pt x="2495" y="5"/>
                  </a:lnTo>
                  <a:lnTo>
                    <a:pt x="2490" y="5"/>
                  </a:lnTo>
                  <a:lnTo>
                    <a:pt x="2490" y="0"/>
                  </a:lnTo>
                  <a:close/>
                  <a:moveTo>
                    <a:pt x="2500" y="0"/>
                  </a:moveTo>
                  <a:lnTo>
                    <a:pt x="2505" y="0"/>
                  </a:lnTo>
                  <a:lnTo>
                    <a:pt x="2505" y="5"/>
                  </a:lnTo>
                  <a:lnTo>
                    <a:pt x="2500" y="5"/>
                  </a:lnTo>
                  <a:lnTo>
                    <a:pt x="2500" y="0"/>
                  </a:lnTo>
                  <a:close/>
                  <a:moveTo>
                    <a:pt x="2510" y="0"/>
                  </a:moveTo>
                  <a:lnTo>
                    <a:pt x="2516" y="0"/>
                  </a:lnTo>
                  <a:lnTo>
                    <a:pt x="2516" y="5"/>
                  </a:lnTo>
                  <a:lnTo>
                    <a:pt x="2510" y="5"/>
                  </a:lnTo>
                  <a:lnTo>
                    <a:pt x="2510" y="0"/>
                  </a:lnTo>
                  <a:close/>
                  <a:moveTo>
                    <a:pt x="2521" y="0"/>
                  </a:moveTo>
                  <a:lnTo>
                    <a:pt x="2526" y="0"/>
                  </a:lnTo>
                  <a:lnTo>
                    <a:pt x="2526" y="5"/>
                  </a:lnTo>
                  <a:lnTo>
                    <a:pt x="2521" y="5"/>
                  </a:lnTo>
                  <a:lnTo>
                    <a:pt x="2521" y="0"/>
                  </a:lnTo>
                  <a:close/>
                  <a:moveTo>
                    <a:pt x="2531" y="0"/>
                  </a:moveTo>
                  <a:lnTo>
                    <a:pt x="2536" y="0"/>
                  </a:lnTo>
                  <a:lnTo>
                    <a:pt x="2536" y="5"/>
                  </a:lnTo>
                  <a:lnTo>
                    <a:pt x="2531" y="5"/>
                  </a:lnTo>
                  <a:lnTo>
                    <a:pt x="2531" y="0"/>
                  </a:lnTo>
                  <a:close/>
                  <a:moveTo>
                    <a:pt x="2542" y="0"/>
                  </a:moveTo>
                  <a:lnTo>
                    <a:pt x="2547" y="0"/>
                  </a:lnTo>
                  <a:lnTo>
                    <a:pt x="2547" y="5"/>
                  </a:lnTo>
                  <a:lnTo>
                    <a:pt x="2542" y="5"/>
                  </a:lnTo>
                  <a:lnTo>
                    <a:pt x="2542" y="0"/>
                  </a:lnTo>
                  <a:close/>
                  <a:moveTo>
                    <a:pt x="2552" y="0"/>
                  </a:moveTo>
                  <a:lnTo>
                    <a:pt x="2557" y="0"/>
                  </a:lnTo>
                  <a:lnTo>
                    <a:pt x="2557" y="5"/>
                  </a:lnTo>
                  <a:lnTo>
                    <a:pt x="2552" y="5"/>
                  </a:lnTo>
                  <a:lnTo>
                    <a:pt x="2552" y="0"/>
                  </a:lnTo>
                  <a:close/>
                  <a:moveTo>
                    <a:pt x="2562" y="0"/>
                  </a:moveTo>
                  <a:lnTo>
                    <a:pt x="2567" y="0"/>
                  </a:lnTo>
                  <a:lnTo>
                    <a:pt x="2567" y="5"/>
                  </a:lnTo>
                  <a:lnTo>
                    <a:pt x="2562" y="5"/>
                  </a:lnTo>
                  <a:lnTo>
                    <a:pt x="2562" y="0"/>
                  </a:lnTo>
                  <a:close/>
                  <a:moveTo>
                    <a:pt x="2573" y="0"/>
                  </a:moveTo>
                  <a:lnTo>
                    <a:pt x="2578" y="0"/>
                  </a:lnTo>
                  <a:lnTo>
                    <a:pt x="2578" y="5"/>
                  </a:lnTo>
                  <a:lnTo>
                    <a:pt x="2573" y="5"/>
                  </a:lnTo>
                  <a:lnTo>
                    <a:pt x="2573" y="0"/>
                  </a:lnTo>
                  <a:close/>
                  <a:moveTo>
                    <a:pt x="2583" y="0"/>
                  </a:moveTo>
                  <a:lnTo>
                    <a:pt x="2588" y="0"/>
                  </a:lnTo>
                  <a:lnTo>
                    <a:pt x="2588" y="5"/>
                  </a:lnTo>
                  <a:lnTo>
                    <a:pt x="2583" y="5"/>
                  </a:lnTo>
                  <a:lnTo>
                    <a:pt x="2583" y="0"/>
                  </a:lnTo>
                  <a:close/>
                  <a:moveTo>
                    <a:pt x="2593" y="0"/>
                  </a:moveTo>
                  <a:lnTo>
                    <a:pt x="2599" y="0"/>
                  </a:lnTo>
                  <a:lnTo>
                    <a:pt x="2599" y="5"/>
                  </a:lnTo>
                  <a:lnTo>
                    <a:pt x="2593" y="5"/>
                  </a:lnTo>
                  <a:lnTo>
                    <a:pt x="2593" y="0"/>
                  </a:lnTo>
                  <a:close/>
                  <a:moveTo>
                    <a:pt x="2604" y="0"/>
                  </a:moveTo>
                  <a:lnTo>
                    <a:pt x="2609" y="0"/>
                  </a:lnTo>
                  <a:lnTo>
                    <a:pt x="2609" y="5"/>
                  </a:lnTo>
                  <a:lnTo>
                    <a:pt x="2604" y="5"/>
                  </a:lnTo>
                  <a:lnTo>
                    <a:pt x="2604" y="0"/>
                  </a:lnTo>
                  <a:close/>
                  <a:moveTo>
                    <a:pt x="2614" y="0"/>
                  </a:moveTo>
                  <a:lnTo>
                    <a:pt x="2619" y="0"/>
                  </a:lnTo>
                  <a:lnTo>
                    <a:pt x="2619" y="5"/>
                  </a:lnTo>
                  <a:lnTo>
                    <a:pt x="2614" y="5"/>
                  </a:lnTo>
                  <a:lnTo>
                    <a:pt x="2614" y="0"/>
                  </a:lnTo>
                  <a:close/>
                  <a:moveTo>
                    <a:pt x="2625" y="0"/>
                  </a:moveTo>
                  <a:lnTo>
                    <a:pt x="2630" y="0"/>
                  </a:lnTo>
                  <a:lnTo>
                    <a:pt x="2630" y="5"/>
                  </a:lnTo>
                  <a:lnTo>
                    <a:pt x="2625" y="5"/>
                  </a:lnTo>
                  <a:lnTo>
                    <a:pt x="2625" y="0"/>
                  </a:lnTo>
                  <a:close/>
                  <a:moveTo>
                    <a:pt x="2635" y="0"/>
                  </a:moveTo>
                  <a:lnTo>
                    <a:pt x="2640" y="0"/>
                  </a:lnTo>
                  <a:lnTo>
                    <a:pt x="2640" y="5"/>
                  </a:lnTo>
                  <a:lnTo>
                    <a:pt x="2635" y="5"/>
                  </a:lnTo>
                  <a:lnTo>
                    <a:pt x="2635" y="0"/>
                  </a:lnTo>
                  <a:close/>
                  <a:moveTo>
                    <a:pt x="2645" y="0"/>
                  </a:moveTo>
                  <a:lnTo>
                    <a:pt x="2650" y="0"/>
                  </a:lnTo>
                  <a:lnTo>
                    <a:pt x="2650" y="5"/>
                  </a:lnTo>
                  <a:lnTo>
                    <a:pt x="2645" y="5"/>
                  </a:lnTo>
                  <a:lnTo>
                    <a:pt x="2645" y="0"/>
                  </a:lnTo>
                  <a:close/>
                  <a:moveTo>
                    <a:pt x="2656" y="0"/>
                  </a:moveTo>
                  <a:lnTo>
                    <a:pt x="2661" y="0"/>
                  </a:lnTo>
                  <a:lnTo>
                    <a:pt x="2661" y="5"/>
                  </a:lnTo>
                  <a:lnTo>
                    <a:pt x="2656" y="5"/>
                  </a:lnTo>
                  <a:lnTo>
                    <a:pt x="2656" y="0"/>
                  </a:lnTo>
                  <a:close/>
                  <a:moveTo>
                    <a:pt x="2666" y="0"/>
                  </a:moveTo>
                  <a:lnTo>
                    <a:pt x="2671" y="0"/>
                  </a:lnTo>
                  <a:lnTo>
                    <a:pt x="2671" y="5"/>
                  </a:lnTo>
                  <a:lnTo>
                    <a:pt x="2666" y="5"/>
                  </a:lnTo>
                  <a:lnTo>
                    <a:pt x="2666" y="0"/>
                  </a:lnTo>
                  <a:close/>
                  <a:moveTo>
                    <a:pt x="2676" y="0"/>
                  </a:moveTo>
                  <a:lnTo>
                    <a:pt x="2682" y="0"/>
                  </a:lnTo>
                  <a:lnTo>
                    <a:pt x="2682" y="5"/>
                  </a:lnTo>
                  <a:lnTo>
                    <a:pt x="2676" y="5"/>
                  </a:lnTo>
                  <a:lnTo>
                    <a:pt x="2676" y="0"/>
                  </a:lnTo>
                  <a:close/>
                  <a:moveTo>
                    <a:pt x="2687" y="0"/>
                  </a:moveTo>
                  <a:lnTo>
                    <a:pt x="2692" y="0"/>
                  </a:lnTo>
                  <a:lnTo>
                    <a:pt x="2692" y="5"/>
                  </a:lnTo>
                  <a:lnTo>
                    <a:pt x="2687" y="5"/>
                  </a:lnTo>
                  <a:lnTo>
                    <a:pt x="2687" y="0"/>
                  </a:lnTo>
                  <a:close/>
                  <a:moveTo>
                    <a:pt x="2697" y="0"/>
                  </a:moveTo>
                  <a:lnTo>
                    <a:pt x="2702" y="0"/>
                  </a:lnTo>
                  <a:lnTo>
                    <a:pt x="2702" y="5"/>
                  </a:lnTo>
                  <a:lnTo>
                    <a:pt x="2697" y="5"/>
                  </a:lnTo>
                  <a:lnTo>
                    <a:pt x="2697" y="0"/>
                  </a:lnTo>
                  <a:close/>
                  <a:moveTo>
                    <a:pt x="2707" y="0"/>
                  </a:moveTo>
                  <a:lnTo>
                    <a:pt x="2713" y="0"/>
                  </a:lnTo>
                  <a:lnTo>
                    <a:pt x="2713" y="5"/>
                  </a:lnTo>
                  <a:lnTo>
                    <a:pt x="2707" y="5"/>
                  </a:lnTo>
                  <a:lnTo>
                    <a:pt x="2707" y="0"/>
                  </a:lnTo>
                  <a:close/>
                  <a:moveTo>
                    <a:pt x="2718" y="0"/>
                  </a:moveTo>
                  <a:lnTo>
                    <a:pt x="2723" y="0"/>
                  </a:lnTo>
                  <a:lnTo>
                    <a:pt x="2723" y="5"/>
                  </a:lnTo>
                  <a:lnTo>
                    <a:pt x="2718" y="5"/>
                  </a:lnTo>
                  <a:lnTo>
                    <a:pt x="2718" y="0"/>
                  </a:lnTo>
                  <a:close/>
                  <a:moveTo>
                    <a:pt x="2728" y="0"/>
                  </a:moveTo>
                  <a:lnTo>
                    <a:pt x="2733" y="0"/>
                  </a:lnTo>
                  <a:lnTo>
                    <a:pt x="2733" y="5"/>
                  </a:lnTo>
                  <a:lnTo>
                    <a:pt x="2728" y="5"/>
                  </a:lnTo>
                  <a:lnTo>
                    <a:pt x="2728" y="0"/>
                  </a:lnTo>
                  <a:close/>
                  <a:moveTo>
                    <a:pt x="2739" y="0"/>
                  </a:moveTo>
                  <a:lnTo>
                    <a:pt x="2744" y="0"/>
                  </a:lnTo>
                  <a:lnTo>
                    <a:pt x="2744" y="5"/>
                  </a:lnTo>
                  <a:lnTo>
                    <a:pt x="2739" y="5"/>
                  </a:lnTo>
                  <a:lnTo>
                    <a:pt x="2739" y="0"/>
                  </a:lnTo>
                  <a:close/>
                  <a:moveTo>
                    <a:pt x="2749" y="0"/>
                  </a:moveTo>
                  <a:lnTo>
                    <a:pt x="2754" y="0"/>
                  </a:lnTo>
                  <a:lnTo>
                    <a:pt x="2754" y="5"/>
                  </a:lnTo>
                  <a:lnTo>
                    <a:pt x="2749" y="5"/>
                  </a:lnTo>
                  <a:lnTo>
                    <a:pt x="2749" y="0"/>
                  </a:lnTo>
                  <a:close/>
                  <a:moveTo>
                    <a:pt x="2759" y="0"/>
                  </a:moveTo>
                  <a:lnTo>
                    <a:pt x="2765" y="0"/>
                  </a:lnTo>
                  <a:lnTo>
                    <a:pt x="2765" y="5"/>
                  </a:lnTo>
                  <a:lnTo>
                    <a:pt x="2759" y="5"/>
                  </a:lnTo>
                  <a:lnTo>
                    <a:pt x="2759" y="0"/>
                  </a:lnTo>
                  <a:close/>
                  <a:moveTo>
                    <a:pt x="2770" y="0"/>
                  </a:moveTo>
                  <a:lnTo>
                    <a:pt x="2775" y="0"/>
                  </a:lnTo>
                  <a:lnTo>
                    <a:pt x="2775" y="5"/>
                  </a:lnTo>
                  <a:lnTo>
                    <a:pt x="2770" y="5"/>
                  </a:lnTo>
                  <a:lnTo>
                    <a:pt x="2770" y="0"/>
                  </a:lnTo>
                  <a:close/>
                  <a:moveTo>
                    <a:pt x="2780" y="0"/>
                  </a:moveTo>
                  <a:lnTo>
                    <a:pt x="2785" y="0"/>
                  </a:lnTo>
                  <a:lnTo>
                    <a:pt x="2785" y="5"/>
                  </a:lnTo>
                  <a:lnTo>
                    <a:pt x="2780" y="5"/>
                  </a:lnTo>
                  <a:lnTo>
                    <a:pt x="2780" y="0"/>
                  </a:lnTo>
                  <a:close/>
                  <a:moveTo>
                    <a:pt x="2790" y="0"/>
                  </a:moveTo>
                  <a:lnTo>
                    <a:pt x="2796" y="0"/>
                  </a:lnTo>
                  <a:lnTo>
                    <a:pt x="2796" y="5"/>
                  </a:lnTo>
                  <a:lnTo>
                    <a:pt x="2790" y="5"/>
                  </a:lnTo>
                  <a:lnTo>
                    <a:pt x="2790" y="0"/>
                  </a:lnTo>
                  <a:close/>
                  <a:moveTo>
                    <a:pt x="2801" y="0"/>
                  </a:moveTo>
                  <a:lnTo>
                    <a:pt x="2806" y="0"/>
                  </a:lnTo>
                  <a:lnTo>
                    <a:pt x="2806" y="5"/>
                  </a:lnTo>
                  <a:lnTo>
                    <a:pt x="2801" y="5"/>
                  </a:lnTo>
                  <a:lnTo>
                    <a:pt x="2801" y="0"/>
                  </a:lnTo>
                  <a:close/>
                  <a:moveTo>
                    <a:pt x="2811" y="0"/>
                  </a:moveTo>
                  <a:lnTo>
                    <a:pt x="2816" y="0"/>
                  </a:lnTo>
                  <a:lnTo>
                    <a:pt x="2816" y="5"/>
                  </a:lnTo>
                  <a:lnTo>
                    <a:pt x="2811" y="5"/>
                  </a:lnTo>
                  <a:lnTo>
                    <a:pt x="2811" y="0"/>
                  </a:lnTo>
                  <a:close/>
                  <a:moveTo>
                    <a:pt x="2822" y="0"/>
                  </a:moveTo>
                  <a:lnTo>
                    <a:pt x="2827" y="0"/>
                  </a:lnTo>
                  <a:lnTo>
                    <a:pt x="2827" y="5"/>
                  </a:lnTo>
                  <a:lnTo>
                    <a:pt x="2822" y="5"/>
                  </a:lnTo>
                  <a:lnTo>
                    <a:pt x="2822" y="0"/>
                  </a:lnTo>
                  <a:close/>
                  <a:moveTo>
                    <a:pt x="2832" y="0"/>
                  </a:moveTo>
                  <a:lnTo>
                    <a:pt x="2837" y="0"/>
                  </a:lnTo>
                  <a:lnTo>
                    <a:pt x="2837" y="5"/>
                  </a:lnTo>
                  <a:lnTo>
                    <a:pt x="2832" y="5"/>
                  </a:lnTo>
                  <a:lnTo>
                    <a:pt x="2832" y="0"/>
                  </a:lnTo>
                  <a:close/>
                  <a:moveTo>
                    <a:pt x="2842" y="0"/>
                  </a:moveTo>
                  <a:lnTo>
                    <a:pt x="2848" y="0"/>
                  </a:lnTo>
                  <a:lnTo>
                    <a:pt x="2848" y="5"/>
                  </a:lnTo>
                  <a:lnTo>
                    <a:pt x="2842" y="5"/>
                  </a:lnTo>
                  <a:lnTo>
                    <a:pt x="2842" y="0"/>
                  </a:lnTo>
                  <a:close/>
                  <a:moveTo>
                    <a:pt x="2853" y="0"/>
                  </a:moveTo>
                  <a:lnTo>
                    <a:pt x="2858" y="0"/>
                  </a:lnTo>
                  <a:lnTo>
                    <a:pt x="2858" y="5"/>
                  </a:lnTo>
                  <a:lnTo>
                    <a:pt x="2853" y="5"/>
                  </a:lnTo>
                  <a:lnTo>
                    <a:pt x="2853" y="0"/>
                  </a:lnTo>
                  <a:close/>
                  <a:moveTo>
                    <a:pt x="2863" y="0"/>
                  </a:moveTo>
                  <a:lnTo>
                    <a:pt x="2868" y="0"/>
                  </a:lnTo>
                  <a:lnTo>
                    <a:pt x="2868" y="5"/>
                  </a:lnTo>
                  <a:lnTo>
                    <a:pt x="2863" y="5"/>
                  </a:lnTo>
                  <a:lnTo>
                    <a:pt x="2863" y="0"/>
                  </a:lnTo>
                  <a:close/>
                  <a:moveTo>
                    <a:pt x="2873" y="0"/>
                  </a:moveTo>
                  <a:lnTo>
                    <a:pt x="2879" y="0"/>
                  </a:lnTo>
                  <a:lnTo>
                    <a:pt x="2879" y="5"/>
                  </a:lnTo>
                  <a:lnTo>
                    <a:pt x="2873" y="5"/>
                  </a:lnTo>
                  <a:lnTo>
                    <a:pt x="2873" y="0"/>
                  </a:lnTo>
                  <a:close/>
                  <a:moveTo>
                    <a:pt x="2884" y="0"/>
                  </a:moveTo>
                  <a:lnTo>
                    <a:pt x="2889" y="0"/>
                  </a:lnTo>
                  <a:lnTo>
                    <a:pt x="2889" y="5"/>
                  </a:lnTo>
                  <a:lnTo>
                    <a:pt x="2884" y="5"/>
                  </a:lnTo>
                  <a:lnTo>
                    <a:pt x="2884" y="0"/>
                  </a:lnTo>
                  <a:close/>
                  <a:moveTo>
                    <a:pt x="2894" y="0"/>
                  </a:moveTo>
                  <a:lnTo>
                    <a:pt x="2899" y="0"/>
                  </a:lnTo>
                  <a:lnTo>
                    <a:pt x="2899" y="5"/>
                  </a:lnTo>
                  <a:lnTo>
                    <a:pt x="2894" y="5"/>
                  </a:lnTo>
                  <a:lnTo>
                    <a:pt x="2894" y="0"/>
                  </a:lnTo>
                  <a:close/>
                  <a:moveTo>
                    <a:pt x="2905" y="0"/>
                  </a:moveTo>
                  <a:lnTo>
                    <a:pt x="2910" y="0"/>
                  </a:lnTo>
                  <a:lnTo>
                    <a:pt x="2910" y="5"/>
                  </a:lnTo>
                  <a:lnTo>
                    <a:pt x="2905" y="5"/>
                  </a:lnTo>
                  <a:lnTo>
                    <a:pt x="2905" y="0"/>
                  </a:lnTo>
                  <a:close/>
                  <a:moveTo>
                    <a:pt x="2915" y="0"/>
                  </a:moveTo>
                  <a:lnTo>
                    <a:pt x="2920" y="0"/>
                  </a:lnTo>
                  <a:lnTo>
                    <a:pt x="2920" y="5"/>
                  </a:lnTo>
                  <a:lnTo>
                    <a:pt x="2915" y="5"/>
                  </a:lnTo>
                  <a:lnTo>
                    <a:pt x="2915" y="0"/>
                  </a:lnTo>
                  <a:close/>
                  <a:moveTo>
                    <a:pt x="2925" y="0"/>
                  </a:moveTo>
                  <a:lnTo>
                    <a:pt x="2931" y="0"/>
                  </a:lnTo>
                  <a:lnTo>
                    <a:pt x="2931" y="5"/>
                  </a:lnTo>
                  <a:lnTo>
                    <a:pt x="2925" y="5"/>
                  </a:lnTo>
                  <a:lnTo>
                    <a:pt x="2925" y="0"/>
                  </a:lnTo>
                  <a:close/>
                  <a:moveTo>
                    <a:pt x="2936" y="0"/>
                  </a:moveTo>
                  <a:lnTo>
                    <a:pt x="2941" y="0"/>
                  </a:lnTo>
                  <a:lnTo>
                    <a:pt x="2941" y="5"/>
                  </a:lnTo>
                  <a:lnTo>
                    <a:pt x="2936" y="5"/>
                  </a:lnTo>
                  <a:lnTo>
                    <a:pt x="2936" y="0"/>
                  </a:lnTo>
                  <a:close/>
                  <a:moveTo>
                    <a:pt x="2946" y="0"/>
                  </a:moveTo>
                  <a:lnTo>
                    <a:pt x="2951" y="0"/>
                  </a:lnTo>
                  <a:lnTo>
                    <a:pt x="2951" y="5"/>
                  </a:lnTo>
                  <a:lnTo>
                    <a:pt x="2946" y="5"/>
                  </a:lnTo>
                  <a:lnTo>
                    <a:pt x="2946" y="0"/>
                  </a:lnTo>
                  <a:close/>
                  <a:moveTo>
                    <a:pt x="2956" y="0"/>
                  </a:moveTo>
                  <a:lnTo>
                    <a:pt x="2962" y="0"/>
                  </a:lnTo>
                  <a:lnTo>
                    <a:pt x="2962" y="5"/>
                  </a:lnTo>
                  <a:lnTo>
                    <a:pt x="2956" y="5"/>
                  </a:lnTo>
                  <a:lnTo>
                    <a:pt x="2956" y="0"/>
                  </a:lnTo>
                  <a:close/>
                  <a:moveTo>
                    <a:pt x="2967" y="0"/>
                  </a:moveTo>
                  <a:lnTo>
                    <a:pt x="2972" y="0"/>
                  </a:lnTo>
                  <a:lnTo>
                    <a:pt x="2972" y="5"/>
                  </a:lnTo>
                  <a:lnTo>
                    <a:pt x="2967" y="5"/>
                  </a:lnTo>
                  <a:lnTo>
                    <a:pt x="2967" y="0"/>
                  </a:lnTo>
                  <a:close/>
                  <a:moveTo>
                    <a:pt x="2977" y="0"/>
                  </a:moveTo>
                  <a:lnTo>
                    <a:pt x="2982" y="0"/>
                  </a:lnTo>
                  <a:lnTo>
                    <a:pt x="2982" y="5"/>
                  </a:lnTo>
                  <a:lnTo>
                    <a:pt x="2977" y="5"/>
                  </a:lnTo>
                  <a:lnTo>
                    <a:pt x="2977" y="0"/>
                  </a:lnTo>
                  <a:close/>
                  <a:moveTo>
                    <a:pt x="2988" y="0"/>
                  </a:moveTo>
                  <a:lnTo>
                    <a:pt x="2993" y="0"/>
                  </a:lnTo>
                  <a:lnTo>
                    <a:pt x="2993" y="5"/>
                  </a:lnTo>
                  <a:lnTo>
                    <a:pt x="2988" y="5"/>
                  </a:lnTo>
                  <a:lnTo>
                    <a:pt x="2988" y="0"/>
                  </a:lnTo>
                  <a:close/>
                  <a:moveTo>
                    <a:pt x="2998" y="0"/>
                  </a:moveTo>
                  <a:lnTo>
                    <a:pt x="3003" y="0"/>
                  </a:lnTo>
                  <a:lnTo>
                    <a:pt x="3003" y="5"/>
                  </a:lnTo>
                  <a:lnTo>
                    <a:pt x="2998" y="5"/>
                  </a:lnTo>
                  <a:lnTo>
                    <a:pt x="2998" y="0"/>
                  </a:lnTo>
                  <a:close/>
                  <a:moveTo>
                    <a:pt x="3008" y="0"/>
                  </a:moveTo>
                  <a:lnTo>
                    <a:pt x="3014" y="0"/>
                  </a:lnTo>
                  <a:lnTo>
                    <a:pt x="3014" y="5"/>
                  </a:lnTo>
                  <a:lnTo>
                    <a:pt x="3008" y="5"/>
                  </a:lnTo>
                  <a:lnTo>
                    <a:pt x="3008" y="0"/>
                  </a:lnTo>
                  <a:close/>
                  <a:moveTo>
                    <a:pt x="3019" y="0"/>
                  </a:moveTo>
                  <a:lnTo>
                    <a:pt x="3024" y="0"/>
                  </a:lnTo>
                  <a:lnTo>
                    <a:pt x="3024" y="5"/>
                  </a:lnTo>
                  <a:lnTo>
                    <a:pt x="3019" y="5"/>
                  </a:lnTo>
                  <a:lnTo>
                    <a:pt x="3019" y="0"/>
                  </a:lnTo>
                  <a:close/>
                  <a:moveTo>
                    <a:pt x="3029" y="0"/>
                  </a:moveTo>
                  <a:lnTo>
                    <a:pt x="3034" y="0"/>
                  </a:lnTo>
                  <a:lnTo>
                    <a:pt x="3034" y="5"/>
                  </a:lnTo>
                  <a:lnTo>
                    <a:pt x="3029" y="5"/>
                  </a:lnTo>
                  <a:lnTo>
                    <a:pt x="3029" y="0"/>
                  </a:lnTo>
                  <a:close/>
                  <a:moveTo>
                    <a:pt x="3039" y="0"/>
                  </a:moveTo>
                  <a:lnTo>
                    <a:pt x="3045" y="0"/>
                  </a:lnTo>
                  <a:lnTo>
                    <a:pt x="3045" y="5"/>
                  </a:lnTo>
                  <a:lnTo>
                    <a:pt x="3039" y="5"/>
                  </a:lnTo>
                  <a:lnTo>
                    <a:pt x="3039" y="0"/>
                  </a:lnTo>
                  <a:close/>
                  <a:moveTo>
                    <a:pt x="3050" y="0"/>
                  </a:moveTo>
                  <a:lnTo>
                    <a:pt x="3055" y="0"/>
                  </a:lnTo>
                  <a:lnTo>
                    <a:pt x="3055" y="5"/>
                  </a:lnTo>
                  <a:lnTo>
                    <a:pt x="3050" y="5"/>
                  </a:lnTo>
                  <a:lnTo>
                    <a:pt x="3050" y="0"/>
                  </a:lnTo>
                  <a:close/>
                  <a:moveTo>
                    <a:pt x="3060" y="0"/>
                  </a:moveTo>
                  <a:lnTo>
                    <a:pt x="3065" y="0"/>
                  </a:lnTo>
                  <a:lnTo>
                    <a:pt x="3065" y="5"/>
                  </a:lnTo>
                  <a:lnTo>
                    <a:pt x="3060" y="5"/>
                  </a:lnTo>
                  <a:lnTo>
                    <a:pt x="3060" y="0"/>
                  </a:lnTo>
                  <a:close/>
                  <a:moveTo>
                    <a:pt x="3071" y="0"/>
                  </a:moveTo>
                  <a:lnTo>
                    <a:pt x="3076" y="0"/>
                  </a:lnTo>
                  <a:lnTo>
                    <a:pt x="3076" y="5"/>
                  </a:lnTo>
                  <a:lnTo>
                    <a:pt x="3071" y="5"/>
                  </a:lnTo>
                  <a:lnTo>
                    <a:pt x="3071" y="0"/>
                  </a:lnTo>
                  <a:close/>
                  <a:moveTo>
                    <a:pt x="3081" y="0"/>
                  </a:moveTo>
                  <a:lnTo>
                    <a:pt x="3086" y="0"/>
                  </a:lnTo>
                  <a:lnTo>
                    <a:pt x="3086" y="5"/>
                  </a:lnTo>
                  <a:lnTo>
                    <a:pt x="3081" y="5"/>
                  </a:lnTo>
                  <a:lnTo>
                    <a:pt x="3081" y="0"/>
                  </a:lnTo>
                  <a:close/>
                  <a:moveTo>
                    <a:pt x="3091" y="0"/>
                  </a:moveTo>
                  <a:lnTo>
                    <a:pt x="3096" y="0"/>
                  </a:lnTo>
                  <a:lnTo>
                    <a:pt x="3096" y="5"/>
                  </a:lnTo>
                  <a:lnTo>
                    <a:pt x="3091" y="5"/>
                  </a:lnTo>
                  <a:lnTo>
                    <a:pt x="3091" y="0"/>
                  </a:lnTo>
                  <a:close/>
                  <a:moveTo>
                    <a:pt x="3102" y="0"/>
                  </a:moveTo>
                  <a:lnTo>
                    <a:pt x="3107" y="0"/>
                  </a:lnTo>
                  <a:lnTo>
                    <a:pt x="3107" y="5"/>
                  </a:lnTo>
                  <a:lnTo>
                    <a:pt x="3102" y="5"/>
                  </a:lnTo>
                  <a:lnTo>
                    <a:pt x="3102" y="0"/>
                  </a:lnTo>
                  <a:close/>
                  <a:moveTo>
                    <a:pt x="3112" y="0"/>
                  </a:moveTo>
                  <a:lnTo>
                    <a:pt x="3117" y="0"/>
                  </a:lnTo>
                  <a:lnTo>
                    <a:pt x="3117" y="5"/>
                  </a:lnTo>
                  <a:lnTo>
                    <a:pt x="3112" y="5"/>
                  </a:lnTo>
                  <a:lnTo>
                    <a:pt x="3112" y="0"/>
                  </a:lnTo>
                  <a:close/>
                  <a:moveTo>
                    <a:pt x="3122" y="0"/>
                  </a:moveTo>
                  <a:lnTo>
                    <a:pt x="3128" y="0"/>
                  </a:lnTo>
                  <a:lnTo>
                    <a:pt x="3128" y="5"/>
                  </a:lnTo>
                  <a:lnTo>
                    <a:pt x="3122" y="5"/>
                  </a:lnTo>
                  <a:lnTo>
                    <a:pt x="3122" y="0"/>
                  </a:lnTo>
                  <a:close/>
                  <a:moveTo>
                    <a:pt x="3133" y="0"/>
                  </a:moveTo>
                  <a:lnTo>
                    <a:pt x="3138" y="0"/>
                  </a:lnTo>
                  <a:lnTo>
                    <a:pt x="3138" y="5"/>
                  </a:lnTo>
                  <a:lnTo>
                    <a:pt x="3133" y="5"/>
                  </a:lnTo>
                  <a:lnTo>
                    <a:pt x="3133" y="0"/>
                  </a:lnTo>
                  <a:close/>
                  <a:moveTo>
                    <a:pt x="3143" y="0"/>
                  </a:moveTo>
                  <a:lnTo>
                    <a:pt x="3148" y="0"/>
                  </a:lnTo>
                  <a:lnTo>
                    <a:pt x="3148" y="5"/>
                  </a:lnTo>
                  <a:lnTo>
                    <a:pt x="3143" y="5"/>
                  </a:lnTo>
                  <a:lnTo>
                    <a:pt x="3143" y="0"/>
                  </a:lnTo>
                  <a:close/>
                  <a:moveTo>
                    <a:pt x="3154" y="0"/>
                  </a:moveTo>
                  <a:lnTo>
                    <a:pt x="3159" y="0"/>
                  </a:lnTo>
                  <a:lnTo>
                    <a:pt x="3159" y="5"/>
                  </a:lnTo>
                  <a:lnTo>
                    <a:pt x="3154" y="5"/>
                  </a:lnTo>
                  <a:lnTo>
                    <a:pt x="3154" y="0"/>
                  </a:lnTo>
                  <a:close/>
                  <a:moveTo>
                    <a:pt x="3164" y="0"/>
                  </a:moveTo>
                  <a:lnTo>
                    <a:pt x="3169" y="0"/>
                  </a:lnTo>
                  <a:lnTo>
                    <a:pt x="3169" y="5"/>
                  </a:lnTo>
                  <a:lnTo>
                    <a:pt x="3164" y="5"/>
                  </a:lnTo>
                  <a:lnTo>
                    <a:pt x="3164" y="0"/>
                  </a:lnTo>
                  <a:close/>
                  <a:moveTo>
                    <a:pt x="3174" y="0"/>
                  </a:moveTo>
                  <a:lnTo>
                    <a:pt x="3179" y="0"/>
                  </a:lnTo>
                  <a:lnTo>
                    <a:pt x="3179" y="5"/>
                  </a:lnTo>
                  <a:lnTo>
                    <a:pt x="3174" y="5"/>
                  </a:lnTo>
                  <a:lnTo>
                    <a:pt x="3174" y="0"/>
                  </a:lnTo>
                  <a:close/>
                  <a:moveTo>
                    <a:pt x="3185" y="0"/>
                  </a:moveTo>
                  <a:lnTo>
                    <a:pt x="3190" y="0"/>
                  </a:lnTo>
                  <a:lnTo>
                    <a:pt x="3190" y="5"/>
                  </a:lnTo>
                  <a:lnTo>
                    <a:pt x="3185" y="5"/>
                  </a:lnTo>
                  <a:lnTo>
                    <a:pt x="3185" y="0"/>
                  </a:lnTo>
                  <a:close/>
                  <a:moveTo>
                    <a:pt x="3195" y="0"/>
                  </a:moveTo>
                  <a:lnTo>
                    <a:pt x="3200" y="0"/>
                  </a:lnTo>
                  <a:lnTo>
                    <a:pt x="3200" y="5"/>
                  </a:lnTo>
                  <a:lnTo>
                    <a:pt x="3195" y="5"/>
                  </a:lnTo>
                  <a:lnTo>
                    <a:pt x="3195" y="0"/>
                  </a:lnTo>
                  <a:close/>
                  <a:moveTo>
                    <a:pt x="3205" y="0"/>
                  </a:moveTo>
                  <a:lnTo>
                    <a:pt x="3211" y="0"/>
                  </a:lnTo>
                  <a:lnTo>
                    <a:pt x="3211" y="5"/>
                  </a:lnTo>
                  <a:lnTo>
                    <a:pt x="3205" y="5"/>
                  </a:lnTo>
                  <a:lnTo>
                    <a:pt x="3205" y="0"/>
                  </a:lnTo>
                  <a:close/>
                  <a:moveTo>
                    <a:pt x="3216" y="0"/>
                  </a:moveTo>
                  <a:lnTo>
                    <a:pt x="3221" y="0"/>
                  </a:lnTo>
                  <a:lnTo>
                    <a:pt x="3221" y="5"/>
                  </a:lnTo>
                  <a:lnTo>
                    <a:pt x="3216" y="5"/>
                  </a:lnTo>
                  <a:lnTo>
                    <a:pt x="3216" y="0"/>
                  </a:lnTo>
                  <a:close/>
                  <a:moveTo>
                    <a:pt x="3226" y="0"/>
                  </a:moveTo>
                  <a:lnTo>
                    <a:pt x="3231" y="0"/>
                  </a:lnTo>
                  <a:lnTo>
                    <a:pt x="3231" y="5"/>
                  </a:lnTo>
                  <a:lnTo>
                    <a:pt x="3226" y="5"/>
                  </a:lnTo>
                  <a:lnTo>
                    <a:pt x="3226" y="0"/>
                  </a:lnTo>
                  <a:close/>
                  <a:moveTo>
                    <a:pt x="3237" y="0"/>
                  </a:moveTo>
                  <a:lnTo>
                    <a:pt x="3242" y="0"/>
                  </a:lnTo>
                  <a:lnTo>
                    <a:pt x="3242" y="5"/>
                  </a:lnTo>
                  <a:lnTo>
                    <a:pt x="3237" y="5"/>
                  </a:lnTo>
                  <a:lnTo>
                    <a:pt x="3237" y="0"/>
                  </a:lnTo>
                  <a:close/>
                  <a:moveTo>
                    <a:pt x="3247" y="0"/>
                  </a:moveTo>
                  <a:lnTo>
                    <a:pt x="3252" y="0"/>
                  </a:lnTo>
                  <a:lnTo>
                    <a:pt x="3252" y="5"/>
                  </a:lnTo>
                  <a:lnTo>
                    <a:pt x="3247" y="5"/>
                  </a:lnTo>
                  <a:lnTo>
                    <a:pt x="3247" y="0"/>
                  </a:lnTo>
                  <a:close/>
                  <a:moveTo>
                    <a:pt x="3257" y="0"/>
                  </a:moveTo>
                  <a:lnTo>
                    <a:pt x="3262" y="0"/>
                  </a:lnTo>
                  <a:lnTo>
                    <a:pt x="3262" y="5"/>
                  </a:lnTo>
                  <a:lnTo>
                    <a:pt x="3257" y="5"/>
                  </a:lnTo>
                  <a:lnTo>
                    <a:pt x="3257" y="0"/>
                  </a:lnTo>
                  <a:close/>
                  <a:moveTo>
                    <a:pt x="3268" y="0"/>
                  </a:moveTo>
                  <a:lnTo>
                    <a:pt x="3273" y="0"/>
                  </a:lnTo>
                  <a:lnTo>
                    <a:pt x="3273" y="5"/>
                  </a:lnTo>
                  <a:lnTo>
                    <a:pt x="3268" y="5"/>
                  </a:lnTo>
                  <a:lnTo>
                    <a:pt x="3268" y="0"/>
                  </a:lnTo>
                  <a:close/>
                  <a:moveTo>
                    <a:pt x="3278" y="0"/>
                  </a:moveTo>
                  <a:lnTo>
                    <a:pt x="3283" y="0"/>
                  </a:lnTo>
                  <a:lnTo>
                    <a:pt x="3283" y="5"/>
                  </a:lnTo>
                  <a:lnTo>
                    <a:pt x="3278" y="5"/>
                  </a:lnTo>
                  <a:lnTo>
                    <a:pt x="3278" y="0"/>
                  </a:lnTo>
                  <a:close/>
                  <a:moveTo>
                    <a:pt x="3288" y="0"/>
                  </a:moveTo>
                  <a:lnTo>
                    <a:pt x="3294" y="0"/>
                  </a:lnTo>
                  <a:lnTo>
                    <a:pt x="3294" y="5"/>
                  </a:lnTo>
                  <a:lnTo>
                    <a:pt x="3288" y="5"/>
                  </a:lnTo>
                  <a:lnTo>
                    <a:pt x="3288" y="0"/>
                  </a:lnTo>
                  <a:close/>
                  <a:moveTo>
                    <a:pt x="3299" y="0"/>
                  </a:moveTo>
                  <a:lnTo>
                    <a:pt x="3304" y="0"/>
                  </a:lnTo>
                  <a:lnTo>
                    <a:pt x="3304" y="5"/>
                  </a:lnTo>
                  <a:lnTo>
                    <a:pt x="3299" y="5"/>
                  </a:lnTo>
                  <a:lnTo>
                    <a:pt x="3299" y="0"/>
                  </a:lnTo>
                  <a:close/>
                  <a:moveTo>
                    <a:pt x="3309" y="0"/>
                  </a:moveTo>
                  <a:lnTo>
                    <a:pt x="3314" y="0"/>
                  </a:lnTo>
                  <a:lnTo>
                    <a:pt x="3314" y="5"/>
                  </a:lnTo>
                  <a:lnTo>
                    <a:pt x="3309" y="5"/>
                  </a:lnTo>
                  <a:lnTo>
                    <a:pt x="3309" y="0"/>
                  </a:lnTo>
                  <a:close/>
                  <a:moveTo>
                    <a:pt x="3320" y="0"/>
                  </a:moveTo>
                  <a:lnTo>
                    <a:pt x="3325" y="0"/>
                  </a:lnTo>
                  <a:lnTo>
                    <a:pt x="3325" y="5"/>
                  </a:lnTo>
                  <a:lnTo>
                    <a:pt x="3320" y="5"/>
                  </a:lnTo>
                  <a:lnTo>
                    <a:pt x="3320" y="0"/>
                  </a:lnTo>
                  <a:close/>
                  <a:moveTo>
                    <a:pt x="3330" y="0"/>
                  </a:moveTo>
                  <a:lnTo>
                    <a:pt x="3335" y="0"/>
                  </a:lnTo>
                  <a:lnTo>
                    <a:pt x="3335" y="5"/>
                  </a:lnTo>
                  <a:lnTo>
                    <a:pt x="3330" y="5"/>
                  </a:lnTo>
                  <a:lnTo>
                    <a:pt x="3330" y="0"/>
                  </a:lnTo>
                  <a:close/>
                  <a:moveTo>
                    <a:pt x="3340" y="0"/>
                  </a:moveTo>
                  <a:lnTo>
                    <a:pt x="3345" y="0"/>
                  </a:lnTo>
                  <a:lnTo>
                    <a:pt x="3345" y="5"/>
                  </a:lnTo>
                  <a:lnTo>
                    <a:pt x="3340" y="5"/>
                  </a:lnTo>
                  <a:lnTo>
                    <a:pt x="3340" y="0"/>
                  </a:lnTo>
                  <a:close/>
                  <a:moveTo>
                    <a:pt x="3351" y="0"/>
                  </a:moveTo>
                  <a:lnTo>
                    <a:pt x="3356" y="0"/>
                  </a:lnTo>
                  <a:lnTo>
                    <a:pt x="3356" y="5"/>
                  </a:lnTo>
                  <a:lnTo>
                    <a:pt x="3351" y="5"/>
                  </a:lnTo>
                  <a:lnTo>
                    <a:pt x="3351" y="0"/>
                  </a:lnTo>
                  <a:close/>
                  <a:moveTo>
                    <a:pt x="3361" y="0"/>
                  </a:moveTo>
                  <a:lnTo>
                    <a:pt x="3366" y="0"/>
                  </a:lnTo>
                  <a:lnTo>
                    <a:pt x="3366" y="5"/>
                  </a:lnTo>
                  <a:lnTo>
                    <a:pt x="3361" y="5"/>
                  </a:lnTo>
                  <a:lnTo>
                    <a:pt x="3361" y="0"/>
                  </a:lnTo>
                  <a:close/>
                  <a:moveTo>
                    <a:pt x="3371" y="0"/>
                  </a:moveTo>
                  <a:lnTo>
                    <a:pt x="3377" y="0"/>
                  </a:lnTo>
                  <a:lnTo>
                    <a:pt x="3377" y="5"/>
                  </a:lnTo>
                  <a:lnTo>
                    <a:pt x="3371" y="5"/>
                  </a:lnTo>
                  <a:lnTo>
                    <a:pt x="3371" y="0"/>
                  </a:lnTo>
                  <a:close/>
                  <a:moveTo>
                    <a:pt x="3382" y="0"/>
                  </a:moveTo>
                  <a:lnTo>
                    <a:pt x="3387" y="0"/>
                  </a:lnTo>
                  <a:lnTo>
                    <a:pt x="3387" y="5"/>
                  </a:lnTo>
                  <a:lnTo>
                    <a:pt x="3382" y="5"/>
                  </a:lnTo>
                  <a:lnTo>
                    <a:pt x="3382" y="0"/>
                  </a:lnTo>
                  <a:close/>
                  <a:moveTo>
                    <a:pt x="3392" y="0"/>
                  </a:moveTo>
                  <a:lnTo>
                    <a:pt x="3397" y="0"/>
                  </a:lnTo>
                  <a:lnTo>
                    <a:pt x="3397" y="5"/>
                  </a:lnTo>
                  <a:lnTo>
                    <a:pt x="3392" y="5"/>
                  </a:lnTo>
                  <a:lnTo>
                    <a:pt x="3392" y="0"/>
                  </a:lnTo>
                  <a:close/>
                  <a:moveTo>
                    <a:pt x="3402" y="0"/>
                  </a:moveTo>
                  <a:lnTo>
                    <a:pt x="3408" y="0"/>
                  </a:lnTo>
                  <a:lnTo>
                    <a:pt x="3408" y="5"/>
                  </a:lnTo>
                  <a:lnTo>
                    <a:pt x="3402" y="5"/>
                  </a:lnTo>
                  <a:lnTo>
                    <a:pt x="3402" y="0"/>
                  </a:lnTo>
                  <a:close/>
                  <a:moveTo>
                    <a:pt x="3413" y="0"/>
                  </a:moveTo>
                  <a:lnTo>
                    <a:pt x="3418" y="0"/>
                  </a:lnTo>
                  <a:lnTo>
                    <a:pt x="3418" y="5"/>
                  </a:lnTo>
                  <a:lnTo>
                    <a:pt x="3413" y="5"/>
                  </a:lnTo>
                  <a:lnTo>
                    <a:pt x="3413" y="0"/>
                  </a:lnTo>
                  <a:close/>
                  <a:moveTo>
                    <a:pt x="3423" y="0"/>
                  </a:moveTo>
                  <a:lnTo>
                    <a:pt x="3428" y="0"/>
                  </a:lnTo>
                  <a:lnTo>
                    <a:pt x="3428" y="5"/>
                  </a:lnTo>
                  <a:lnTo>
                    <a:pt x="3423" y="5"/>
                  </a:lnTo>
                  <a:lnTo>
                    <a:pt x="3423" y="0"/>
                  </a:lnTo>
                  <a:close/>
                  <a:moveTo>
                    <a:pt x="3434" y="0"/>
                  </a:moveTo>
                  <a:lnTo>
                    <a:pt x="3439" y="0"/>
                  </a:lnTo>
                  <a:lnTo>
                    <a:pt x="3439" y="5"/>
                  </a:lnTo>
                  <a:lnTo>
                    <a:pt x="3434" y="5"/>
                  </a:lnTo>
                  <a:lnTo>
                    <a:pt x="3434" y="0"/>
                  </a:lnTo>
                  <a:close/>
                  <a:moveTo>
                    <a:pt x="3444" y="0"/>
                  </a:moveTo>
                  <a:lnTo>
                    <a:pt x="3449" y="0"/>
                  </a:lnTo>
                  <a:lnTo>
                    <a:pt x="3449" y="5"/>
                  </a:lnTo>
                  <a:lnTo>
                    <a:pt x="3444" y="5"/>
                  </a:lnTo>
                  <a:lnTo>
                    <a:pt x="3444" y="0"/>
                  </a:lnTo>
                  <a:close/>
                  <a:moveTo>
                    <a:pt x="3454" y="0"/>
                  </a:moveTo>
                  <a:lnTo>
                    <a:pt x="3460" y="0"/>
                  </a:lnTo>
                  <a:lnTo>
                    <a:pt x="3460" y="5"/>
                  </a:lnTo>
                  <a:lnTo>
                    <a:pt x="3454" y="5"/>
                  </a:lnTo>
                  <a:lnTo>
                    <a:pt x="3454" y="0"/>
                  </a:lnTo>
                  <a:close/>
                  <a:moveTo>
                    <a:pt x="3465" y="0"/>
                  </a:moveTo>
                  <a:lnTo>
                    <a:pt x="3470" y="0"/>
                  </a:lnTo>
                  <a:lnTo>
                    <a:pt x="3470" y="5"/>
                  </a:lnTo>
                  <a:lnTo>
                    <a:pt x="3465" y="5"/>
                  </a:lnTo>
                  <a:lnTo>
                    <a:pt x="3465" y="0"/>
                  </a:lnTo>
                  <a:close/>
                  <a:moveTo>
                    <a:pt x="3475" y="0"/>
                  </a:moveTo>
                  <a:lnTo>
                    <a:pt x="3480" y="0"/>
                  </a:lnTo>
                  <a:lnTo>
                    <a:pt x="3480" y="5"/>
                  </a:lnTo>
                  <a:lnTo>
                    <a:pt x="3475" y="5"/>
                  </a:lnTo>
                  <a:lnTo>
                    <a:pt x="3475" y="0"/>
                  </a:lnTo>
                  <a:close/>
                  <a:moveTo>
                    <a:pt x="3485" y="0"/>
                  </a:moveTo>
                  <a:lnTo>
                    <a:pt x="3491" y="0"/>
                  </a:lnTo>
                  <a:lnTo>
                    <a:pt x="3491" y="5"/>
                  </a:lnTo>
                  <a:lnTo>
                    <a:pt x="3485" y="5"/>
                  </a:lnTo>
                  <a:lnTo>
                    <a:pt x="3485" y="0"/>
                  </a:lnTo>
                  <a:close/>
                  <a:moveTo>
                    <a:pt x="3496" y="0"/>
                  </a:moveTo>
                  <a:lnTo>
                    <a:pt x="3501" y="0"/>
                  </a:lnTo>
                  <a:lnTo>
                    <a:pt x="3501" y="5"/>
                  </a:lnTo>
                  <a:lnTo>
                    <a:pt x="3496" y="5"/>
                  </a:lnTo>
                  <a:lnTo>
                    <a:pt x="3496" y="0"/>
                  </a:lnTo>
                  <a:close/>
                  <a:moveTo>
                    <a:pt x="3506" y="0"/>
                  </a:moveTo>
                  <a:lnTo>
                    <a:pt x="3511" y="0"/>
                  </a:lnTo>
                  <a:lnTo>
                    <a:pt x="3511" y="5"/>
                  </a:lnTo>
                  <a:lnTo>
                    <a:pt x="3506" y="5"/>
                  </a:lnTo>
                  <a:lnTo>
                    <a:pt x="3506" y="0"/>
                  </a:lnTo>
                  <a:close/>
                  <a:moveTo>
                    <a:pt x="3517" y="0"/>
                  </a:moveTo>
                  <a:lnTo>
                    <a:pt x="3522" y="0"/>
                  </a:lnTo>
                  <a:lnTo>
                    <a:pt x="3522" y="5"/>
                  </a:lnTo>
                  <a:lnTo>
                    <a:pt x="3517" y="5"/>
                  </a:lnTo>
                  <a:lnTo>
                    <a:pt x="3517" y="0"/>
                  </a:lnTo>
                  <a:close/>
                  <a:moveTo>
                    <a:pt x="3527" y="0"/>
                  </a:moveTo>
                  <a:lnTo>
                    <a:pt x="3532" y="0"/>
                  </a:lnTo>
                  <a:lnTo>
                    <a:pt x="3532" y="5"/>
                  </a:lnTo>
                  <a:lnTo>
                    <a:pt x="3527" y="5"/>
                  </a:lnTo>
                  <a:lnTo>
                    <a:pt x="3527" y="0"/>
                  </a:lnTo>
                  <a:close/>
                  <a:moveTo>
                    <a:pt x="3537" y="0"/>
                  </a:moveTo>
                  <a:lnTo>
                    <a:pt x="3543" y="0"/>
                  </a:lnTo>
                  <a:lnTo>
                    <a:pt x="3543" y="5"/>
                  </a:lnTo>
                  <a:lnTo>
                    <a:pt x="3537" y="5"/>
                  </a:lnTo>
                  <a:lnTo>
                    <a:pt x="3537" y="0"/>
                  </a:lnTo>
                  <a:close/>
                  <a:moveTo>
                    <a:pt x="3548" y="0"/>
                  </a:moveTo>
                  <a:lnTo>
                    <a:pt x="3553" y="0"/>
                  </a:lnTo>
                  <a:lnTo>
                    <a:pt x="3553" y="5"/>
                  </a:lnTo>
                  <a:lnTo>
                    <a:pt x="3548" y="5"/>
                  </a:lnTo>
                  <a:lnTo>
                    <a:pt x="3548" y="0"/>
                  </a:lnTo>
                  <a:close/>
                  <a:moveTo>
                    <a:pt x="3558" y="0"/>
                  </a:moveTo>
                  <a:lnTo>
                    <a:pt x="3563" y="0"/>
                  </a:lnTo>
                  <a:lnTo>
                    <a:pt x="3563" y="5"/>
                  </a:lnTo>
                  <a:lnTo>
                    <a:pt x="3558" y="5"/>
                  </a:lnTo>
                  <a:lnTo>
                    <a:pt x="3558" y="0"/>
                  </a:lnTo>
                  <a:close/>
                  <a:moveTo>
                    <a:pt x="3568" y="0"/>
                  </a:moveTo>
                  <a:lnTo>
                    <a:pt x="3574" y="0"/>
                  </a:lnTo>
                  <a:lnTo>
                    <a:pt x="3574" y="5"/>
                  </a:lnTo>
                  <a:lnTo>
                    <a:pt x="3568" y="5"/>
                  </a:lnTo>
                  <a:lnTo>
                    <a:pt x="3568" y="0"/>
                  </a:lnTo>
                  <a:close/>
                  <a:moveTo>
                    <a:pt x="3579" y="0"/>
                  </a:moveTo>
                  <a:lnTo>
                    <a:pt x="3584" y="0"/>
                  </a:lnTo>
                  <a:lnTo>
                    <a:pt x="3584" y="5"/>
                  </a:lnTo>
                  <a:lnTo>
                    <a:pt x="3579" y="5"/>
                  </a:lnTo>
                  <a:lnTo>
                    <a:pt x="3579" y="0"/>
                  </a:lnTo>
                  <a:close/>
                  <a:moveTo>
                    <a:pt x="3589" y="0"/>
                  </a:moveTo>
                  <a:lnTo>
                    <a:pt x="3594" y="0"/>
                  </a:lnTo>
                  <a:lnTo>
                    <a:pt x="3594" y="5"/>
                  </a:lnTo>
                  <a:lnTo>
                    <a:pt x="3589" y="5"/>
                  </a:lnTo>
                  <a:lnTo>
                    <a:pt x="3589" y="0"/>
                  </a:lnTo>
                  <a:close/>
                  <a:moveTo>
                    <a:pt x="3600" y="0"/>
                  </a:moveTo>
                  <a:lnTo>
                    <a:pt x="3605" y="0"/>
                  </a:lnTo>
                  <a:lnTo>
                    <a:pt x="3605" y="5"/>
                  </a:lnTo>
                  <a:lnTo>
                    <a:pt x="3600" y="5"/>
                  </a:lnTo>
                  <a:lnTo>
                    <a:pt x="3600" y="0"/>
                  </a:lnTo>
                  <a:close/>
                  <a:moveTo>
                    <a:pt x="3610" y="0"/>
                  </a:moveTo>
                  <a:lnTo>
                    <a:pt x="3615" y="0"/>
                  </a:lnTo>
                  <a:lnTo>
                    <a:pt x="3615" y="5"/>
                  </a:lnTo>
                  <a:lnTo>
                    <a:pt x="3610" y="5"/>
                  </a:lnTo>
                  <a:lnTo>
                    <a:pt x="3610" y="0"/>
                  </a:lnTo>
                  <a:close/>
                  <a:moveTo>
                    <a:pt x="3620" y="0"/>
                  </a:moveTo>
                  <a:lnTo>
                    <a:pt x="3626" y="0"/>
                  </a:lnTo>
                  <a:lnTo>
                    <a:pt x="3626" y="5"/>
                  </a:lnTo>
                  <a:lnTo>
                    <a:pt x="3620" y="5"/>
                  </a:lnTo>
                  <a:lnTo>
                    <a:pt x="3620" y="0"/>
                  </a:lnTo>
                  <a:close/>
                  <a:moveTo>
                    <a:pt x="3631" y="0"/>
                  </a:moveTo>
                  <a:lnTo>
                    <a:pt x="3636" y="0"/>
                  </a:lnTo>
                  <a:lnTo>
                    <a:pt x="3636" y="5"/>
                  </a:lnTo>
                  <a:lnTo>
                    <a:pt x="3631" y="5"/>
                  </a:lnTo>
                  <a:lnTo>
                    <a:pt x="3631" y="0"/>
                  </a:lnTo>
                  <a:close/>
                  <a:moveTo>
                    <a:pt x="3641" y="0"/>
                  </a:moveTo>
                  <a:lnTo>
                    <a:pt x="3646" y="0"/>
                  </a:lnTo>
                  <a:lnTo>
                    <a:pt x="3646" y="5"/>
                  </a:lnTo>
                  <a:lnTo>
                    <a:pt x="3641" y="5"/>
                  </a:lnTo>
                  <a:lnTo>
                    <a:pt x="3641" y="0"/>
                  </a:lnTo>
                  <a:close/>
                  <a:moveTo>
                    <a:pt x="3651" y="0"/>
                  </a:moveTo>
                  <a:lnTo>
                    <a:pt x="3657" y="0"/>
                  </a:lnTo>
                  <a:lnTo>
                    <a:pt x="3657" y="5"/>
                  </a:lnTo>
                  <a:lnTo>
                    <a:pt x="3651" y="5"/>
                  </a:lnTo>
                  <a:lnTo>
                    <a:pt x="3651" y="0"/>
                  </a:lnTo>
                  <a:close/>
                  <a:moveTo>
                    <a:pt x="3662" y="0"/>
                  </a:moveTo>
                  <a:lnTo>
                    <a:pt x="3667" y="0"/>
                  </a:lnTo>
                  <a:lnTo>
                    <a:pt x="3667" y="5"/>
                  </a:lnTo>
                  <a:lnTo>
                    <a:pt x="3662" y="5"/>
                  </a:lnTo>
                  <a:lnTo>
                    <a:pt x="3662" y="0"/>
                  </a:lnTo>
                  <a:close/>
                  <a:moveTo>
                    <a:pt x="3672" y="0"/>
                  </a:moveTo>
                  <a:lnTo>
                    <a:pt x="3677" y="0"/>
                  </a:lnTo>
                  <a:lnTo>
                    <a:pt x="3677" y="5"/>
                  </a:lnTo>
                  <a:lnTo>
                    <a:pt x="3672" y="5"/>
                  </a:lnTo>
                  <a:lnTo>
                    <a:pt x="3672" y="0"/>
                  </a:lnTo>
                  <a:close/>
                  <a:moveTo>
                    <a:pt x="3683" y="0"/>
                  </a:moveTo>
                  <a:lnTo>
                    <a:pt x="3688" y="0"/>
                  </a:lnTo>
                  <a:lnTo>
                    <a:pt x="3688" y="5"/>
                  </a:lnTo>
                  <a:lnTo>
                    <a:pt x="3683" y="5"/>
                  </a:lnTo>
                  <a:lnTo>
                    <a:pt x="3683" y="0"/>
                  </a:lnTo>
                  <a:close/>
                  <a:moveTo>
                    <a:pt x="3693" y="0"/>
                  </a:moveTo>
                  <a:lnTo>
                    <a:pt x="3698" y="0"/>
                  </a:lnTo>
                  <a:lnTo>
                    <a:pt x="3698" y="5"/>
                  </a:lnTo>
                  <a:lnTo>
                    <a:pt x="3693" y="5"/>
                  </a:lnTo>
                  <a:lnTo>
                    <a:pt x="3693" y="0"/>
                  </a:lnTo>
                  <a:close/>
                  <a:moveTo>
                    <a:pt x="3703" y="0"/>
                  </a:moveTo>
                  <a:lnTo>
                    <a:pt x="3709" y="0"/>
                  </a:lnTo>
                  <a:lnTo>
                    <a:pt x="3709" y="5"/>
                  </a:lnTo>
                  <a:lnTo>
                    <a:pt x="3703" y="5"/>
                  </a:lnTo>
                  <a:lnTo>
                    <a:pt x="3703" y="0"/>
                  </a:lnTo>
                  <a:close/>
                  <a:moveTo>
                    <a:pt x="3714" y="0"/>
                  </a:moveTo>
                  <a:lnTo>
                    <a:pt x="3719" y="0"/>
                  </a:lnTo>
                  <a:lnTo>
                    <a:pt x="3719" y="5"/>
                  </a:lnTo>
                  <a:lnTo>
                    <a:pt x="3714" y="5"/>
                  </a:lnTo>
                  <a:lnTo>
                    <a:pt x="3714" y="0"/>
                  </a:lnTo>
                  <a:close/>
                  <a:moveTo>
                    <a:pt x="3724" y="0"/>
                  </a:moveTo>
                  <a:lnTo>
                    <a:pt x="3729" y="0"/>
                  </a:lnTo>
                  <a:lnTo>
                    <a:pt x="3729" y="5"/>
                  </a:lnTo>
                  <a:lnTo>
                    <a:pt x="3724" y="5"/>
                  </a:lnTo>
                  <a:lnTo>
                    <a:pt x="3724" y="0"/>
                  </a:lnTo>
                  <a:close/>
                  <a:moveTo>
                    <a:pt x="3734" y="0"/>
                  </a:moveTo>
                  <a:lnTo>
                    <a:pt x="3740" y="0"/>
                  </a:lnTo>
                  <a:lnTo>
                    <a:pt x="3740" y="5"/>
                  </a:lnTo>
                  <a:lnTo>
                    <a:pt x="3734" y="5"/>
                  </a:lnTo>
                  <a:lnTo>
                    <a:pt x="3734" y="0"/>
                  </a:lnTo>
                  <a:close/>
                  <a:moveTo>
                    <a:pt x="3745" y="0"/>
                  </a:moveTo>
                  <a:lnTo>
                    <a:pt x="3750" y="0"/>
                  </a:lnTo>
                  <a:lnTo>
                    <a:pt x="3750" y="5"/>
                  </a:lnTo>
                  <a:lnTo>
                    <a:pt x="3745" y="5"/>
                  </a:lnTo>
                  <a:lnTo>
                    <a:pt x="3745" y="0"/>
                  </a:lnTo>
                  <a:close/>
                  <a:moveTo>
                    <a:pt x="3755" y="0"/>
                  </a:moveTo>
                  <a:lnTo>
                    <a:pt x="3760" y="0"/>
                  </a:lnTo>
                  <a:lnTo>
                    <a:pt x="3760" y="5"/>
                  </a:lnTo>
                  <a:lnTo>
                    <a:pt x="3755" y="5"/>
                  </a:lnTo>
                  <a:lnTo>
                    <a:pt x="3755" y="0"/>
                  </a:lnTo>
                  <a:close/>
                  <a:moveTo>
                    <a:pt x="3766" y="0"/>
                  </a:moveTo>
                  <a:lnTo>
                    <a:pt x="3771" y="0"/>
                  </a:lnTo>
                  <a:lnTo>
                    <a:pt x="3771" y="5"/>
                  </a:lnTo>
                  <a:lnTo>
                    <a:pt x="3766" y="5"/>
                  </a:lnTo>
                  <a:lnTo>
                    <a:pt x="3766" y="0"/>
                  </a:lnTo>
                  <a:close/>
                  <a:moveTo>
                    <a:pt x="3776" y="0"/>
                  </a:moveTo>
                  <a:lnTo>
                    <a:pt x="3781" y="0"/>
                  </a:lnTo>
                  <a:lnTo>
                    <a:pt x="3781" y="5"/>
                  </a:lnTo>
                  <a:lnTo>
                    <a:pt x="3776" y="5"/>
                  </a:lnTo>
                  <a:lnTo>
                    <a:pt x="3776" y="0"/>
                  </a:lnTo>
                  <a:close/>
                  <a:moveTo>
                    <a:pt x="3786" y="0"/>
                  </a:moveTo>
                  <a:lnTo>
                    <a:pt x="3791" y="0"/>
                  </a:lnTo>
                  <a:lnTo>
                    <a:pt x="3791" y="5"/>
                  </a:lnTo>
                  <a:lnTo>
                    <a:pt x="3786" y="5"/>
                  </a:lnTo>
                  <a:lnTo>
                    <a:pt x="3786" y="0"/>
                  </a:lnTo>
                  <a:close/>
                  <a:moveTo>
                    <a:pt x="3797" y="0"/>
                  </a:moveTo>
                  <a:lnTo>
                    <a:pt x="3802" y="0"/>
                  </a:lnTo>
                  <a:lnTo>
                    <a:pt x="3802" y="5"/>
                  </a:lnTo>
                  <a:lnTo>
                    <a:pt x="3797" y="5"/>
                  </a:lnTo>
                  <a:lnTo>
                    <a:pt x="3797" y="0"/>
                  </a:lnTo>
                  <a:close/>
                  <a:moveTo>
                    <a:pt x="3807" y="0"/>
                  </a:moveTo>
                  <a:lnTo>
                    <a:pt x="3812" y="0"/>
                  </a:lnTo>
                  <a:lnTo>
                    <a:pt x="3812" y="5"/>
                  </a:lnTo>
                  <a:lnTo>
                    <a:pt x="3807" y="5"/>
                  </a:lnTo>
                  <a:lnTo>
                    <a:pt x="3807" y="0"/>
                  </a:lnTo>
                  <a:close/>
                  <a:moveTo>
                    <a:pt x="3817" y="0"/>
                  </a:moveTo>
                  <a:lnTo>
                    <a:pt x="3823" y="0"/>
                  </a:lnTo>
                  <a:lnTo>
                    <a:pt x="3823" y="5"/>
                  </a:lnTo>
                  <a:lnTo>
                    <a:pt x="3817" y="5"/>
                  </a:lnTo>
                  <a:lnTo>
                    <a:pt x="3817" y="0"/>
                  </a:lnTo>
                  <a:close/>
                  <a:moveTo>
                    <a:pt x="3828" y="0"/>
                  </a:moveTo>
                  <a:lnTo>
                    <a:pt x="3833" y="0"/>
                  </a:lnTo>
                  <a:lnTo>
                    <a:pt x="3833" y="5"/>
                  </a:lnTo>
                  <a:lnTo>
                    <a:pt x="3828" y="5"/>
                  </a:lnTo>
                  <a:lnTo>
                    <a:pt x="3828" y="0"/>
                  </a:lnTo>
                  <a:close/>
                  <a:moveTo>
                    <a:pt x="3838" y="0"/>
                  </a:moveTo>
                  <a:lnTo>
                    <a:pt x="3843" y="0"/>
                  </a:lnTo>
                  <a:lnTo>
                    <a:pt x="3843" y="5"/>
                  </a:lnTo>
                  <a:lnTo>
                    <a:pt x="3838" y="5"/>
                  </a:lnTo>
                  <a:lnTo>
                    <a:pt x="3838" y="0"/>
                  </a:lnTo>
                  <a:close/>
                  <a:moveTo>
                    <a:pt x="3849" y="0"/>
                  </a:moveTo>
                  <a:lnTo>
                    <a:pt x="3854" y="0"/>
                  </a:lnTo>
                  <a:lnTo>
                    <a:pt x="3854" y="5"/>
                  </a:lnTo>
                  <a:lnTo>
                    <a:pt x="3849" y="5"/>
                  </a:lnTo>
                  <a:lnTo>
                    <a:pt x="3849" y="0"/>
                  </a:lnTo>
                  <a:close/>
                  <a:moveTo>
                    <a:pt x="3859" y="0"/>
                  </a:moveTo>
                  <a:lnTo>
                    <a:pt x="3864" y="0"/>
                  </a:lnTo>
                  <a:lnTo>
                    <a:pt x="3864" y="5"/>
                  </a:lnTo>
                  <a:lnTo>
                    <a:pt x="3859" y="5"/>
                  </a:lnTo>
                  <a:lnTo>
                    <a:pt x="3859" y="0"/>
                  </a:lnTo>
                  <a:close/>
                  <a:moveTo>
                    <a:pt x="3869" y="0"/>
                  </a:moveTo>
                  <a:lnTo>
                    <a:pt x="3874" y="0"/>
                  </a:lnTo>
                  <a:lnTo>
                    <a:pt x="3874" y="5"/>
                  </a:lnTo>
                  <a:lnTo>
                    <a:pt x="3869" y="5"/>
                  </a:lnTo>
                  <a:lnTo>
                    <a:pt x="3869" y="0"/>
                  </a:lnTo>
                  <a:close/>
                  <a:moveTo>
                    <a:pt x="3880" y="0"/>
                  </a:moveTo>
                  <a:lnTo>
                    <a:pt x="3885" y="0"/>
                  </a:lnTo>
                  <a:lnTo>
                    <a:pt x="3885" y="5"/>
                  </a:lnTo>
                  <a:lnTo>
                    <a:pt x="3880" y="5"/>
                  </a:lnTo>
                  <a:lnTo>
                    <a:pt x="3880" y="0"/>
                  </a:lnTo>
                  <a:close/>
                  <a:moveTo>
                    <a:pt x="3890" y="0"/>
                  </a:moveTo>
                  <a:lnTo>
                    <a:pt x="3895" y="0"/>
                  </a:lnTo>
                  <a:lnTo>
                    <a:pt x="3895" y="5"/>
                  </a:lnTo>
                  <a:lnTo>
                    <a:pt x="3890" y="5"/>
                  </a:lnTo>
                  <a:lnTo>
                    <a:pt x="3890" y="0"/>
                  </a:lnTo>
                  <a:close/>
                  <a:moveTo>
                    <a:pt x="3900" y="0"/>
                  </a:moveTo>
                  <a:lnTo>
                    <a:pt x="3906" y="0"/>
                  </a:lnTo>
                  <a:lnTo>
                    <a:pt x="3906" y="5"/>
                  </a:lnTo>
                  <a:lnTo>
                    <a:pt x="3900" y="5"/>
                  </a:lnTo>
                  <a:lnTo>
                    <a:pt x="3900" y="0"/>
                  </a:lnTo>
                  <a:close/>
                  <a:moveTo>
                    <a:pt x="3911" y="0"/>
                  </a:moveTo>
                  <a:lnTo>
                    <a:pt x="3916" y="0"/>
                  </a:lnTo>
                  <a:lnTo>
                    <a:pt x="3916" y="5"/>
                  </a:lnTo>
                  <a:lnTo>
                    <a:pt x="3911" y="5"/>
                  </a:lnTo>
                  <a:lnTo>
                    <a:pt x="3911" y="0"/>
                  </a:lnTo>
                  <a:close/>
                  <a:moveTo>
                    <a:pt x="3921" y="0"/>
                  </a:moveTo>
                  <a:lnTo>
                    <a:pt x="3926" y="0"/>
                  </a:lnTo>
                  <a:lnTo>
                    <a:pt x="3926" y="5"/>
                  </a:lnTo>
                  <a:lnTo>
                    <a:pt x="3921" y="5"/>
                  </a:lnTo>
                  <a:lnTo>
                    <a:pt x="3921" y="0"/>
                  </a:lnTo>
                  <a:close/>
                  <a:moveTo>
                    <a:pt x="3932" y="0"/>
                  </a:moveTo>
                  <a:lnTo>
                    <a:pt x="3937" y="0"/>
                  </a:lnTo>
                  <a:lnTo>
                    <a:pt x="3937" y="5"/>
                  </a:lnTo>
                  <a:lnTo>
                    <a:pt x="3932" y="5"/>
                  </a:lnTo>
                  <a:lnTo>
                    <a:pt x="3932" y="0"/>
                  </a:lnTo>
                  <a:close/>
                  <a:moveTo>
                    <a:pt x="3942" y="0"/>
                  </a:moveTo>
                  <a:lnTo>
                    <a:pt x="3947" y="0"/>
                  </a:lnTo>
                  <a:lnTo>
                    <a:pt x="3947" y="5"/>
                  </a:lnTo>
                  <a:lnTo>
                    <a:pt x="3942" y="5"/>
                  </a:lnTo>
                  <a:lnTo>
                    <a:pt x="3942" y="0"/>
                  </a:lnTo>
                  <a:close/>
                  <a:moveTo>
                    <a:pt x="3952" y="0"/>
                  </a:moveTo>
                  <a:lnTo>
                    <a:pt x="3957" y="0"/>
                  </a:lnTo>
                  <a:lnTo>
                    <a:pt x="3957" y="5"/>
                  </a:lnTo>
                  <a:lnTo>
                    <a:pt x="3952" y="5"/>
                  </a:lnTo>
                  <a:lnTo>
                    <a:pt x="3952" y="0"/>
                  </a:lnTo>
                  <a:close/>
                  <a:moveTo>
                    <a:pt x="3963" y="0"/>
                  </a:moveTo>
                  <a:lnTo>
                    <a:pt x="3968" y="0"/>
                  </a:lnTo>
                  <a:lnTo>
                    <a:pt x="3968" y="5"/>
                  </a:lnTo>
                  <a:lnTo>
                    <a:pt x="3963" y="5"/>
                  </a:lnTo>
                  <a:lnTo>
                    <a:pt x="3963" y="0"/>
                  </a:lnTo>
                  <a:close/>
                  <a:moveTo>
                    <a:pt x="3973" y="0"/>
                  </a:moveTo>
                  <a:lnTo>
                    <a:pt x="3978" y="0"/>
                  </a:lnTo>
                  <a:lnTo>
                    <a:pt x="3978" y="5"/>
                  </a:lnTo>
                  <a:lnTo>
                    <a:pt x="3973" y="5"/>
                  </a:lnTo>
                  <a:lnTo>
                    <a:pt x="3973" y="0"/>
                  </a:lnTo>
                  <a:close/>
                  <a:moveTo>
                    <a:pt x="3983" y="0"/>
                  </a:moveTo>
                  <a:lnTo>
                    <a:pt x="3989" y="0"/>
                  </a:lnTo>
                  <a:lnTo>
                    <a:pt x="3989" y="5"/>
                  </a:lnTo>
                  <a:lnTo>
                    <a:pt x="3983" y="5"/>
                  </a:lnTo>
                  <a:lnTo>
                    <a:pt x="3983" y="0"/>
                  </a:lnTo>
                  <a:close/>
                  <a:moveTo>
                    <a:pt x="3994" y="0"/>
                  </a:moveTo>
                  <a:lnTo>
                    <a:pt x="3999" y="0"/>
                  </a:lnTo>
                  <a:lnTo>
                    <a:pt x="3999" y="5"/>
                  </a:lnTo>
                  <a:lnTo>
                    <a:pt x="3994" y="5"/>
                  </a:lnTo>
                  <a:lnTo>
                    <a:pt x="3994" y="0"/>
                  </a:lnTo>
                  <a:close/>
                  <a:moveTo>
                    <a:pt x="4004" y="0"/>
                  </a:moveTo>
                  <a:lnTo>
                    <a:pt x="4009" y="0"/>
                  </a:lnTo>
                  <a:lnTo>
                    <a:pt x="4009" y="5"/>
                  </a:lnTo>
                  <a:lnTo>
                    <a:pt x="4004" y="5"/>
                  </a:lnTo>
                  <a:lnTo>
                    <a:pt x="4004" y="0"/>
                  </a:lnTo>
                  <a:close/>
                  <a:moveTo>
                    <a:pt x="4015" y="0"/>
                  </a:moveTo>
                  <a:lnTo>
                    <a:pt x="4020" y="0"/>
                  </a:lnTo>
                  <a:lnTo>
                    <a:pt x="4020" y="5"/>
                  </a:lnTo>
                  <a:lnTo>
                    <a:pt x="4015" y="5"/>
                  </a:lnTo>
                  <a:lnTo>
                    <a:pt x="4015" y="0"/>
                  </a:lnTo>
                  <a:close/>
                  <a:moveTo>
                    <a:pt x="4025" y="0"/>
                  </a:moveTo>
                  <a:lnTo>
                    <a:pt x="4030" y="0"/>
                  </a:lnTo>
                  <a:lnTo>
                    <a:pt x="4030" y="5"/>
                  </a:lnTo>
                  <a:lnTo>
                    <a:pt x="4025" y="5"/>
                  </a:lnTo>
                  <a:lnTo>
                    <a:pt x="4025" y="0"/>
                  </a:lnTo>
                  <a:close/>
                  <a:moveTo>
                    <a:pt x="4035" y="0"/>
                  </a:moveTo>
                  <a:lnTo>
                    <a:pt x="4040" y="0"/>
                  </a:lnTo>
                  <a:lnTo>
                    <a:pt x="4040" y="5"/>
                  </a:lnTo>
                  <a:lnTo>
                    <a:pt x="4035" y="5"/>
                  </a:lnTo>
                  <a:lnTo>
                    <a:pt x="4035" y="0"/>
                  </a:lnTo>
                  <a:close/>
                  <a:moveTo>
                    <a:pt x="4046" y="0"/>
                  </a:moveTo>
                  <a:lnTo>
                    <a:pt x="4051" y="0"/>
                  </a:lnTo>
                  <a:lnTo>
                    <a:pt x="4051" y="5"/>
                  </a:lnTo>
                  <a:lnTo>
                    <a:pt x="4046" y="5"/>
                  </a:lnTo>
                  <a:lnTo>
                    <a:pt x="4046" y="0"/>
                  </a:lnTo>
                  <a:close/>
                  <a:moveTo>
                    <a:pt x="4056" y="0"/>
                  </a:moveTo>
                  <a:lnTo>
                    <a:pt x="4061" y="0"/>
                  </a:lnTo>
                  <a:lnTo>
                    <a:pt x="4061" y="5"/>
                  </a:lnTo>
                  <a:lnTo>
                    <a:pt x="4056" y="5"/>
                  </a:lnTo>
                  <a:lnTo>
                    <a:pt x="4056" y="0"/>
                  </a:lnTo>
                  <a:close/>
                  <a:moveTo>
                    <a:pt x="4066" y="0"/>
                  </a:moveTo>
                  <a:lnTo>
                    <a:pt x="4072" y="0"/>
                  </a:lnTo>
                  <a:lnTo>
                    <a:pt x="4072" y="5"/>
                  </a:lnTo>
                  <a:lnTo>
                    <a:pt x="4066" y="5"/>
                  </a:lnTo>
                  <a:lnTo>
                    <a:pt x="4066" y="0"/>
                  </a:lnTo>
                  <a:close/>
                  <a:moveTo>
                    <a:pt x="4077" y="0"/>
                  </a:moveTo>
                  <a:lnTo>
                    <a:pt x="4082" y="0"/>
                  </a:lnTo>
                  <a:lnTo>
                    <a:pt x="4082" y="5"/>
                  </a:lnTo>
                  <a:lnTo>
                    <a:pt x="4077" y="5"/>
                  </a:lnTo>
                  <a:lnTo>
                    <a:pt x="4077" y="0"/>
                  </a:lnTo>
                  <a:close/>
                  <a:moveTo>
                    <a:pt x="4087" y="0"/>
                  </a:moveTo>
                  <a:lnTo>
                    <a:pt x="4092" y="0"/>
                  </a:lnTo>
                  <a:lnTo>
                    <a:pt x="4092" y="5"/>
                  </a:lnTo>
                  <a:lnTo>
                    <a:pt x="4087" y="5"/>
                  </a:lnTo>
                  <a:lnTo>
                    <a:pt x="4087" y="0"/>
                  </a:lnTo>
                  <a:close/>
                  <a:moveTo>
                    <a:pt x="4097" y="0"/>
                  </a:moveTo>
                  <a:lnTo>
                    <a:pt x="4103" y="0"/>
                  </a:lnTo>
                  <a:lnTo>
                    <a:pt x="4103" y="5"/>
                  </a:lnTo>
                  <a:lnTo>
                    <a:pt x="4097" y="5"/>
                  </a:lnTo>
                  <a:lnTo>
                    <a:pt x="4097" y="0"/>
                  </a:lnTo>
                  <a:close/>
                  <a:moveTo>
                    <a:pt x="4108" y="0"/>
                  </a:moveTo>
                  <a:lnTo>
                    <a:pt x="4113" y="0"/>
                  </a:lnTo>
                  <a:lnTo>
                    <a:pt x="4113" y="5"/>
                  </a:lnTo>
                  <a:lnTo>
                    <a:pt x="4108" y="5"/>
                  </a:lnTo>
                  <a:lnTo>
                    <a:pt x="4108" y="0"/>
                  </a:lnTo>
                  <a:close/>
                  <a:moveTo>
                    <a:pt x="4118" y="0"/>
                  </a:moveTo>
                  <a:lnTo>
                    <a:pt x="4123" y="0"/>
                  </a:lnTo>
                  <a:lnTo>
                    <a:pt x="4123" y="5"/>
                  </a:lnTo>
                  <a:lnTo>
                    <a:pt x="4118" y="5"/>
                  </a:lnTo>
                  <a:lnTo>
                    <a:pt x="4118" y="0"/>
                  </a:lnTo>
                  <a:close/>
                  <a:moveTo>
                    <a:pt x="4129" y="0"/>
                  </a:moveTo>
                  <a:lnTo>
                    <a:pt x="4134" y="0"/>
                  </a:lnTo>
                  <a:lnTo>
                    <a:pt x="4134" y="5"/>
                  </a:lnTo>
                  <a:lnTo>
                    <a:pt x="4129" y="5"/>
                  </a:lnTo>
                  <a:lnTo>
                    <a:pt x="4129" y="0"/>
                  </a:lnTo>
                  <a:close/>
                  <a:moveTo>
                    <a:pt x="4139" y="0"/>
                  </a:moveTo>
                  <a:lnTo>
                    <a:pt x="4144" y="0"/>
                  </a:lnTo>
                  <a:lnTo>
                    <a:pt x="4144" y="5"/>
                  </a:lnTo>
                  <a:lnTo>
                    <a:pt x="4139" y="5"/>
                  </a:lnTo>
                  <a:lnTo>
                    <a:pt x="4139" y="0"/>
                  </a:lnTo>
                  <a:close/>
                  <a:moveTo>
                    <a:pt x="4149" y="0"/>
                  </a:moveTo>
                  <a:lnTo>
                    <a:pt x="4155" y="0"/>
                  </a:lnTo>
                  <a:lnTo>
                    <a:pt x="4155" y="5"/>
                  </a:lnTo>
                  <a:lnTo>
                    <a:pt x="4149" y="5"/>
                  </a:lnTo>
                  <a:lnTo>
                    <a:pt x="4149" y="0"/>
                  </a:lnTo>
                  <a:close/>
                  <a:moveTo>
                    <a:pt x="4160" y="0"/>
                  </a:moveTo>
                  <a:lnTo>
                    <a:pt x="4165" y="0"/>
                  </a:lnTo>
                  <a:lnTo>
                    <a:pt x="4165" y="5"/>
                  </a:lnTo>
                  <a:lnTo>
                    <a:pt x="4160" y="5"/>
                  </a:lnTo>
                  <a:lnTo>
                    <a:pt x="4160" y="0"/>
                  </a:lnTo>
                  <a:close/>
                  <a:moveTo>
                    <a:pt x="4170" y="0"/>
                  </a:moveTo>
                  <a:lnTo>
                    <a:pt x="4175" y="0"/>
                  </a:lnTo>
                  <a:lnTo>
                    <a:pt x="4175" y="5"/>
                  </a:lnTo>
                  <a:lnTo>
                    <a:pt x="4170" y="5"/>
                  </a:lnTo>
                  <a:lnTo>
                    <a:pt x="4170" y="0"/>
                  </a:lnTo>
                  <a:close/>
                  <a:moveTo>
                    <a:pt x="4180" y="0"/>
                  </a:moveTo>
                  <a:lnTo>
                    <a:pt x="4186" y="0"/>
                  </a:lnTo>
                  <a:lnTo>
                    <a:pt x="4186" y="5"/>
                  </a:lnTo>
                  <a:lnTo>
                    <a:pt x="4180" y="5"/>
                  </a:lnTo>
                  <a:lnTo>
                    <a:pt x="4180" y="0"/>
                  </a:lnTo>
                  <a:close/>
                  <a:moveTo>
                    <a:pt x="4191" y="0"/>
                  </a:moveTo>
                  <a:lnTo>
                    <a:pt x="4196" y="0"/>
                  </a:lnTo>
                  <a:lnTo>
                    <a:pt x="4196" y="5"/>
                  </a:lnTo>
                  <a:lnTo>
                    <a:pt x="4191" y="5"/>
                  </a:lnTo>
                  <a:lnTo>
                    <a:pt x="4191" y="0"/>
                  </a:lnTo>
                  <a:close/>
                  <a:moveTo>
                    <a:pt x="4201" y="0"/>
                  </a:moveTo>
                  <a:lnTo>
                    <a:pt x="4206" y="0"/>
                  </a:lnTo>
                  <a:lnTo>
                    <a:pt x="4206" y="5"/>
                  </a:lnTo>
                  <a:lnTo>
                    <a:pt x="4201" y="5"/>
                  </a:lnTo>
                  <a:lnTo>
                    <a:pt x="4201" y="0"/>
                  </a:lnTo>
                  <a:close/>
                  <a:moveTo>
                    <a:pt x="4212" y="0"/>
                  </a:moveTo>
                  <a:lnTo>
                    <a:pt x="4217" y="0"/>
                  </a:lnTo>
                  <a:lnTo>
                    <a:pt x="4217" y="5"/>
                  </a:lnTo>
                  <a:lnTo>
                    <a:pt x="4212" y="5"/>
                  </a:lnTo>
                  <a:lnTo>
                    <a:pt x="4212" y="0"/>
                  </a:lnTo>
                  <a:close/>
                  <a:moveTo>
                    <a:pt x="4222" y="0"/>
                  </a:moveTo>
                  <a:lnTo>
                    <a:pt x="4227" y="0"/>
                  </a:lnTo>
                  <a:lnTo>
                    <a:pt x="4227" y="5"/>
                  </a:lnTo>
                  <a:lnTo>
                    <a:pt x="4222" y="5"/>
                  </a:lnTo>
                  <a:lnTo>
                    <a:pt x="4222" y="0"/>
                  </a:lnTo>
                  <a:close/>
                  <a:moveTo>
                    <a:pt x="4232" y="0"/>
                  </a:moveTo>
                  <a:lnTo>
                    <a:pt x="4238" y="0"/>
                  </a:lnTo>
                  <a:lnTo>
                    <a:pt x="4238" y="5"/>
                  </a:lnTo>
                  <a:lnTo>
                    <a:pt x="4232" y="5"/>
                  </a:lnTo>
                  <a:lnTo>
                    <a:pt x="4232" y="0"/>
                  </a:lnTo>
                  <a:close/>
                  <a:moveTo>
                    <a:pt x="4243" y="0"/>
                  </a:moveTo>
                  <a:lnTo>
                    <a:pt x="4248" y="0"/>
                  </a:lnTo>
                  <a:lnTo>
                    <a:pt x="4248" y="5"/>
                  </a:lnTo>
                  <a:lnTo>
                    <a:pt x="4243" y="5"/>
                  </a:lnTo>
                  <a:lnTo>
                    <a:pt x="4243" y="0"/>
                  </a:lnTo>
                  <a:close/>
                  <a:moveTo>
                    <a:pt x="4253" y="0"/>
                  </a:moveTo>
                  <a:lnTo>
                    <a:pt x="4258" y="0"/>
                  </a:lnTo>
                  <a:lnTo>
                    <a:pt x="4258" y="5"/>
                  </a:lnTo>
                  <a:lnTo>
                    <a:pt x="4253" y="5"/>
                  </a:lnTo>
                  <a:lnTo>
                    <a:pt x="4253" y="0"/>
                  </a:lnTo>
                  <a:close/>
                  <a:moveTo>
                    <a:pt x="4263" y="0"/>
                  </a:moveTo>
                  <a:lnTo>
                    <a:pt x="4269" y="0"/>
                  </a:lnTo>
                  <a:lnTo>
                    <a:pt x="4269" y="5"/>
                  </a:lnTo>
                  <a:lnTo>
                    <a:pt x="4263" y="5"/>
                  </a:lnTo>
                  <a:lnTo>
                    <a:pt x="4263" y="0"/>
                  </a:lnTo>
                  <a:close/>
                  <a:moveTo>
                    <a:pt x="4274" y="0"/>
                  </a:moveTo>
                  <a:lnTo>
                    <a:pt x="4279" y="0"/>
                  </a:lnTo>
                  <a:lnTo>
                    <a:pt x="4279" y="5"/>
                  </a:lnTo>
                  <a:lnTo>
                    <a:pt x="4274" y="5"/>
                  </a:lnTo>
                  <a:lnTo>
                    <a:pt x="4274" y="0"/>
                  </a:lnTo>
                  <a:close/>
                  <a:moveTo>
                    <a:pt x="4284" y="0"/>
                  </a:moveTo>
                  <a:lnTo>
                    <a:pt x="4289" y="0"/>
                  </a:lnTo>
                  <a:lnTo>
                    <a:pt x="4289" y="5"/>
                  </a:lnTo>
                  <a:lnTo>
                    <a:pt x="4284" y="5"/>
                  </a:lnTo>
                  <a:lnTo>
                    <a:pt x="4284" y="0"/>
                  </a:lnTo>
                  <a:close/>
                  <a:moveTo>
                    <a:pt x="4295" y="0"/>
                  </a:moveTo>
                  <a:lnTo>
                    <a:pt x="4300" y="0"/>
                  </a:lnTo>
                  <a:lnTo>
                    <a:pt x="4300" y="5"/>
                  </a:lnTo>
                  <a:lnTo>
                    <a:pt x="4295" y="5"/>
                  </a:lnTo>
                  <a:lnTo>
                    <a:pt x="4295" y="0"/>
                  </a:lnTo>
                  <a:close/>
                  <a:moveTo>
                    <a:pt x="4305" y="0"/>
                  </a:moveTo>
                  <a:lnTo>
                    <a:pt x="4310" y="0"/>
                  </a:lnTo>
                  <a:lnTo>
                    <a:pt x="4310" y="5"/>
                  </a:lnTo>
                  <a:lnTo>
                    <a:pt x="4305" y="5"/>
                  </a:lnTo>
                  <a:lnTo>
                    <a:pt x="4305" y="0"/>
                  </a:lnTo>
                  <a:close/>
                  <a:moveTo>
                    <a:pt x="4315" y="0"/>
                  </a:moveTo>
                  <a:lnTo>
                    <a:pt x="4321" y="0"/>
                  </a:lnTo>
                  <a:lnTo>
                    <a:pt x="4321" y="5"/>
                  </a:lnTo>
                  <a:lnTo>
                    <a:pt x="4315" y="5"/>
                  </a:lnTo>
                  <a:lnTo>
                    <a:pt x="4315" y="0"/>
                  </a:lnTo>
                  <a:close/>
                  <a:moveTo>
                    <a:pt x="4326" y="0"/>
                  </a:moveTo>
                  <a:lnTo>
                    <a:pt x="4331" y="0"/>
                  </a:lnTo>
                  <a:lnTo>
                    <a:pt x="4331" y="5"/>
                  </a:lnTo>
                  <a:lnTo>
                    <a:pt x="4326" y="5"/>
                  </a:lnTo>
                  <a:lnTo>
                    <a:pt x="4326" y="0"/>
                  </a:lnTo>
                  <a:close/>
                  <a:moveTo>
                    <a:pt x="4336" y="0"/>
                  </a:moveTo>
                  <a:lnTo>
                    <a:pt x="4341" y="0"/>
                  </a:lnTo>
                  <a:lnTo>
                    <a:pt x="4341" y="5"/>
                  </a:lnTo>
                  <a:lnTo>
                    <a:pt x="4336" y="5"/>
                  </a:lnTo>
                  <a:lnTo>
                    <a:pt x="4336" y="0"/>
                  </a:lnTo>
                  <a:close/>
                  <a:moveTo>
                    <a:pt x="4346" y="0"/>
                  </a:moveTo>
                  <a:lnTo>
                    <a:pt x="4352" y="0"/>
                  </a:lnTo>
                  <a:lnTo>
                    <a:pt x="4352" y="5"/>
                  </a:lnTo>
                  <a:lnTo>
                    <a:pt x="4346" y="5"/>
                  </a:lnTo>
                  <a:lnTo>
                    <a:pt x="4346" y="0"/>
                  </a:lnTo>
                  <a:close/>
                  <a:moveTo>
                    <a:pt x="4357" y="0"/>
                  </a:moveTo>
                  <a:lnTo>
                    <a:pt x="4362" y="0"/>
                  </a:lnTo>
                  <a:lnTo>
                    <a:pt x="4362" y="5"/>
                  </a:lnTo>
                  <a:lnTo>
                    <a:pt x="4357" y="5"/>
                  </a:lnTo>
                  <a:lnTo>
                    <a:pt x="4357" y="0"/>
                  </a:lnTo>
                  <a:close/>
                  <a:moveTo>
                    <a:pt x="4367" y="0"/>
                  </a:moveTo>
                  <a:lnTo>
                    <a:pt x="4372" y="0"/>
                  </a:lnTo>
                  <a:lnTo>
                    <a:pt x="4372" y="5"/>
                  </a:lnTo>
                  <a:lnTo>
                    <a:pt x="4367" y="5"/>
                  </a:lnTo>
                  <a:lnTo>
                    <a:pt x="4367" y="0"/>
                  </a:lnTo>
                  <a:close/>
                  <a:moveTo>
                    <a:pt x="4378" y="0"/>
                  </a:moveTo>
                  <a:lnTo>
                    <a:pt x="4383" y="0"/>
                  </a:lnTo>
                  <a:lnTo>
                    <a:pt x="4383" y="5"/>
                  </a:lnTo>
                  <a:lnTo>
                    <a:pt x="4378" y="5"/>
                  </a:lnTo>
                  <a:lnTo>
                    <a:pt x="4378" y="0"/>
                  </a:lnTo>
                  <a:close/>
                  <a:moveTo>
                    <a:pt x="4388" y="0"/>
                  </a:moveTo>
                  <a:lnTo>
                    <a:pt x="4393" y="0"/>
                  </a:lnTo>
                  <a:lnTo>
                    <a:pt x="4393" y="5"/>
                  </a:lnTo>
                  <a:lnTo>
                    <a:pt x="4388" y="5"/>
                  </a:lnTo>
                  <a:lnTo>
                    <a:pt x="4388" y="0"/>
                  </a:lnTo>
                  <a:close/>
                  <a:moveTo>
                    <a:pt x="4398" y="0"/>
                  </a:moveTo>
                  <a:lnTo>
                    <a:pt x="4404" y="0"/>
                  </a:lnTo>
                  <a:lnTo>
                    <a:pt x="4404" y="5"/>
                  </a:lnTo>
                  <a:lnTo>
                    <a:pt x="4398" y="5"/>
                  </a:lnTo>
                  <a:lnTo>
                    <a:pt x="4398" y="0"/>
                  </a:lnTo>
                  <a:close/>
                  <a:moveTo>
                    <a:pt x="4409" y="0"/>
                  </a:moveTo>
                  <a:lnTo>
                    <a:pt x="4414" y="0"/>
                  </a:lnTo>
                  <a:lnTo>
                    <a:pt x="4414" y="5"/>
                  </a:lnTo>
                  <a:lnTo>
                    <a:pt x="4409" y="5"/>
                  </a:lnTo>
                  <a:lnTo>
                    <a:pt x="4409" y="0"/>
                  </a:lnTo>
                  <a:close/>
                  <a:moveTo>
                    <a:pt x="4419" y="0"/>
                  </a:moveTo>
                  <a:lnTo>
                    <a:pt x="4424" y="0"/>
                  </a:lnTo>
                  <a:lnTo>
                    <a:pt x="4424" y="5"/>
                  </a:lnTo>
                  <a:lnTo>
                    <a:pt x="4419" y="5"/>
                  </a:lnTo>
                  <a:lnTo>
                    <a:pt x="4419" y="0"/>
                  </a:lnTo>
                  <a:close/>
                  <a:moveTo>
                    <a:pt x="4429" y="0"/>
                  </a:moveTo>
                  <a:lnTo>
                    <a:pt x="4435" y="0"/>
                  </a:lnTo>
                  <a:lnTo>
                    <a:pt x="4435" y="5"/>
                  </a:lnTo>
                  <a:lnTo>
                    <a:pt x="4429" y="5"/>
                  </a:lnTo>
                  <a:lnTo>
                    <a:pt x="4429" y="0"/>
                  </a:lnTo>
                  <a:close/>
                  <a:moveTo>
                    <a:pt x="4440" y="0"/>
                  </a:moveTo>
                  <a:lnTo>
                    <a:pt x="4445" y="0"/>
                  </a:lnTo>
                  <a:lnTo>
                    <a:pt x="4445" y="5"/>
                  </a:lnTo>
                  <a:lnTo>
                    <a:pt x="4440" y="5"/>
                  </a:lnTo>
                  <a:lnTo>
                    <a:pt x="4440" y="0"/>
                  </a:lnTo>
                  <a:close/>
                  <a:moveTo>
                    <a:pt x="4450" y="0"/>
                  </a:moveTo>
                  <a:lnTo>
                    <a:pt x="4455" y="0"/>
                  </a:lnTo>
                  <a:lnTo>
                    <a:pt x="4455" y="5"/>
                  </a:lnTo>
                  <a:lnTo>
                    <a:pt x="4450" y="5"/>
                  </a:lnTo>
                  <a:lnTo>
                    <a:pt x="4450" y="0"/>
                  </a:lnTo>
                  <a:close/>
                  <a:moveTo>
                    <a:pt x="4461" y="0"/>
                  </a:moveTo>
                  <a:lnTo>
                    <a:pt x="4466" y="0"/>
                  </a:lnTo>
                  <a:lnTo>
                    <a:pt x="4466" y="5"/>
                  </a:lnTo>
                  <a:lnTo>
                    <a:pt x="4461" y="5"/>
                  </a:lnTo>
                  <a:lnTo>
                    <a:pt x="4461" y="0"/>
                  </a:lnTo>
                  <a:close/>
                  <a:moveTo>
                    <a:pt x="4471" y="0"/>
                  </a:moveTo>
                  <a:lnTo>
                    <a:pt x="4476" y="0"/>
                  </a:lnTo>
                  <a:lnTo>
                    <a:pt x="4476" y="5"/>
                  </a:lnTo>
                  <a:lnTo>
                    <a:pt x="4471" y="5"/>
                  </a:lnTo>
                  <a:lnTo>
                    <a:pt x="4471" y="0"/>
                  </a:lnTo>
                  <a:close/>
                  <a:moveTo>
                    <a:pt x="4481" y="0"/>
                  </a:moveTo>
                  <a:lnTo>
                    <a:pt x="4486" y="0"/>
                  </a:lnTo>
                  <a:lnTo>
                    <a:pt x="4486" y="5"/>
                  </a:lnTo>
                  <a:lnTo>
                    <a:pt x="4481" y="5"/>
                  </a:lnTo>
                  <a:lnTo>
                    <a:pt x="4481" y="0"/>
                  </a:lnTo>
                  <a:close/>
                  <a:moveTo>
                    <a:pt x="4492" y="0"/>
                  </a:moveTo>
                  <a:lnTo>
                    <a:pt x="4497" y="0"/>
                  </a:lnTo>
                  <a:lnTo>
                    <a:pt x="4497" y="5"/>
                  </a:lnTo>
                  <a:lnTo>
                    <a:pt x="4492" y="5"/>
                  </a:lnTo>
                  <a:lnTo>
                    <a:pt x="4492" y="0"/>
                  </a:lnTo>
                  <a:close/>
                  <a:moveTo>
                    <a:pt x="4502" y="0"/>
                  </a:moveTo>
                  <a:lnTo>
                    <a:pt x="4507" y="0"/>
                  </a:lnTo>
                  <a:lnTo>
                    <a:pt x="4507" y="5"/>
                  </a:lnTo>
                  <a:lnTo>
                    <a:pt x="4502" y="5"/>
                  </a:lnTo>
                  <a:lnTo>
                    <a:pt x="4502" y="0"/>
                  </a:lnTo>
                  <a:close/>
                  <a:moveTo>
                    <a:pt x="4512" y="0"/>
                  </a:moveTo>
                  <a:lnTo>
                    <a:pt x="4518" y="0"/>
                  </a:lnTo>
                  <a:lnTo>
                    <a:pt x="4518" y="5"/>
                  </a:lnTo>
                  <a:lnTo>
                    <a:pt x="4512" y="5"/>
                  </a:lnTo>
                  <a:lnTo>
                    <a:pt x="4512" y="0"/>
                  </a:lnTo>
                  <a:close/>
                  <a:moveTo>
                    <a:pt x="4523" y="0"/>
                  </a:moveTo>
                  <a:lnTo>
                    <a:pt x="4528" y="0"/>
                  </a:lnTo>
                  <a:lnTo>
                    <a:pt x="4528" y="5"/>
                  </a:lnTo>
                  <a:lnTo>
                    <a:pt x="4523" y="5"/>
                  </a:lnTo>
                  <a:lnTo>
                    <a:pt x="4523" y="0"/>
                  </a:lnTo>
                  <a:close/>
                  <a:moveTo>
                    <a:pt x="4533" y="0"/>
                  </a:moveTo>
                  <a:lnTo>
                    <a:pt x="4538" y="0"/>
                  </a:lnTo>
                  <a:lnTo>
                    <a:pt x="4538" y="5"/>
                  </a:lnTo>
                  <a:lnTo>
                    <a:pt x="4533" y="5"/>
                  </a:lnTo>
                  <a:lnTo>
                    <a:pt x="4533" y="0"/>
                  </a:lnTo>
                  <a:close/>
                  <a:moveTo>
                    <a:pt x="4544" y="0"/>
                  </a:moveTo>
                  <a:lnTo>
                    <a:pt x="4549" y="0"/>
                  </a:lnTo>
                  <a:lnTo>
                    <a:pt x="4549" y="5"/>
                  </a:lnTo>
                  <a:lnTo>
                    <a:pt x="4544" y="5"/>
                  </a:lnTo>
                  <a:lnTo>
                    <a:pt x="4544" y="0"/>
                  </a:lnTo>
                  <a:close/>
                  <a:moveTo>
                    <a:pt x="4554" y="0"/>
                  </a:moveTo>
                  <a:lnTo>
                    <a:pt x="4559" y="0"/>
                  </a:lnTo>
                  <a:lnTo>
                    <a:pt x="4559" y="5"/>
                  </a:lnTo>
                  <a:lnTo>
                    <a:pt x="4554" y="5"/>
                  </a:lnTo>
                  <a:lnTo>
                    <a:pt x="4554" y="0"/>
                  </a:lnTo>
                  <a:close/>
                  <a:moveTo>
                    <a:pt x="4564" y="0"/>
                  </a:moveTo>
                  <a:lnTo>
                    <a:pt x="4569" y="0"/>
                  </a:lnTo>
                  <a:lnTo>
                    <a:pt x="4569" y="5"/>
                  </a:lnTo>
                  <a:lnTo>
                    <a:pt x="4564" y="5"/>
                  </a:lnTo>
                  <a:lnTo>
                    <a:pt x="4564" y="0"/>
                  </a:lnTo>
                  <a:close/>
                  <a:moveTo>
                    <a:pt x="4575" y="0"/>
                  </a:moveTo>
                  <a:lnTo>
                    <a:pt x="4580" y="0"/>
                  </a:lnTo>
                  <a:lnTo>
                    <a:pt x="4580" y="5"/>
                  </a:lnTo>
                  <a:lnTo>
                    <a:pt x="4575" y="5"/>
                  </a:lnTo>
                  <a:lnTo>
                    <a:pt x="4575" y="0"/>
                  </a:lnTo>
                  <a:close/>
                  <a:moveTo>
                    <a:pt x="4585" y="0"/>
                  </a:moveTo>
                  <a:lnTo>
                    <a:pt x="4590" y="0"/>
                  </a:lnTo>
                  <a:lnTo>
                    <a:pt x="4590" y="5"/>
                  </a:lnTo>
                  <a:lnTo>
                    <a:pt x="4585" y="5"/>
                  </a:lnTo>
                  <a:lnTo>
                    <a:pt x="4585" y="0"/>
                  </a:lnTo>
                  <a:close/>
                  <a:moveTo>
                    <a:pt x="4595" y="0"/>
                  </a:moveTo>
                  <a:lnTo>
                    <a:pt x="4601" y="0"/>
                  </a:lnTo>
                  <a:lnTo>
                    <a:pt x="4601" y="5"/>
                  </a:lnTo>
                  <a:lnTo>
                    <a:pt x="4595" y="5"/>
                  </a:lnTo>
                  <a:lnTo>
                    <a:pt x="4595" y="0"/>
                  </a:lnTo>
                  <a:close/>
                  <a:moveTo>
                    <a:pt x="4606" y="0"/>
                  </a:moveTo>
                  <a:lnTo>
                    <a:pt x="4611" y="0"/>
                  </a:lnTo>
                  <a:lnTo>
                    <a:pt x="4611" y="5"/>
                  </a:lnTo>
                  <a:lnTo>
                    <a:pt x="4606" y="5"/>
                  </a:lnTo>
                  <a:lnTo>
                    <a:pt x="4606" y="0"/>
                  </a:lnTo>
                  <a:close/>
                  <a:moveTo>
                    <a:pt x="4616" y="0"/>
                  </a:moveTo>
                  <a:lnTo>
                    <a:pt x="4621" y="0"/>
                  </a:lnTo>
                  <a:lnTo>
                    <a:pt x="4621" y="5"/>
                  </a:lnTo>
                  <a:lnTo>
                    <a:pt x="4616" y="5"/>
                  </a:lnTo>
                  <a:lnTo>
                    <a:pt x="4616" y="0"/>
                  </a:lnTo>
                  <a:close/>
                  <a:moveTo>
                    <a:pt x="4627" y="0"/>
                  </a:moveTo>
                  <a:lnTo>
                    <a:pt x="4632" y="0"/>
                  </a:lnTo>
                  <a:lnTo>
                    <a:pt x="4632" y="5"/>
                  </a:lnTo>
                  <a:lnTo>
                    <a:pt x="4627" y="5"/>
                  </a:lnTo>
                  <a:lnTo>
                    <a:pt x="4627" y="0"/>
                  </a:lnTo>
                  <a:close/>
                  <a:moveTo>
                    <a:pt x="4637" y="0"/>
                  </a:moveTo>
                  <a:lnTo>
                    <a:pt x="4642" y="0"/>
                  </a:lnTo>
                  <a:lnTo>
                    <a:pt x="4642" y="5"/>
                  </a:lnTo>
                  <a:lnTo>
                    <a:pt x="4637" y="5"/>
                  </a:lnTo>
                  <a:lnTo>
                    <a:pt x="4637" y="0"/>
                  </a:lnTo>
                  <a:close/>
                  <a:moveTo>
                    <a:pt x="4647" y="0"/>
                  </a:moveTo>
                  <a:lnTo>
                    <a:pt x="4652" y="0"/>
                  </a:lnTo>
                  <a:lnTo>
                    <a:pt x="4652" y="5"/>
                  </a:lnTo>
                  <a:lnTo>
                    <a:pt x="4647" y="5"/>
                  </a:lnTo>
                  <a:lnTo>
                    <a:pt x="4647" y="0"/>
                  </a:lnTo>
                  <a:close/>
                  <a:moveTo>
                    <a:pt x="4658" y="0"/>
                  </a:moveTo>
                  <a:lnTo>
                    <a:pt x="4663" y="0"/>
                  </a:lnTo>
                  <a:lnTo>
                    <a:pt x="4663" y="5"/>
                  </a:lnTo>
                  <a:lnTo>
                    <a:pt x="4658" y="5"/>
                  </a:lnTo>
                  <a:lnTo>
                    <a:pt x="4658" y="0"/>
                  </a:lnTo>
                  <a:close/>
                  <a:moveTo>
                    <a:pt x="4668" y="0"/>
                  </a:moveTo>
                  <a:lnTo>
                    <a:pt x="4673" y="0"/>
                  </a:lnTo>
                  <a:lnTo>
                    <a:pt x="4673" y="5"/>
                  </a:lnTo>
                  <a:lnTo>
                    <a:pt x="4668" y="5"/>
                  </a:lnTo>
                  <a:lnTo>
                    <a:pt x="4668" y="0"/>
                  </a:lnTo>
                  <a:close/>
                  <a:moveTo>
                    <a:pt x="4678" y="0"/>
                  </a:moveTo>
                  <a:lnTo>
                    <a:pt x="4684" y="0"/>
                  </a:lnTo>
                  <a:lnTo>
                    <a:pt x="4684" y="5"/>
                  </a:lnTo>
                  <a:lnTo>
                    <a:pt x="4678" y="5"/>
                  </a:lnTo>
                  <a:lnTo>
                    <a:pt x="4678" y="0"/>
                  </a:lnTo>
                  <a:close/>
                  <a:moveTo>
                    <a:pt x="4689" y="0"/>
                  </a:moveTo>
                  <a:lnTo>
                    <a:pt x="4694" y="0"/>
                  </a:lnTo>
                  <a:lnTo>
                    <a:pt x="4694" y="5"/>
                  </a:lnTo>
                  <a:lnTo>
                    <a:pt x="4689" y="5"/>
                  </a:lnTo>
                  <a:lnTo>
                    <a:pt x="4689" y="0"/>
                  </a:lnTo>
                  <a:close/>
                  <a:moveTo>
                    <a:pt x="4699" y="0"/>
                  </a:moveTo>
                  <a:lnTo>
                    <a:pt x="4704" y="0"/>
                  </a:lnTo>
                  <a:lnTo>
                    <a:pt x="4704" y="5"/>
                  </a:lnTo>
                  <a:lnTo>
                    <a:pt x="4699" y="5"/>
                  </a:lnTo>
                  <a:lnTo>
                    <a:pt x="4699" y="0"/>
                  </a:lnTo>
                  <a:close/>
                  <a:moveTo>
                    <a:pt x="4710" y="0"/>
                  </a:moveTo>
                  <a:lnTo>
                    <a:pt x="4715" y="0"/>
                  </a:lnTo>
                  <a:lnTo>
                    <a:pt x="4715" y="5"/>
                  </a:lnTo>
                  <a:lnTo>
                    <a:pt x="4710" y="5"/>
                  </a:lnTo>
                  <a:lnTo>
                    <a:pt x="4710" y="0"/>
                  </a:lnTo>
                  <a:close/>
                  <a:moveTo>
                    <a:pt x="4720" y="0"/>
                  </a:moveTo>
                  <a:lnTo>
                    <a:pt x="4725" y="0"/>
                  </a:lnTo>
                  <a:lnTo>
                    <a:pt x="4725" y="5"/>
                  </a:lnTo>
                  <a:lnTo>
                    <a:pt x="4720" y="5"/>
                  </a:lnTo>
                  <a:lnTo>
                    <a:pt x="472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674" y="896"/>
              <a:ext cx="5" cy="2773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9" name="Freeform 9"/>
            <p:cNvSpPr>
              <a:spLocks noEditPoints="1"/>
            </p:cNvSpPr>
            <p:nvPr/>
          </p:nvSpPr>
          <p:spPr bwMode="auto">
            <a:xfrm>
              <a:off x="644" y="894"/>
              <a:ext cx="32" cy="2778"/>
            </a:xfrm>
            <a:custGeom>
              <a:avLst/>
              <a:gdLst>
                <a:gd name="T0" fmla="*/ 0 w 32"/>
                <a:gd name="T1" fmla="*/ 2773 h 2778"/>
                <a:gd name="T2" fmla="*/ 32 w 32"/>
                <a:gd name="T3" fmla="*/ 2773 h 2778"/>
                <a:gd name="T4" fmla="*/ 32 w 32"/>
                <a:gd name="T5" fmla="*/ 2778 h 2778"/>
                <a:gd name="T6" fmla="*/ 0 w 32"/>
                <a:gd name="T7" fmla="*/ 2778 h 2778"/>
                <a:gd name="T8" fmla="*/ 0 w 32"/>
                <a:gd name="T9" fmla="*/ 2773 h 2778"/>
                <a:gd name="T10" fmla="*/ 0 w 32"/>
                <a:gd name="T11" fmla="*/ 2310 h 2778"/>
                <a:gd name="T12" fmla="*/ 32 w 32"/>
                <a:gd name="T13" fmla="*/ 2310 h 2778"/>
                <a:gd name="T14" fmla="*/ 32 w 32"/>
                <a:gd name="T15" fmla="*/ 2315 h 2778"/>
                <a:gd name="T16" fmla="*/ 0 w 32"/>
                <a:gd name="T17" fmla="*/ 2315 h 2778"/>
                <a:gd name="T18" fmla="*/ 0 w 32"/>
                <a:gd name="T19" fmla="*/ 2310 h 2778"/>
                <a:gd name="T20" fmla="*/ 0 w 32"/>
                <a:gd name="T21" fmla="*/ 1848 h 2778"/>
                <a:gd name="T22" fmla="*/ 32 w 32"/>
                <a:gd name="T23" fmla="*/ 1848 h 2778"/>
                <a:gd name="T24" fmla="*/ 32 w 32"/>
                <a:gd name="T25" fmla="*/ 1853 h 2778"/>
                <a:gd name="T26" fmla="*/ 0 w 32"/>
                <a:gd name="T27" fmla="*/ 1853 h 2778"/>
                <a:gd name="T28" fmla="*/ 0 w 32"/>
                <a:gd name="T29" fmla="*/ 1848 h 2778"/>
                <a:gd name="T30" fmla="*/ 0 w 32"/>
                <a:gd name="T31" fmla="*/ 1386 h 2778"/>
                <a:gd name="T32" fmla="*/ 32 w 32"/>
                <a:gd name="T33" fmla="*/ 1386 h 2778"/>
                <a:gd name="T34" fmla="*/ 32 w 32"/>
                <a:gd name="T35" fmla="*/ 1391 h 2778"/>
                <a:gd name="T36" fmla="*/ 0 w 32"/>
                <a:gd name="T37" fmla="*/ 1391 h 2778"/>
                <a:gd name="T38" fmla="*/ 0 w 32"/>
                <a:gd name="T39" fmla="*/ 1386 h 2778"/>
                <a:gd name="T40" fmla="*/ 0 w 32"/>
                <a:gd name="T41" fmla="*/ 923 h 2778"/>
                <a:gd name="T42" fmla="*/ 32 w 32"/>
                <a:gd name="T43" fmla="*/ 923 h 2778"/>
                <a:gd name="T44" fmla="*/ 32 w 32"/>
                <a:gd name="T45" fmla="*/ 929 h 2778"/>
                <a:gd name="T46" fmla="*/ 0 w 32"/>
                <a:gd name="T47" fmla="*/ 929 h 2778"/>
                <a:gd name="T48" fmla="*/ 0 w 32"/>
                <a:gd name="T49" fmla="*/ 923 h 2778"/>
                <a:gd name="T50" fmla="*/ 0 w 32"/>
                <a:gd name="T51" fmla="*/ 462 h 2778"/>
                <a:gd name="T52" fmla="*/ 32 w 32"/>
                <a:gd name="T53" fmla="*/ 462 h 2778"/>
                <a:gd name="T54" fmla="*/ 32 w 32"/>
                <a:gd name="T55" fmla="*/ 467 h 2778"/>
                <a:gd name="T56" fmla="*/ 0 w 32"/>
                <a:gd name="T57" fmla="*/ 467 h 2778"/>
                <a:gd name="T58" fmla="*/ 0 w 32"/>
                <a:gd name="T59" fmla="*/ 462 h 2778"/>
                <a:gd name="T60" fmla="*/ 0 w 32"/>
                <a:gd name="T61" fmla="*/ 0 h 2778"/>
                <a:gd name="T62" fmla="*/ 32 w 32"/>
                <a:gd name="T63" fmla="*/ 0 h 2778"/>
                <a:gd name="T64" fmla="*/ 32 w 32"/>
                <a:gd name="T65" fmla="*/ 5 h 2778"/>
                <a:gd name="T66" fmla="*/ 0 w 32"/>
                <a:gd name="T67" fmla="*/ 5 h 2778"/>
                <a:gd name="T68" fmla="*/ 0 w 32"/>
                <a:gd name="T69" fmla="*/ 0 h 27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2" h="2778">
                  <a:moveTo>
                    <a:pt x="0" y="2773"/>
                  </a:moveTo>
                  <a:lnTo>
                    <a:pt x="32" y="2773"/>
                  </a:lnTo>
                  <a:lnTo>
                    <a:pt x="32" y="2778"/>
                  </a:lnTo>
                  <a:lnTo>
                    <a:pt x="0" y="2778"/>
                  </a:lnTo>
                  <a:lnTo>
                    <a:pt x="0" y="2773"/>
                  </a:lnTo>
                  <a:close/>
                  <a:moveTo>
                    <a:pt x="0" y="2310"/>
                  </a:moveTo>
                  <a:lnTo>
                    <a:pt x="32" y="2310"/>
                  </a:lnTo>
                  <a:lnTo>
                    <a:pt x="32" y="2315"/>
                  </a:lnTo>
                  <a:lnTo>
                    <a:pt x="0" y="2315"/>
                  </a:lnTo>
                  <a:lnTo>
                    <a:pt x="0" y="2310"/>
                  </a:lnTo>
                  <a:close/>
                  <a:moveTo>
                    <a:pt x="0" y="1848"/>
                  </a:moveTo>
                  <a:lnTo>
                    <a:pt x="32" y="1848"/>
                  </a:lnTo>
                  <a:lnTo>
                    <a:pt x="32" y="1853"/>
                  </a:lnTo>
                  <a:lnTo>
                    <a:pt x="0" y="1853"/>
                  </a:lnTo>
                  <a:lnTo>
                    <a:pt x="0" y="1848"/>
                  </a:lnTo>
                  <a:close/>
                  <a:moveTo>
                    <a:pt x="0" y="1386"/>
                  </a:moveTo>
                  <a:lnTo>
                    <a:pt x="32" y="1386"/>
                  </a:lnTo>
                  <a:lnTo>
                    <a:pt x="32" y="1391"/>
                  </a:lnTo>
                  <a:lnTo>
                    <a:pt x="0" y="1391"/>
                  </a:lnTo>
                  <a:lnTo>
                    <a:pt x="0" y="1386"/>
                  </a:lnTo>
                  <a:close/>
                  <a:moveTo>
                    <a:pt x="0" y="923"/>
                  </a:moveTo>
                  <a:lnTo>
                    <a:pt x="32" y="923"/>
                  </a:lnTo>
                  <a:lnTo>
                    <a:pt x="32" y="929"/>
                  </a:lnTo>
                  <a:lnTo>
                    <a:pt x="0" y="929"/>
                  </a:lnTo>
                  <a:lnTo>
                    <a:pt x="0" y="923"/>
                  </a:lnTo>
                  <a:close/>
                  <a:moveTo>
                    <a:pt x="0" y="462"/>
                  </a:moveTo>
                  <a:lnTo>
                    <a:pt x="32" y="462"/>
                  </a:lnTo>
                  <a:lnTo>
                    <a:pt x="32" y="467"/>
                  </a:lnTo>
                  <a:lnTo>
                    <a:pt x="0" y="467"/>
                  </a:lnTo>
                  <a:lnTo>
                    <a:pt x="0" y="462"/>
                  </a:lnTo>
                  <a:close/>
                  <a:moveTo>
                    <a:pt x="0" y="0"/>
                  </a:moveTo>
                  <a:lnTo>
                    <a:pt x="32" y="0"/>
                  </a:lnTo>
                  <a:lnTo>
                    <a:pt x="32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676" y="3667"/>
              <a:ext cx="4727" cy="5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1" name="Freeform 11"/>
            <p:cNvSpPr>
              <a:spLocks noEditPoints="1"/>
            </p:cNvSpPr>
            <p:nvPr/>
          </p:nvSpPr>
          <p:spPr bwMode="auto">
            <a:xfrm>
              <a:off x="674" y="3669"/>
              <a:ext cx="4528" cy="30"/>
            </a:xfrm>
            <a:custGeom>
              <a:avLst/>
              <a:gdLst>
                <a:gd name="T0" fmla="*/ 5 w 4528"/>
                <a:gd name="T1" fmla="*/ 30 h 30"/>
                <a:gd name="T2" fmla="*/ 0 w 4528"/>
                <a:gd name="T3" fmla="*/ 0 h 30"/>
                <a:gd name="T4" fmla="*/ 255 w 4528"/>
                <a:gd name="T5" fmla="*/ 0 h 30"/>
                <a:gd name="T6" fmla="*/ 250 w 4528"/>
                <a:gd name="T7" fmla="*/ 30 h 30"/>
                <a:gd name="T8" fmla="*/ 255 w 4528"/>
                <a:gd name="T9" fmla="*/ 0 h 30"/>
                <a:gd name="T10" fmla="*/ 507 w 4528"/>
                <a:gd name="T11" fmla="*/ 30 h 30"/>
                <a:gd name="T12" fmla="*/ 502 w 4528"/>
                <a:gd name="T13" fmla="*/ 0 h 30"/>
                <a:gd name="T14" fmla="*/ 758 w 4528"/>
                <a:gd name="T15" fmla="*/ 0 h 30"/>
                <a:gd name="T16" fmla="*/ 753 w 4528"/>
                <a:gd name="T17" fmla="*/ 30 h 30"/>
                <a:gd name="T18" fmla="*/ 758 w 4528"/>
                <a:gd name="T19" fmla="*/ 0 h 30"/>
                <a:gd name="T20" fmla="*/ 1010 w 4528"/>
                <a:gd name="T21" fmla="*/ 30 h 30"/>
                <a:gd name="T22" fmla="*/ 1005 w 4528"/>
                <a:gd name="T23" fmla="*/ 0 h 30"/>
                <a:gd name="T24" fmla="*/ 1261 w 4528"/>
                <a:gd name="T25" fmla="*/ 0 h 30"/>
                <a:gd name="T26" fmla="*/ 1256 w 4528"/>
                <a:gd name="T27" fmla="*/ 30 h 30"/>
                <a:gd name="T28" fmla="*/ 1261 w 4528"/>
                <a:gd name="T29" fmla="*/ 0 h 30"/>
                <a:gd name="T30" fmla="*/ 1512 w 4528"/>
                <a:gd name="T31" fmla="*/ 30 h 30"/>
                <a:gd name="T32" fmla="*/ 1507 w 4528"/>
                <a:gd name="T33" fmla="*/ 0 h 30"/>
                <a:gd name="T34" fmla="*/ 1764 w 4528"/>
                <a:gd name="T35" fmla="*/ 0 h 30"/>
                <a:gd name="T36" fmla="*/ 1759 w 4528"/>
                <a:gd name="T37" fmla="*/ 30 h 30"/>
                <a:gd name="T38" fmla="*/ 1764 w 4528"/>
                <a:gd name="T39" fmla="*/ 0 h 30"/>
                <a:gd name="T40" fmla="*/ 2014 w 4528"/>
                <a:gd name="T41" fmla="*/ 30 h 30"/>
                <a:gd name="T42" fmla="*/ 2009 w 4528"/>
                <a:gd name="T43" fmla="*/ 0 h 30"/>
                <a:gd name="T44" fmla="*/ 2266 w 4528"/>
                <a:gd name="T45" fmla="*/ 0 h 30"/>
                <a:gd name="T46" fmla="*/ 2261 w 4528"/>
                <a:gd name="T47" fmla="*/ 30 h 30"/>
                <a:gd name="T48" fmla="*/ 2266 w 4528"/>
                <a:gd name="T49" fmla="*/ 0 h 30"/>
                <a:gd name="T50" fmla="*/ 2518 w 4528"/>
                <a:gd name="T51" fmla="*/ 30 h 30"/>
                <a:gd name="T52" fmla="*/ 2512 w 4528"/>
                <a:gd name="T53" fmla="*/ 0 h 30"/>
                <a:gd name="T54" fmla="*/ 2769 w 4528"/>
                <a:gd name="T55" fmla="*/ 0 h 30"/>
                <a:gd name="T56" fmla="*/ 2764 w 4528"/>
                <a:gd name="T57" fmla="*/ 30 h 30"/>
                <a:gd name="T58" fmla="*/ 2769 w 4528"/>
                <a:gd name="T59" fmla="*/ 0 h 30"/>
                <a:gd name="T60" fmla="*/ 3020 w 4528"/>
                <a:gd name="T61" fmla="*/ 30 h 30"/>
                <a:gd name="T62" fmla="*/ 3015 w 4528"/>
                <a:gd name="T63" fmla="*/ 0 h 30"/>
                <a:gd name="T64" fmla="*/ 3271 w 4528"/>
                <a:gd name="T65" fmla="*/ 0 h 30"/>
                <a:gd name="T66" fmla="*/ 3266 w 4528"/>
                <a:gd name="T67" fmla="*/ 30 h 30"/>
                <a:gd name="T68" fmla="*/ 3271 w 4528"/>
                <a:gd name="T69" fmla="*/ 0 h 30"/>
                <a:gd name="T70" fmla="*/ 3523 w 4528"/>
                <a:gd name="T71" fmla="*/ 30 h 30"/>
                <a:gd name="T72" fmla="*/ 3518 w 4528"/>
                <a:gd name="T73" fmla="*/ 0 h 30"/>
                <a:gd name="T74" fmla="*/ 3774 w 4528"/>
                <a:gd name="T75" fmla="*/ 0 h 30"/>
                <a:gd name="T76" fmla="*/ 3768 w 4528"/>
                <a:gd name="T77" fmla="*/ 30 h 30"/>
                <a:gd name="T78" fmla="*/ 3774 w 4528"/>
                <a:gd name="T79" fmla="*/ 0 h 30"/>
                <a:gd name="T80" fmla="*/ 4025 w 4528"/>
                <a:gd name="T81" fmla="*/ 30 h 30"/>
                <a:gd name="T82" fmla="*/ 4020 w 4528"/>
                <a:gd name="T83" fmla="*/ 0 h 30"/>
                <a:gd name="T84" fmla="*/ 4277 w 4528"/>
                <a:gd name="T85" fmla="*/ 0 h 30"/>
                <a:gd name="T86" fmla="*/ 4272 w 4528"/>
                <a:gd name="T87" fmla="*/ 30 h 30"/>
                <a:gd name="T88" fmla="*/ 4277 w 4528"/>
                <a:gd name="T89" fmla="*/ 0 h 30"/>
                <a:gd name="T90" fmla="*/ 4528 w 4528"/>
                <a:gd name="T91" fmla="*/ 30 h 30"/>
                <a:gd name="T92" fmla="*/ 4523 w 4528"/>
                <a:gd name="T9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528" h="30">
                  <a:moveTo>
                    <a:pt x="5" y="0"/>
                  </a:moveTo>
                  <a:lnTo>
                    <a:pt x="5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255" y="0"/>
                  </a:moveTo>
                  <a:lnTo>
                    <a:pt x="255" y="30"/>
                  </a:lnTo>
                  <a:lnTo>
                    <a:pt x="250" y="30"/>
                  </a:lnTo>
                  <a:lnTo>
                    <a:pt x="250" y="0"/>
                  </a:lnTo>
                  <a:lnTo>
                    <a:pt x="255" y="0"/>
                  </a:lnTo>
                  <a:close/>
                  <a:moveTo>
                    <a:pt x="507" y="0"/>
                  </a:moveTo>
                  <a:lnTo>
                    <a:pt x="507" y="30"/>
                  </a:lnTo>
                  <a:lnTo>
                    <a:pt x="502" y="30"/>
                  </a:lnTo>
                  <a:lnTo>
                    <a:pt x="502" y="0"/>
                  </a:lnTo>
                  <a:lnTo>
                    <a:pt x="507" y="0"/>
                  </a:lnTo>
                  <a:close/>
                  <a:moveTo>
                    <a:pt x="758" y="0"/>
                  </a:moveTo>
                  <a:lnTo>
                    <a:pt x="758" y="30"/>
                  </a:lnTo>
                  <a:lnTo>
                    <a:pt x="753" y="30"/>
                  </a:lnTo>
                  <a:lnTo>
                    <a:pt x="753" y="0"/>
                  </a:lnTo>
                  <a:lnTo>
                    <a:pt x="758" y="0"/>
                  </a:lnTo>
                  <a:close/>
                  <a:moveTo>
                    <a:pt x="1010" y="0"/>
                  </a:moveTo>
                  <a:lnTo>
                    <a:pt x="1010" y="30"/>
                  </a:lnTo>
                  <a:lnTo>
                    <a:pt x="1005" y="30"/>
                  </a:lnTo>
                  <a:lnTo>
                    <a:pt x="1005" y="0"/>
                  </a:lnTo>
                  <a:lnTo>
                    <a:pt x="1010" y="0"/>
                  </a:lnTo>
                  <a:close/>
                  <a:moveTo>
                    <a:pt x="1261" y="0"/>
                  </a:moveTo>
                  <a:lnTo>
                    <a:pt x="1261" y="30"/>
                  </a:lnTo>
                  <a:lnTo>
                    <a:pt x="1256" y="30"/>
                  </a:lnTo>
                  <a:lnTo>
                    <a:pt x="1256" y="0"/>
                  </a:lnTo>
                  <a:lnTo>
                    <a:pt x="1261" y="0"/>
                  </a:lnTo>
                  <a:close/>
                  <a:moveTo>
                    <a:pt x="1512" y="0"/>
                  </a:moveTo>
                  <a:lnTo>
                    <a:pt x="1512" y="30"/>
                  </a:lnTo>
                  <a:lnTo>
                    <a:pt x="1507" y="30"/>
                  </a:lnTo>
                  <a:lnTo>
                    <a:pt x="1507" y="0"/>
                  </a:lnTo>
                  <a:lnTo>
                    <a:pt x="1512" y="0"/>
                  </a:lnTo>
                  <a:close/>
                  <a:moveTo>
                    <a:pt x="1764" y="0"/>
                  </a:moveTo>
                  <a:lnTo>
                    <a:pt x="1764" y="30"/>
                  </a:lnTo>
                  <a:lnTo>
                    <a:pt x="1759" y="30"/>
                  </a:lnTo>
                  <a:lnTo>
                    <a:pt x="1759" y="0"/>
                  </a:lnTo>
                  <a:lnTo>
                    <a:pt x="1764" y="0"/>
                  </a:lnTo>
                  <a:close/>
                  <a:moveTo>
                    <a:pt x="2014" y="0"/>
                  </a:moveTo>
                  <a:lnTo>
                    <a:pt x="2014" y="30"/>
                  </a:lnTo>
                  <a:lnTo>
                    <a:pt x="2009" y="30"/>
                  </a:lnTo>
                  <a:lnTo>
                    <a:pt x="2009" y="0"/>
                  </a:lnTo>
                  <a:lnTo>
                    <a:pt x="2014" y="0"/>
                  </a:lnTo>
                  <a:close/>
                  <a:moveTo>
                    <a:pt x="2266" y="0"/>
                  </a:moveTo>
                  <a:lnTo>
                    <a:pt x="2266" y="30"/>
                  </a:lnTo>
                  <a:lnTo>
                    <a:pt x="2261" y="30"/>
                  </a:lnTo>
                  <a:lnTo>
                    <a:pt x="2261" y="0"/>
                  </a:lnTo>
                  <a:lnTo>
                    <a:pt x="2266" y="0"/>
                  </a:lnTo>
                  <a:close/>
                  <a:moveTo>
                    <a:pt x="2518" y="0"/>
                  </a:moveTo>
                  <a:lnTo>
                    <a:pt x="2518" y="30"/>
                  </a:lnTo>
                  <a:lnTo>
                    <a:pt x="2512" y="30"/>
                  </a:lnTo>
                  <a:lnTo>
                    <a:pt x="2512" y="0"/>
                  </a:lnTo>
                  <a:lnTo>
                    <a:pt x="2518" y="0"/>
                  </a:lnTo>
                  <a:close/>
                  <a:moveTo>
                    <a:pt x="2769" y="0"/>
                  </a:moveTo>
                  <a:lnTo>
                    <a:pt x="2769" y="30"/>
                  </a:lnTo>
                  <a:lnTo>
                    <a:pt x="2764" y="30"/>
                  </a:lnTo>
                  <a:lnTo>
                    <a:pt x="2764" y="0"/>
                  </a:lnTo>
                  <a:lnTo>
                    <a:pt x="2769" y="0"/>
                  </a:lnTo>
                  <a:close/>
                  <a:moveTo>
                    <a:pt x="3020" y="0"/>
                  </a:moveTo>
                  <a:lnTo>
                    <a:pt x="3020" y="30"/>
                  </a:lnTo>
                  <a:lnTo>
                    <a:pt x="3015" y="30"/>
                  </a:lnTo>
                  <a:lnTo>
                    <a:pt x="3015" y="0"/>
                  </a:lnTo>
                  <a:lnTo>
                    <a:pt x="3020" y="0"/>
                  </a:lnTo>
                  <a:close/>
                  <a:moveTo>
                    <a:pt x="3271" y="0"/>
                  </a:moveTo>
                  <a:lnTo>
                    <a:pt x="3271" y="30"/>
                  </a:lnTo>
                  <a:lnTo>
                    <a:pt x="3266" y="30"/>
                  </a:lnTo>
                  <a:lnTo>
                    <a:pt x="3266" y="0"/>
                  </a:lnTo>
                  <a:lnTo>
                    <a:pt x="3271" y="0"/>
                  </a:lnTo>
                  <a:close/>
                  <a:moveTo>
                    <a:pt x="3523" y="0"/>
                  </a:moveTo>
                  <a:lnTo>
                    <a:pt x="3523" y="30"/>
                  </a:lnTo>
                  <a:lnTo>
                    <a:pt x="3518" y="30"/>
                  </a:lnTo>
                  <a:lnTo>
                    <a:pt x="3518" y="0"/>
                  </a:lnTo>
                  <a:lnTo>
                    <a:pt x="3523" y="0"/>
                  </a:lnTo>
                  <a:close/>
                  <a:moveTo>
                    <a:pt x="3774" y="0"/>
                  </a:moveTo>
                  <a:lnTo>
                    <a:pt x="3774" y="30"/>
                  </a:lnTo>
                  <a:lnTo>
                    <a:pt x="3768" y="30"/>
                  </a:lnTo>
                  <a:lnTo>
                    <a:pt x="3768" y="0"/>
                  </a:lnTo>
                  <a:lnTo>
                    <a:pt x="3774" y="0"/>
                  </a:lnTo>
                  <a:close/>
                  <a:moveTo>
                    <a:pt x="4025" y="0"/>
                  </a:moveTo>
                  <a:lnTo>
                    <a:pt x="4025" y="30"/>
                  </a:lnTo>
                  <a:lnTo>
                    <a:pt x="4020" y="30"/>
                  </a:lnTo>
                  <a:lnTo>
                    <a:pt x="4020" y="0"/>
                  </a:lnTo>
                  <a:lnTo>
                    <a:pt x="4025" y="0"/>
                  </a:lnTo>
                  <a:close/>
                  <a:moveTo>
                    <a:pt x="4277" y="0"/>
                  </a:moveTo>
                  <a:lnTo>
                    <a:pt x="4277" y="30"/>
                  </a:lnTo>
                  <a:lnTo>
                    <a:pt x="4272" y="30"/>
                  </a:lnTo>
                  <a:lnTo>
                    <a:pt x="4272" y="0"/>
                  </a:lnTo>
                  <a:lnTo>
                    <a:pt x="4277" y="0"/>
                  </a:lnTo>
                  <a:close/>
                  <a:moveTo>
                    <a:pt x="4528" y="0"/>
                  </a:moveTo>
                  <a:lnTo>
                    <a:pt x="4528" y="30"/>
                  </a:lnTo>
                  <a:lnTo>
                    <a:pt x="4523" y="30"/>
                  </a:lnTo>
                  <a:lnTo>
                    <a:pt x="4523" y="0"/>
                  </a:lnTo>
                  <a:lnTo>
                    <a:pt x="4528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674" y="953"/>
              <a:ext cx="3523" cy="2365"/>
            </a:xfrm>
            <a:custGeom>
              <a:avLst/>
              <a:gdLst>
                <a:gd name="T0" fmla="*/ 506 w 16301"/>
                <a:gd name="T1" fmla="*/ 7759 h 11257"/>
                <a:gd name="T2" fmla="*/ 1011 w 16301"/>
                <a:gd name="T3" fmla="*/ 5270 h 11257"/>
                <a:gd name="T4" fmla="*/ 1583 w 16301"/>
                <a:gd name="T5" fmla="*/ 1 h 11257"/>
                <a:gd name="T6" fmla="*/ 2116 w 16301"/>
                <a:gd name="T7" fmla="*/ 9178 h 11257"/>
                <a:gd name="T8" fmla="*/ 2661 w 16301"/>
                <a:gd name="T9" fmla="*/ 9630 h 11257"/>
                <a:gd name="T10" fmla="*/ 3158 w 16301"/>
                <a:gd name="T11" fmla="*/ 7561 h 11257"/>
                <a:gd name="T12" fmla="*/ 3683 w 16301"/>
                <a:gd name="T13" fmla="*/ 8201 h 11257"/>
                <a:gd name="T14" fmla="*/ 4309 w 16301"/>
                <a:gd name="T15" fmla="*/ 7981 h 11257"/>
                <a:gd name="T16" fmla="*/ 4777 w 16301"/>
                <a:gd name="T17" fmla="*/ 4741 h 11257"/>
                <a:gd name="T18" fmla="*/ 5370 w 16301"/>
                <a:gd name="T19" fmla="*/ 8673 h 11257"/>
                <a:gd name="T20" fmla="*/ 5814 w 16301"/>
                <a:gd name="T21" fmla="*/ 9467 h 11257"/>
                <a:gd name="T22" fmla="*/ 6349 w 16301"/>
                <a:gd name="T23" fmla="*/ 1048 h 11257"/>
                <a:gd name="T24" fmla="*/ 6978 w 16301"/>
                <a:gd name="T25" fmla="*/ 7259 h 11257"/>
                <a:gd name="T26" fmla="*/ 7492 w 16301"/>
                <a:gd name="T27" fmla="*/ 7098 h 11257"/>
                <a:gd name="T28" fmla="*/ 7931 w 16301"/>
                <a:gd name="T29" fmla="*/ 6292 h 11257"/>
                <a:gd name="T30" fmla="*/ 8582 w 16301"/>
                <a:gd name="T31" fmla="*/ 8255 h 11257"/>
                <a:gd name="T32" fmla="*/ 9092 w 16301"/>
                <a:gd name="T33" fmla="*/ 8729 h 11257"/>
                <a:gd name="T34" fmla="*/ 9470 w 16301"/>
                <a:gd name="T35" fmla="*/ 7983 h 11257"/>
                <a:gd name="T36" fmla="*/ 10190 w 16301"/>
                <a:gd name="T37" fmla="*/ 7911 h 11257"/>
                <a:gd name="T38" fmla="*/ 10640 w 16301"/>
                <a:gd name="T39" fmla="*/ 7207 h 11257"/>
                <a:gd name="T40" fmla="*/ 11297 w 16301"/>
                <a:gd name="T41" fmla="*/ 7987 h 11257"/>
                <a:gd name="T42" fmla="*/ 12020 w 16301"/>
                <a:gd name="T43" fmla="*/ 9182 h 11257"/>
                <a:gd name="T44" fmla="*/ 12511 w 16301"/>
                <a:gd name="T45" fmla="*/ 6669 h 11257"/>
                <a:gd name="T46" fmla="*/ 12964 w 16301"/>
                <a:gd name="T47" fmla="*/ 5712 h 11257"/>
                <a:gd name="T48" fmla="*/ 13510 w 16301"/>
                <a:gd name="T49" fmla="*/ 8700 h 11257"/>
                <a:gd name="T50" fmla="*/ 14022 w 16301"/>
                <a:gd name="T51" fmla="*/ 7821 h 11257"/>
                <a:gd name="T52" fmla="*/ 14524 w 16301"/>
                <a:gd name="T53" fmla="*/ 8718 h 11257"/>
                <a:gd name="T54" fmla="*/ 15100 w 16301"/>
                <a:gd name="T55" fmla="*/ 8597 h 11257"/>
                <a:gd name="T56" fmla="*/ 15619 w 16301"/>
                <a:gd name="T57" fmla="*/ 7375 h 11257"/>
                <a:gd name="T58" fmla="*/ 16103 w 16301"/>
                <a:gd name="T59" fmla="*/ 7490 h 11257"/>
                <a:gd name="T60" fmla="*/ 15838 w 16301"/>
                <a:gd name="T61" fmla="*/ 7352 h 11257"/>
                <a:gd name="T62" fmla="*/ 15245 w 16301"/>
                <a:gd name="T63" fmla="*/ 8662 h 11257"/>
                <a:gd name="T64" fmla="*/ 14735 w 16301"/>
                <a:gd name="T65" fmla="*/ 8514 h 11257"/>
                <a:gd name="T66" fmla="*/ 14193 w 16301"/>
                <a:gd name="T67" fmla="*/ 7375 h 11257"/>
                <a:gd name="T68" fmla="*/ 13680 w 16301"/>
                <a:gd name="T69" fmla="*/ 8142 h 11257"/>
                <a:gd name="T70" fmla="*/ 13248 w 16301"/>
                <a:gd name="T71" fmla="*/ 4195 h 11257"/>
                <a:gd name="T72" fmla="*/ 12635 w 16301"/>
                <a:gd name="T73" fmla="*/ 6265 h 11257"/>
                <a:gd name="T74" fmla="*/ 12159 w 16301"/>
                <a:gd name="T75" fmla="*/ 7676 h 11257"/>
                <a:gd name="T76" fmla="*/ 11642 w 16301"/>
                <a:gd name="T77" fmla="*/ 5784 h 11257"/>
                <a:gd name="T78" fmla="*/ 10981 w 16301"/>
                <a:gd name="T79" fmla="*/ 5947 h 11257"/>
                <a:gd name="T80" fmla="*/ 10419 w 16301"/>
                <a:gd name="T81" fmla="*/ 7964 h 11257"/>
                <a:gd name="T82" fmla="*/ 9761 w 16301"/>
                <a:gd name="T83" fmla="*/ 7253 h 11257"/>
                <a:gd name="T84" fmla="*/ 9319 w 16301"/>
                <a:gd name="T85" fmla="*/ 8294 h 11257"/>
                <a:gd name="T86" fmla="*/ 8638 w 16301"/>
                <a:gd name="T87" fmla="*/ 8103 h 11257"/>
                <a:gd name="T88" fmla="*/ 8143 w 16301"/>
                <a:gd name="T89" fmla="*/ 6521 h 11257"/>
                <a:gd name="T90" fmla="*/ 7601 w 16301"/>
                <a:gd name="T91" fmla="*/ 5077 h 11257"/>
                <a:gd name="T92" fmla="*/ 7111 w 16301"/>
                <a:gd name="T93" fmla="*/ 6950 h 11257"/>
                <a:gd name="T94" fmla="*/ 6605 w 16301"/>
                <a:gd name="T95" fmla="*/ 4921 h 11257"/>
                <a:gd name="T96" fmla="*/ 5997 w 16301"/>
                <a:gd name="T97" fmla="*/ 8042 h 11257"/>
                <a:gd name="T98" fmla="*/ 5426 w 16301"/>
                <a:gd name="T99" fmla="*/ 8435 h 11257"/>
                <a:gd name="T100" fmla="*/ 4818 w 16301"/>
                <a:gd name="T101" fmla="*/ 5669 h 11257"/>
                <a:gd name="T102" fmla="*/ 4355 w 16301"/>
                <a:gd name="T103" fmla="*/ 8488 h 11257"/>
                <a:gd name="T104" fmla="*/ 3864 w 16301"/>
                <a:gd name="T105" fmla="*/ 8240 h 11257"/>
                <a:gd name="T106" fmla="*/ 3229 w 16301"/>
                <a:gd name="T107" fmla="*/ 7576 h 11257"/>
                <a:gd name="T108" fmla="*/ 2726 w 16301"/>
                <a:gd name="T109" fmla="*/ 9659 h 11257"/>
                <a:gd name="T110" fmla="*/ 2055 w 16301"/>
                <a:gd name="T111" fmla="*/ 9215 h 11257"/>
                <a:gd name="T112" fmla="*/ 1553 w 16301"/>
                <a:gd name="T113" fmla="*/ 52 h 11257"/>
                <a:gd name="T114" fmla="*/ 1112 w 16301"/>
                <a:gd name="T115" fmla="*/ 5691 h 11257"/>
                <a:gd name="T116" fmla="*/ 504 w 16301"/>
                <a:gd name="T117" fmla="*/ 7878 h 11257"/>
                <a:gd name="T118" fmla="*/ 2 w 16301"/>
                <a:gd name="T119" fmla="*/ 8530 h 11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6301" h="11257">
                  <a:moveTo>
                    <a:pt x="40" y="8497"/>
                  </a:moveTo>
                  <a:lnTo>
                    <a:pt x="96" y="8501"/>
                  </a:lnTo>
                  <a:lnTo>
                    <a:pt x="58" y="8531"/>
                  </a:lnTo>
                  <a:lnTo>
                    <a:pt x="110" y="8195"/>
                  </a:lnTo>
                  <a:lnTo>
                    <a:pt x="166" y="7752"/>
                  </a:lnTo>
                  <a:cubicBezTo>
                    <a:pt x="167" y="7746"/>
                    <a:pt x="169" y="7740"/>
                    <a:pt x="172" y="7735"/>
                  </a:cubicBezTo>
                  <a:lnTo>
                    <a:pt x="340" y="7507"/>
                  </a:lnTo>
                  <a:cubicBezTo>
                    <a:pt x="349" y="7495"/>
                    <a:pt x="364" y="7490"/>
                    <a:pt x="378" y="7494"/>
                  </a:cubicBezTo>
                  <a:cubicBezTo>
                    <a:pt x="393" y="7497"/>
                    <a:pt x="403" y="7509"/>
                    <a:pt x="405" y="7524"/>
                  </a:cubicBezTo>
                  <a:lnTo>
                    <a:pt x="461" y="7948"/>
                  </a:lnTo>
                  <a:lnTo>
                    <a:pt x="391" y="7942"/>
                  </a:lnTo>
                  <a:lnTo>
                    <a:pt x="443" y="7770"/>
                  </a:lnTo>
                  <a:cubicBezTo>
                    <a:pt x="447" y="7757"/>
                    <a:pt x="458" y="7747"/>
                    <a:pt x="471" y="7745"/>
                  </a:cubicBezTo>
                  <a:cubicBezTo>
                    <a:pt x="485" y="7743"/>
                    <a:pt x="498" y="7748"/>
                    <a:pt x="506" y="7759"/>
                  </a:cubicBezTo>
                  <a:lnTo>
                    <a:pt x="562" y="7835"/>
                  </a:lnTo>
                  <a:lnTo>
                    <a:pt x="498" y="7855"/>
                  </a:lnTo>
                  <a:lnTo>
                    <a:pt x="554" y="6699"/>
                  </a:lnTo>
                  <a:cubicBezTo>
                    <a:pt x="554" y="6682"/>
                    <a:pt x="567" y="6668"/>
                    <a:pt x="583" y="6665"/>
                  </a:cubicBezTo>
                  <a:cubicBezTo>
                    <a:pt x="599" y="6662"/>
                    <a:pt x="616" y="6671"/>
                    <a:pt x="623" y="6686"/>
                  </a:cubicBezTo>
                  <a:lnTo>
                    <a:pt x="791" y="7074"/>
                  </a:lnTo>
                  <a:lnTo>
                    <a:pt x="740" y="7057"/>
                  </a:lnTo>
                  <a:lnTo>
                    <a:pt x="792" y="7029"/>
                  </a:lnTo>
                  <a:lnTo>
                    <a:pt x="774" y="7059"/>
                  </a:lnTo>
                  <a:lnTo>
                    <a:pt x="886" y="4955"/>
                  </a:lnTo>
                  <a:cubicBezTo>
                    <a:pt x="886" y="4936"/>
                    <a:pt x="901" y="4922"/>
                    <a:pt x="919" y="4921"/>
                  </a:cubicBezTo>
                  <a:cubicBezTo>
                    <a:pt x="938" y="4919"/>
                    <a:pt x="954" y="4932"/>
                    <a:pt x="957" y="4950"/>
                  </a:cubicBezTo>
                  <a:lnTo>
                    <a:pt x="1013" y="5278"/>
                  </a:lnTo>
                  <a:lnTo>
                    <a:pt x="1011" y="5270"/>
                  </a:lnTo>
                  <a:lnTo>
                    <a:pt x="1179" y="5662"/>
                  </a:lnTo>
                  <a:lnTo>
                    <a:pt x="1137" y="5641"/>
                  </a:lnTo>
                  <a:lnTo>
                    <a:pt x="1189" y="5629"/>
                  </a:lnTo>
                  <a:cubicBezTo>
                    <a:pt x="1198" y="5627"/>
                    <a:pt x="1207" y="5629"/>
                    <a:pt x="1215" y="5633"/>
                  </a:cubicBezTo>
                  <a:lnTo>
                    <a:pt x="1271" y="5665"/>
                  </a:lnTo>
                  <a:lnTo>
                    <a:pt x="1217" y="5696"/>
                  </a:lnTo>
                  <a:lnTo>
                    <a:pt x="1273" y="2752"/>
                  </a:lnTo>
                  <a:lnTo>
                    <a:pt x="1329" y="112"/>
                  </a:lnTo>
                  <a:cubicBezTo>
                    <a:pt x="1330" y="99"/>
                    <a:pt x="1337" y="87"/>
                    <a:pt x="1348" y="81"/>
                  </a:cubicBezTo>
                  <a:cubicBezTo>
                    <a:pt x="1359" y="75"/>
                    <a:pt x="1372" y="75"/>
                    <a:pt x="1383" y="81"/>
                  </a:cubicBezTo>
                  <a:lnTo>
                    <a:pt x="1547" y="173"/>
                  </a:lnTo>
                  <a:lnTo>
                    <a:pt x="1495" y="193"/>
                  </a:lnTo>
                  <a:lnTo>
                    <a:pt x="1551" y="25"/>
                  </a:lnTo>
                  <a:cubicBezTo>
                    <a:pt x="1556" y="11"/>
                    <a:pt x="1569" y="1"/>
                    <a:pt x="1583" y="1"/>
                  </a:cubicBezTo>
                  <a:cubicBezTo>
                    <a:pt x="1598" y="0"/>
                    <a:pt x="1612" y="8"/>
                    <a:pt x="1618" y="21"/>
                  </a:cubicBezTo>
                  <a:lnTo>
                    <a:pt x="1674" y="141"/>
                  </a:lnTo>
                  <a:cubicBezTo>
                    <a:pt x="1676" y="146"/>
                    <a:pt x="1677" y="151"/>
                    <a:pt x="1677" y="156"/>
                  </a:cubicBezTo>
                  <a:lnTo>
                    <a:pt x="1733" y="8052"/>
                  </a:lnTo>
                  <a:lnTo>
                    <a:pt x="1789" y="8725"/>
                  </a:lnTo>
                  <a:lnTo>
                    <a:pt x="1742" y="8694"/>
                  </a:lnTo>
                  <a:lnTo>
                    <a:pt x="1906" y="8638"/>
                  </a:lnTo>
                  <a:lnTo>
                    <a:pt x="1885" y="8657"/>
                  </a:lnTo>
                  <a:lnTo>
                    <a:pt x="1941" y="8541"/>
                  </a:lnTo>
                  <a:cubicBezTo>
                    <a:pt x="1949" y="8523"/>
                    <a:pt x="1970" y="8516"/>
                    <a:pt x="1988" y="8523"/>
                  </a:cubicBezTo>
                  <a:lnTo>
                    <a:pt x="2044" y="8547"/>
                  </a:lnTo>
                  <a:cubicBezTo>
                    <a:pt x="2056" y="8553"/>
                    <a:pt x="2064" y="8564"/>
                    <a:pt x="2065" y="8577"/>
                  </a:cubicBezTo>
                  <a:lnTo>
                    <a:pt x="2121" y="9193"/>
                  </a:lnTo>
                  <a:lnTo>
                    <a:pt x="2116" y="9178"/>
                  </a:lnTo>
                  <a:lnTo>
                    <a:pt x="2172" y="9270"/>
                  </a:lnTo>
                  <a:cubicBezTo>
                    <a:pt x="2175" y="9275"/>
                    <a:pt x="2177" y="9280"/>
                    <a:pt x="2177" y="9285"/>
                  </a:cubicBezTo>
                  <a:lnTo>
                    <a:pt x="2341" y="11217"/>
                  </a:lnTo>
                  <a:lnTo>
                    <a:pt x="2270" y="11219"/>
                  </a:lnTo>
                  <a:lnTo>
                    <a:pt x="2326" y="9907"/>
                  </a:lnTo>
                  <a:cubicBezTo>
                    <a:pt x="2326" y="9890"/>
                    <a:pt x="2338" y="9876"/>
                    <a:pt x="2355" y="9873"/>
                  </a:cubicBezTo>
                  <a:cubicBezTo>
                    <a:pt x="2372" y="9870"/>
                    <a:pt x="2388" y="9879"/>
                    <a:pt x="2395" y="9894"/>
                  </a:cubicBezTo>
                  <a:lnTo>
                    <a:pt x="2451" y="10026"/>
                  </a:lnTo>
                  <a:lnTo>
                    <a:pt x="2425" y="10005"/>
                  </a:lnTo>
                  <a:lnTo>
                    <a:pt x="2481" y="10017"/>
                  </a:lnTo>
                  <a:lnTo>
                    <a:pt x="2453" y="10023"/>
                  </a:lnTo>
                  <a:lnTo>
                    <a:pt x="2509" y="9983"/>
                  </a:lnTo>
                  <a:lnTo>
                    <a:pt x="2497" y="9998"/>
                  </a:lnTo>
                  <a:lnTo>
                    <a:pt x="2661" y="9630"/>
                  </a:lnTo>
                  <a:lnTo>
                    <a:pt x="2658" y="9642"/>
                  </a:lnTo>
                  <a:lnTo>
                    <a:pt x="2714" y="8942"/>
                  </a:lnTo>
                  <a:lnTo>
                    <a:pt x="2770" y="8269"/>
                  </a:lnTo>
                  <a:cubicBezTo>
                    <a:pt x="2770" y="8261"/>
                    <a:pt x="2774" y="8252"/>
                    <a:pt x="2781" y="8246"/>
                  </a:cubicBezTo>
                  <a:lnTo>
                    <a:pt x="2837" y="8194"/>
                  </a:lnTo>
                  <a:cubicBezTo>
                    <a:pt x="2844" y="8187"/>
                    <a:pt x="2854" y="8184"/>
                    <a:pt x="2864" y="8185"/>
                  </a:cubicBezTo>
                  <a:lnTo>
                    <a:pt x="2920" y="8189"/>
                  </a:lnTo>
                  <a:lnTo>
                    <a:pt x="2882" y="8217"/>
                  </a:lnTo>
                  <a:lnTo>
                    <a:pt x="3046" y="7421"/>
                  </a:lnTo>
                  <a:lnTo>
                    <a:pt x="3102" y="7047"/>
                  </a:lnTo>
                  <a:cubicBezTo>
                    <a:pt x="3105" y="7029"/>
                    <a:pt x="3120" y="7016"/>
                    <a:pt x="3138" y="7016"/>
                  </a:cubicBezTo>
                  <a:cubicBezTo>
                    <a:pt x="3156" y="7017"/>
                    <a:pt x="3171" y="7031"/>
                    <a:pt x="3173" y="7049"/>
                  </a:cubicBezTo>
                  <a:lnTo>
                    <a:pt x="3229" y="7565"/>
                  </a:lnTo>
                  <a:lnTo>
                    <a:pt x="3158" y="7561"/>
                  </a:lnTo>
                  <a:lnTo>
                    <a:pt x="3214" y="7285"/>
                  </a:lnTo>
                  <a:cubicBezTo>
                    <a:pt x="3218" y="7268"/>
                    <a:pt x="3234" y="7255"/>
                    <a:pt x="3252" y="7257"/>
                  </a:cubicBezTo>
                  <a:cubicBezTo>
                    <a:pt x="3270" y="7258"/>
                    <a:pt x="3284" y="7272"/>
                    <a:pt x="3285" y="7290"/>
                  </a:cubicBezTo>
                  <a:lnTo>
                    <a:pt x="3337" y="8030"/>
                  </a:lnTo>
                  <a:lnTo>
                    <a:pt x="3335" y="8019"/>
                  </a:lnTo>
                  <a:lnTo>
                    <a:pt x="3559" y="8599"/>
                  </a:lnTo>
                  <a:lnTo>
                    <a:pt x="3491" y="8601"/>
                  </a:lnTo>
                  <a:lnTo>
                    <a:pt x="3547" y="8433"/>
                  </a:lnTo>
                  <a:lnTo>
                    <a:pt x="3546" y="8440"/>
                  </a:lnTo>
                  <a:lnTo>
                    <a:pt x="3602" y="8008"/>
                  </a:lnTo>
                  <a:cubicBezTo>
                    <a:pt x="3604" y="7991"/>
                    <a:pt x="3618" y="7977"/>
                    <a:pt x="3636" y="7977"/>
                  </a:cubicBezTo>
                  <a:cubicBezTo>
                    <a:pt x="3653" y="7976"/>
                    <a:pt x="3669" y="7987"/>
                    <a:pt x="3673" y="8004"/>
                  </a:cubicBezTo>
                  <a:lnTo>
                    <a:pt x="3725" y="8228"/>
                  </a:lnTo>
                  <a:lnTo>
                    <a:pt x="3683" y="8201"/>
                  </a:lnTo>
                  <a:lnTo>
                    <a:pt x="3851" y="8169"/>
                  </a:lnTo>
                  <a:cubicBezTo>
                    <a:pt x="3861" y="8167"/>
                    <a:pt x="3871" y="8170"/>
                    <a:pt x="3879" y="8176"/>
                  </a:cubicBezTo>
                  <a:cubicBezTo>
                    <a:pt x="3887" y="8182"/>
                    <a:pt x="3892" y="8191"/>
                    <a:pt x="3893" y="8201"/>
                  </a:cubicBezTo>
                  <a:lnTo>
                    <a:pt x="3949" y="8753"/>
                  </a:lnTo>
                  <a:lnTo>
                    <a:pt x="3880" y="8742"/>
                  </a:lnTo>
                  <a:lnTo>
                    <a:pt x="3936" y="8614"/>
                  </a:lnTo>
                  <a:lnTo>
                    <a:pt x="3934" y="8621"/>
                  </a:lnTo>
                  <a:lnTo>
                    <a:pt x="3986" y="8365"/>
                  </a:lnTo>
                  <a:cubicBezTo>
                    <a:pt x="3988" y="8355"/>
                    <a:pt x="3995" y="8346"/>
                    <a:pt x="4005" y="8341"/>
                  </a:cubicBezTo>
                  <a:cubicBezTo>
                    <a:pt x="4014" y="8336"/>
                    <a:pt x="4026" y="8335"/>
                    <a:pt x="4036" y="8339"/>
                  </a:cubicBezTo>
                  <a:lnTo>
                    <a:pt x="4092" y="8363"/>
                  </a:lnTo>
                  <a:lnTo>
                    <a:pt x="4046" y="8378"/>
                  </a:lnTo>
                  <a:lnTo>
                    <a:pt x="4270" y="7998"/>
                  </a:lnTo>
                  <a:cubicBezTo>
                    <a:pt x="4278" y="7985"/>
                    <a:pt x="4294" y="7978"/>
                    <a:pt x="4309" y="7981"/>
                  </a:cubicBezTo>
                  <a:cubicBezTo>
                    <a:pt x="4324" y="7984"/>
                    <a:pt x="4335" y="7997"/>
                    <a:pt x="4337" y="8012"/>
                  </a:cubicBezTo>
                  <a:lnTo>
                    <a:pt x="4389" y="8448"/>
                  </a:lnTo>
                  <a:lnTo>
                    <a:pt x="4317" y="8451"/>
                  </a:lnTo>
                  <a:lnTo>
                    <a:pt x="4373" y="6603"/>
                  </a:lnTo>
                  <a:cubicBezTo>
                    <a:pt x="4374" y="6601"/>
                    <a:pt x="4374" y="6599"/>
                    <a:pt x="4374" y="6596"/>
                  </a:cubicBezTo>
                  <a:lnTo>
                    <a:pt x="4430" y="6352"/>
                  </a:lnTo>
                  <a:cubicBezTo>
                    <a:pt x="4433" y="6341"/>
                    <a:pt x="4440" y="6332"/>
                    <a:pt x="4451" y="6328"/>
                  </a:cubicBezTo>
                  <a:lnTo>
                    <a:pt x="4619" y="6252"/>
                  </a:lnTo>
                  <a:lnTo>
                    <a:pt x="4599" y="6275"/>
                  </a:lnTo>
                  <a:lnTo>
                    <a:pt x="4655" y="6059"/>
                  </a:lnTo>
                  <a:lnTo>
                    <a:pt x="4653" y="6067"/>
                  </a:lnTo>
                  <a:lnTo>
                    <a:pt x="4705" y="4743"/>
                  </a:lnTo>
                  <a:cubicBezTo>
                    <a:pt x="4706" y="4724"/>
                    <a:pt x="4722" y="4709"/>
                    <a:pt x="4741" y="4708"/>
                  </a:cubicBezTo>
                  <a:cubicBezTo>
                    <a:pt x="4760" y="4708"/>
                    <a:pt x="4776" y="4723"/>
                    <a:pt x="4777" y="4741"/>
                  </a:cubicBezTo>
                  <a:lnTo>
                    <a:pt x="4833" y="5417"/>
                  </a:lnTo>
                  <a:lnTo>
                    <a:pt x="4833" y="5412"/>
                  </a:lnTo>
                  <a:lnTo>
                    <a:pt x="4889" y="5652"/>
                  </a:lnTo>
                  <a:cubicBezTo>
                    <a:pt x="4889" y="5654"/>
                    <a:pt x="4889" y="5656"/>
                    <a:pt x="4889" y="5657"/>
                  </a:cubicBezTo>
                  <a:lnTo>
                    <a:pt x="5057" y="7625"/>
                  </a:lnTo>
                  <a:lnTo>
                    <a:pt x="5109" y="8514"/>
                  </a:lnTo>
                  <a:lnTo>
                    <a:pt x="5108" y="8506"/>
                  </a:lnTo>
                  <a:lnTo>
                    <a:pt x="5164" y="8698"/>
                  </a:lnTo>
                  <a:lnTo>
                    <a:pt x="5220" y="8915"/>
                  </a:lnTo>
                  <a:lnTo>
                    <a:pt x="5152" y="8910"/>
                  </a:lnTo>
                  <a:lnTo>
                    <a:pt x="5208" y="8778"/>
                  </a:lnTo>
                  <a:cubicBezTo>
                    <a:pt x="5211" y="8772"/>
                    <a:pt x="5215" y="8767"/>
                    <a:pt x="5221" y="8763"/>
                  </a:cubicBezTo>
                  <a:lnTo>
                    <a:pt x="5385" y="8651"/>
                  </a:lnTo>
                  <a:lnTo>
                    <a:pt x="5370" y="8673"/>
                  </a:lnTo>
                  <a:lnTo>
                    <a:pt x="5426" y="8425"/>
                  </a:lnTo>
                  <a:cubicBezTo>
                    <a:pt x="5430" y="8407"/>
                    <a:pt x="5446" y="8395"/>
                    <a:pt x="5464" y="8397"/>
                  </a:cubicBezTo>
                  <a:cubicBezTo>
                    <a:pt x="5482" y="8398"/>
                    <a:pt x="5496" y="8412"/>
                    <a:pt x="5497" y="8430"/>
                  </a:cubicBezTo>
                  <a:lnTo>
                    <a:pt x="5553" y="9242"/>
                  </a:lnTo>
                  <a:lnTo>
                    <a:pt x="5482" y="9239"/>
                  </a:lnTo>
                  <a:lnTo>
                    <a:pt x="5538" y="8875"/>
                  </a:lnTo>
                  <a:cubicBezTo>
                    <a:pt x="5538" y="8872"/>
                    <a:pt x="5539" y="8869"/>
                    <a:pt x="5540" y="8867"/>
                  </a:cubicBezTo>
                  <a:lnTo>
                    <a:pt x="5596" y="8731"/>
                  </a:lnTo>
                  <a:cubicBezTo>
                    <a:pt x="5601" y="8719"/>
                    <a:pt x="5612" y="8710"/>
                    <a:pt x="5625" y="8709"/>
                  </a:cubicBezTo>
                  <a:cubicBezTo>
                    <a:pt x="5638" y="8707"/>
                    <a:pt x="5651" y="8713"/>
                    <a:pt x="5659" y="8724"/>
                  </a:cubicBezTo>
                  <a:lnTo>
                    <a:pt x="5823" y="8956"/>
                  </a:lnTo>
                  <a:cubicBezTo>
                    <a:pt x="5826" y="8961"/>
                    <a:pt x="5829" y="8966"/>
                    <a:pt x="5829" y="8972"/>
                  </a:cubicBezTo>
                  <a:lnTo>
                    <a:pt x="5885" y="9464"/>
                  </a:lnTo>
                  <a:lnTo>
                    <a:pt x="5814" y="9467"/>
                  </a:lnTo>
                  <a:lnTo>
                    <a:pt x="5870" y="8383"/>
                  </a:lnTo>
                  <a:lnTo>
                    <a:pt x="5926" y="8031"/>
                  </a:lnTo>
                  <a:cubicBezTo>
                    <a:pt x="5929" y="8013"/>
                    <a:pt x="5944" y="8000"/>
                    <a:pt x="5963" y="8000"/>
                  </a:cubicBezTo>
                  <a:cubicBezTo>
                    <a:pt x="5981" y="8001"/>
                    <a:pt x="5996" y="8015"/>
                    <a:pt x="5997" y="8033"/>
                  </a:cubicBezTo>
                  <a:lnTo>
                    <a:pt x="6053" y="8597"/>
                  </a:lnTo>
                  <a:lnTo>
                    <a:pt x="6017" y="8564"/>
                  </a:lnTo>
                  <a:lnTo>
                    <a:pt x="6181" y="8560"/>
                  </a:lnTo>
                  <a:lnTo>
                    <a:pt x="6145" y="8596"/>
                  </a:lnTo>
                  <a:lnTo>
                    <a:pt x="6201" y="3244"/>
                  </a:lnTo>
                  <a:cubicBezTo>
                    <a:pt x="6201" y="3242"/>
                    <a:pt x="6202" y="3240"/>
                    <a:pt x="6202" y="3238"/>
                  </a:cubicBezTo>
                  <a:lnTo>
                    <a:pt x="6258" y="2950"/>
                  </a:lnTo>
                  <a:lnTo>
                    <a:pt x="6257" y="2955"/>
                  </a:lnTo>
                  <a:lnTo>
                    <a:pt x="6313" y="1083"/>
                  </a:lnTo>
                  <a:cubicBezTo>
                    <a:pt x="6314" y="1064"/>
                    <a:pt x="6330" y="1049"/>
                    <a:pt x="6349" y="1048"/>
                  </a:cubicBezTo>
                  <a:cubicBezTo>
                    <a:pt x="6368" y="1048"/>
                    <a:pt x="6384" y="1063"/>
                    <a:pt x="6385" y="1082"/>
                  </a:cubicBezTo>
                  <a:lnTo>
                    <a:pt x="6605" y="4918"/>
                  </a:lnTo>
                  <a:lnTo>
                    <a:pt x="6533" y="4920"/>
                  </a:lnTo>
                  <a:lnTo>
                    <a:pt x="6589" y="2488"/>
                  </a:lnTo>
                  <a:cubicBezTo>
                    <a:pt x="6590" y="2468"/>
                    <a:pt x="6605" y="2453"/>
                    <a:pt x="6625" y="2452"/>
                  </a:cubicBezTo>
                  <a:cubicBezTo>
                    <a:pt x="6644" y="2452"/>
                    <a:pt x="6660" y="2467"/>
                    <a:pt x="6661" y="2486"/>
                  </a:cubicBezTo>
                  <a:lnTo>
                    <a:pt x="6717" y="3218"/>
                  </a:lnTo>
                  <a:lnTo>
                    <a:pt x="6773" y="6376"/>
                  </a:lnTo>
                  <a:lnTo>
                    <a:pt x="6727" y="6342"/>
                  </a:lnTo>
                  <a:lnTo>
                    <a:pt x="6947" y="6274"/>
                  </a:lnTo>
                  <a:cubicBezTo>
                    <a:pt x="6957" y="6271"/>
                    <a:pt x="6969" y="6273"/>
                    <a:pt x="6978" y="6279"/>
                  </a:cubicBezTo>
                  <a:cubicBezTo>
                    <a:pt x="6987" y="6285"/>
                    <a:pt x="6993" y="6295"/>
                    <a:pt x="6993" y="6306"/>
                  </a:cubicBezTo>
                  <a:lnTo>
                    <a:pt x="7049" y="7262"/>
                  </a:lnTo>
                  <a:lnTo>
                    <a:pt x="6978" y="7259"/>
                  </a:lnTo>
                  <a:lnTo>
                    <a:pt x="7034" y="6887"/>
                  </a:lnTo>
                  <a:cubicBezTo>
                    <a:pt x="7036" y="6876"/>
                    <a:pt x="7042" y="6866"/>
                    <a:pt x="7052" y="6861"/>
                  </a:cubicBezTo>
                  <a:cubicBezTo>
                    <a:pt x="7062" y="6856"/>
                    <a:pt x="7073" y="6855"/>
                    <a:pt x="7084" y="6859"/>
                  </a:cubicBezTo>
                  <a:lnTo>
                    <a:pt x="7140" y="6883"/>
                  </a:lnTo>
                  <a:cubicBezTo>
                    <a:pt x="7152" y="6889"/>
                    <a:pt x="7160" y="6900"/>
                    <a:pt x="7161" y="6914"/>
                  </a:cubicBezTo>
                  <a:lnTo>
                    <a:pt x="7213" y="7650"/>
                  </a:lnTo>
                  <a:lnTo>
                    <a:pt x="7144" y="7639"/>
                  </a:lnTo>
                  <a:lnTo>
                    <a:pt x="7312" y="7235"/>
                  </a:lnTo>
                  <a:cubicBezTo>
                    <a:pt x="7317" y="7222"/>
                    <a:pt x="7329" y="7214"/>
                    <a:pt x="7343" y="7213"/>
                  </a:cubicBezTo>
                  <a:lnTo>
                    <a:pt x="7399" y="7209"/>
                  </a:lnTo>
                  <a:lnTo>
                    <a:pt x="7368" y="7231"/>
                  </a:lnTo>
                  <a:lnTo>
                    <a:pt x="7424" y="7095"/>
                  </a:lnTo>
                  <a:cubicBezTo>
                    <a:pt x="7430" y="7081"/>
                    <a:pt x="7444" y="7072"/>
                    <a:pt x="7459" y="7073"/>
                  </a:cubicBezTo>
                  <a:cubicBezTo>
                    <a:pt x="7474" y="7073"/>
                    <a:pt x="7487" y="7083"/>
                    <a:pt x="7492" y="7098"/>
                  </a:cubicBezTo>
                  <a:lnTo>
                    <a:pt x="7548" y="7282"/>
                  </a:lnTo>
                  <a:lnTo>
                    <a:pt x="7477" y="7292"/>
                  </a:lnTo>
                  <a:lnTo>
                    <a:pt x="7529" y="5076"/>
                  </a:lnTo>
                  <a:cubicBezTo>
                    <a:pt x="7530" y="5063"/>
                    <a:pt x="7537" y="5051"/>
                    <a:pt x="7548" y="5045"/>
                  </a:cubicBezTo>
                  <a:lnTo>
                    <a:pt x="7716" y="4949"/>
                  </a:lnTo>
                  <a:cubicBezTo>
                    <a:pt x="7726" y="4943"/>
                    <a:pt x="7740" y="4943"/>
                    <a:pt x="7750" y="4949"/>
                  </a:cubicBezTo>
                  <a:cubicBezTo>
                    <a:pt x="7761" y="4955"/>
                    <a:pt x="7769" y="4966"/>
                    <a:pt x="7769" y="4978"/>
                  </a:cubicBezTo>
                  <a:lnTo>
                    <a:pt x="7825" y="5782"/>
                  </a:lnTo>
                  <a:lnTo>
                    <a:pt x="7753" y="5784"/>
                  </a:lnTo>
                  <a:lnTo>
                    <a:pt x="7809" y="3568"/>
                  </a:lnTo>
                  <a:cubicBezTo>
                    <a:pt x="7810" y="3548"/>
                    <a:pt x="7826" y="3532"/>
                    <a:pt x="7846" y="3532"/>
                  </a:cubicBezTo>
                  <a:cubicBezTo>
                    <a:pt x="7865" y="3533"/>
                    <a:pt x="7881" y="3548"/>
                    <a:pt x="7881" y="3568"/>
                  </a:cubicBezTo>
                  <a:lnTo>
                    <a:pt x="7933" y="6304"/>
                  </a:lnTo>
                  <a:lnTo>
                    <a:pt x="7931" y="6292"/>
                  </a:lnTo>
                  <a:lnTo>
                    <a:pt x="7987" y="6444"/>
                  </a:lnTo>
                  <a:lnTo>
                    <a:pt x="7961" y="6421"/>
                  </a:lnTo>
                  <a:lnTo>
                    <a:pt x="8129" y="6457"/>
                  </a:lnTo>
                  <a:lnTo>
                    <a:pt x="8086" y="6489"/>
                  </a:lnTo>
                  <a:lnTo>
                    <a:pt x="8142" y="5861"/>
                  </a:lnTo>
                  <a:lnTo>
                    <a:pt x="8198" y="4807"/>
                  </a:lnTo>
                  <a:cubicBezTo>
                    <a:pt x="8198" y="4803"/>
                    <a:pt x="8198" y="4800"/>
                    <a:pt x="8200" y="4797"/>
                  </a:cubicBezTo>
                  <a:lnTo>
                    <a:pt x="8252" y="4649"/>
                  </a:lnTo>
                  <a:cubicBezTo>
                    <a:pt x="8257" y="4632"/>
                    <a:pt x="8274" y="4622"/>
                    <a:pt x="8291" y="4625"/>
                  </a:cubicBezTo>
                  <a:cubicBezTo>
                    <a:pt x="8308" y="4627"/>
                    <a:pt x="8321" y="4641"/>
                    <a:pt x="8321" y="4659"/>
                  </a:cubicBezTo>
                  <a:lnTo>
                    <a:pt x="8377" y="5751"/>
                  </a:lnTo>
                  <a:lnTo>
                    <a:pt x="8601" y="8574"/>
                  </a:lnTo>
                  <a:lnTo>
                    <a:pt x="8530" y="8571"/>
                  </a:lnTo>
                  <a:lnTo>
                    <a:pt x="8582" y="8255"/>
                  </a:lnTo>
                  <a:cubicBezTo>
                    <a:pt x="8582" y="8253"/>
                    <a:pt x="8583" y="8251"/>
                    <a:pt x="8583" y="8249"/>
                  </a:cubicBezTo>
                  <a:lnTo>
                    <a:pt x="8639" y="8085"/>
                  </a:lnTo>
                  <a:cubicBezTo>
                    <a:pt x="8645" y="8069"/>
                    <a:pt x="8660" y="8059"/>
                    <a:pt x="8676" y="8061"/>
                  </a:cubicBezTo>
                  <a:cubicBezTo>
                    <a:pt x="8693" y="8062"/>
                    <a:pt x="8706" y="8074"/>
                    <a:pt x="8709" y="8090"/>
                  </a:cubicBezTo>
                  <a:lnTo>
                    <a:pt x="8765" y="8410"/>
                  </a:lnTo>
                  <a:lnTo>
                    <a:pt x="8748" y="8386"/>
                  </a:lnTo>
                  <a:lnTo>
                    <a:pt x="8916" y="8490"/>
                  </a:lnTo>
                  <a:lnTo>
                    <a:pt x="8871" y="8496"/>
                  </a:lnTo>
                  <a:lnTo>
                    <a:pt x="8923" y="8440"/>
                  </a:lnTo>
                  <a:cubicBezTo>
                    <a:pt x="8932" y="8430"/>
                    <a:pt x="8945" y="8426"/>
                    <a:pt x="8958" y="8429"/>
                  </a:cubicBezTo>
                  <a:cubicBezTo>
                    <a:pt x="8970" y="8432"/>
                    <a:pt x="8981" y="8442"/>
                    <a:pt x="8984" y="8455"/>
                  </a:cubicBezTo>
                  <a:lnTo>
                    <a:pt x="9040" y="8651"/>
                  </a:lnTo>
                  <a:lnTo>
                    <a:pt x="9036" y="8641"/>
                  </a:lnTo>
                  <a:lnTo>
                    <a:pt x="9092" y="8729"/>
                  </a:lnTo>
                  <a:lnTo>
                    <a:pt x="9041" y="8719"/>
                  </a:lnTo>
                  <a:lnTo>
                    <a:pt x="9097" y="8679"/>
                  </a:lnTo>
                  <a:lnTo>
                    <a:pt x="9084" y="8695"/>
                  </a:lnTo>
                  <a:lnTo>
                    <a:pt x="9252" y="8267"/>
                  </a:lnTo>
                  <a:cubicBezTo>
                    <a:pt x="9258" y="8253"/>
                    <a:pt x="9271" y="8244"/>
                    <a:pt x="9287" y="8244"/>
                  </a:cubicBezTo>
                  <a:cubicBezTo>
                    <a:pt x="9302" y="8245"/>
                    <a:pt x="9315" y="8255"/>
                    <a:pt x="9320" y="8269"/>
                  </a:cubicBezTo>
                  <a:lnTo>
                    <a:pt x="9372" y="8429"/>
                  </a:lnTo>
                  <a:lnTo>
                    <a:pt x="9302" y="8437"/>
                  </a:lnTo>
                  <a:lnTo>
                    <a:pt x="9358" y="7837"/>
                  </a:lnTo>
                  <a:cubicBezTo>
                    <a:pt x="9359" y="7819"/>
                    <a:pt x="9375" y="7805"/>
                    <a:pt x="9393" y="7804"/>
                  </a:cubicBezTo>
                  <a:cubicBezTo>
                    <a:pt x="9412" y="7804"/>
                    <a:pt x="9427" y="7818"/>
                    <a:pt x="9429" y="7837"/>
                  </a:cubicBezTo>
                  <a:lnTo>
                    <a:pt x="9485" y="8345"/>
                  </a:lnTo>
                  <a:lnTo>
                    <a:pt x="9414" y="8343"/>
                  </a:lnTo>
                  <a:lnTo>
                    <a:pt x="9470" y="7983"/>
                  </a:lnTo>
                  <a:cubicBezTo>
                    <a:pt x="9471" y="7979"/>
                    <a:pt x="9472" y="7974"/>
                    <a:pt x="9474" y="7971"/>
                  </a:cubicBezTo>
                  <a:lnTo>
                    <a:pt x="9638" y="7683"/>
                  </a:lnTo>
                  <a:lnTo>
                    <a:pt x="9634" y="7696"/>
                  </a:lnTo>
                  <a:lnTo>
                    <a:pt x="9690" y="7244"/>
                  </a:lnTo>
                  <a:lnTo>
                    <a:pt x="9746" y="6740"/>
                  </a:lnTo>
                  <a:lnTo>
                    <a:pt x="9801" y="3928"/>
                  </a:lnTo>
                  <a:cubicBezTo>
                    <a:pt x="9802" y="3908"/>
                    <a:pt x="9818" y="3893"/>
                    <a:pt x="9837" y="3892"/>
                  </a:cubicBezTo>
                  <a:cubicBezTo>
                    <a:pt x="9857" y="3892"/>
                    <a:pt x="9873" y="3908"/>
                    <a:pt x="9873" y="3928"/>
                  </a:cubicBezTo>
                  <a:lnTo>
                    <a:pt x="9929" y="6012"/>
                  </a:lnTo>
                  <a:lnTo>
                    <a:pt x="10093" y="8866"/>
                  </a:lnTo>
                  <a:lnTo>
                    <a:pt x="10022" y="8862"/>
                  </a:lnTo>
                  <a:lnTo>
                    <a:pt x="10078" y="8542"/>
                  </a:lnTo>
                  <a:lnTo>
                    <a:pt x="10134" y="8269"/>
                  </a:lnTo>
                  <a:lnTo>
                    <a:pt x="10190" y="7911"/>
                  </a:lnTo>
                  <a:cubicBezTo>
                    <a:pt x="10190" y="7909"/>
                    <a:pt x="10191" y="7907"/>
                    <a:pt x="10191" y="7905"/>
                  </a:cubicBezTo>
                  <a:lnTo>
                    <a:pt x="10247" y="7745"/>
                  </a:lnTo>
                  <a:cubicBezTo>
                    <a:pt x="10252" y="7733"/>
                    <a:pt x="10262" y="7724"/>
                    <a:pt x="10274" y="7721"/>
                  </a:cubicBezTo>
                  <a:cubicBezTo>
                    <a:pt x="10287" y="7719"/>
                    <a:pt x="10300" y="7723"/>
                    <a:pt x="10308" y="7733"/>
                  </a:cubicBezTo>
                  <a:lnTo>
                    <a:pt x="10472" y="7917"/>
                  </a:lnTo>
                  <a:cubicBezTo>
                    <a:pt x="10477" y="7922"/>
                    <a:pt x="10480" y="7928"/>
                    <a:pt x="10481" y="7936"/>
                  </a:cubicBezTo>
                  <a:lnTo>
                    <a:pt x="10537" y="8340"/>
                  </a:lnTo>
                  <a:lnTo>
                    <a:pt x="10466" y="8343"/>
                  </a:lnTo>
                  <a:lnTo>
                    <a:pt x="10522" y="7031"/>
                  </a:lnTo>
                  <a:cubicBezTo>
                    <a:pt x="10522" y="7013"/>
                    <a:pt x="10536" y="6998"/>
                    <a:pt x="10555" y="6997"/>
                  </a:cubicBezTo>
                  <a:cubicBezTo>
                    <a:pt x="10573" y="6995"/>
                    <a:pt x="10589" y="7007"/>
                    <a:pt x="10593" y="7025"/>
                  </a:cubicBezTo>
                  <a:lnTo>
                    <a:pt x="10649" y="7297"/>
                  </a:lnTo>
                  <a:lnTo>
                    <a:pt x="10584" y="7283"/>
                  </a:lnTo>
                  <a:lnTo>
                    <a:pt x="10640" y="7207"/>
                  </a:lnTo>
                  <a:lnTo>
                    <a:pt x="10636" y="7216"/>
                  </a:lnTo>
                  <a:lnTo>
                    <a:pt x="10856" y="6644"/>
                  </a:lnTo>
                  <a:lnTo>
                    <a:pt x="10854" y="6654"/>
                  </a:lnTo>
                  <a:lnTo>
                    <a:pt x="10910" y="5942"/>
                  </a:lnTo>
                  <a:cubicBezTo>
                    <a:pt x="10911" y="5923"/>
                    <a:pt x="10927" y="5908"/>
                    <a:pt x="10946" y="5908"/>
                  </a:cubicBezTo>
                  <a:cubicBezTo>
                    <a:pt x="10966" y="5909"/>
                    <a:pt x="10981" y="5924"/>
                    <a:pt x="10981" y="5943"/>
                  </a:cubicBezTo>
                  <a:lnTo>
                    <a:pt x="11037" y="7935"/>
                  </a:lnTo>
                  <a:lnTo>
                    <a:pt x="11035" y="7925"/>
                  </a:lnTo>
                  <a:lnTo>
                    <a:pt x="11091" y="8085"/>
                  </a:lnTo>
                  <a:lnTo>
                    <a:pt x="11254" y="8433"/>
                  </a:lnTo>
                  <a:lnTo>
                    <a:pt x="11187" y="8440"/>
                  </a:lnTo>
                  <a:lnTo>
                    <a:pt x="11243" y="8212"/>
                  </a:lnTo>
                  <a:lnTo>
                    <a:pt x="11298" y="7980"/>
                  </a:lnTo>
                  <a:lnTo>
                    <a:pt x="11297" y="7987"/>
                  </a:lnTo>
                  <a:lnTo>
                    <a:pt x="11353" y="6507"/>
                  </a:lnTo>
                  <a:lnTo>
                    <a:pt x="11406" y="6128"/>
                  </a:lnTo>
                  <a:cubicBezTo>
                    <a:pt x="11406" y="6124"/>
                    <a:pt x="11407" y="6121"/>
                    <a:pt x="11409" y="6117"/>
                  </a:cubicBezTo>
                  <a:lnTo>
                    <a:pt x="11577" y="5753"/>
                  </a:lnTo>
                  <a:cubicBezTo>
                    <a:pt x="11584" y="5738"/>
                    <a:pt x="11600" y="5730"/>
                    <a:pt x="11616" y="5733"/>
                  </a:cubicBezTo>
                  <a:cubicBezTo>
                    <a:pt x="11633" y="5736"/>
                    <a:pt x="11645" y="5750"/>
                    <a:pt x="11645" y="5767"/>
                  </a:cubicBezTo>
                  <a:lnTo>
                    <a:pt x="11701" y="7035"/>
                  </a:lnTo>
                  <a:lnTo>
                    <a:pt x="11757" y="7930"/>
                  </a:lnTo>
                  <a:lnTo>
                    <a:pt x="11702" y="7902"/>
                  </a:lnTo>
                  <a:lnTo>
                    <a:pt x="11978" y="7730"/>
                  </a:lnTo>
                  <a:cubicBezTo>
                    <a:pt x="11989" y="7723"/>
                    <a:pt x="12003" y="7723"/>
                    <a:pt x="12014" y="7729"/>
                  </a:cubicBezTo>
                  <a:cubicBezTo>
                    <a:pt x="12026" y="7735"/>
                    <a:pt x="12033" y="7746"/>
                    <a:pt x="12033" y="7759"/>
                  </a:cubicBezTo>
                  <a:lnTo>
                    <a:pt x="12089" y="9195"/>
                  </a:lnTo>
                  <a:lnTo>
                    <a:pt x="12020" y="9182"/>
                  </a:lnTo>
                  <a:lnTo>
                    <a:pt x="12076" y="9050"/>
                  </a:lnTo>
                  <a:lnTo>
                    <a:pt x="12073" y="9063"/>
                  </a:lnTo>
                  <a:lnTo>
                    <a:pt x="12125" y="7639"/>
                  </a:lnTo>
                  <a:cubicBezTo>
                    <a:pt x="12126" y="7629"/>
                    <a:pt x="12130" y="7620"/>
                    <a:pt x="12137" y="7614"/>
                  </a:cubicBezTo>
                  <a:cubicBezTo>
                    <a:pt x="12145" y="7607"/>
                    <a:pt x="12154" y="7604"/>
                    <a:pt x="12164" y="7605"/>
                  </a:cubicBezTo>
                  <a:lnTo>
                    <a:pt x="12220" y="7609"/>
                  </a:lnTo>
                  <a:cubicBezTo>
                    <a:pt x="12231" y="7609"/>
                    <a:pt x="12241" y="7615"/>
                    <a:pt x="12247" y="7624"/>
                  </a:cubicBezTo>
                  <a:lnTo>
                    <a:pt x="12415" y="7864"/>
                  </a:lnTo>
                  <a:lnTo>
                    <a:pt x="12350" y="7883"/>
                  </a:lnTo>
                  <a:lnTo>
                    <a:pt x="12406" y="6587"/>
                  </a:lnTo>
                  <a:cubicBezTo>
                    <a:pt x="12406" y="6570"/>
                    <a:pt x="12418" y="6556"/>
                    <a:pt x="12434" y="6553"/>
                  </a:cubicBezTo>
                  <a:cubicBezTo>
                    <a:pt x="12451" y="6550"/>
                    <a:pt x="12467" y="6558"/>
                    <a:pt x="12474" y="6573"/>
                  </a:cubicBezTo>
                  <a:lnTo>
                    <a:pt x="12526" y="6685"/>
                  </a:lnTo>
                  <a:lnTo>
                    <a:pt x="12511" y="6669"/>
                  </a:lnTo>
                  <a:lnTo>
                    <a:pt x="12567" y="6701"/>
                  </a:lnTo>
                  <a:lnTo>
                    <a:pt x="12514" y="6728"/>
                  </a:lnTo>
                  <a:lnTo>
                    <a:pt x="12570" y="6240"/>
                  </a:lnTo>
                  <a:cubicBezTo>
                    <a:pt x="12570" y="6234"/>
                    <a:pt x="12573" y="6229"/>
                    <a:pt x="12576" y="6224"/>
                  </a:cubicBezTo>
                  <a:lnTo>
                    <a:pt x="12744" y="5984"/>
                  </a:lnTo>
                  <a:lnTo>
                    <a:pt x="12739" y="5994"/>
                  </a:lnTo>
                  <a:lnTo>
                    <a:pt x="12795" y="5818"/>
                  </a:lnTo>
                  <a:cubicBezTo>
                    <a:pt x="12800" y="5802"/>
                    <a:pt x="12815" y="5792"/>
                    <a:pt x="12831" y="5792"/>
                  </a:cubicBezTo>
                  <a:cubicBezTo>
                    <a:pt x="12847" y="5793"/>
                    <a:pt x="12861" y="5804"/>
                    <a:pt x="12864" y="5820"/>
                  </a:cubicBezTo>
                  <a:lnTo>
                    <a:pt x="12916" y="6032"/>
                  </a:lnTo>
                  <a:lnTo>
                    <a:pt x="12847" y="6032"/>
                  </a:lnTo>
                  <a:lnTo>
                    <a:pt x="12903" y="5808"/>
                  </a:lnTo>
                  <a:cubicBezTo>
                    <a:pt x="12904" y="5804"/>
                    <a:pt x="12905" y="5800"/>
                    <a:pt x="12908" y="5796"/>
                  </a:cubicBezTo>
                  <a:lnTo>
                    <a:pt x="12964" y="5712"/>
                  </a:lnTo>
                  <a:lnTo>
                    <a:pt x="12958" y="5728"/>
                  </a:lnTo>
                  <a:lnTo>
                    <a:pt x="13126" y="4356"/>
                  </a:lnTo>
                  <a:cubicBezTo>
                    <a:pt x="13126" y="4354"/>
                    <a:pt x="13126" y="4352"/>
                    <a:pt x="13127" y="4350"/>
                  </a:cubicBezTo>
                  <a:lnTo>
                    <a:pt x="13179" y="4174"/>
                  </a:lnTo>
                  <a:lnTo>
                    <a:pt x="13234" y="3874"/>
                  </a:lnTo>
                  <a:cubicBezTo>
                    <a:pt x="13237" y="3856"/>
                    <a:pt x="13254" y="3843"/>
                    <a:pt x="13272" y="3845"/>
                  </a:cubicBezTo>
                  <a:cubicBezTo>
                    <a:pt x="13290" y="3846"/>
                    <a:pt x="13305" y="3861"/>
                    <a:pt x="13305" y="3879"/>
                  </a:cubicBezTo>
                  <a:lnTo>
                    <a:pt x="13361" y="5239"/>
                  </a:lnTo>
                  <a:lnTo>
                    <a:pt x="13290" y="5237"/>
                  </a:lnTo>
                  <a:lnTo>
                    <a:pt x="13346" y="4689"/>
                  </a:lnTo>
                  <a:cubicBezTo>
                    <a:pt x="13348" y="4670"/>
                    <a:pt x="13364" y="4656"/>
                    <a:pt x="13383" y="4656"/>
                  </a:cubicBezTo>
                  <a:cubicBezTo>
                    <a:pt x="13401" y="4657"/>
                    <a:pt x="13417" y="4672"/>
                    <a:pt x="13417" y="4691"/>
                  </a:cubicBezTo>
                  <a:lnTo>
                    <a:pt x="13581" y="8703"/>
                  </a:lnTo>
                  <a:lnTo>
                    <a:pt x="13510" y="8700"/>
                  </a:lnTo>
                  <a:lnTo>
                    <a:pt x="13566" y="8256"/>
                  </a:lnTo>
                  <a:lnTo>
                    <a:pt x="13622" y="7985"/>
                  </a:lnTo>
                  <a:cubicBezTo>
                    <a:pt x="13625" y="7970"/>
                    <a:pt x="13638" y="7958"/>
                    <a:pt x="13654" y="7957"/>
                  </a:cubicBezTo>
                  <a:cubicBezTo>
                    <a:pt x="13670" y="7955"/>
                    <a:pt x="13685" y="7964"/>
                    <a:pt x="13691" y="7979"/>
                  </a:cubicBezTo>
                  <a:lnTo>
                    <a:pt x="13747" y="8115"/>
                  </a:lnTo>
                  <a:lnTo>
                    <a:pt x="13678" y="8125"/>
                  </a:lnTo>
                  <a:lnTo>
                    <a:pt x="13734" y="7533"/>
                  </a:lnTo>
                  <a:cubicBezTo>
                    <a:pt x="13735" y="7519"/>
                    <a:pt x="13744" y="7507"/>
                    <a:pt x="13758" y="7502"/>
                  </a:cubicBezTo>
                  <a:cubicBezTo>
                    <a:pt x="13771" y="7498"/>
                    <a:pt x="13786" y="7501"/>
                    <a:pt x="13796" y="7512"/>
                  </a:cubicBezTo>
                  <a:lnTo>
                    <a:pt x="13960" y="7684"/>
                  </a:lnTo>
                  <a:cubicBezTo>
                    <a:pt x="13963" y="7688"/>
                    <a:pt x="13966" y="7693"/>
                    <a:pt x="13968" y="7698"/>
                  </a:cubicBezTo>
                  <a:lnTo>
                    <a:pt x="14024" y="7886"/>
                  </a:lnTo>
                  <a:lnTo>
                    <a:pt x="13966" y="7869"/>
                  </a:lnTo>
                  <a:lnTo>
                    <a:pt x="14022" y="7821"/>
                  </a:lnTo>
                  <a:lnTo>
                    <a:pt x="14011" y="7837"/>
                  </a:lnTo>
                  <a:lnTo>
                    <a:pt x="14067" y="7669"/>
                  </a:lnTo>
                  <a:lnTo>
                    <a:pt x="14066" y="7674"/>
                  </a:lnTo>
                  <a:lnTo>
                    <a:pt x="14122" y="7362"/>
                  </a:lnTo>
                  <a:cubicBezTo>
                    <a:pt x="14125" y="7346"/>
                    <a:pt x="14139" y="7333"/>
                    <a:pt x="14156" y="7333"/>
                  </a:cubicBezTo>
                  <a:cubicBezTo>
                    <a:pt x="14173" y="7332"/>
                    <a:pt x="14188" y="7343"/>
                    <a:pt x="14192" y="7359"/>
                  </a:cubicBezTo>
                  <a:lnTo>
                    <a:pt x="14356" y="7967"/>
                  </a:lnTo>
                  <a:cubicBezTo>
                    <a:pt x="14357" y="7969"/>
                    <a:pt x="14357" y="7971"/>
                    <a:pt x="14357" y="7973"/>
                  </a:cubicBezTo>
                  <a:lnTo>
                    <a:pt x="14413" y="8605"/>
                  </a:lnTo>
                  <a:lnTo>
                    <a:pt x="14350" y="8585"/>
                  </a:lnTo>
                  <a:lnTo>
                    <a:pt x="14406" y="8521"/>
                  </a:lnTo>
                  <a:cubicBezTo>
                    <a:pt x="14415" y="8511"/>
                    <a:pt x="14428" y="8507"/>
                    <a:pt x="14441" y="8509"/>
                  </a:cubicBezTo>
                  <a:cubicBezTo>
                    <a:pt x="14454" y="8512"/>
                    <a:pt x="14464" y="8521"/>
                    <a:pt x="14468" y="8534"/>
                  </a:cubicBezTo>
                  <a:lnTo>
                    <a:pt x="14524" y="8718"/>
                  </a:lnTo>
                  <a:lnTo>
                    <a:pt x="14460" y="8707"/>
                  </a:lnTo>
                  <a:lnTo>
                    <a:pt x="14516" y="8631"/>
                  </a:lnTo>
                  <a:cubicBezTo>
                    <a:pt x="14518" y="8630"/>
                    <a:pt x="14519" y="8628"/>
                    <a:pt x="14520" y="8627"/>
                  </a:cubicBezTo>
                  <a:lnTo>
                    <a:pt x="14684" y="8463"/>
                  </a:lnTo>
                  <a:lnTo>
                    <a:pt x="14674" y="8484"/>
                  </a:lnTo>
                  <a:lnTo>
                    <a:pt x="14730" y="8032"/>
                  </a:lnTo>
                  <a:lnTo>
                    <a:pt x="14786" y="7796"/>
                  </a:lnTo>
                  <a:cubicBezTo>
                    <a:pt x="14791" y="7779"/>
                    <a:pt x="14807" y="7767"/>
                    <a:pt x="14825" y="7769"/>
                  </a:cubicBezTo>
                  <a:cubicBezTo>
                    <a:pt x="14842" y="7770"/>
                    <a:pt x="14856" y="7784"/>
                    <a:pt x="14857" y="7802"/>
                  </a:cubicBezTo>
                  <a:lnTo>
                    <a:pt x="14913" y="8714"/>
                  </a:lnTo>
                  <a:lnTo>
                    <a:pt x="14969" y="9168"/>
                  </a:lnTo>
                  <a:lnTo>
                    <a:pt x="14899" y="9162"/>
                  </a:lnTo>
                  <a:lnTo>
                    <a:pt x="15063" y="8622"/>
                  </a:lnTo>
                  <a:cubicBezTo>
                    <a:pt x="15068" y="8606"/>
                    <a:pt x="15083" y="8595"/>
                    <a:pt x="15100" y="8597"/>
                  </a:cubicBezTo>
                  <a:cubicBezTo>
                    <a:pt x="15117" y="8598"/>
                    <a:pt x="15131" y="8611"/>
                    <a:pt x="15133" y="8628"/>
                  </a:cubicBezTo>
                  <a:lnTo>
                    <a:pt x="15189" y="9040"/>
                  </a:lnTo>
                  <a:lnTo>
                    <a:pt x="15118" y="9039"/>
                  </a:lnTo>
                  <a:lnTo>
                    <a:pt x="15174" y="8651"/>
                  </a:lnTo>
                  <a:lnTo>
                    <a:pt x="15230" y="8311"/>
                  </a:lnTo>
                  <a:lnTo>
                    <a:pt x="15282" y="8073"/>
                  </a:lnTo>
                  <a:cubicBezTo>
                    <a:pt x="15286" y="8058"/>
                    <a:pt x="15298" y="8047"/>
                    <a:pt x="15313" y="8045"/>
                  </a:cubicBezTo>
                  <a:cubicBezTo>
                    <a:pt x="15328" y="8043"/>
                    <a:pt x="15342" y="8050"/>
                    <a:pt x="15349" y="8064"/>
                  </a:cubicBezTo>
                  <a:lnTo>
                    <a:pt x="15517" y="8380"/>
                  </a:lnTo>
                  <a:lnTo>
                    <a:pt x="15574" y="8497"/>
                  </a:lnTo>
                  <a:lnTo>
                    <a:pt x="15506" y="8506"/>
                  </a:lnTo>
                  <a:lnTo>
                    <a:pt x="15562" y="8218"/>
                  </a:lnTo>
                  <a:lnTo>
                    <a:pt x="15618" y="7382"/>
                  </a:lnTo>
                  <a:cubicBezTo>
                    <a:pt x="15618" y="7380"/>
                    <a:pt x="15618" y="7377"/>
                    <a:pt x="15619" y="7375"/>
                  </a:cubicBezTo>
                  <a:lnTo>
                    <a:pt x="15671" y="7187"/>
                  </a:lnTo>
                  <a:cubicBezTo>
                    <a:pt x="15674" y="7175"/>
                    <a:pt x="15683" y="7166"/>
                    <a:pt x="15695" y="7162"/>
                  </a:cubicBezTo>
                  <a:cubicBezTo>
                    <a:pt x="15707" y="7158"/>
                    <a:pt x="15720" y="7161"/>
                    <a:pt x="15729" y="7169"/>
                  </a:cubicBezTo>
                  <a:lnTo>
                    <a:pt x="15897" y="7317"/>
                  </a:lnTo>
                  <a:cubicBezTo>
                    <a:pt x="15903" y="7323"/>
                    <a:pt x="15907" y="7329"/>
                    <a:pt x="15909" y="7337"/>
                  </a:cubicBezTo>
                  <a:lnTo>
                    <a:pt x="15965" y="7605"/>
                  </a:lnTo>
                  <a:lnTo>
                    <a:pt x="15895" y="7603"/>
                  </a:lnTo>
                  <a:lnTo>
                    <a:pt x="15951" y="7399"/>
                  </a:lnTo>
                  <a:cubicBezTo>
                    <a:pt x="15955" y="7383"/>
                    <a:pt x="15969" y="7372"/>
                    <a:pt x="15986" y="7372"/>
                  </a:cubicBezTo>
                  <a:cubicBezTo>
                    <a:pt x="16002" y="7372"/>
                    <a:pt x="16016" y="7383"/>
                    <a:pt x="16020" y="7399"/>
                  </a:cubicBezTo>
                  <a:lnTo>
                    <a:pt x="16072" y="7591"/>
                  </a:lnTo>
                  <a:lnTo>
                    <a:pt x="16008" y="7579"/>
                  </a:lnTo>
                  <a:lnTo>
                    <a:pt x="16064" y="7503"/>
                  </a:lnTo>
                  <a:cubicBezTo>
                    <a:pt x="16073" y="7491"/>
                    <a:pt x="16088" y="7486"/>
                    <a:pt x="16103" y="7490"/>
                  </a:cubicBezTo>
                  <a:lnTo>
                    <a:pt x="16271" y="7534"/>
                  </a:lnTo>
                  <a:cubicBezTo>
                    <a:pt x="16290" y="7539"/>
                    <a:pt x="16301" y="7558"/>
                    <a:pt x="16296" y="7578"/>
                  </a:cubicBezTo>
                  <a:cubicBezTo>
                    <a:pt x="16291" y="7597"/>
                    <a:pt x="16272" y="7608"/>
                    <a:pt x="16252" y="7603"/>
                  </a:cubicBezTo>
                  <a:lnTo>
                    <a:pt x="16084" y="7559"/>
                  </a:lnTo>
                  <a:lnTo>
                    <a:pt x="16122" y="7546"/>
                  </a:lnTo>
                  <a:lnTo>
                    <a:pt x="16066" y="7622"/>
                  </a:lnTo>
                  <a:cubicBezTo>
                    <a:pt x="16058" y="7633"/>
                    <a:pt x="16044" y="7638"/>
                    <a:pt x="16031" y="7636"/>
                  </a:cubicBezTo>
                  <a:cubicBezTo>
                    <a:pt x="16017" y="7633"/>
                    <a:pt x="16006" y="7623"/>
                    <a:pt x="16003" y="7610"/>
                  </a:cubicBezTo>
                  <a:lnTo>
                    <a:pt x="15951" y="7418"/>
                  </a:lnTo>
                  <a:lnTo>
                    <a:pt x="16020" y="7418"/>
                  </a:lnTo>
                  <a:lnTo>
                    <a:pt x="15964" y="7622"/>
                  </a:lnTo>
                  <a:cubicBezTo>
                    <a:pt x="15960" y="7638"/>
                    <a:pt x="15945" y="7649"/>
                    <a:pt x="15928" y="7648"/>
                  </a:cubicBezTo>
                  <a:cubicBezTo>
                    <a:pt x="15912" y="7648"/>
                    <a:pt x="15898" y="7636"/>
                    <a:pt x="15894" y="7620"/>
                  </a:cubicBezTo>
                  <a:lnTo>
                    <a:pt x="15838" y="7352"/>
                  </a:lnTo>
                  <a:lnTo>
                    <a:pt x="15850" y="7371"/>
                  </a:lnTo>
                  <a:lnTo>
                    <a:pt x="15682" y="7223"/>
                  </a:lnTo>
                  <a:lnTo>
                    <a:pt x="15740" y="7206"/>
                  </a:lnTo>
                  <a:lnTo>
                    <a:pt x="15688" y="7394"/>
                  </a:lnTo>
                  <a:lnTo>
                    <a:pt x="15689" y="7387"/>
                  </a:lnTo>
                  <a:lnTo>
                    <a:pt x="15633" y="8231"/>
                  </a:lnTo>
                  <a:lnTo>
                    <a:pt x="15577" y="8519"/>
                  </a:lnTo>
                  <a:cubicBezTo>
                    <a:pt x="15574" y="8535"/>
                    <a:pt x="15561" y="8546"/>
                    <a:pt x="15546" y="8548"/>
                  </a:cubicBezTo>
                  <a:cubicBezTo>
                    <a:pt x="15531" y="8550"/>
                    <a:pt x="15516" y="8542"/>
                    <a:pt x="15509" y="8528"/>
                  </a:cubicBezTo>
                  <a:lnTo>
                    <a:pt x="15454" y="8413"/>
                  </a:lnTo>
                  <a:lnTo>
                    <a:pt x="15286" y="8097"/>
                  </a:lnTo>
                  <a:lnTo>
                    <a:pt x="15353" y="8088"/>
                  </a:lnTo>
                  <a:lnTo>
                    <a:pt x="15301" y="8322"/>
                  </a:lnTo>
                  <a:lnTo>
                    <a:pt x="15245" y="8662"/>
                  </a:lnTo>
                  <a:lnTo>
                    <a:pt x="15189" y="9050"/>
                  </a:lnTo>
                  <a:cubicBezTo>
                    <a:pt x="15187" y="9067"/>
                    <a:pt x="15171" y="9081"/>
                    <a:pt x="15153" y="9080"/>
                  </a:cubicBezTo>
                  <a:cubicBezTo>
                    <a:pt x="15135" y="9080"/>
                    <a:pt x="15120" y="9067"/>
                    <a:pt x="15118" y="9049"/>
                  </a:cubicBezTo>
                  <a:lnTo>
                    <a:pt x="15062" y="8637"/>
                  </a:lnTo>
                  <a:lnTo>
                    <a:pt x="15132" y="8643"/>
                  </a:lnTo>
                  <a:lnTo>
                    <a:pt x="14968" y="9183"/>
                  </a:lnTo>
                  <a:cubicBezTo>
                    <a:pt x="14963" y="9199"/>
                    <a:pt x="14947" y="9210"/>
                    <a:pt x="14930" y="9208"/>
                  </a:cubicBezTo>
                  <a:cubicBezTo>
                    <a:pt x="14913" y="9207"/>
                    <a:pt x="14900" y="9194"/>
                    <a:pt x="14898" y="9177"/>
                  </a:cubicBezTo>
                  <a:lnTo>
                    <a:pt x="14842" y="8719"/>
                  </a:lnTo>
                  <a:lnTo>
                    <a:pt x="14786" y="7807"/>
                  </a:lnTo>
                  <a:lnTo>
                    <a:pt x="14856" y="7813"/>
                  </a:lnTo>
                  <a:lnTo>
                    <a:pt x="14801" y="8041"/>
                  </a:lnTo>
                  <a:lnTo>
                    <a:pt x="14745" y="8493"/>
                  </a:lnTo>
                  <a:cubicBezTo>
                    <a:pt x="14744" y="8501"/>
                    <a:pt x="14741" y="8508"/>
                    <a:pt x="14735" y="8514"/>
                  </a:cubicBezTo>
                  <a:lnTo>
                    <a:pt x="14571" y="8678"/>
                  </a:lnTo>
                  <a:lnTo>
                    <a:pt x="14574" y="8674"/>
                  </a:lnTo>
                  <a:lnTo>
                    <a:pt x="14518" y="8750"/>
                  </a:lnTo>
                  <a:cubicBezTo>
                    <a:pt x="14510" y="8761"/>
                    <a:pt x="14497" y="8766"/>
                    <a:pt x="14483" y="8764"/>
                  </a:cubicBezTo>
                  <a:cubicBezTo>
                    <a:pt x="14470" y="8762"/>
                    <a:pt x="14459" y="8752"/>
                    <a:pt x="14455" y="8739"/>
                  </a:cubicBezTo>
                  <a:lnTo>
                    <a:pt x="14399" y="8555"/>
                  </a:lnTo>
                  <a:lnTo>
                    <a:pt x="14461" y="8568"/>
                  </a:lnTo>
                  <a:lnTo>
                    <a:pt x="14405" y="8632"/>
                  </a:lnTo>
                  <a:cubicBezTo>
                    <a:pt x="14395" y="8643"/>
                    <a:pt x="14380" y="8647"/>
                    <a:pt x="14366" y="8643"/>
                  </a:cubicBezTo>
                  <a:cubicBezTo>
                    <a:pt x="14353" y="8638"/>
                    <a:pt x="14343" y="8626"/>
                    <a:pt x="14342" y="8612"/>
                  </a:cubicBezTo>
                  <a:lnTo>
                    <a:pt x="14286" y="7980"/>
                  </a:lnTo>
                  <a:lnTo>
                    <a:pt x="14287" y="7986"/>
                  </a:lnTo>
                  <a:lnTo>
                    <a:pt x="14123" y="7378"/>
                  </a:lnTo>
                  <a:lnTo>
                    <a:pt x="14193" y="7375"/>
                  </a:lnTo>
                  <a:lnTo>
                    <a:pt x="14137" y="7687"/>
                  </a:lnTo>
                  <a:cubicBezTo>
                    <a:pt x="14137" y="7689"/>
                    <a:pt x="14136" y="7690"/>
                    <a:pt x="14136" y="7692"/>
                  </a:cubicBezTo>
                  <a:lnTo>
                    <a:pt x="14080" y="7860"/>
                  </a:lnTo>
                  <a:cubicBezTo>
                    <a:pt x="14078" y="7866"/>
                    <a:pt x="14074" y="7872"/>
                    <a:pt x="14069" y="7876"/>
                  </a:cubicBezTo>
                  <a:lnTo>
                    <a:pt x="14013" y="7924"/>
                  </a:lnTo>
                  <a:cubicBezTo>
                    <a:pt x="14004" y="7932"/>
                    <a:pt x="13991" y="7934"/>
                    <a:pt x="13979" y="7931"/>
                  </a:cubicBezTo>
                  <a:cubicBezTo>
                    <a:pt x="13968" y="7928"/>
                    <a:pt x="13958" y="7918"/>
                    <a:pt x="13955" y="7907"/>
                  </a:cubicBezTo>
                  <a:lnTo>
                    <a:pt x="13899" y="7719"/>
                  </a:lnTo>
                  <a:lnTo>
                    <a:pt x="13907" y="7733"/>
                  </a:lnTo>
                  <a:lnTo>
                    <a:pt x="13743" y="7561"/>
                  </a:lnTo>
                  <a:lnTo>
                    <a:pt x="13805" y="7540"/>
                  </a:lnTo>
                  <a:lnTo>
                    <a:pt x="13749" y="8132"/>
                  </a:lnTo>
                  <a:cubicBezTo>
                    <a:pt x="13748" y="8148"/>
                    <a:pt x="13735" y="8162"/>
                    <a:pt x="13719" y="8164"/>
                  </a:cubicBezTo>
                  <a:cubicBezTo>
                    <a:pt x="13702" y="8167"/>
                    <a:pt x="13686" y="8157"/>
                    <a:pt x="13680" y="8142"/>
                  </a:cubicBezTo>
                  <a:lnTo>
                    <a:pt x="13624" y="8006"/>
                  </a:lnTo>
                  <a:lnTo>
                    <a:pt x="13693" y="8000"/>
                  </a:lnTo>
                  <a:lnTo>
                    <a:pt x="13637" y="8265"/>
                  </a:lnTo>
                  <a:lnTo>
                    <a:pt x="13581" y="8709"/>
                  </a:lnTo>
                  <a:cubicBezTo>
                    <a:pt x="13579" y="8728"/>
                    <a:pt x="13563" y="8741"/>
                    <a:pt x="13544" y="8740"/>
                  </a:cubicBezTo>
                  <a:cubicBezTo>
                    <a:pt x="13525" y="8740"/>
                    <a:pt x="13510" y="8725"/>
                    <a:pt x="13509" y="8706"/>
                  </a:cubicBezTo>
                  <a:lnTo>
                    <a:pt x="13345" y="4694"/>
                  </a:lnTo>
                  <a:lnTo>
                    <a:pt x="13417" y="4696"/>
                  </a:lnTo>
                  <a:lnTo>
                    <a:pt x="13361" y="5244"/>
                  </a:lnTo>
                  <a:cubicBezTo>
                    <a:pt x="13359" y="5263"/>
                    <a:pt x="13343" y="5277"/>
                    <a:pt x="13324" y="5276"/>
                  </a:cubicBezTo>
                  <a:cubicBezTo>
                    <a:pt x="13306" y="5276"/>
                    <a:pt x="13290" y="5261"/>
                    <a:pt x="13289" y="5242"/>
                  </a:cubicBezTo>
                  <a:lnTo>
                    <a:pt x="13233" y="3882"/>
                  </a:lnTo>
                  <a:lnTo>
                    <a:pt x="13305" y="3887"/>
                  </a:lnTo>
                  <a:lnTo>
                    <a:pt x="13248" y="4195"/>
                  </a:lnTo>
                  <a:lnTo>
                    <a:pt x="13196" y="4371"/>
                  </a:lnTo>
                  <a:lnTo>
                    <a:pt x="13197" y="4365"/>
                  </a:lnTo>
                  <a:lnTo>
                    <a:pt x="13029" y="5737"/>
                  </a:lnTo>
                  <a:cubicBezTo>
                    <a:pt x="13029" y="5742"/>
                    <a:pt x="13027" y="5748"/>
                    <a:pt x="13023" y="5752"/>
                  </a:cubicBezTo>
                  <a:lnTo>
                    <a:pt x="12967" y="5836"/>
                  </a:lnTo>
                  <a:lnTo>
                    <a:pt x="12972" y="5825"/>
                  </a:lnTo>
                  <a:lnTo>
                    <a:pt x="12916" y="6049"/>
                  </a:lnTo>
                  <a:cubicBezTo>
                    <a:pt x="12912" y="6065"/>
                    <a:pt x="12898" y="6077"/>
                    <a:pt x="12881" y="6076"/>
                  </a:cubicBezTo>
                  <a:cubicBezTo>
                    <a:pt x="12865" y="6076"/>
                    <a:pt x="12850" y="6065"/>
                    <a:pt x="12847" y="6049"/>
                  </a:cubicBezTo>
                  <a:lnTo>
                    <a:pt x="12795" y="5837"/>
                  </a:lnTo>
                  <a:lnTo>
                    <a:pt x="12864" y="5839"/>
                  </a:lnTo>
                  <a:lnTo>
                    <a:pt x="12808" y="6015"/>
                  </a:lnTo>
                  <a:cubicBezTo>
                    <a:pt x="12807" y="6019"/>
                    <a:pt x="12805" y="6022"/>
                    <a:pt x="12803" y="6025"/>
                  </a:cubicBezTo>
                  <a:lnTo>
                    <a:pt x="12635" y="6265"/>
                  </a:lnTo>
                  <a:lnTo>
                    <a:pt x="12641" y="6249"/>
                  </a:lnTo>
                  <a:lnTo>
                    <a:pt x="12585" y="6737"/>
                  </a:lnTo>
                  <a:cubicBezTo>
                    <a:pt x="12584" y="6749"/>
                    <a:pt x="12577" y="6759"/>
                    <a:pt x="12566" y="6765"/>
                  </a:cubicBezTo>
                  <a:cubicBezTo>
                    <a:pt x="12555" y="6770"/>
                    <a:pt x="12542" y="6770"/>
                    <a:pt x="12532" y="6764"/>
                  </a:cubicBezTo>
                  <a:lnTo>
                    <a:pt x="12476" y="6732"/>
                  </a:lnTo>
                  <a:cubicBezTo>
                    <a:pt x="12469" y="6728"/>
                    <a:pt x="12464" y="6722"/>
                    <a:pt x="12461" y="6716"/>
                  </a:cubicBezTo>
                  <a:lnTo>
                    <a:pt x="12409" y="6604"/>
                  </a:lnTo>
                  <a:lnTo>
                    <a:pt x="12477" y="6590"/>
                  </a:lnTo>
                  <a:lnTo>
                    <a:pt x="12421" y="7886"/>
                  </a:lnTo>
                  <a:cubicBezTo>
                    <a:pt x="12421" y="7901"/>
                    <a:pt x="12410" y="7915"/>
                    <a:pt x="12396" y="7919"/>
                  </a:cubicBezTo>
                  <a:cubicBezTo>
                    <a:pt x="12381" y="7923"/>
                    <a:pt x="12365" y="7918"/>
                    <a:pt x="12356" y="7905"/>
                  </a:cubicBezTo>
                  <a:lnTo>
                    <a:pt x="12188" y="7665"/>
                  </a:lnTo>
                  <a:lnTo>
                    <a:pt x="12215" y="7680"/>
                  </a:lnTo>
                  <a:lnTo>
                    <a:pt x="12159" y="7676"/>
                  </a:lnTo>
                  <a:lnTo>
                    <a:pt x="12197" y="7642"/>
                  </a:lnTo>
                  <a:lnTo>
                    <a:pt x="12145" y="9066"/>
                  </a:lnTo>
                  <a:cubicBezTo>
                    <a:pt x="12145" y="9070"/>
                    <a:pt x="12144" y="9074"/>
                    <a:pt x="12143" y="9079"/>
                  </a:cubicBezTo>
                  <a:lnTo>
                    <a:pt x="12087" y="9211"/>
                  </a:lnTo>
                  <a:cubicBezTo>
                    <a:pt x="12080" y="9226"/>
                    <a:pt x="12064" y="9235"/>
                    <a:pt x="12047" y="9232"/>
                  </a:cubicBezTo>
                  <a:cubicBezTo>
                    <a:pt x="12030" y="9229"/>
                    <a:pt x="12018" y="9215"/>
                    <a:pt x="12017" y="9198"/>
                  </a:cubicBezTo>
                  <a:lnTo>
                    <a:pt x="11961" y="7762"/>
                  </a:lnTo>
                  <a:lnTo>
                    <a:pt x="12017" y="7791"/>
                  </a:lnTo>
                  <a:lnTo>
                    <a:pt x="11741" y="7963"/>
                  </a:lnTo>
                  <a:cubicBezTo>
                    <a:pt x="11730" y="7970"/>
                    <a:pt x="11716" y="7970"/>
                    <a:pt x="11705" y="7964"/>
                  </a:cubicBezTo>
                  <a:cubicBezTo>
                    <a:pt x="11694" y="7959"/>
                    <a:pt x="11686" y="7947"/>
                    <a:pt x="11686" y="7935"/>
                  </a:cubicBezTo>
                  <a:lnTo>
                    <a:pt x="11630" y="7038"/>
                  </a:lnTo>
                  <a:lnTo>
                    <a:pt x="11574" y="5770"/>
                  </a:lnTo>
                  <a:lnTo>
                    <a:pt x="11642" y="5784"/>
                  </a:lnTo>
                  <a:lnTo>
                    <a:pt x="11474" y="6148"/>
                  </a:lnTo>
                  <a:lnTo>
                    <a:pt x="11477" y="6137"/>
                  </a:lnTo>
                  <a:lnTo>
                    <a:pt x="11425" y="6510"/>
                  </a:lnTo>
                  <a:lnTo>
                    <a:pt x="11369" y="7990"/>
                  </a:lnTo>
                  <a:cubicBezTo>
                    <a:pt x="11369" y="7992"/>
                    <a:pt x="11369" y="7995"/>
                    <a:pt x="11368" y="7997"/>
                  </a:cubicBezTo>
                  <a:lnTo>
                    <a:pt x="11312" y="8229"/>
                  </a:lnTo>
                  <a:lnTo>
                    <a:pt x="11256" y="8457"/>
                  </a:lnTo>
                  <a:cubicBezTo>
                    <a:pt x="11253" y="8472"/>
                    <a:pt x="11240" y="8483"/>
                    <a:pt x="11225" y="8484"/>
                  </a:cubicBezTo>
                  <a:cubicBezTo>
                    <a:pt x="11210" y="8486"/>
                    <a:pt x="11195" y="8478"/>
                    <a:pt x="11189" y="8464"/>
                  </a:cubicBezTo>
                  <a:lnTo>
                    <a:pt x="11023" y="8108"/>
                  </a:lnTo>
                  <a:lnTo>
                    <a:pt x="10967" y="7948"/>
                  </a:lnTo>
                  <a:cubicBezTo>
                    <a:pt x="10966" y="7945"/>
                    <a:pt x="10966" y="7941"/>
                    <a:pt x="10965" y="7937"/>
                  </a:cubicBezTo>
                  <a:lnTo>
                    <a:pt x="10909" y="5945"/>
                  </a:lnTo>
                  <a:lnTo>
                    <a:pt x="10981" y="5947"/>
                  </a:lnTo>
                  <a:lnTo>
                    <a:pt x="10925" y="6659"/>
                  </a:lnTo>
                  <a:cubicBezTo>
                    <a:pt x="10925" y="6663"/>
                    <a:pt x="10924" y="6666"/>
                    <a:pt x="10923" y="6669"/>
                  </a:cubicBezTo>
                  <a:lnTo>
                    <a:pt x="10703" y="7241"/>
                  </a:lnTo>
                  <a:cubicBezTo>
                    <a:pt x="10702" y="7244"/>
                    <a:pt x="10700" y="7247"/>
                    <a:pt x="10698" y="7250"/>
                  </a:cubicBezTo>
                  <a:lnTo>
                    <a:pt x="10642" y="7326"/>
                  </a:lnTo>
                  <a:cubicBezTo>
                    <a:pt x="10634" y="7337"/>
                    <a:pt x="10620" y="7343"/>
                    <a:pt x="10606" y="7340"/>
                  </a:cubicBezTo>
                  <a:cubicBezTo>
                    <a:pt x="10592" y="7337"/>
                    <a:pt x="10581" y="7326"/>
                    <a:pt x="10578" y="7312"/>
                  </a:cubicBezTo>
                  <a:lnTo>
                    <a:pt x="10522" y="7040"/>
                  </a:lnTo>
                  <a:lnTo>
                    <a:pt x="10593" y="7034"/>
                  </a:lnTo>
                  <a:lnTo>
                    <a:pt x="10537" y="8346"/>
                  </a:lnTo>
                  <a:cubicBezTo>
                    <a:pt x="10537" y="8365"/>
                    <a:pt x="10522" y="8380"/>
                    <a:pt x="10503" y="8380"/>
                  </a:cubicBezTo>
                  <a:cubicBezTo>
                    <a:pt x="10485" y="8381"/>
                    <a:pt x="10468" y="8368"/>
                    <a:pt x="10466" y="8349"/>
                  </a:cubicBezTo>
                  <a:lnTo>
                    <a:pt x="10410" y="7945"/>
                  </a:lnTo>
                  <a:lnTo>
                    <a:pt x="10419" y="7964"/>
                  </a:lnTo>
                  <a:lnTo>
                    <a:pt x="10255" y="7780"/>
                  </a:lnTo>
                  <a:lnTo>
                    <a:pt x="10315" y="7768"/>
                  </a:lnTo>
                  <a:lnTo>
                    <a:pt x="10259" y="7928"/>
                  </a:lnTo>
                  <a:lnTo>
                    <a:pt x="10261" y="7922"/>
                  </a:lnTo>
                  <a:lnTo>
                    <a:pt x="10205" y="8284"/>
                  </a:lnTo>
                  <a:lnTo>
                    <a:pt x="10149" y="8555"/>
                  </a:lnTo>
                  <a:lnTo>
                    <a:pt x="10093" y="8875"/>
                  </a:lnTo>
                  <a:cubicBezTo>
                    <a:pt x="10090" y="8893"/>
                    <a:pt x="10074" y="8905"/>
                    <a:pt x="10055" y="8904"/>
                  </a:cubicBezTo>
                  <a:cubicBezTo>
                    <a:pt x="10037" y="8903"/>
                    <a:pt x="10023" y="8889"/>
                    <a:pt x="10022" y="8871"/>
                  </a:cubicBezTo>
                  <a:lnTo>
                    <a:pt x="9857" y="6013"/>
                  </a:lnTo>
                  <a:lnTo>
                    <a:pt x="9801" y="3929"/>
                  </a:lnTo>
                  <a:lnTo>
                    <a:pt x="9873" y="3929"/>
                  </a:lnTo>
                  <a:lnTo>
                    <a:pt x="9817" y="6748"/>
                  </a:lnTo>
                  <a:lnTo>
                    <a:pt x="9761" y="7253"/>
                  </a:lnTo>
                  <a:lnTo>
                    <a:pt x="9705" y="7705"/>
                  </a:lnTo>
                  <a:cubicBezTo>
                    <a:pt x="9705" y="7710"/>
                    <a:pt x="9703" y="7714"/>
                    <a:pt x="9701" y="7718"/>
                  </a:cubicBezTo>
                  <a:lnTo>
                    <a:pt x="9537" y="8006"/>
                  </a:lnTo>
                  <a:lnTo>
                    <a:pt x="9541" y="7994"/>
                  </a:lnTo>
                  <a:lnTo>
                    <a:pt x="9485" y="8354"/>
                  </a:lnTo>
                  <a:cubicBezTo>
                    <a:pt x="9482" y="8372"/>
                    <a:pt x="9467" y="8385"/>
                    <a:pt x="9449" y="8384"/>
                  </a:cubicBezTo>
                  <a:cubicBezTo>
                    <a:pt x="9431" y="8384"/>
                    <a:pt x="9416" y="8370"/>
                    <a:pt x="9414" y="8352"/>
                  </a:cubicBezTo>
                  <a:lnTo>
                    <a:pt x="9358" y="7844"/>
                  </a:lnTo>
                  <a:lnTo>
                    <a:pt x="9429" y="7844"/>
                  </a:lnTo>
                  <a:lnTo>
                    <a:pt x="9373" y="8444"/>
                  </a:lnTo>
                  <a:cubicBezTo>
                    <a:pt x="9372" y="8461"/>
                    <a:pt x="9358" y="8474"/>
                    <a:pt x="9341" y="8476"/>
                  </a:cubicBezTo>
                  <a:cubicBezTo>
                    <a:pt x="9324" y="8478"/>
                    <a:pt x="9309" y="8468"/>
                    <a:pt x="9303" y="8452"/>
                  </a:cubicBezTo>
                  <a:lnTo>
                    <a:pt x="9251" y="8292"/>
                  </a:lnTo>
                  <a:lnTo>
                    <a:pt x="9319" y="8294"/>
                  </a:lnTo>
                  <a:lnTo>
                    <a:pt x="9151" y="8722"/>
                  </a:lnTo>
                  <a:cubicBezTo>
                    <a:pt x="9148" y="8728"/>
                    <a:pt x="9144" y="8734"/>
                    <a:pt x="9138" y="8738"/>
                  </a:cubicBezTo>
                  <a:lnTo>
                    <a:pt x="9082" y="8778"/>
                  </a:lnTo>
                  <a:cubicBezTo>
                    <a:pt x="9074" y="8784"/>
                    <a:pt x="9064" y="8786"/>
                    <a:pt x="9055" y="8784"/>
                  </a:cubicBezTo>
                  <a:cubicBezTo>
                    <a:pt x="9045" y="8782"/>
                    <a:pt x="9036" y="8776"/>
                    <a:pt x="9031" y="8768"/>
                  </a:cubicBezTo>
                  <a:lnTo>
                    <a:pt x="8975" y="8680"/>
                  </a:lnTo>
                  <a:cubicBezTo>
                    <a:pt x="8973" y="8677"/>
                    <a:pt x="8972" y="8674"/>
                    <a:pt x="8971" y="8670"/>
                  </a:cubicBezTo>
                  <a:lnTo>
                    <a:pt x="8915" y="8474"/>
                  </a:lnTo>
                  <a:lnTo>
                    <a:pt x="8976" y="8489"/>
                  </a:lnTo>
                  <a:lnTo>
                    <a:pt x="8924" y="8545"/>
                  </a:lnTo>
                  <a:cubicBezTo>
                    <a:pt x="8912" y="8558"/>
                    <a:pt x="8893" y="8560"/>
                    <a:pt x="8879" y="8551"/>
                  </a:cubicBezTo>
                  <a:lnTo>
                    <a:pt x="8711" y="8447"/>
                  </a:lnTo>
                  <a:cubicBezTo>
                    <a:pt x="8702" y="8442"/>
                    <a:pt x="8696" y="8433"/>
                    <a:pt x="8694" y="8423"/>
                  </a:cubicBezTo>
                  <a:lnTo>
                    <a:pt x="8638" y="8103"/>
                  </a:lnTo>
                  <a:lnTo>
                    <a:pt x="8708" y="8108"/>
                  </a:lnTo>
                  <a:lnTo>
                    <a:pt x="8652" y="8272"/>
                  </a:lnTo>
                  <a:lnTo>
                    <a:pt x="8653" y="8266"/>
                  </a:lnTo>
                  <a:lnTo>
                    <a:pt x="8601" y="8582"/>
                  </a:lnTo>
                  <a:cubicBezTo>
                    <a:pt x="8598" y="8600"/>
                    <a:pt x="8582" y="8613"/>
                    <a:pt x="8564" y="8612"/>
                  </a:cubicBezTo>
                  <a:cubicBezTo>
                    <a:pt x="8546" y="8612"/>
                    <a:pt x="8531" y="8597"/>
                    <a:pt x="8530" y="8579"/>
                  </a:cubicBezTo>
                  <a:lnTo>
                    <a:pt x="8306" y="5754"/>
                  </a:lnTo>
                  <a:lnTo>
                    <a:pt x="8250" y="4662"/>
                  </a:lnTo>
                  <a:lnTo>
                    <a:pt x="8319" y="4672"/>
                  </a:lnTo>
                  <a:lnTo>
                    <a:pt x="8267" y="4820"/>
                  </a:lnTo>
                  <a:lnTo>
                    <a:pt x="8269" y="4810"/>
                  </a:lnTo>
                  <a:lnTo>
                    <a:pt x="8213" y="5868"/>
                  </a:lnTo>
                  <a:lnTo>
                    <a:pt x="8157" y="6496"/>
                  </a:lnTo>
                  <a:cubicBezTo>
                    <a:pt x="8156" y="6506"/>
                    <a:pt x="8151" y="6515"/>
                    <a:pt x="8143" y="6521"/>
                  </a:cubicBezTo>
                  <a:cubicBezTo>
                    <a:pt x="8135" y="6528"/>
                    <a:pt x="8124" y="6530"/>
                    <a:pt x="8114" y="6528"/>
                  </a:cubicBezTo>
                  <a:lnTo>
                    <a:pt x="7946" y="6492"/>
                  </a:lnTo>
                  <a:cubicBezTo>
                    <a:pt x="7934" y="6489"/>
                    <a:pt x="7924" y="6480"/>
                    <a:pt x="7920" y="6469"/>
                  </a:cubicBezTo>
                  <a:lnTo>
                    <a:pt x="7864" y="6317"/>
                  </a:lnTo>
                  <a:cubicBezTo>
                    <a:pt x="7862" y="6313"/>
                    <a:pt x="7862" y="6309"/>
                    <a:pt x="7861" y="6305"/>
                  </a:cubicBezTo>
                  <a:lnTo>
                    <a:pt x="7809" y="3569"/>
                  </a:lnTo>
                  <a:lnTo>
                    <a:pt x="7881" y="3569"/>
                  </a:lnTo>
                  <a:lnTo>
                    <a:pt x="7825" y="5785"/>
                  </a:lnTo>
                  <a:cubicBezTo>
                    <a:pt x="7825" y="5805"/>
                    <a:pt x="7809" y="5820"/>
                    <a:pt x="7790" y="5820"/>
                  </a:cubicBezTo>
                  <a:cubicBezTo>
                    <a:pt x="7771" y="5821"/>
                    <a:pt x="7755" y="5806"/>
                    <a:pt x="7754" y="5787"/>
                  </a:cubicBezTo>
                  <a:lnTo>
                    <a:pt x="7698" y="4983"/>
                  </a:lnTo>
                  <a:lnTo>
                    <a:pt x="7751" y="5012"/>
                  </a:lnTo>
                  <a:lnTo>
                    <a:pt x="7583" y="5108"/>
                  </a:lnTo>
                  <a:lnTo>
                    <a:pt x="7601" y="5077"/>
                  </a:lnTo>
                  <a:lnTo>
                    <a:pt x="7549" y="7293"/>
                  </a:lnTo>
                  <a:cubicBezTo>
                    <a:pt x="7549" y="7311"/>
                    <a:pt x="7536" y="7326"/>
                    <a:pt x="7518" y="7328"/>
                  </a:cubicBezTo>
                  <a:cubicBezTo>
                    <a:pt x="7501" y="7331"/>
                    <a:pt x="7484" y="7320"/>
                    <a:pt x="7479" y="7303"/>
                  </a:cubicBezTo>
                  <a:lnTo>
                    <a:pt x="7423" y="7119"/>
                  </a:lnTo>
                  <a:lnTo>
                    <a:pt x="7491" y="7122"/>
                  </a:lnTo>
                  <a:lnTo>
                    <a:pt x="7435" y="7258"/>
                  </a:lnTo>
                  <a:cubicBezTo>
                    <a:pt x="7430" y="7271"/>
                    <a:pt x="7418" y="7279"/>
                    <a:pt x="7404" y="7280"/>
                  </a:cubicBezTo>
                  <a:lnTo>
                    <a:pt x="7348" y="7284"/>
                  </a:lnTo>
                  <a:lnTo>
                    <a:pt x="7379" y="7262"/>
                  </a:lnTo>
                  <a:lnTo>
                    <a:pt x="7211" y="7666"/>
                  </a:lnTo>
                  <a:cubicBezTo>
                    <a:pt x="7204" y="7682"/>
                    <a:pt x="7188" y="7691"/>
                    <a:pt x="7172" y="7688"/>
                  </a:cubicBezTo>
                  <a:cubicBezTo>
                    <a:pt x="7155" y="7685"/>
                    <a:pt x="7143" y="7672"/>
                    <a:pt x="7142" y="7655"/>
                  </a:cubicBezTo>
                  <a:lnTo>
                    <a:pt x="7090" y="6919"/>
                  </a:lnTo>
                  <a:lnTo>
                    <a:pt x="7111" y="6950"/>
                  </a:lnTo>
                  <a:lnTo>
                    <a:pt x="7055" y="6926"/>
                  </a:lnTo>
                  <a:lnTo>
                    <a:pt x="7105" y="6898"/>
                  </a:lnTo>
                  <a:lnTo>
                    <a:pt x="7049" y="7270"/>
                  </a:lnTo>
                  <a:cubicBezTo>
                    <a:pt x="7046" y="7288"/>
                    <a:pt x="7030" y="7301"/>
                    <a:pt x="7012" y="7300"/>
                  </a:cubicBezTo>
                  <a:cubicBezTo>
                    <a:pt x="6993" y="7300"/>
                    <a:pt x="6979" y="7285"/>
                    <a:pt x="6978" y="7267"/>
                  </a:cubicBezTo>
                  <a:lnTo>
                    <a:pt x="6922" y="6311"/>
                  </a:lnTo>
                  <a:lnTo>
                    <a:pt x="6968" y="6343"/>
                  </a:lnTo>
                  <a:lnTo>
                    <a:pt x="6748" y="6411"/>
                  </a:lnTo>
                  <a:cubicBezTo>
                    <a:pt x="6737" y="6414"/>
                    <a:pt x="6726" y="6412"/>
                    <a:pt x="6716" y="6406"/>
                  </a:cubicBezTo>
                  <a:cubicBezTo>
                    <a:pt x="6707" y="6399"/>
                    <a:pt x="6702" y="6388"/>
                    <a:pt x="6701" y="6377"/>
                  </a:cubicBezTo>
                  <a:lnTo>
                    <a:pt x="6646" y="3223"/>
                  </a:lnTo>
                  <a:lnTo>
                    <a:pt x="6590" y="2491"/>
                  </a:lnTo>
                  <a:lnTo>
                    <a:pt x="6661" y="2489"/>
                  </a:lnTo>
                  <a:lnTo>
                    <a:pt x="6605" y="4921"/>
                  </a:lnTo>
                  <a:cubicBezTo>
                    <a:pt x="6605" y="4941"/>
                    <a:pt x="6589" y="4956"/>
                    <a:pt x="6570" y="4956"/>
                  </a:cubicBezTo>
                  <a:cubicBezTo>
                    <a:pt x="6551" y="4957"/>
                    <a:pt x="6535" y="4942"/>
                    <a:pt x="6534" y="4923"/>
                  </a:cubicBezTo>
                  <a:lnTo>
                    <a:pt x="6314" y="1087"/>
                  </a:lnTo>
                  <a:lnTo>
                    <a:pt x="6385" y="1086"/>
                  </a:lnTo>
                  <a:lnTo>
                    <a:pt x="6329" y="2958"/>
                  </a:lnTo>
                  <a:cubicBezTo>
                    <a:pt x="6329" y="2959"/>
                    <a:pt x="6329" y="2961"/>
                    <a:pt x="6329" y="2963"/>
                  </a:cubicBezTo>
                  <a:lnTo>
                    <a:pt x="6273" y="3251"/>
                  </a:lnTo>
                  <a:lnTo>
                    <a:pt x="6273" y="3245"/>
                  </a:lnTo>
                  <a:lnTo>
                    <a:pt x="6217" y="8597"/>
                  </a:lnTo>
                  <a:cubicBezTo>
                    <a:pt x="6217" y="8616"/>
                    <a:pt x="6202" y="8632"/>
                    <a:pt x="6182" y="8632"/>
                  </a:cubicBezTo>
                  <a:lnTo>
                    <a:pt x="6018" y="8636"/>
                  </a:lnTo>
                  <a:cubicBezTo>
                    <a:pt x="6000" y="8637"/>
                    <a:pt x="5984" y="8623"/>
                    <a:pt x="5982" y="8604"/>
                  </a:cubicBezTo>
                  <a:lnTo>
                    <a:pt x="5926" y="8040"/>
                  </a:lnTo>
                  <a:lnTo>
                    <a:pt x="5997" y="8042"/>
                  </a:lnTo>
                  <a:lnTo>
                    <a:pt x="5941" y="8386"/>
                  </a:lnTo>
                  <a:lnTo>
                    <a:pt x="5885" y="9470"/>
                  </a:lnTo>
                  <a:cubicBezTo>
                    <a:pt x="5884" y="9489"/>
                    <a:pt x="5869" y="9504"/>
                    <a:pt x="5851" y="9504"/>
                  </a:cubicBezTo>
                  <a:cubicBezTo>
                    <a:pt x="5832" y="9505"/>
                    <a:pt x="5816" y="9491"/>
                    <a:pt x="5814" y="9473"/>
                  </a:cubicBezTo>
                  <a:lnTo>
                    <a:pt x="5758" y="8981"/>
                  </a:lnTo>
                  <a:lnTo>
                    <a:pt x="5764" y="8997"/>
                  </a:lnTo>
                  <a:lnTo>
                    <a:pt x="5600" y="8765"/>
                  </a:lnTo>
                  <a:lnTo>
                    <a:pt x="5663" y="8758"/>
                  </a:lnTo>
                  <a:lnTo>
                    <a:pt x="5607" y="8894"/>
                  </a:lnTo>
                  <a:lnTo>
                    <a:pt x="5609" y="8886"/>
                  </a:lnTo>
                  <a:lnTo>
                    <a:pt x="5553" y="9250"/>
                  </a:lnTo>
                  <a:cubicBezTo>
                    <a:pt x="5550" y="9268"/>
                    <a:pt x="5534" y="9281"/>
                    <a:pt x="5516" y="9280"/>
                  </a:cubicBezTo>
                  <a:cubicBezTo>
                    <a:pt x="5498" y="9280"/>
                    <a:pt x="5483" y="9265"/>
                    <a:pt x="5482" y="9247"/>
                  </a:cubicBezTo>
                  <a:lnTo>
                    <a:pt x="5426" y="8435"/>
                  </a:lnTo>
                  <a:lnTo>
                    <a:pt x="5497" y="8440"/>
                  </a:lnTo>
                  <a:lnTo>
                    <a:pt x="5441" y="8688"/>
                  </a:lnTo>
                  <a:cubicBezTo>
                    <a:pt x="5439" y="8697"/>
                    <a:pt x="5433" y="8705"/>
                    <a:pt x="5426" y="8710"/>
                  </a:cubicBezTo>
                  <a:lnTo>
                    <a:pt x="5262" y="8822"/>
                  </a:lnTo>
                  <a:lnTo>
                    <a:pt x="5275" y="8807"/>
                  </a:lnTo>
                  <a:lnTo>
                    <a:pt x="5219" y="8939"/>
                  </a:lnTo>
                  <a:cubicBezTo>
                    <a:pt x="5213" y="8953"/>
                    <a:pt x="5198" y="8962"/>
                    <a:pt x="5183" y="8960"/>
                  </a:cubicBezTo>
                  <a:cubicBezTo>
                    <a:pt x="5167" y="8959"/>
                    <a:pt x="5154" y="8948"/>
                    <a:pt x="5151" y="8934"/>
                  </a:cubicBezTo>
                  <a:lnTo>
                    <a:pt x="5095" y="8719"/>
                  </a:lnTo>
                  <a:lnTo>
                    <a:pt x="5039" y="8527"/>
                  </a:lnTo>
                  <a:cubicBezTo>
                    <a:pt x="5038" y="8524"/>
                    <a:pt x="5038" y="8521"/>
                    <a:pt x="5038" y="8519"/>
                  </a:cubicBezTo>
                  <a:lnTo>
                    <a:pt x="4986" y="7632"/>
                  </a:lnTo>
                  <a:lnTo>
                    <a:pt x="4818" y="5664"/>
                  </a:lnTo>
                  <a:lnTo>
                    <a:pt x="4818" y="5669"/>
                  </a:lnTo>
                  <a:lnTo>
                    <a:pt x="4762" y="5429"/>
                  </a:lnTo>
                  <a:cubicBezTo>
                    <a:pt x="4762" y="5427"/>
                    <a:pt x="4762" y="5425"/>
                    <a:pt x="4762" y="5423"/>
                  </a:cubicBezTo>
                  <a:lnTo>
                    <a:pt x="4706" y="4747"/>
                  </a:lnTo>
                  <a:lnTo>
                    <a:pt x="4777" y="4746"/>
                  </a:lnTo>
                  <a:lnTo>
                    <a:pt x="4725" y="6070"/>
                  </a:lnTo>
                  <a:cubicBezTo>
                    <a:pt x="4725" y="6072"/>
                    <a:pt x="4725" y="6075"/>
                    <a:pt x="4724" y="6078"/>
                  </a:cubicBezTo>
                  <a:lnTo>
                    <a:pt x="4668" y="6294"/>
                  </a:lnTo>
                  <a:cubicBezTo>
                    <a:pt x="4666" y="6304"/>
                    <a:pt x="4658" y="6313"/>
                    <a:pt x="4648" y="6317"/>
                  </a:cubicBezTo>
                  <a:lnTo>
                    <a:pt x="4480" y="6393"/>
                  </a:lnTo>
                  <a:lnTo>
                    <a:pt x="4501" y="6369"/>
                  </a:lnTo>
                  <a:lnTo>
                    <a:pt x="4445" y="6613"/>
                  </a:lnTo>
                  <a:lnTo>
                    <a:pt x="4445" y="6606"/>
                  </a:lnTo>
                  <a:lnTo>
                    <a:pt x="4389" y="8454"/>
                  </a:lnTo>
                  <a:cubicBezTo>
                    <a:pt x="4389" y="8472"/>
                    <a:pt x="4374" y="8488"/>
                    <a:pt x="4355" y="8488"/>
                  </a:cubicBezTo>
                  <a:cubicBezTo>
                    <a:pt x="4336" y="8489"/>
                    <a:pt x="4320" y="8475"/>
                    <a:pt x="4318" y="8457"/>
                  </a:cubicBezTo>
                  <a:lnTo>
                    <a:pt x="4266" y="8021"/>
                  </a:lnTo>
                  <a:lnTo>
                    <a:pt x="4332" y="8035"/>
                  </a:lnTo>
                  <a:lnTo>
                    <a:pt x="4108" y="8415"/>
                  </a:lnTo>
                  <a:cubicBezTo>
                    <a:pt x="4099" y="8430"/>
                    <a:pt x="4080" y="8437"/>
                    <a:pt x="4063" y="8430"/>
                  </a:cubicBezTo>
                  <a:lnTo>
                    <a:pt x="4007" y="8406"/>
                  </a:lnTo>
                  <a:lnTo>
                    <a:pt x="4057" y="8380"/>
                  </a:lnTo>
                  <a:lnTo>
                    <a:pt x="4005" y="8636"/>
                  </a:lnTo>
                  <a:cubicBezTo>
                    <a:pt x="4004" y="8638"/>
                    <a:pt x="4003" y="8641"/>
                    <a:pt x="4002" y="8643"/>
                  </a:cubicBezTo>
                  <a:lnTo>
                    <a:pt x="3946" y="8771"/>
                  </a:lnTo>
                  <a:cubicBezTo>
                    <a:pt x="3940" y="8786"/>
                    <a:pt x="3924" y="8795"/>
                    <a:pt x="3908" y="8792"/>
                  </a:cubicBezTo>
                  <a:cubicBezTo>
                    <a:pt x="3892" y="8789"/>
                    <a:pt x="3879" y="8776"/>
                    <a:pt x="3878" y="8760"/>
                  </a:cubicBezTo>
                  <a:lnTo>
                    <a:pt x="3822" y="8208"/>
                  </a:lnTo>
                  <a:lnTo>
                    <a:pt x="3864" y="8240"/>
                  </a:lnTo>
                  <a:lnTo>
                    <a:pt x="3696" y="8272"/>
                  </a:lnTo>
                  <a:cubicBezTo>
                    <a:pt x="3677" y="8275"/>
                    <a:pt x="3659" y="8263"/>
                    <a:pt x="3654" y="8245"/>
                  </a:cubicBezTo>
                  <a:lnTo>
                    <a:pt x="3602" y="8021"/>
                  </a:lnTo>
                  <a:lnTo>
                    <a:pt x="3673" y="8017"/>
                  </a:lnTo>
                  <a:lnTo>
                    <a:pt x="3617" y="8449"/>
                  </a:lnTo>
                  <a:cubicBezTo>
                    <a:pt x="3617" y="8451"/>
                    <a:pt x="3616" y="8454"/>
                    <a:pt x="3616" y="8456"/>
                  </a:cubicBezTo>
                  <a:lnTo>
                    <a:pt x="3560" y="8624"/>
                  </a:lnTo>
                  <a:cubicBezTo>
                    <a:pt x="3555" y="8638"/>
                    <a:pt x="3541" y="8648"/>
                    <a:pt x="3526" y="8648"/>
                  </a:cubicBezTo>
                  <a:cubicBezTo>
                    <a:pt x="3511" y="8649"/>
                    <a:pt x="3497" y="8640"/>
                    <a:pt x="3492" y="8625"/>
                  </a:cubicBezTo>
                  <a:lnTo>
                    <a:pt x="3268" y="8045"/>
                  </a:lnTo>
                  <a:cubicBezTo>
                    <a:pt x="3267" y="8042"/>
                    <a:pt x="3266" y="8039"/>
                    <a:pt x="3266" y="8035"/>
                  </a:cubicBezTo>
                  <a:lnTo>
                    <a:pt x="3214" y="7295"/>
                  </a:lnTo>
                  <a:lnTo>
                    <a:pt x="3285" y="7300"/>
                  </a:lnTo>
                  <a:lnTo>
                    <a:pt x="3229" y="7576"/>
                  </a:lnTo>
                  <a:cubicBezTo>
                    <a:pt x="3225" y="7593"/>
                    <a:pt x="3210" y="7605"/>
                    <a:pt x="3192" y="7604"/>
                  </a:cubicBezTo>
                  <a:cubicBezTo>
                    <a:pt x="3174" y="7604"/>
                    <a:pt x="3160" y="7590"/>
                    <a:pt x="3158" y="7572"/>
                  </a:cubicBezTo>
                  <a:lnTo>
                    <a:pt x="3102" y="7056"/>
                  </a:lnTo>
                  <a:lnTo>
                    <a:pt x="3173" y="7058"/>
                  </a:lnTo>
                  <a:lnTo>
                    <a:pt x="3117" y="7436"/>
                  </a:lnTo>
                  <a:lnTo>
                    <a:pt x="2953" y="8232"/>
                  </a:lnTo>
                  <a:cubicBezTo>
                    <a:pt x="2949" y="8249"/>
                    <a:pt x="2933" y="8262"/>
                    <a:pt x="2915" y="8260"/>
                  </a:cubicBezTo>
                  <a:lnTo>
                    <a:pt x="2859" y="8256"/>
                  </a:lnTo>
                  <a:lnTo>
                    <a:pt x="2886" y="8247"/>
                  </a:lnTo>
                  <a:lnTo>
                    <a:pt x="2830" y="8299"/>
                  </a:lnTo>
                  <a:lnTo>
                    <a:pt x="2841" y="8275"/>
                  </a:lnTo>
                  <a:lnTo>
                    <a:pt x="2785" y="8947"/>
                  </a:lnTo>
                  <a:lnTo>
                    <a:pt x="2729" y="9647"/>
                  </a:lnTo>
                  <a:cubicBezTo>
                    <a:pt x="2729" y="9651"/>
                    <a:pt x="2728" y="9655"/>
                    <a:pt x="2726" y="9659"/>
                  </a:cubicBezTo>
                  <a:lnTo>
                    <a:pt x="2562" y="10027"/>
                  </a:lnTo>
                  <a:cubicBezTo>
                    <a:pt x="2560" y="10033"/>
                    <a:pt x="2556" y="10038"/>
                    <a:pt x="2550" y="10042"/>
                  </a:cubicBezTo>
                  <a:lnTo>
                    <a:pt x="2494" y="10082"/>
                  </a:lnTo>
                  <a:cubicBezTo>
                    <a:pt x="2486" y="10088"/>
                    <a:pt x="2476" y="10090"/>
                    <a:pt x="2466" y="10088"/>
                  </a:cubicBezTo>
                  <a:lnTo>
                    <a:pt x="2410" y="10076"/>
                  </a:lnTo>
                  <a:cubicBezTo>
                    <a:pt x="2398" y="10073"/>
                    <a:pt x="2389" y="10065"/>
                    <a:pt x="2384" y="10055"/>
                  </a:cubicBezTo>
                  <a:lnTo>
                    <a:pt x="2328" y="9923"/>
                  </a:lnTo>
                  <a:lnTo>
                    <a:pt x="2397" y="9910"/>
                  </a:lnTo>
                  <a:lnTo>
                    <a:pt x="2341" y="11222"/>
                  </a:lnTo>
                  <a:cubicBezTo>
                    <a:pt x="2341" y="11241"/>
                    <a:pt x="2325" y="11256"/>
                    <a:pt x="2306" y="11256"/>
                  </a:cubicBezTo>
                  <a:cubicBezTo>
                    <a:pt x="2287" y="11257"/>
                    <a:pt x="2271" y="11242"/>
                    <a:pt x="2270" y="11224"/>
                  </a:cubicBezTo>
                  <a:lnTo>
                    <a:pt x="2106" y="9292"/>
                  </a:lnTo>
                  <a:lnTo>
                    <a:pt x="2111" y="9307"/>
                  </a:lnTo>
                  <a:lnTo>
                    <a:pt x="2055" y="9215"/>
                  </a:lnTo>
                  <a:cubicBezTo>
                    <a:pt x="2052" y="9210"/>
                    <a:pt x="2050" y="9205"/>
                    <a:pt x="2050" y="9200"/>
                  </a:cubicBezTo>
                  <a:lnTo>
                    <a:pt x="1994" y="8584"/>
                  </a:lnTo>
                  <a:lnTo>
                    <a:pt x="2015" y="8614"/>
                  </a:lnTo>
                  <a:lnTo>
                    <a:pt x="1959" y="8590"/>
                  </a:lnTo>
                  <a:lnTo>
                    <a:pt x="2006" y="8572"/>
                  </a:lnTo>
                  <a:lnTo>
                    <a:pt x="1950" y="8688"/>
                  </a:lnTo>
                  <a:cubicBezTo>
                    <a:pt x="1946" y="8697"/>
                    <a:pt x="1938" y="8703"/>
                    <a:pt x="1929" y="8707"/>
                  </a:cubicBezTo>
                  <a:lnTo>
                    <a:pt x="1765" y="8763"/>
                  </a:lnTo>
                  <a:cubicBezTo>
                    <a:pt x="1755" y="8766"/>
                    <a:pt x="1743" y="8765"/>
                    <a:pt x="1734" y="8759"/>
                  </a:cubicBezTo>
                  <a:cubicBezTo>
                    <a:pt x="1724" y="8753"/>
                    <a:pt x="1719" y="8742"/>
                    <a:pt x="1718" y="8731"/>
                  </a:cubicBezTo>
                  <a:lnTo>
                    <a:pt x="1661" y="8053"/>
                  </a:lnTo>
                  <a:lnTo>
                    <a:pt x="1605" y="157"/>
                  </a:lnTo>
                  <a:lnTo>
                    <a:pt x="1609" y="172"/>
                  </a:lnTo>
                  <a:lnTo>
                    <a:pt x="1553" y="52"/>
                  </a:lnTo>
                  <a:lnTo>
                    <a:pt x="1620" y="48"/>
                  </a:lnTo>
                  <a:lnTo>
                    <a:pt x="1564" y="216"/>
                  </a:lnTo>
                  <a:cubicBezTo>
                    <a:pt x="1560" y="226"/>
                    <a:pt x="1552" y="234"/>
                    <a:pt x="1542" y="238"/>
                  </a:cubicBezTo>
                  <a:cubicBezTo>
                    <a:pt x="1532" y="242"/>
                    <a:pt x="1521" y="241"/>
                    <a:pt x="1512" y="236"/>
                  </a:cubicBezTo>
                  <a:lnTo>
                    <a:pt x="1348" y="144"/>
                  </a:lnTo>
                  <a:lnTo>
                    <a:pt x="1401" y="113"/>
                  </a:lnTo>
                  <a:lnTo>
                    <a:pt x="1345" y="2753"/>
                  </a:lnTo>
                  <a:lnTo>
                    <a:pt x="1289" y="5697"/>
                  </a:lnTo>
                  <a:cubicBezTo>
                    <a:pt x="1289" y="5710"/>
                    <a:pt x="1282" y="5722"/>
                    <a:pt x="1271" y="5728"/>
                  </a:cubicBezTo>
                  <a:cubicBezTo>
                    <a:pt x="1260" y="5734"/>
                    <a:pt x="1247" y="5734"/>
                    <a:pt x="1236" y="5728"/>
                  </a:cubicBezTo>
                  <a:lnTo>
                    <a:pt x="1180" y="5696"/>
                  </a:lnTo>
                  <a:lnTo>
                    <a:pt x="1206" y="5700"/>
                  </a:lnTo>
                  <a:lnTo>
                    <a:pt x="1154" y="5712"/>
                  </a:lnTo>
                  <a:cubicBezTo>
                    <a:pt x="1137" y="5715"/>
                    <a:pt x="1119" y="5707"/>
                    <a:pt x="1112" y="5691"/>
                  </a:cubicBezTo>
                  <a:lnTo>
                    <a:pt x="944" y="5299"/>
                  </a:lnTo>
                  <a:cubicBezTo>
                    <a:pt x="943" y="5296"/>
                    <a:pt x="942" y="5293"/>
                    <a:pt x="942" y="5291"/>
                  </a:cubicBezTo>
                  <a:lnTo>
                    <a:pt x="886" y="4963"/>
                  </a:lnTo>
                  <a:lnTo>
                    <a:pt x="957" y="4958"/>
                  </a:lnTo>
                  <a:lnTo>
                    <a:pt x="845" y="7062"/>
                  </a:lnTo>
                  <a:cubicBezTo>
                    <a:pt x="845" y="7075"/>
                    <a:pt x="838" y="7086"/>
                    <a:pt x="827" y="7092"/>
                  </a:cubicBezTo>
                  <a:lnTo>
                    <a:pt x="775" y="7120"/>
                  </a:lnTo>
                  <a:cubicBezTo>
                    <a:pt x="766" y="7125"/>
                    <a:pt x="755" y="7126"/>
                    <a:pt x="746" y="7122"/>
                  </a:cubicBezTo>
                  <a:cubicBezTo>
                    <a:pt x="736" y="7119"/>
                    <a:pt x="728" y="7112"/>
                    <a:pt x="724" y="7103"/>
                  </a:cubicBezTo>
                  <a:lnTo>
                    <a:pt x="556" y="6715"/>
                  </a:lnTo>
                  <a:lnTo>
                    <a:pt x="625" y="6702"/>
                  </a:lnTo>
                  <a:lnTo>
                    <a:pt x="569" y="7858"/>
                  </a:lnTo>
                  <a:cubicBezTo>
                    <a:pt x="569" y="7873"/>
                    <a:pt x="558" y="7887"/>
                    <a:pt x="544" y="7891"/>
                  </a:cubicBezTo>
                  <a:cubicBezTo>
                    <a:pt x="529" y="7895"/>
                    <a:pt x="514" y="7890"/>
                    <a:pt x="504" y="7878"/>
                  </a:cubicBezTo>
                  <a:lnTo>
                    <a:pt x="448" y="7802"/>
                  </a:lnTo>
                  <a:lnTo>
                    <a:pt x="512" y="7791"/>
                  </a:lnTo>
                  <a:lnTo>
                    <a:pt x="460" y="7963"/>
                  </a:lnTo>
                  <a:cubicBezTo>
                    <a:pt x="455" y="7979"/>
                    <a:pt x="439" y="7990"/>
                    <a:pt x="423" y="7988"/>
                  </a:cubicBezTo>
                  <a:cubicBezTo>
                    <a:pt x="406" y="7987"/>
                    <a:pt x="392" y="7974"/>
                    <a:pt x="390" y="7957"/>
                  </a:cubicBezTo>
                  <a:lnTo>
                    <a:pt x="334" y="7533"/>
                  </a:lnTo>
                  <a:lnTo>
                    <a:pt x="398" y="7550"/>
                  </a:lnTo>
                  <a:lnTo>
                    <a:pt x="230" y="7778"/>
                  </a:lnTo>
                  <a:lnTo>
                    <a:pt x="237" y="7761"/>
                  </a:lnTo>
                  <a:lnTo>
                    <a:pt x="181" y="8206"/>
                  </a:lnTo>
                  <a:lnTo>
                    <a:pt x="129" y="8542"/>
                  </a:lnTo>
                  <a:cubicBezTo>
                    <a:pt x="126" y="8560"/>
                    <a:pt x="110" y="8574"/>
                    <a:pt x="91" y="8572"/>
                  </a:cubicBezTo>
                  <a:lnTo>
                    <a:pt x="35" y="8568"/>
                  </a:lnTo>
                  <a:cubicBezTo>
                    <a:pt x="15" y="8567"/>
                    <a:pt x="0" y="8550"/>
                    <a:pt x="2" y="8530"/>
                  </a:cubicBezTo>
                  <a:cubicBezTo>
                    <a:pt x="3" y="8510"/>
                    <a:pt x="20" y="8495"/>
                    <a:pt x="40" y="8497"/>
                  </a:cubicBezTo>
                  <a:close/>
                </a:path>
              </a:pathLst>
            </a:custGeom>
            <a:solidFill>
              <a:srgbClr val="002060"/>
            </a:solidFill>
            <a:ln w="1588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auto">
            <a:xfrm>
              <a:off x="4180" y="999"/>
              <a:ext cx="1225" cy="2504"/>
            </a:xfrm>
            <a:custGeom>
              <a:avLst/>
              <a:gdLst>
                <a:gd name="T0" fmla="*/ 187 w 5668"/>
                <a:gd name="T1" fmla="*/ 7748 h 11917"/>
                <a:gd name="T2" fmla="*/ 293 w 5668"/>
                <a:gd name="T3" fmla="*/ 10018 h 11917"/>
                <a:gd name="T4" fmla="*/ 499 w 5668"/>
                <a:gd name="T5" fmla="*/ 11796 h 11917"/>
                <a:gd name="T6" fmla="*/ 613 w 5668"/>
                <a:gd name="T7" fmla="*/ 9945 h 11917"/>
                <a:gd name="T8" fmla="*/ 956 w 5668"/>
                <a:gd name="T9" fmla="*/ 9401 h 11917"/>
                <a:gd name="T10" fmla="*/ 1071 w 5668"/>
                <a:gd name="T11" fmla="*/ 6635 h 11917"/>
                <a:gd name="T12" fmla="*/ 1220 w 5668"/>
                <a:gd name="T13" fmla="*/ 6719 h 11917"/>
                <a:gd name="T14" fmla="*/ 1396 w 5668"/>
                <a:gd name="T15" fmla="*/ 5714 h 11917"/>
                <a:gd name="T16" fmla="*/ 1608 w 5668"/>
                <a:gd name="T17" fmla="*/ 5026 h 11917"/>
                <a:gd name="T18" fmla="*/ 1720 w 5668"/>
                <a:gd name="T19" fmla="*/ 7116 h 11917"/>
                <a:gd name="T20" fmla="*/ 1968 w 5668"/>
                <a:gd name="T21" fmla="*/ 7225 h 11917"/>
                <a:gd name="T22" fmla="*/ 2123 w 5668"/>
                <a:gd name="T23" fmla="*/ 6939 h 11917"/>
                <a:gd name="T24" fmla="*/ 2235 w 5668"/>
                <a:gd name="T25" fmla="*/ 7717 h 11917"/>
                <a:gd name="T26" fmla="*/ 2440 w 5668"/>
                <a:gd name="T27" fmla="*/ 8180 h 11917"/>
                <a:gd name="T28" fmla="*/ 2623 w 5668"/>
                <a:gd name="T29" fmla="*/ 8308 h 11917"/>
                <a:gd name="T30" fmla="*/ 2839 w 5668"/>
                <a:gd name="T31" fmla="*/ 7448 h 11917"/>
                <a:gd name="T32" fmla="*/ 2947 w 5668"/>
                <a:gd name="T33" fmla="*/ 6878 h 11917"/>
                <a:gd name="T34" fmla="*/ 3193 w 5668"/>
                <a:gd name="T35" fmla="*/ 6033 h 11917"/>
                <a:gd name="T36" fmla="*/ 3324 w 5668"/>
                <a:gd name="T37" fmla="*/ 5636 h 11917"/>
                <a:gd name="T38" fmla="*/ 3554 w 5668"/>
                <a:gd name="T39" fmla="*/ 5644 h 11917"/>
                <a:gd name="T40" fmla="*/ 3660 w 5668"/>
                <a:gd name="T41" fmla="*/ 7314 h 11917"/>
                <a:gd name="T42" fmla="*/ 3951 w 5668"/>
                <a:gd name="T43" fmla="*/ 6761 h 11917"/>
                <a:gd name="T44" fmla="*/ 4097 w 5668"/>
                <a:gd name="T45" fmla="*/ 7801 h 11917"/>
                <a:gd name="T46" fmla="*/ 4338 w 5668"/>
                <a:gd name="T47" fmla="*/ 7783 h 11917"/>
                <a:gd name="T48" fmla="*/ 4432 w 5668"/>
                <a:gd name="T49" fmla="*/ 8081 h 11917"/>
                <a:gd name="T50" fmla="*/ 4783 w 5668"/>
                <a:gd name="T51" fmla="*/ 7372 h 11917"/>
                <a:gd name="T52" fmla="*/ 5115 w 5668"/>
                <a:gd name="T53" fmla="*/ 35 h 11917"/>
                <a:gd name="T54" fmla="*/ 5241 w 5668"/>
                <a:gd name="T55" fmla="*/ 5817 h 11917"/>
                <a:gd name="T56" fmla="*/ 5432 w 5668"/>
                <a:gd name="T57" fmla="*/ 7091 h 11917"/>
                <a:gd name="T58" fmla="*/ 5667 w 5668"/>
                <a:gd name="T59" fmla="*/ 11880 h 11917"/>
                <a:gd name="T60" fmla="*/ 5555 w 5668"/>
                <a:gd name="T61" fmla="*/ 5998 h 11917"/>
                <a:gd name="T62" fmla="*/ 5266 w 5668"/>
                <a:gd name="T63" fmla="*/ 6021 h 11917"/>
                <a:gd name="T64" fmla="*/ 5151 w 5668"/>
                <a:gd name="T65" fmla="*/ 6089 h 11917"/>
                <a:gd name="T66" fmla="*/ 4783 w 5668"/>
                <a:gd name="T67" fmla="*/ 7377 h 11917"/>
                <a:gd name="T68" fmla="*/ 4559 w 5668"/>
                <a:gd name="T69" fmla="*/ 7661 h 11917"/>
                <a:gd name="T70" fmla="*/ 4324 w 5668"/>
                <a:gd name="T71" fmla="*/ 7996 h 11917"/>
                <a:gd name="T72" fmla="*/ 4118 w 5668"/>
                <a:gd name="T73" fmla="*/ 7896 h 11917"/>
                <a:gd name="T74" fmla="*/ 3936 w 5668"/>
                <a:gd name="T75" fmla="*/ 7376 h 11917"/>
                <a:gd name="T76" fmla="*/ 3731 w 5668"/>
                <a:gd name="T77" fmla="*/ 7319 h 11917"/>
                <a:gd name="T78" fmla="*/ 3613 w 5668"/>
                <a:gd name="T79" fmla="*/ 5684 h 11917"/>
                <a:gd name="T80" fmla="*/ 3369 w 5668"/>
                <a:gd name="T81" fmla="*/ 5675 h 11917"/>
                <a:gd name="T82" fmla="*/ 3218 w 5668"/>
                <a:gd name="T83" fmla="*/ 6233 h 11917"/>
                <a:gd name="T84" fmla="*/ 2983 w 5668"/>
                <a:gd name="T85" fmla="*/ 7004 h 11917"/>
                <a:gd name="T86" fmla="*/ 2871 w 5668"/>
                <a:gd name="T87" fmla="*/ 7608 h 11917"/>
                <a:gd name="T88" fmla="*/ 2622 w 5668"/>
                <a:gd name="T89" fmla="*/ 8327 h 11917"/>
                <a:gd name="T90" fmla="*/ 2508 w 5668"/>
                <a:gd name="T91" fmla="*/ 8205 h 11917"/>
                <a:gd name="T92" fmla="*/ 2355 w 5668"/>
                <a:gd name="T93" fmla="*/ 8532 h 11917"/>
                <a:gd name="T94" fmla="*/ 2141 w 5668"/>
                <a:gd name="T95" fmla="*/ 8044 h 11917"/>
                <a:gd name="T96" fmla="*/ 2039 w 5668"/>
                <a:gd name="T97" fmla="*/ 7284 h 11917"/>
                <a:gd name="T98" fmla="*/ 1791 w 5668"/>
                <a:gd name="T99" fmla="*/ 7133 h 11917"/>
                <a:gd name="T100" fmla="*/ 1679 w 5668"/>
                <a:gd name="T101" fmla="*/ 5031 h 11917"/>
                <a:gd name="T102" fmla="*/ 1339 w 5668"/>
                <a:gd name="T103" fmla="*/ 5759 h 11917"/>
                <a:gd name="T104" fmla="*/ 1291 w 5668"/>
                <a:gd name="T105" fmla="*/ 6728 h 11917"/>
                <a:gd name="T106" fmla="*/ 1000 w 5668"/>
                <a:gd name="T107" fmla="*/ 6646 h 11917"/>
                <a:gd name="T108" fmla="*/ 891 w 5668"/>
                <a:gd name="T109" fmla="*/ 9432 h 11917"/>
                <a:gd name="T110" fmla="*/ 642 w 5668"/>
                <a:gd name="T111" fmla="*/ 9992 h 11917"/>
                <a:gd name="T112" fmla="*/ 537 w 5668"/>
                <a:gd name="T113" fmla="*/ 11832 h 11917"/>
                <a:gd name="T114" fmla="*/ 226 w 5668"/>
                <a:gd name="T115" fmla="*/ 10047 h 11917"/>
                <a:gd name="T116" fmla="*/ 115 w 5668"/>
                <a:gd name="T117" fmla="*/ 7749 h 11917"/>
                <a:gd name="T118" fmla="*/ 32 w 5668"/>
                <a:gd name="T119" fmla="*/ 7313 h 119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668" h="11917">
                  <a:moveTo>
                    <a:pt x="75" y="7341"/>
                  </a:moveTo>
                  <a:lnTo>
                    <a:pt x="131" y="7617"/>
                  </a:lnTo>
                  <a:lnTo>
                    <a:pt x="128" y="7610"/>
                  </a:lnTo>
                  <a:lnTo>
                    <a:pt x="184" y="7734"/>
                  </a:lnTo>
                  <a:cubicBezTo>
                    <a:pt x="186" y="7738"/>
                    <a:pt x="187" y="7743"/>
                    <a:pt x="187" y="7748"/>
                  </a:cubicBezTo>
                  <a:lnTo>
                    <a:pt x="239" y="10332"/>
                  </a:lnTo>
                  <a:lnTo>
                    <a:pt x="168" y="10326"/>
                  </a:lnTo>
                  <a:lnTo>
                    <a:pt x="224" y="10026"/>
                  </a:lnTo>
                  <a:cubicBezTo>
                    <a:pt x="227" y="10010"/>
                    <a:pt x="240" y="9998"/>
                    <a:pt x="256" y="9997"/>
                  </a:cubicBezTo>
                  <a:cubicBezTo>
                    <a:pt x="271" y="9995"/>
                    <a:pt x="286" y="10004"/>
                    <a:pt x="293" y="10018"/>
                  </a:cubicBezTo>
                  <a:lnTo>
                    <a:pt x="461" y="10414"/>
                  </a:lnTo>
                  <a:cubicBezTo>
                    <a:pt x="462" y="10418"/>
                    <a:pt x="463" y="10422"/>
                    <a:pt x="463" y="10426"/>
                  </a:cubicBezTo>
                  <a:lnTo>
                    <a:pt x="519" y="11106"/>
                  </a:lnTo>
                  <a:lnTo>
                    <a:pt x="571" y="11794"/>
                  </a:lnTo>
                  <a:lnTo>
                    <a:pt x="499" y="11796"/>
                  </a:lnTo>
                  <a:lnTo>
                    <a:pt x="555" y="8268"/>
                  </a:lnTo>
                  <a:cubicBezTo>
                    <a:pt x="556" y="8248"/>
                    <a:pt x="572" y="8233"/>
                    <a:pt x="591" y="8232"/>
                  </a:cubicBezTo>
                  <a:cubicBezTo>
                    <a:pt x="611" y="8232"/>
                    <a:pt x="627" y="8248"/>
                    <a:pt x="627" y="8267"/>
                  </a:cubicBezTo>
                  <a:lnTo>
                    <a:pt x="683" y="9955"/>
                  </a:lnTo>
                  <a:lnTo>
                    <a:pt x="613" y="9945"/>
                  </a:lnTo>
                  <a:lnTo>
                    <a:pt x="781" y="9457"/>
                  </a:lnTo>
                  <a:lnTo>
                    <a:pt x="833" y="9286"/>
                  </a:lnTo>
                  <a:cubicBezTo>
                    <a:pt x="837" y="9272"/>
                    <a:pt x="850" y="9262"/>
                    <a:pt x="865" y="9261"/>
                  </a:cubicBezTo>
                  <a:cubicBezTo>
                    <a:pt x="880" y="9259"/>
                    <a:pt x="894" y="9268"/>
                    <a:pt x="900" y="9281"/>
                  </a:cubicBezTo>
                  <a:lnTo>
                    <a:pt x="956" y="9401"/>
                  </a:lnTo>
                  <a:lnTo>
                    <a:pt x="887" y="9416"/>
                  </a:lnTo>
                  <a:lnTo>
                    <a:pt x="943" y="6268"/>
                  </a:lnTo>
                  <a:cubicBezTo>
                    <a:pt x="944" y="6249"/>
                    <a:pt x="958" y="6234"/>
                    <a:pt x="977" y="6233"/>
                  </a:cubicBezTo>
                  <a:cubicBezTo>
                    <a:pt x="996" y="6231"/>
                    <a:pt x="1012" y="6245"/>
                    <a:pt x="1015" y="6263"/>
                  </a:cubicBezTo>
                  <a:lnTo>
                    <a:pt x="1071" y="6635"/>
                  </a:lnTo>
                  <a:lnTo>
                    <a:pt x="1067" y="6624"/>
                  </a:lnTo>
                  <a:lnTo>
                    <a:pt x="1235" y="6948"/>
                  </a:lnTo>
                  <a:lnTo>
                    <a:pt x="1168" y="6957"/>
                  </a:lnTo>
                  <a:lnTo>
                    <a:pt x="1220" y="6713"/>
                  </a:lnTo>
                  <a:lnTo>
                    <a:pt x="1220" y="6719"/>
                  </a:lnTo>
                  <a:lnTo>
                    <a:pt x="1276" y="5483"/>
                  </a:lnTo>
                  <a:cubicBezTo>
                    <a:pt x="1276" y="5465"/>
                    <a:pt x="1290" y="5450"/>
                    <a:pt x="1308" y="5449"/>
                  </a:cubicBezTo>
                  <a:cubicBezTo>
                    <a:pt x="1326" y="5447"/>
                    <a:pt x="1343" y="5459"/>
                    <a:pt x="1347" y="5477"/>
                  </a:cubicBezTo>
                  <a:lnTo>
                    <a:pt x="1403" y="5729"/>
                  </a:lnTo>
                  <a:lnTo>
                    <a:pt x="1396" y="5714"/>
                  </a:lnTo>
                  <a:lnTo>
                    <a:pt x="1452" y="5786"/>
                  </a:lnTo>
                  <a:lnTo>
                    <a:pt x="1414" y="5774"/>
                  </a:lnTo>
                  <a:lnTo>
                    <a:pt x="1578" y="5730"/>
                  </a:lnTo>
                  <a:lnTo>
                    <a:pt x="1552" y="5762"/>
                  </a:lnTo>
                  <a:lnTo>
                    <a:pt x="1608" y="5026"/>
                  </a:lnTo>
                  <a:lnTo>
                    <a:pt x="1664" y="4698"/>
                  </a:lnTo>
                  <a:cubicBezTo>
                    <a:pt x="1667" y="4680"/>
                    <a:pt x="1684" y="4667"/>
                    <a:pt x="1702" y="4669"/>
                  </a:cubicBezTo>
                  <a:cubicBezTo>
                    <a:pt x="1721" y="4670"/>
                    <a:pt x="1735" y="4685"/>
                    <a:pt x="1735" y="4704"/>
                  </a:cubicBezTo>
                  <a:lnTo>
                    <a:pt x="1791" y="7124"/>
                  </a:lnTo>
                  <a:lnTo>
                    <a:pt x="1720" y="7116"/>
                  </a:lnTo>
                  <a:lnTo>
                    <a:pt x="1776" y="6876"/>
                  </a:lnTo>
                  <a:cubicBezTo>
                    <a:pt x="1780" y="6861"/>
                    <a:pt x="1793" y="6850"/>
                    <a:pt x="1808" y="6849"/>
                  </a:cubicBezTo>
                  <a:cubicBezTo>
                    <a:pt x="1824" y="6847"/>
                    <a:pt x="1838" y="6856"/>
                    <a:pt x="1844" y="6870"/>
                  </a:cubicBezTo>
                  <a:lnTo>
                    <a:pt x="2008" y="7246"/>
                  </a:lnTo>
                  <a:lnTo>
                    <a:pt x="1968" y="7225"/>
                  </a:lnTo>
                  <a:lnTo>
                    <a:pt x="2024" y="7213"/>
                  </a:lnTo>
                  <a:lnTo>
                    <a:pt x="1996" y="7242"/>
                  </a:lnTo>
                  <a:lnTo>
                    <a:pt x="2052" y="6934"/>
                  </a:lnTo>
                  <a:cubicBezTo>
                    <a:pt x="2055" y="6916"/>
                    <a:pt x="2072" y="6903"/>
                    <a:pt x="2090" y="6905"/>
                  </a:cubicBezTo>
                  <a:cubicBezTo>
                    <a:pt x="2108" y="6906"/>
                    <a:pt x="2122" y="6920"/>
                    <a:pt x="2123" y="6939"/>
                  </a:cubicBezTo>
                  <a:lnTo>
                    <a:pt x="2179" y="8007"/>
                  </a:lnTo>
                  <a:lnTo>
                    <a:pt x="2108" y="8002"/>
                  </a:lnTo>
                  <a:lnTo>
                    <a:pt x="2164" y="7718"/>
                  </a:lnTo>
                  <a:cubicBezTo>
                    <a:pt x="2167" y="7701"/>
                    <a:pt x="2182" y="7689"/>
                    <a:pt x="2199" y="7688"/>
                  </a:cubicBezTo>
                  <a:cubicBezTo>
                    <a:pt x="2216" y="7688"/>
                    <a:pt x="2231" y="7700"/>
                    <a:pt x="2235" y="7717"/>
                  </a:cubicBezTo>
                  <a:lnTo>
                    <a:pt x="2399" y="8489"/>
                  </a:lnTo>
                  <a:lnTo>
                    <a:pt x="2335" y="8474"/>
                  </a:lnTo>
                  <a:lnTo>
                    <a:pt x="2391" y="8402"/>
                  </a:lnTo>
                  <a:lnTo>
                    <a:pt x="2384" y="8416"/>
                  </a:lnTo>
                  <a:lnTo>
                    <a:pt x="2440" y="8180"/>
                  </a:lnTo>
                  <a:cubicBezTo>
                    <a:pt x="2441" y="8177"/>
                    <a:pt x="2442" y="8175"/>
                    <a:pt x="2443" y="8172"/>
                  </a:cubicBezTo>
                  <a:lnTo>
                    <a:pt x="2499" y="8060"/>
                  </a:lnTo>
                  <a:cubicBezTo>
                    <a:pt x="2506" y="8047"/>
                    <a:pt x="2521" y="8039"/>
                    <a:pt x="2536" y="8041"/>
                  </a:cubicBezTo>
                  <a:cubicBezTo>
                    <a:pt x="2551" y="8042"/>
                    <a:pt x="2563" y="8054"/>
                    <a:pt x="2567" y="8068"/>
                  </a:cubicBezTo>
                  <a:lnTo>
                    <a:pt x="2623" y="8308"/>
                  </a:lnTo>
                  <a:lnTo>
                    <a:pt x="2553" y="8306"/>
                  </a:lnTo>
                  <a:lnTo>
                    <a:pt x="2717" y="7766"/>
                  </a:lnTo>
                  <a:lnTo>
                    <a:pt x="2772" y="7458"/>
                  </a:lnTo>
                  <a:cubicBezTo>
                    <a:pt x="2775" y="7443"/>
                    <a:pt x="2787" y="7431"/>
                    <a:pt x="2802" y="7429"/>
                  </a:cubicBezTo>
                  <a:cubicBezTo>
                    <a:pt x="2817" y="7427"/>
                    <a:pt x="2832" y="7434"/>
                    <a:pt x="2839" y="7448"/>
                  </a:cubicBezTo>
                  <a:lnTo>
                    <a:pt x="2895" y="7556"/>
                  </a:lnTo>
                  <a:lnTo>
                    <a:pt x="2828" y="7569"/>
                  </a:lnTo>
                  <a:lnTo>
                    <a:pt x="2884" y="6897"/>
                  </a:lnTo>
                  <a:cubicBezTo>
                    <a:pt x="2885" y="6883"/>
                    <a:pt x="2895" y="6870"/>
                    <a:pt x="2909" y="6866"/>
                  </a:cubicBezTo>
                  <a:cubicBezTo>
                    <a:pt x="2923" y="6862"/>
                    <a:pt x="2938" y="6866"/>
                    <a:pt x="2947" y="6878"/>
                  </a:cubicBezTo>
                  <a:lnTo>
                    <a:pt x="3003" y="6946"/>
                  </a:lnTo>
                  <a:lnTo>
                    <a:pt x="2941" y="6960"/>
                  </a:lnTo>
                  <a:lnTo>
                    <a:pt x="3105" y="6308"/>
                  </a:lnTo>
                  <a:lnTo>
                    <a:pt x="3160" y="6061"/>
                  </a:lnTo>
                  <a:cubicBezTo>
                    <a:pt x="3164" y="6045"/>
                    <a:pt x="3177" y="6034"/>
                    <a:pt x="3193" y="6033"/>
                  </a:cubicBezTo>
                  <a:cubicBezTo>
                    <a:pt x="3209" y="6032"/>
                    <a:pt x="3224" y="6041"/>
                    <a:pt x="3229" y="6056"/>
                  </a:cubicBezTo>
                  <a:lnTo>
                    <a:pt x="3285" y="6208"/>
                  </a:lnTo>
                  <a:lnTo>
                    <a:pt x="3217" y="6211"/>
                  </a:lnTo>
                  <a:lnTo>
                    <a:pt x="3273" y="6011"/>
                  </a:lnTo>
                  <a:lnTo>
                    <a:pt x="3324" y="5636"/>
                  </a:lnTo>
                  <a:cubicBezTo>
                    <a:pt x="3326" y="5621"/>
                    <a:pt x="3336" y="5609"/>
                    <a:pt x="3350" y="5606"/>
                  </a:cubicBezTo>
                  <a:lnTo>
                    <a:pt x="3518" y="5562"/>
                  </a:lnTo>
                  <a:cubicBezTo>
                    <a:pt x="3532" y="5558"/>
                    <a:pt x="3546" y="5563"/>
                    <a:pt x="3555" y="5574"/>
                  </a:cubicBezTo>
                  <a:lnTo>
                    <a:pt x="3611" y="5642"/>
                  </a:lnTo>
                  <a:lnTo>
                    <a:pt x="3554" y="5644"/>
                  </a:lnTo>
                  <a:lnTo>
                    <a:pt x="3610" y="5560"/>
                  </a:lnTo>
                  <a:cubicBezTo>
                    <a:pt x="3618" y="5547"/>
                    <a:pt x="3634" y="5542"/>
                    <a:pt x="3649" y="5546"/>
                  </a:cubicBezTo>
                  <a:cubicBezTo>
                    <a:pt x="3664" y="5550"/>
                    <a:pt x="3675" y="5564"/>
                    <a:pt x="3675" y="5579"/>
                  </a:cubicBezTo>
                  <a:lnTo>
                    <a:pt x="3731" y="7315"/>
                  </a:lnTo>
                  <a:lnTo>
                    <a:pt x="3660" y="7314"/>
                  </a:lnTo>
                  <a:lnTo>
                    <a:pt x="3712" y="6406"/>
                  </a:lnTo>
                  <a:cubicBezTo>
                    <a:pt x="3712" y="6390"/>
                    <a:pt x="3724" y="6376"/>
                    <a:pt x="3741" y="6373"/>
                  </a:cubicBezTo>
                  <a:cubicBezTo>
                    <a:pt x="3757" y="6370"/>
                    <a:pt x="3773" y="6378"/>
                    <a:pt x="3780" y="6393"/>
                  </a:cubicBezTo>
                  <a:lnTo>
                    <a:pt x="3948" y="6749"/>
                  </a:lnTo>
                  <a:cubicBezTo>
                    <a:pt x="3950" y="6753"/>
                    <a:pt x="3951" y="6757"/>
                    <a:pt x="3951" y="6761"/>
                  </a:cubicBezTo>
                  <a:lnTo>
                    <a:pt x="4007" y="7369"/>
                  </a:lnTo>
                  <a:lnTo>
                    <a:pt x="4063" y="7772"/>
                  </a:lnTo>
                  <a:lnTo>
                    <a:pt x="4054" y="7752"/>
                  </a:lnTo>
                  <a:lnTo>
                    <a:pt x="4106" y="7808"/>
                  </a:lnTo>
                  <a:lnTo>
                    <a:pt x="4097" y="7801"/>
                  </a:lnTo>
                  <a:lnTo>
                    <a:pt x="4153" y="7833"/>
                  </a:lnTo>
                  <a:lnTo>
                    <a:pt x="4121" y="7831"/>
                  </a:lnTo>
                  <a:lnTo>
                    <a:pt x="4289" y="7759"/>
                  </a:lnTo>
                  <a:cubicBezTo>
                    <a:pt x="4299" y="7755"/>
                    <a:pt x="4310" y="7756"/>
                    <a:pt x="4319" y="7760"/>
                  </a:cubicBezTo>
                  <a:cubicBezTo>
                    <a:pt x="4328" y="7764"/>
                    <a:pt x="4335" y="7773"/>
                    <a:pt x="4338" y="7783"/>
                  </a:cubicBezTo>
                  <a:lnTo>
                    <a:pt x="4394" y="7983"/>
                  </a:lnTo>
                  <a:cubicBezTo>
                    <a:pt x="4395" y="7985"/>
                    <a:pt x="4395" y="7987"/>
                    <a:pt x="4395" y="7989"/>
                  </a:cubicBezTo>
                  <a:lnTo>
                    <a:pt x="4447" y="8597"/>
                  </a:lnTo>
                  <a:lnTo>
                    <a:pt x="4376" y="8597"/>
                  </a:lnTo>
                  <a:lnTo>
                    <a:pt x="4432" y="8081"/>
                  </a:lnTo>
                  <a:lnTo>
                    <a:pt x="4488" y="7652"/>
                  </a:lnTo>
                  <a:lnTo>
                    <a:pt x="4656" y="6905"/>
                  </a:lnTo>
                  <a:cubicBezTo>
                    <a:pt x="4660" y="6887"/>
                    <a:pt x="4676" y="6876"/>
                    <a:pt x="4693" y="6877"/>
                  </a:cubicBezTo>
                  <a:cubicBezTo>
                    <a:pt x="4711" y="6877"/>
                    <a:pt x="4725" y="6891"/>
                    <a:pt x="4727" y="6908"/>
                  </a:cubicBezTo>
                  <a:lnTo>
                    <a:pt x="4783" y="7372"/>
                  </a:lnTo>
                  <a:lnTo>
                    <a:pt x="4711" y="7376"/>
                  </a:lnTo>
                  <a:lnTo>
                    <a:pt x="4763" y="5288"/>
                  </a:lnTo>
                  <a:lnTo>
                    <a:pt x="5044" y="35"/>
                  </a:lnTo>
                  <a:cubicBezTo>
                    <a:pt x="5045" y="15"/>
                    <a:pt x="5061" y="0"/>
                    <a:pt x="5080" y="0"/>
                  </a:cubicBezTo>
                  <a:cubicBezTo>
                    <a:pt x="5099" y="1"/>
                    <a:pt x="5115" y="16"/>
                    <a:pt x="5115" y="35"/>
                  </a:cubicBezTo>
                  <a:lnTo>
                    <a:pt x="5167" y="1571"/>
                  </a:lnTo>
                  <a:lnTo>
                    <a:pt x="5223" y="6088"/>
                  </a:lnTo>
                  <a:lnTo>
                    <a:pt x="5152" y="6080"/>
                  </a:lnTo>
                  <a:lnTo>
                    <a:pt x="5208" y="5844"/>
                  </a:lnTo>
                  <a:cubicBezTo>
                    <a:pt x="5212" y="5829"/>
                    <a:pt x="5226" y="5817"/>
                    <a:pt x="5241" y="5817"/>
                  </a:cubicBezTo>
                  <a:cubicBezTo>
                    <a:pt x="5257" y="5816"/>
                    <a:pt x="5272" y="5825"/>
                    <a:pt x="5277" y="5840"/>
                  </a:cubicBezTo>
                  <a:lnTo>
                    <a:pt x="5333" y="5996"/>
                  </a:lnTo>
                  <a:cubicBezTo>
                    <a:pt x="5334" y="5998"/>
                    <a:pt x="5335" y="6001"/>
                    <a:pt x="5335" y="6003"/>
                  </a:cubicBezTo>
                  <a:lnTo>
                    <a:pt x="5503" y="7087"/>
                  </a:lnTo>
                  <a:lnTo>
                    <a:pt x="5432" y="7091"/>
                  </a:lnTo>
                  <a:lnTo>
                    <a:pt x="5484" y="5995"/>
                  </a:lnTo>
                  <a:cubicBezTo>
                    <a:pt x="5484" y="5976"/>
                    <a:pt x="5500" y="5961"/>
                    <a:pt x="5519" y="5960"/>
                  </a:cubicBezTo>
                  <a:cubicBezTo>
                    <a:pt x="5538" y="5960"/>
                    <a:pt x="5554" y="5975"/>
                    <a:pt x="5555" y="5994"/>
                  </a:cubicBezTo>
                  <a:lnTo>
                    <a:pt x="5611" y="6954"/>
                  </a:lnTo>
                  <a:lnTo>
                    <a:pt x="5667" y="11880"/>
                  </a:lnTo>
                  <a:cubicBezTo>
                    <a:pt x="5668" y="11900"/>
                    <a:pt x="5652" y="11916"/>
                    <a:pt x="5632" y="11916"/>
                  </a:cubicBezTo>
                  <a:cubicBezTo>
                    <a:pt x="5612" y="11917"/>
                    <a:pt x="5596" y="11901"/>
                    <a:pt x="5595" y="11881"/>
                  </a:cubicBezTo>
                  <a:lnTo>
                    <a:pt x="5540" y="6959"/>
                  </a:lnTo>
                  <a:lnTo>
                    <a:pt x="5484" y="5999"/>
                  </a:lnTo>
                  <a:lnTo>
                    <a:pt x="5555" y="5998"/>
                  </a:lnTo>
                  <a:lnTo>
                    <a:pt x="5503" y="7094"/>
                  </a:lnTo>
                  <a:cubicBezTo>
                    <a:pt x="5503" y="7113"/>
                    <a:pt x="5488" y="7127"/>
                    <a:pt x="5469" y="7128"/>
                  </a:cubicBezTo>
                  <a:cubicBezTo>
                    <a:pt x="5451" y="7129"/>
                    <a:pt x="5435" y="7116"/>
                    <a:pt x="5432" y="7098"/>
                  </a:cubicBezTo>
                  <a:lnTo>
                    <a:pt x="5264" y="6014"/>
                  </a:lnTo>
                  <a:lnTo>
                    <a:pt x="5266" y="6021"/>
                  </a:lnTo>
                  <a:lnTo>
                    <a:pt x="5210" y="5865"/>
                  </a:lnTo>
                  <a:lnTo>
                    <a:pt x="5278" y="5861"/>
                  </a:lnTo>
                  <a:lnTo>
                    <a:pt x="5222" y="6097"/>
                  </a:lnTo>
                  <a:cubicBezTo>
                    <a:pt x="5218" y="6114"/>
                    <a:pt x="5202" y="6126"/>
                    <a:pt x="5184" y="6124"/>
                  </a:cubicBezTo>
                  <a:cubicBezTo>
                    <a:pt x="5165" y="6122"/>
                    <a:pt x="5152" y="6107"/>
                    <a:pt x="5151" y="6089"/>
                  </a:cubicBezTo>
                  <a:lnTo>
                    <a:pt x="5095" y="1574"/>
                  </a:lnTo>
                  <a:lnTo>
                    <a:pt x="5043" y="38"/>
                  </a:lnTo>
                  <a:lnTo>
                    <a:pt x="5115" y="38"/>
                  </a:lnTo>
                  <a:lnTo>
                    <a:pt x="4835" y="5289"/>
                  </a:lnTo>
                  <a:lnTo>
                    <a:pt x="4783" y="7377"/>
                  </a:lnTo>
                  <a:cubicBezTo>
                    <a:pt x="4783" y="7396"/>
                    <a:pt x="4768" y="7412"/>
                    <a:pt x="4749" y="7412"/>
                  </a:cubicBezTo>
                  <a:cubicBezTo>
                    <a:pt x="4730" y="7413"/>
                    <a:pt x="4714" y="7400"/>
                    <a:pt x="4712" y="7381"/>
                  </a:cubicBezTo>
                  <a:lnTo>
                    <a:pt x="4656" y="6917"/>
                  </a:lnTo>
                  <a:lnTo>
                    <a:pt x="4727" y="6920"/>
                  </a:lnTo>
                  <a:lnTo>
                    <a:pt x="4559" y="7661"/>
                  </a:lnTo>
                  <a:lnTo>
                    <a:pt x="4503" y="8088"/>
                  </a:lnTo>
                  <a:lnTo>
                    <a:pt x="4447" y="8604"/>
                  </a:lnTo>
                  <a:cubicBezTo>
                    <a:pt x="4445" y="8623"/>
                    <a:pt x="4430" y="8637"/>
                    <a:pt x="4411" y="8636"/>
                  </a:cubicBezTo>
                  <a:cubicBezTo>
                    <a:pt x="4393" y="8636"/>
                    <a:pt x="4377" y="8622"/>
                    <a:pt x="4376" y="8604"/>
                  </a:cubicBezTo>
                  <a:lnTo>
                    <a:pt x="4324" y="7996"/>
                  </a:lnTo>
                  <a:lnTo>
                    <a:pt x="4325" y="8002"/>
                  </a:lnTo>
                  <a:lnTo>
                    <a:pt x="4269" y="7802"/>
                  </a:lnTo>
                  <a:lnTo>
                    <a:pt x="4318" y="7826"/>
                  </a:lnTo>
                  <a:lnTo>
                    <a:pt x="4150" y="7898"/>
                  </a:lnTo>
                  <a:cubicBezTo>
                    <a:pt x="4139" y="7902"/>
                    <a:pt x="4127" y="7901"/>
                    <a:pt x="4118" y="7896"/>
                  </a:cubicBezTo>
                  <a:lnTo>
                    <a:pt x="4062" y="7864"/>
                  </a:lnTo>
                  <a:cubicBezTo>
                    <a:pt x="4058" y="7862"/>
                    <a:pt x="4056" y="7860"/>
                    <a:pt x="4053" y="7857"/>
                  </a:cubicBezTo>
                  <a:lnTo>
                    <a:pt x="4001" y="7801"/>
                  </a:lnTo>
                  <a:cubicBezTo>
                    <a:pt x="3996" y="7796"/>
                    <a:pt x="3993" y="7789"/>
                    <a:pt x="3992" y="7781"/>
                  </a:cubicBezTo>
                  <a:lnTo>
                    <a:pt x="3936" y="7376"/>
                  </a:lnTo>
                  <a:lnTo>
                    <a:pt x="3880" y="6768"/>
                  </a:lnTo>
                  <a:lnTo>
                    <a:pt x="3883" y="6780"/>
                  </a:lnTo>
                  <a:lnTo>
                    <a:pt x="3715" y="6424"/>
                  </a:lnTo>
                  <a:lnTo>
                    <a:pt x="3783" y="6411"/>
                  </a:lnTo>
                  <a:lnTo>
                    <a:pt x="3731" y="7319"/>
                  </a:lnTo>
                  <a:cubicBezTo>
                    <a:pt x="3730" y="7338"/>
                    <a:pt x="3714" y="7353"/>
                    <a:pt x="3695" y="7352"/>
                  </a:cubicBezTo>
                  <a:cubicBezTo>
                    <a:pt x="3676" y="7352"/>
                    <a:pt x="3660" y="7337"/>
                    <a:pt x="3659" y="7318"/>
                  </a:cubicBezTo>
                  <a:lnTo>
                    <a:pt x="3603" y="5582"/>
                  </a:lnTo>
                  <a:lnTo>
                    <a:pt x="3669" y="5600"/>
                  </a:lnTo>
                  <a:lnTo>
                    <a:pt x="3613" y="5684"/>
                  </a:lnTo>
                  <a:cubicBezTo>
                    <a:pt x="3607" y="5694"/>
                    <a:pt x="3597" y="5700"/>
                    <a:pt x="3585" y="5700"/>
                  </a:cubicBezTo>
                  <a:cubicBezTo>
                    <a:pt x="3574" y="5701"/>
                    <a:pt x="3563" y="5696"/>
                    <a:pt x="3556" y="5687"/>
                  </a:cubicBezTo>
                  <a:lnTo>
                    <a:pt x="3500" y="5619"/>
                  </a:lnTo>
                  <a:lnTo>
                    <a:pt x="3537" y="5631"/>
                  </a:lnTo>
                  <a:lnTo>
                    <a:pt x="3369" y="5675"/>
                  </a:lnTo>
                  <a:lnTo>
                    <a:pt x="3395" y="5645"/>
                  </a:lnTo>
                  <a:lnTo>
                    <a:pt x="3342" y="6030"/>
                  </a:lnTo>
                  <a:lnTo>
                    <a:pt x="3286" y="6230"/>
                  </a:lnTo>
                  <a:cubicBezTo>
                    <a:pt x="3282" y="6245"/>
                    <a:pt x="3269" y="6256"/>
                    <a:pt x="3253" y="6256"/>
                  </a:cubicBezTo>
                  <a:cubicBezTo>
                    <a:pt x="3237" y="6257"/>
                    <a:pt x="3223" y="6248"/>
                    <a:pt x="3218" y="6233"/>
                  </a:cubicBezTo>
                  <a:lnTo>
                    <a:pt x="3162" y="6081"/>
                  </a:lnTo>
                  <a:lnTo>
                    <a:pt x="3231" y="6076"/>
                  </a:lnTo>
                  <a:lnTo>
                    <a:pt x="3174" y="6325"/>
                  </a:lnTo>
                  <a:lnTo>
                    <a:pt x="3010" y="6977"/>
                  </a:lnTo>
                  <a:cubicBezTo>
                    <a:pt x="3007" y="6990"/>
                    <a:pt x="2997" y="7001"/>
                    <a:pt x="2983" y="7004"/>
                  </a:cubicBezTo>
                  <a:cubicBezTo>
                    <a:pt x="2970" y="7007"/>
                    <a:pt x="2956" y="7002"/>
                    <a:pt x="2948" y="6991"/>
                  </a:cubicBezTo>
                  <a:lnTo>
                    <a:pt x="2892" y="6923"/>
                  </a:lnTo>
                  <a:lnTo>
                    <a:pt x="2955" y="6903"/>
                  </a:lnTo>
                  <a:lnTo>
                    <a:pt x="2899" y="7575"/>
                  </a:lnTo>
                  <a:cubicBezTo>
                    <a:pt x="2898" y="7591"/>
                    <a:pt x="2886" y="7605"/>
                    <a:pt x="2871" y="7608"/>
                  </a:cubicBezTo>
                  <a:cubicBezTo>
                    <a:pt x="2855" y="7611"/>
                    <a:pt x="2839" y="7603"/>
                    <a:pt x="2832" y="7589"/>
                  </a:cubicBezTo>
                  <a:lnTo>
                    <a:pt x="2776" y="7481"/>
                  </a:lnTo>
                  <a:lnTo>
                    <a:pt x="2843" y="7471"/>
                  </a:lnTo>
                  <a:lnTo>
                    <a:pt x="2786" y="7787"/>
                  </a:lnTo>
                  <a:lnTo>
                    <a:pt x="2622" y="8327"/>
                  </a:lnTo>
                  <a:cubicBezTo>
                    <a:pt x="2617" y="8343"/>
                    <a:pt x="2603" y="8353"/>
                    <a:pt x="2586" y="8352"/>
                  </a:cubicBezTo>
                  <a:cubicBezTo>
                    <a:pt x="2570" y="8352"/>
                    <a:pt x="2556" y="8341"/>
                    <a:pt x="2552" y="8325"/>
                  </a:cubicBezTo>
                  <a:lnTo>
                    <a:pt x="2496" y="8085"/>
                  </a:lnTo>
                  <a:lnTo>
                    <a:pt x="2564" y="8093"/>
                  </a:lnTo>
                  <a:lnTo>
                    <a:pt x="2508" y="8205"/>
                  </a:lnTo>
                  <a:lnTo>
                    <a:pt x="2510" y="8197"/>
                  </a:lnTo>
                  <a:lnTo>
                    <a:pt x="2454" y="8433"/>
                  </a:lnTo>
                  <a:cubicBezTo>
                    <a:pt x="2453" y="8438"/>
                    <a:pt x="2451" y="8443"/>
                    <a:pt x="2448" y="8447"/>
                  </a:cubicBezTo>
                  <a:lnTo>
                    <a:pt x="2392" y="8519"/>
                  </a:lnTo>
                  <a:cubicBezTo>
                    <a:pt x="2383" y="8530"/>
                    <a:pt x="2369" y="8535"/>
                    <a:pt x="2355" y="8532"/>
                  </a:cubicBezTo>
                  <a:cubicBezTo>
                    <a:pt x="2342" y="8528"/>
                    <a:pt x="2331" y="8518"/>
                    <a:pt x="2328" y="8504"/>
                  </a:cubicBezTo>
                  <a:lnTo>
                    <a:pt x="2164" y="7732"/>
                  </a:lnTo>
                  <a:lnTo>
                    <a:pt x="2235" y="7731"/>
                  </a:lnTo>
                  <a:lnTo>
                    <a:pt x="2179" y="8015"/>
                  </a:lnTo>
                  <a:cubicBezTo>
                    <a:pt x="2175" y="8033"/>
                    <a:pt x="2159" y="8046"/>
                    <a:pt x="2141" y="8044"/>
                  </a:cubicBezTo>
                  <a:cubicBezTo>
                    <a:pt x="2123" y="8043"/>
                    <a:pt x="2108" y="8028"/>
                    <a:pt x="2108" y="8010"/>
                  </a:cubicBezTo>
                  <a:lnTo>
                    <a:pt x="2052" y="6942"/>
                  </a:lnTo>
                  <a:lnTo>
                    <a:pt x="2123" y="6947"/>
                  </a:lnTo>
                  <a:lnTo>
                    <a:pt x="2067" y="7255"/>
                  </a:lnTo>
                  <a:cubicBezTo>
                    <a:pt x="2064" y="7269"/>
                    <a:pt x="2053" y="7281"/>
                    <a:pt x="2039" y="7284"/>
                  </a:cubicBezTo>
                  <a:lnTo>
                    <a:pt x="1983" y="7296"/>
                  </a:lnTo>
                  <a:cubicBezTo>
                    <a:pt x="1966" y="7299"/>
                    <a:pt x="1949" y="7291"/>
                    <a:pt x="1942" y="7275"/>
                  </a:cubicBezTo>
                  <a:lnTo>
                    <a:pt x="1778" y="6899"/>
                  </a:lnTo>
                  <a:lnTo>
                    <a:pt x="1847" y="6893"/>
                  </a:lnTo>
                  <a:lnTo>
                    <a:pt x="1791" y="7133"/>
                  </a:lnTo>
                  <a:cubicBezTo>
                    <a:pt x="1786" y="7150"/>
                    <a:pt x="1770" y="7162"/>
                    <a:pt x="1752" y="7160"/>
                  </a:cubicBezTo>
                  <a:cubicBezTo>
                    <a:pt x="1734" y="7158"/>
                    <a:pt x="1720" y="7143"/>
                    <a:pt x="1719" y="7125"/>
                  </a:cubicBezTo>
                  <a:lnTo>
                    <a:pt x="1663" y="4705"/>
                  </a:lnTo>
                  <a:lnTo>
                    <a:pt x="1735" y="4711"/>
                  </a:lnTo>
                  <a:lnTo>
                    <a:pt x="1679" y="5031"/>
                  </a:lnTo>
                  <a:lnTo>
                    <a:pt x="1623" y="5767"/>
                  </a:lnTo>
                  <a:cubicBezTo>
                    <a:pt x="1622" y="5782"/>
                    <a:pt x="1612" y="5795"/>
                    <a:pt x="1597" y="5799"/>
                  </a:cubicBezTo>
                  <a:lnTo>
                    <a:pt x="1433" y="5843"/>
                  </a:lnTo>
                  <a:cubicBezTo>
                    <a:pt x="1419" y="5847"/>
                    <a:pt x="1404" y="5842"/>
                    <a:pt x="1395" y="5831"/>
                  </a:cubicBezTo>
                  <a:lnTo>
                    <a:pt x="1339" y="5759"/>
                  </a:lnTo>
                  <a:cubicBezTo>
                    <a:pt x="1336" y="5754"/>
                    <a:pt x="1333" y="5749"/>
                    <a:pt x="1332" y="5744"/>
                  </a:cubicBezTo>
                  <a:lnTo>
                    <a:pt x="1276" y="5492"/>
                  </a:lnTo>
                  <a:lnTo>
                    <a:pt x="1347" y="5486"/>
                  </a:lnTo>
                  <a:lnTo>
                    <a:pt x="1291" y="6722"/>
                  </a:lnTo>
                  <a:cubicBezTo>
                    <a:pt x="1291" y="6724"/>
                    <a:pt x="1291" y="6726"/>
                    <a:pt x="1291" y="6728"/>
                  </a:cubicBezTo>
                  <a:lnTo>
                    <a:pt x="1239" y="6972"/>
                  </a:lnTo>
                  <a:cubicBezTo>
                    <a:pt x="1236" y="6987"/>
                    <a:pt x="1223" y="6998"/>
                    <a:pt x="1208" y="7000"/>
                  </a:cubicBezTo>
                  <a:cubicBezTo>
                    <a:pt x="1193" y="7002"/>
                    <a:pt x="1179" y="6995"/>
                    <a:pt x="1172" y="6981"/>
                  </a:cubicBezTo>
                  <a:lnTo>
                    <a:pt x="1004" y="6657"/>
                  </a:lnTo>
                  <a:cubicBezTo>
                    <a:pt x="1002" y="6654"/>
                    <a:pt x="1000" y="6650"/>
                    <a:pt x="1000" y="6646"/>
                  </a:cubicBezTo>
                  <a:lnTo>
                    <a:pt x="944" y="6274"/>
                  </a:lnTo>
                  <a:lnTo>
                    <a:pt x="1015" y="6269"/>
                  </a:lnTo>
                  <a:lnTo>
                    <a:pt x="959" y="9417"/>
                  </a:lnTo>
                  <a:cubicBezTo>
                    <a:pt x="959" y="9434"/>
                    <a:pt x="947" y="9448"/>
                    <a:pt x="931" y="9452"/>
                  </a:cubicBezTo>
                  <a:cubicBezTo>
                    <a:pt x="915" y="9455"/>
                    <a:pt x="898" y="9447"/>
                    <a:pt x="891" y="9432"/>
                  </a:cubicBezTo>
                  <a:lnTo>
                    <a:pt x="835" y="9312"/>
                  </a:lnTo>
                  <a:lnTo>
                    <a:pt x="902" y="9307"/>
                  </a:lnTo>
                  <a:lnTo>
                    <a:pt x="850" y="9480"/>
                  </a:lnTo>
                  <a:lnTo>
                    <a:pt x="682" y="9968"/>
                  </a:lnTo>
                  <a:cubicBezTo>
                    <a:pt x="676" y="9985"/>
                    <a:pt x="659" y="9995"/>
                    <a:pt x="642" y="9992"/>
                  </a:cubicBezTo>
                  <a:cubicBezTo>
                    <a:pt x="625" y="9989"/>
                    <a:pt x="612" y="9975"/>
                    <a:pt x="611" y="9958"/>
                  </a:cubicBezTo>
                  <a:lnTo>
                    <a:pt x="555" y="8270"/>
                  </a:lnTo>
                  <a:lnTo>
                    <a:pt x="627" y="8269"/>
                  </a:lnTo>
                  <a:lnTo>
                    <a:pt x="571" y="11797"/>
                  </a:lnTo>
                  <a:cubicBezTo>
                    <a:pt x="571" y="11816"/>
                    <a:pt x="556" y="11832"/>
                    <a:pt x="537" y="11832"/>
                  </a:cubicBezTo>
                  <a:cubicBezTo>
                    <a:pt x="517" y="11833"/>
                    <a:pt x="501" y="11818"/>
                    <a:pt x="500" y="11799"/>
                  </a:cubicBezTo>
                  <a:lnTo>
                    <a:pt x="448" y="11111"/>
                  </a:lnTo>
                  <a:lnTo>
                    <a:pt x="392" y="10431"/>
                  </a:lnTo>
                  <a:lnTo>
                    <a:pt x="394" y="10443"/>
                  </a:lnTo>
                  <a:lnTo>
                    <a:pt x="226" y="10047"/>
                  </a:lnTo>
                  <a:lnTo>
                    <a:pt x="295" y="10039"/>
                  </a:lnTo>
                  <a:lnTo>
                    <a:pt x="239" y="10339"/>
                  </a:lnTo>
                  <a:cubicBezTo>
                    <a:pt x="235" y="10357"/>
                    <a:pt x="219" y="10370"/>
                    <a:pt x="201" y="10368"/>
                  </a:cubicBezTo>
                  <a:cubicBezTo>
                    <a:pt x="182" y="10367"/>
                    <a:pt x="168" y="10352"/>
                    <a:pt x="167" y="10333"/>
                  </a:cubicBezTo>
                  <a:lnTo>
                    <a:pt x="115" y="7749"/>
                  </a:lnTo>
                  <a:lnTo>
                    <a:pt x="119" y="7763"/>
                  </a:lnTo>
                  <a:lnTo>
                    <a:pt x="63" y="7639"/>
                  </a:lnTo>
                  <a:cubicBezTo>
                    <a:pt x="62" y="7637"/>
                    <a:pt x="61" y="7634"/>
                    <a:pt x="60" y="7632"/>
                  </a:cubicBezTo>
                  <a:lnTo>
                    <a:pt x="4" y="7356"/>
                  </a:lnTo>
                  <a:cubicBezTo>
                    <a:pt x="0" y="7336"/>
                    <a:pt x="13" y="7317"/>
                    <a:pt x="32" y="7313"/>
                  </a:cubicBezTo>
                  <a:cubicBezTo>
                    <a:pt x="52" y="7309"/>
                    <a:pt x="71" y="7322"/>
                    <a:pt x="75" y="7341"/>
                  </a:cubicBezTo>
                  <a:close/>
                </a:path>
              </a:pathLst>
            </a:custGeom>
            <a:solidFill>
              <a:srgbClr val="002060"/>
            </a:solidFill>
            <a:ln w="1588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4" name="Freeform 14"/>
            <p:cNvSpPr>
              <a:spLocks/>
            </p:cNvSpPr>
            <p:nvPr/>
          </p:nvSpPr>
          <p:spPr bwMode="auto">
            <a:xfrm>
              <a:off x="656" y="2720"/>
              <a:ext cx="50" cy="49"/>
            </a:xfrm>
            <a:custGeom>
              <a:avLst/>
              <a:gdLst>
                <a:gd name="T0" fmla="*/ 26 w 50"/>
                <a:gd name="T1" fmla="*/ 0 h 49"/>
                <a:gd name="T2" fmla="*/ 50 w 50"/>
                <a:gd name="T3" fmla="*/ 25 h 49"/>
                <a:gd name="T4" fmla="*/ 26 w 50"/>
                <a:gd name="T5" fmla="*/ 49 h 49"/>
                <a:gd name="T6" fmla="*/ 0 w 50"/>
                <a:gd name="T7" fmla="*/ 25 h 49"/>
                <a:gd name="T8" fmla="*/ 26 w 5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26" y="0"/>
                  </a:moveTo>
                  <a:lnTo>
                    <a:pt x="50" y="25"/>
                  </a:lnTo>
                  <a:lnTo>
                    <a:pt x="26" y="49"/>
                  </a:lnTo>
                  <a:lnTo>
                    <a:pt x="0" y="2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5" name="Freeform 15"/>
            <p:cNvSpPr>
              <a:spLocks noEditPoints="1"/>
            </p:cNvSpPr>
            <p:nvPr/>
          </p:nvSpPr>
          <p:spPr bwMode="auto">
            <a:xfrm>
              <a:off x="654" y="2718"/>
              <a:ext cx="55" cy="54"/>
            </a:xfrm>
            <a:custGeom>
              <a:avLst/>
              <a:gdLst>
                <a:gd name="T0" fmla="*/ 241 w 515"/>
                <a:gd name="T1" fmla="*/ 7 h 515"/>
                <a:gd name="T2" fmla="*/ 258 w 515"/>
                <a:gd name="T3" fmla="*/ 0 h 515"/>
                <a:gd name="T4" fmla="*/ 275 w 515"/>
                <a:gd name="T5" fmla="*/ 8 h 515"/>
                <a:gd name="T6" fmla="*/ 506 w 515"/>
                <a:gd name="T7" fmla="*/ 241 h 515"/>
                <a:gd name="T8" fmla="*/ 505 w 515"/>
                <a:gd name="T9" fmla="*/ 275 h 515"/>
                <a:gd name="T10" fmla="*/ 275 w 515"/>
                <a:gd name="T11" fmla="*/ 505 h 515"/>
                <a:gd name="T12" fmla="*/ 241 w 515"/>
                <a:gd name="T13" fmla="*/ 506 h 515"/>
                <a:gd name="T14" fmla="*/ 8 w 515"/>
                <a:gd name="T15" fmla="*/ 275 h 515"/>
                <a:gd name="T16" fmla="*/ 0 w 515"/>
                <a:gd name="T17" fmla="*/ 258 h 515"/>
                <a:gd name="T18" fmla="*/ 7 w 515"/>
                <a:gd name="T19" fmla="*/ 241 h 515"/>
                <a:gd name="T20" fmla="*/ 241 w 515"/>
                <a:gd name="T21" fmla="*/ 7 h 515"/>
                <a:gd name="T22" fmla="*/ 41 w 515"/>
                <a:gd name="T23" fmla="*/ 275 h 515"/>
                <a:gd name="T24" fmla="*/ 41 w 515"/>
                <a:gd name="T25" fmla="*/ 241 h 515"/>
                <a:gd name="T26" fmla="*/ 275 w 515"/>
                <a:gd name="T27" fmla="*/ 471 h 515"/>
                <a:gd name="T28" fmla="*/ 241 w 515"/>
                <a:gd name="T29" fmla="*/ 471 h 515"/>
                <a:gd name="T30" fmla="*/ 471 w 515"/>
                <a:gd name="T31" fmla="*/ 241 h 515"/>
                <a:gd name="T32" fmla="*/ 471 w 515"/>
                <a:gd name="T33" fmla="*/ 275 h 515"/>
                <a:gd name="T34" fmla="*/ 241 w 515"/>
                <a:gd name="T35" fmla="*/ 41 h 515"/>
                <a:gd name="T36" fmla="*/ 275 w 515"/>
                <a:gd name="T37" fmla="*/ 41 h 515"/>
                <a:gd name="T38" fmla="*/ 41 w 515"/>
                <a:gd name="T39" fmla="*/ 27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5" h="515">
                  <a:moveTo>
                    <a:pt x="241" y="7"/>
                  </a:moveTo>
                  <a:cubicBezTo>
                    <a:pt x="245" y="3"/>
                    <a:pt x="251" y="0"/>
                    <a:pt x="258" y="0"/>
                  </a:cubicBezTo>
                  <a:cubicBezTo>
                    <a:pt x="264" y="0"/>
                    <a:pt x="270" y="3"/>
                    <a:pt x="275" y="8"/>
                  </a:cubicBezTo>
                  <a:lnTo>
                    <a:pt x="506" y="241"/>
                  </a:lnTo>
                  <a:cubicBezTo>
                    <a:pt x="515" y="250"/>
                    <a:pt x="515" y="265"/>
                    <a:pt x="505" y="275"/>
                  </a:cubicBezTo>
                  <a:lnTo>
                    <a:pt x="275" y="505"/>
                  </a:lnTo>
                  <a:cubicBezTo>
                    <a:pt x="265" y="515"/>
                    <a:pt x="250" y="515"/>
                    <a:pt x="241" y="506"/>
                  </a:cubicBezTo>
                  <a:lnTo>
                    <a:pt x="8" y="275"/>
                  </a:lnTo>
                  <a:cubicBezTo>
                    <a:pt x="3" y="270"/>
                    <a:pt x="0" y="264"/>
                    <a:pt x="0" y="258"/>
                  </a:cubicBezTo>
                  <a:cubicBezTo>
                    <a:pt x="0" y="251"/>
                    <a:pt x="3" y="245"/>
                    <a:pt x="7" y="241"/>
                  </a:cubicBezTo>
                  <a:lnTo>
                    <a:pt x="241" y="7"/>
                  </a:lnTo>
                  <a:close/>
                  <a:moveTo>
                    <a:pt x="41" y="275"/>
                  </a:moveTo>
                  <a:lnTo>
                    <a:pt x="41" y="241"/>
                  </a:lnTo>
                  <a:lnTo>
                    <a:pt x="275" y="471"/>
                  </a:lnTo>
                  <a:lnTo>
                    <a:pt x="241" y="471"/>
                  </a:lnTo>
                  <a:lnTo>
                    <a:pt x="471" y="241"/>
                  </a:lnTo>
                  <a:lnTo>
                    <a:pt x="471" y="275"/>
                  </a:lnTo>
                  <a:lnTo>
                    <a:pt x="241" y="41"/>
                  </a:lnTo>
                  <a:lnTo>
                    <a:pt x="275" y="41"/>
                  </a:lnTo>
                  <a:lnTo>
                    <a:pt x="41" y="275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6" name="Freeform 16"/>
            <p:cNvSpPr>
              <a:spLocks/>
            </p:cNvSpPr>
            <p:nvPr/>
          </p:nvSpPr>
          <p:spPr bwMode="auto">
            <a:xfrm>
              <a:off x="1015" y="2720"/>
              <a:ext cx="50" cy="49"/>
            </a:xfrm>
            <a:custGeom>
              <a:avLst/>
              <a:gdLst>
                <a:gd name="T0" fmla="*/ 25 w 50"/>
                <a:gd name="T1" fmla="*/ 0 h 49"/>
                <a:gd name="T2" fmla="*/ 50 w 50"/>
                <a:gd name="T3" fmla="*/ 25 h 49"/>
                <a:gd name="T4" fmla="*/ 25 w 50"/>
                <a:gd name="T5" fmla="*/ 49 h 49"/>
                <a:gd name="T6" fmla="*/ 0 w 50"/>
                <a:gd name="T7" fmla="*/ 25 h 49"/>
                <a:gd name="T8" fmla="*/ 25 w 5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25" y="0"/>
                  </a:moveTo>
                  <a:lnTo>
                    <a:pt x="50" y="25"/>
                  </a:lnTo>
                  <a:lnTo>
                    <a:pt x="25" y="49"/>
                  </a:lnTo>
                  <a:lnTo>
                    <a:pt x="0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7" name="Freeform 17"/>
            <p:cNvSpPr>
              <a:spLocks noEditPoints="1"/>
            </p:cNvSpPr>
            <p:nvPr/>
          </p:nvSpPr>
          <p:spPr bwMode="auto">
            <a:xfrm>
              <a:off x="1012" y="2718"/>
              <a:ext cx="56" cy="54"/>
            </a:xfrm>
            <a:custGeom>
              <a:avLst/>
              <a:gdLst>
                <a:gd name="T0" fmla="*/ 241 w 515"/>
                <a:gd name="T1" fmla="*/ 7 h 515"/>
                <a:gd name="T2" fmla="*/ 258 w 515"/>
                <a:gd name="T3" fmla="*/ 0 h 515"/>
                <a:gd name="T4" fmla="*/ 275 w 515"/>
                <a:gd name="T5" fmla="*/ 8 h 515"/>
                <a:gd name="T6" fmla="*/ 506 w 515"/>
                <a:gd name="T7" fmla="*/ 241 h 515"/>
                <a:gd name="T8" fmla="*/ 505 w 515"/>
                <a:gd name="T9" fmla="*/ 275 h 515"/>
                <a:gd name="T10" fmla="*/ 275 w 515"/>
                <a:gd name="T11" fmla="*/ 505 h 515"/>
                <a:gd name="T12" fmla="*/ 241 w 515"/>
                <a:gd name="T13" fmla="*/ 506 h 515"/>
                <a:gd name="T14" fmla="*/ 8 w 515"/>
                <a:gd name="T15" fmla="*/ 275 h 515"/>
                <a:gd name="T16" fmla="*/ 0 w 515"/>
                <a:gd name="T17" fmla="*/ 258 h 515"/>
                <a:gd name="T18" fmla="*/ 7 w 515"/>
                <a:gd name="T19" fmla="*/ 241 h 515"/>
                <a:gd name="T20" fmla="*/ 241 w 515"/>
                <a:gd name="T21" fmla="*/ 7 h 515"/>
                <a:gd name="T22" fmla="*/ 41 w 515"/>
                <a:gd name="T23" fmla="*/ 275 h 515"/>
                <a:gd name="T24" fmla="*/ 41 w 515"/>
                <a:gd name="T25" fmla="*/ 241 h 515"/>
                <a:gd name="T26" fmla="*/ 275 w 515"/>
                <a:gd name="T27" fmla="*/ 471 h 515"/>
                <a:gd name="T28" fmla="*/ 241 w 515"/>
                <a:gd name="T29" fmla="*/ 471 h 515"/>
                <a:gd name="T30" fmla="*/ 471 w 515"/>
                <a:gd name="T31" fmla="*/ 241 h 515"/>
                <a:gd name="T32" fmla="*/ 471 w 515"/>
                <a:gd name="T33" fmla="*/ 275 h 515"/>
                <a:gd name="T34" fmla="*/ 241 w 515"/>
                <a:gd name="T35" fmla="*/ 41 h 515"/>
                <a:gd name="T36" fmla="*/ 275 w 515"/>
                <a:gd name="T37" fmla="*/ 41 h 515"/>
                <a:gd name="T38" fmla="*/ 41 w 515"/>
                <a:gd name="T39" fmla="*/ 27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5" h="515">
                  <a:moveTo>
                    <a:pt x="241" y="7"/>
                  </a:moveTo>
                  <a:cubicBezTo>
                    <a:pt x="245" y="3"/>
                    <a:pt x="251" y="0"/>
                    <a:pt x="258" y="0"/>
                  </a:cubicBezTo>
                  <a:cubicBezTo>
                    <a:pt x="264" y="0"/>
                    <a:pt x="270" y="3"/>
                    <a:pt x="275" y="8"/>
                  </a:cubicBezTo>
                  <a:lnTo>
                    <a:pt x="506" y="241"/>
                  </a:lnTo>
                  <a:cubicBezTo>
                    <a:pt x="515" y="250"/>
                    <a:pt x="515" y="265"/>
                    <a:pt x="505" y="275"/>
                  </a:cubicBezTo>
                  <a:lnTo>
                    <a:pt x="275" y="505"/>
                  </a:lnTo>
                  <a:cubicBezTo>
                    <a:pt x="265" y="515"/>
                    <a:pt x="250" y="515"/>
                    <a:pt x="241" y="506"/>
                  </a:cubicBezTo>
                  <a:lnTo>
                    <a:pt x="8" y="275"/>
                  </a:lnTo>
                  <a:cubicBezTo>
                    <a:pt x="3" y="270"/>
                    <a:pt x="0" y="264"/>
                    <a:pt x="0" y="258"/>
                  </a:cubicBezTo>
                  <a:cubicBezTo>
                    <a:pt x="0" y="251"/>
                    <a:pt x="3" y="245"/>
                    <a:pt x="7" y="241"/>
                  </a:cubicBezTo>
                  <a:lnTo>
                    <a:pt x="241" y="7"/>
                  </a:lnTo>
                  <a:close/>
                  <a:moveTo>
                    <a:pt x="41" y="275"/>
                  </a:moveTo>
                  <a:lnTo>
                    <a:pt x="41" y="241"/>
                  </a:lnTo>
                  <a:lnTo>
                    <a:pt x="275" y="471"/>
                  </a:lnTo>
                  <a:lnTo>
                    <a:pt x="241" y="471"/>
                  </a:lnTo>
                  <a:lnTo>
                    <a:pt x="471" y="241"/>
                  </a:lnTo>
                  <a:lnTo>
                    <a:pt x="471" y="275"/>
                  </a:lnTo>
                  <a:lnTo>
                    <a:pt x="241" y="41"/>
                  </a:lnTo>
                  <a:lnTo>
                    <a:pt x="275" y="41"/>
                  </a:lnTo>
                  <a:lnTo>
                    <a:pt x="41" y="275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auto">
            <a:xfrm>
              <a:off x="1410" y="2720"/>
              <a:ext cx="50" cy="49"/>
            </a:xfrm>
            <a:custGeom>
              <a:avLst/>
              <a:gdLst>
                <a:gd name="T0" fmla="*/ 25 w 50"/>
                <a:gd name="T1" fmla="*/ 0 h 49"/>
                <a:gd name="T2" fmla="*/ 50 w 50"/>
                <a:gd name="T3" fmla="*/ 25 h 49"/>
                <a:gd name="T4" fmla="*/ 25 w 50"/>
                <a:gd name="T5" fmla="*/ 49 h 49"/>
                <a:gd name="T6" fmla="*/ 0 w 50"/>
                <a:gd name="T7" fmla="*/ 25 h 49"/>
                <a:gd name="T8" fmla="*/ 25 w 5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25" y="0"/>
                  </a:moveTo>
                  <a:lnTo>
                    <a:pt x="50" y="25"/>
                  </a:lnTo>
                  <a:lnTo>
                    <a:pt x="25" y="49"/>
                  </a:lnTo>
                  <a:lnTo>
                    <a:pt x="0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9" name="Freeform 19"/>
            <p:cNvSpPr>
              <a:spLocks noEditPoints="1"/>
            </p:cNvSpPr>
            <p:nvPr/>
          </p:nvSpPr>
          <p:spPr bwMode="auto">
            <a:xfrm>
              <a:off x="1407" y="2718"/>
              <a:ext cx="56" cy="54"/>
            </a:xfrm>
            <a:custGeom>
              <a:avLst/>
              <a:gdLst>
                <a:gd name="T0" fmla="*/ 241 w 515"/>
                <a:gd name="T1" fmla="*/ 7 h 515"/>
                <a:gd name="T2" fmla="*/ 258 w 515"/>
                <a:gd name="T3" fmla="*/ 0 h 515"/>
                <a:gd name="T4" fmla="*/ 275 w 515"/>
                <a:gd name="T5" fmla="*/ 8 h 515"/>
                <a:gd name="T6" fmla="*/ 506 w 515"/>
                <a:gd name="T7" fmla="*/ 241 h 515"/>
                <a:gd name="T8" fmla="*/ 505 w 515"/>
                <a:gd name="T9" fmla="*/ 275 h 515"/>
                <a:gd name="T10" fmla="*/ 275 w 515"/>
                <a:gd name="T11" fmla="*/ 505 h 515"/>
                <a:gd name="T12" fmla="*/ 241 w 515"/>
                <a:gd name="T13" fmla="*/ 506 h 515"/>
                <a:gd name="T14" fmla="*/ 8 w 515"/>
                <a:gd name="T15" fmla="*/ 275 h 515"/>
                <a:gd name="T16" fmla="*/ 0 w 515"/>
                <a:gd name="T17" fmla="*/ 258 h 515"/>
                <a:gd name="T18" fmla="*/ 7 w 515"/>
                <a:gd name="T19" fmla="*/ 241 h 515"/>
                <a:gd name="T20" fmla="*/ 241 w 515"/>
                <a:gd name="T21" fmla="*/ 7 h 515"/>
                <a:gd name="T22" fmla="*/ 41 w 515"/>
                <a:gd name="T23" fmla="*/ 275 h 515"/>
                <a:gd name="T24" fmla="*/ 41 w 515"/>
                <a:gd name="T25" fmla="*/ 241 h 515"/>
                <a:gd name="T26" fmla="*/ 275 w 515"/>
                <a:gd name="T27" fmla="*/ 471 h 515"/>
                <a:gd name="T28" fmla="*/ 241 w 515"/>
                <a:gd name="T29" fmla="*/ 471 h 515"/>
                <a:gd name="T30" fmla="*/ 471 w 515"/>
                <a:gd name="T31" fmla="*/ 241 h 515"/>
                <a:gd name="T32" fmla="*/ 471 w 515"/>
                <a:gd name="T33" fmla="*/ 275 h 515"/>
                <a:gd name="T34" fmla="*/ 241 w 515"/>
                <a:gd name="T35" fmla="*/ 41 h 515"/>
                <a:gd name="T36" fmla="*/ 275 w 515"/>
                <a:gd name="T37" fmla="*/ 41 h 515"/>
                <a:gd name="T38" fmla="*/ 41 w 515"/>
                <a:gd name="T39" fmla="*/ 27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5" h="515">
                  <a:moveTo>
                    <a:pt x="241" y="7"/>
                  </a:moveTo>
                  <a:cubicBezTo>
                    <a:pt x="245" y="3"/>
                    <a:pt x="251" y="0"/>
                    <a:pt x="258" y="0"/>
                  </a:cubicBezTo>
                  <a:cubicBezTo>
                    <a:pt x="264" y="0"/>
                    <a:pt x="270" y="3"/>
                    <a:pt x="275" y="8"/>
                  </a:cubicBezTo>
                  <a:lnTo>
                    <a:pt x="506" y="241"/>
                  </a:lnTo>
                  <a:cubicBezTo>
                    <a:pt x="515" y="250"/>
                    <a:pt x="515" y="265"/>
                    <a:pt x="505" y="275"/>
                  </a:cubicBezTo>
                  <a:lnTo>
                    <a:pt x="275" y="505"/>
                  </a:lnTo>
                  <a:cubicBezTo>
                    <a:pt x="265" y="515"/>
                    <a:pt x="250" y="515"/>
                    <a:pt x="241" y="506"/>
                  </a:cubicBezTo>
                  <a:lnTo>
                    <a:pt x="8" y="275"/>
                  </a:lnTo>
                  <a:cubicBezTo>
                    <a:pt x="3" y="270"/>
                    <a:pt x="0" y="264"/>
                    <a:pt x="0" y="258"/>
                  </a:cubicBezTo>
                  <a:cubicBezTo>
                    <a:pt x="0" y="251"/>
                    <a:pt x="3" y="245"/>
                    <a:pt x="7" y="241"/>
                  </a:cubicBezTo>
                  <a:lnTo>
                    <a:pt x="241" y="7"/>
                  </a:lnTo>
                  <a:close/>
                  <a:moveTo>
                    <a:pt x="41" y="275"/>
                  </a:moveTo>
                  <a:lnTo>
                    <a:pt x="41" y="241"/>
                  </a:lnTo>
                  <a:lnTo>
                    <a:pt x="275" y="471"/>
                  </a:lnTo>
                  <a:lnTo>
                    <a:pt x="241" y="471"/>
                  </a:lnTo>
                  <a:lnTo>
                    <a:pt x="471" y="241"/>
                  </a:lnTo>
                  <a:lnTo>
                    <a:pt x="471" y="275"/>
                  </a:lnTo>
                  <a:lnTo>
                    <a:pt x="241" y="41"/>
                  </a:lnTo>
                  <a:lnTo>
                    <a:pt x="275" y="41"/>
                  </a:lnTo>
                  <a:lnTo>
                    <a:pt x="41" y="275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" name="Freeform 20"/>
            <p:cNvSpPr>
              <a:spLocks/>
            </p:cNvSpPr>
            <p:nvPr/>
          </p:nvSpPr>
          <p:spPr bwMode="auto">
            <a:xfrm>
              <a:off x="1745" y="2720"/>
              <a:ext cx="51" cy="49"/>
            </a:xfrm>
            <a:custGeom>
              <a:avLst/>
              <a:gdLst>
                <a:gd name="T0" fmla="*/ 26 w 51"/>
                <a:gd name="T1" fmla="*/ 0 h 49"/>
                <a:gd name="T2" fmla="*/ 51 w 51"/>
                <a:gd name="T3" fmla="*/ 25 h 49"/>
                <a:gd name="T4" fmla="*/ 26 w 51"/>
                <a:gd name="T5" fmla="*/ 49 h 49"/>
                <a:gd name="T6" fmla="*/ 0 w 51"/>
                <a:gd name="T7" fmla="*/ 25 h 49"/>
                <a:gd name="T8" fmla="*/ 26 w 51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49">
                  <a:moveTo>
                    <a:pt x="26" y="0"/>
                  </a:moveTo>
                  <a:lnTo>
                    <a:pt x="51" y="25"/>
                  </a:lnTo>
                  <a:lnTo>
                    <a:pt x="26" y="49"/>
                  </a:lnTo>
                  <a:lnTo>
                    <a:pt x="0" y="2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" name="Freeform 21"/>
            <p:cNvSpPr>
              <a:spLocks noEditPoints="1"/>
            </p:cNvSpPr>
            <p:nvPr/>
          </p:nvSpPr>
          <p:spPr bwMode="auto">
            <a:xfrm>
              <a:off x="1743" y="2718"/>
              <a:ext cx="55" cy="54"/>
            </a:xfrm>
            <a:custGeom>
              <a:avLst/>
              <a:gdLst>
                <a:gd name="T0" fmla="*/ 241 w 515"/>
                <a:gd name="T1" fmla="*/ 7 h 515"/>
                <a:gd name="T2" fmla="*/ 258 w 515"/>
                <a:gd name="T3" fmla="*/ 0 h 515"/>
                <a:gd name="T4" fmla="*/ 275 w 515"/>
                <a:gd name="T5" fmla="*/ 8 h 515"/>
                <a:gd name="T6" fmla="*/ 506 w 515"/>
                <a:gd name="T7" fmla="*/ 241 h 515"/>
                <a:gd name="T8" fmla="*/ 505 w 515"/>
                <a:gd name="T9" fmla="*/ 275 h 515"/>
                <a:gd name="T10" fmla="*/ 275 w 515"/>
                <a:gd name="T11" fmla="*/ 505 h 515"/>
                <a:gd name="T12" fmla="*/ 241 w 515"/>
                <a:gd name="T13" fmla="*/ 506 h 515"/>
                <a:gd name="T14" fmla="*/ 8 w 515"/>
                <a:gd name="T15" fmla="*/ 275 h 515"/>
                <a:gd name="T16" fmla="*/ 0 w 515"/>
                <a:gd name="T17" fmla="*/ 258 h 515"/>
                <a:gd name="T18" fmla="*/ 7 w 515"/>
                <a:gd name="T19" fmla="*/ 241 h 515"/>
                <a:gd name="T20" fmla="*/ 241 w 515"/>
                <a:gd name="T21" fmla="*/ 7 h 515"/>
                <a:gd name="T22" fmla="*/ 41 w 515"/>
                <a:gd name="T23" fmla="*/ 275 h 515"/>
                <a:gd name="T24" fmla="*/ 41 w 515"/>
                <a:gd name="T25" fmla="*/ 241 h 515"/>
                <a:gd name="T26" fmla="*/ 275 w 515"/>
                <a:gd name="T27" fmla="*/ 471 h 515"/>
                <a:gd name="T28" fmla="*/ 241 w 515"/>
                <a:gd name="T29" fmla="*/ 471 h 515"/>
                <a:gd name="T30" fmla="*/ 471 w 515"/>
                <a:gd name="T31" fmla="*/ 241 h 515"/>
                <a:gd name="T32" fmla="*/ 471 w 515"/>
                <a:gd name="T33" fmla="*/ 275 h 515"/>
                <a:gd name="T34" fmla="*/ 241 w 515"/>
                <a:gd name="T35" fmla="*/ 41 h 515"/>
                <a:gd name="T36" fmla="*/ 275 w 515"/>
                <a:gd name="T37" fmla="*/ 41 h 515"/>
                <a:gd name="T38" fmla="*/ 41 w 515"/>
                <a:gd name="T39" fmla="*/ 27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5" h="515">
                  <a:moveTo>
                    <a:pt x="241" y="7"/>
                  </a:moveTo>
                  <a:cubicBezTo>
                    <a:pt x="245" y="3"/>
                    <a:pt x="251" y="0"/>
                    <a:pt x="258" y="0"/>
                  </a:cubicBezTo>
                  <a:cubicBezTo>
                    <a:pt x="264" y="0"/>
                    <a:pt x="270" y="3"/>
                    <a:pt x="275" y="8"/>
                  </a:cubicBezTo>
                  <a:lnTo>
                    <a:pt x="506" y="241"/>
                  </a:lnTo>
                  <a:cubicBezTo>
                    <a:pt x="515" y="250"/>
                    <a:pt x="515" y="265"/>
                    <a:pt x="505" y="275"/>
                  </a:cubicBezTo>
                  <a:lnTo>
                    <a:pt x="275" y="505"/>
                  </a:lnTo>
                  <a:cubicBezTo>
                    <a:pt x="265" y="515"/>
                    <a:pt x="250" y="515"/>
                    <a:pt x="241" y="506"/>
                  </a:cubicBezTo>
                  <a:lnTo>
                    <a:pt x="8" y="275"/>
                  </a:lnTo>
                  <a:cubicBezTo>
                    <a:pt x="3" y="270"/>
                    <a:pt x="0" y="264"/>
                    <a:pt x="0" y="258"/>
                  </a:cubicBezTo>
                  <a:cubicBezTo>
                    <a:pt x="0" y="251"/>
                    <a:pt x="3" y="245"/>
                    <a:pt x="7" y="241"/>
                  </a:cubicBezTo>
                  <a:lnTo>
                    <a:pt x="241" y="7"/>
                  </a:lnTo>
                  <a:close/>
                  <a:moveTo>
                    <a:pt x="41" y="275"/>
                  </a:moveTo>
                  <a:lnTo>
                    <a:pt x="41" y="241"/>
                  </a:lnTo>
                  <a:lnTo>
                    <a:pt x="275" y="471"/>
                  </a:lnTo>
                  <a:lnTo>
                    <a:pt x="241" y="471"/>
                  </a:lnTo>
                  <a:lnTo>
                    <a:pt x="471" y="241"/>
                  </a:lnTo>
                  <a:lnTo>
                    <a:pt x="471" y="275"/>
                  </a:lnTo>
                  <a:lnTo>
                    <a:pt x="241" y="41"/>
                  </a:lnTo>
                  <a:lnTo>
                    <a:pt x="275" y="41"/>
                  </a:lnTo>
                  <a:lnTo>
                    <a:pt x="41" y="275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2" name="Freeform 22"/>
            <p:cNvSpPr>
              <a:spLocks/>
            </p:cNvSpPr>
            <p:nvPr/>
          </p:nvSpPr>
          <p:spPr bwMode="auto">
            <a:xfrm>
              <a:off x="2153" y="2720"/>
              <a:ext cx="50" cy="49"/>
            </a:xfrm>
            <a:custGeom>
              <a:avLst/>
              <a:gdLst>
                <a:gd name="T0" fmla="*/ 25 w 50"/>
                <a:gd name="T1" fmla="*/ 0 h 49"/>
                <a:gd name="T2" fmla="*/ 50 w 50"/>
                <a:gd name="T3" fmla="*/ 25 h 49"/>
                <a:gd name="T4" fmla="*/ 25 w 50"/>
                <a:gd name="T5" fmla="*/ 49 h 49"/>
                <a:gd name="T6" fmla="*/ 0 w 50"/>
                <a:gd name="T7" fmla="*/ 25 h 49"/>
                <a:gd name="T8" fmla="*/ 25 w 5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25" y="0"/>
                  </a:moveTo>
                  <a:lnTo>
                    <a:pt x="50" y="25"/>
                  </a:lnTo>
                  <a:lnTo>
                    <a:pt x="25" y="49"/>
                  </a:lnTo>
                  <a:lnTo>
                    <a:pt x="0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3" name="Freeform 23"/>
            <p:cNvSpPr>
              <a:spLocks noEditPoints="1"/>
            </p:cNvSpPr>
            <p:nvPr/>
          </p:nvSpPr>
          <p:spPr bwMode="auto">
            <a:xfrm>
              <a:off x="2150" y="2718"/>
              <a:ext cx="56" cy="54"/>
            </a:xfrm>
            <a:custGeom>
              <a:avLst/>
              <a:gdLst>
                <a:gd name="T0" fmla="*/ 241 w 515"/>
                <a:gd name="T1" fmla="*/ 7 h 515"/>
                <a:gd name="T2" fmla="*/ 258 w 515"/>
                <a:gd name="T3" fmla="*/ 0 h 515"/>
                <a:gd name="T4" fmla="*/ 275 w 515"/>
                <a:gd name="T5" fmla="*/ 8 h 515"/>
                <a:gd name="T6" fmla="*/ 506 w 515"/>
                <a:gd name="T7" fmla="*/ 241 h 515"/>
                <a:gd name="T8" fmla="*/ 505 w 515"/>
                <a:gd name="T9" fmla="*/ 275 h 515"/>
                <a:gd name="T10" fmla="*/ 275 w 515"/>
                <a:gd name="T11" fmla="*/ 505 h 515"/>
                <a:gd name="T12" fmla="*/ 241 w 515"/>
                <a:gd name="T13" fmla="*/ 506 h 515"/>
                <a:gd name="T14" fmla="*/ 8 w 515"/>
                <a:gd name="T15" fmla="*/ 275 h 515"/>
                <a:gd name="T16" fmla="*/ 0 w 515"/>
                <a:gd name="T17" fmla="*/ 258 h 515"/>
                <a:gd name="T18" fmla="*/ 7 w 515"/>
                <a:gd name="T19" fmla="*/ 241 h 515"/>
                <a:gd name="T20" fmla="*/ 241 w 515"/>
                <a:gd name="T21" fmla="*/ 7 h 515"/>
                <a:gd name="T22" fmla="*/ 41 w 515"/>
                <a:gd name="T23" fmla="*/ 275 h 515"/>
                <a:gd name="T24" fmla="*/ 41 w 515"/>
                <a:gd name="T25" fmla="*/ 241 h 515"/>
                <a:gd name="T26" fmla="*/ 275 w 515"/>
                <a:gd name="T27" fmla="*/ 471 h 515"/>
                <a:gd name="T28" fmla="*/ 241 w 515"/>
                <a:gd name="T29" fmla="*/ 471 h 515"/>
                <a:gd name="T30" fmla="*/ 471 w 515"/>
                <a:gd name="T31" fmla="*/ 241 h 515"/>
                <a:gd name="T32" fmla="*/ 471 w 515"/>
                <a:gd name="T33" fmla="*/ 275 h 515"/>
                <a:gd name="T34" fmla="*/ 241 w 515"/>
                <a:gd name="T35" fmla="*/ 41 h 515"/>
                <a:gd name="T36" fmla="*/ 275 w 515"/>
                <a:gd name="T37" fmla="*/ 41 h 515"/>
                <a:gd name="T38" fmla="*/ 41 w 515"/>
                <a:gd name="T39" fmla="*/ 27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5" h="515">
                  <a:moveTo>
                    <a:pt x="241" y="7"/>
                  </a:moveTo>
                  <a:cubicBezTo>
                    <a:pt x="245" y="3"/>
                    <a:pt x="251" y="0"/>
                    <a:pt x="258" y="0"/>
                  </a:cubicBezTo>
                  <a:cubicBezTo>
                    <a:pt x="264" y="0"/>
                    <a:pt x="270" y="3"/>
                    <a:pt x="275" y="8"/>
                  </a:cubicBezTo>
                  <a:lnTo>
                    <a:pt x="506" y="241"/>
                  </a:lnTo>
                  <a:cubicBezTo>
                    <a:pt x="515" y="250"/>
                    <a:pt x="515" y="265"/>
                    <a:pt x="505" y="275"/>
                  </a:cubicBezTo>
                  <a:lnTo>
                    <a:pt x="275" y="505"/>
                  </a:lnTo>
                  <a:cubicBezTo>
                    <a:pt x="265" y="515"/>
                    <a:pt x="250" y="515"/>
                    <a:pt x="241" y="506"/>
                  </a:cubicBezTo>
                  <a:lnTo>
                    <a:pt x="8" y="275"/>
                  </a:lnTo>
                  <a:cubicBezTo>
                    <a:pt x="3" y="270"/>
                    <a:pt x="0" y="264"/>
                    <a:pt x="0" y="258"/>
                  </a:cubicBezTo>
                  <a:cubicBezTo>
                    <a:pt x="0" y="251"/>
                    <a:pt x="3" y="245"/>
                    <a:pt x="7" y="241"/>
                  </a:cubicBezTo>
                  <a:lnTo>
                    <a:pt x="241" y="7"/>
                  </a:lnTo>
                  <a:close/>
                  <a:moveTo>
                    <a:pt x="41" y="275"/>
                  </a:moveTo>
                  <a:lnTo>
                    <a:pt x="41" y="241"/>
                  </a:lnTo>
                  <a:lnTo>
                    <a:pt x="275" y="471"/>
                  </a:lnTo>
                  <a:lnTo>
                    <a:pt x="241" y="471"/>
                  </a:lnTo>
                  <a:lnTo>
                    <a:pt x="471" y="241"/>
                  </a:lnTo>
                  <a:lnTo>
                    <a:pt x="471" y="275"/>
                  </a:lnTo>
                  <a:lnTo>
                    <a:pt x="241" y="41"/>
                  </a:lnTo>
                  <a:lnTo>
                    <a:pt x="275" y="41"/>
                  </a:lnTo>
                  <a:lnTo>
                    <a:pt x="41" y="275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4" name="Freeform 24"/>
            <p:cNvSpPr>
              <a:spLocks/>
            </p:cNvSpPr>
            <p:nvPr/>
          </p:nvSpPr>
          <p:spPr bwMode="auto">
            <a:xfrm>
              <a:off x="2499" y="2720"/>
              <a:ext cx="50" cy="49"/>
            </a:xfrm>
            <a:custGeom>
              <a:avLst/>
              <a:gdLst>
                <a:gd name="T0" fmla="*/ 25 w 50"/>
                <a:gd name="T1" fmla="*/ 0 h 49"/>
                <a:gd name="T2" fmla="*/ 50 w 50"/>
                <a:gd name="T3" fmla="*/ 25 h 49"/>
                <a:gd name="T4" fmla="*/ 25 w 50"/>
                <a:gd name="T5" fmla="*/ 49 h 49"/>
                <a:gd name="T6" fmla="*/ 0 w 50"/>
                <a:gd name="T7" fmla="*/ 25 h 49"/>
                <a:gd name="T8" fmla="*/ 25 w 5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25" y="0"/>
                  </a:moveTo>
                  <a:lnTo>
                    <a:pt x="50" y="25"/>
                  </a:lnTo>
                  <a:lnTo>
                    <a:pt x="25" y="49"/>
                  </a:lnTo>
                  <a:lnTo>
                    <a:pt x="0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5" name="Freeform 25"/>
            <p:cNvSpPr>
              <a:spLocks noEditPoints="1"/>
            </p:cNvSpPr>
            <p:nvPr/>
          </p:nvSpPr>
          <p:spPr bwMode="auto">
            <a:xfrm>
              <a:off x="2497" y="2718"/>
              <a:ext cx="55" cy="54"/>
            </a:xfrm>
            <a:custGeom>
              <a:avLst/>
              <a:gdLst>
                <a:gd name="T0" fmla="*/ 241 w 515"/>
                <a:gd name="T1" fmla="*/ 7 h 515"/>
                <a:gd name="T2" fmla="*/ 258 w 515"/>
                <a:gd name="T3" fmla="*/ 0 h 515"/>
                <a:gd name="T4" fmla="*/ 275 w 515"/>
                <a:gd name="T5" fmla="*/ 8 h 515"/>
                <a:gd name="T6" fmla="*/ 506 w 515"/>
                <a:gd name="T7" fmla="*/ 241 h 515"/>
                <a:gd name="T8" fmla="*/ 505 w 515"/>
                <a:gd name="T9" fmla="*/ 275 h 515"/>
                <a:gd name="T10" fmla="*/ 275 w 515"/>
                <a:gd name="T11" fmla="*/ 505 h 515"/>
                <a:gd name="T12" fmla="*/ 241 w 515"/>
                <a:gd name="T13" fmla="*/ 506 h 515"/>
                <a:gd name="T14" fmla="*/ 8 w 515"/>
                <a:gd name="T15" fmla="*/ 275 h 515"/>
                <a:gd name="T16" fmla="*/ 0 w 515"/>
                <a:gd name="T17" fmla="*/ 258 h 515"/>
                <a:gd name="T18" fmla="*/ 7 w 515"/>
                <a:gd name="T19" fmla="*/ 241 h 515"/>
                <a:gd name="T20" fmla="*/ 241 w 515"/>
                <a:gd name="T21" fmla="*/ 7 h 515"/>
                <a:gd name="T22" fmla="*/ 41 w 515"/>
                <a:gd name="T23" fmla="*/ 275 h 515"/>
                <a:gd name="T24" fmla="*/ 41 w 515"/>
                <a:gd name="T25" fmla="*/ 241 h 515"/>
                <a:gd name="T26" fmla="*/ 275 w 515"/>
                <a:gd name="T27" fmla="*/ 471 h 515"/>
                <a:gd name="T28" fmla="*/ 241 w 515"/>
                <a:gd name="T29" fmla="*/ 471 h 515"/>
                <a:gd name="T30" fmla="*/ 471 w 515"/>
                <a:gd name="T31" fmla="*/ 241 h 515"/>
                <a:gd name="T32" fmla="*/ 471 w 515"/>
                <a:gd name="T33" fmla="*/ 275 h 515"/>
                <a:gd name="T34" fmla="*/ 241 w 515"/>
                <a:gd name="T35" fmla="*/ 41 h 515"/>
                <a:gd name="T36" fmla="*/ 275 w 515"/>
                <a:gd name="T37" fmla="*/ 41 h 515"/>
                <a:gd name="T38" fmla="*/ 41 w 515"/>
                <a:gd name="T39" fmla="*/ 27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5" h="515">
                  <a:moveTo>
                    <a:pt x="241" y="7"/>
                  </a:moveTo>
                  <a:cubicBezTo>
                    <a:pt x="245" y="3"/>
                    <a:pt x="251" y="0"/>
                    <a:pt x="258" y="0"/>
                  </a:cubicBezTo>
                  <a:cubicBezTo>
                    <a:pt x="264" y="0"/>
                    <a:pt x="270" y="3"/>
                    <a:pt x="275" y="8"/>
                  </a:cubicBezTo>
                  <a:lnTo>
                    <a:pt x="506" y="241"/>
                  </a:lnTo>
                  <a:cubicBezTo>
                    <a:pt x="515" y="250"/>
                    <a:pt x="515" y="265"/>
                    <a:pt x="505" y="275"/>
                  </a:cubicBezTo>
                  <a:lnTo>
                    <a:pt x="275" y="505"/>
                  </a:lnTo>
                  <a:cubicBezTo>
                    <a:pt x="265" y="515"/>
                    <a:pt x="250" y="515"/>
                    <a:pt x="241" y="506"/>
                  </a:cubicBezTo>
                  <a:lnTo>
                    <a:pt x="8" y="275"/>
                  </a:lnTo>
                  <a:cubicBezTo>
                    <a:pt x="3" y="270"/>
                    <a:pt x="0" y="264"/>
                    <a:pt x="0" y="258"/>
                  </a:cubicBezTo>
                  <a:cubicBezTo>
                    <a:pt x="0" y="251"/>
                    <a:pt x="3" y="245"/>
                    <a:pt x="7" y="241"/>
                  </a:cubicBezTo>
                  <a:lnTo>
                    <a:pt x="241" y="7"/>
                  </a:lnTo>
                  <a:close/>
                  <a:moveTo>
                    <a:pt x="41" y="275"/>
                  </a:moveTo>
                  <a:lnTo>
                    <a:pt x="41" y="241"/>
                  </a:lnTo>
                  <a:lnTo>
                    <a:pt x="275" y="471"/>
                  </a:lnTo>
                  <a:lnTo>
                    <a:pt x="241" y="471"/>
                  </a:lnTo>
                  <a:lnTo>
                    <a:pt x="471" y="241"/>
                  </a:lnTo>
                  <a:lnTo>
                    <a:pt x="471" y="275"/>
                  </a:lnTo>
                  <a:lnTo>
                    <a:pt x="241" y="41"/>
                  </a:lnTo>
                  <a:lnTo>
                    <a:pt x="275" y="41"/>
                  </a:lnTo>
                  <a:lnTo>
                    <a:pt x="41" y="275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6" name="Freeform 26"/>
            <p:cNvSpPr>
              <a:spLocks/>
            </p:cNvSpPr>
            <p:nvPr/>
          </p:nvSpPr>
          <p:spPr bwMode="auto">
            <a:xfrm>
              <a:off x="2822" y="2720"/>
              <a:ext cx="51" cy="49"/>
            </a:xfrm>
            <a:custGeom>
              <a:avLst/>
              <a:gdLst>
                <a:gd name="T0" fmla="*/ 26 w 51"/>
                <a:gd name="T1" fmla="*/ 0 h 49"/>
                <a:gd name="T2" fmla="*/ 51 w 51"/>
                <a:gd name="T3" fmla="*/ 25 h 49"/>
                <a:gd name="T4" fmla="*/ 26 w 51"/>
                <a:gd name="T5" fmla="*/ 49 h 49"/>
                <a:gd name="T6" fmla="*/ 0 w 51"/>
                <a:gd name="T7" fmla="*/ 25 h 49"/>
                <a:gd name="T8" fmla="*/ 26 w 51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49">
                  <a:moveTo>
                    <a:pt x="26" y="0"/>
                  </a:moveTo>
                  <a:lnTo>
                    <a:pt x="51" y="25"/>
                  </a:lnTo>
                  <a:lnTo>
                    <a:pt x="26" y="49"/>
                  </a:lnTo>
                  <a:lnTo>
                    <a:pt x="0" y="2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7" name="Freeform 27"/>
            <p:cNvSpPr>
              <a:spLocks noEditPoints="1"/>
            </p:cNvSpPr>
            <p:nvPr/>
          </p:nvSpPr>
          <p:spPr bwMode="auto">
            <a:xfrm>
              <a:off x="2820" y="2718"/>
              <a:ext cx="56" cy="54"/>
            </a:xfrm>
            <a:custGeom>
              <a:avLst/>
              <a:gdLst>
                <a:gd name="T0" fmla="*/ 241 w 515"/>
                <a:gd name="T1" fmla="*/ 7 h 515"/>
                <a:gd name="T2" fmla="*/ 258 w 515"/>
                <a:gd name="T3" fmla="*/ 0 h 515"/>
                <a:gd name="T4" fmla="*/ 275 w 515"/>
                <a:gd name="T5" fmla="*/ 8 h 515"/>
                <a:gd name="T6" fmla="*/ 506 w 515"/>
                <a:gd name="T7" fmla="*/ 241 h 515"/>
                <a:gd name="T8" fmla="*/ 505 w 515"/>
                <a:gd name="T9" fmla="*/ 275 h 515"/>
                <a:gd name="T10" fmla="*/ 275 w 515"/>
                <a:gd name="T11" fmla="*/ 505 h 515"/>
                <a:gd name="T12" fmla="*/ 241 w 515"/>
                <a:gd name="T13" fmla="*/ 506 h 515"/>
                <a:gd name="T14" fmla="*/ 8 w 515"/>
                <a:gd name="T15" fmla="*/ 275 h 515"/>
                <a:gd name="T16" fmla="*/ 0 w 515"/>
                <a:gd name="T17" fmla="*/ 258 h 515"/>
                <a:gd name="T18" fmla="*/ 7 w 515"/>
                <a:gd name="T19" fmla="*/ 241 h 515"/>
                <a:gd name="T20" fmla="*/ 241 w 515"/>
                <a:gd name="T21" fmla="*/ 7 h 515"/>
                <a:gd name="T22" fmla="*/ 41 w 515"/>
                <a:gd name="T23" fmla="*/ 275 h 515"/>
                <a:gd name="T24" fmla="*/ 41 w 515"/>
                <a:gd name="T25" fmla="*/ 241 h 515"/>
                <a:gd name="T26" fmla="*/ 275 w 515"/>
                <a:gd name="T27" fmla="*/ 471 h 515"/>
                <a:gd name="T28" fmla="*/ 241 w 515"/>
                <a:gd name="T29" fmla="*/ 471 h 515"/>
                <a:gd name="T30" fmla="*/ 471 w 515"/>
                <a:gd name="T31" fmla="*/ 241 h 515"/>
                <a:gd name="T32" fmla="*/ 471 w 515"/>
                <a:gd name="T33" fmla="*/ 275 h 515"/>
                <a:gd name="T34" fmla="*/ 241 w 515"/>
                <a:gd name="T35" fmla="*/ 41 h 515"/>
                <a:gd name="T36" fmla="*/ 275 w 515"/>
                <a:gd name="T37" fmla="*/ 41 h 515"/>
                <a:gd name="T38" fmla="*/ 41 w 515"/>
                <a:gd name="T39" fmla="*/ 27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5" h="515">
                  <a:moveTo>
                    <a:pt x="241" y="7"/>
                  </a:moveTo>
                  <a:cubicBezTo>
                    <a:pt x="245" y="3"/>
                    <a:pt x="251" y="0"/>
                    <a:pt x="258" y="0"/>
                  </a:cubicBezTo>
                  <a:cubicBezTo>
                    <a:pt x="264" y="0"/>
                    <a:pt x="270" y="3"/>
                    <a:pt x="275" y="8"/>
                  </a:cubicBezTo>
                  <a:lnTo>
                    <a:pt x="506" y="241"/>
                  </a:lnTo>
                  <a:cubicBezTo>
                    <a:pt x="515" y="250"/>
                    <a:pt x="515" y="265"/>
                    <a:pt x="505" y="275"/>
                  </a:cubicBezTo>
                  <a:lnTo>
                    <a:pt x="275" y="505"/>
                  </a:lnTo>
                  <a:cubicBezTo>
                    <a:pt x="265" y="515"/>
                    <a:pt x="250" y="515"/>
                    <a:pt x="241" y="506"/>
                  </a:cubicBezTo>
                  <a:lnTo>
                    <a:pt x="8" y="275"/>
                  </a:lnTo>
                  <a:cubicBezTo>
                    <a:pt x="3" y="270"/>
                    <a:pt x="0" y="264"/>
                    <a:pt x="0" y="258"/>
                  </a:cubicBezTo>
                  <a:cubicBezTo>
                    <a:pt x="0" y="251"/>
                    <a:pt x="3" y="245"/>
                    <a:pt x="7" y="241"/>
                  </a:cubicBezTo>
                  <a:lnTo>
                    <a:pt x="241" y="7"/>
                  </a:lnTo>
                  <a:close/>
                  <a:moveTo>
                    <a:pt x="41" y="275"/>
                  </a:moveTo>
                  <a:lnTo>
                    <a:pt x="41" y="241"/>
                  </a:lnTo>
                  <a:lnTo>
                    <a:pt x="275" y="471"/>
                  </a:lnTo>
                  <a:lnTo>
                    <a:pt x="241" y="471"/>
                  </a:lnTo>
                  <a:lnTo>
                    <a:pt x="471" y="241"/>
                  </a:lnTo>
                  <a:lnTo>
                    <a:pt x="471" y="275"/>
                  </a:lnTo>
                  <a:lnTo>
                    <a:pt x="241" y="41"/>
                  </a:lnTo>
                  <a:lnTo>
                    <a:pt x="275" y="41"/>
                  </a:lnTo>
                  <a:lnTo>
                    <a:pt x="41" y="275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8" name="Freeform 28"/>
            <p:cNvSpPr>
              <a:spLocks/>
            </p:cNvSpPr>
            <p:nvPr/>
          </p:nvSpPr>
          <p:spPr bwMode="auto">
            <a:xfrm>
              <a:off x="3181" y="2720"/>
              <a:ext cx="50" cy="49"/>
            </a:xfrm>
            <a:custGeom>
              <a:avLst/>
              <a:gdLst>
                <a:gd name="T0" fmla="*/ 26 w 50"/>
                <a:gd name="T1" fmla="*/ 0 h 49"/>
                <a:gd name="T2" fmla="*/ 50 w 50"/>
                <a:gd name="T3" fmla="*/ 25 h 49"/>
                <a:gd name="T4" fmla="*/ 26 w 50"/>
                <a:gd name="T5" fmla="*/ 49 h 49"/>
                <a:gd name="T6" fmla="*/ 0 w 50"/>
                <a:gd name="T7" fmla="*/ 25 h 49"/>
                <a:gd name="T8" fmla="*/ 26 w 5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26" y="0"/>
                  </a:moveTo>
                  <a:lnTo>
                    <a:pt x="50" y="25"/>
                  </a:lnTo>
                  <a:lnTo>
                    <a:pt x="26" y="49"/>
                  </a:lnTo>
                  <a:lnTo>
                    <a:pt x="0" y="2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9" name="Freeform 29"/>
            <p:cNvSpPr>
              <a:spLocks noEditPoints="1"/>
            </p:cNvSpPr>
            <p:nvPr/>
          </p:nvSpPr>
          <p:spPr bwMode="auto">
            <a:xfrm>
              <a:off x="3179" y="2718"/>
              <a:ext cx="55" cy="54"/>
            </a:xfrm>
            <a:custGeom>
              <a:avLst/>
              <a:gdLst>
                <a:gd name="T0" fmla="*/ 241 w 515"/>
                <a:gd name="T1" fmla="*/ 7 h 515"/>
                <a:gd name="T2" fmla="*/ 258 w 515"/>
                <a:gd name="T3" fmla="*/ 0 h 515"/>
                <a:gd name="T4" fmla="*/ 275 w 515"/>
                <a:gd name="T5" fmla="*/ 8 h 515"/>
                <a:gd name="T6" fmla="*/ 506 w 515"/>
                <a:gd name="T7" fmla="*/ 241 h 515"/>
                <a:gd name="T8" fmla="*/ 505 w 515"/>
                <a:gd name="T9" fmla="*/ 275 h 515"/>
                <a:gd name="T10" fmla="*/ 275 w 515"/>
                <a:gd name="T11" fmla="*/ 505 h 515"/>
                <a:gd name="T12" fmla="*/ 241 w 515"/>
                <a:gd name="T13" fmla="*/ 506 h 515"/>
                <a:gd name="T14" fmla="*/ 8 w 515"/>
                <a:gd name="T15" fmla="*/ 275 h 515"/>
                <a:gd name="T16" fmla="*/ 0 w 515"/>
                <a:gd name="T17" fmla="*/ 258 h 515"/>
                <a:gd name="T18" fmla="*/ 7 w 515"/>
                <a:gd name="T19" fmla="*/ 241 h 515"/>
                <a:gd name="T20" fmla="*/ 241 w 515"/>
                <a:gd name="T21" fmla="*/ 7 h 515"/>
                <a:gd name="T22" fmla="*/ 41 w 515"/>
                <a:gd name="T23" fmla="*/ 275 h 515"/>
                <a:gd name="T24" fmla="*/ 41 w 515"/>
                <a:gd name="T25" fmla="*/ 241 h 515"/>
                <a:gd name="T26" fmla="*/ 275 w 515"/>
                <a:gd name="T27" fmla="*/ 471 h 515"/>
                <a:gd name="T28" fmla="*/ 241 w 515"/>
                <a:gd name="T29" fmla="*/ 471 h 515"/>
                <a:gd name="T30" fmla="*/ 471 w 515"/>
                <a:gd name="T31" fmla="*/ 241 h 515"/>
                <a:gd name="T32" fmla="*/ 471 w 515"/>
                <a:gd name="T33" fmla="*/ 275 h 515"/>
                <a:gd name="T34" fmla="*/ 241 w 515"/>
                <a:gd name="T35" fmla="*/ 41 h 515"/>
                <a:gd name="T36" fmla="*/ 275 w 515"/>
                <a:gd name="T37" fmla="*/ 41 h 515"/>
                <a:gd name="T38" fmla="*/ 41 w 515"/>
                <a:gd name="T39" fmla="*/ 27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5" h="515">
                  <a:moveTo>
                    <a:pt x="241" y="7"/>
                  </a:moveTo>
                  <a:cubicBezTo>
                    <a:pt x="245" y="3"/>
                    <a:pt x="251" y="0"/>
                    <a:pt x="258" y="0"/>
                  </a:cubicBezTo>
                  <a:cubicBezTo>
                    <a:pt x="264" y="0"/>
                    <a:pt x="270" y="3"/>
                    <a:pt x="275" y="8"/>
                  </a:cubicBezTo>
                  <a:lnTo>
                    <a:pt x="506" y="241"/>
                  </a:lnTo>
                  <a:cubicBezTo>
                    <a:pt x="515" y="250"/>
                    <a:pt x="515" y="265"/>
                    <a:pt x="505" y="275"/>
                  </a:cubicBezTo>
                  <a:lnTo>
                    <a:pt x="275" y="505"/>
                  </a:lnTo>
                  <a:cubicBezTo>
                    <a:pt x="265" y="515"/>
                    <a:pt x="250" y="515"/>
                    <a:pt x="241" y="506"/>
                  </a:cubicBezTo>
                  <a:lnTo>
                    <a:pt x="8" y="275"/>
                  </a:lnTo>
                  <a:cubicBezTo>
                    <a:pt x="3" y="270"/>
                    <a:pt x="0" y="264"/>
                    <a:pt x="0" y="258"/>
                  </a:cubicBezTo>
                  <a:cubicBezTo>
                    <a:pt x="0" y="251"/>
                    <a:pt x="3" y="245"/>
                    <a:pt x="7" y="241"/>
                  </a:cubicBezTo>
                  <a:lnTo>
                    <a:pt x="241" y="7"/>
                  </a:lnTo>
                  <a:close/>
                  <a:moveTo>
                    <a:pt x="41" y="275"/>
                  </a:moveTo>
                  <a:lnTo>
                    <a:pt x="41" y="241"/>
                  </a:lnTo>
                  <a:lnTo>
                    <a:pt x="275" y="471"/>
                  </a:lnTo>
                  <a:lnTo>
                    <a:pt x="241" y="471"/>
                  </a:lnTo>
                  <a:lnTo>
                    <a:pt x="471" y="241"/>
                  </a:lnTo>
                  <a:lnTo>
                    <a:pt x="471" y="275"/>
                  </a:lnTo>
                  <a:lnTo>
                    <a:pt x="241" y="41"/>
                  </a:lnTo>
                  <a:lnTo>
                    <a:pt x="275" y="41"/>
                  </a:lnTo>
                  <a:lnTo>
                    <a:pt x="41" y="275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0" name="Freeform 30"/>
            <p:cNvSpPr>
              <a:spLocks/>
            </p:cNvSpPr>
            <p:nvPr/>
          </p:nvSpPr>
          <p:spPr bwMode="auto">
            <a:xfrm>
              <a:off x="3576" y="2720"/>
              <a:ext cx="50" cy="49"/>
            </a:xfrm>
            <a:custGeom>
              <a:avLst/>
              <a:gdLst>
                <a:gd name="T0" fmla="*/ 26 w 50"/>
                <a:gd name="T1" fmla="*/ 0 h 49"/>
                <a:gd name="T2" fmla="*/ 50 w 50"/>
                <a:gd name="T3" fmla="*/ 25 h 49"/>
                <a:gd name="T4" fmla="*/ 26 w 50"/>
                <a:gd name="T5" fmla="*/ 49 h 49"/>
                <a:gd name="T6" fmla="*/ 0 w 50"/>
                <a:gd name="T7" fmla="*/ 25 h 49"/>
                <a:gd name="T8" fmla="*/ 26 w 5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26" y="0"/>
                  </a:moveTo>
                  <a:lnTo>
                    <a:pt x="50" y="25"/>
                  </a:lnTo>
                  <a:lnTo>
                    <a:pt x="26" y="49"/>
                  </a:lnTo>
                  <a:lnTo>
                    <a:pt x="0" y="2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1" name="Freeform 31"/>
            <p:cNvSpPr>
              <a:spLocks noEditPoints="1"/>
            </p:cNvSpPr>
            <p:nvPr/>
          </p:nvSpPr>
          <p:spPr bwMode="auto">
            <a:xfrm>
              <a:off x="3574" y="2718"/>
              <a:ext cx="55" cy="54"/>
            </a:xfrm>
            <a:custGeom>
              <a:avLst/>
              <a:gdLst>
                <a:gd name="T0" fmla="*/ 241 w 515"/>
                <a:gd name="T1" fmla="*/ 7 h 515"/>
                <a:gd name="T2" fmla="*/ 258 w 515"/>
                <a:gd name="T3" fmla="*/ 0 h 515"/>
                <a:gd name="T4" fmla="*/ 275 w 515"/>
                <a:gd name="T5" fmla="*/ 8 h 515"/>
                <a:gd name="T6" fmla="*/ 506 w 515"/>
                <a:gd name="T7" fmla="*/ 241 h 515"/>
                <a:gd name="T8" fmla="*/ 505 w 515"/>
                <a:gd name="T9" fmla="*/ 275 h 515"/>
                <a:gd name="T10" fmla="*/ 275 w 515"/>
                <a:gd name="T11" fmla="*/ 505 h 515"/>
                <a:gd name="T12" fmla="*/ 241 w 515"/>
                <a:gd name="T13" fmla="*/ 506 h 515"/>
                <a:gd name="T14" fmla="*/ 8 w 515"/>
                <a:gd name="T15" fmla="*/ 275 h 515"/>
                <a:gd name="T16" fmla="*/ 0 w 515"/>
                <a:gd name="T17" fmla="*/ 258 h 515"/>
                <a:gd name="T18" fmla="*/ 7 w 515"/>
                <a:gd name="T19" fmla="*/ 241 h 515"/>
                <a:gd name="T20" fmla="*/ 241 w 515"/>
                <a:gd name="T21" fmla="*/ 7 h 515"/>
                <a:gd name="T22" fmla="*/ 41 w 515"/>
                <a:gd name="T23" fmla="*/ 275 h 515"/>
                <a:gd name="T24" fmla="*/ 41 w 515"/>
                <a:gd name="T25" fmla="*/ 241 h 515"/>
                <a:gd name="T26" fmla="*/ 275 w 515"/>
                <a:gd name="T27" fmla="*/ 471 h 515"/>
                <a:gd name="T28" fmla="*/ 241 w 515"/>
                <a:gd name="T29" fmla="*/ 471 h 515"/>
                <a:gd name="T30" fmla="*/ 471 w 515"/>
                <a:gd name="T31" fmla="*/ 241 h 515"/>
                <a:gd name="T32" fmla="*/ 471 w 515"/>
                <a:gd name="T33" fmla="*/ 275 h 515"/>
                <a:gd name="T34" fmla="*/ 241 w 515"/>
                <a:gd name="T35" fmla="*/ 41 h 515"/>
                <a:gd name="T36" fmla="*/ 275 w 515"/>
                <a:gd name="T37" fmla="*/ 41 h 515"/>
                <a:gd name="T38" fmla="*/ 41 w 515"/>
                <a:gd name="T39" fmla="*/ 275 h 5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15" h="515">
                  <a:moveTo>
                    <a:pt x="241" y="7"/>
                  </a:moveTo>
                  <a:cubicBezTo>
                    <a:pt x="245" y="3"/>
                    <a:pt x="251" y="0"/>
                    <a:pt x="258" y="0"/>
                  </a:cubicBezTo>
                  <a:cubicBezTo>
                    <a:pt x="264" y="0"/>
                    <a:pt x="270" y="3"/>
                    <a:pt x="275" y="8"/>
                  </a:cubicBezTo>
                  <a:lnTo>
                    <a:pt x="506" y="241"/>
                  </a:lnTo>
                  <a:cubicBezTo>
                    <a:pt x="515" y="250"/>
                    <a:pt x="515" y="265"/>
                    <a:pt x="505" y="275"/>
                  </a:cubicBezTo>
                  <a:lnTo>
                    <a:pt x="275" y="505"/>
                  </a:lnTo>
                  <a:cubicBezTo>
                    <a:pt x="265" y="515"/>
                    <a:pt x="250" y="515"/>
                    <a:pt x="241" y="506"/>
                  </a:cubicBezTo>
                  <a:lnTo>
                    <a:pt x="8" y="275"/>
                  </a:lnTo>
                  <a:cubicBezTo>
                    <a:pt x="3" y="270"/>
                    <a:pt x="0" y="264"/>
                    <a:pt x="0" y="258"/>
                  </a:cubicBezTo>
                  <a:cubicBezTo>
                    <a:pt x="0" y="251"/>
                    <a:pt x="3" y="245"/>
                    <a:pt x="7" y="241"/>
                  </a:cubicBezTo>
                  <a:lnTo>
                    <a:pt x="241" y="7"/>
                  </a:lnTo>
                  <a:close/>
                  <a:moveTo>
                    <a:pt x="41" y="275"/>
                  </a:moveTo>
                  <a:lnTo>
                    <a:pt x="41" y="241"/>
                  </a:lnTo>
                  <a:lnTo>
                    <a:pt x="275" y="471"/>
                  </a:lnTo>
                  <a:lnTo>
                    <a:pt x="241" y="471"/>
                  </a:lnTo>
                  <a:lnTo>
                    <a:pt x="471" y="241"/>
                  </a:lnTo>
                  <a:lnTo>
                    <a:pt x="471" y="275"/>
                  </a:lnTo>
                  <a:lnTo>
                    <a:pt x="241" y="41"/>
                  </a:lnTo>
                  <a:lnTo>
                    <a:pt x="275" y="41"/>
                  </a:lnTo>
                  <a:lnTo>
                    <a:pt x="41" y="275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24" name="Freeform 32"/>
            <p:cNvSpPr>
              <a:spLocks/>
            </p:cNvSpPr>
            <p:nvPr/>
          </p:nvSpPr>
          <p:spPr bwMode="auto">
            <a:xfrm>
              <a:off x="3923" y="2720"/>
              <a:ext cx="50" cy="49"/>
            </a:xfrm>
            <a:custGeom>
              <a:avLst/>
              <a:gdLst>
                <a:gd name="T0" fmla="*/ 25 w 50"/>
                <a:gd name="T1" fmla="*/ 0 h 49"/>
                <a:gd name="T2" fmla="*/ 50 w 50"/>
                <a:gd name="T3" fmla="*/ 25 h 49"/>
                <a:gd name="T4" fmla="*/ 25 w 50"/>
                <a:gd name="T5" fmla="*/ 49 h 49"/>
                <a:gd name="T6" fmla="*/ 0 w 50"/>
                <a:gd name="T7" fmla="*/ 25 h 49"/>
                <a:gd name="T8" fmla="*/ 25 w 5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25" y="0"/>
                  </a:moveTo>
                  <a:lnTo>
                    <a:pt x="50" y="25"/>
                  </a:lnTo>
                  <a:lnTo>
                    <a:pt x="25" y="49"/>
                  </a:lnTo>
                  <a:lnTo>
                    <a:pt x="0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25" name="Freeform 33"/>
            <p:cNvSpPr>
              <a:spLocks noEditPoints="1"/>
            </p:cNvSpPr>
            <p:nvPr/>
          </p:nvSpPr>
          <p:spPr bwMode="auto">
            <a:xfrm>
              <a:off x="3920" y="2718"/>
              <a:ext cx="56" cy="54"/>
            </a:xfrm>
            <a:custGeom>
              <a:avLst/>
              <a:gdLst>
                <a:gd name="T0" fmla="*/ 121 w 258"/>
                <a:gd name="T1" fmla="*/ 4 h 258"/>
                <a:gd name="T2" fmla="*/ 129 w 258"/>
                <a:gd name="T3" fmla="*/ 0 h 258"/>
                <a:gd name="T4" fmla="*/ 138 w 258"/>
                <a:gd name="T5" fmla="*/ 4 h 258"/>
                <a:gd name="T6" fmla="*/ 253 w 258"/>
                <a:gd name="T7" fmla="*/ 121 h 258"/>
                <a:gd name="T8" fmla="*/ 253 w 258"/>
                <a:gd name="T9" fmla="*/ 138 h 258"/>
                <a:gd name="T10" fmla="*/ 138 w 258"/>
                <a:gd name="T11" fmla="*/ 253 h 258"/>
                <a:gd name="T12" fmla="*/ 121 w 258"/>
                <a:gd name="T13" fmla="*/ 253 h 258"/>
                <a:gd name="T14" fmla="*/ 4 w 258"/>
                <a:gd name="T15" fmla="*/ 138 h 258"/>
                <a:gd name="T16" fmla="*/ 0 w 258"/>
                <a:gd name="T17" fmla="*/ 129 h 258"/>
                <a:gd name="T18" fmla="*/ 4 w 258"/>
                <a:gd name="T19" fmla="*/ 121 h 258"/>
                <a:gd name="T20" fmla="*/ 121 w 258"/>
                <a:gd name="T21" fmla="*/ 4 h 258"/>
                <a:gd name="T22" fmla="*/ 21 w 258"/>
                <a:gd name="T23" fmla="*/ 138 h 258"/>
                <a:gd name="T24" fmla="*/ 21 w 258"/>
                <a:gd name="T25" fmla="*/ 121 h 258"/>
                <a:gd name="T26" fmla="*/ 138 w 258"/>
                <a:gd name="T27" fmla="*/ 236 h 258"/>
                <a:gd name="T28" fmla="*/ 121 w 258"/>
                <a:gd name="T29" fmla="*/ 236 h 258"/>
                <a:gd name="T30" fmla="*/ 236 w 258"/>
                <a:gd name="T31" fmla="*/ 121 h 258"/>
                <a:gd name="T32" fmla="*/ 236 w 258"/>
                <a:gd name="T33" fmla="*/ 138 h 258"/>
                <a:gd name="T34" fmla="*/ 121 w 258"/>
                <a:gd name="T35" fmla="*/ 21 h 258"/>
                <a:gd name="T36" fmla="*/ 138 w 258"/>
                <a:gd name="T37" fmla="*/ 21 h 258"/>
                <a:gd name="T38" fmla="*/ 21 w 258"/>
                <a:gd name="T39" fmla="*/ 13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8" h="258">
                  <a:moveTo>
                    <a:pt x="121" y="4"/>
                  </a:moveTo>
                  <a:cubicBezTo>
                    <a:pt x="123" y="2"/>
                    <a:pt x="126" y="0"/>
                    <a:pt x="129" y="0"/>
                  </a:cubicBezTo>
                  <a:cubicBezTo>
                    <a:pt x="132" y="0"/>
                    <a:pt x="135" y="2"/>
                    <a:pt x="138" y="4"/>
                  </a:cubicBezTo>
                  <a:lnTo>
                    <a:pt x="253" y="121"/>
                  </a:lnTo>
                  <a:cubicBezTo>
                    <a:pt x="258" y="125"/>
                    <a:pt x="258" y="133"/>
                    <a:pt x="253" y="138"/>
                  </a:cubicBezTo>
                  <a:lnTo>
                    <a:pt x="138" y="253"/>
                  </a:lnTo>
                  <a:cubicBezTo>
                    <a:pt x="133" y="258"/>
                    <a:pt x="125" y="258"/>
                    <a:pt x="121" y="253"/>
                  </a:cubicBezTo>
                  <a:lnTo>
                    <a:pt x="4" y="138"/>
                  </a:lnTo>
                  <a:cubicBezTo>
                    <a:pt x="2" y="135"/>
                    <a:pt x="0" y="132"/>
                    <a:pt x="0" y="129"/>
                  </a:cubicBezTo>
                  <a:cubicBezTo>
                    <a:pt x="0" y="126"/>
                    <a:pt x="2" y="123"/>
                    <a:pt x="4" y="121"/>
                  </a:cubicBezTo>
                  <a:lnTo>
                    <a:pt x="121" y="4"/>
                  </a:lnTo>
                  <a:close/>
                  <a:moveTo>
                    <a:pt x="21" y="138"/>
                  </a:moveTo>
                  <a:lnTo>
                    <a:pt x="21" y="121"/>
                  </a:lnTo>
                  <a:lnTo>
                    <a:pt x="138" y="236"/>
                  </a:lnTo>
                  <a:lnTo>
                    <a:pt x="121" y="236"/>
                  </a:lnTo>
                  <a:lnTo>
                    <a:pt x="236" y="121"/>
                  </a:lnTo>
                  <a:lnTo>
                    <a:pt x="236" y="138"/>
                  </a:lnTo>
                  <a:lnTo>
                    <a:pt x="121" y="21"/>
                  </a:lnTo>
                  <a:lnTo>
                    <a:pt x="138" y="21"/>
                  </a:lnTo>
                  <a:lnTo>
                    <a:pt x="21" y="138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27" name="Freeform 34"/>
            <p:cNvSpPr>
              <a:spLocks/>
            </p:cNvSpPr>
            <p:nvPr/>
          </p:nvSpPr>
          <p:spPr bwMode="auto">
            <a:xfrm>
              <a:off x="4283" y="2720"/>
              <a:ext cx="50" cy="49"/>
            </a:xfrm>
            <a:custGeom>
              <a:avLst/>
              <a:gdLst>
                <a:gd name="T0" fmla="*/ 25 w 50"/>
                <a:gd name="T1" fmla="*/ 0 h 49"/>
                <a:gd name="T2" fmla="*/ 50 w 50"/>
                <a:gd name="T3" fmla="*/ 25 h 49"/>
                <a:gd name="T4" fmla="*/ 25 w 50"/>
                <a:gd name="T5" fmla="*/ 49 h 49"/>
                <a:gd name="T6" fmla="*/ 0 w 50"/>
                <a:gd name="T7" fmla="*/ 25 h 49"/>
                <a:gd name="T8" fmla="*/ 25 w 5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25" y="0"/>
                  </a:moveTo>
                  <a:lnTo>
                    <a:pt x="50" y="25"/>
                  </a:lnTo>
                  <a:lnTo>
                    <a:pt x="25" y="49"/>
                  </a:lnTo>
                  <a:lnTo>
                    <a:pt x="0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28" name="Freeform 35"/>
            <p:cNvSpPr>
              <a:spLocks noEditPoints="1"/>
            </p:cNvSpPr>
            <p:nvPr/>
          </p:nvSpPr>
          <p:spPr bwMode="auto">
            <a:xfrm>
              <a:off x="4280" y="2718"/>
              <a:ext cx="56" cy="54"/>
            </a:xfrm>
            <a:custGeom>
              <a:avLst/>
              <a:gdLst>
                <a:gd name="T0" fmla="*/ 121 w 258"/>
                <a:gd name="T1" fmla="*/ 4 h 258"/>
                <a:gd name="T2" fmla="*/ 129 w 258"/>
                <a:gd name="T3" fmla="*/ 0 h 258"/>
                <a:gd name="T4" fmla="*/ 138 w 258"/>
                <a:gd name="T5" fmla="*/ 4 h 258"/>
                <a:gd name="T6" fmla="*/ 253 w 258"/>
                <a:gd name="T7" fmla="*/ 121 h 258"/>
                <a:gd name="T8" fmla="*/ 253 w 258"/>
                <a:gd name="T9" fmla="*/ 138 h 258"/>
                <a:gd name="T10" fmla="*/ 138 w 258"/>
                <a:gd name="T11" fmla="*/ 253 h 258"/>
                <a:gd name="T12" fmla="*/ 121 w 258"/>
                <a:gd name="T13" fmla="*/ 253 h 258"/>
                <a:gd name="T14" fmla="*/ 4 w 258"/>
                <a:gd name="T15" fmla="*/ 138 h 258"/>
                <a:gd name="T16" fmla="*/ 0 w 258"/>
                <a:gd name="T17" fmla="*/ 129 h 258"/>
                <a:gd name="T18" fmla="*/ 4 w 258"/>
                <a:gd name="T19" fmla="*/ 121 h 258"/>
                <a:gd name="T20" fmla="*/ 121 w 258"/>
                <a:gd name="T21" fmla="*/ 4 h 258"/>
                <a:gd name="T22" fmla="*/ 21 w 258"/>
                <a:gd name="T23" fmla="*/ 138 h 258"/>
                <a:gd name="T24" fmla="*/ 21 w 258"/>
                <a:gd name="T25" fmla="*/ 121 h 258"/>
                <a:gd name="T26" fmla="*/ 138 w 258"/>
                <a:gd name="T27" fmla="*/ 236 h 258"/>
                <a:gd name="T28" fmla="*/ 121 w 258"/>
                <a:gd name="T29" fmla="*/ 236 h 258"/>
                <a:gd name="T30" fmla="*/ 236 w 258"/>
                <a:gd name="T31" fmla="*/ 121 h 258"/>
                <a:gd name="T32" fmla="*/ 236 w 258"/>
                <a:gd name="T33" fmla="*/ 138 h 258"/>
                <a:gd name="T34" fmla="*/ 121 w 258"/>
                <a:gd name="T35" fmla="*/ 21 h 258"/>
                <a:gd name="T36" fmla="*/ 138 w 258"/>
                <a:gd name="T37" fmla="*/ 21 h 258"/>
                <a:gd name="T38" fmla="*/ 21 w 258"/>
                <a:gd name="T39" fmla="*/ 13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8" h="258">
                  <a:moveTo>
                    <a:pt x="121" y="4"/>
                  </a:moveTo>
                  <a:cubicBezTo>
                    <a:pt x="123" y="2"/>
                    <a:pt x="126" y="0"/>
                    <a:pt x="129" y="0"/>
                  </a:cubicBezTo>
                  <a:cubicBezTo>
                    <a:pt x="132" y="0"/>
                    <a:pt x="135" y="2"/>
                    <a:pt x="138" y="4"/>
                  </a:cubicBezTo>
                  <a:lnTo>
                    <a:pt x="253" y="121"/>
                  </a:lnTo>
                  <a:cubicBezTo>
                    <a:pt x="258" y="125"/>
                    <a:pt x="258" y="133"/>
                    <a:pt x="253" y="138"/>
                  </a:cubicBezTo>
                  <a:lnTo>
                    <a:pt x="138" y="253"/>
                  </a:lnTo>
                  <a:cubicBezTo>
                    <a:pt x="133" y="258"/>
                    <a:pt x="125" y="258"/>
                    <a:pt x="121" y="253"/>
                  </a:cubicBezTo>
                  <a:lnTo>
                    <a:pt x="4" y="138"/>
                  </a:lnTo>
                  <a:cubicBezTo>
                    <a:pt x="2" y="135"/>
                    <a:pt x="0" y="132"/>
                    <a:pt x="0" y="129"/>
                  </a:cubicBezTo>
                  <a:cubicBezTo>
                    <a:pt x="0" y="126"/>
                    <a:pt x="2" y="123"/>
                    <a:pt x="4" y="121"/>
                  </a:cubicBezTo>
                  <a:lnTo>
                    <a:pt x="121" y="4"/>
                  </a:lnTo>
                  <a:close/>
                  <a:moveTo>
                    <a:pt x="21" y="138"/>
                  </a:moveTo>
                  <a:lnTo>
                    <a:pt x="21" y="121"/>
                  </a:lnTo>
                  <a:lnTo>
                    <a:pt x="138" y="236"/>
                  </a:lnTo>
                  <a:lnTo>
                    <a:pt x="121" y="236"/>
                  </a:lnTo>
                  <a:lnTo>
                    <a:pt x="236" y="121"/>
                  </a:lnTo>
                  <a:lnTo>
                    <a:pt x="236" y="138"/>
                  </a:lnTo>
                  <a:lnTo>
                    <a:pt x="121" y="21"/>
                  </a:lnTo>
                  <a:lnTo>
                    <a:pt x="138" y="21"/>
                  </a:lnTo>
                  <a:lnTo>
                    <a:pt x="21" y="138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29" name="Freeform 36"/>
            <p:cNvSpPr>
              <a:spLocks/>
            </p:cNvSpPr>
            <p:nvPr/>
          </p:nvSpPr>
          <p:spPr bwMode="auto">
            <a:xfrm>
              <a:off x="4665" y="2720"/>
              <a:ext cx="51" cy="49"/>
            </a:xfrm>
            <a:custGeom>
              <a:avLst/>
              <a:gdLst>
                <a:gd name="T0" fmla="*/ 26 w 51"/>
                <a:gd name="T1" fmla="*/ 0 h 49"/>
                <a:gd name="T2" fmla="*/ 51 w 51"/>
                <a:gd name="T3" fmla="*/ 25 h 49"/>
                <a:gd name="T4" fmla="*/ 26 w 51"/>
                <a:gd name="T5" fmla="*/ 49 h 49"/>
                <a:gd name="T6" fmla="*/ 0 w 51"/>
                <a:gd name="T7" fmla="*/ 25 h 49"/>
                <a:gd name="T8" fmla="*/ 26 w 51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49">
                  <a:moveTo>
                    <a:pt x="26" y="0"/>
                  </a:moveTo>
                  <a:lnTo>
                    <a:pt x="51" y="25"/>
                  </a:lnTo>
                  <a:lnTo>
                    <a:pt x="26" y="49"/>
                  </a:lnTo>
                  <a:lnTo>
                    <a:pt x="0" y="25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30" name="Freeform 37"/>
            <p:cNvSpPr>
              <a:spLocks noEditPoints="1"/>
            </p:cNvSpPr>
            <p:nvPr/>
          </p:nvSpPr>
          <p:spPr bwMode="auto">
            <a:xfrm>
              <a:off x="4663" y="2718"/>
              <a:ext cx="56" cy="54"/>
            </a:xfrm>
            <a:custGeom>
              <a:avLst/>
              <a:gdLst>
                <a:gd name="T0" fmla="*/ 121 w 258"/>
                <a:gd name="T1" fmla="*/ 4 h 258"/>
                <a:gd name="T2" fmla="*/ 129 w 258"/>
                <a:gd name="T3" fmla="*/ 0 h 258"/>
                <a:gd name="T4" fmla="*/ 138 w 258"/>
                <a:gd name="T5" fmla="*/ 4 h 258"/>
                <a:gd name="T6" fmla="*/ 253 w 258"/>
                <a:gd name="T7" fmla="*/ 121 h 258"/>
                <a:gd name="T8" fmla="*/ 253 w 258"/>
                <a:gd name="T9" fmla="*/ 138 h 258"/>
                <a:gd name="T10" fmla="*/ 138 w 258"/>
                <a:gd name="T11" fmla="*/ 253 h 258"/>
                <a:gd name="T12" fmla="*/ 121 w 258"/>
                <a:gd name="T13" fmla="*/ 253 h 258"/>
                <a:gd name="T14" fmla="*/ 4 w 258"/>
                <a:gd name="T15" fmla="*/ 138 h 258"/>
                <a:gd name="T16" fmla="*/ 0 w 258"/>
                <a:gd name="T17" fmla="*/ 129 h 258"/>
                <a:gd name="T18" fmla="*/ 4 w 258"/>
                <a:gd name="T19" fmla="*/ 121 h 258"/>
                <a:gd name="T20" fmla="*/ 121 w 258"/>
                <a:gd name="T21" fmla="*/ 4 h 258"/>
                <a:gd name="T22" fmla="*/ 21 w 258"/>
                <a:gd name="T23" fmla="*/ 138 h 258"/>
                <a:gd name="T24" fmla="*/ 21 w 258"/>
                <a:gd name="T25" fmla="*/ 121 h 258"/>
                <a:gd name="T26" fmla="*/ 138 w 258"/>
                <a:gd name="T27" fmla="*/ 236 h 258"/>
                <a:gd name="T28" fmla="*/ 121 w 258"/>
                <a:gd name="T29" fmla="*/ 236 h 258"/>
                <a:gd name="T30" fmla="*/ 236 w 258"/>
                <a:gd name="T31" fmla="*/ 121 h 258"/>
                <a:gd name="T32" fmla="*/ 236 w 258"/>
                <a:gd name="T33" fmla="*/ 138 h 258"/>
                <a:gd name="T34" fmla="*/ 121 w 258"/>
                <a:gd name="T35" fmla="*/ 21 h 258"/>
                <a:gd name="T36" fmla="*/ 138 w 258"/>
                <a:gd name="T37" fmla="*/ 21 h 258"/>
                <a:gd name="T38" fmla="*/ 21 w 258"/>
                <a:gd name="T39" fmla="*/ 13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8" h="258">
                  <a:moveTo>
                    <a:pt x="121" y="4"/>
                  </a:moveTo>
                  <a:cubicBezTo>
                    <a:pt x="123" y="2"/>
                    <a:pt x="126" y="0"/>
                    <a:pt x="129" y="0"/>
                  </a:cubicBezTo>
                  <a:cubicBezTo>
                    <a:pt x="132" y="0"/>
                    <a:pt x="135" y="2"/>
                    <a:pt x="138" y="4"/>
                  </a:cubicBezTo>
                  <a:lnTo>
                    <a:pt x="253" y="121"/>
                  </a:lnTo>
                  <a:cubicBezTo>
                    <a:pt x="258" y="125"/>
                    <a:pt x="258" y="133"/>
                    <a:pt x="253" y="138"/>
                  </a:cubicBezTo>
                  <a:lnTo>
                    <a:pt x="138" y="253"/>
                  </a:lnTo>
                  <a:cubicBezTo>
                    <a:pt x="133" y="258"/>
                    <a:pt x="125" y="258"/>
                    <a:pt x="121" y="253"/>
                  </a:cubicBezTo>
                  <a:lnTo>
                    <a:pt x="4" y="138"/>
                  </a:lnTo>
                  <a:cubicBezTo>
                    <a:pt x="2" y="135"/>
                    <a:pt x="0" y="132"/>
                    <a:pt x="0" y="129"/>
                  </a:cubicBezTo>
                  <a:cubicBezTo>
                    <a:pt x="0" y="126"/>
                    <a:pt x="2" y="123"/>
                    <a:pt x="4" y="121"/>
                  </a:cubicBezTo>
                  <a:lnTo>
                    <a:pt x="121" y="4"/>
                  </a:lnTo>
                  <a:close/>
                  <a:moveTo>
                    <a:pt x="21" y="138"/>
                  </a:moveTo>
                  <a:lnTo>
                    <a:pt x="21" y="121"/>
                  </a:lnTo>
                  <a:lnTo>
                    <a:pt x="138" y="236"/>
                  </a:lnTo>
                  <a:lnTo>
                    <a:pt x="121" y="236"/>
                  </a:lnTo>
                  <a:lnTo>
                    <a:pt x="236" y="121"/>
                  </a:lnTo>
                  <a:lnTo>
                    <a:pt x="236" y="138"/>
                  </a:lnTo>
                  <a:lnTo>
                    <a:pt x="121" y="21"/>
                  </a:lnTo>
                  <a:lnTo>
                    <a:pt x="138" y="21"/>
                  </a:lnTo>
                  <a:lnTo>
                    <a:pt x="21" y="138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31" name="Freeform 38"/>
            <p:cNvSpPr>
              <a:spLocks/>
            </p:cNvSpPr>
            <p:nvPr/>
          </p:nvSpPr>
          <p:spPr bwMode="auto">
            <a:xfrm>
              <a:off x="5024" y="2720"/>
              <a:ext cx="50" cy="49"/>
            </a:xfrm>
            <a:custGeom>
              <a:avLst/>
              <a:gdLst>
                <a:gd name="T0" fmla="*/ 25 w 50"/>
                <a:gd name="T1" fmla="*/ 0 h 49"/>
                <a:gd name="T2" fmla="*/ 50 w 50"/>
                <a:gd name="T3" fmla="*/ 25 h 49"/>
                <a:gd name="T4" fmla="*/ 25 w 50"/>
                <a:gd name="T5" fmla="*/ 49 h 49"/>
                <a:gd name="T6" fmla="*/ 0 w 50"/>
                <a:gd name="T7" fmla="*/ 25 h 49"/>
                <a:gd name="T8" fmla="*/ 25 w 5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25" y="0"/>
                  </a:moveTo>
                  <a:lnTo>
                    <a:pt x="50" y="25"/>
                  </a:lnTo>
                  <a:lnTo>
                    <a:pt x="25" y="49"/>
                  </a:lnTo>
                  <a:lnTo>
                    <a:pt x="0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32" name="Freeform 39"/>
            <p:cNvSpPr>
              <a:spLocks noEditPoints="1"/>
            </p:cNvSpPr>
            <p:nvPr/>
          </p:nvSpPr>
          <p:spPr bwMode="auto">
            <a:xfrm>
              <a:off x="5022" y="2718"/>
              <a:ext cx="55" cy="54"/>
            </a:xfrm>
            <a:custGeom>
              <a:avLst/>
              <a:gdLst>
                <a:gd name="T0" fmla="*/ 121 w 258"/>
                <a:gd name="T1" fmla="*/ 4 h 258"/>
                <a:gd name="T2" fmla="*/ 129 w 258"/>
                <a:gd name="T3" fmla="*/ 0 h 258"/>
                <a:gd name="T4" fmla="*/ 138 w 258"/>
                <a:gd name="T5" fmla="*/ 4 h 258"/>
                <a:gd name="T6" fmla="*/ 253 w 258"/>
                <a:gd name="T7" fmla="*/ 121 h 258"/>
                <a:gd name="T8" fmla="*/ 253 w 258"/>
                <a:gd name="T9" fmla="*/ 138 h 258"/>
                <a:gd name="T10" fmla="*/ 138 w 258"/>
                <a:gd name="T11" fmla="*/ 253 h 258"/>
                <a:gd name="T12" fmla="*/ 121 w 258"/>
                <a:gd name="T13" fmla="*/ 253 h 258"/>
                <a:gd name="T14" fmla="*/ 4 w 258"/>
                <a:gd name="T15" fmla="*/ 138 h 258"/>
                <a:gd name="T16" fmla="*/ 0 w 258"/>
                <a:gd name="T17" fmla="*/ 129 h 258"/>
                <a:gd name="T18" fmla="*/ 4 w 258"/>
                <a:gd name="T19" fmla="*/ 121 h 258"/>
                <a:gd name="T20" fmla="*/ 121 w 258"/>
                <a:gd name="T21" fmla="*/ 4 h 258"/>
                <a:gd name="T22" fmla="*/ 21 w 258"/>
                <a:gd name="T23" fmla="*/ 138 h 258"/>
                <a:gd name="T24" fmla="*/ 21 w 258"/>
                <a:gd name="T25" fmla="*/ 121 h 258"/>
                <a:gd name="T26" fmla="*/ 138 w 258"/>
                <a:gd name="T27" fmla="*/ 236 h 258"/>
                <a:gd name="T28" fmla="*/ 121 w 258"/>
                <a:gd name="T29" fmla="*/ 236 h 258"/>
                <a:gd name="T30" fmla="*/ 236 w 258"/>
                <a:gd name="T31" fmla="*/ 121 h 258"/>
                <a:gd name="T32" fmla="*/ 236 w 258"/>
                <a:gd name="T33" fmla="*/ 138 h 258"/>
                <a:gd name="T34" fmla="*/ 121 w 258"/>
                <a:gd name="T35" fmla="*/ 21 h 258"/>
                <a:gd name="T36" fmla="*/ 138 w 258"/>
                <a:gd name="T37" fmla="*/ 21 h 258"/>
                <a:gd name="T38" fmla="*/ 21 w 258"/>
                <a:gd name="T39" fmla="*/ 13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8" h="258">
                  <a:moveTo>
                    <a:pt x="121" y="4"/>
                  </a:moveTo>
                  <a:cubicBezTo>
                    <a:pt x="123" y="2"/>
                    <a:pt x="126" y="0"/>
                    <a:pt x="129" y="0"/>
                  </a:cubicBezTo>
                  <a:cubicBezTo>
                    <a:pt x="132" y="0"/>
                    <a:pt x="135" y="2"/>
                    <a:pt x="138" y="4"/>
                  </a:cubicBezTo>
                  <a:lnTo>
                    <a:pt x="253" y="121"/>
                  </a:lnTo>
                  <a:cubicBezTo>
                    <a:pt x="258" y="125"/>
                    <a:pt x="258" y="133"/>
                    <a:pt x="253" y="138"/>
                  </a:cubicBezTo>
                  <a:lnTo>
                    <a:pt x="138" y="253"/>
                  </a:lnTo>
                  <a:cubicBezTo>
                    <a:pt x="133" y="258"/>
                    <a:pt x="125" y="258"/>
                    <a:pt x="121" y="253"/>
                  </a:cubicBezTo>
                  <a:lnTo>
                    <a:pt x="4" y="138"/>
                  </a:lnTo>
                  <a:cubicBezTo>
                    <a:pt x="2" y="135"/>
                    <a:pt x="0" y="132"/>
                    <a:pt x="0" y="129"/>
                  </a:cubicBezTo>
                  <a:cubicBezTo>
                    <a:pt x="0" y="126"/>
                    <a:pt x="2" y="123"/>
                    <a:pt x="4" y="121"/>
                  </a:cubicBezTo>
                  <a:lnTo>
                    <a:pt x="121" y="4"/>
                  </a:lnTo>
                  <a:close/>
                  <a:moveTo>
                    <a:pt x="21" y="138"/>
                  </a:moveTo>
                  <a:lnTo>
                    <a:pt x="21" y="121"/>
                  </a:lnTo>
                  <a:lnTo>
                    <a:pt x="138" y="236"/>
                  </a:lnTo>
                  <a:lnTo>
                    <a:pt x="121" y="236"/>
                  </a:lnTo>
                  <a:lnTo>
                    <a:pt x="236" y="121"/>
                  </a:lnTo>
                  <a:lnTo>
                    <a:pt x="236" y="138"/>
                  </a:lnTo>
                  <a:lnTo>
                    <a:pt x="121" y="21"/>
                  </a:lnTo>
                  <a:lnTo>
                    <a:pt x="138" y="21"/>
                  </a:lnTo>
                  <a:lnTo>
                    <a:pt x="21" y="138"/>
                  </a:lnTo>
                  <a:close/>
                </a:path>
              </a:pathLst>
            </a:custGeom>
            <a:solidFill>
              <a:srgbClr val="BE4B48"/>
            </a:solidFill>
            <a:ln w="0" cap="flat">
              <a:solidFill>
                <a:srgbClr val="BE4B4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33" name="Rectangle 40"/>
            <p:cNvSpPr>
              <a:spLocks noChangeArrowheads="1"/>
            </p:cNvSpPr>
            <p:nvPr/>
          </p:nvSpPr>
          <p:spPr bwMode="auto">
            <a:xfrm>
              <a:off x="271" y="3603"/>
              <a:ext cx="38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-40,000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41"/>
            <p:cNvSpPr>
              <a:spLocks noChangeArrowheads="1"/>
            </p:cNvSpPr>
            <p:nvPr/>
          </p:nvSpPr>
          <p:spPr bwMode="auto">
            <a:xfrm>
              <a:off x="271" y="3141"/>
              <a:ext cx="38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-20,000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42"/>
            <p:cNvSpPr>
              <a:spLocks noChangeArrowheads="1"/>
            </p:cNvSpPr>
            <p:nvPr/>
          </p:nvSpPr>
          <p:spPr bwMode="auto">
            <a:xfrm>
              <a:off x="532" y="2679"/>
              <a:ext cx="10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43"/>
            <p:cNvSpPr>
              <a:spLocks noChangeArrowheads="1"/>
            </p:cNvSpPr>
            <p:nvPr/>
          </p:nvSpPr>
          <p:spPr bwMode="auto">
            <a:xfrm>
              <a:off x="302" y="2217"/>
              <a:ext cx="35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20,000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Rectangle 44"/>
            <p:cNvSpPr>
              <a:spLocks noChangeArrowheads="1"/>
            </p:cNvSpPr>
            <p:nvPr/>
          </p:nvSpPr>
          <p:spPr bwMode="auto">
            <a:xfrm>
              <a:off x="302" y="1755"/>
              <a:ext cx="35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40,000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Rectangle 45"/>
            <p:cNvSpPr>
              <a:spLocks noChangeArrowheads="1"/>
            </p:cNvSpPr>
            <p:nvPr/>
          </p:nvSpPr>
          <p:spPr bwMode="auto">
            <a:xfrm>
              <a:off x="302" y="1292"/>
              <a:ext cx="35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60,000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Rectangle 46"/>
            <p:cNvSpPr>
              <a:spLocks noChangeArrowheads="1"/>
            </p:cNvSpPr>
            <p:nvPr/>
          </p:nvSpPr>
          <p:spPr bwMode="auto">
            <a:xfrm>
              <a:off x="302" y="830"/>
              <a:ext cx="35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80,000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48"/>
            <p:cNvSpPr>
              <a:spLocks noChangeArrowheads="1"/>
            </p:cNvSpPr>
            <p:nvPr/>
          </p:nvSpPr>
          <p:spPr bwMode="auto">
            <a:xfrm>
              <a:off x="969" y="404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49"/>
            <p:cNvSpPr>
              <a:spLocks noChangeArrowheads="1"/>
            </p:cNvSpPr>
            <p:nvPr/>
          </p:nvSpPr>
          <p:spPr bwMode="auto">
            <a:xfrm>
              <a:off x="1220" y="402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50"/>
            <p:cNvSpPr>
              <a:spLocks noChangeArrowheads="1"/>
            </p:cNvSpPr>
            <p:nvPr/>
          </p:nvSpPr>
          <p:spPr bwMode="auto">
            <a:xfrm>
              <a:off x="1472" y="404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51"/>
            <p:cNvSpPr>
              <a:spLocks noChangeArrowheads="1"/>
            </p:cNvSpPr>
            <p:nvPr/>
          </p:nvSpPr>
          <p:spPr bwMode="auto">
            <a:xfrm>
              <a:off x="1723" y="404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52"/>
            <p:cNvSpPr>
              <a:spLocks noChangeArrowheads="1"/>
            </p:cNvSpPr>
            <p:nvPr/>
          </p:nvSpPr>
          <p:spPr bwMode="auto">
            <a:xfrm>
              <a:off x="1974" y="4045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53"/>
            <p:cNvSpPr>
              <a:spLocks noChangeArrowheads="1"/>
            </p:cNvSpPr>
            <p:nvPr/>
          </p:nvSpPr>
          <p:spPr bwMode="auto">
            <a:xfrm>
              <a:off x="2225" y="402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54"/>
            <p:cNvSpPr>
              <a:spLocks noChangeArrowheads="1"/>
            </p:cNvSpPr>
            <p:nvPr/>
          </p:nvSpPr>
          <p:spPr bwMode="auto">
            <a:xfrm>
              <a:off x="2477" y="402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56"/>
            <p:cNvSpPr>
              <a:spLocks noChangeArrowheads="1"/>
            </p:cNvSpPr>
            <p:nvPr/>
          </p:nvSpPr>
          <p:spPr bwMode="auto">
            <a:xfrm>
              <a:off x="2979" y="403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57"/>
            <p:cNvSpPr>
              <a:spLocks noChangeArrowheads="1"/>
            </p:cNvSpPr>
            <p:nvPr/>
          </p:nvSpPr>
          <p:spPr bwMode="auto">
            <a:xfrm>
              <a:off x="3231" y="4039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58"/>
            <p:cNvSpPr>
              <a:spLocks noChangeArrowheads="1"/>
            </p:cNvSpPr>
            <p:nvPr/>
          </p:nvSpPr>
          <p:spPr bwMode="auto">
            <a:xfrm>
              <a:off x="3482" y="4023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59"/>
            <p:cNvSpPr>
              <a:spLocks noChangeArrowheads="1"/>
            </p:cNvSpPr>
            <p:nvPr/>
          </p:nvSpPr>
          <p:spPr bwMode="auto">
            <a:xfrm>
              <a:off x="3733" y="4056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61"/>
            <p:cNvSpPr>
              <a:spLocks noChangeArrowheads="1"/>
            </p:cNvSpPr>
            <p:nvPr/>
          </p:nvSpPr>
          <p:spPr bwMode="auto">
            <a:xfrm>
              <a:off x="4236" y="4028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Freeform 66"/>
            <p:cNvSpPr>
              <a:spLocks/>
            </p:cNvSpPr>
            <p:nvPr/>
          </p:nvSpPr>
          <p:spPr bwMode="auto">
            <a:xfrm>
              <a:off x="2157" y="3408"/>
              <a:ext cx="154" cy="15"/>
            </a:xfrm>
            <a:custGeom>
              <a:avLst/>
              <a:gdLst>
                <a:gd name="T0" fmla="*/ 72 w 1424"/>
                <a:gd name="T1" fmla="*/ 0 h 144"/>
                <a:gd name="T2" fmla="*/ 1352 w 1424"/>
                <a:gd name="T3" fmla="*/ 0 h 144"/>
                <a:gd name="T4" fmla="*/ 1424 w 1424"/>
                <a:gd name="T5" fmla="*/ 72 h 144"/>
                <a:gd name="T6" fmla="*/ 1352 w 1424"/>
                <a:gd name="T7" fmla="*/ 144 h 144"/>
                <a:gd name="T8" fmla="*/ 72 w 1424"/>
                <a:gd name="T9" fmla="*/ 144 h 144"/>
                <a:gd name="T10" fmla="*/ 0 w 1424"/>
                <a:gd name="T11" fmla="*/ 72 h 144"/>
                <a:gd name="T12" fmla="*/ 72 w 1424"/>
                <a:gd name="T13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4" h="144">
                  <a:moveTo>
                    <a:pt x="72" y="0"/>
                  </a:moveTo>
                  <a:lnTo>
                    <a:pt x="1352" y="0"/>
                  </a:lnTo>
                  <a:cubicBezTo>
                    <a:pt x="1392" y="0"/>
                    <a:pt x="1424" y="33"/>
                    <a:pt x="1424" y="72"/>
                  </a:cubicBezTo>
                  <a:cubicBezTo>
                    <a:pt x="1424" y="112"/>
                    <a:pt x="1392" y="144"/>
                    <a:pt x="1352" y="144"/>
                  </a:cubicBezTo>
                  <a:lnTo>
                    <a:pt x="72" y="144"/>
                  </a:lnTo>
                  <a:cubicBezTo>
                    <a:pt x="33" y="144"/>
                    <a:pt x="0" y="112"/>
                    <a:pt x="0" y="72"/>
                  </a:cubicBezTo>
                  <a:cubicBezTo>
                    <a:pt x="0" y="33"/>
                    <a:pt x="33" y="0"/>
                    <a:pt x="72" y="0"/>
                  </a:cubicBezTo>
                  <a:close/>
                </a:path>
              </a:pathLst>
            </a:custGeom>
            <a:solidFill>
              <a:srgbClr val="BE4B48"/>
            </a:solidFill>
            <a:ln w="1588" cap="flat">
              <a:solidFill>
                <a:srgbClr val="BE4B4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60" name="Freeform 67"/>
            <p:cNvSpPr>
              <a:spLocks/>
            </p:cNvSpPr>
            <p:nvPr/>
          </p:nvSpPr>
          <p:spPr bwMode="auto">
            <a:xfrm>
              <a:off x="2209" y="3391"/>
              <a:ext cx="50" cy="49"/>
            </a:xfrm>
            <a:custGeom>
              <a:avLst/>
              <a:gdLst>
                <a:gd name="T0" fmla="*/ 25 w 50"/>
                <a:gd name="T1" fmla="*/ 0 h 49"/>
                <a:gd name="T2" fmla="*/ 50 w 50"/>
                <a:gd name="T3" fmla="*/ 25 h 49"/>
                <a:gd name="T4" fmla="*/ 25 w 50"/>
                <a:gd name="T5" fmla="*/ 49 h 49"/>
                <a:gd name="T6" fmla="*/ 0 w 50"/>
                <a:gd name="T7" fmla="*/ 25 h 49"/>
                <a:gd name="T8" fmla="*/ 25 w 5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49">
                  <a:moveTo>
                    <a:pt x="25" y="0"/>
                  </a:moveTo>
                  <a:lnTo>
                    <a:pt x="50" y="25"/>
                  </a:lnTo>
                  <a:lnTo>
                    <a:pt x="25" y="49"/>
                  </a:lnTo>
                  <a:lnTo>
                    <a:pt x="0" y="2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61" name="Freeform 68"/>
            <p:cNvSpPr>
              <a:spLocks noEditPoints="1"/>
            </p:cNvSpPr>
            <p:nvPr/>
          </p:nvSpPr>
          <p:spPr bwMode="auto">
            <a:xfrm>
              <a:off x="2206" y="3388"/>
              <a:ext cx="56" cy="55"/>
            </a:xfrm>
            <a:custGeom>
              <a:avLst/>
              <a:gdLst>
                <a:gd name="T0" fmla="*/ 243 w 520"/>
                <a:gd name="T1" fmla="*/ 9 h 519"/>
                <a:gd name="T2" fmla="*/ 277 w 520"/>
                <a:gd name="T3" fmla="*/ 9 h 519"/>
                <a:gd name="T4" fmla="*/ 510 w 520"/>
                <a:gd name="T5" fmla="*/ 242 h 519"/>
                <a:gd name="T6" fmla="*/ 510 w 520"/>
                <a:gd name="T7" fmla="*/ 276 h 519"/>
                <a:gd name="T8" fmla="*/ 277 w 520"/>
                <a:gd name="T9" fmla="*/ 510 h 519"/>
                <a:gd name="T10" fmla="*/ 243 w 520"/>
                <a:gd name="T11" fmla="*/ 510 h 519"/>
                <a:gd name="T12" fmla="*/ 10 w 520"/>
                <a:gd name="T13" fmla="*/ 276 h 519"/>
                <a:gd name="T14" fmla="*/ 10 w 520"/>
                <a:gd name="T15" fmla="*/ 242 h 519"/>
                <a:gd name="T16" fmla="*/ 243 w 520"/>
                <a:gd name="T17" fmla="*/ 9 h 519"/>
                <a:gd name="T18" fmla="*/ 44 w 520"/>
                <a:gd name="T19" fmla="*/ 276 h 519"/>
                <a:gd name="T20" fmla="*/ 44 w 520"/>
                <a:gd name="T21" fmla="*/ 242 h 519"/>
                <a:gd name="T22" fmla="*/ 277 w 520"/>
                <a:gd name="T23" fmla="*/ 476 h 519"/>
                <a:gd name="T24" fmla="*/ 243 w 520"/>
                <a:gd name="T25" fmla="*/ 476 h 519"/>
                <a:gd name="T26" fmla="*/ 476 w 520"/>
                <a:gd name="T27" fmla="*/ 242 h 519"/>
                <a:gd name="T28" fmla="*/ 476 w 520"/>
                <a:gd name="T29" fmla="*/ 276 h 519"/>
                <a:gd name="T30" fmla="*/ 243 w 520"/>
                <a:gd name="T31" fmla="*/ 43 h 519"/>
                <a:gd name="T32" fmla="*/ 277 w 520"/>
                <a:gd name="T33" fmla="*/ 43 h 519"/>
                <a:gd name="T34" fmla="*/ 44 w 520"/>
                <a:gd name="T35" fmla="*/ 276 h 5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20" h="519">
                  <a:moveTo>
                    <a:pt x="243" y="9"/>
                  </a:moveTo>
                  <a:cubicBezTo>
                    <a:pt x="252" y="0"/>
                    <a:pt x="267" y="0"/>
                    <a:pt x="277" y="9"/>
                  </a:cubicBezTo>
                  <a:lnTo>
                    <a:pt x="510" y="242"/>
                  </a:lnTo>
                  <a:cubicBezTo>
                    <a:pt x="520" y="252"/>
                    <a:pt x="520" y="267"/>
                    <a:pt x="510" y="276"/>
                  </a:cubicBezTo>
                  <a:lnTo>
                    <a:pt x="277" y="510"/>
                  </a:lnTo>
                  <a:cubicBezTo>
                    <a:pt x="267" y="519"/>
                    <a:pt x="252" y="519"/>
                    <a:pt x="243" y="510"/>
                  </a:cubicBezTo>
                  <a:lnTo>
                    <a:pt x="10" y="276"/>
                  </a:lnTo>
                  <a:cubicBezTo>
                    <a:pt x="0" y="267"/>
                    <a:pt x="0" y="252"/>
                    <a:pt x="10" y="242"/>
                  </a:cubicBezTo>
                  <a:lnTo>
                    <a:pt x="243" y="9"/>
                  </a:lnTo>
                  <a:close/>
                  <a:moveTo>
                    <a:pt x="44" y="276"/>
                  </a:moveTo>
                  <a:lnTo>
                    <a:pt x="44" y="242"/>
                  </a:lnTo>
                  <a:lnTo>
                    <a:pt x="277" y="476"/>
                  </a:lnTo>
                  <a:lnTo>
                    <a:pt x="243" y="476"/>
                  </a:lnTo>
                  <a:lnTo>
                    <a:pt x="476" y="242"/>
                  </a:lnTo>
                  <a:lnTo>
                    <a:pt x="476" y="276"/>
                  </a:lnTo>
                  <a:lnTo>
                    <a:pt x="243" y="43"/>
                  </a:lnTo>
                  <a:lnTo>
                    <a:pt x="277" y="43"/>
                  </a:lnTo>
                  <a:lnTo>
                    <a:pt x="44" y="276"/>
                  </a:lnTo>
                  <a:close/>
                </a:path>
              </a:pathLst>
            </a:custGeom>
            <a:solidFill>
              <a:srgbClr val="BE4B48"/>
            </a:solidFill>
            <a:ln w="1588" cap="flat">
              <a:solidFill>
                <a:srgbClr val="BE4B4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62" name="Rectangle 69"/>
            <p:cNvSpPr>
              <a:spLocks noChangeArrowheads="1"/>
            </p:cNvSpPr>
            <p:nvPr/>
          </p:nvSpPr>
          <p:spPr bwMode="auto">
            <a:xfrm>
              <a:off x="2318" y="3350"/>
              <a:ext cx="743" cy="1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Prvi dan u mjesecu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Freeform 70"/>
            <p:cNvSpPr>
              <a:spLocks noEditPoints="1"/>
            </p:cNvSpPr>
            <p:nvPr/>
          </p:nvSpPr>
          <p:spPr bwMode="auto">
            <a:xfrm>
              <a:off x="240" y="768"/>
              <a:ext cx="5280" cy="3354"/>
            </a:xfrm>
            <a:custGeom>
              <a:avLst/>
              <a:gdLst>
                <a:gd name="T0" fmla="*/ 0 w 24432"/>
                <a:gd name="T1" fmla="*/ 12 h 15964"/>
                <a:gd name="T2" fmla="*/ 12 w 24432"/>
                <a:gd name="T3" fmla="*/ 0 h 15964"/>
                <a:gd name="T4" fmla="*/ 24420 w 24432"/>
                <a:gd name="T5" fmla="*/ 0 h 15964"/>
                <a:gd name="T6" fmla="*/ 24432 w 24432"/>
                <a:gd name="T7" fmla="*/ 12 h 15964"/>
                <a:gd name="T8" fmla="*/ 24432 w 24432"/>
                <a:gd name="T9" fmla="*/ 15952 h 15964"/>
                <a:gd name="T10" fmla="*/ 24420 w 24432"/>
                <a:gd name="T11" fmla="*/ 15964 h 15964"/>
                <a:gd name="T12" fmla="*/ 12 w 24432"/>
                <a:gd name="T13" fmla="*/ 15964 h 15964"/>
                <a:gd name="T14" fmla="*/ 0 w 24432"/>
                <a:gd name="T15" fmla="*/ 15952 h 15964"/>
                <a:gd name="T16" fmla="*/ 0 w 24432"/>
                <a:gd name="T17" fmla="*/ 12 h 15964"/>
                <a:gd name="T18" fmla="*/ 24 w 24432"/>
                <a:gd name="T19" fmla="*/ 15952 h 15964"/>
                <a:gd name="T20" fmla="*/ 12 w 24432"/>
                <a:gd name="T21" fmla="*/ 15940 h 15964"/>
                <a:gd name="T22" fmla="*/ 24420 w 24432"/>
                <a:gd name="T23" fmla="*/ 15940 h 15964"/>
                <a:gd name="T24" fmla="*/ 24408 w 24432"/>
                <a:gd name="T25" fmla="*/ 15952 h 15964"/>
                <a:gd name="T26" fmla="*/ 24408 w 24432"/>
                <a:gd name="T27" fmla="*/ 12 h 15964"/>
                <a:gd name="T28" fmla="*/ 24420 w 24432"/>
                <a:gd name="T29" fmla="*/ 24 h 15964"/>
                <a:gd name="T30" fmla="*/ 12 w 24432"/>
                <a:gd name="T31" fmla="*/ 24 h 15964"/>
                <a:gd name="T32" fmla="*/ 24 w 24432"/>
                <a:gd name="T33" fmla="*/ 12 h 15964"/>
                <a:gd name="T34" fmla="*/ 24 w 24432"/>
                <a:gd name="T35" fmla="*/ 15952 h 15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432" h="15964">
                  <a:moveTo>
                    <a:pt x="0" y="12"/>
                  </a:moveTo>
                  <a:cubicBezTo>
                    <a:pt x="0" y="6"/>
                    <a:pt x="6" y="0"/>
                    <a:pt x="12" y="0"/>
                  </a:cubicBezTo>
                  <a:lnTo>
                    <a:pt x="24420" y="0"/>
                  </a:lnTo>
                  <a:cubicBezTo>
                    <a:pt x="24427" y="0"/>
                    <a:pt x="24432" y="6"/>
                    <a:pt x="24432" y="12"/>
                  </a:cubicBezTo>
                  <a:lnTo>
                    <a:pt x="24432" y="15952"/>
                  </a:lnTo>
                  <a:cubicBezTo>
                    <a:pt x="24432" y="15959"/>
                    <a:pt x="24427" y="15964"/>
                    <a:pt x="24420" y="15964"/>
                  </a:cubicBezTo>
                  <a:lnTo>
                    <a:pt x="12" y="15964"/>
                  </a:lnTo>
                  <a:cubicBezTo>
                    <a:pt x="6" y="15964"/>
                    <a:pt x="0" y="15959"/>
                    <a:pt x="0" y="15952"/>
                  </a:cubicBezTo>
                  <a:lnTo>
                    <a:pt x="0" y="12"/>
                  </a:lnTo>
                  <a:close/>
                  <a:moveTo>
                    <a:pt x="24" y="15952"/>
                  </a:moveTo>
                  <a:lnTo>
                    <a:pt x="12" y="15940"/>
                  </a:lnTo>
                  <a:lnTo>
                    <a:pt x="24420" y="15940"/>
                  </a:lnTo>
                  <a:lnTo>
                    <a:pt x="24408" y="15952"/>
                  </a:lnTo>
                  <a:lnTo>
                    <a:pt x="24408" y="12"/>
                  </a:lnTo>
                  <a:lnTo>
                    <a:pt x="24420" y="24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24" y="15952"/>
                  </a:lnTo>
                  <a:close/>
                </a:path>
              </a:pathLst>
            </a:custGeom>
            <a:solidFill>
              <a:srgbClr val="868686"/>
            </a:solidFill>
            <a:ln w="0" cap="flat">
              <a:solidFill>
                <a:srgbClr val="8686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64" name="Rectangle 71"/>
            <p:cNvSpPr>
              <a:spLocks noChangeArrowheads="1"/>
            </p:cNvSpPr>
            <p:nvPr/>
          </p:nvSpPr>
          <p:spPr bwMode="auto">
            <a:xfrm>
              <a:off x="2380" y="1034"/>
              <a:ext cx="289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Ostvareni saldo naspram</a:t>
              </a:r>
              <a:r>
                <a:rPr kumimoji="0" lang="sr-Latn-RS" altLang="sr-Latn-RS" sz="14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predviđenog salda poč</a:t>
              </a:r>
              <a:r>
                <a:rPr lang="sr-Latn-RS" altLang="sr-Latn-RS" sz="1400" dirty="0" smtClean="0">
                  <a:solidFill>
                    <a:srgbClr val="000000"/>
                  </a:solidFill>
                  <a:latin typeface="Calibri" pitchFamily="34" charset="0"/>
                </a:rPr>
                <a:t>etkom mjeseca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Rectangle 72"/>
            <p:cNvSpPr>
              <a:spLocks noChangeArrowheads="1"/>
            </p:cNvSpPr>
            <p:nvPr/>
          </p:nvSpPr>
          <p:spPr bwMode="auto">
            <a:xfrm>
              <a:off x="4704" y="3430"/>
              <a:ext cx="380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 smtClean="0">
                  <a:solidFill>
                    <a:srgbClr val="000000"/>
                  </a:solidFill>
                  <a:latin typeface="Calibri" pitchFamily="34" charset="0"/>
                </a:rPr>
                <a:t>Radni dani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066" name="TextBox 1065"/>
          <p:cNvSpPr txBox="1"/>
          <p:nvPr/>
        </p:nvSpPr>
        <p:spPr>
          <a:xfrm>
            <a:off x="1034530" y="5821352"/>
            <a:ext cx="346249" cy="47307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1. ruj.</a:t>
            </a:r>
            <a:endParaRPr lang="hr-HR" sz="1050" dirty="0"/>
          </a:p>
        </p:txBody>
      </p:sp>
      <p:sp>
        <p:nvSpPr>
          <p:cNvPr id="67" name="TextBox 66"/>
          <p:cNvSpPr txBox="1"/>
          <p:nvPr/>
        </p:nvSpPr>
        <p:spPr>
          <a:xfrm>
            <a:off x="1370417" y="5821351"/>
            <a:ext cx="346249" cy="47307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22. ruj.</a:t>
            </a:r>
            <a:endParaRPr lang="hr-HR" sz="1050" dirty="0"/>
          </a:p>
        </p:txBody>
      </p:sp>
      <p:sp>
        <p:nvSpPr>
          <p:cNvPr id="68" name="TextBox 67"/>
          <p:cNvSpPr txBox="1"/>
          <p:nvPr/>
        </p:nvSpPr>
        <p:spPr>
          <a:xfrm>
            <a:off x="1685520" y="5758381"/>
            <a:ext cx="507831" cy="5340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13. list.</a:t>
            </a:r>
            <a:endParaRPr lang="hr-HR" sz="1050" dirty="0"/>
          </a:p>
        </p:txBody>
      </p:sp>
      <p:sp>
        <p:nvSpPr>
          <p:cNvPr id="69" name="TextBox 68"/>
          <p:cNvSpPr txBox="1"/>
          <p:nvPr/>
        </p:nvSpPr>
        <p:spPr>
          <a:xfrm>
            <a:off x="2055320" y="5758382"/>
            <a:ext cx="346249" cy="53402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3. stud.</a:t>
            </a:r>
            <a:endParaRPr lang="hr-HR" sz="1050" dirty="0"/>
          </a:p>
        </p:txBody>
      </p:sp>
      <p:sp>
        <p:nvSpPr>
          <p:cNvPr id="70" name="TextBox 69"/>
          <p:cNvSpPr txBox="1"/>
          <p:nvPr/>
        </p:nvSpPr>
        <p:spPr>
          <a:xfrm>
            <a:off x="2455568" y="5664718"/>
            <a:ext cx="346249" cy="62971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24. stud.</a:t>
            </a:r>
            <a:endParaRPr lang="hr-HR" sz="1050" dirty="0"/>
          </a:p>
        </p:txBody>
      </p:sp>
      <p:sp>
        <p:nvSpPr>
          <p:cNvPr id="71" name="TextBox 70"/>
          <p:cNvSpPr txBox="1"/>
          <p:nvPr/>
        </p:nvSpPr>
        <p:spPr>
          <a:xfrm>
            <a:off x="2844396" y="5664718"/>
            <a:ext cx="346249" cy="59721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15. </a:t>
            </a:r>
            <a:r>
              <a:rPr lang="hr-HR" sz="1050" dirty="0" err="1" smtClean="0"/>
              <a:t>pros</a:t>
            </a:r>
            <a:r>
              <a:rPr lang="hr-HR" sz="1050" dirty="0" smtClean="0"/>
              <a:t>.</a:t>
            </a:r>
            <a:endParaRPr lang="hr-HR" sz="1050" dirty="0"/>
          </a:p>
        </p:txBody>
      </p:sp>
      <p:sp>
        <p:nvSpPr>
          <p:cNvPr id="72" name="TextBox 71"/>
          <p:cNvSpPr txBox="1"/>
          <p:nvPr/>
        </p:nvSpPr>
        <p:spPr>
          <a:xfrm>
            <a:off x="3274520" y="5758381"/>
            <a:ext cx="507831" cy="507826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5. </a:t>
            </a:r>
            <a:r>
              <a:rPr lang="hr-HR" sz="1050" dirty="0" err="1" smtClean="0"/>
              <a:t>siječ</a:t>
            </a:r>
            <a:r>
              <a:rPr lang="hr-HR" sz="1050" dirty="0" smtClean="0"/>
              <a:t>.</a:t>
            </a:r>
            <a:endParaRPr lang="hr-HR" sz="1050" dirty="0"/>
          </a:p>
        </p:txBody>
      </p:sp>
      <p:sp>
        <p:nvSpPr>
          <p:cNvPr id="73" name="TextBox 72"/>
          <p:cNvSpPr txBox="1"/>
          <p:nvPr/>
        </p:nvSpPr>
        <p:spPr>
          <a:xfrm>
            <a:off x="3672888" y="5698975"/>
            <a:ext cx="346249" cy="54985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26. </a:t>
            </a:r>
            <a:r>
              <a:rPr lang="hr-HR" sz="1050" dirty="0" err="1" smtClean="0"/>
              <a:t>siječ</a:t>
            </a:r>
            <a:endParaRPr lang="hr-HR" sz="1050" dirty="0"/>
          </a:p>
        </p:txBody>
      </p:sp>
      <p:sp>
        <p:nvSpPr>
          <p:cNvPr id="74" name="TextBox 73"/>
          <p:cNvSpPr txBox="1"/>
          <p:nvPr/>
        </p:nvSpPr>
        <p:spPr>
          <a:xfrm>
            <a:off x="4089519" y="5656114"/>
            <a:ext cx="346249" cy="55721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16. </a:t>
            </a:r>
            <a:r>
              <a:rPr lang="hr-HR" sz="1050" dirty="0" err="1" smtClean="0"/>
              <a:t>velj</a:t>
            </a:r>
            <a:r>
              <a:rPr lang="hr-HR" sz="1050" dirty="0" smtClean="0"/>
              <a:t>.</a:t>
            </a:r>
            <a:endParaRPr lang="hr-HR" sz="1050" dirty="0"/>
          </a:p>
        </p:txBody>
      </p:sp>
      <p:sp>
        <p:nvSpPr>
          <p:cNvPr id="75" name="TextBox 74"/>
          <p:cNvSpPr txBox="1"/>
          <p:nvPr/>
        </p:nvSpPr>
        <p:spPr>
          <a:xfrm>
            <a:off x="4469813" y="5675162"/>
            <a:ext cx="507831" cy="54610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9. </a:t>
            </a:r>
            <a:r>
              <a:rPr lang="hr-HR" sz="1050" dirty="0" err="1" smtClean="0"/>
              <a:t>ožuj</a:t>
            </a:r>
            <a:r>
              <a:rPr lang="hr-HR" sz="1050" dirty="0" smtClean="0"/>
              <a:t>.</a:t>
            </a:r>
            <a:endParaRPr lang="hr-HR" sz="1050" dirty="0"/>
          </a:p>
        </p:txBody>
      </p:sp>
      <p:sp>
        <p:nvSpPr>
          <p:cNvPr id="76" name="TextBox 75"/>
          <p:cNvSpPr txBox="1"/>
          <p:nvPr/>
        </p:nvSpPr>
        <p:spPr>
          <a:xfrm>
            <a:off x="4869776" y="5698975"/>
            <a:ext cx="346249" cy="56295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30. </a:t>
            </a:r>
            <a:r>
              <a:rPr lang="hr-HR" sz="1050" dirty="0" err="1" smtClean="0"/>
              <a:t>ožuj</a:t>
            </a:r>
            <a:r>
              <a:rPr lang="hr-HR" sz="1050" dirty="0" smtClean="0"/>
              <a:t>.</a:t>
            </a:r>
            <a:endParaRPr lang="hr-HR" sz="1050" dirty="0"/>
          </a:p>
        </p:txBody>
      </p:sp>
      <p:sp>
        <p:nvSpPr>
          <p:cNvPr id="77" name="TextBox 76"/>
          <p:cNvSpPr txBox="1"/>
          <p:nvPr/>
        </p:nvSpPr>
        <p:spPr>
          <a:xfrm>
            <a:off x="5286587" y="5675163"/>
            <a:ext cx="346249" cy="57308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20. </a:t>
            </a:r>
            <a:r>
              <a:rPr lang="hr-HR" sz="1050" dirty="0" err="1" smtClean="0"/>
              <a:t>trav</a:t>
            </a:r>
            <a:r>
              <a:rPr lang="hr-HR" sz="1050" dirty="0" smtClean="0"/>
              <a:t>.</a:t>
            </a:r>
            <a:endParaRPr lang="hr-HR" sz="1050" dirty="0"/>
          </a:p>
        </p:txBody>
      </p:sp>
      <p:sp>
        <p:nvSpPr>
          <p:cNvPr id="78" name="TextBox 77"/>
          <p:cNvSpPr txBox="1"/>
          <p:nvPr/>
        </p:nvSpPr>
        <p:spPr>
          <a:xfrm>
            <a:off x="5670177" y="5675164"/>
            <a:ext cx="346249" cy="57308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11. svib.</a:t>
            </a:r>
            <a:endParaRPr lang="hr-HR" sz="1050" dirty="0"/>
          </a:p>
        </p:txBody>
      </p:sp>
      <p:sp>
        <p:nvSpPr>
          <p:cNvPr id="79" name="TextBox 78"/>
          <p:cNvSpPr txBox="1"/>
          <p:nvPr/>
        </p:nvSpPr>
        <p:spPr>
          <a:xfrm>
            <a:off x="6087388" y="5675165"/>
            <a:ext cx="346249" cy="5952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1. lipanj</a:t>
            </a:r>
            <a:endParaRPr lang="hr-HR" sz="1050" dirty="0"/>
          </a:p>
        </p:txBody>
      </p:sp>
      <p:sp>
        <p:nvSpPr>
          <p:cNvPr id="80" name="TextBox 79"/>
          <p:cNvSpPr txBox="1"/>
          <p:nvPr/>
        </p:nvSpPr>
        <p:spPr>
          <a:xfrm>
            <a:off x="6482676" y="5737365"/>
            <a:ext cx="346249" cy="47307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22 lip.</a:t>
            </a:r>
            <a:endParaRPr lang="hr-HR" sz="1050" dirty="0"/>
          </a:p>
        </p:txBody>
      </p:sp>
      <p:sp>
        <p:nvSpPr>
          <p:cNvPr id="81" name="TextBox 80"/>
          <p:cNvSpPr txBox="1"/>
          <p:nvPr/>
        </p:nvSpPr>
        <p:spPr>
          <a:xfrm>
            <a:off x="6876464" y="5806448"/>
            <a:ext cx="346249" cy="47307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3. srp.</a:t>
            </a:r>
            <a:endParaRPr lang="hr-HR" sz="1050" dirty="0"/>
          </a:p>
        </p:txBody>
      </p:sp>
      <p:sp>
        <p:nvSpPr>
          <p:cNvPr id="82" name="TextBox 81"/>
          <p:cNvSpPr txBox="1"/>
          <p:nvPr/>
        </p:nvSpPr>
        <p:spPr>
          <a:xfrm>
            <a:off x="7287539" y="5648175"/>
            <a:ext cx="346249" cy="643981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3. </a:t>
            </a:r>
            <a:r>
              <a:rPr lang="hr-HR" sz="1050" dirty="0" err="1" smtClean="0"/>
              <a:t>kolov</a:t>
            </a:r>
            <a:r>
              <a:rPr lang="hr-HR" sz="1050" dirty="0" smtClean="0"/>
              <a:t>.</a:t>
            </a:r>
            <a:endParaRPr lang="hr-HR" sz="1050" dirty="0"/>
          </a:p>
        </p:txBody>
      </p:sp>
      <p:sp>
        <p:nvSpPr>
          <p:cNvPr id="83" name="TextBox 82"/>
          <p:cNvSpPr txBox="1"/>
          <p:nvPr/>
        </p:nvSpPr>
        <p:spPr>
          <a:xfrm>
            <a:off x="7667837" y="5675165"/>
            <a:ext cx="346249" cy="67627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24. </a:t>
            </a:r>
            <a:r>
              <a:rPr lang="hr-HR" sz="1050" dirty="0" err="1" smtClean="0"/>
              <a:t>kolov</a:t>
            </a:r>
            <a:r>
              <a:rPr lang="hr-HR" sz="1050" dirty="0" smtClean="0"/>
              <a:t>.</a:t>
            </a:r>
            <a:endParaRPr lang="hr-HR" sz="1050" dirty="0"/>
          </a:p>
        </p:txBody>
      </p:sp>
      <p:sp>
        <p:nvSpPr>
          <p:cNvPr id="84" name="TextBox 83"/>
          <p:cNvSpPr txBox="1"/>
          <p:nvPr/>
        </p:nvSpPr>
        <p:spPr>
          <a:xfrm>
            <a:off x="8078114" y="5788857"/>
            <a:ext cx="346249" cy="473075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hr-HR" sz="1050" dirty="0" smtClean="0"/>
              <a:t>14. ruj.</a:t>
            </a:r>
            <a:endParaRPr lang="hr-HR" sz="1050" dirty="0"/>
          </a:p>
        </p:txBody>
      </p:sp>
    </p:spTree>
    <p:extLst>
      <p:ext uri="{BB962C8B-B14F-4D97-AF65-F5344CB8AC3E}">
        <p14:creationId xmlns:p14="http://schemas.microsoft.com/office/powerpoint/2010/main" val="16877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1219200"/>
          </a:xfrm>
        </p:spPr>
        <p:txBody>
          <a:bodyPr/>
          <a:lstStyle/>
          <a:p>
            <a:r>
              <a:rPr lang="hr-HR" dirty="0"/>
              <a:t>U</a:t>
            </a:r>
            <a:r>
              <a:rPr dirty="0" err="1" smtClean="0"/>
              <a:t>sredotočenost</a:t>
            </a:r>
            <a:r>
              <a:rPr dirty="0" smtClean="0"/>
              <a:t> na kumulativne greške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973763" y="799630"/>
            <a:ext cx="3096849" cy="5328592"/>
          </a:xfrm>
        </p:spPr>
        <p:txBody>
          <a:bodyPr>
            <a:noAutofit/>
          </a:bodyPr>
          <a:lstStyle/>
          <a:p>
            <a:r>
              <a:rPr lang="en-GB" sz="1600" dirty="0" smtClean="0"/>
              <a:t>Listopad: kumulativna negativna greška početkom mjeseca – 29.000 tijekom 7 dana.</a:t>
            </a:r>
          </a:p>
          <a:p>
            <a:r>
              <a:rPr sz="1600" dirty="0" smtClean="0"/>
              <a:t>Lipanj: krajem mjeseca, kumulativna greška – 37,000 tijekom 5 dana.</a:t>
            </a:r>
            <a:r>
              <a:rPr lang="en-GB" sz="1600" dirty="0"/>
              <a:t> Ali je povezana s odgođenom prodajom obveznica. Ukoliko je odluka donesena ranije, nema problema.</a:t>
            </a:r>
          </a:p>
          <a:p>
            <a:r>
              <a:rPr lang="en-GB" sz="1600" dirty="0" smtClean="0"/>
              <a:t>Rujan vrlo volatilan Pozitivna je greška sredinom mjeseca, povezana s aukcijom obveznica i primitkom poreza, preokrenuta, potom je došlo do smanjenja od 30.000 krajem mjeseca.</a:t>
            </a:r>
            <a:endParaRPr lang="hr-HR" sz="1600" dirty="0"/>
          </a:p>
          <a:p>
            <a:r>
              <a:rPr lang="en-GB" sz="1600" dirty="0" smtClean="0"/>
              <a:t>Predložen minimalni iznos salda oko 30.000 – 40.000 (plus rezerva), potrebna je dodatna analiza</a:t>
            </a:r>
            <a:endParaRPr lang="hr-HR" sz="1600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28600" y="1214438"/>
            <a:ext cx="5861050" cy="5254626"/>
            <a:chOff x="144" y="765"/>
            <a:chExt cx="3692" cy="3310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4" y="768"/>
              <a:ext cx="3692" cy="3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46" y="770"/>
              <a:ext cx="3688" cy="330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19" y="829"/>
              <a:ext cx="3344" cy="31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19" y="826"/>
              <a:ext cx="3344" cy="3155"/>
            </a:xfrm>
            <a:custGeom>
              <a:avLst/>
              <a:gdLst>
                <a:gd name="T0" fmla="*/ 0 w 3344"/>
                <a:gd name="T1" fmla="*/ 3150 h 3155"/>
                <a:gd name="T2" fmla="*/ 3344 w 3344"/>
                <a:gd name="T3" fmla="*/ 3150 h 3155"/>
                <a:gd name="T4" fmla="*/ 3344 w 3344"/>
                <a:gd name="T5" fmla="*/ 3155 h 3155"/>
                <a:gd name="T6" fmla="*/ 0 w 3344"/>
                <a:gd name="T7" fmla="*/ 3155 h 3155"/>
                <a:gd name="T8" fmla="*/ 0 w 3344"/>
                <a:gd name="T9" fmla="*/ 3150 h 3155"/>
                <a:gd name="T10" fmla="*/ 0 w 3344"/>
                <a:gd name="T11" fmla="*/ 2625 h 3155"/>
                <a:gd name="T12" fmla="*/ 3344 w 3344"/>
                <a:gd name="T13" fmla="*/ 2625 h 3155"/>
                <a:gd name="T14" fmla="*/ 3344 w 3344"/>
                <a:gd name="T15" fmla="*/ 2630 h 3155"/>
                <a:gd name="T16" fmla="*/ 0 w 3344"/>
                <a:gd name="T17" fmla="*/ 2630 h 3155"/>
                <a:gd name="T18" fmla="*/ 0 w 3344"/>
                <a:gd name="T19" fmla="*/ 2625 h 3155"/>
                <a:gd name="T20" fmla="*/ 0 w 3344"/>
                <a:gd name="T21" fmla="*/ 1575 h 3155"/>
                <a:gd name="T22" fmla="*/ 3344 w 3344"/>
                <a:gd name="T23" fmla="*/ 1575 h 3155"/>
                <a:gd name="T24" fmla="*/ 3344 w 3344"/>
                <a:gd name="T25" fmla="*/ 1580 h 3155"/>
                <a:gd name="T26" fmla="*/ 0 w 3344"/>
                <a:gd name="T27" fmla="*/ 1580 h 3155"/>
                <a:gd name="T28" fmla="*/ 0 w 3344"/>
                <a:gd name="T29" fmla="*/ 1575 h 3155"/>
                <a:gd name="T30" fmla="*/ 0 w 3344"/>
                <a:gd name="T31" fmla="*/ 1051 h 3155"/>
                <a:gd name="T32" fmla="*/ 3344 w 3344"/>
                <a:gd name="T33" fmla="*/ 1051 h 3155"/>
                <a:gd name="T34" fmla="*/ 3344 w 3344"/>
                <a:gd name="T35" fmla="*/ 1056 h 3155"/>
                <a:gd name="T36" fmla="*/ 0 w 3344"/>
                <a:gd name="T37" fmla="*/ 1056 h 3155"/>
                <a:gd name="T38" fmla="*/ 0 w 3344"/>
                <a:gd name="T39" fmla="*/ 1051 h 3155"/>
                <a:gd name="T40" fmla="*/ 0 w 3344"/>
                <a:gd name="T41" fmla="*/ 526 h 3155"/>
                <a:gd name="T42" fmla="*/ 3344 w 3344"/>
                <a:gd name="T43" fmla="*/ 526 h 3155"/>
                <a:gd name="T44" fmla="*/ 3344 w 3344"/>
                <a:gd name="T45" fmla="*/ 531 h 3155"/>
                <a:gd name="T46" fmla="*/ 0 w 3344"/>
                <a:gd name="T47" fmla="*/ 531 h 3155"/>
                <a:gd name="T48" fmla="*/ 0 w 3344"/>
                <a:gd name="T49" fmla="*/ 526 h 3155"/>
                <a:gd name="T50" fmla="*/ 0 w 3344"/>
                <a:gd name="T51" fmla="*/ 0 h 3155"/>
                <a:gd name="T52" fmla="*/ 3344 w 3344"/>
                <a:gd name="T53" fmla="*/ 0 h 3155"/>
                <a:gd name="T54" fmla="*/ 3344 w 3344"/>
                <a:gd name="T55" fmla="*/ 5 h 3155"/>
                <a:gd name="T56" fmla="*/ 0 w 3344"/>
                <a:gd name="T57" fmla="*/ 5 h 3155"/>
                <a:gd name="T58" fmla="*/ 0 w 3344"/>
                <a:gd name="T59" fmla="*/ 0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344" h="3155">
                  <a:moveTo>
                    <a:pt x="0" y="3150"/>
                  </a:moveTo>
                  <a:lnTo>
                    <a:pt x="3344" y="3150"/>
                  </a:lnTo>
                  <a:lnTo>
                    <a:pt x="3344" y="3155"/>
                  </a:lnTo>
                  <a:lnTo>
                    <a:pt x="0" y="3155"/>
                  </a:lnTo>
                  <a:lnTo>
                    <a:pt x="0" y="3150"/>
                  </a:lnTo>
                  <a:close/>
                  <a:moveTo>
                    <a:pt x="0" y="2625"/>
                  </a:moveTo>
                  <a:lnTo>
                    <a:pt x="3344" y="2625"/>
                  </a:lnTo>
                  <a:lnTo>
                    <a:pt x="3344" y="2630"/>
                  </a:lnTo>
                  <a:lnTo>
                    <a:pt x="0" y="2630"/>
                  </a:lnTo>
                  <a:lnTo>
                    <a:pt x="0" y="2625"/>
                  </a:lnTo>
                  <a:close/>
                  <a:moveTo>
                    <a:pt x="0" y="1575"/>
                  </a:moveTo>
                  <a:lnTo>
                    <a:pt x="3344" y="1575"/>
                  </a:lnTo>
                  <a:lnTo>
                    <a:pt x="3344" y="1580"/>
                  </a:lnTo>
                  <a:lnTo>
                    <a:pt x="0" y="1580"/>
                  </a:lnTo>
                  <a:lnTo>
                    <a:pt x="0" y="1575"/>
                  </a:lnTo>
                  <a:close/>
                  <a:moveTo>
                    <a:pt x="0" y="1051"/>
                  </a:moveTo>
                  <a:lnTo>
                    <a:pt x="3344" y="1051"/>
                  </a:lnTo>
                  <a:lnTo>
                    <a:pt x="3344" y="1056"/>
                  </a:lnTo>
                  <a:lnTo>
                    <a:pt x="0" y="1056"/>
                  </a:lnTo>
                  <a:lnTo>
                    <a:pt x="0" y="1051"/>
                  </a:lnTo>
                  <a:close/>
                  <a:moveTo>
                    <a:pt x="0" y="526"/>
                  </a:moveTo>
                  <a:lnTo>
                    <a:pt x="3344" y="526"/>
                  </a:lnTo>
                  <a:lnTo>
                    <a:pt x="3344" y="531"/>
                  </a:lnTo>
                  <a:lnTo>
                    <a:pt x="0" y="531"/>
                  </a:lnTo>
                  <a:lnTo>
                    <a:pt x="0" y="526"/>
                  </a:lnTo>
                  <a:close/>
                  <a:moveTo>
                    <a:pt x="0" y="0"/>
                  </a:moveTo>
                  <a:lnTo>
                    <a:pt x="3344" y="0"/>
                  </a:lnTo>
                  <a:lnTo>
                    <a:pt x="3344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417" y="829"/>
              <a:ext cx="4" cy="3149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396" y="826"/>
              <a:ext cx="23" cy="3155"/>
            </a:xfrm>
            <a:custGeom>
              <a:avLst/>
              <a:gdLst>
                <a:gd name="T0" fmla="*/ 0 w 23"/>
                <a:gd name="T1" fmla="*/ 3150 h 3155"/>
                <a:gd name="T2" fmla="*/ 23 w 23"/>
                <a:gd name="T3" fmla="*/ 3150 h 3155"/>
                <a:gd name="T4" fmla="*/ 23 w 23"/>
                <a:gd name="T5" fmla="*/ 3155 h 3155"/>
                <a:gd name="T6" fmla="*/ 0 w 23"/>
                <a:gd name="T7" fmla="*/ 3155 h 3155"/>
                <a:gd name="T8" fmla="*/ 0 w 23"/>
                <a:gd name="T9" fmla="*/ 3150 h 3155"/>
                <a:gd name="T10" fmla="*/ 0 w 23"/>
                <a:gd name="T11" fmla="*/ 2625 h 3155"/>
                <a:gd name="T12" fmla="*/ 23 w 23"/>
                <a:gd name="T13" fmla="*/ 2625 h 3155"/>
                <a:gd name="T14" fmla="*/ 23 w 23"/>
                <a:gd name="T15" fmla="*/ 2630 h 3155"/>
                <a:gd name="T16" fmla="*/ 0 w 23"/>
                <a:gd name="T17" fmla="*/ 2630 h 3155"/>
                <a:gd name="T18" fmla="*/ 0 w 23"/>
                <a:gd name="T19" fmla="*/ 2625 h 3155"/>
                <a:gd name="T20" fmla="*/ 0 w 23"/>
                <a:gd name="T21" fmla="*/ 2100 h 3155"/>
                <a:gd name="T22" fmla="*/ 23 w 23"/>
                <a:gd name="T23" fmla="*/ 2100 h 3155"/>
                <a:gd name="T24" fmla="*/ 23 w 23"/>
                <a:gd name="T25" fmla="*/ 2105 h 3155"/>
                <a:gd name="T26" fmla="*/ 0 w 23"/>
                <a:gd name="T27" fmla="*/ 2105 h 3155"/>
                <a:gd name="T28" fmla="*/ 0 w 23"/>
                <a:gd name="T29" fmla="*/ 2100 h 3155"/>
                <a:gd name="T30" fmla="*/ 0 w 23"/>
                <a:gd name="T31" fmla="*/ 1575 h 3155"/>
                <a:gd name="T32" fmla="*/ 23 w 23"/>
                <a:gd name="T33" fmla="*/ 1575 h 3155"/>
                <a:gd name="T34" fmla="*/ 23 w 23"/>
                <a:gd name="T35" fmla="*/ 1580 h 3155"/>
                <a:gd name="T36" fmla="*/ 0 w 23"/>
                <a:gd name="T37" fmla="*/ 1580 h 3155"/>
                <a:gd name="T38" fmla="*/ 0 w 23"/>
                <a:gd name="T39" fmla="*/ 1575 h 3155"/>
                <a:gd name="T40" fmla="*/ 0 w 23"/>
                <a:gd name="T41" fmla="*/ 1051 h 3155"/>
                <a:gd name="T42" fmla="*/ 23 w 23"/>
                <a:gd name="T43" fmla="*/ 1051 h 3155"/>
                <a:gd name="T44" fmla="*/ 23 w 23"/>
                <a:gd name="T45" fmla="*/ 1056 h 3155"/>
                <a:gd name="T46" fmla="*/ 0 w 23"/>
                <a:gd name="T47" fmla="*/ 1056 h 3155"/>
                <a:gd name="T48" fmla="*/ 0 w 23"/>
                <a:gd name="T49" fmla="*/ 1051 h 3155"/>
                <a:gd name="T50" fmla="*/ 0 w 23"/>
                <a:gd name="T51" fmla="*/ 526 h 3155"/>
                <a:gd name="T52" fmla="*/ 23 w 23"/>
                <a:gd name="T53" fmla="*/ 526 h 3155"/>
                <a:gd name="T54" fmla="*/ 23 w 23"/>
                <a:gd name="T55" fmla="*/ 531 h 3155"/>
                <a:gd name="T56" fmla="*/ 0 w 23"/>
                <a:gd name="T57" fmla="*/ 531 h 3155"/>
                <a:gd name="T58" fmla="*/ 0 w 23"/>
                <a:gd name="T59" fmla="*/ 526 h 3155"/>
                <a:gd name="T60" fmla="*/ 0 w 23"/>
                <a:gd name="T61" fmla="*/ 0 h 3155"/>
                <a:gd name="T62" fmla="*/ 23 w 23"/>
                <a:gd name="T63" fmla="*/ 0 h 3155"/>
                <a:gd name="T64" fmla="*/ 23 w 23"/>
                <a:gd name="T65" fmla="*/ 5 h 3155"/>
                <a:gd name="T66" fmla="*/ 0 w 23"/>
                <a:gd name="T67" fmla="*/ 5 h 3155"/>
                <a:gd name="T68" fmla="*/ 0 w 23"/>
                <a:gd name="T69" fmla="*/ 0 h 3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" h="3155">
                  <a:moveTo>
                    <a:pt x="0" y="3150"/>
                  </a:moveTo>
                  <a:lnTo>
                    <a:pt x="23" y="3150"/>
                  </a:lnTo>
                  <a:lnTo>
                    <a:pt x="23" y="3155"/>
                  </a:lnTo>
                  <a:lnTo>
                    <a:pt x="0" y="3155"/>
                  </a:lnTo>
                  <a:lnTo>
                    <a:pt x="0" y="3150"/>
                  </a:lnTo>
                  <a:close/>
                  <a:moveTo>
                    <a:pt x="0" y="2625"/>
                  </a:moveTo>
                  <a:lnTo>
                    <a:pt x="23" y="2625"/>
                  </a:lnTo>
                  <a:lnTo>
                    <a:pt x="23" y="2630"/>
                  </a:lnTo>
                  <a:lnTo>
                    <a:pt x="0" y="2630"/>
                  </a:lnTo>
                  <a:lnTo>
                    <a:pt x="0" y="2625"/>
                  </a:lnTo>
                  <a:close/>
                  <a:moveTo>
                    <a:pt x="0" y="2100"/>
                  </a:moveTo>
                  <a:lnTo>
                    <a:pt x="23" y="2100"/>
                  </a:lnTo>
                  <a:lnTo>
                    <a:pt x="23" y="2105"/>
                  </a:lnTo>
                  <a:lnTo>
                    <a:pt x="0" y="2105"/>
                  </a:lnTo>
                  <a:lnTo>
                    <a:pt x="0" y="2100"/>
                  </a:lnTo>
                  <a:close/>
                  <a:moveTo>
                    <a:pt x="0" y="1575"/>
                  </a:moveTo>
                  <a:lnTo>
                    <a:pt x="23" y="1575"/>
                  </a:lnTo>
                  <a:lnTo>
                    <a:pt x="23" y="1580"/>
                  </a:lnTo>
                  <a:lnTo>
                    <a:pt x="0" y="1580"/>
                  </a:lnTo>
                  <a:lnTo>
                    <a:pt x="0" y="1575"/>
                  </a:lnTo>
                  <a:close/>
                  <a:moveTo>
                    <a:pt x="0" y="1051"/>
                  </a:moveTo>
                  <a:lnTo>
                    <a:pt x="23" y="1051"/>
                  </a:lnTo>
                  <a:lnTo>
                    <a:pt x="23" y="1056"/>
                  </a:lnTo>
                  <a:lnTo>
                    <a:pt x="0" y="1056"/>
                  </a:lnTo>
                  <a:lnTo>
                    <a:pt x="0" y="1051"/>
                  </a:lnTo>
                  <a:close/>
                  <a:moveTo>
                    <a:pt x="0" y="526"/>
                  </a:moveTo>
                  <a:lnTo>
                    <a:pt x="23" y="526"/>
                  </a:lnTo>
                  <a:lnTo>
                    <a:pt x="23" y="531"/>
                  </a:lnTo>
                  <a:lnTo>
                    <a:pt x="0" y="531"/>
                  </a:lnTo>
                  <a:lnTo>
                    <a:pt x="0" y="526"/>
                  </a:lnTo>
                  <a:close/>
                  <a:moveTo>
                    <a:pt x="0" y="0"/>
                  </a:moveTo>
                  <a:lnTo>
                    <a:pt x="23" y="0"/>
                  </a:lnTo>
                  <a:lnTo>
                    <a:pt x="23" y="5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19" y="2926"/>
              <a:ext cx="3344" cy="5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417" y="2928"/>
              <a:ext cx="3348" cy="31"/>
            </a:xfrm>
            <a:custGeom>
              <a:avLst/>
              <a:gdLst>
                <a:gd name="T0" fmla="*/ 4 w 3348"/>
                <a:gd name="T1" fmla="*/ 31 h 31"/>
                <a:gd name="T2" fmla="*/ 0 w 3348"/>
                <a:gd name="T3" fmla="*/ 0 h 31"/>
                <a:gd name="T4" fmla="*/ 156 w 3348"/>
                <a:gd name="T5" fmla="*/ 0 h 31"/>
                <a:gd name="T6" fmla="*/ 152 w 3348"/>
                <a:gd name="T7" fmla="*/ 31 h 31"/>
                <a:gd name="T8" fmla="*/ 156 w 3348"/>
                <a:gd name="T9" fmla="*/ 0 h 31"/>
                <a:gd name="T10" fmla="*/ 308 w 3348"/>
                <a:gd name="T11" fmla="*/ 31 h 31"/>
                <a:gd name="T12" fmla="*/ 304 w 3348"/>
                <a:gd name="T13" fmla="*/ 0 h 31"/>
                <a:gd name="T14" fmla="*/ 459 w 3348"/>
                <a:gd name="T15" fmla="*/ 0 h 31"/>
                <a:gd name="T16" fmla="*/ 456 w 3348"/>
                <a:gd name="T17" fmla="*/ 31 h 31"/>
                <a:gd name="T18" fmla="*/ 459 w 3348"/>
                <a:gd name="T19" fmla="*/ 0 h 31"/>
                <a:gd name="T20" fmla="*/ 612 w 3348"/>
                <a:gd name="T21" fmla="*/ 31 h 31"/>
                <a:gd name="T22" fmla="*/ 608 w 3348"/>
                <a:gd name="T23" fmla="*/ 0 h 31"/>
                <a:gd name="T24" fmla="*/ 764 w 3348"/>
                <a:gd name="T25" fmla="*/ 0 h 31"/>
                <a:gd name="T26" fmla="*/ 760 w 3348"/>
                <a:gd name="T27" fmla="*/ 31 h 31"/>
                <a:gd name="T28" fmla="*/ 764 w 3348"/>
                <a:gd name="T29" fmla="*/ 0 h 31"/>
                <a:gd name="T30" fmla="*/ 916 w 3348"/>
                <a:gd name="T31" fmla="*/ 31 h 31"/>
                <a:gd name="T32" fmla="*/ 912 w 3348"/>
                <a:gd name="T33" fmla="*/ 0 h 31"/>
                <a:gd name="T34" fmla="*/ 1068 w 3348"/>
                <a:gd name="T35" fmla="*/ 0 h 31"/>
                <a:gd name="T36" fmla="*/ 1064 w 3348"/>
                <a:gd name="T37" fmla="*/ 31 h 31"/>
                <a:gd name="T38" fmla="*/ 1068 w 3348"/>
                <a:gd name="T39" fmla="*/ 0 h 31"/>
                <a:gd name="T40" fmla="*/ 1220 w 3348"/>
                <a:gd name="T41" fmla="*/ 31 h 31"/>
                <a:gd name="T42" fmla="*/ 1216 w 3348"/>
                <a:gd name="T43" fmla="*/ 0 h 31"/>
                <a:gd name="T44" fmla="*/ 1372 w 3348"/>
                <a:gd name="T45" fmla="*/ 0 h 31"/>
                <a:gd name="T46" fmla="*/ 1368 w 3348"/>
                <a:gd name="T47" fmla="*/ 31 h 31"/>
                <a:gd name="T48" fmla="*/ 1372 w 3348"/>
                <a:gd name="T49" fmla="*/ 0 h 31"/>
                <a:gd name="T50" fmla="*/ 1524 w 3348"/>
                <a:gd name="T51" fmla="*/ 31 h 31"/>
                <a:gd name="T52" fmla="*/ 1520 w 3348"/>
                <a:gd name="T53" fmla="*/ 0 h 31"/>
                <a:gd name="T54" fmla="*/ 1676 w 3348"/>
                <a:gd name="T55" fmla="*/ 0 h 31"/>
                <a:gd name="T56" fmla="*/ 1672 w 3348"/>
                <a:gd name="T57" fmla="*/ 31 h 31"/>
                <a:gd name="T58" fmla="*/ 1676 w 3348"/>
                <a:gd name="T59" fmla="*/ 0 h 31"/>
                <a:gd name="T60" fmla="*/ 1828 w 3348"/>
                <a:gd name="T61" fmla="*/ 31 h 31"/>
                <a:gd name="T62" fmla="*/ 1824 w 3348"/>
                <a:gd name="T63" fmla="*/ 0 h 31"/>
                <a:gd name="T64" fmla="*/ 1980 w 3348"/>
                <a:gd name="T65" fmla="*/ 0 h 31"/>
                <a:gd name="T66" fmla="*/ 1976 w 3348"/>
                <a:gd name="T67" fmla="*/ 31 h 31"/>
                <a:gd name="T68" fmla="*/ 1980 w 3348"/>
                <a:gd name="T69" fmla="*/ 0 h 31"/>
                <a:gd name="T70" fmla="*/ 2132 w 3348"/>
                <a:gd name="T71" fmla="*/ 31 h 31"/>
                <a:gd name="T72" fmla="*/ 2129 w 3348"/>
                <a:gd name="T73" fmla="*/ 0 h 31"/>
                <a:gd name="T74" fmla="*/ 2284 w 3348"/>
                <a:gd name="T75" fmla="*/ 0 h 31"/>
                <a:gd name="T76" fmla="*/ 2280 w 3348"/>
                <a:gd name="T77" fmla="*/ 31 h 31"/>
                <a:gd name="T78" fmla="*/ 2284 w 3348"/>
                <a:gd name="T79" fmla="*/ 0 h 31"/>
                <a:gd name="T80" fmla="*/ 2436 w 3348"/>
                <a:gd name="T81" fmla="*/ 31 h 31"/>
                <a:gd name="T82" fmla="*/ 2433 w 3348"/>
                <a:gd name="T83" fmla="*/ 0 h 31"/>
                <a:gd name="T84" fmla="*/ 2588 w 3348"/>
                <a:gd name="T85" fmla="*/ 0 h 31"/>
                <a:gd name="T86" fmla="*/ 2584 w 3348"/>
                <a:gd name="T87" fmla="*/ 31 h 31"/>
                <a:gd name="T88" fmla="*/ 2588 w 3348"/>
                <a:gd name="T89" fmla="*/ 0 h 31"/>
                <a:gd name="T90" fmla="*/ 2740 w 3348"/>
                <a:gd name="T91" fmla="*/ 31 h 31"/>
                <a:gd name="T92" fmla="*/ 2736 w 3348"/>
                <a:gd name="T93" fmla="*/ 0 h 31"/>
                <a:gd name="T94" fmla="*/ 2892 w 3348"/>
                <a:gd name="T95" fmla="*/ 0 h 31"/>
                <a:gd name="T96" fmla="*/ 2888 w 3348"/>
                <a:gd name="T97" fmla="*/ 31 h 31"/>
                <a:gd name="T98" fmla="*/ 2892 w 3348"/>
                <a:gd name="T99" fmla="*/ 0 h 31"/>
                <a:gd name="T100" fmla="*/ 3044 w 3348"/>
                <a:gd name="T101" fmla="*/ 31 h 31"/>
                <a:gd name="T102" fmla="*/ 3040 w 3348"/>
                <a:gd name="T103" fmla="*/ 0 h 31"/>
                <a:gd name="T104" fmla="*/ 3196 w 3348"/>
                <a:gd name="T105" fmla="*/ 0 h 31"/>
                <a:gd name="T106" fmla="*/ 3193 w 3348"/>
                <a:gd name="T107" fmla="*/ 31 h 31"/>
                <a:gd name="T108" fmla="*/ 3196 w 3348"/>
                <a:gd name="T109" fmla="*/ 0 h 31"/>
                <a:gd name="T110" fmla="*/ 3348 w 3348"/>
                <a:gd name="T111" fmla="*/ 31 h 31"/>
                <a:gd name="T112" fmla="*/ 3344 w 3348"/>
                <a:gd name="T1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348" h="31">
                  <a:moveTo>
                    <a:pt x="4" y="0"/>
                  </a:moveTo>
                  <a:lnTo>
                    <a:pt x="4" y="31"/>
                  </a:lnTo>
                  <a:lnTo>
                    <a:pt x="0" y="31"/>
                  </a:lnTo>
                  <a:lnTo>
                    <a:pt x="0" y="0"/>
                  </a:lnTo>
                  <a:lnTo>
                    <a:pt x="4" y="0"/>
                  </a:lnTo>
                  <a:close/>
                  <a:moveTo>
                    <a:pt x="156" y="0"/>
                  </a:moveTo>
                  <a:lnTo>
                    <a:pt x="156" y="31"/>
                  </a:lnTo>
                  <a:lnTo>
                    <a:pt x="152" y="31"/>
                  </a:lnTo>
                  <a:lnTo>
                    <a:pt x="152" y="0"/>
                  </a:lnTo>
                  <a:lnTo>
                    <a:pt x="156" y="0"/>
                  </a:lnTo>
                  <a:close/>
                  <a:moveTo>
                    <a:pt x="308" y="0"/>
                  </a:moveTo>
                  <a:lnTo>
                    <a:pt x="308" y="31"/>
                  </a:lnTo>
                  <a:lnTo>
                    <a:pt x="304" y="31"/>
                  </a:lnTo>
                  <a:lnTo>
                    <a:pt x="304" y="0"/>
                  </a:lnTo>
                  <a:lnTo>
                    <a:pt x="308" y="0"/>
                  </a:lnTo>
                  <a:close/>
                  <a:moveTo>
                    <a:pt x="459" y="0"/>
                  </a:moveTo>
                  <a:lnTo>
                    <a:pt x="459" y="31"/>
                  </a:lnTo>
                  <a:lnTo>
                    <a:pt x="456" y="31"/>
                  </a:lnTo>
                  <a:lnTo>
                    <a:pt x="456" y="0"/>
                  </a:lnTo>
                  <a:lnTo>
                    <a:pt x="459" y="0"/>
                  </a:lnTo>
                  <a:close/>
                  <a:moveTo>
                    <a:pt x="612" y="0"/>
                  </a:moveTo>
                  <a:lnTo>
                    <a:pt x="612" y="31"/>
                  </a:lnTo>
                  <a:lnTo>
                    <a:pt x="608" y="31"/>
                  </a:lnTo>
                  <a:lnTo>
                    <a:pt x="608" y="0"/>
                  </a:lnTo>
                  <a:lnTo>
                    <a:pt x="612" y="0"/>
                  </a:lnTo>
                  <a:close/>
                  <a:moveTo>
                    <a:pt x="764" y="0"/>
                  </a:moveTo>
                  <a:lnTo>
                    <a:pt x="764" y="31"/>
                  </a:lnTo>
                  <a:lnTo>
                    <a:pt x="760" y="31"/>
                  </a:lnTo>
                  <a:lnTo>
                    <a:pt x="760" y="0"/>
                  </a:lnTo>
                  <a:lnTo>
                    <a:pt x="764" y="0"/>
                  </a:lnTo>
                  <a:close/>
                  <a:moveTo>
                    <a:pt x="916" y="0"/>
                  </a:moveTo>
                  <a:lnTo>
                    <a:pt x="916" y="31"/>
                  </a:lnTo>
                  <a:lnTo>
                    <a:pt x="912" y="31"/>
                  </a:lnTo>
                  <a:lnTo>
                    <a:pt x="912" y="0"/>
                  </a:lnTo>
                  <a:lnTo>
                    <a:pt x="916" y="0"/>
                  </a:lnTo>
                  <a:close/>
                  <a:moveTo>
                    <a:pt x="1068" y="0"/>
                  </a:moveTo>
                  <a:lnTo>
                    <a:pt x="1068" y="31"/>
                  </a:lnTo>
                  <a:lnTo>
                    <a:pt x="1064" y="31"/>
                  </a:lnTo>
                  <a:lnTo>
                    <a:pt x="1064" y="0"/>
                  </a:lnTo>
                  <a:lnTo>
                    <a:pt x="1068" y="0"/>
                  </a:lnTo>
                  <a:close/>
                  <a:moveTo>
                    <a:pt x="1220" y="0"/>
                  </a:moveTo>
                  <a:lnTo>
                    <a:pt x="1220" y="31"/>
                  </a:lnTo>
                  <a:lnTo>
                    <a:pt x="1216" y="31"/>
                  </a:lnTo>
                  <a:lnTo>
                    <a:pt x="1216" y="0"/>
                  </a:lnTo>
                  <a:lnTo>
                    <a:pt x="1220" y="0"/>
                  </a:lnTo>
                  <a:close/>
                  <a:moveTo>
                    <a:pt x="1372" y="0"/>
                  </a:moveTo>
                  <a:lnTo>
                    <a:pt x="1372" y="31"/>
                  </a:lnTo>
                  <a:lnTo>
                    <a:pt x="1368" y="31"/>
                  </a:lnTo>
                  <a:lnTo>
                    <a:pt x="1368" y="0"/>
                  </a:lnTo>
                  <a:lnTo>
                    <a:pt x="1372" y="0"/>
                  </a:lnTo>
                  <a:close/>
                  <a:moveTo>
                    <a:pt x="1524" y="0"/>
                  </a:moveTo>
                  <a:lnTo>
                    <a:pt x="1524" y="31"/>
                  </a:lnTo>
                  <a:lnTo>
                    <a:pt x="1520" y="31"/>
                  </a:lnTo>
                  <a:lnTo>
                    <a:pt x="1520" y="0"/>
                  </a:lnTo>
                  <a:lnTo>
                    <a:pt x="1524" y="0"/>
                  </a:lnTo>
                  <a:close/>
                  <a:moveTo>
                    <a:pt x="1676" y="0"/>
                  </a:moveTo>
                  <a:lnTo>
                    <a:pt x="1676" y="31"/>
                  </a:lnTo>
                  <a:lnTo>
                    <a:pt x="1672" y="31"/>
                  </a:lnTo>
                  <a:lnTo>
                    <a:pt x="1672" y="0"/>
                  </a:lnTo>
                  <a:lnTo>
                    <a:pt x="1676" y="0"/>
                  </a:lnTo>
                  <a:close/>
                  <a:moveTo>
                    <a:pt x="1828" y="0"/>
                  </a:moveTo>
                  <a:lnTo>
                    <a:pt x="1828" y="31"/>
                  </a:lnTo>
                  <a:lnTo>
                    <a:pt x="1824" y="31"/>
                  </a:lnTo>
                  <a:lnTo>
                    <a:pt x="1824" y="0"/>
                  </a:lnTo>
                  <a:lnTo>
                    <a:pt x="1828" y="0"/>
                  </a:lnTo>
                  <a:close/>
                  <a:moveTo>
                    <a:pt x="1980" y="0"/>
                  </a:moveTo>
                  <a:lnTo>
                    <a:pt x="1980" y="31"/>
                  </a:lnTo>
                  <a:lnTo>
                    <a:pt x="1976" y="31"/>
                  </a:lnTo>
                  <a:lnTo>
                    <a:pt x="1976" y="0"/>
                  </a:lnTo>
                  <a:lnTo>
                    <a:pt x="1980" y="0"/>
                  </a:lnTo>
                  <a:close/>
                  <a:moveTo>
                    <a:pt x="2132" y="0"/>
                  </a:moveTo>
                  <a:lnTo>
                    <a:pt x="2132" y="31"/>
                  </a:lnTo>
                  <a:lnTo>
                    <a:pt x="2129" y="31"/>
                  </a:lnTo>
                  <a:lnTo>
                    <a:pt x="2129" y="0"/>
                  </a:lnTo>
                  <a:lnTo>
                    <a:pt x="2132" y="0"/>
                  </a:lnTo>
                  <a:close/>
                  <a:moveTo>
                    <a:pt x="2284" y="0"/>
                  </a:moveTo>
                  <a:lnTo>
                    <a:pt x="2284" y="31"/>
                  </a:lnTo>
                  <a:lnTo>
                    <a:pt x="2280" y="31"/>
                  </a:lnTo>
                  <a:lnTo>
                    <a:pt x="2280" y="0"/>
                  </a:lnTo>
                  <a:lnTo>
                    <a:pt x="2284" y="0"/>
                  </a:lnTo>
                  <a:close/>
                  <a:moveTo>
                    <a:pt x="2436" y="0"/>
                  </a:moveTo>
                  <a:lnTo>
                    <a:pt x="2436" y="31"/>
                  </a:lnTo>
                  <a:lnTo>
                    <a:pt x="2433" y="31"/>
                  </a:lnTo>
                  <a:lnTo>
                    <a:pt x="2433" y="0"/>
                  </a:lnTo>
                  <a:lnTo>
                    <a:pt x="2436" y="0"/>
                  </a:lnTo>
                  <a:close/>
                  <a:moveTo>
                    <a:pt x="2588" y="0"/>
                  </a:moveTo>
                  <a:lnTo>
                    <a:pt x="2588" y="31"/>
                  </a:lnTo>
                  <a:lnTo>
                    <a:pt x="2584" y="31"/>
                  </a:lnTo>
                  <a:lnTo>
                    <a:pt x="2584" y="0"/>
                  </a:lnTo>
                  <a:lnTo>
                    <a:pt x="2588" y="0"/>
                  </a:lnTo>
                  <a:close/>
                  <a:moveTo>
                    <a:pt x="2740" y="0"/>
                  </a:moveTo>
                  <a:lnTo>
                    <a:pt x="2740" y="31"/>
                  </a:lnTo>
                  <a:lnTo>
                    <a:pt x="2736" y="31"/>
                  </a:lnTo>
                  <a:lnTo>
                    <a:pt x="2736" y="0"/>
                  </a:lnTo>
                  <a:lnTo>
                    <a:pt x="2740" y="0"/>
                  </a:lnTo>
                  <a:close/>
                  <a:moveTo>
                    <a:pt x="2892" y="0"/>
                  </a:moveTo>
                  <a:lnTo>
                    <a:pt x="2892" y="31"/>
                  </a:lnTo>
                  <a:lnTo>
                    <a:pt x="2888" y="31"/>
                  </a:lnTo>
                  <a:lnTo>
                    <a:pt x="2888" y="0"/>
                  </a:lnTo>
                  <a:lnTo>
                    <a:pt x="2892" y="0"/>
                  </a:lnTo>
                  <a:close/>
                  <a:moveTo>
                    <a:pt x="3044" y="0"/>
                  </a:moveTo>
                  <a:lnTo>
                    <a:pt x="3044" y="31"/>
                  </a:lnTo>
                  <a:lnTo>
                    <a:pt x="3040" y="31"/>
                  </a:lnTo>
                  <a:lnTo>
                    <a:pt x="3040" y="0"/>
                  </a:lnTo>
                  <a:lnTo>
                    <a:pt x="3044" y="0"/>
                  </a:lnTo>
                  <a:close/>
                  <a:moveTo>
                    <a:pt x="3196" y="0"/>
                  </a:moveTo>
                  <a:lnTo>
                    <a:pt x="3196" y="31"/>
                  </a:lnTo>
                  <a:lnTo>
                    <a:pt x="3193" y="31"/>
                  </a:lnTo>
                  <a:lnTo>
                    <a:pt x="3193" y="0"/>
                  </a:lnTo>
                  <a:lnTo>
                    <a:pt x="3196" y="0"/>
                  </a:lnTo>
                  <a:close/>
                  <a:moveTo>
                    <a:pt x="3348" y="0"/>
                  </a:moveTo>
                  <a:lnTo>
                    <a:pt x="3348" y="31"/>
                  </a:lnTo>
                  <a:lnTo>
                    <a:pt x="3344" y="31"/>
                  </a:lnTo>
                  <a:lnTo>
                    <a:pt x="3344" y="0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489" y="2568"/>
              <a:ext cx="3205" cy="1010"/>
            </a:xfrm>
            <a:custGeom>
              <a:avLst/>
              <a:gdLst>
                <a:gd name="T0" fmla="*/ 1067 w 21205"/>
                <a:gd name="T1" fmla="*/ 1941 h 4874"/>
                <a:gd name="T2" fmla="*/ 2050 w 21205"/>
                <a:gd name="T3" fmla="*/ 1870 h 4874"/>
                <a:gd name="T4" fmla="*/ 3057 w 21205"/>
                <a:gd name="T5" fmla="*/ 1733 h 4874"/>
                <a:gd name="T6" fmla="*/ 4085 w 21205"/>
                <a:gd name="T7" fmla="*/ 1768 h 4874"/>
                <a:gd name="T8" fmla="*/ 5072 w 21205"/>
                <a:gd name="T9" fmla="*/ 2470 h 4874"/>
                <a:gd name="T10" fmla="*/ 6109 w 21205"/>
                <a:gd name="T11" fmla="*/ 2599 h 4874"/>
                <a:gd name="T12" fmla="*/ 7051 w 21205"/>
                <a:gd name="T13" fmla="*/ 4817 h 4874"/>
                <a:gd name="T14" fmla="*/ 8094 w 21205"/>
                <a:gd name="T15" fmla="*/ 3294 h 4874"/>
                <a:gd name="T16" fmla="*/ 10097 w 21205"/>
                <a:gd name="T17" fmla="*/ 3461 h 4874"/>
                <a:gd name="T18" fmla="*/ 11090 w 21205"/>
                <a:gd name="T19" fmla="*/ 3416 h 4874"/>
                <a:gd name="T20" fmla="*/ 12086 w 21205"/>
                <a:gd name="T21" fmla="*/ 2997 h 4874"/>
                <a:gd name="T22" fmla="*/ 14099 w 21205"/>
                <a:gd name="T23" fmla="*/ 1417 h 4874"/>
                <a:gd name="T24" fmla="*/ 15126 w 21205"/>
                <a:gd name="T25" fmla="*/ 1350 h 4874"/>
                <a:gd name="T26" fmla="*/ 16108 w 21205"/>
                <a:gd name="T27" fmla="*/ 1363 h 4874"/>
                <a:gd name="T28" fmla="*/ 17126 w 21205"/>
                <a:gd name="T29" fmla="*/ 436 h 4874"/>
                <a:gd name="T30" fmla="*/ 18163 w 21205"/>
                <a:gd name="T31" fmla="*/ 6 h 4874"/>
                <a:gd name="T32" fmla="*/ 19142 w 21205"/>
                <a:gd name="T33" fmla="*/ 599 h 4874"/>
                <a:gd name="T34" fmla="*/ 20180 w 21205"/>
                <a:gd name="T35" fmla="*/ 286 h 4874"/>
                <a:gd name="T36" fmla="*/ 21192 w 21205"/>
                <a:gd name="T37" fmla="*/ 1189 h 4874"/>
                <a:gd name="T38" fmla="*/ 20133 w 21205"/>
                <a:gd name="T39" fmla="*/ 341 h 4874"/>
                <a:gd name="T40" fmla="*/ 19163 w 21205"/>
                <a:gd name="T41" fmla="*/ 668 h 4874"/>
                <a:gd name="T42" fmla="*/ 18126 w 21205"/>
                <a:gd name="T43" fmla="*/ 68 h 4874"/>
                <a:gd name="T44" fmla="*/ 17155 w 21205"/>
                <a:gd name="T45" fmla="*/ 503 h 4874"/>
                <a:gd name="T46" fmla="*/ 16157 w 21205"/>
                <a:gd name="T47" fmla="*/ 1416 h 4874"/>
                <a:gd name="T48" fmla="*/ 15131 w 21205"/>
                <a:gd name="T49" fmla="*/ 1421 h 4874"/>
                <a:gd name="T50" fmla="*/ 14142 w 21205"/>
                <a:gd name="T51" fmla="*/ 1474 h 4874"/>
                <a:gd name="T52" fmla="*/ 12131 w 21205"/>
                <a:gd name="T53" fmla="*/ 3054 h 4874"/>
                <a:gd name="T54" fmla="*/ 11118 w 21205"/>
                <a:gd name="T55" fmla="*/ 3483 h 4874"/>
                <a:gd name="T56" fmla="*/ 10096 w 21205"/>
                <a:gd name="T57" fmla="*/ 3533 h 4874"/>
                <a:gd name="T58" fmla="*/ 8083 w 21205"/>
                <a:gd name="T59" fmla="*/ 3365 h 4874"/>
                <a:gd name="T60" fmla="*/ 7110 w 21205"/>
                <a:gd name="T61" fmla="*/ 4857 h 4874"/>
                <a:gd name="T62" fmla="*/ 7048 w 21205"/>
                <a:gd name="T63" fmla="*/ 4852 h 4874"/>
                <a:gd name="T64" fmla="*/ 6073 w 21205"/>
                <a:gd name="T65" fmla="*/ 2649 h 4874"/>
                <a:gd name="T66" fmla="*/ 5048 w 21205"/>
                <a:gd name="T67" fmla="*/ 2535 h 4874"/>
                <a:gd name="T68" fmla="*/ 4063 w 21205"/>
                <a:gd name="T69" fmla="*/ 1833 h 4874"/>
                <a:gd name="T70" fmla="*/ 3061 w 21205"/>
                <a:gd name="T71" fmla="*/ 1805 h 4874"/>
                <a:gd name="T72" fmla="*/ 1047 w 21205"/>
                <a:gd name="T73" fmla="*/ 2005 h 4874"/>
                <a:gd name="T74" fmla="*/ 18 w 21205"/>
                <a:gd name="T75" fmla="*/ 1218 h 4874"/>
                <a:gd name="T76" fmla="*/ 63 w 21205"/>
                <a:gd name="T77" fmla="*/ 1161 h 4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1205" h="4874">
                  <a:moveTo>
                    <a:pt x="63" y="1161"/>
                  </a:moveTo>
                  <a:lnTo>
                    <a:pt x="1067" y="1941"/>
                  </a:lnTo>
                  <a:lnTo>
                    <a:pt x="1042" y="1934"/>
                  </a:lnTo>
                  <a:lnTo>
                    <a:pt x="2050" y="1870"/>
                  </a:lnTo>
                  <a:lnTo>
                    <a:pt x="3052" y="1734"/>
                  </a:lnTo>
                  <a:cubicBezTo>
                    <a:pt x="3054" y="1734"/>
                    <a:pt x="3056" y="1733"/>
                    <a:pt x="3057" y="1733"/>
                  </a:cubicBezTo>
                  <a:lnTo>
                    <a:pt x="4065" y="1761"/>
                  </a:lnTo>
                  <a:cubicBezTo>
                    <a:pt x="4073" y="1762"/>
                    <a:pt x="4079" y="1764"/>
                    <a:pt x="4085" y="1768"/>
                  </a:cubicBezTo>
                  <a:lnTo>
                    <a:pt x="5089" y="2476"/>
                  </a:lnTo>
                  <a:lnTo>
                    <a:pt x="5072" y="2470"/>
                  </a:lnTo>
                  <a:lnTo>
                    <a:pt x="6080" y="2578"/>
                  </a:lnTo>
                  <a:cubicBezTo>
                    <a:pt x="6093" y="2579"/>
                    <a:pt x="6104" y="2587"/>
                    <a:pt x="6109" y="2599"/>
                  </a:cubicBezTo>
                  <a:lnTo>
                    <a:pt x="7113" y="4823"/>
                  </a:lnTo>
                  <a:lnTo>
                    <a:pt x="7051" y="4817"/>
                  </a:lnTo>
                  <a:lnTo>
                    <a:pt x="8059" y="3309"/>
                  </a:lnTo>
                  <a:cubicBezTo>
                    <a:pt x="8066" y="3298"/>
                    <a:pt x="8080" y="3292"/>
                    <a:pt x="8094" y="3294"/>
                  </a:cubicBezTo>
                  <a:lnTo>
                    <a:pt x="9098" y="3446"/>
                  </a:lnTo>
                  <a:lnTo>
                    <a:pt x="10097" y="3461"/>
                  </a:lnTo>
                  <a:lnTo>
                    <a:pt x="11103" y="3414"/>
                  </a:lnTo>
                  <a:lnTo>
                    <a:pt x="11090" y="3416"/>
                  </a:lnTo>
                  <a:lnTo>
                    <a:pt x="12094" y="2992"/>
                  </a:lnTo>
                  <a:lnTo>
                    <a:pt x="12086" y="2997"/>
                  </a:lnTo>
                  <a:lnTo>
                    <a:pt x="13094" y="2189"/>
                  </a:lnTo>
                  <a:lnTo>
                    <a:pt x="14099" y="1417"/>
                  </a:lnTo>
                  <a:cubicBezTo>
                    <a:pt x="14104" y="1413"/>
                    <a:pt x="14111" y="1410"/>
                    <a:pt x="14118" y="1410"/>
                  </a:cubicBezTo>
                  <a:lnTo>
                    <a:pt x="15126" y="1350"/>
                  </a:lnTo>
                  <a:lnTo>
                    <a:pt x="16133" y="1353"/>
                  </a:lnTo>
                  <a:lnTo>
                    <a:pt x="16108" y="1363"/>
                  </a:lnTo>
                  <a:lnTo>
                    <a:pt x="17116" y="443"/>
                  </a:lnTo>
                  <a:cubicBezTo>
                    <a:pt x="17119" y="440"/>
                    <a:pt x="17123" y="438"/>
                    <a:pt x="17126" y="436"/>
                  </a:cubicBezTo>
                  <a:lnTo>
                    <a:pt x="18130" y="4"/>
                  </a:lnTo>
                  <a:cubicBezTo>
                    <a:pt x="18141" y="0"/>
                    <a:pt x="18153" y="1"/>
                    <a:pt x="18163" y="6"/>
                  </a:cubicBezTo>
                  <a:lnTo>
                    <a:pt x="19171" y="602"/>
                  </a:lnTo>
                  <a:lnTo>
                    <a:pt x="19142" y="599"/>
                  </a:lnTo>
                  <a:lnTo>
                    <a:pt x="20146" y="279"/>
                  </a:lnTo>
                  <a:cubicBezTo>
                    <a:pt x="20157" y="275"/>
                    <a:pt x="20170" y="278"/>
                    <a:pt x="20180" y="286"/>
                  </a:cubicBezTo>
                  <a:lnTo>
                    <a:pt x="21188" y="1138"/>
                  </a:lnTo>
                  <a:cubicBezTo>
                    <a:pt x="21203" y="1151"/>
                    <a:pt x="21205" y="1174"/>
                    <a:pt x="21192" y="1189"/>
                  </a:cubicBezTo>
                  <a:cubicBezTo>
                    <a:pt x="21179" y="1204"/>
                    <a:pt x="21156" y="1206"/>
                    <a:pt x="21141" y="1193"/>
                  </a:cubicBezTo>
                  <a:lnTo>
                    <a:pt x="20133" y="341"/>
                  </a:lnTo>
                  <a:lnTo>
                    <a:pt x="20167" y="348"/>
                  </a:lnTo>
                  <a:lnTo>
                    <a:pt x="19163" y="668"/>
                  </a:lnTo>
                  <a:cubicBezTo>
                    <a:pt x="19154" y="671"/>
                    <a:pt x="19143" y="670"/>
                    <a:pt x="19134" y="664"/>
                  </a:cubicBezTo>
                  <a:lnTo>
                    <a:pt x="18126" y="68"/>
                  </a:lnTo>
                  <a:lnTo>
                    <a:pt x="18159" y="71"/>
                  </a:lnTo>
                  <a:lnTo>
                    <a:pt x="17155" y="503"/>
                  </a:lnTo>
                  <a:lnTo>
                    <a:pt x="17165" y="496"/>
                  </a:lnTo>
                  <a:lnTo>
                    <a:pt x="16157" y="1416"/>
                  </a:lnTo>
                  <a:cubicBezTo>
                    <a:pt x="16150" y="1422"/>
                    <a:pt x="16141" y="1426"/>
                    <a:pt x="16132" y="1425"/>
                  </a:cubicBezTo>
                  <a:lnTo>
                    <a:pt x="15131" y="1421"/>
                  </a:lnTo>
                  <a:lnTo>
                    <a:pt x="14123" y="1481"/>
                  </a:lnTo>
                  <a:lnTo>
                    <a:pt x="14142" y="1474"/>
                  </a:lnTo>
                  <a:lnTo>
                    <a:pt x="13139" y="2246"/>
                  </a:lnTo>
                  <a:lnTo>
                    <a:pt x="12131" y="3054"/>
                  </a:lnTo>
                  <a:cubicBezTo>
                    <a:pt x="12128" y="3056"/>
                    <a:pt x="12126" y="3057"/>
                    <a:pt x="12122" y="3059"/>
                  </a:cubicBezTo>
                  <a:lnTo>
                    <a:pt x="11118" y="3483"/>
                  </a:lnTo>
                  <a:cubicBezTo>
                    <a:pt x="11115" y="3484"/>
                    <a:pt x="11110" y="3485"/>
                    <a:pt x="11106" y="3485"/>
                  </a:cubicBezTo>
                  <a:lnTo>
                    <a:pt x="10096" y="3533"/>
                  </a:lnTo>
                  <a:lnTo>
                    <a:pt x="9087" y="3517"/>
                  </a:lnTo>
                  <a:lnTo>
                    <a:pt x="8083" y="3365"/>
                  </a:lnTo>
                  <a:lnTo>
                    <a:pt x="8118" y="3349"/>
                  </a:lnTo>
                  <a:lnTo>
                    <a:pt x="7110" y="4857"/>
                  </a:lnTo>
                  <a:cubicBezTo>
                    <a:pt x="7103" y="4868"/>
                    <a:pt x="7091" y="4874"/>
                    <a:pt x="7077" y="4873"/>
                  </a:cubicBezTo>
                  <a:cubicBezTo>
                    <a:pt x="7064" y="4872"/>
                    <a:pt x="7053" y="4864"/>
                    <a:pt x="7048" y="4852"/>
                  </a:cubicBezTo>
                  <a:lnTo>
                    <a:pt x="6044" y="2628"/>
                  </a:lnTo>
                  <a:lnTo>
                    <a:pt x="6073" y="2649"/>
                  </a:lnTo>
                  <a:lnTo>
                    <a:pt x="5065" y="2541"/>
                  </a:lnTo>
                  <a:cubicBezTo>
                    <a:pt x="5059" y="2541"/>
                    <a:pt x="5053" y="2538"/>
                    <a:pt x="5048" y="2535"/>
                  </a:cubicBezTo>
                  <a:lnTo>
                    <a:pt x="4044" y="1827"/>
                  </a:lnTo>
                  <a:lnTo>
                    <a:pt x="4063" y="1833"/>
                  </a:lnTo>
                  <a:lnTo>
                    <a:pt x="3055" y="1805"/>
                  </a:lnTo>
                  <a:lnTo>
                    <a:pt x="3061" y="1805"/>
                  </a:lnTo>
                  <a:lnTo>
                    <a:pt x="2055" y="1941"/>
                  </a:lnTo>
                  <a:lnTo>
                    <a:pt x="1047" y="2005"/>
                  </a:lnTo>
                  <a:cubicBezTo>
                    <a:pt x="1038" y="2006"/>
                    <a:pt x="1029" y="2003"/>
                    <a:pt x="1022" y="1998"/>
                  </a:cubicBezTo>
                  <a:lnTo>
                    <a:pt x="18" y="1218"/>
                  </a:lnTo>
                  <a:cubicBezTo>
                    <a:pt x="3" y="1206"/>
                    <a:pt x="0" y="1183"/>
                    <a:pt x="12" y="1167"/>
                  </a:cubicBezTo>
                  <a:cubicBezTo>
                    <a:pt x="24" y="1152"/>
                    <a:pt x="47" y="1149"/>
                    <a:pt x="63" y="1161"/>
                  </a:cubicBezTo>
                  <a:close/>
                </a:path>
              </a:pathLst>
            </a:custGeom>
            <a:solidFill>
              <a:srgbClr val="4A7EBB"/>
            </a:solidFill>
            <a:ln w="1588" cap="flat">
              <a:solidFill>
                <a:srgbClr val="4A7EBB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489" y="2603"/>
              <a:ext cx="3205" cy="1167"/>
            </a:xfrm>
            <a:custGeom>
              <a:avLst/>
              <a:gdLst>
                <a:gd name="T0" fmla="*/ 468 w 21205"/>
                <a:gd name="T1" fmla="*/ 1977 h 5631"/>
                <a:gd name="T2" fmla="*/ 534 w 21205"/>
                <a:gd name="T3" fmla="*/ 1948 h 5631"/>
                <a:gd name="T4" fmla="*/ 1216 w 21205"/>
                <a:gd name="T5" fmla="*/ 1617 h 5631"/>
                <a:gd name="T6" fmla="*/ 1376 w 21205"/>
                <a:gd name="T7" fmla="*/ 1632 h 5631"/>
                <a:gd name="T8" fmla="*/ 1887 w 21205"/>
                <a:gd name="T9" fmla="*/ 1356 h 5631"/>
                <a:gd name="T10" fmla="*/ 2321 w 21205"/>
                <a:gd name="T11" fmla="*/ 1295 h 5631"/>
                <a:gd name="T12" fmla="*/ 2441 w 21205"/>
                <a:gd name="T13" fmla="*/ 1188 h 5631"/>
                <a:gd name="T14" fmla="*/ 3069 w 21205"/>
                <a:gd name="T15" fmla="*/ 1025 h 5631"/>
                <a:gd name="T16" fmla="*/ 3427 w 21205"/>
                <a:gd name="T17" fmla="*/ 1154 h 5631"/>
                <a:gd name="T18" fmla="*/ 3538 w 21205"/>
                <a:gd name="T19" fmla="*/ 1270 h 5631"/>
                <a:gd name="T20" fmla="*/ 4098 w 21205"/>
                <a:gd name="T21" fmla="*/ 1391 h 5631"/>
                <a:gd name="T22" fmla="*/ 4517 w 21205"/>
                <a:gd name="T23" fmla="*/ 1518 h 5631"/>
                <a:gd name="T24" fmla="*/ 4669 w 21205"/>
                <a:gd name="T25" fmla="*/ 1466 h 5631"/>
                <a:gd name="T26" fmla="*/ 4914 w 21205"/>
                <a:gd name="T27" fmla="*/ 1534 h 5631"/>
                <a:gd name="T28" fmla="*/ 5627 w 21205"/>
                <a:gd name="T29" fmla="*/ 1333 h 5631"/>
                <a:gd name="T30" fmla="*/ 5787 w 21205"/>
                <a:gd name="T31" fmla="*/ 1356 h 5631"/>
                <a:gd name="T32" fmla="*/ 6088 w 21205"/>
                <a:gd name="T33" fmla="*/ 1257 h 5631"/>
                <a:gd name="T34" fmla="*/ 6238 w 21205"/>
                <a:gd name="T35" fmla="*/ 1017 h 5631"/>
                <a:gd name="T36" fmla="*/ 6807 w 21205"/>
                <a:gd name="T37" fmla="*/ 518 h 5631"/>
                <a:gd name="T38" fmla="*/ 6859 w 21205"/>
                <a:gd name="T39" fmla="*/ 468 h 5631"/>
                <a:gd name="T40" fmla="*/ 7511 w 21205"/>
                <a:gd name="T41" fmla="*/ 125 h 5631"/>
                <a:gd name="T42" fmla="*/ 7667 w 21205"/>
                <a:gd name="T43" fmla="*/ 166 h 5631"/>
                <a:gd name="T44" fmla="*/ 8230 w 21205"/>
                <a:gd name="T45" fmla="*/ 26 h 5631"/>
                <a:gd name="T46" fmla="*/ 8644 w 21205"/>
                <a:gd name="T47" fmla="*/ 170 h 5631"/>
                <a:gd name="T48" fmla="*/ 8798 w 21205"/>
                <a:gd name="T49" fmla="*/ 123 h 5631"/>
                <a:gd name="T50" fmla="*/ 9362 w 21205"/>
                <a:gd name="T51" fmla="*/ 255 h 5631"/>
                <a:gd name="T52" fmla="*/ 9754 w 21205"/>
                <a:gd name="T53" fmla="*/ 451 h 5631"/>
                <a:gd name="T54" fmla="*/ 9912 w 21205"/>
                <a:gd name="T55" fmla="*/ 424 h 5631"/>
                <a:gd name="T56" fmla="*/ 10634 w 21205"/>
                <a:gd name="T57" fmla="*/ 393 h 5631"/>
                <a:gd name="T58" fmla="*/ 10705 w 21205"/>
                <a:gd name="T59" fmla="*/ 376 h 5631"/>
                <a:gd name="T60" fmla="*/ 11028 w 21205"/>
                <a:gd name="T61" fmla="*/ 337 h 5631"/>
                <a:gd name="T62" fmla="*/ 11590 w 21205"/>
                <a:gd name="T63" fmla="*/ 352 h 5631"/>
                <a:gd name="T64" fmla="*/ 11997 w 21205"/>
                <a:gd name="T65" fmla="*/ 515 h 5631"/>
                <a:gd name="T66" fmla="*/ 12143 w 21205"/>
                <a:gd name="T67" fmla="*/ 463 h 5631"/>
                <a:gd name="T68" fmla="*/ 12899 w 21205"/>
                <a:gd name="T69" fmla="*/ 437 h 5631"/>
                <a:gd name="T70" fmla="*/ 13119 w 21205"/>
                <a:gd name="T71" fmla="*/ 454 h 5631"/>
                <a:gd name="T72" fmla="*/ 13296 w 21205"/>
                <a:gd name="T73" fmla="*/ 391 h 5631"/>
                <a:gd name="T74" fmla="*/ 14049 w 21205"/>
                <a:gd name="T75" fmla="*/ 463 h 5631"/>
                <a:gd name="T76" fmla="*/ 14121 w 21205"/>
                <a:gd name="T77" fmla="*/ 467 h 5631"/>
                <a:gd name="T78" fmla="*/ 14853 w 21205"/>
                <a:gd name="T79" fmla="*/ 661 h 5631"/>
                <a:gd name="T80" fmla="*/ 14968 w 21205"/>
                <a:gd name="T81" fmla="*/ 773 h 5631"/>
                <a:gd name="T82" fmla="*/ 15549 w 21205"/>
                <a:gd name="T83" fmla="*/ 809 h 5631"/>
                <a:gd name="T84" fmla="*/ 15967 w 21205"/>
                <a:gd name="T85" fmla="*/ 940 h 5631"/>
                <a:gd name="T86" fmla="*/ 16098 w 21205"/>
                <a:gd name="T87" fmla="*/ 938 h 5631"/>
                <a:gd name="T88" fmla="*/ 16207 w 21205"/>
                <a:gd name="T89" fmla="*/ 1148 h 5631"/>
                <a:gd name="T90" fmla="*/ 16484 w 21205"/>
                <a:gd name="T91" fmla="*/ 1852 h 5631"/>
                <a:gd name="T92" fmla="*/ 16462 w 21205"/>
                <a:gd name="T93" fmla="*/ 2012 h 5631"/>
                <a:gd name="T94" fmla="*/ 16714 w 21205"/>
                <a:gd name="T95" fmla="*/ 2534 h 5631"/>
                <a:gd name="T96" fmla="*/ 16785 w 21205"/>
                <a:gd name="T97" fmla="*/ 2967 h 5631"/>
                <a:gd name="T98" fmla="*/ 16899 w 21205"/>
                <a:gd name="T99" fmla="*/ 3080 h 5631"/>
                <a:gd name="T100" fmla="*/ 17107 w 21205"/>
                <a:gd name="T101" fmla="*/ 3808 h 5631"/>
                <a:gd name="T102" fmla="*/ 17110 w 21205"/>
                <a:gd name="T103" fmla="*/ 3917 h 5631"/>
                <a:gd name="T104" fmla="*/ 17811 w 21205"/>
                <a:gd name="T105" fmla="*/ 3633 h 5631"/>
                <a:gd name="T106" fmla="*/ 17971 w 21205"/>
                <a:gd name="T107" fmla="*/ 3653 h 5631"/>
                <a:gd name="T108" fmla="*/ 18505 w 21205"/>
                <a:gd name="T109" fmla="*/ 3679 h 5631"/>
                <a:gd name="T110" fmla="*/ 18868 w 21205"/>
                <a:gd name="T111" fmla="*/ 3924 h 5631"/>
                <a:gd name="T112" fmla="*/ 19029 w 21205"/>
                <a:gd name="T113" fmla="*/ 3919 h 5631"/>
                <a:gd name="T114" fmla="*/ 19628 w 21205"/>
                <a:gd name="T115" fmla="*/ 4386 h 5631"/>
                <a:gd name="T116" fmla="*/ 19685 w 21205"/>
                <a:gd name="T117" fmla="*/ 4430 h 5631"/>
                <a:gd name="T118" fmla="*/ 20303 w 21205"/>
                <a:gd name="T119" fmla="*/ 4868 h 5631"/>
                <a:gd name="T120" fmla="*/ 20372 w 21205"/>
                <a:gd name="T121" fmla="*/ 5013 h 5631"/>
                <a:gd name="T122" fmla="*/ 20869 w 21205"/>
                <a:gd name="T123" fmla="*/ 5313 h 5631"/>
                <a:gd name="T124" fmla="*/ 21142 w 21205"/>
                <a:gd name="T125" fmla="*/ 5619 h 5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05" h="5631">
                  <a:moveTo>
                    <a:pt x="26" y="2134"/>
                  </a:moveTo>
                  <a:lnTo>
                    <a:pt x="158" y="2075"/>
                  </a:lnTo>
                  <a:cubicBezTo>
                    <a:pt x="176" y="2067"/>
                    <a:pt x="197" y="2075"/>
                    <a:pt x="205" y="2094"/>
                  </a:cubicBezTo>
                  <a:cubicBezTo>
                    <a:pt x="213" y="2112"/>
                    <a:pt x="205" y="2133"/>
                    <a:pt x="187" y="2141"/>
                  </a:cubicBezTo>
                  <a:lnTo>
                    <a:pt x="55" y="2199"/>
                  </a:lnTo>
                  <a:cubicBezTo>
                    <a:pt x="37" y="2207"/>
                    <a:pt x="16" y="2199"/>
                    <a:pt x="8" y="2181"/>
                  </a:cubicBezTo>
                  <a:cubicBezTo>
                    <a:pt x="0" y="2163"/>
                    <a:pt x="8" y="2142"/>
                    <a:pt x="26" y="2134"/>
                  </a:cubicBezTo>
                  <a:close/>
                  <a:moveTo>
                    <a:pt x="289" y="2017"/>
                  </a:moveTo>
                  <a:lnTo>
                    <a:pt x="421" y="1959"/>
                  </a:lnTo>
                  <a:cubicBezTo>
                    <a:pt x="439" y="1951"/>
                    <a:pt x="460" y="1959"/>
                    <a:pt x="468" y="1977"/>
                  </a:cubicBezTo>
                  <a:cubicBezTo>
                    <a:pt x="477" y="1995"/>
                    <a:pt x="468" y="2017"/>
                    <a:pt x="450" y="2025"/>
                  </a:cubicBezTo>
                  <a:lnTo>
                    <a:pt x="318" y="2083"/>
                  </a:lnTo>
                  <a:cubicBezTo>
                    <a:pt x="300" y="2091"/>
                    <a:pt x="279" y="2083"/>
                    <a:pt x="271" y="2065"/>
                  </a:cubicBezTo>
                  <a:cubicBezTo>
                    <a:pt x="263" y="2046"/>
                    <a:pt x="271" y="2025"/>
                    <a:pt x="289" y="2017"/>
                  </a:cubicBezTo>
                  <a:close/>
                  <a:moveTo>
                    <a:pt x="553" y="1901"/>
                  </a:moveTo>
                  <a:lnTo>
                    <a:pt x="684" y="1842"/>
                  </a:lnTo>
                  <a:cubicBezTo>
                    <a:pt x="703" y="1834"/>
                    <a:pt x="724" y="1843"/>
                    <a:pt x="732" y="1861"/>
                  </a:cubicBezTo>
                  <a:cubicBezTo>
                    <a:pt x="740" y="1879"/>
                    <a:pt x="732" y="1900"/>
                    <a:pt x="714" y="1908"/>
                  </a:cubicBezTo>
                  <a:lnTo>
                    <a:pt x="582" y="1966"/>
                  </a:lnTo>
                  <a:cubicBezTo>
                    <a:pt x="564" y="1974"/>
                    <a:pt x="542" y="1966"/>
                    <a:pt x="534" y="1948"/>
                  </a:cubicBezTo>
                  <a:cubicBezTo>
                    <a:pt x="526" y="1930"/>
                    <a:pt x="535" y="1909"/>
                    <a:pt x="553" y="1901"/>
                  </a:cubicBezTo>
                  <a:close/>
                  <a:moveTo>
                    <a:pt x="816" y="1784"/>
                  </a:moveTo>
                  <a:lnTo>
                    <a:pt x="948" y="1726"/>
                  </a:lnTo>
                  <a:cubicBezTo>
                    <a:pt x="966" y="1718"/>
                    <a:pt x="987" y="1726"/>
                    <a:pt x="995" y="1744"/>
                  </a:cubicBezTo>
                  <a:cubicBezTo>
                    <a:pt x="1003" y="1762"/>
                    <a:pt x="995" y="1784"/>
                    <a:pt x="977" y="1792"/>
                  </a:cubicBezTo>
                  <a:lnTo>
                    <a:pt x="845" y="1850"/>
                  </a:lnTo>
                  <a:cubicBezTo>
                    <a:pt x="827" y="1858"/>
                    <a:pt x="806" y="1850"/>
                    <a:pt x="798" y="1832"/>
                  </a:cubicBezTo>
                  <a:cubicBezTo>
                    <a:pt x="790" y="1813"/>
                    <a:pt x="798" y="1792"/>
                    <a:pt x="816" y="1784"/>
                  </a:cubicBezTo>
                  <a:close/>
                  <a:moveTo>
                    <a:pt x="1082" y="1669"/>
                  </a:moveTo>
                  <a:lnTo>
                    <a:pt x="1216" y="1617"/>
                  </a:lnTo>
                  <a:cubicBezTo>
                    <a:pt x="1235" y="1610"/>
                    <a:pt x="1256" y="1619"/>
                    <a:pt x="1263" y="1638"/>
                  </a:cubicBezTo>
                  <a:cubicBezTo>
                    <a:pt x="1270" y="1656"/>
                    <a:pt x="1261" y="1677"/>
                    <a:pt x="1242" y="1684"/>
                  </a:cubicBezTo>
                  <a:lnTo>
                    <a:pt x="1108" y="1736"/>
                  </a:lnTo>
                  <a:cubicBezTo>
                    <a:pt x="1090" y="1744"/>
                    <a:pt x="1069" y="1734"/>
                    <a:pt x="1061" y="1716"/>
                  </a:cubicBezTo>
                  <a:cubicBezTo>
                    <a:pt x="1054" y="1697"/>
                    <a:pt x="1063" y="1676"/>
                    <a:pt x="1082" y="1669"/>
                  </a:cubicBezTo>
                  <a:close/>
                  <a:moveTo>
                    <a:pt x="1350" y="1565"/>
                  </a:moveTo>
                  <a:lnTo>
                    <a:pt x="1485" y="1513"/>
                  </a:lnTo>
                  <a:cubicBezTo>
                    <a:pt x="1503" y="1505"/>
                    <a:pt x="1524" y="1515"/>
                    <a:pt x="1531" y="1533"/>
                  </a:cubicBezTo>
                  <a:cubicBezTo>
                    <a:pt x="1538" y="1552"/>
                    <a:pt x="1529" y="1573"/>
                    <a:pt x="1511" y="1580"/>
                  </a:cubicBezTo>
                  <a:lnTo>
                    <a:pt x="1376" y="1632"/>
                  </a:lnTo>
                  <a:cubicBezTo>
                    <a:pt x="1358" y="1639"/>
                    <a:pt x="1337" y="1630"/>
                    <a:pt x="1330" y="1611"/>
                  </a:cubicBezTo>
                  <a:cubicBezTo>
                    <a:pt x="1323" y="1593"/>
                    <a:pt x="1332" y="1572"/>
                    <a:pt x="1350" y="1565"/>
                  </a:cubicBezTo>
                  <a:close/>
                  <a:moveTo>
                    <a:pt x="1619" y="1460"/>
                  </a:moveTo>
                  <a:lnTo>
                    <a:pt x="1753" y="1408"/>
                  </a:lnTo>
                  <a:cubicBezTo>
                    <a:pt x="1772" y="1401"/>
                    <a:pt x="1792" y="1410"/>
                    <a:pt x="1800" y="1429"/>
                  </a:cubicBezTo>
                  <a:cubicBezTo>
                    <a:pt x="1807" y="1447"/>
                    <a:pt x="1798" y="1468"/>
                    <a:pt x="1779" y="1475"/>
                  </a:cubicBezTo>
                  <a:lnTo>
                    <a:pt x="1645" y="1528"/>
                  </a:lnTo>
                  <a:cubicBezTo>
                    <a:pt x="1626" y="1535"/>
                    <a:pt x="1605" y="1526"/>
                    <a:pt x="1598" y="1507"/>
                  </a:cubicBezTo>
                  <a:cubicBezTo>
                    <a:pt x="1591" y="1489"/>
                    <a:pt x="1600" y="1468"/>
                    <a:pt x="1619" y="1460"/>
                  </a:cubicBezTo>
                  <a:close/>
                  <a:moveTo>
                    <a:pt x="1887" y="1356"/>
                  </a:moveTo>
                  <a:lnTo>
                    <a:pt x="2021" y="1304"/>
                  </a:lnTo>
                  <a:cubicBezTo>
                    <a:pt x="2040" y="1297"/>
                    <a:pt x="2061" y="1306"/>
                    <a:pt x="2068" y="1324"/>
                  </a:cubicBezTo>
                  <a:cubicBezTo>
                    <a:pt x="2075" y="1343"/>
                    <a:pt x="2066" y="1364"/>
                    <a:pt x="2047" y="1371"/>
                  </a:cubicBezTo>
                  <a:lnTo>
                    <a:pt x="1913" y="1423"/>
                  </a:lnTo>
                  <a:cubicBezTo>
                    <a:pt x="1895" y="1430"/>
                    <a:pt x="1874" y="1421"/>
                    <a:pt x="1867" y="1403"/>
                  </a:cubicBezTo>
                  <a:cubicBezTo>
                    <a:pt x="1859" y="1384"/>
                    <a:pt x="1869" y="1363"/>
                    <a:pt x="1887" y="1356"/>
                  </a:cubicBezTo>
                  <a:close/>
                  <a:moveTo>
                    <a:pt x="2163" y="1263"/>
                  </a:moveTo>
                  <a:lnTo>
                    <a:pt x="2302" y="1225"/>
                  </a:lnTo>
                  <a:cubicBezTo>
                    <a:pt x="2322" y="1220"/>
                    <a:pt x="2341" y="1232"/>
                    <a:pt x="2347" y="1251"/>
                  </a:cubicBezTo>
                  <a:cubicBezTo>
                    <a:pt x="2352" y="1270"/>
                    <a:pt x="2340" y="1290"/>
                    <a:pt x="2321" y="1295"/>
                  </a:cubicBezTo>
                  <a:lnTo>
                    <a:pt x="2182" y="1333"/>
                  </a:lnTo>
                  <a:cubicBezTo>
                    <a:pt x="2163" y="1338"/>
                    <a:pt x="2143" y="1326"/>
                    <a:pt x="2138" y="1307"/>
                  </a:cubicBezTo>
                  <a:cubicBezTo>
                    <a:pt x="2133" y="1288"/>
                    <a:pt x="2144" y="1268"/>
                    <a:pt x="2163" y="1263"/>
                  </a:cubicBezTo>
                  <a:close/>
                  <a:moveTo>
                    <a:pt x="2441" y="1188"/>
                  </a:moveTo>
                  <a:lnTo>
                    <a:pt x="2580" y="1150"/>
                  </a:lnTo>
                  <a:cubicBezTo>
                    <a:pt x="2600" y="1145"/>
                    <a:pt x="2619" y="1156"/>
                    <a:pt x="2625" y="1175"/>
                  </a:cubicBezTo>
                  <a:cubicBezTo>
                    <a:pt x="2630" y="1195"/>
                    <a:pt x="2618" y="1214"/>
                    <a:pt x="2599" y="1220"/>
                  </a:cubicBezTo>
                  <a:lnTo>
                    <a:pt x="2460" y="1257"/>
                  </a:lnTo>
                  <a:cubicBezTo>
                    <a:pt x="2441" y="1263"/>
                    <a:pt x="2421" y="1251"/>
                    <a:pt x="2416" y="1232"/>
                  </a:cubicBezTo>
                  <a:cubicBezTo>
                    <a:pt x="2411" y="1213"/>
                    <a:pt x="2422" y="1193"/>
                    <a:pt x="2441" y="1188"/>
                  </a:cubicBezTo>
                  <a:close/>
                  <a:moveTo>
                    <a:pt x="2719" y="1113"/>
                  </a:moveTo>
                  <a:lnTo>
                    <a:pt x="2858" y="1075"/>
                  </a:lnTo>
                  <a:cubicBezTo>
                    <a:pt x="2878" y="1070"/>
                    <a:pt x="2897" y="1081"/>
                    <a:pt x="2902" y="1100"/>
                  </a:cubicBezTo>
                  <a:cubicBezTo>
                    <a:pt x="2908" y="1119"/>
                    <a:pt x="2896" y="1139"/>
                    <a:pt x="2877" y="1144"/>
                  </a:cubicBezTo>
                  <a:lnTo>
                    <a:pt x="2738" y="1182"/>
                  </a:lnTo>
                  <a:cubicBezTo>
                    <a:pt x="2719" y="1187"/>
                    <a:pt x="2699" y="1176"/>
                    <a:pt x="2694" y="1157"/>
                  </a:cubicBezTo>
                  <a:cubicBezTo>
                    <a:pt x="2689" y="1137"/>
                    <a:pt x="2700" y="1118"/>
                    <a:pt x="2719" y="1113"/>
                  </a:cubicBezTo>
                  <a:close/>
                  <a:moveTo>
                    <a:pt x="2997" y="1037"/>
                  </a:moveTo>
                  <a:lnTo>
                    <a:pt x="3047" y="1024"/>
                  </a:lnTo>
                  <a:cubicBezTo>
                    <a:pt x="3054" y="1022"/>
                    <a:pt x="3062" y="1022"/>
                    <a:pt x="3069" y="1025"/>
                  </a:cubicBezTo>
                  <a:lnTo>
                    <a:pt x="3156" y="1056"/>
                  </a:lnTo>
                  <a:cubicBezTo>
                    <a:pt x="3174" y="1063"/>
                    <a:pt x="3184" y="1083"/>
                    <a:pt x="3177" y="1102"/>
                  </a:cubicBezTo>
                  <a:cubicBezTo>
                    <a:pt x="3171" y="1121"/>
                    <a:pt x="3150" y="1130"/>
                    <a:pt x="3131" y="1124"/>
                  </a:cubicBezTo>
                  <a:lnTo>
                    <a:pt x="3044" y="1092"/>
                  </a:lnTo>
                  <a:lnTo>
                    <a:pt x="3066" y="1093"/>
                  </a:lnTo>
                  <a:lnTo>
                    <a:pt x="3016" y="1107"/>
                  </a:lnTo>
                  <a:cubicBezTo>
                    <a:pt x="2997" y="1112"/>
                    <a:pt x="2977" y="1101"/>
                    <a:pt x="2972" y="1081"/>
                  </a:cubicBezTo>
                  <a:cubicBezTo>
                    <a:pt x="2967" y="1062"/>
                    <a:pt x="2978" y="1042"/>
                    <a:pt x="2997" y="1037"/>
                  </a:cubicBezTo>
                  <a:close/>
                  <a:moveTo>
                    <a:pt x="3291" y="1105"/>
                  </a:moveTo>
                  <a:lnTo>
                    <a:pt x="3427" y="1154"/>
                  </a:lnTo>
                  <a:cubicBezTo>
                    <a:pt x="3445" y="1161"/>
                    <a:pt x="3455" y="1181"/>
                    <a:pt x="3448" y="1200"/>
                  </a:cubicBezTo>
                  <a:cubicBezTo>
                    <a:pt x="3441" y="1219"/>
                    <a:pt x="3421" y="1228"/>
                    <a:pt x="3402" y="1222"/>
                  </a:cubicBezTo>
                  <a:lnTo>
                    <a:pt x="3267" y="1173"/>
                  </a:lnTo>
                  <a:cubicBezTo>
                    <a:pt x="3248" y="1166"/>
                    <a:pt x="3238" y="1145"/>
                    <a:pt x="3245" y="1127"/>
                  </a:cubicBezTo>
                  <a:cubicBezTo>
                    <a:pt x="3252" y="1108"/>
                    <a:pt x="3272" y="1098"/>
                    <a:pt x="3291" y="1105"/>
                  </a:cubicBezTo>
                  <a:close/>
                  <a:moveTo>
                    <a:pt x="3562" y="1203"/>
                  </a:moveTo>
                  <a:lnTo>
                    <a:pt x="3697" y="1252"/>
                  </a:lnTo>
                  <a:cubicBezTo>
                    <a:pt x="3716" y="1258"/>
                    <a:pt x="3726" y="1279"/>
                    <a:pt x="3719" y="1298"/>
                  </a:cubicBezTo>
                  <a:cubicBezTo>
                    <a:pt x="3712" y="1316"/>
                    <a:pt x="3692" y="1326"/>
                    <a:pt x="3673" y="1319"/>
                  </a:cubicBezTo>
                  <a:lnTo>
                    <a:pt x="3538" y="1270"/>
                  </a:lnTo>
                  <a:cubicBezTo>
                    <a:pt x="3519" y="1264"/>
                    <a:pt x="3509" y="1243"/>
                    <a:pt x="3516" y="1224"/>
                  </a:cubicBezTo>
                  <a:cubicBezTo>
                    <a:pt x="3523" y="1206"/>
                    <a:pt x="3543" y="1196"/>
                    <a:pt x="3562" y="1203"/>
                  </a:cubicBezTo>
                  <a:close/>
                  <a:moveTo>
                    <a:pt x="3833" y="1301"/>
                  </a:moveTo>
                  <a:lnTo>
                    <a:pt x="3968" y="1349"/>
                  </a:lnTo>
                  <a:cubicBezTo>
                    <a:pt x="3987" y="1356"/>
                    <a:pt x="3997" y="1377"/>
                    <a:pt x="3990" y="1396"/>
                  </a:cubicBezTo>
                  <a:cubicBezTo>
                    <a:pt x="3983" y="1414"/>
                    <a:pt x="3963" y="1424"/>
                    <a:pt x="3944" y="1417"/>
                  </a:cubicBezTo>
                  <a:lnTo>
                    <a:pt x="3808" y="1368"/>
                  </a:lnTo>
                  <a:cubicBezTo>
                    <a:pt x="3790" y="1362"/>
                    <a:pt x="3780" y="1341"/>
                    <a:pt x="3787" y="1322"/>
                  </a:cubicBezTo>
                  <a:cubicBezTo>
                    <a:pt x="3794" y="1303"/>
                    <a:pt x="3814" y="1294"/>
                    <a:pt x="3833" y="1301"/>
                  </a:cubicBezTo>
                  <a:close/>
                  <a:moveTo>
                    <a:pt x="4098" y="1391"/>
                  </a:moveTo>
                  <a:lnTo>
                    <a:pt x="4240" y="1409"/>
                  </a:lnTo>
                  <a:cubicBezTo>
                    <a:pt x="4260" y="1412"/>
                    <a:pt x="4274" y="1430"/>
                    <a:pt x="4271" y="1450"/>
                  </a:cubicBezTo>
                  <a:cubicBezTo>
                    <a:pt x="4269" y="1469"/>
                    <a:pt x="4251" y="1483"/>
                    <a:pt x="4231" y="1481"/>
                  </a:cubicBezTo>
                  <a:lnTo>
                    <a:pt x="4088" y="1462"/>
                  </a:lnTo>
                  <a:cubicBezTo>
                    <a:pt x="4069" y="1459"/>
                    <a:pt x="4055" y="1441"/>
                    <a:pt x="4057" y="1422"/>
                  </a:cubicBezTo>
                  <a:cubicBezTo>
                    <a:pt x="4060" y="1402"/>
                    <a:pt x="4078" y="1388"/>
                    <a:pt x="4098" y="1391"/>
                  </a:cubicBezTo>
                  <a:close/>
                  <a:moveTo>
                    <a:pt x="4383" y="1428"/>
                  </a:moveTo>
                  <a:lnTo>
                    <a:pt x="4526" y="1447"/>
                  </a:lnTo>
                  <a:cubicBezTo>
                    <a:pt x="4546" y="1449"/>
                    <a:pt x="4560" y="1468"/>
                    <a:pt x="4557" y="1487"/>
                  </a:cubicBezTo>
                  <a:cubicBezTo>
                    <a:pt x="4554" y="1507"/>
                    <a:pt x="4536" y="1521"/>
                    <a:pt x="4517" y="1518"/>
                  </a:cubicBezTo>
                  <a:lnTo>
                    <a:pt x="4374" y="1499"/>
                  </a:lnTo>
                  <a:cubicBezTo>
                    <a:pt x="4354" y="1497"/>
                    <a:pt x="4340" y="1479"/>
                    <a:pt x="4343" y="1459"/>
                  </a:cubicBezTo>
                  <a:cubicBezTo>
                    <a:pt x="4345" y="1439"/>
                    <a:pt x="4364" y="1425"/>
                    <a:pt x="4383" y="1428"/>
                  </a:cubicBezTo>
                  <a:close/>
                  <a:moveTo>
                    <a:pt x="4669" y="1466"/>
                  </a:moveTo>
                  <a:lnTo>
                    <a:pt x="4812" y="1484"/>
                  </a:lnTo>
                  <a:cubicBezTo>
                    <a:pt x="4831" y="1487"/>
                    <a:pt x="4845" y="1505"/>
                    <a:pt x="4843" y="1525"/>
                  </a:cubicBezTo>
                  <a:cubicBezTo>
                    <a:pt x="4840" y="1544"/>
                    <a:pt x="4822" y="1558"/>
                    <a:pt x="4802" y="1556"/>
                  </a:cubicBezTo>
                  <a:lnTo>
                    <a:pt x="4659" y="1537"/>
                  </a:lnTo>
                  <a:cubicBezTo>
                    <a:pt x="4640" y="1534"/>
                    <a:pt x="4626" y="1516"/>
                    <a:pt x="4628" y="1497"/>
                  </a:cubicBezTo>
                  <a:cubicBezTo>
                    <a:pt x="4631" y="1477"/>
                    <a:pt x="4649" y="1463"/>
                    <a:pt x="4669" y="1466"/>
                  </a:cubicBezTo>
                  <a:close/>
                  <a:moveTo>
                    <a:pt x="4954" y="1503"/>
                  </a:moveTo>
                  <a:lnTo>
                    <a:pt x="5073" y="1519"/>
                  </a:lnTo>
                  <a:lnTo>
                    <a:pt x="5057" y="1520"/>
                  </a:lnTo>
                  <a:lnTo>
                    <a:pt x="5080" y="1513"/>
                  </a:lnTo>
                  <a:cubicBezTo>
                    <a:pt x="5099" y="1507"/>
                    <a:pt x="5119" y="1517"/>
                    <a:pt x="5126" y="1536"/>
                  </a:cubicBezTo>
                  <a:cubicBezTo>
                    <a:pt x="5132" y="1555"/>
                    <a:pt x="5122" y="1575"/>
                    <a:pt x="5103" y="1581"/>
                  </a:cubicBezTo>
                  <a:lnTo>
                    <a:pt x="5080" y="1589"/>
                  </a:lnTo>
                  <a:cubicBezTo>
                    <a:pt x="5075" y="1590"/>
                    <a:pt x="5069" y="1591"/>
                    <a:pt x="5064" y="1590"/>
                  </a:cubicBezTo>
                  <a:lnTo>
                    <a:pt x="4945" y="1575"/>
                  </a:lnTo>
                  <a:cubicBezTo>
                    <a:pt x="4925" y="1572"/>
                    <a:pt x="4911" y="1554"/>
                    <a:pt x="4914" y="1534"/>
                  </a:cubicBezTo>
                  <a:cubicBezTo>
                    <a:pt x="4917" y="1514"/>
                    <a:pt x="4935" y="1501"/>
                    <a:pt x="4954" y="1503"/>
                  </a:cubicBezTo>
                  <a:close/>
                  <a:moveTo>
                    <a:pt x="5217" y="1468"/>
                  </a:moveTo>
                  <a:lnTo>
                    <a:pt x="5354" y="1423"/>
                  </a:lnTo>
                  <a:cubicBezTo>
                    <a:pt x="5373" y="1416"/>
                    <a:pt x="5393" y="1427"/>
                    <a:pt x="5399" y="1446"/>
                  </a:cubicBezTo>
                  <a:cubicBezTo>
                    <a:pt x="5405" y="1464"/>
                    <a:pt x="5395" y="1485"/>
                    <a:pt x="5376" y="1491"/>
                  </a:cubicBezTo>
                  <a:lnTo>
                    <a:pt x="5239" y="1536"/>
                  </a:lnTo>
                  <a:cubicBezTo>
                    <a:pt x="5221" y="1542"/>
                    <a:pt x="5200" y="1532"/>
                    <a:pt x="5194" y="1513"/>
                  </a:cubicBezTo>
                  <a:cubicBezTo>
                    <a:pt x="5188" y="1494"/>
                    <a:pt x="5198" y="1474"/>
                    <a:pt x="5217" y="1468"/>
                  </a:cubicBezTo>
                  <a:close/>
                  <a:moveTo>
                    <a:pt x="5490" y="1378"/>
                  </a:moveTo>
                  <a:lnTo>
                    <a:pt x="5627" y="1333"/>
                  </a:lnTo>
                  <a:cubicBezTo>
                    <a:pt x="5646" y="1326"/>
                    <a:pt x="5666" y="1337"/>
                    <a:pt x="5673" y="1355"/>
                  </a:cubicBezTo>
                  <a:cubicBezTo>
                    <a:pt x="5679" y="1374"/>
                    <a:pt x="5669" y="1395"/>
                    <a:pt x="5650" y="1401"/>
                  </a:cubicBezTo>
                  <a:lnTo>
                    <a:pt x="5513" y="1446"/>
                  </a:lnTo>
                  <a:cubicBezTo>
                    <a:pt x="5494" y="1452"/>
                    <a:pt x="5474" y="1442"/>
                    <a:pt x="5468" y="1423"/>
                  </a:cubicBezTo>
                  <a:cubicBezTo>
                    <a:pt x="5461" y="1404"/>
                    <a:pt x="5472" y="1384"/>
                    <a:pt x="5490" y="1378"/>
                  </a:cubicBezTo>
                  <a:close/>
                  <a:moveTo>
                    <a:pt x="5764" y="1287"/>
                  </a:moveTo>
                  <a:lnTo>
                    <a:pt x="5901" y="1242"/>
                  </a:lnTo>
                  <a:cubicBezTo>
                    <a:pt x="5920" y="1236"/>
                    <a:pt x="5940" y="1246"/>
                    <a:pt x="5946" y="1265"/>
                  </a:cubicBezTo>
                  <a:cubicBezTo>
                    <a:pt x="5952" y="1284"/>
                    <a:pt x="5942" y="1305"/>
                    <a:pt x="5923" y="1311"/>
                  </a:cubicBezTo>
                  <a:lnTo>
                    <a:pt x="5787" y="1356"/>
                  </a:lnTo>
                  <a:cubicBezTo>
                    <a:pt x="5768" y="1362"/>
                    <a:pt x="5747" y="1352"/>
                    <a:pt x="5741" y="1333"/>
                  </a:cubicBezTo>
                  <a:cubicBezTo>
                    <a:pt x="5735" y="1314"/>
                    <a:pt x="5745" y="1294"/>
                    <a:pt x="5764" y="1287"/>
                  </a:cubicBezTo>
                  <a:close/>
                  <a:moveTo>
                    <a:pt x="6038" y="1197"/>
                  </a:moveTo>
                  <a:lnTo>
                    <a:pt x="6065" y="1188"/>
                  </a:lnTo>
                  <a:lnTo>
                    <a:pt x="6051" y="1197"/>
                  </a:lnTo>
                  <a:lnTo>
                    <a:pt x="6134" y="1117"/>
                  </a:lnTo>
                  <a:cubicBezTo>
                    <a:pt x="6148" y="1103"/>
                    <a:pt x="6171" y="1103"/>
                    <a:pt x="6185" y="1118"/>
                  </a:cubicBezTo>
                  <a:cubicBezTo>
                    <a:pt x="6199" y="1132"/>
                    <a:pt x="6198" y="1155"/>
                    <a:pt x="6184" y="1169"/>
                  </a:cubicBezTo>
                  <a:lnTo>
                    <a:pt x="6101" y="1248"/>
                  </a:lnTo>
                  <a:cubicBezTo>
                    <a:pt x="6098" y="1252"/>
                    <a:pt x="6093" y="1255"/>
                    <a:pt x="6088" y="1257"/>
                  </a:cubicBezTo>
                  <a:lnTo>
                    <a:pt x="6060" y="1266"/>
                  </a:lnTo>
                  <a:cubicBezTo>
                    <a:pt x="6041" y="1272"/>
                    <a:pt x="6021" y="1262"/>
                    <a:pt x="6015" y="1243"/>
                  </a:cubicBezTo>
                  <a:cubicBezTo>
                    <a:pt x="6008" y="1224"/>
                    <a:pt x="6019" y="1204"/>
                    <a:pt x="6038" y="1197"/>
                  </a:cubicBezTo>
                  <a:close/>
                  <a:moveTo>
                    <a:pt x="6238" y="1017"/>
                  </a:moveTo>
                  <a:lnTo>
                    <a:pt x="6341" y="917"/>
                  </a:lnTo>
                  <a:cubicBezTo>
                    <a:pt x="6356" y="903"/>
                    <a:pt x="6379" y="904"/>
                    <a:pt x="6392" y="918"/>
                  </a:cubicBezTo>
                  <a:cubicBezTo>
                    <a:pt x="6406" y="932"/>
                    <a:pt x="6406" y="955"/>
                    <a:pt x="6391" y="969"/>
                  </a:cubicBezTo>
                  <a:lnTo>
                    <a:pt x="6288" y="1069"/>
                  </a:lnTo>
                  <a:cubicBezTo>
                    <a:pt x="6273" y="1083"/>
                    <a:pt x="6251" y="1082"/>
                    <a:pt x="6237" y="1068"/>
                  </a:cubicBezTo>
                  <a:cubicBezTo>
                    <a:pt x="6223" y="1053"/>
                    <a:pt x="6224" y="1031"/>
                    <a:pt x="6238" y="1017"/>
                  </a:cubicBezTo>
                  <a:close/>
                  <a:moveTo>
                    <a:pt x="6445" y="817"/>
                  </a:moveTo>
                  <a:lnTo>
                    <a:pt x="6549" y="717"/>
                  </a:lnTo>
                  <a:cubicBezTo>
                    <a:pt x="6563" y="703"/>
                    <a:pt x="6586" y="704"/>
                    <a:pt x="6600" y="718"/>
                  </a:cubicBezTo>
                  <a:cubicBezTo>
                    <a:pt x="6614" y="732"/>
                    <a:pt x="6613" y="755"/>
                    <a:pt x="6599" y="769"/>
                  </a:cubicBezTo>
                  <a:lnTo>
                    <a:pt x="6495" y="869"/>
                  </a:lnTo>
                  <a:cubicBezTo>
                    <a:pt x="6481" y="883"/>
                    <a:pt x="6458" y="882"/>
                    <a:pt x="6444" y="868"/>
                  </a:cubicBezTo>
                  <a:cubicBezTo>
                    <a:pt x="6430" y="854"/>
                    <a:pt x="6431" y="831"/>
                    <a:pt x="6445" y="817"/>
                  </a:cubicBezTo>
                  <a:close/>
                  <a:moveTo>
                    <a:pt x="6652" y="617"/>
                  </a:moveTo>
                  <a:lnTo>
                    <a:pt x="6756" y="517"/>
                  </a:lnTo>
                  <a:cubicBezTo>
                    <a:pt x="6770" y="503"/>
                    <a:pt x="6793" y="504"/>
                    <a:pt x="6807" y="518"/>
                  </a:cubicBezTo>
                  <a:cubicBezTo>
                    <a:pt x="6821" y="532"/>
                    <a:pt x="6820" y="555"/>
                    <a:pt x="6806" y="569"/>
                  </a:cubicBezTo>
                  <a:lnTo>
                    <a:pt x="6702" y="669"/>
                  </a:lnTo>
                  <a:cubicBezTo>
                    <a:pt x="6688" y="683"/>
                    <a:pt x="6665" y="682"/>
                    <a:pt x="6652" y="668"/>
                  </a:cubicBezTo>
                  <a:cubicBezTo>
                    <a:pt x="6638" y="654"/>
                    <a:pt x="6638" y="631"/>
                    <a:pt x="6652" y="617"/>
                  </a:cubicBezTo>
                  <a:close/>
                  <a:moveTo>
                    <a:pt x="6860" y="417"/>
                  </a:moveTo>
                  <a:lnTo>
                    <a:pt x="6963" y="317"/>
                  </a:lnTo>
                  <a:cubicBezTo>
                    <a:pt x="6978" y="303"/>
                    <a:pt x="7001" y="304"/>
                    <a:pt x="7014" y="318"/>
                  </a:cubicBezTo>
                  <a:cubicBezTo>
                    <a:pt x="7028" y="332"/>
                    <a:pt x="7028" y="355"/>
                    <a:pt x="7013" y="369"/>
                  </a:cubicBezTo>
                  <a:lnTo>
                    <a:pt x="6910" y="469"/>
                  </a:lnTo>
                  <a:cubicBezTo>
                    <a:pt x="6895" y="483"/>
                    <a:pt x="6873" y="482"/>
                    <a:pt x="6859" y="468"/>
                  </a:cubicBezTo>
                  <a:cubicBezTo>
                    <a:pt x="6845" y="454"/>
                    <a:pt x="6846" y="431"/>
                    <a:pt x="6860" y="417"/>
                  </a:cubicBezTo>
                  <a:close/>
                  <a:moveTo>
                    <a:pt x="7089" y="216"/>
                  </a:moveTo>
                  <a:lnTo>
                    <a:pt x="7230" y="186"/>
                  </a:lnTo>
                  <a:cubicBezTo>
                    <a:pt x="7249" y="182"/>
                    <a:pt x="7268" y="194"/>
                    <a:pt x="7272" y="213"/>
                  </a:cubicBezTo>
                  <a:cubicBezTo>
                    <a:pt x="7276" y="233"/>
                    <a:pt x="7264" y="252"/>
                    <a:pt x="7245" y="256"/>
                  </a:cubicBezTo>
                  <a:lnTo>
                    <a:pt x="7104" y="286"/>
                  </a:lnTo>
                  <a:cubicBezTo>
                    <a:pt x="7084" y="290"/>
                    <a:pt x="7065" y="278"/>
                    <a:pt x="7061" y="259"/>
                  </a:cubicBezTo>
                  <a:cubicBezTo>
                    <a:pt x="7057" y="239"/>
                    <a:pt x="7069" y="220"/>
                    <a:pt x="7089" y="216"/>
                  </a:cubicBezTo>
                  <a:close/>
                  <a:moveTo>
                    <a:pt x="7370" y="156"/>
                  </a:moveTo>
                  <a:lnTo>
                    <a:pt x="7511" y="125"/>
                  </a:lnTo>
                  <a:cubicBezTo>
                    <a:pt x="7531" y="121"/>
                    <a:pt x="7550" y="134"/>
                    <a:pt x="7554" y="153"/>
                  </a:cubicBezTo>
                  <a:cubicBezTo>
                    <a:pt x="7558" y="172"/>
                    <a:pt x="7546" y="192"/>
                    <a:pt x="7526" y="196"/>
                  </a:cubicBezTo>
                  <a:lnTo>
                    <a:pt x="7385" y="226"/>
                  </a:lnTo>
                  <a:cubicBezTo>
                    <a:pt x="7366" y="230"/>
                    <a:pt x="7347" y="218"/>
                    <a:pt x="7343" y="198"/>
                  </a:cubicBezTo>
                  <a:cubicBezTo>
                    <a:pt x="7339" y="179"/>
                    <a:pt x="7351" y="160"/>
                    <a:pt x="7370" y="156"/>
                  </a:cubicBezTo>
                  <a:close/>
                  <a:moveTo>
                    <a:pt x="7652" y="95"/>
                  </a:moveTo>
                  <a:lnTo>
                    <a:pt x="7793" y="65"/>
                  </a:lnTo>
                  <a:cubicBezTo>
                    <a:pt x="7812" y="61"/>
                    <a:pt x="7831" y="73"/>
                    <a:pt x="7836" y="93"/>
                  </a:cubicBezTo>
                  <a:cubicBezTo>
                    <a:pt x="7840" y="112"/>
                    <a:pt x="7827" y="131"/>
                    <a:pt x="7808" y="135"/>
                  </a:cubicBezTo>
                  <a:lnTo>
                    <a:pt x="7667" y="166"/>
                  </a:lnTo>
                  <a:cubicBezTo>
                    <a:pt x="7648" y="170"/>
                    <a:pt x="7628" y="157"/>
                    <a:pt x="7624" y="138"/>
                  </a:cubicBezTo>
                  <a:cubicBezTo>
                    <a:pt x="7620" y="118"/>
                    <a:pt x="7633" y="99"/>
                    <a:pt x="7652" y="95"/>
                  </a:cubicBezTo>
                  <a:close/>
                  <a:moveTo>
                    <a:pt x="7934" y="35"/>
                  </a:moveTo>
                  <a:lnTo>
                    <a:pt x="8074" y="5"/>
                  </a:lnTo>
                  <a:cubicBezTo>
                    <a:pt x="8094" y="0"/>
                    <a:pt x="8113" y="13"/>
                    <a:pt x="8117" y="32"/>
                  </a:cubicBezTo>
                  <a:cubicBezTo>
                    <a:pt x="8121" y="52"/>
                    <a:pt x="8109" y="71"/>
                    <a:pt x="8089" y="75"/>
                  </a:cubicBezTo>
                  <a:lnTo>
                    <a:pt x="7949" y="105"/>
                  </a:lnTo>
                  <a:cubicBezTo>
                    <a:pt x="7929" y="109"/>
                    <a:pt x="7910" y="97"/>
                    <a:pt x="7906" y="78"/>
                  </a:cubicBezTo>
                  <a:cubicBezTo>
                    <a:pt x="7902" y="58"/>
                    <a:pt x="7914" y="39"/>
                    <a:pt x="7934" y="35"/>
                  </a:cubicBezTo>
                  <a:close/>
                  <a:moveTo>
                    <a:pt x="8230" y="26"/>
                  </a:moveTo>
                  <a:lnTo>
                    <a:pt x="8372" y="50"/>
                  </a:lnTo>
                  <a:cubicBezTo>
                    <a:pt x="8391" y="54"/>
                    <a:pt x="8405" y="72"/>
                    <a:pt x="8401" y="92"/>
                  </a:cubicBezTo>
                  <a:cubicBezTo>
                    <a:pt x="8398" y="112"/>
                    <a:pt x="8379" y="125"/>
                    <a:pt x="8360" y="121"/>
                  </a:cubicBezTo>
                  <a:lnTo>
                    <a:pt x="8218" y="97"/>
                  </a:lnTo>
                  <a:cubicBezTo>
                    <a:pt x="8198" y="94"/>
                    <a:pt x="8185" y="75"/>
                    <a:pt x="8188" y="56"/>
                  </a:cubicBezTo>
                  <a:cubicBezTo>
                    <a:pt x="8192" y="36"/>
                    <a:pt x="8210" y="23"/>
                    <a:pt x="8230" y="26"/>
                  </a:cubicBezTo>
                  <a:close/>
                  <a:moveTo>
                    <a:pt x="8514" y="75"/>
                  </a:moveTo>
                  <a:lnTo>
                    <a:pt x="8656" y="99"/>
                  </a:lnTo>
                  <a:cubicBezTo>
                    <a:pt x="8675" y="102"/>
                    <a:pt x="8688" y="121"/>
                    <a:pt x="8685" y="141"/>
                  </a:cubicBezTo>
                  <a:cubicBezTo>
                    <a:pt x="8682" y="160"/>
                    <a:pt x="8663" y="173"/>
                    <a:pt x="8644" y="170"/>
                  </a:cubicBezTo>
                  <a:lnTo>
                    <a:pt x="8502" y="146"/>
                  </a:lnTo>
                  <a:cubicBezTo>
                    <a:pt x="8482" y="142"/>
                    <a:pt x="8469" y="124"/>
                    <a:pt x="8472" y="104"/>
                  </a:cubicBezTo>
                  <a:cubicBezTo>
                    <a:pt x="8476" y="85"/>
                    <a:pt x="8494" y="71"/>
                    <a:pt x="8514" y="75"/>
                  </a:cubicBezTo>
                  <a:close/>
                  <a:moveTo>
                    <a:pt x="8798" y="123"/>
                  </a:moveTo>
                  <a:lnTo>
                    <a:pt x="8940" y="148"/>
                  </a:lnTo>
                  <a:cubicBezTo>
                    <a:pt x="8959" y="151"/>
                    <a:pt x="8972" y="170"/>
                    <a:pt x="8969" y="189"/>
                  </a:cubicBezTo>
                  <a:cubicBezTo>
                    <a:pt x="8966" y="209"/>
                    <a:pt x="8947" y="222"/>
                    <a:pt x="8927" y="219"/>
                  </a:cubicBezTo>
                  <a:lnTo>
                    <a:pt x="8785" y="194"/>
                  </a:lnTo>
                  <a:cubicBezTo>
                    <a:pt x="8766" y="191"/>
                    <a:pt x="8753" y="172"/>
                    <a:pt x="8756" y="153"/>
                  </a:cubicBezTo>
                  <a:cubicBezTo>
                    <a:pt x="8759" y="133"/>
                    <a:pt x="8778" y="120"/>
                    <a:pt x="8798" y="123"/>
                  </a:cubicBezTo>
                  <a:close/>
                  <a:moveTo>
                    <a:pt x="9081" y="172"/>
                  </a:moveTo>
                  <a:lnTo>
                    <a:pt x="9099" y="175"/>
                  </a:lnTo>
                  <a:lnTo>
                    <a:pt x="9224" y="213"/>
                  </a:lnTo>
                  <a:cubicBezTo>
                    <a:pt x="9243" y="219"/>
                    <a:pt x="9254" y="239"/>
                    <a:pt x="9248" y="258"/>
                  </a:cubicBezTo>
                  <a:cubicBezTo>
                    <a:pt x="9242" y="277"/>
                    <a:pt x="9222" y="288"/>
                    <a:pt x="9203" y="282"/>
                  </a:cubicBezTo>
                  <a:lnTo>
                    <a:pt x="9086" y="246"/>
                  </a:lnTo>
                  <a:lnTo>
                    <a:pt x="9069" y="243"/>
                  </a:lnTo>
                  <a:cubicBezTo>
                    <a:pt x="9050" y="240"/>
                    <a:pt x="9037" y="221"/>
                    <a:pt x="9040" y="201"/>
                  </a:cubicBezTo>
                  <a:cubicBezTo>
                    <a:pt x="9043" y="182"/>
                    <a:pt x="9062" y="169"/>
                    <a:pt x="9081" y="172"/>
                  </a:cubicBezTo>
                  <a:close/>
                  <a:moveTo>
                    <a:pt x="9362" y="255"/>
                  </a:moveTo>
                  <a:lnTo>
                    <a:pt x="9499" y="298"/>
                  </a:lnTo>
                  <a:cubicBezTo>
                    <a:pt x="9518" y="304"/>
                    <a:pt x="9529" y="324"/>
                    <a:pt x="9523" y="343"/>
                  </a:cubicBezTo>
                  <a:cubicBezTo>
                    <a:pt x="9518" y="362"/>
                    <a:pt x="9497" y="372"/>
                    <a:pt x="9478" y="367"/>
                  </a:cubicBezTo>
                  <a:lnTo>
                    <a:pt x="9341" y="324"/>
                  </a:lnTo>
                  <a:cubicBezTo>
                    <a:pt x="9322" y="318"/>
                    <a:pt x="9311" y="298"/>
                    <a:pt x="9317" y="279"/>
                  </a:cubicBezTo>
                  <a:cubicBezTo>
                    <a:pt x="9323" y="260"/>
                    <a:pt x="9343" y="250"/>
                    <a:pt x="9362" y="255"/>
                  </a:cubicBezTo>
                  <a:close/>
                  <a:moveTo>
                    <a:pt x="9637" y="340"/>
                  </a:moveTo>
                  <a:lnTo>
                    <a:pt x="9775" y="382"/>
                  </a:lnTo>
                  <a:cubicBezTo>
                    <a:pt x="9794" y="388"/>
                    <a:pt x="9805" y="408"/>
                    <a:pt x="9799" y="427"/>
                  </a:cubicBezTo>
                  <a:cubicBezTo>
                    <a:pt x="9793" y="446"/>
                    <a:pt x="9773" y="457"/>
                    <a:pt x="9754" y="451"/>
                  </a:cubicBezTo>
                  <a:lnTo>
                    <a:pt x="9616" y="409"/>
                  </a:lnTo>
                  <a:cubicBezTo>
                    <a:pt x="9597" y="403"/>
                    <a:pt x="9586" y="383"/>
                    <a:pt x="9592" y="364"/>
                  </a:cubicBezTo>
                  <a:cubicBezTo>
                    <a:pt x="9598" y="345"/>
                    <a:pt x="9618" y="334"/>
                    <a:pt x="9637" y="340"/>
                  </a:cubicBezTo>
                  <a:close/>
                  <a:moveTo>
                    <a:pt x="9912" y="424"/>
                  </a:moveTo>
                  <a:lnTo>
                    <a:pt x="10050" y="467"/>
                  </a:lnTo>
                  <a:cubicBezTo>
                    <a:pt x="10069" y="472"/>
                    <a:pt x="10080" y="493"/>
                    <a:pt x="10074" y="512"/>
                  </a:cubicBezTo>
                  <a:cubicBezTo>
                    <a:pt x="10068" y="531"/>
                    <a:pt x="10048" y="541"/>
                    <a:pt x="10029" y="535"/>
                  </a:cubicBezTo>
                  <a:lnTo>
                    <a:pt x="9891" y="493"/>
                  </a:lnTo>
                  <a:cubicBezTo>
                    <a:pt x="9872" y="487"/>
                    <a:pt x="9862" y="467"/>
                    <a:pt x="9868" y="448"/>
                  </a:cubicBezTo>
                  <a:cubicBezTo>
                    <a:pt x="9873" y="429"/>
                    <a:pt x="9893" y="419"/>
                    <a:pt x="9912" y="424"/>
                  </a:cubicBezTo>
                  <a:close/>
                  <a:moveTo>
                    <a:pt x="10171" y="464"/>
                  </a:moveTo>
                  <a:lnTo>
                    <a:pt x="10311" y="431"/>
                  </a:lnTo>
                  <a:cubicBezTo>
                    <a:pt x="10330" y="427"/>
                    <a:pt x="10349" y="439"/>
                    <a:pt x="10354" y="458"/>
                  </a:cubicBezTo>
                  <a:cubicBezTo>
                    <a:pt x="10359" y="478"/>
                    <a:pt x="10347" y="497"/>
                    <a:pt x="10327" y="501"/>
                  </a:cubicBezTo>
                  <a:lnTo>
                    <a:pt x="10187" y="534"/>
                  </a:lnTo>
                  <a:cubicBezTo>
                    <a:pt x="10168" y="539"/>
                    <a:pt x="10148" y="527"/>
                    <a:pt x="10144" y="507"/>
                  </a:cubicBezTo>
                  <a:cubicBezTo>
                    <a:pt x="10139" y="488"/>
                    <a:pt x="10151" y="469"/>
                    <a:pt x="10171" y="464"/>
                  </a:cubicBezTo>
                  <a:close/>
                  <a:moveTo>
                    <a:pt x="10451" y="398"/>
                  </a:moveTo>
                  <a:lnTo>
                    <a:pt x="10591" y="366"/>
                  </a:lnTo>
                  <a:cubicBezTo>
                    <a:pt x="10611" y="361"/>
                    <a:pt x="10630" y="373"/>
                    <a:pt x="10634" y="393"/>
                  </a:cubicBezTo>
                  <a:cubicBezTo>
                    <a:pt x="10639" y="412"/>
                    <a:pt x="10627" y="431"/>
                    <a:pt x="10608" y="436"/>
                  </a:cubicBezTo>
                  <a:lnTo>
                    <a:pt x="10467" y="469"/>
                  </a:lnTo>
                  <a:cubicBezTo>
                    <a:pt x="10448" y="473"/>
                    <a:pt x="10429" y="461"/>
                    <a:pt x="10424" y="442"/>
                  </a:cubicBezTo>
                  <a:cubicBezTo>
                    <a:pt x="10420" y="422"/>
                    <a:pt x="10432" y="403"/>
                    <a:pt x="10451" y="398"/>
                  </a:cubicBezTo>
                  <a:close/>
                  <a:moveTo>
                    <a:pt x="10731" y="333"/>
                  </a:moveTo>
                  <a:lnTo>
                    <a:pt x="10872" y="300"/>
                  </a:lnTo>
                  <a:cubicBezTo>
                    <a:pt x="10891" y="295"/>
                    <a:pt x="10910" y="308"/>
                    <a:pt x="10915" y="327"/>
                  </a:cubicBezTo>
                  <a:cubicBezTo>
                    <a:pt x="10919" y="346"/>
                    <a:pt x="10907" y="366"/>
                    <a:pt x="10888" y="370"/>
                  </a:cubicBezTo>
                  <a:lnTo>
                    <a:pt x="10748" y="403"/>
                  </a:lnTo>
                  <a:cubicBezTo>
                    <a:pt x="10728" y="407"/>
                    <a:pt x="10709" y="395"/>
                    <a:pt x="10705" y="376"/>
                  </a:cubicBezTo>
                  <a:cubicBezTo>
                    <a:pt x="10700" y="357"/>
                    <a:pt x="10712" y="337"/>
                    <a:pt x="10731" y="333"/>
                  </a:cubicBezTo>
                  <a:close/>
                  <a:moveTo>
                    <a:pt x="11012" y="267"/>
                  </a:moveTo>
                  <a:lnTo>
                    <a:pt x="11096" y="247"/>
                  </a:lnTo>
                  <a:cubicBezTo>
                    <a:pt x="11101" y="246"/>
                    <a:pt x="11107" y="246"/>
                    <a:pt x="11112" y="247"/>
                  </a:cubicBezTo>
                  <a:lnTo>
                    <a:pt x="11168" y="260"/>
                  </a:lnTo>
                  <a:cubicBezTo>
                    <a:pt x="11188" y="264"/>
                    <a:pt x="11200" y="283"/>
                    <a:pt x="11196" y="302"/>
                  </a:cubicBezTo>
                  <a:cubicBezTo>
                    <a:pt x="11191" y="322"/>
                    <a:pt x="11172" y="334"/>
                    <a:pt x="11153" y="330"/>
                  </a:cubicBezTo>
                  <a:lnTo>
                    <a:pt x="11097" y="318"/>
                  </a:lnTo>
                  <a:lnTo>
                    <a:pt x="11113" y="318"/>
                  </a:lnTo>
                  <a:lnTo>
                    <a:pt x="11028" y="337"/>
                  </a:lnTo>
                  <a:cubicBezTo>
                    <a:pt x="11009" y="342"/>
                    <a:pt x="10989" y="330"/>
                    <a:pt x="10985" y="310"/>
                  </a:cubicBezTo>
                  <a:cubicBezTo>
                    <a:pt x="10980" y="291"/>
                    <a:pt x="10992" y="272"/>
                    <a:pt x="11012" y="267"/>
                  </a:cubicBezTo>
                  <a:close/>
                  <a:moveTo>
                    <a:pt x="11309" y="290"/>
                  </a:moveTo>
                  <a:lnTo>
                    <a:pt x="11449" y="321"/>
                  </a:lnTo>
                  <a:cubicBezTo>
                    <a:pt x="11469" y="325"/>
                    <a:pt x="11481" y="345"/>
                    <a:pt x="11477" y="364"/>
                  </a:cubicBezTo>
                  <a:cubicBezTo>
                    <a:pt x="11473" y="383"/>
                    <a:pt x="11453" y="396"/>
                    <a:pt x="11434" y="392"/>
                  </a:cubicBezTo>
                  <a:lnTo>
                    <a:pt x="11293" y="361"/>
                  </a:lnTo>
                  <a:cubicBezTo>
                    <a:pt x="11274" y="356"/>
                    <a:pt x="11262" y="337"/>
                    <a:pt x="11266" y="318"/>
                  </a:cubicBezTo>
                  <a:cubicBezTo>
                    <a:pt x="11270" y="298"/>
                    <a:pt x="11289" y="286"/>
                    <a:pt x="11309" y="290"/>
                  </a:cubicBezTo>
                  <a:close/>
                  <a:moveTo>
                    <a:pt x="11590" y="352"/>
                  </a:moveTo>
                  <a:lnTo>
                    <a:pt x="11731" y="383"/>
                  </a:lnTo>
                  <a:cubicBezTo>
                    <a:pt x="11750" y="387"/>
                    <a:pt x="11762" y="406"/>
                    <a:pt x="11758" y="426"/>
                  </a:cubicBezTo>
                  <a:cubicBezTo>
                    <a:pt x="11754" y="445"/>
                    <a:pt x="11735" y="457"/>
                    <a:pt x="11715" y="453"/>
                  </a:cubicBezTo>
                  <a:lnTo>
                    <a:pt x="11575" y="422"/>
                  </a:lnTo>
                  <a:cubicBezTo>
                    <a:pt x="11555" y="418"/>
                    <a:pt x="11543" y="399"/>
                    <a:pt x="11547" y="379"/>
                  </a:cubicBezTo>
                  <a:cubicBezTo>
                    <a:pt x="11551" y="360"/>
                    <a:pt x="11571" y="348"/>
                    <a:pt x="11590" y="352"/>
                  </a:cubicBezTo>
                  <a:close/>
                  <a:moveTo>
                    <a:pt x="11871" y="414"/>
                  </a:moveTo>
                  <a:lnTo>
                    <a:pt x="12012" y="444"/>
                  </a:lnTo>
                  <a:cubicBezTo>
                    <a:pt x="12032" y="449"/>
                    <a:pt x="12044" y="468"/>
                    <a:pt x="12040" y="487"/>
                  </a:cubicBezTo>
                  <a:cubicBezTo>
                    <a:pt x="12035" y="507"/>
                    <a:pt x="12016" y="519"/>
                    <a:pt x="11997" y="515"/>
                  </a:cubicBezTo>
                  <a:lnTo>
                    <a:pt x="11856" y="484"/>
                  </a:lnTo>
                  <a:cubicBezTo>
                    <a:pt x="11837" y="480"/>
                    <a:pt x="11824" y="461"/>
                    <a:pt x="11829" y="441"/>
                  </a:cubicBezTo>
                  <a:cubicBezTo>
                    <a:pt x="11833" y="422"/>
                    <a:pt x="11852" y="409"/>
                    <a:pt x="11871" y="414"/>
                  </a:cubicBezTo>
                  <a:close/>
                  <a:moveTo>
                    <a:pt x="12143" y="463"/>
                  </a:moveTo>
                  <a:lnTo>
                    <a:pt x="12286" y="452"/>
                  </a:lnTo>
                  <a:cubicBezTo>
                    <a:pt x="12306" y="450"/>
                    <a:pt x="12324" y="465"/>
                    <a:pt x="12325" y="484"/>
                  </a:cubicBezTo>
                  <a:cubicBezTo>
                    <a:pt x="12327" y="504"/>
                    <a:pt x="12312" y="522"/>
                    <a:pt x="12292" y="523"/>
                  </a:cubicBezTo>
                  <a:lnTo>
                    <a:pt x="12149" y="535"/>
                  </a:lnTo>
                  <a:cubicBezTo>
                    <a:pt x="12129" y="537"/>
                    <a:pt x="12112" y="522"/>
                    <a:pt x="12110" y="502"/>
                  </a:cubicBezTo>
                  <a:cubicBezTo>
                    <a:pt x="12108" y="483"/>
                    <a:pt x="12123" y="465"/>
                    <a:pt x="12143" y="463"/>
                  </a:cubicBezTo>
                  <a:close/>
                  <a:moveTo>
                    <a:pt x="12430" y="440"/>
                  </a:moveTo>
                  <a:lnTo>
                    <a:pt x="12573" y="428"/>
                  </a:lnTo>
                  <a:cubicBezTo>
                    <a:pt x="12593" y="426"/>
                    <a:pt x="12611" y="441"/>
                    <a:pt x="12612" y="460"/>
                  </a:cubicBezTo>
                  <a:cubicBezTo>
                    <a:pt x="12614" y="480"/>
                    <a:pt x="12599" y="498"/>
                    <a:pt x="12579" y="499"/>
                  </a:cubicBezTo>
                  <a:lnTo>
                    <a:pt x="12436" y="511"/>
                  </a:lnTo>
                  <a:cubicBezTo>
                    <a:pt x="12416" y="513"/>
                    <a:pt x="12399" y="498"/>
                    <a:pt x="12397" y="478"/>
                  </a:cubicBezTo>
                  <a:cubicBezTo>
                    <a:pt x="12395" y="459"/>
                    <a:pt x="12410" y="441"/>
                    <a:pt x="12430" y="440"/>
                  </a:cubicBezTo>
                  <a:close/>
                  <a:moveTo>
                    <a:pt x="12717" y="416"/>
                  </a:moveTo>
                  <a:lnTo>
                    <a:pt x="12860" y="404"/>
                  </a:lnTo>
                  <a:cubicBezTo>
                    <a:pt x="12880" y="402"/>
                    <a:pt x="12898" y="417"/>
                    <a:pt x="12899" y="437"/>
                  </a:cubicBezTo>
                  <a:cubicBezTo>
                    <a:pt x="12901" y="456"/>
                    <a:pt x="12886" y="474"/>
                    <a:pt x="12866" y="475"/>
                  </a:cubicBezTo>
                  <a:lnTo>
                    <a:pt x="12723" y="487"/>
                  </a:lnTo>
                  <a:cubicBezTo>
                    <a:pt x="12703" y="489"/>
                    <a:pt x="12686" y="474"/>
                    <a:pt x="12684" y="455"/>
                  </a:cubicBezTo>
                  <a:cubicBezTo>
                    <a:pt x="12682" y="435"/>
                    <a:pt x="12697" y="417"/>
                    <a:pt x="12717" y="416"/>
                  </a:cubicBezTo>
                  <a:close/>
                  <a:moveTo>
                    <a:pt x="13004" y="392"/>
                  </a:moveTo>
                  <a:lnTo>
                    <a:pt x="13113" y="383"/>
                  </a:lnTo>
                  <a:lnTo>
                    <a:pt x="13152" y="384"/>
                  </a:lnTo>
                  <a:cubicBezTo>
                    <a:pt x="13172" y="385"/>
                    <a:pt x="13187" y="402"/>
                    <a:pt x="13186" y="422"/>
                  </a:cubicBezTo>
                  <a:cubicBezTo>
                    <a:pt x="13185" y="442"/>
                    <a:pt x="13169" y="457"/>
                    <a:pt x="13149" y="456"/>
                  </a:cubicBezTo>
                  <a:lnTo>
                    <a:pt x="13119" y="454"/>
                  </a:lnTo>
                  <a:lnTo>
                    <a:pt x="13010" y="463"/>
                  </a:lnTo>
                  <a:cubicBezTo>
                    <a:pt x="12990" y="465"/>
                    <a:pt x="12973" y="450"/>
                    <a:pt x="12971" y="431"/>
                  </a:cubicBezTo>
                  <a:cubicBezTo>
                    <a:pt x="12969" y="411"/>
                    <a:pt x="12984" y="393"/>
                    <a:pt x="13004" y="392"/>
                  </a:cubicBezTo>
                  <a:close/>
                  <a:moveTo>
                    <a:pt x="13296" y="391"/>
                  </a:moveTo>
                  <a:lnTo>
                    <a:pt x="13440" y="398"/>
                  </a:lnTo>
                  <a:cubicBezTo>
                    <a:pt x="13460" y="399"/>
                    <a:pt x="13475" y="416"/>
                    <a:pt x="13474" y="436"/>
                  </a:cubicBezTo>
                  <a:cubicBezTo>
                    <a:pt x="13473" y="455"/>
                    <a:pt x="13456" y="471"/>
                    <a:pt x="13436" y="470"/>
                  </a:cubicBezTo>
                  <a:lnTo>
                    <a:pt x="13292" y="463"/>
                  </a:lnTo>
                  <a:cubicBezTo>
                    <a:pt x="13273" y="462"/>
                    <a:pt x="13257" y="445"/>
                    <a:pt x="13258" y="425"/>
                  </a:cubicBezTo>
                  <a:cubicBezTo>
                    <a:pt x="13259" y="405"/>
                    <a:pt x="13276" y="390"/>
                    <a:pt x="13296" y="391"/>
                  </a:cubicBezTo>
                  <a:close/>
                  <a:moveTo>
                    <a:pt x="13584" y="405"/>
                  </a:moveTo>
                  <a:lnTo>
                    <a:pt x="13727" y="412"/>
                  </a:lnTo>
                  <a:cubicBezTo>
                    <a:pt x="13747" y="413"/>
                    <a:pt x="13763" y="429"/>
                    <a:pt x="13762" y="449"/>
                  </a:cubicBezTo>
                  <a:cubicBezTo>
                    <a:pt x="13761" y="469"/>
                    <a:pt x="13744" y="485"/>
                    <a:pt x="13724" y="484"/>
                  </a:cubicBezTo>
                  <a:lnTo>
                    <a:pt x="13580" y="477"/>
                  </a:lnTo>
                  <a:cubicBezTo>
                    <a:pt x="13560" y="476"/>
                    <a:pt x="13545" y="459"/>
                    <a:pt x="13546" y="439"/>
                  </a:cubicBezTo>
                  <a:cubicBezTo>
                    <a:pt x="13547" y="419"/>
                    <a:pt x="13564" y="404"/>
                    <a:pt x="13584" y="405"/>
                  </a:cubicBezTo>
                  <a:close/>
                  <a:moveTo>
                    <a:pt x="13871" y="419"/>
                  </a:moveTo>
                  <a:lnTo>
                    <a:pt x="14015" y="425"/>
                  </a:lnTo>
                  <a:cubicBezTo>
                    <a:pt x="14035" y="426"/>
                    <a:pt x="14050" y="443"/>
                    <a:pt x="14049" y="463"/>
                  </a:cubicBezTo>
                  <a:cubicBezTo>
                    <a:pt x="14048" y="483"/>
                    <a:pt x="14032" y="498"/>
                    <a:pt x="14012" y="497"/>
                  </a:cubicBezTo>
                  <a:lnTo>
                    <a:pt x="13868" y="490"/>
                  </a:lnTo>
                  <a:cubicBezTo>
                    <a:pt x="13848" y="489"/>
                    <a:pt x="13833" y="473"/>
                    <a:pt x="13834" y="453"/>
                  </a:cubicBezTo>
                  <a:cubicBezTo>
                    <a:pt x="13835" y="433"/>
                    <a:pt x="13851" y="418"/>
                    <a:pt x="13871" y="419"/>
                  </a:cubicBezTo>
                  <a:close/>
                  <a:moveTo>
                    <a:pt x="14166" y="443"/>
                  </a:moveTo>
                  <a:lnTo>
                    <a:pt x="14304" y="487"/>
                  </a:lnTo>
                  <a:cubicBezTo>
                    <a:pt x="14323" y="493"/>
                    <a:pt x="14333" y="513"/>
                    <a:pt x="14327" y="532"/>
                  </a:cubicBezTo>
                  <a:cubicBezTo>
                    <a:pt x="14321" y="551"/>
                    <a:pt x="14301" y="562"/>
                    <a:pt x="14282" y="555"/>
                  </a:cubicBezTo>
                  <a:lnTo>
                    <a:pt x="14145" y="512"/>
                  </a:lnTo>
                  <a:cubicBezTo>
                    <a:pt x="14126" y="506"/>
                    <a:pt x="14115" y="486"/>
                    <a:pt x="14121" y="467"/>
                  </a:cubicBezTo>
                  <a:cubicBezTo>
                    <a:pt x="14127" y="448"/>
                    <a:pt x="14147" y="437"/>
                    <a:pt x="14166" y="443"/>
                  </a:cubicBezTo>
                  <a:close/>
                  <a:moveTo>
                    <a:pt x="14441" y="530"/>
                  </a:moveTo>
                  <a:lnTo>
                    <a:pt x="14578" y="574"/>
                  </a:lnTo>
                  <a:cubicBezTo>
                    <a:pt x="14597" y="580"/>
                    <a:pt x="14608" y="600"/>
                    <a:pt x="14602" y="619"/>
                  </a:cubicBezTo>
                  <a:cubicBezTo>
                    <a:pt x="14596" y="638"/>
                    <a:pt x="14575" y="649"/>
                    <a:pt x="14556" y="643"/>
                  </a:cubicBezTo>
                  <a:lnTo>
                    <a:pt x="14419" y="599"/>
                  </a:lnTo>
                  <a:cubicBezTo>
                    <a:pt x="14400" y="593"/>
                    <a:pt x="14390" y="573"/>
                    <a:pt x="14396" y="554"/>
                  </a:cubicBezTo>
                  <a:cubicBezTo>
                    <a:pt x="14402" y="535"/>
                    <a:pt x="14422" y="524"/>
                    <a:pt x="14441" y="530"/>
                  </a:cubicBezTo>
                  <a:close/>
                  <a:moveTo>
                    <a:pt x="14715" y="618"/>
                  </a:moveTo>
                  <a:lnTo>
                    <a:pt x="14853" y="661"/>
                  </a:lnTo>
                  <a:cubicBezTo>
                    <a:pt x="14872" y="667"/>
                    <a:pt x="14882" y="687"/>
                    <a:pt x="14876" y="706"/>
                  </a:cubicBezTo>
                  <a:cubicBezTo>
                    <a:pt x="14870" y="725"/>
                    <a:pt x="14850" y="736"/>
                    <a:pt x="14831" y="730"/>
                  </a:cubicBezTo>
                  <a:lnTo>
                    <a:pt x="14694" y="686"/>
                  </a:lnTo>
                  <a:cubicBezTo>
                    <a:pt x="14675" y="680"/>
                    <a:pt x="14664" y="660"/>
                    <a:pt x="14670" y="641"/>
                  </a:cubicBezTo>
                  <a:cubicBezTo>
                    <a:pt x="14676" y="622"/>
                    <a:pt x="14696" y="612"/>
                    <a:pt x="14715" y="618"/>
                  </a:cubicBezTo>
                  <a:close/>
                  <a:moveTo>
                    <a:pt x="14990" y="705"/>
                  </a:moveTo>
                  <a:lnTo>
                    <a:pt x="15127" y="748"/>
                  </a:lnTo>
                  <a:cubicBezTo>
                    <a:pt x="15146" y="754"/>
                    <a:pt x="15157" y="775"/>
                    <a:pt x="15151" y="793"/>
                  </a:cubicBezTo>
                  <a:cubicBezTo>
                    <a:pt x="15145" y="812"/>
                    <a:pt x="15124" y="823"/>
                    <a:pt x="15105" y="817"/>
                  </a:cubicBezTo>
                  <a:lnTo>
                    <a:pt x="14968" y="773"/>
                  </a:lnTo>
                  <a:cubicBezTo>
                    <a:pt x="14949" y="767"/>
                    <a:pt x="14939" y="747"/>
                    <a:pt x="14945" y="728"/>
                  </a:cubicBezTo>
                  <a:cubicBezTo>
                    <a:pt x="14951" y="709"/>
                    <a:pt x="14971" y="699"/>
                    <a:pt x="14990" y="705"/>
                  </a:cubicBezTo>
                  <a:close/>
                  <a:moveTo>
                    <a:pt x="15263" y="769"/>
                  </a:moveTo>
                  <a:lnTo>
                    <a:pt x="15406" y="789"/>
                  </a:lnTo>
                  <a:cubicBezTo>
                    <a:pt x="15426" y="792"/>
                    <a:pt x="15439" y="810"/>
                    <a:pt x="15437" y="829"/>
                  </a:cubicBezTo>
                  <a:cubicBezTo>
                    <a:pt x="15434" y="849"/>
                    <a:pt x="15416" y="863"/>
                    <a:pt x="15396" y="860"/>
                  </a:cubicBezTo>
                  <a:lnTo>
                    <a:pt x="15253" y="840"/>
                  </a:lnTo>
                  <a:cubicBezTo>
                    <a:pt x="15234" y="838"/>
                    <a:pt x="15220" y="819"/>
                    <a:pt x="15223" y="800"/>
                  </a:cubicBezTo>
                  <a:cubicBezTo>
                    <a:pt x="15226" y="780"/>
                    <a:pt x="15244" y="766"/>
                    <a:pt x="15263" y="769"/>
                  </a:cubicBezTo>
                  <a:close/>
                  <a:moveTo>
                    <a:pt x="15549" y="809"/>
                  </a:moveTo>
                  <a:lnTo>
                    <a:pt x="15691" y="829"/>
                  </a:lnTo>
                  <a:cubicBezTo>
                    <a:pt x="15711" y="831"/>
                    <a:pt x="15725" y="850"/>
                    <a:pt x="15722" y="869"/>
                  </a:cubicBezTo>
                  <a:cubicBezTo>
                    <a:pt x="15719" y="889"/>
                    <a:pt x="15701" y="903"/>
                    <a:pt x="15681" y="900"/>
                  </a:cubicBezTo>
                  <a:lnTo>
                    <a:pt x="15539" y="880"/>
                  </a:lnTo>
                  <a:cubicBezTo>
                    <a:pt x="15519" y="877"/>
                    <a:pt x="15505" y="859"/>
                    <a:pt x="15508" y="839"/>
                  </a:cubicBezTo>
                  <a:cubicBezTo>
                    <a:pt x="15511" y="820"/>
                    <a:pt x="15529" y="806"/>
                    <a:pt x="15549" y="809"/>
                  </a:cubicBezTo>
                  <a:close/>
                  <a:moveTo>
                    <a:pt x="15834" y="848"/>
                  </a:moveTo>
                  <a:lnTo>
                    <a:pt x="15977" y="868"/>
                  </a:lnTo>
                  <a:cubicBezTo>
                    <a:pt x="15996" y="871"/>
                    <a:pt x="16010" y="889"/>
                    <a:pt x="16007" y="909"/>
                  </a:cubicBezTo>
                  <a:cubicBezTo>
                    <a:pt x="16004" y="929"/>
                    <a:pt x="15986" y="942"/>
                    <a:pt x="15967" y="940"/>
                  </a:cubicBezTo>
                  <a:lnTo>
                    <a:pt x="15824" y="920"/>
                  </a:lnTo>
                  <a:cubicBezTo>
                    <a:pt x="15804" y="917"/>
                    <a:pt x="15791" y="899"/>
                    <a:pt x="15793" y="879"/>
                  </a:cubicBezTo>
                  <a:cubicBezTo>
                    <a:pt x="15796" y="859"/>
                    <a:pt x="15814" y="846"/>
                    <a:pt x="15834" y="848"/>
                  </a:cubicBezTo>
                  <a:close/>
                  <a:moveTo>
                    <a:pt x="16119" y="888"/>
                  </a:moveTo>
                  <a:lnTo>
                    <a:pt x="16137" y="891"/>
                  </a:lnTo>
                  <a:cubicBezTo>
                    <a:pt x="16151" y="893"/>
                    <a:pt x="16162" y="902"/>
                    <a:pt x="16167" y="915"/>
                  </a:cubicBezTo>
                  <a:lnTo>
                    <a:pt x="16207" y="1034"/>
                  </a:lnTo>
                  <a:cubicBezTo>
                    <a:pt x="16213" y="1053"/>
                    <a:pt x="16203" y="1073"/>
                    <a:pt x="16184" y="1079"/>
                  </a:cubicBezTo>
                  <a:cubicBezTo>
                    <a:pt x="16165" y="1086"/>
                    <a:pt x="16145" y="1076"/>
                    <a:pt x="16139" y="1057"/>
                  </a:cubicBezTo>
                  <a:lnTo>
                    <a:pt x="16098" y="938"/>
                  </a:lnTo>
                  <a:lnTo>
                    <a:pt x="16127" y="962"/>
                  </a:lnTo>
                  <a:lnTo>
                    <a:pt x="16109" y="960"/>
                  </a:lnTo>
                  <a:cubicBezTo>
                    <a:pt x="16089" y="957"/>
                    <a:pt x="16076" y="939"/>
                    <a:pt x="16079" y="919"/>
                  </a:cubicBezTo>
                  <a:cubicBezTo>
                    <a:pt x="16081" y="899"/>
                    <a:pt x="16099" y="886"/>
                    <a:pt x="16119" y="888"/>
                  </a:cubicBezTo>
                  <a:close/>
                  <a:moveTo>
                    <a:pt x="16253" y="1170"/>
                  </a:moveTo>
                  <a:lnTo>
                    <a:pt x="16299" y="1307"/>
                  </a:lnTo>
                  <a:cubicBezTo>
                    <a:pt x="16305" y="1325"/>
                    <a:pt x="16295" y="1346"/>
                    <a:pt x="16277" y="1352"/>
                  </a:cubicBezTo>
                  <a:cubicBezTo>
                    <a:pt x="16258" y="1359"/>
                    <a:pt x="16237" y="1349"/>
                    <a:pt x="16231" y="1330"/>
                  </a:cubicBezTo>
                  <a:lnTo>
                    <a:pt x="16185" y="1193"/>
                  </a:lnTo>
                  <a:cubicBezTo>
                    <a:pt x="16178" y="1174"/>
                    <a:pt x="16188" y="1154"/>
                    <a:pt x="16207" y="1148"/>
                  </a:cubicBezTo>
                  <a:cubicBezTo>
                    <a:pt x="16226" y="1141"/>
                    <a:pt x="16247" y="1151"/>
                    <a:pt x="16253" y="1170"/>
                  </a:cubicBezTo>
                  <a:close/>
                  <a:moveTo>
                    <a:pt x="16345" y="1443"/>
                  </a:moveTo>
                  <a:lnTo>
                    <a:pt x="16391" y="1579"/>
                  </a:lnTo>
                  <a:cubicBezTo>
                    <a:pt x="16398" y="1598"/>
                    <a:pt x="16388" y="1619"/>
                    <a:pt x="16369" y="1625"/>
                  </a:cubicBezTo>
                  <a:cubicBezTo>
                    <a:pt x="16350" y="1631"/>
                    <a:pt x="16330" y="1621"/>
                    <a:pt x="16323" y="1603"/>
                  </a:cubicBezTo>
                  <a:lnTo>
                    <a:pt x="16277" y="1466"/>
                  </a:lnTo>
                  <a:cubicBezTo>
                    <a:pt x="16271" y="1447"/>
                    <a:pt x="16281" y="1427"/>
                    <a:pt x="16300" y="1420"/>
                  </a:cubicBezTo>
                  <a:cubicBezTo>
                    <a:pt x="16318" y="1414"/>
                    <a:pt x="16339" y="1424"/>
                    <a:pt x="16345" y="1443"/>
                  </a:cubicBezTo>
                  <a:close/>
                  <a:moveTo>
                    <a:pt x="16437" y="1716"/>
                  </a:moveTo>
                  <a:lnTo>
                    <a:pt x="16484" y="1852"/>
                  </a:lnTo>
                  <a:cubicBezTo>
                    <a:pt x="16490" y="1871"/>
                    <a:pt x="16480" y="1892"/>
                    <a:pt x="16461" y="1898"/>
                  </a:cubicBezTo>
                  <a:cubicBezTo>
                    <a:pt x="16442" y="1904"/>
                    <a:pt x="16422" y="1894"/>
                    <a:pt x="16415" y="1875"/>
                  </a:cubicBezTo>
                  <a:lnTo>
                    <a:pt x="16369" y="1739"/>
                  </a:lnTo>
                  <a:cubicBezTo>
                    <a:pt x="16363" y="1720"/>
                    <a:pt x="16373" y="1700"/>
                    <a:pt x="16392" y="1693"/>
                  </a:cubicBezTo>
                  <a:cubicBezTo>
                    <a:pt x="16411" y="1687"/>
                    <a:pt x="16431" y="1697"/>
                    <a:pt x="16437" y="1716"/>
                  </a:cubicBezTo>
                  <a:close/>
                  <a:moveTo>
                    <a:pt x="16530" y="1989"/>
                  </a:moveTo>
                  <a:lnTo>
                    <a:pt x="16576" y="2125"/>
                  </a:lnTo>
                  <a:cubicBezTo>
                    <a:pt x="16582" y="2144"/>
                    <a:pt x="16572" y="2164"/>
                    <a:pt x="16553" y="2171"/>
                  </a:cubicBezTo>
                  <a:cubicBezTo>
                    <a:pt x="16535" y="2177"/>
                    <a:pt x="16514" y="2167"/>
                    <a:pt x="16508" y="2148"/>
                  </a:cubicBezTo>
                  <a:lnTo>
                    <a:pt x="16462" y="2012"/>
                  </a:lnTo>
                  <a:cubicBezTo>
                    <a:pt x="16455" y="1993"/>
                    <a:pt x="16465" y="1972"/>
                    <a:pt x="16484" y="1966"/>
                  </a:cubicBezTo>
                  <a:cubicBezTo>
                    <a:pt x="16503" y="1960"/>
                    <a:pt x="16523" y="1970"/>
                    <a:pt x="16530" y="1989"/>
                  </a:cubicBezTo>
                  <a:close/>
                  <a:moveTo>
                    <a:pt x="16622" y="2261"/>
                  </a:moveTo>
                  <a:lnTo>
                    <a:pt x="16668" y="2398"/>
                  </a:lnTo>
                  <a:cubicBezTo>
                    <a:pt x="16675" y="2417"/>
                    <a:pt x="16664" y="2437"/>
                    <a:pt x="16646" y="2444"/>
                  </a:cubicBezTo>
                  <a:cubicBezTo>
                    <a:pt x="16627" y="2450"/>
                    <a:pt x="16606" y="2440"/>
                    <a:pt x="16600" y="2421"/>
                  </a:cubicBezTo>
                  <a:lnTo>
                    <a:pt x="16554" y="2285"/>
                  </a:lnTo>
                  <a:cubicBezTo>
                    <a:pt x="16547" y="2266"/>
                    <a:pt x="16558" y="2245"/>
                    <a:pt x="16576" y="2239"/>
                  </a:cubicBezTo>
                  <a:cubicBezTo>
                    <a:pt x="16595" y="2233"/>
                    <a:pt x="16616" y="2243"/>
                    <a:pt x="16622" y="2261"/>
                  </a:cubicBezTo>
                  <a:close/>
                  <a:moveTo>
                    <a:pt x="16714" y="2534"/>
                  </a:moveTo>
                  <a:lnTo>
                    <a:pt x="16760" y="2671"/>
                  </a:lnTo>
                  <a:cubicBezTo>
                    <a:pt x="16767" y="2690"/>
                    <a:pt x="16757" y="2710"/>
                    <a:pt x="16738" y="2716"/>
                  </a:cubicBezTo>
                  <a:cubicBezTo>
                    <a:pt x="16719" y="2723"/>
                    <a:pt x="16699" y="2713"/>
                    <a:pt x="16692" y="2694"/>
                  </a:cubicBezTo>
                  <a:lnTo>
                    <a:pt x="16646" y="2557"/>
                  </a:lnTo>
                  <a:cubicBezTo>
                    <a:pt x="16640" y="2539"/>
                    <a:pt x="16650" y="2518"/>
                    <a:pt x="16669" y="2512"/>
                  </a:cubicBezTo>
                  <a:cubicBezTo>
                    <a:pt x="16688" y="2505"/>
                    <a:pt x="16708" y="2515"/>
                    <a:pt x="16714" y="2534"/>
                  </a:cubicBezTo>
                  <a:close/>
                  <a:moveTo>
                    <a:pt x="16807" y="2807"/>
                  </a:moveTo>
                  <a:lnTo>
                    <a:pt x="16853" y="2944"/>
                  </a:lnTo>
                  <a:cubicBezTo>
                    <a:pt x="16859" y="2962"/>
                    <a:pt x="16849" y="2983"/>
                    <a:pt x="16830" y="2989"/>
                  </a:cubicBezTo>
                  <a:cubicBezTo>
                    <a:pt x="16811" y="2996"/>
                    <a:pt x="16791" y="2985"/>
                    <a:pt x="16785" y="2967"/>
                  </a:cubicBezTo>
                  <a:lnTo>
                    <a:pt x="16738" y="2830"/>
                  </a:lnTo>
                  <a:cubicBezTo>
                    <a:pt x="16732" y="2811"/>
                    <a:pt x="16742" y="2791"/>
                    <a:pt x="16761" y="2785"/>
                  </a:cubicBezTo>
                  <a:cubicBezTo>
                    <a:pt x="16780" y="2778"/>
                    <a:pt x="16800" y="2788"/>
                    <a:pt x="16807" y="2807"/>
                  </a:cubicBezTo>
                  <a:close/>
                  <a:moveTo>
                    <a:pt x="16899" y="3080"/>
                  </a:moveTo>
                  <a:lnTo>
                    <a:pt x="16945" y="3216"/>
                  </a:lnTo>
                  <a:cubicBezTo>
                    <a:pt x="16951" y="3235"/>
                    <a:pt x="16941" y="3256"/>
                    <a:pt x="16922" y="3262"/>
                  </a:cubicBezTo>
                  <a:cubicBezTo>
                    <a:pt x="16904" y="3268"/>
                    <a:pt x="16883" y="3258"/>
                    <a:pt x="16877" y="3239"/>
                  </a:cubicBezTo>
                  <a:lnTo>
                    <a:pt x="16831" y="3103"/>
                  </a:lnTo>
                  <a:cubicBezTo>
                    <a:pt x="16824" y="3084"/>
                    <a:pt x="16834" y="3064"/>
                    <a:pt x="16853" y="3057"/>
                  </a:cubicBezTo>
                  <a:cubicBezTo>
                    <a:pt x="16872" y="3051"/>
                    <a:pt x="16893" y="3061"/>
                    <a:pt x="16899" y="3080"/>
                  </a:cubicBezTo>
                  <a:close/>
                  <a:moveTo>
                    <a:pt x="16991" y="3353"/>
                  </a:moveTo>
                  <a:lnTo>
                    <a:pt x="17037" y="3489"/>
                  </a:lnTo>
                  <a:cubicBezTo>
                    <a:pt x="17044" y="3508"/>
                    <a:pt x="17034" y="3528"/>
                    <a:pt x="17015" y="3535"/>
                  </a:cubicBezTo>
                  <a:cubicBezTo>
                    <a:pt x="16996" y="3541"/>
                    <a:pt x="16975" y="3531"/>
                    <a:pt x="16969" y="3512"/>
                  </a:cubicBezTo>
                  <a:lnTo>
                    <a:pt x="16923" y="3376"/>
                  </a:lnTo>
                  <a:cubicBezTo>
                    <a:pt x="16917" y="3357"/>
                    <a:pt x="16927" y="3337"/>
                    <a:pt x="16946" y="3330"/>
                  </a:cubicBezTo>
                  <a:cubicBezTo>
                    <a:pt x="16964" y="3324"/>
                    <a:pt x="16985" y="3334"/>
                    <a:pt x="16991" y="3353"/>
                  </a:cubicBezTo>
                  <a:close/>
                  <a:moveTo>
                    <a:pt x="17083" y="3626"/>
                  </a:moveTo>
                  <a:lnTo>
                    <a:pt x="17130" y="3762"/>
                  </a:lnTo>
                  <a:cubicBezTo>
                    <a:pt x="17136" y="3781"/>
                    <a:pt x="17126" y="3801"/>
                    <a:pt x="17107" y="3808"/>
                  </a:cubicBezTo>
                  <a:cubicBezTo>
                    <a:pt x="17088" y="3814"/>
                    <a:pt x="17068" y="3804"/>
                    <a:pt x="17061" y="3785"/>
                  </a:cubicBezTo>
                  <a:lnTo>
                    <a:pt x="17015" y="3649"/>
                  </a:lnTo>
                  <a:cubicBezTo>
                    <a:pt x="17009" y="3630"/>
                    <a:pt x="17019" y="3609"/>
                    <a:pt x="17038" y="3603"/>
                  </a:cubicBezTo>
                  <a:cubicBezTo>
                    <a:pt x="17057" y="3597"/>
                    <a:pt x="17077" y="3607"/>
                    <a:pt x="17083" y="3626"/>
                  </a:cubicBezTo>
                  <a:close/>
                  <a:moveTo>
                    <a:pt x="17132" y="3871"/>
                  </a:moveTo>
                  <a:lnTo>
                    <a:pt x="17268" y="3824"/>
                  </a:lnTo>
                  <a:cubicBezTo>
                    <a:pt x="17287" y="3817"/>
                    <a:pt x="17307" y="3827"/>
                    <a:pt x="17314" y="3846"/>
                  </a:cubicBezTo>
                  <a:cubicBezTo>
                    <a:pt x="17320" y="3864"/>
                    <a:pt x="17310" y="3885"/>
                    <a:pt x="17292" y="3892"/>
                  </a:cubicBezTo>
                  <a:lnTo>
                    <a:pt x="17156" y="3939"/>
                  </a:lnTo>
                  <a:cubicBezTo>
                    <a:pt x="17137" y="3946"/>
                    <a:pt x="17117" y="3936"/>
                    <a:pt x="17110" y="3917"/>
                  </a:cubicBezTo>
                  <a:cubicBezTo>
                    <a:pt x="17103" y="3898"/>
                    <a:pt x="17113" y="3878"/>
                    <a:pt x="17132" y="3871"/>
                  </a:cubicBezTo>
                  <a:close/>
                  <a:moveTo>
                    <a:pt x="17404" y="3776"/>
                  </a:moveTo>
                  <a:lnTo>
                    <a:pt x="17540" y="3728"/>
                  </a:lnTo>
                  <a:cubicBezTo>
                    <a:pt x="17558" y="3722"/>
                    <a:pt x="17579" y="3732"/>
                    <a:pt x="17586" y="3750"/>
                  </a:cubicBezTo>
                  <a:cubicBezTo>
                    <a:pt x="17592" y="3769"/>
                    <a:pt x="17582" y="3790"/>
                    <a:pt x="17563" y="3796"/>
                  </a:cubicBezTo>
                  <a:lnTo>
                    <a:pt x="17428" y="3844"/>
                  </a:lnTo>
                  <a:cubicBezTo>
                    <a:pt x="17409" y="3851"/>
                    <a:pt x="17388" y="3841"/>
                    <a:pt x="17382" y="3822"/>
                  </a:cubicBezTo>
                  <a:cubicBezTo>
                    <a:pt x="17375" y="3803"/>
                    <a:pt x="17385" y="3783"/>
                    <a:pt x="17404" y="3776"/>
                  </a:cubicBezTo>
                  <a:close/>
                  <a:moveTo>
                    <a:pt x="17676" y="3681"/>
                  </a:moveTo>
                  <a:lnTo>
                    <a:pt x="17811" y="3633"/>
                  </a:lnTo>
                  <a:cubicBezTo>
                    <a:pt x="17830" y="3626"/>
                    <a:pt x="17851" y="3636"/>
                    <a:pt x="17857" y="3655"/>
                  </a:cubicBezTo>
                  <a:cubicBezTo>
                    <a:pt x="17864" y="3674"/>
                    <a:pt x="17854" y="3694"/>
                    <a:pt x="17835" y="3701"/>
                  </a:cubicBezTo>
                  <a:lnTo>
                    <a:pt x="17699" y="3749"/>
                  </a:lnTo>
                  <a:cubicBezTo>
                    <a:pt x="17681" y="3755"/>
                    <a:pt x="17660" y="3745"/>
                    <a:pt x="17653" y="3727"/>
                  </a:cubicBezTo>
                  <a:cubicBezTo>
                    <a:pt x="17647" y="3708"/>
                    <a:pt x="17657" y="3687"/>
                    <a:pt x="17676" y="3681"/>
                  </a:cubicBezTo>
                  <a:close/>
                  <a:moveTo>
                    <a:pt x="17947" y="3585"/>
                  </a:moveTo>
                  <a:lnTo>
                    <a:pt x="18083" y="3538"/>
                  </a:lnTo>
                  <a:cubicBezTo>
                    <a:pt x="18102" y="3531"/>
                    <a:pt x="18123" y="3541"/>
                    <a:pt x="18129" y="3560"/>
                  </a:cubicBezTo>
                  <a:cubicBezTo>
                    <a:pt x="18136" y="3579"/>
                    <a:pt x="18126" y="3599"/>
                    <a:pt x="18107" y="3606"/>
                  </a:cubicBezTo>
                  <a:lnTo>
                    <a:pt x="17971" y="3653"/>
                  </a:lnTo>
                  <a:cubicBezTo>
                    <a:pt x="17952" y="3660"/>
                    <a:pt x="17932" y="3650"/>
                    <a:pt x="17925" y="3631"/>
                  </a:cubicBezTo>
                  <a:cubicBezTo>
                    <a:pt x="17919" y="3613"/>
                    <a:pt x="17929" y="3592"/>
                    <a:pt x="17947" y="3585"/>
                  </a:cubicBezTo>
                  <a:close/>
                  <a:moveTo>
                    <a:pt x="18243" y="3560"/>
                  </a:moveTo>
                  <a:lnTo>
                    <a:pt x="18374" y="3620"/>
                  </a:lnTo>
                  <a:cubicBezTo>
                    <a:pt x="18392" y="3628"/>
                    <a:pt x="18400" y="3649"/>
                    <a:pt x="18392" y="3667"/>
                  </a:cubicBezTo>
                  <a:cubicBezTo>
                    <a:pt x="18383" y="3685"/>
                    <a:pt x="18362" y="3693"/>
                    <a:pt x="18344" y="3685"/>
                  </a:cubicBezTo>
                  <a:lnTo>
                    <a:pt x="18213" y="3625"/>
                  </a:lnTo>
                  <a:cubicBezTo>
                    <a:pt x="18195" y="3617"/>
                    <a:pt x="18187" y="3596"/>
                    <a:pt x="18195" y="3578"/>
                  </a:cubicBezTo>
                  <a:cubicBezTo>
                    <a:pt x="18203" y="3560"/>
                    <a:pt x="18225" y="3552"/>
                    <a:pt x="18243" y="3560"/>
                  </a:cubicBezTo>
                  <a:close/>
                  <a:moveTo>
                    <a:pt x="18505" y="3679"/>
                  </a:moveTo>
                  <a:lnTo>
                    <a:pt x="18636" y="3739"/>
                  </a:lnTo>
                  <a:cubicBezTo>
                    <a:pt x="18654" y="3747"/>
                    <a:pt x="18662" y="3769"/>
                    <a:pt x="18654" y="3787"/>
                  </a:cubicBezTo>
                  <a:cubicBezTo>
                    <a:pt x="18645" y="3805"/>
                    <a:pt x="18624" y="3813"/>
                    <a:pt x="18606" y="3805"/>
                  </a:cubicBezTo>
                  <a:lnTo>
                    <a:pt x="18475" y="3745"/>
                  </a:lnTo>
                  <a:cubicBezTo>
                    <a:pt x="18457" y="3737"/>
                    <a:pt x="18449" y="3715"/>
                    <a:pt x="18457" y="3697"/>
                  </a:cubicBezTo>
                  <a:cubicBezTo>
                    <a:pt x="18465" y="3679"/>
                    <a:pt x="18487" y="3671"/>
                    <a:pt x="18505" y="3679"/>
                  </a:cubicBezTo>
                  <a:close/>
                  <a:moveTo>
                    <a:pt x="18767" y="3799"/>
                  </a:moveTo>
                  <a:lnTo>
                    <a:pt x="18898" y="3859"/>
                  </a:lnTo>
                  <a:cubicBezTo>
                    <a:pt x="18916" y="3867"/>
                    <a:pt x="18924" y="3888"/>
                    <a:pt x="18916" y="3906"/>
                  </a:cubicBezTo>
                  <a:cubicBezTo>
                    <a:pt x="18907" y="3925"/>
                    <a:pt x="18886" y="3932"/>
                    <a:pt x="18868" y="3924"/>
                  </a:cubicBezTo>
                  <a:lnTo>
                    <a:pt x="18737" y="3864"/>
                  </a:lnTo>
                  <a:cubicBezTo>
                    <a:pt x="18719" y="3856"/>
                    <a:pt x="18711" y="3835"/>
                    <a:pt x="18719" y="3817"/>
                  </a:cubicBezTo>
                  <a:cubicBezTo>
                    <a:pt x="18727" y="3799"/>
                    <a:pt x="18749" y="3791"/>
                    <a:pt x="18767" y="3799"/>
                  </a:cubicBezTo>
                  <a:close/>
                  <a:moveTo>
                    <a:pt x="19029" y="3919"/>
                  </a:moveTo>
                  <a:lnTo>
                    <a:pt x="19160" y="3978"/>
                  </a:lnTo>
                  <a:cubicBezTo>
                    <a:pt x="19178" y="3987"/>
                    <a:pt x="19186" y="4008"/>
                    <a:pt x="19178" y="4026"/>
                  </a:cubicBezTo>
                  <a:cubicBezTo>
                    <a:pt x="19169" y="4044"/>
                    <a:pt x="19148" y="4052"/>
                    <a:pt x="19130" y="4044"/>
                  </a:cubicBezTo>
                  <a:lnTo>
                    <a:pt x="18999" y="3984"/>
                  </a:lnTo>
                  <a:cubicBezTo>
                    <a:pt x="18981" y="3976"/>
                    <a:pt x="18973" y="3954"/>
                    <a:pt x="18981" y="3936"/>
                  </a:cubicBezTo>
                  <a:cubicBezTo>
                    <a:pt x="18989" y="3918"/>
                    <a:pt x="19011" y="3910"/>
                    <a:pt x="19029" y="3919"/>
                  </a:cubicBezTo>
                  <a:close/>
                  <a:moveTo>
                    <a:pt x="19282" y="4070"/>
                  </a:moveTo>
                  <a:lnTo>
                    <a:pt x="19395" y="4158"/>
                  </a:lnTo>
                  <a:cubicBezTo>
                    <a:pt x="19411" y="4170"/>
                    <a:pt x="19414" y="4193"/>
                    <a:pt x="19401" y="4209"/>
                  </a:cubicBezTo>
                  <a:cubicBezTo>
                    <a:pt x="19389" y="4224"/>
                    <a:pt x="19366" y="4227"/>
                    <a:pt x="19351" y="4215"/>
                  </a:cubicBezTo>
                  <a:lnTo>
                    <a:pt x="19237" y="4126"/>
                  </a:lnTo>
                  <a:cubicBezTo>
                    <a:pt x="19222" y="4114"/>
                    <a:pt x="19219" y="4092"/>
                    <a:pt x="19231" y="4076"/>
                  </a:cubicBezTo>
                  <a:cubicBezTo>
                    <a:pt x="19243" y="4060"/>
                    <a:pt x="19266" y="4057"/>
                    <a:pt x="19282" y="4070"/>
                  </a:cubicBezTo>
                  <a:close/>
                  <a:moveTo>
                    <a:pt x="19509" y="4247"/>
                  </a:moveTo>
                  <a:lnTo>
                    <a:pt x="19622" y="4336"/>
                  </a:lnTo>
                  <a:cubicBezTo>
                    <a:pt x="19638" y="4348"/>
                    <a:pt x="19641" y="4370"/>
                    <a:pt x="19628" y="4386"/>
                  </a:cubicBezTo>
                  <a:cubicBezTo>
                    <a:pt x="19616" y="4402"/>
                    <a:pt x="19593" y="4404"/>
                    <a:pt x="19578" y="4392"/>
                  </a:cubicBezTo>
                  <a:lnTo>
                    <a:pt x="19464" y="4304"/>
                  </a:lnTo>
                  <a:cubicBezTo>
                    <a:pt x="19449" y="4291"/>
                    <a:pt x="19446" y="4269"/>
                    <a:pt x="19458" y="4253"/>
                  </a:cubicBezTo>
                  <a:cubicBezTo>
                    <a:pt x="19470" y="4237"/>
                    <a:pt x="19493" y="4235"/>
                    <a:pt x="19509" y="4247"/>
                  </a:cubicBezTo>
                  <a:close/>
                  <a:moveTo>
                    <a:pt x="19736" y="4424"/>
                  </a:moveTo>
                  <a:lnTo>
                    <a:pt x="19849" y="4513"/>
                  </a:lnTo>
                  <a:cubicBezTo>
                    <a:pt x="19865" y="4525"/>
                    <a:pt x="19868" y="4548"/>
                    <a:pt x="19855" y="4563"/>
                  </a:cubicBezTo>
                  <a:cubicBezTo>
                    <a:pt x="19843" y="4579"/>
                    <a:pt x="19820" y="4582"/>
                    <a:pt x="19805" y="4570"/>
                  </a:cubicBezTo>
                  <a:lnTo>
                    <a:pt x="19691" y="4481"/>
                  </a:lnTo>
                  <a:cubicBezTo>
                    <a:pt x="19676" y="4469"/>
                    <a:pt x="19673" y="4446"/>
                    <a:pt x="19685" y="4430"/>
                  </a:cubicBezTo>
                  <a:cubicBezTo>
                    <a:pt x="19697" y="4415"/>
                    <a:pt x="19720" y="4412"/>
                    <a:pt x="19736" y="4424"/>
                  </a:cubicBezTo>
                  <a:close/>
                  <a:moveTo>
                    <a:pt x="19963" y="4601"/>
                  </a:moveTo>
                  <a:lnTo>
                    <a:pt x="20076" y="4690"/>
                  </a:lnTo>
                  <a:cubicBezTo>
                    <a:pt x="20092" y="4702"/>
                    <a:pt x="20095" y="4725"/>
                    <a:pt x="20082" y="4741"/>
                  </a:cubicBezTo>
                  <a:cubicBezTo>
                    <a:pt x="20070" y="4756"/>
                    <a:pt x="20047" y="4759"/>
                    <a:pt x="20032" y="4747"/>
                  </a:cubicBezTo>
                  <a:lnTo>
                    <a:pt x="19918" y="4658"/>
                  </a:lnTo>
                  <a:cubicBezTo>
                    <a:pt x="19903" y="4646"/>
                    <a:pt x="19900" y="4623"/>
                    <a:pt x="19912" y="4608"/>
                  </a:cubicBezTo>
                  <a:cubicBezTo>
                    <a:pt x="19924" y="4592"/>
                    <a:pt x="19947" y="4589"/>
                    <a:pt x="19963" y="4601"/>
                  </a:cubicBezTo>
                  <a:close/>
                  <a:moveTo>
                    <a:pt x="20190" y="4779"/>
                  </a:moveTo>
                  <a:lnTo>
                    <a:pt x="20303" y="4868"/>
                  </a:lnTo>
                  <a:cubicBezTo>
                    <a:pt x="20318" y="4880"/>
                    <a:pt x="20321" y="4903"/>
                    <a:pt x="20309" y="4918"/>
                  </a:cubicBezTo>
                  <a:cubicBezTo>
                    <a:pt x="20297" y="4934"/>
                    <a:pt x="20274" y="4937"/>
                    <a:pt x="20258" y="4924"/>
                  </a:cubicBezTo>
                  <a:lnTo>
                    <a:pt x="20145" y="4835"/>
                  </a:lnTo>
                  <a:cubicBezTo>
                    <a:pt x="20130" y="4823"/>
                    <a:pt x="20127" y="4800"/>
                    <a:pt x="20139" y="4785"/>
                  </a:cubicBezTo>
                  <a:cubicBezTo>
                    <a:pt x="20151" y="4769"/>
                    <a:pt x="20174" y="4766"/>
                    <a:pt x="20190" y="4779"/>
                  </a:cubicBezTo>
                  <a:close/>
                  <a:moveTo>
                    <a:pt x="20416" y="4957"/>
                  </a:moveTo>
                  <a:lnTo>
                    <a:pt x="20529" y="5046"/>
                  </a:lnTo>
                  <a:cubicBezTo>
                    <a:pt x="20545" y="5058"/>
                    <a:pt x="20548" y="5081"/>
                    <a:pt x="20535" y="5096"/>
                  </a:cubicBezTo>
                  <a:cubicBezTo>
                    <a:pt x="20523" y="5112"/>
                    <a:pt x="20500" y="5115"/>
                    <a:pt x="20485" y="5102"/>
                  </a:cubicBezTo>
                  <a:lnTo>
                    <a:pt x="20372" y="5013"/>
                  </a:lnTo>
                  <a:cubicBezTo>
                    <a:pt x="20356" y="5001"/>
                    <a:pt x="20353" y="4978"/>
                    <a:pt x="20366" y="4963"/>
                  </a:cubicBezTo>
                  <a:cubicBezTo>
                    <a:pt x="20378" y="4947"/>
                    <a:pt x="20400" y="4944"/>
                    <a:pt x="20416" y="4957"/>
                  </a:cubicBezTo>
                  <a:close/>
                  <a:moveTo>
                    <a:pt x="20643" y="5135"/>
                  </a:moveTo>
                  <a:lnTo>
                    <a:pt x="20756" y="5224"/>
                  </a:lnTo>
                  <a:cubicBezTo>
                    <a:pt x="20771" y="5236"/>
                    <a:pt x="20774" y="5258"/>
                    <a:pt x="20762" y="5274"/>
                  </a:cubicBezTo>
                  <a:cubicBezTo>
                    <a:pt x="20750" y="5290"/>
                    <a:pt x="20727" y="5292"/>
                    <a:pt x="20711" y="5280"/>
                  </a:cubicBezTo>
                  <a:lnTo>
                    <a:pt x="20598" y="5191"/>
                  </a:lnTo>
                  <a:cubicBezTo>
                    <a:pt x="20582" y="5179"/>
                    <a:pt x="20580" y="5156"/>
                    <a:pt x="20592" y="5141"/>
                  </a:cubicBezTo>
                  <a:cubicBezTo>
                    <a:pt x="20604" y="5125"/>
                    <a:pt x="20627" y="5122"/>
                    <a:pt x="20643" y="5135"/>
                  </a:cubicBezTo>
                  <a:close/>
                  <a:moveTo>
                    <a:pt x="20869" y="5313"/>
                  </a:moveTo>
                  <a:lnTo>
                    <a:pt x="20982" y="5402"/>
                  </a:lnTo>
                  <a:cubicBezTo>
                    <a:pt x="20998" y="5414"/>
                    <a:pt x="21001" y="5436"/>
                    <a:pt x="20988" y="5452"/>
                  </a:cubicBezTo>
                  <a:cubicBezTo>
                    <a:pt x="20976" y="5468"/>
                    <a:pt x="20953" y="5470"/>
                    <a:pt x="20938" y="5458"/>
                  </a:cubicBezTo>
                  <a:lnTo>
                    <a:pt x="20825" y="5369"/>
                  </a:lnTo>
                  <a:cubicBezTo>
                    <a:pt x="20809" y="5357"/>
                    <a:pt x="20806" y="5334"/>
                    <a:pt x="20818" y="5319"/>
                  </a:cubicBezTo>
                  <a:cubicBezTo>
                    <a:pt x="20831" y="5303"/>
                    <a:pt x="20853" y="5300"/>
                    <a:pt x="20869" y="5313"/>
                  </a:cubicBezTo>
                  <a:close/>
                  <a:moveTo>
                    <a:pt x="21095" y="5490"/>
                  </a:moveTo>
                  <a:lnTo>
                    <a:pt x="21187" y="5562"/>
                  </a:lnTo>
                  <a:cubicBezTo>
                    <a:pt x="21202" y="5574"/>
                    <a:pt x="21205" y="5597"/>
                    <a:pt x="21193" y="5613"/>
                  </a:cubicBezTo>
                  <a:cubicBezTo>
                    <a:pt x="21180" y="5628"/>
                    <a:pt x="21158" y="5631"/>
                    <a:pt x="21142" y="5619"/>
                  </a:cubicBezTo>
                  <a:lnTo>
                    <a:pt x="21051" y="5547"/>
                  </a:lnTo>
                  <a:cubicBezTo>
                    <a:pt x="21035" y="5535"/>
                    <a:pt x="21033" y="5512"/>
                    <a:pt x="21045" y="5497"/>
                  </a:cubicBezTo>
                  <a:cubicBezTo>
                    <a:pt x="21057" y="5481"/>
                    <a:pt x="21080" y="5478"/>
                    <a:pt x="21095" y="5490"/>
                  </a:cubicBezTo>
                  <a:close/>
                </a:path>
              </a:pathLst>
            </a:custGeom>
            <a:solidFill>
              <a:srgbClr val="BE4B48"/>
            </a:solidFill>
            <a:ln w="1588" cap="flat">
              <a:solidFill>
                <a:srgbClr val="BE4B4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489" y="2074"/>
              <a:ext cx="3205" cy="1256"/>
            </a:xfrm>
            <a:custGeom>
              <a:avLst/>
              <a:gdLst>
                <a:gd name="T0" fmla="*/ 73 w 21206"/>
                <a:gd name="T1" fmla="*/ 4065 h 6063"/>
                <a:gd name="T2" fmla="*/ 305 w 21206"/>
                <a:gd name="T3" fmla="*/ 4513 h 6063"/>
                <a:gd name="T4" fmla="*/ 536 w 21206"/>
                <a:gd name="T5" fmla="*/ 4961 h 6063"/>
                <a:gd name="T6" fmla="*/ 767 w 21206"/>
                <a:gd name="T7" fmla="*/ 5408 h 6063"/>
                <a:gd name="T8" fmla="*/ 1063 w 21206"/>
                <a:gd name="T9" fmla="*/ 6057 h 6063"/>
                <a:gd name="T10" fmla="*/ 1507 w 21206"/>
                <a:gd name="T11" fmla="*/ 5728 h 6063"/>
                <a:gd name="T12" fmla="*/ 1948 w 21206"/>
                <a:gd name="T13" fmla="*/ 5483 h 6063"/>
                <a:gd name="T14" fmla="*/ 2442 w 21206"/>
                <a:gd name="T15" fmla="*/ 5351 h 6063"/>
                <a:gd name="T16" fmla="*/ 2936 w 21206"/>
                <a:gd name="T17" fmla="*/ 5253 h 6063"/>
                <a:gd name="T18" fmla="*/ 3446 w 21206"/>
                <a:gd name="T19" fmla="*/ 5282 h 6063"/>
                <a:gd name="T20" fmla="*/ 3945 w 21206"/>
                <a:gd name="T21" fmla="*/ 5349 h 6063"/>
                <a:gd name="T22" fmla="*/ 4132 w 21206"/>
                <a:gd name="T23" fmla="*/ 5028 h 6063"/>
                <a:gd name="T24" fmla="*/ 4266 w 21206"/>
                <a:gd name="T25" fmla="*/ 4542 h 6063"/>
                <a:gd name="T26" fmla="*/ 4401 w 21206"/>
                <a:gd name="T27" fmla="*/ 4056 h 6063"/>
                <a:gd name="T28" fmla="*/ 4535 w 21206"/>
                <a:gd name="T29" fmla="*/ 3570 h 6063"/>
                <a:gd name="T30" fmla="*/ 4670 w 21206"/>
                <a:gd name="T31" fmla="*/ 3085 h 6063"/>
                <a:gd name="T32" fmla="*/ 4805 w 21206"/>
                <a:gd name="T33" fmla="*/ 2599 h 6063"/>
                <a:gd name="T34" fmla="*/ 4939 w 21206"/>
                <a:gd name="T35" fmla="*/ 2113 h 6063"/>
                <a:gd name="T36" fmla="*/ 5035 w 21206"/>
                <a:gd name="T37" fmla="*/ 1768 h 6063"/>
                <a:gd name="T38" fmla="*/ 5104 w 21206"/>
                <a:gd name="T39" fmla="*/ 1787 h 6063"/>
                <a:gd name="T40" fmla="*/ 5653 w 21206"/>
                <a:gd name="T41" fmla="*/ 2064 h 6063"/>
                <a:gd name="T42" fmla="*/ 6166 w 21206"/>
                <a:gd name="T43" fmla="*/ 2239 h 6063"/>
                <a:gd name="T44" fmla="*/ 6617 w 21206"/>
                <a:gd name="T45" fmla="*/ 2369 h 6063"/>
                <a:gd name="T46" fmla="*/ 7089 w 21206"/>
                <a:gd name="T47" fmla="*/ 2546 h 6063"/>
                <a:gd name="T48" fmla="*/ 7551 w 21206"/>
                <a:gd name="T49" fmla="*/ 2412 h 6063"/>
                <a:gd name="T50" fmla="*/ 8037 w 21206"/>
                <a:gd name="T51" fmla="*/ 2275 h 6063"/>
                <a:gd name="T52" fmla="*/ 8325 w 21206"/>
                <a:gd name="T53" fmla="*/ 1901 h 6063"/>
                <a:gd name="T54" fmla="*/ 8615 w 21206"/>
                <a:gd name="T55" fmla="*/ 1490 h 6063"/>
                <a:gd name="T56" fmla="*/ 8905 w 21206"/>
                <a:gd name="T57" fmla="*/ 1078 h 6063"/>
                <a:gd name="T58" fmla="*/ 9323 w 21206"/>
                <a:gd name="T59" fmla="*/ 903 h 6063"/>
                <a:gd name="T60" fmla="*/ 9807 w 21206"/>
                <a:gd name="T61" fmla="*/ 1044 h 6063"/>
                <a:gd name="T62" fmla="*/ 10108 w 21206"/>
                <a:gd name="T63" fmla="*/ 1131 h 6063"/>
                <a:gd name="T64" fmla="*/ 10064 w 21206"/>
                <a:gd name="T65" fmla="*/ 1193 h 6063"/>
                <a:gd name="T66" fmla="*/ 10572 w 21206"/>
                <a:gd name="T67" fmla="*/ 1239 h 6063"/>
                <a:gd name="T68" fmla="*/ 11295 w 21206"/>
                <a:gd name="T69" fmla="*/ 1272 h 6063"/>
                <a:gd name="T70" fmla="*/ 11833 w 21206"/>
                <a:gd name="T71" fmla="*/ 1211 h 6063"/>
                <a:gd name="T72" fmla="*/ 12086 w 21206"/>
                <a:gd name="T73" fmla="*/ 1170 h 6063"/>
                <a:gd name="T74" fmla="*/ 12048 w 21206"/>
                <a:gd name="T75" fmla="*/ 1200 h 6063"/>
                <a:gd name="T76" fmla="*/ 12448 w 21206"/>
                <a:gd name="T77" fmla="*/ 912 h 6063"/>
                <a:gd name="T78" fmla="*/ 12834 w 21206"/>
                <a:gd name="T79" fmla="*/ 588 h 6063"/>
                <a:gd name="T80" fmla="*/ 13243 w 21206"/>
                <a:gd name="T81" fmla="*/ 303 h 6063"/>
                <a:gd name="T82" fmla="*/ 13715 w 21206"/>
                <a:gd name="T83" fmla="*/ 128 h 6063"/>
                <a:gd name="T84" fmla="*/ 14146 w 21206"/>
                <a:gd name="T85" fmla="*/ 44 h 6063"/>
                <a:gd name="T86" fmla="*/ 14317 w 21206"/>
                <a:gd name="T87" fmla="*/ 518 h 6063"/>
                <a:gd name="T88" fmla="*/ 14488 w 21206"/>
                <a:gd name="T89" fmla="*/ 992 h 6063"/>
                <a:gd name="T90" fmla="*/ 14660 w 21206"/>
                <a:gd name="T91" fmla="*/ 1466 h 6063"/>
                <a:gd name="T92" fmla="*/ 14831 w 21206"/>
                <a:gd name="T93" fmla="*/ 1940 h 6063"/>
                <a:gd name="T94" fmla="*/ 15002 w 21206"/>
                <a:gd name="T95" fmla="*/ 2414 h 6063"/>
                <a:gd name="T96" fmla="*/ 15255 w 21206"/>
                <a:gd name="T97" fmla="*/ 2730 h 6063"/>
                <a:gd name="T98" fmla="*/ 15740 w 21206"/>
                <a:gd name="T99" fmla="*/ 2595 h 6063"/>
                <a:gd name="T100" fmla="*/ 16222 w 21206"/>
                <a:gd name="T101" fmla="*/ 2524 h 6063"/>
                <a:gd name="T102" fmla="*/ 16684 w 21206"/>
                <a:gd name="T103" fmla="*/ 2724 h 6063"/>
                <a:gd name="T104" fmla="*/ 17147 w 21206"/>
                <a:gd name="T105" fmla="*/ 2921 h 6063"/>
                <a:gd name="T106" fmla="*/ 17651 w 21206"/>
                <a:gd name="T107" fmla="*/ 2913 h 6063"/>
                <a:gd name="T108" fmla="*/ 18155 w 21206"/>
                <a:gd name="T109" fmla="*/ 2902 h 6063"/>
                <a:gd name="T110" fmla="*/ 18630 w 21206"/>
                <a:gd name="T111" fmla="*/ 2736 h 6063"/>
                <a:gd name="T112" fmla="*/ 19253 w 21206"/>
                <a:gd name="T113" fmla="*/ 2733 h 6063"/>
                <a:gd name="T114" fmla="*/ 19628 w 21206"/>
                <a:gd name="T115" fmla="*/ 3077 h 6063"/>
                <a:gd name="T116" fmla="*/ 19947 w 21206"/>
                <a:gd name="T117" fmla="*/ 3467 h 6063"/>
                <a:gd name="T118" fmla="*/ 20185 w 21206"/>
                <a:gd name="T119" fmla="*/ 3759 h 6063"/>
                <a:gd name="T120" fmla="*/ 20074 w 21206"/>
                <a:gd name="T121" fmla="*/ 3736 h 6063"/>
                <a:gd name="T122" fmla="*/ 20564 w 21206"/>
                <a:gd name="T123" fmla="*/ 3687 h 6063"/>
                <a:gd name="T124" fmla="*/ 21043 w 21206"/>
                <a:gd name="T125" fmla="*/ 3531 h 6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1206" h="6063">
                  <a:moveTo>
                    <a:pt x="73" y="4065"/>
                  </a:moveTo>
                  <a:lnTo>
                    <a:pt x="173" y="4257"/>
                  </a:lnTo>
                  <a:cubicBezTo>
                    <a:pt x="182" y="4275"/>
                    <a:pt x="175" y="4296"/>
                    <a:pt x="157" y="4305"/>
                  </a:cubicBezTo>
                  <a:cubicBezTo>
                    <a:pt x="139" y="4314"/>
                    <a:pt x="118" y="4308"/>
                    <a:pt x="109" y="4290"/>
                  </a:cubicBezTo>
                  <a:lnTo>
                    <a:pt x="9" y="4098"/>
                  </a:lnTo>
                  <a:cubicBezTo>
                    <a:pt x="0" y="4080"/>
                    <a:pt x="7" y="4059"/>
                    <a:pt x="25" y="4049"/>
                  </a:cubicBezTo>
                  <a:cubicBezTo>
                    <a:pt x="43" y="4040"/>
                    <a:pt x="64" y="4047"/>
                    <a:pt x="73" y="4065"/>
                  </a:cubicBezTo>
                  <a:close/>
                  <a:moveTo>
                    <a:pt x="305" y="4513"/>
                  </a:moveTo>
                  <a:lnTo>
                    <a:pt x="404" y="4705"/>
                  </a:lnTo>
                  <a:cubicBezTo>
                    <a:pt x="413" y="4722"/>
                    <a:pt x="406" y="4744"/>
                    <a:pt x="388" y="4753"/>
                  </a:cubicBezTo>
                  <a:cubicBezTo>
                    <a:pt x="371" y="4762"/>
                    <a:pt x="349" y="4755"/>
                    <a:pt x="340" y="4738"/>
                  </a:cubicBezTo>
                  <a:lnTo>
                    <a:pt x="241" y="4546"/>
                  </a:lnTo>
                  <a:cubicBezTo>
                    <a:pt x="232" y="4528"/>
                    <a:pt x="239" y="4506"/>
                    <a:pt x="256" y="4497"/>
                  </a:cubicBezTo>
                  <a:cubicBezTo>
                    <a:pt x="274" y="4488"/>
                    <a:pt x="296" y="4495"/>
                    <a:pt x="305" y="4513"/>
                  </a:cubicBezTo>
                  <a:close/>
                  <a:moveTo>
                    <a:pt x="536" y="4961"/>
                  </a:moveTo>
                  <a:lnTo>
                    <a:pt x="635" y="5152"/>
                  </a:lnTo>
                  <a:cubicBezTo>
                    <a:pt x="644" y="5170"/>
                    <a:pt x="637" y="5192"/>
                    <a:pt x="620" y="5201"/>
                  </a:cubicBezTo>
                  <a:cubicBezTo>
                    <a:pt x="602" y="5210"/>
                    <a:pt x="580" y="5203"/>
                    <a:pt x="571" y="5186"/>
                  </a:cubicBezTo>
                  <a:lnTo>
                    <a:pt x="472" y="4994"/>
                  </a:lnTo>
                  <a:cubicBezTo>
                    <a:pt x="463" y="4976"/>
                    <a:pt x="470" y="4954"/>
                    <a:pt x="487" y="4945"/>
                  </a:cubicBezTo>
                  <a:cubicBezTo>
                    <a:pt x="505" y="4936"/>
                    <a:pt x="527" y="4943"/>
                    <a:pt x="536" y="4961"/>
                  </a:cubicBezTo>
                  <a:close/>
                  <a:moveTo>
                    <a:pt x="767" y="5408"/>
                  </a:moveTo>
                  <a:lnTo>
                    <a:pt x="866" y="5600"/>
                  </a:lnTo>
                  <a:cubicBezTo>
                    <a:pt x="876" y="5618"/>
                    <a:pt x="869" y="5640"/>
                    <a:pt x="851" y="5649"/>
                  </a:cubicBezTo>
                  <a:cubicBezTo>
                    <a:pt x="833" y="5658"/>
                    <a:pt x="812" y="5651"/>
                    <a:pt x="802" y="5633"/>
                  </a:cubicBezTo>
                  <a:lnTo>
                    <a:pt x="703" y="5441"/>
                  </a:lnTo>
                  <a:cubicBezTo>
                    <a:pt x="694" y="5424"/>
                    <a:pt x="701" y="5402"/>
                    <a:pt x="719" y="5393"/>
                  </a:cubicBezTo>
                  <a:cubicBezTo>
                    <a:pt x="736" y="5384"/>
                    <a:pt x="758" y="5391"/>
                    <a:pt x="767" y="5408"/>
                  </a:cubicBezTo>
                  <a:close/>
                  <a:moveTo>
                    <a:pt x="999" y="5856"/>
                  </a:moveTo>
                  <a:lnTo>
                    <a:pt x="1077" y="6009"/>
                  </a:lnTo>
                  <a:lnTo>
                    <a:pt x="1028" y="5994"/>
                  </a:lnTo>
                  <a:lnTo>
                    <a:pt x="1066" y="5973"/>
                  </a:lnTo>
                  <a:cubicBezTo>
                    <a:pt x="1084" y="5963"/>
                    <a:pt x="1106" y="5969"/>
                    <a:pt x="1115" y="5987"/>
                  </a:cubicBezTo>
                  <a:cubicBezTo>
                    <a:pt x="1125" y="6004"/>
                    <a:pt x="1119" y="6026"/>
                    <a:pt x="1101" y="6036"/>
                  </a:cubicBezTo>
                  <a:lnTo>
                    <a:pt x="1063" y="6057"/>
                  </a:lnTo>
                  <a:cubicBezTo>
                    <a:pt x="1054" y="6062"/>
                    <a:pt x="1044" y="6063"/>
                    <a:pt x="1035" y="6060"/>
                  </a:cubicBezTo>
                  <a:cubicBezTo>
                    <a:pt x="1026" y="6057"/>
                    <a:pt x="1018" y="6051"/>
                    <a:pt x="1013" y="6042"/>
                  </a:cubicBezTo>
                  <a:lnTo>
                    <a:pt x="935" y="5889"/>
                  </a:lnTo>
                  <a:cubicBezTo>
                    <a:pt x="925" y="5872"/>
                    <a:pt x="932" y="5850"/>
                    <a:pt x="950" y="5841"/>
                  </a:cubicBezTo>
                  <a:cubicBezTo>
                    <a:pt x="968" y="5832"/>
                    <a:pt x="989" y="5838"/>
                    <a:pt x="999" y="5856"/>
                  </a:cubicBezTo>
                  <a:close/>
                  <a:moveTo>
                    <a:pt x="1318" y="5833"/>
                  </a:moveTo>
                  <a:lnTo>
                    <a:pt x="1507" y="5728"/>
                  </a:lnTo>
                  <a:cubicBezTo>
                    <a:pt x="1524" y="5718"/>
                    <a:pt x="1546" y="5724"/>
                    <a:pt x="1556" y="5742"/>
                  </a:cubicBezTo>
                  <a:cubicBezTo>
                    <a:pt x="1566" y="5759"/>
                    <a:pt x="1559" y="5781"/>
                    <a:pt x="1542" y="5791"/>
                  </a:cubicBezTo>
                  <a:lnTo>
                    <a:pt x="1353" y="5896"/>
                  </a:lnTo>
                  <a:cubicBezTo>
                    <a:pt x="1336" y="5905"/>
                    <a:pt x="1314" y="5899"/>
                    <a:pt x="1304" y="5882"/>
                  </a:cubicBezTo>
                  <a:cubicBezTo>
                    <a:pt x="1295" y="5864"/>
                    <a:pt x="1301" y="5842"/>
                    <a:pt x="1318" y="5833"/>
                  </a:cubicBezTo>
                  <a:close/>
                  <a:moveTo>
                    <a:pt x="1759" y="5588"/>
                  </a:moveTo>
                  <a:lnTo>
                    <a:pt x="1948" y="5483"/>
                  </a:lnTo>
                  <a:cubicBezTo>
                    <a:pt x="1965" y="5473"/>
                    <a:pt x="1987" y="5480"/>
                    <a:pt x="1997" y="5497"/>
                  </a:cubicBezTo>
                  <a:cubicBezTo>
                    <a:pt x="2006" y="5514"/>
                    <a:pt x="2000" y="5536"/>
                    <a:pt x="1983" y="5546"/>
                  </a:cubicBezTo>
                  <a:lnTo>
                    <a:pt x="1794" y="5651"/>
                  </a:lnTo>
                  <a:cubicBezTo>
                    <a:pt x="1776" y="5661"/>
                    <a:pt x="1754" y="5654"/>
                    <a:pt x="1745" y="5637"/>
                  </a:cubicBezTo>
                  <a:cubicBezTo>
                    <a:pt x="1735" y="5620"/>
                    <a:pt x="1741" y="5598"/>
                    <a:pt x="1759" y="5588"/>
                  </a:cubicBezTo>
                  <a:close/>
                  <a:moveTo>
                    <a:pt x="2230" y="5394"/>
                  </a:moveTo>
                  <a:lnTo>
                    <a:pt x="2442" y="5351"/>
                  </a:lnTo>
                  <a:cubicBezTo>
                    <a:pt x="2461" y="5348"/>
                    <a:pt x="2480" y="5360"/>
                    <a:pt x="2484" y="5380"/>
                  </a:cubicBezTo>
                  <a:cubicBezTo>
                    <a:pt x="2488" y="5399"/>
                    <a:pt x="2475" y="5418"/>
                    <a:pt x="2456" y="5422"/>
                  </a:cubicBezTo>
                  <a:lnTo>
                    <a:pt x="2244" y="5464"/>
                  </a:lnTo>
                  <a:cubicBezTo>
                    <a:pt x="2224" y="5468"/>
                    <a:pt x="2205" y="5455"/>
                    <a:pt x="2201" y="5436"/>
                  </a:cubicBezTo>
                  <a:cubicBezTo>
                    <a:pt x="2198" y="5416"/>
                    <a:pt x="2210" y="5398"/>
                    <a:pt x="2230" y="5394"/>
                  </a:cubicBezTo>
                  <a:close/>
                  <a:moveTo>
                    <a:pt x="2724" y="5295"/>
                  </a:moveTo>
                  <a:lnTo>
                    <a:pt x="2936" y="5253"/>
                  </a:lnTo>
                  <a:cubicBezTo>
                    <a:pt x="2955" y="5249"/>
                    <a:pt x="2974" y="5262"/>
                    <a:pt x="2978" y="5281"/>
                  </a:cubicBezTo>
                  <a:cubicBezTo>
                    <a:pt x="2982" y="5301"/>
                    <a:pt x="2969" y="5320"/>
                    <a:pt x="2950" y="5324"/>
                  </a:cubicBezTo>
                  <a:lnTo>
                    <a:pt x="2738" y="5366"/>
                  </a:lnTo>
                  <a:cubicBezTo>
                    <a:pt x="2719" y="5370"/>
                    <a:pt x="2700" y="5357"/>
                    <a:pt x="2696" y="5338"/>
                  </a:cubicBezTo>
                  <a:cubicBezTo>
                    <a:pt x="2692" y="5318"/>
                    <a:pt x="2705" y="5299"/>
                    <a:pt x="2724" y="5295"/>
                  </a:cubicBezTo>
                  <a:close/>
                  <a:moveTo>
                    <a:pt x="3232" y="5253"/>
                  </a:moveTo>
                  <a:lnTo>
                    <a:pt x="3446" y="5282"/>
                  </a:lnTo>
                  <a:cubicBezTo>
                    <a:pt x="3466" y="5284"/>
                    <a:pt x="3480" y="5302"/>
                    <a:pt x="3477" y="5322"/>
                  </a:cubicBezTo>
                  <a:cubicBezTo>
                    <a:pt x="3474" y="5342"/>
                    <a:pt x="3456" y="5356"/>
                    <a:pt x="3436" y="5353"/>
                  </a:cubicBezTo>
                  <a:lnTo>
                    <a:pt x="3222" y="5324"/>
                  </a:lnTo>
                  <a:cubicBezTo>
                    <a:pt x="3203" y="5321"/>
                    <a:pt x="3189" y="5303"/>
                    <a:pt x="3191" y="5284"/>
                  </a:cubicBezTo>
                  <a:cubicBezTo>
                    <a:pt x="3194" y="5264"/>
                    <a:pt x="3212" y="5250"/>
                    <a:pt x="3232" y="5253"/>
                  </a:cubicBezTo>
                  <a:close/>
                  <a:moveTo>
                    <a:pt x="3731" y="5320"/>
                  </a:moveTo>
                  <a:lnTo>
                    <a:pt x="3945" y="5349"/>
                  </a:lnTo>
                  <a:cubicBezTo>
                    <a:pt x="3965" y="5352"/>
                    <a:pt x="3979" y="5370"/>
                    <a:pt x="3976" y="5389"/>
                  </a:cubicBezTo>
                  <a:cubicBezTo>
                    <a:pt x="3974" y="5409"/>
                    <a:pt x="3956" y="5423"/>
                    <a:pt x="3936" y="5420"/>
                  </a:cubicBezTo>
                  <a:lnTo>
                    <a:pt x="3722" y="5391"/>
                  </a:lnTo>
                  <a:cubicBezTo>
                    <a:pt x="3702" y="5389"/>
                    <a:pt x="3688" y="5371"/>
                    <a:pt x="3691" y="5351"/>
                  </a:cubicBezTo>
                  <a:cubicBezTo>
                    <a:pt x="3694" y="5331"/>
                    <a:pt x="3712" y="5317"/>
                    <a:pt x="3731" y="5320"/>
                  </a:cubicBezTo>
                  <a:close/>
                  <a:moveTo>
                    <a:pt x="4074" y="5236"/>
                  </a:moveTo>
                  <a:lnTo>
                    <a:pt x="4132" y="5028"/>
                  </a:lnTo>
                  <a:cubicBezTo>
                    <a:pt x="4137" y="5008"/>
                    <a:pt x="4157" y="4997"/>
                    <a:pt x="4176" y="5002"/>
                  </a:cubicBezTo>
                  <a:cubicBezTo>
                    <a:pt x="4195" y="5008"/>
                    <a:pt x="4206" y="5028"/>
                    <a:pt x="4201" y="5047"/>
                  </a:cubicBezTo>
                  <a:lnTo>
                    <a:pt x="4143" y="5255"/>
                  </a:lnTo>
                  <a:cubicBezTo>
                    <a:pt x="4138" y="5274"/>
                    <a:pt x="4118" y="5285"/>
                    <a:pt x="4099" y="5280"/>
                  </a:cubicBezTo>
                  <a:cubicBezTo>
                    <a:pt x="4080" y="5275"/>
                    <a:pt x="4069" y="5255"/>
                    <a:pt x="4074" y="5236"/>
                  </a:cubicBezTo>
                  <a:close/>
                  <a:moveTo>
                    <a:pt x="4209" y="4750"/>
                  </a:moveTo>
                  <a:lnTo>
                    <a:pt x="4266" y="4542"/>
                  </a:lnTo>
                  <a:cubicBezTo>
                    <a:pt x="4272" y="4523"/>
                    <a:pt x="4291" y="4511"/>
                    <a:pt x="4311" y="4517"/>
                  </a:cubicBezTo>
                  <a:cubicBezTo>
                    <a:pt x="4330" y="4522"/>
                    <a:pt x="4341" y="4542"/>
                    <a:pt x="4336" y="4561"/>
                  </a:cubicBezTo>
                  <a:lnTo>
                    <a:pt x="4278" y="4769"/>
                  </a:lnTo>
                  <a:cubicBezTo>
                    <a:pt x="4273" y="4788"/>
                    <a:pt x="4253" y="4800"/>
                    <a:pt x="4234" y="4794"/>
                  </a:cubicBezTo>
                  <a:cubicBezTo>
                    <a:pt x="4215" y="4789"/>
                    <a:pt x="4203" y="4769"/>
                    <a:pt x="4209" y="4750"/>
                  </a:cubicBezTo>
                  <a:close/>
                  <a:moveTo>
                    <a:pt x="4343" y="4264"/>
                  </a:moveTo>
                  <a:lnTo>
                    <a:pt x="4401" y="4056"/>
                  </a:lnTo>
                  <a:cubicBezTo>
                    <a:pt x="4406" y="4037"/>
                    <a:pt x="4426" y="4026"/>
                    <a:pt x="4445" y="4031"/>
                  </a:cubicBezTo>
                  <a:cubicBezTo>
                    <a:pt x="4464" y="4036"/>
                    <a:pt x="4476" y="4056"/>
                    <a:pt x="4470" y="4075"/>
                  </a:cubicBezTo>
                  <a:lnTo>
                    <a:pt x="4413" y="4283"/>
                  </a:lnTo>
                  <a:cubicBezTo>
                    <a:pt x="4407" y="4303"/>
                    <a:pt x="4387" y="4314"/>
                    <a:pt x="4368" y="4309"/>
                  </a:cubicBezTo>
                  <a:cubicBezTo>
                    <a:pt x="4349" y="4303"/>
                    <a:pt x="4338" y="4283"/>
                    <a:pt x="4343" y="4264"/>
                  </a:cubicBezTo>
                  <a:close/>
                  <a:moveTo>
                    <a:pt x="4478" y="3779"/>
                  </a:moveTo>
                  <a:lnTo>
                    <a:pt x="4535" y="3570"/>
                  </a:lnTo>
                  <a:cubicBezTo>
                    <a:pt x="4541" y="3551"/>
                    <a:pt x="4561" y="3540"/>
                    <a:pt x="4580" y="3545"/>
                  </a:cubicBezTo>
                  <a:cubicBezTo>
                    <a:pt x="4599" y="3551"/>
                    <a:pt x="4610" y="3570"/>
                    <a:pt x="4605" y="3590"/>
                  </a:cubicBezTo>
                  <a:lnTo>
                    <a:pt x="4547" y="3798"/>
                  </a:lnTo>
                  <a:cubicBezTo>
                    <a:pt x="4542" y="3817"/>
                    <a:pt x="4522" y="3828"/>
                    <a:pt x="4503" y="3823"/>
                  </a:cubicBezTo>
                  <a:cubicBezTo>
                    <a:pt x="4484" y="3818"/>
                    <a:pt x="4472" y="3798"/>
                    <a:pt x="4478" y="3779"/>
                  </a:cubicBezTo>
                  <a:close/>
                  <a:moveTo>
                    <a:pt x="4612" y="3293"/>
                  </a:moveTo>
                  <a:lnTo>
                    <a:pt x="4670" y="3085"/>
                  </a:lnTo>
                  <a:cubicBezTo>
                    <a:pt x="4675" y="3066"/>
                    <a:pt x="4695" y="3054"/>
                    <a:pt x="4714" y="3060"/>
                  </a:cubicBezTo>
                  <a:cubicBezTo>
                    <a:pt x="4733" y="3065"/>
                    <a:pt x="4745" y="3085"/>
                    <a:pt x="4739" y="3104"/>
                  </a:cubicBezTo>
                  <a:lnTo>
                    <a:pt x="4682" y="3312"/>
                  </a:lnTo>
                  <a:cubicBezTo>
                    <a:pt x="4676" y="3331"/>
                    <a:pt x="4657" y="3342"/>
                    <a:pt x="4637" y="3337"/>
                  </a:cubicBezTo>
                  <a:cubicBezTo>
                    <a:pt x="4618" y="3332"/>
                    <a:pt x="4607" y="3312"/>
                    <a:pt x="4612" y="3293"/>
                  </a:cubicBezTo>
                  <a:close/>
                  <a:moveTo>
                    <a:pt x="4747" y="2807"/>
                  </a:moveTo>
                  <a:lnTo>
                    <a:pt x="4805" y="2599"/>
                  </a:lnTo>
                  <a:cubicBezTo>
                    <a:pt x="4810" y="2580"/>
                    <a:pt x="4830" y="2569"/>
                    <a:pt x="4849" y="2574"/>
                  </a:cubicBezTo>
                  <a:cubicBezTo>
                    <a:pt x="4868" y="2579"/>
                    <a:pt x="4879" y="2599"/>
                    <a:pt x="4874" y="2618"/>
                  </a:cubicBezTo>
                  <a:lnTo>
                    <a:pt x="4816" y="2826"/>
                  </a:lnTo>
                  <a:cubicBezTo>
                    <a:pt x="4811" y="2846"/>
                    <a:pt x="4791" y="2857"/>
                    <a:pt x="4772" y="2851"/>
                  </a:cubicBezTo>
                  <a:cubicBezTo>
                    <a:pt x="4753" y="2846"/>
                    <a:pt x="4742" y="2826"/>
                    <a:pt x="4747" y="2807"/>
                  </a:cubicBezTo>
                  <a:close/>
                  <a:moveTo>
                    <a:pt x="4881" y="2321"/>
                  </a:moveTo>
                  <a:lnTo>
                    <a:pt x="4939" y="2113"/>
                  </a:lnTo>
                  <a:cubicBezTo>
                    <a:pt x="4944" y="2094"/>
                    <a:pt x="4964" y="2083"/>
                    <a:pt x="4983" y="2088"/>
                  </a:cubicBezTo>
                  <a:cubicBezTo>
                    <a:pt x="5003" y="2094"/>
                    <a:pt x="5014" y="2113"/>
                    <a:pt x="5008" y="2132"/>
                  </a:cubicBezTo>
                  <a:lnTo>
                    <a:pt x="4951" y="2341"/>
                  </a:lnTo>
                  <a:cubicBezTo>
                    <a:pt x="4945" y="2360"/>
                    <a:pt x="4926" y="2371"/>
                    <a:pt x="4906" y="2366"/>
                  </a:cubicBezTo>
                  <a:cubicBezTo>
                    <a:pt x="4887" y="2360"/>
                    <a:pt x="4876" y="2341"/>
                    <a:pt x="4881" y="2321"/>
                  </a:cubicBezTo>
                  <a:close/>
                  <a:moveTo>
                    <a:pt x="5016" y="1836"/>
                  </a:moveTo>
                  <a:lnTo>
                    <a:pt x="5035" y="1768"/>
                  </a:lnTo>
                  <a:cubicBezTo>
                    <a:pt x="5038" y="1758"/>
                    <a:pt x="5044" y="1750"/>
                    <a:pt x="5054" y="1745"/>
                  </a:cubicBezTo>
                  <a:cubicBezTo>
                    <a:pt x="5063" y="1741"/>
                    <a:pt x="5074" y="1740"/>
                    <a:pt x="5084" y="1744"/>
                  </a:cubicBezTo>
                  <a:lnTo>
                    <a:pt x="5218" y="1801"/>
                  </a:lnTo>
                  <a:cubicBezTo>
                    <a:pt x="5236" y="1809"/>
                    <a:pt x="5244" y="1830"/>
                    <a:pt x="5237" y="1848"/>
                  </a:cubicBezTo>
                  <a:cubicBezTo>
                    <a:pt x="5229" y="1867"/>
                    <a:pt x="5208" y="1875"/>
                    <a:pt x="5189" y="1867"/>
                  </a:cubicBezTo>
                  <a:lnTo>
                    <a:pt x="5055" y="1811"/>
                  </a:lnTo>
                  <a:lnTo>
                    <a:pt x="5104" y="1787"/>
                  </a:lnTo>
                  <a:lnTo>
                    <a:pt x="5085" y="1855"/>
                  </a:lnTo>
                  <a:cubicBezTo>
                    <a:pt x="5080" y="1874"/>
                    <a:pt x="5060" y="1885"/>
                    <a:pt x="5041" y="1880"/>
                  </a:cubicBezTo>
                  <a:cubicBezTo>
                    <a:pt x="5022" y="1875"/>
                    <a:pt x="5011" y="1855"/>
                    <a:pt x="5016" y="1836"/>
                  </a:cubicBezTo>
                  <a:close/>
                  <a:moveTo>
                    <a:pt x="5483" y="1914"/>
                  </a:moveTo>
                  <a:lnTo>
                    <a:pt x="5681" y="1998"/>
                  </a:lnTo>
                  <a:cubicBezTo>
                    <a:pt x="5700" y="2006"/>
                    <a:pt x="5708" y="2027"/>
                    <a:pt x="5701" y="2045"/>
                  </a:cubicBezTo>
                  <a:cubicBezTo>
                    <a:pt x="5693" y="2064"/>
                    <a:pt x="5672" y="2072"/>
                    <a:pt x="5653" y="2064"/>
                  </a:cubicBezTo>
                  <a:lnTo>
                    <a:pt x="5454" y="1980"/>
                  </a:lnTo>
                  <a:cubicBezTo>
                    <a:pt x="5436" y="1972"/>
                    <a:pt x="5428" y="1951"/>
                    <a:pt x="5435" y="1933"/>
                  </a:cubicBezTo>
                  <a:cubicBezTo>
                    <a:pt x="5443" y="1915"/>
                    <a:pt x="5464" y="1906"/>
                    <a:pt x="5483" y="1914"/>
                  </a:cubicBezTo>
                  <a:close/>
                  <a:moveTo>
                    <a:pt x="5947" y="2111"/>
                  </a:moveTo>
                  <a:lnTo>
                    <a:pt x="6092" y="2172"/>
                  </a:lnTo>
                  <a:lnTo>
                    <a:pt x="6145" y="2192"/>
                  </a:lnTo>
                  <a:cubicBezTo>
                    <a:pt x="6163" y="2199"/>
                    <a:pt x="6173" y="2220"/>
                    <a:pt x="6166" y="2239"/>
                  </a:cubicBezTo>
                  <a:cubicBezTo>
                    <a:pt x="6159" y="2257"/>
                    <a:pt x="6138" y="2267"/>
                    <a:pt x="6120" y="2260"/>
                  </a:cubicBezTo>
                  <a:lnTo>
                    <a:pt x="6063" y="2239"/>
                  </a:lnTo>
                  <a:lnTo>
                    <a:pt x="5918" y="2177"/>
                  </a:lnTo>
                  <a:cubicBezTo>
                    <a:pt x="5900" y="2169"/>
                    <a:pt x="5892" y="2148"/>
                    <a:pt x="5899" y="2130"/>
                  </a:cubicBezTo>
                  <a:cubicBezTo>
                    <a:pt x="5907" y="2112"/>
                    <a:pt x="5928" y="2103"/>
                    <a:pt x="5947" y="2111"/>
                  </a:cubicBezTo>
                  <a:close/>
                  <a:moveTo>
                    <a:pt x="6415" y="2293"/>
                  </a:moveTo>
                  <a:lnTo>
                    <a:pt x="6617" y="2369"/>
                  </a:lnTo>
                  <a:cubicBezTo>
                    <a:pt x="6635" y="2376"/>
                    <a:pt x="6645" y="2397"/>
                    <a:pt x="6638" y="2415"/>
                  </a:cubicBezTo>
                  <a:cubicBezTo>
                    <a:pt x="6631" y="2434"/>
                    <a:pt x="6610" y="2443"/>
                    <a:pt x="6592" y="2436"/>
                  </a:cubicBezTo>
                  <a:lnTo>
                    <a:pt x="6389" y="2361"/>
                  </a:lnTo>
                  <a:cubicBezTo>
                    <a:pt x="6371" y="2354"/>
                    <a:pt x="6361" y="2333"/>
                    <a:pt x="6368" y="2314"/>
                  </a:cubicBezTo>
                  <a:cubicBezTo>
                    <a:pt x="6375" y="2296"/>
                    <a:pt x="6396" y="2286"/>
                    <a:pt x="6415" y="2293"/>
                  </a:cubicBezTo>
                  <a:close/>
                  <a:moveTo>
                    <a:pt x="6887" y="2470"/>
                  </a:moveTo>
                  <a:lnTo>
                    <a:pt x="7089" y="2546"/>
                  </a:lnTo>
                  <a:cubicBezTo>
                    <a:pt x="7107" y="2553"/>
                    <a:pt x="7117" y="2574"/>
                    <a:pt x="7110" y="2592"/>
                  </a:cubicBezTo>
                  <a:cubicBezTo>
                    <a:pt x="7103" y="2611"/>
                    <a:pt x="7082" y="2620"/>
                    <a:pt x="7064" y="2613"/>
                  </a:cubicBezTo>
                  <a:lnTo>
                    <a:pt x="6861" y="2537"/>
                  </a:lnTo>
                  <a:cubicBezTo>
                    <a:pt x="6843" y="2530"/>
                    <a:pt x="6833" y="2510"/>
                    <a:pt x="6840" y="2491"/>
                  </a:cubicBezTo>
                  <a:cubicBezTo>
                    <a:pt x="6847" y="2472"/>
                    <a:pt x="6868" y="2463"/>
                    <a:pt x="6887" y="2470"/>
                  </a:cubicBezTo>
                  <a:close/>
                  <a:moveTo>
                    <a:pt x="7343" y="2470"/>
                  </a:moveTo>
                  <a:lnTo>
                    <a:pt x="7551" y="2412"/>
                  </a:lnTo>
                  <a:cubicBezTo>
                    <a:pt x="7571" y="2406"/>
                    <a:pt x="7590" y="2417"/>
                    <a:pt x="7596" y="2437"/>
                  </a:cubicBezTo>
                  <a:cubicBezTo>
                    <a:pt x="7601" y="2456"/>
                    <a:pt x="7590" y="2476"/>
                    <a:pt x="7571" y="2481"/>
                  </a:cubicBezTo>
                  <a:lnTo>
                    <a:pt x="7363" y="2540"/>
                  </a:lnTo>
                  <a:cubicBezTo>
                    <a:pt x="7344" y="2545"/>
                    <a:pt x="7324" y="2534"/>
                    <a:pt x="7319" y="2515"/>
                  </a:cubicBezTo>
                  <a:cubicBezTo>
                    <a:pt x="7313" y="2496"/>
                    <a:pt x="7324" y="2476"/>
                    <a:pt x="7343" y="2470"/>
                  </a:cubicBezTo>
                  <a:close/>
                  <a:moveTo>
                    <a:pt x="7829" y="2334"/>
                  </a:moveTo>
                  <a:lnTo>
                    <a:pt x="8037" y="2275"/>
                  </a:lnTo>
                  <a:cubicBezTo>
                    <a:pt x="8056" y="2270"/>
                    <a:pt x="8076" y="2281"/>
                    <a:pt x="8081" y="2300"/>
                  </a:cubicBezTo>
                  <a:cubicBezTo>
                    <a:pt x="8086" y="2319"/>
                    <a:pt x="8075" y="2339"/>
                    <a:pt x="8056" y="2344"/>
                  </a:cubicBezTo>
                  <a:lnTo>
                    <a:pt x="7848" y="2403"/>
                  </a:lnTo>
                  <a:cubicBezTo>
                    <a:pt x="7829" y="2408"/>
                    <a:pt x="7809" y="2397"/>
                    <a:pt x="7804" y="2378"/>
                  </a:cubicBezTo>
                  <a:cubicBezTo>
                    <a:pt x="7798" y="2359"/>
                    <a:pt x="7809" y="2339"/>
                    <a:pt x="7829" y="2334"/>
                  </a:cubicBezTo>
                  <a:close/>
                  <a:moveTo>
                    <a:pt x="8200" y="2078"/>
                  </a:moveTo>
                  <a:lnTo>
                    <a:pt x="8325" y="1901"/>
                  </a:lnTo>
                  <a:cubicBezTo>
                    <a:pt x="8336" y="1885"/>
                    <a:pt x="8359" y="1881"/>
                    <a:pt x="8375" y="1893"/>
                  </a:cubicBezTo>
                  <a:cubicBezTo>
                    <a:pt x="8391" y="1904"/>
                    <a:pt x="8395" y="1927"/>
                    <a:pt x="8383" y="1943"/>
                  </a:cubicBezTo>
                  <a:lnTo>
                    <a:pt x="8259" y="2120"/>
                  </a:lnTo>
                  <a:cubicBezTo>
                    <a:pt x="8248" y="2136"/>
                    <a:pt x="8225" y="2140"/>
                    <a:pt x="8209" y="2128"/>
                  </a:cubicBezTo>
                  <a:cubicBezTo>
                    <a:pt x="8193" y="2117"/>
                    <a:pt x="8189" y="2094"/>
                    <a:pt x="8200" y="2078"/>
                  </a:cubicBezTo>
                  <a:close/>
                  <a:moveTo>
                    <a:pt x="8491" y="1666"/>
                  </a:moveTo>
                  <a:lnTo>
                    <a:pt x="8615" y="1490"/>
                  </a:lnTo>
                  <a:cubicBezTo>
                    <a:pt x="8626" y="1473"/>
                    <a:pt x="8649" y="1469"/>
                    <a:pt x="8665" y="1481"/>
                  </a:cubicBezTo>
                  <a:cubicBezTo>
                    <a:pt x="8681" y="1492"/>
                    <a:pt x="8685" y="1515"/>
                    <a:pt x="8674" y="1531"/>
                  </a:cubicBezTo>
                  <a:lnTo>
                    <a:pt x="8549" y="1708"/>
                  </a:lnTo>
                  <a:cubicBezTo>
                    <a:pt x="8538" y="1724"/>
                    <a:pt x="8515" y="1728"/>
                    <a:pt x="8499" y="1716"/>
                  </a:cubicBezTo>
                  <a:cubicBezTo>
                    <a:pt x="8483" y="1705"/>
                    <a:pt x="8479" y="1682"/>
                    <a:pt x="8491" y="1666"/>
                  </a:cubicBezTo>
                  <a:close/>
                  <a:moveTo>
                    <a:pt x="8781" y="1254"/>
                  </a:moveTo>
                  <a:lnTo>
                    <a:pt x="8905" y="1078"/>
                  </a:lnTo>
                  <a:cubicBezTo>
                    <a:pt x="8917" y="1061"/>
                    <a:pt x="8939" y="1058"/>
                    <a:pt x="8956" y="1069"/>
                  </a:cubicBezTo>
                  <a:cubicBezTo>
                    <a:pt x="8972" y="1080"/>
                    <a:pt x="8976" y="1103"/>
                    <a:pt x="8964" y="1119"/>
                  </a:cubicBezTo>
                  <a:lnTo>
                    <a:pt x="8840" y="1296"/>
                  </a:lnTo>
                  <a:cubicBezTo>
                    <a:pt x="8828" y="1312"/>
                    <a:pt x="8806" y="1316"/>
                    <a:pt x="8790" y="1304"/>
                  </a:cubicBezTo>
                  <a:cubicBezTo>
                    <a:pt x="8773" y="1293"/>
                    <a:pt x="8770" y="1270"/>
                    <a:pt x="8781" y="1254"/>
                  </a:cubicBezTo>
                  <a:close/>
                  <a:moveTo>
                    <a:pt x="9116" y="842"/>
                  </a:moveTo>
                  <a:lnTo>
                    <a:pt x="9323" y="903"/>
                  </a:lnTo>
                  <a:cubicBezTo>
                    <a:pt x="9342" y="908"/>
                    <a:pt x="9353" y="928"/>
                    <a:pt x="9348" y="947"/>
                  </a:cubicBezTo>
                  <a:cubicBezTo>
                    <a:pt x="9342" y="967"/>
                    <a:pt x="9322" y="977"/>
                    <a:pt x="9303" y="972"/>
                  </a:cubicBezTo>
                  <a:lnTo>
                    <a:pt x="9096" y="912"/>
                  </a:lnTo>
                  <a:cubicBezTo>
                    <a:pt x="9077" y="906"/>
                    <a:pt x="9066" y="886"/>
                    <a:pt x="9071" y="867"/>
                  </a:cubicBezTo>
                  <a:cubicBezTo>
                    <a:pt x="9077" y="848"/>
                    <a:pt x="9097" y="837"/>
                    <a:pt x="9116" y="842"/>
                  </a:cubicBezTo>
                  <a:close/>
                  <a:moveTo>
                    <a:pt x="9600" y="983"/>
                  </a:moveTo>
                  <a:lnTo>
                    <a:pt x="9807" y="1044"/>
                  </a:lnTo>
                  <a:cubicBezTo>
                    <a:pt x="9826" y="1049"/>
                    <a:pt x="9837" y="1069"/>
                    <a:pt x="9832" y="1088"/>
                  </a:cubicBezTo>
                  <a:cubicBezTo>
                    <a:pt x="9826" y="1107"/>
                    <a:pt x="9806" y="1118"/>
                    <a:pt x="9787" y="1113"/>
                  </a:cubicBezTo>
                  <a:lnTo>
                    <a:pt x="9580" y="1052"/>
                  </a:lnTo>
                  <a:cubicBezTo>
                    <a:pt x="9561" y="1047"/>
                    <a:pt x="9550" y="1027"/>
                    <a:pt x="9555" y="1008"/>
                  </a:cubicBezTo>
                  <a:cubicBezTo>
                    <a:pt x="9561" y="989"/>
                    <a:pt x="9581" y="978"/>
                    <a:pt x="9600" y="983"/>
                  </a:cubicBezTo>
                  <a:close/>
                  <a:moveTo>
                    <a:pt x="10084" y="1124"/>
                  </a:moveTo>
                  <a:lnTo>
                    <a:pt x="10108" y="1131"/>
                  </a:lnTo>
                  <a:lnTo>
                    <a:pt x="10100" y="1130"/>
                  </a:lnTo>
                  <a:lnTo>
                    <a:pt x="10291" y="1145"/>
                  </a:lnTo>
                  <a:cubicBezTo>
                    <a:pt x="10311" y="1146"/>
                    <a:pt x="10326" y="1164"/>
                    <a:pt x="10324" y="1183"/>
                  </a:cubicBezTo>
                  <a:cubicBezTo>
                    <a:pt x="10322" y="1203"/>
                    <a:pt x="10305" y="1218"/>
                    <a:pt x="10285" y="1216"/>
                  </a:cubicBezTo>
                  <a:lnTo>
                    <a:pt x="10095" y="1201"/>
                  </a:lnTo>
                  <a:cubicBezTo>
                    <a:pt x="10092" y="1201"/>
                    <a:pt x="10090" y="1201"/>
                    <a:pt x="10087" y="1200"/>
                  </a:cubicBezTo>
                  <a:lnTo>
                    <a:pt x="10064" y="1193"/>
                  </a:lnTo>
                  <a:cubicBezTo>
                    <a:pt x="10044" y="1188"/>
                    <a:pt x="10034" y="1168"/>
                    <a:pt x="10039" y="1148"/>
                  </a:cubicBezTo>
                  <a:cubicBezTo>
                    <a:pt x="10045" y="1129"/>
                    <a:pt x="10065" y="1118"/>
                    <a:pt x="10084" y="1124"/>
                  </a:cubicBezTo>
                  <a:close/>
                  <a:moveTo>
                    <a:pt x="10578" y="1167"/>
                  </a:moveTo>
                  <a:lnTo>
                    <a:pt x="10793" y="1185"/>
                  </a:lnTo>
                  <a:cubicBezTo>
                    <a:pt x="10813" y="1186"/>
                    <a:pt x="10828" y="1203"/>
                    <a:pt x="10826" y="1223"/>
                  </a:cubicBezTo>
                  <a:cubicBezTo>
                    <a:pt x="10825" y="1243"/>
                    <a:pt x="10807" y="1258"/>
                    <a:pt x="10788" y="1256"/>
                  </a:cubicBezTo>
                  <a:lnTo>
                    <a:pt x="10572" y="1239"/>
                  </a:lnTo>
                  <a:cubicBezTo>
                    <a:pt x="10552" y="1238"/>
                    <a:pt x="10538" y="1220"/>
                    <a:pt x="10539" y="1201"/>
                  </a:cubicBezTo>
                  <a:cubicBezTo>
                    <a:pt x="10541" y="1181"/>
                    <a:pt x="10558" y="1166"/>
                    <a:pt x="10578" y="1167"/>
                  </a:cubicBezTo>
                  <a:close/>
                  <a:moveTo>
                    <a:pt x="11080" y="1207"/>
                  </a:moveTo>
                  <a:lnTo>
                    <a:pt x="11108" y="1210"/>
                  </a:lnTo>
                  <a:lnTo>
                    <a:pt x="11292" y="1201"/>
                  </a:lnTo>
                  <a:cubicBezTo>
                    <a:pt x="11311" y="1200"/>
                    <a:pt x="11328" y="1215"/>
                    <a:pt x="11329" y="1235"/>
                  </a:cubicBezTo>
                  <a:cubicBezTo>
                    <a:pt x="11330" y="1255"/>
                    <a:pt x="11315" y="1271"/>
                    <a:pt x="11295" y="1272"/>
                  </a:cubicBezTo>
                  <a:lnTo>
                    <a:pt x="11103" y="1281"/>
                  </a:lnTo>
                  <a:lnTo>
                    <a:pt x="11075" y="1279"/>
                  </a:lnTo>
                  <a:cubicBezTo>
                    <a:pt x="11055" y="1278"/>
                    <a:pt x="11040" y="1260"/>
                    <a:pt x="11042" y="1240"/>
                  </a:cubicBezTo>
                  <a:cubicBezTo>
                    <a:pt x="11043" y="1221"/>
                    <a:pt x="11061" y="1206"/>
                    <a:pt x="11080" y="1207"/>
                  </a:cubicBezTo>
                  <a:close/>
                  <a:moveTo>
                    <a:pt x="11579" y="1187"/>
                  </a:moveTo>
                  <a:lnTo>
                    <a:pt x="11795" y="1176"/>
                  </a:lnTo>
                  <a:cubicBezTo>
                    <a:pt x="11815" y="1176"/>
                    <a:pt x="11832" y="1191"/>
                    <a:pt x="11833" y="1211"/>
                  </a:cubicBezTo>
                  <a:cubicBezTo>
                    <a:pt x="11834" y="1231"/>
                    <a:pt x="11818" y="1247"/>
                    <a:pt x="11798" y="1248"/>
                  </a:cubicBezTo>
                  <a:lnTo>
                    <a:pt x="11583" y="1259"/>
                  </a:lnTo>
                  <a:cubicBezTo>
                    <a:pt x="11563" y="1260"/>
                    <a:pt x="11546" y="1244"/>
                    <a:pt x="11545" y="1224"/>
                  </a:cubicBezTo>
                  <a:cubicBezTo>
                    <a:pt x="11544" y="1205"/>
                    <a:pt x="11559" y="1188"/>
                    <a:pt x="11579" y="1187"/>
                  </a:cubicBezTo>
                  <a:close/>
                  <a:moveTo>
                    <a:pt x="12083" y="1163"/>
                  </a:moveTo>
                  <a:lnTo>
                    <a:pt x="12108" y="1162"/>
                  </a:lnTo>
                  <a:lnTo>
                    <a:pt x="12086" y="1170"/>
                  </a:lnTo>
                  <a:lnTo>
                    <a:pt x="12232" y="1047"/>
                  </a:lnTo>
                  <a:cubicBezTo>
                    <a:pt x="12248" y="1034"/>
                    <a:pt x="12270" y="1036"/>
                    <a:pt x="12283" y="1051"/>
                  </a:cubicBezTo>
                  <a:cubicBezTo>
                    <a:pt x="12296" y="1067"/>
                    <a:pt x="12294" y="1089"/>
                    <a:pt x="12279" y="1102"/>
                  </a:cubicBezTo>
                  <a:lnTo>
                    <a:pt x="12133" y="1225"/>
                  </a:lnTo>
                  <a:cubicBezTo>
                    <a:pt x="12127" y="1230"/>
                    <a:pt x="12119" y="1233"/>
                    <a:pt x="12111" y="1233"/>
                  </a:cubicBezTo>
                  <a:lnTo>
                    <a:pt x="12086" y="1235"/>
                  </a:lnTo>
                  <a:cubicBezTo>
                    <a:pt x="12066" y="1236"/>
                    <a:pt x="12049" y="1220"/>
                    <a:pt x="12048" y="1200"/>
                  </a:cubicBezTo>
                  <a:cubicBezTo>
                    <a:pt x="12047" y="1181"/>
                    <a:pt x="12063" y="1164"/>
                    <a:pt x="12083" y="1163"/>
                  </a:cubicBezTo>
                  <a:close/>
                  <a:moveTo>
                    <a:pt x="12453" y="862"/>
                  </a:moveTo>
                  <a:lnTo>
                    <a:pt x="12618" y="723"/>
                  </a:lnTo>
                  <a:cubicBezTo>
                    <a:pt x="12633" y="710"/>
                    <a:pt x="12656" y="712"/>
                    <a:pt x="12669" y="727"/>
                  </a:cubicBezTo>
                  <a:cubicBezTo>
                    <a:pt x="12682" y="742"/>
                    <a:pt x="12680" y="765"/>
                    <a:pt x="12664" y="778"/>
                  </a:cubicBezTo>
                  <a:lnTo>
                    <a:pt x="12499" y="917"/>
                  </a:lnTo>
                  <a:cubicBezTo>
                    <a:pt x="12484" y="930"/>
                    <a:pt x="12461" y="928"/>
                    <a:pt x="12448" y="912"/>
                  </a:cubicBezTo>
                  <a:cubicBezTo>
                    <a:pt x="12436" y="897"/>
                    <a:pt x="12438" y="874"/>
                    <a:pt x="12453" y="862"/>
                  </a:cubicBezTo>
                  <a:close/>
                  <a:moveTo>
                    <a:pt x="12838" y="537"/>
                  </a:moveTo>
                  <a:lnTo>
                    <a:pt x="13004" y="398"/>
                  </a:lnTo>
                  <a:cubicBezTo>
                    <a:pt x="13019" y="385"/>
                    <a:pt x="13042" y="387"/>
                    <a:pt x="13054" y="403"/>
                  </a:cubicBezTo>
                  <a:cubicBezTo>
                    <a:pt x="13067" y="418"/>
                    <a:pt x="13065" y="440"/>
                    <a:pt x="13050" y="453"/>
                  </a:cubicBezTo>
                  <a:lnTo>
                    <a:pt x="12885" y="592"/>
                  </a:lnTo>
                  <a:cubicBezTo>
                    <a:pt x="12870" y="605"/>
                    <a:pt x="12847" y="603"/>
                    <a:pt x="12834" y="588"/>
                  </a:cubicBezTo>
                  <a:cubicBezTo>
                    <a:pt x="12821" y="573"/>
                    <a:pt x="12823" y="550"/>
                    <a:pt x="12838" y="537"/>
                  </a:cubicBezTo>
                  <a:close/>
                  <a:moveTo>
                    <a:pt x="13264" y="257"/>
                  </a:moveTo>
                  <a:lnTo>
                    <a:pt x="13467" y="182"/>
                  </a:lnTo>
                  <a:cubicBezTo>
                    <a:pt x="13485" y="175"/>
                    <a:pt x="13506" y="184"/>
                    <a:pt x="13513" y="203"/>
                  </a:cubicBezTo>
                  <a:cubicBezTo>
                    <a:pt x="13520" y="222"/>
                    <a:pt x="13510" y="242"/>
                    <a:pt x="13492" y="249"/>
                  </a:cubicBezTo>
                  <a:lnTo>
                    <a:pt x="13289" y="324"/>
                  </a:lnTo>
                  <a:cubicBezTo>
                    <a:pt x="13270" y="331"/>
                    <a:pt x="13250" y="322"/>
                    <a:pt x="13243" y="303"/>
                  </a:cubicBezTo>
                  <a:cubicBezTo>
                    <a:pt x="13236" y="284"/>
                    <a:pt x="13245" y="264"/>
                    <a:pt x="13264" y="257"/>
                  </a:cubicBezTo>
                  <a:close/>
                  <a:moveTo>
                    <a:pt x="13737" y="82"/>
                  </a:moveTo>
                  <a:lnTo>
                    <a:pt x="13939" y="7"/>
                  </a:lnTo>
                  <a:cubicBezTo>
                    <a:pt x="13958" y="0"/>
                    <a:pt x="13978" y="9"/>
                    <a:pt x="13985" y="28"/>
                  </a:cubicBezTo>
                  <a:cubicBezTo>
                    <a:pt x="13992" y="47"/>
                    <a:pt x="13983" y="67"/>
                    <a:pt x="13964" y="74"/>
                  </a:cubicBezTo>
                  <a:lnTo>
                    <a:pt x="13762" y="149"/>
                  </a:lnTo>
                  <a:cubicBezTo>
                    <a:pt x="13743" y="156"/>
                    <a:pt x="13722" y="147"/>
                    <a:pt x="13715" y="128"/>
                  </a:cubicBezTo>
                  <a:cubicBezTo>
                    <a:pt x="13708" y="109"/>
                    <a:pt x="13718" y="89"/>
                    <a:pt x="13737" y="82"/>
                  </a:cubicBezTo>
                  <a:close/>
                  <a:moveTo>
                    <a:pt x="14192" y="66"/>
                  </a:moveTo>
                  <a:lnTo>
                    <a:pt x="14265" y="269"/>
                  </a:lnTo>
                  <a:cubicBezTo>
                    <a:pt x="14272" y="288"/>
                    <a:pt x="14262" y="308"/>
                    <a:pt x="14243" y="315"/>
                  </a:cubicBezTo>
                  <a:cubicBezTo>
                    <a:pt x="14225" y="322"/>
                    <a:pt x="14204" y="312"/>
                    <a:pt x="14197" y="293"/>
                  </a:cubicBezTo>
                  <a:lnTo>
                    <a:pt x="14124" y="90"/>
                  </a:lnTo>
                  <a:cubicBezTo>
                    <a:pt x="14117" y="72"/>
                    <a:pt x="14127" y="51"/>
                    <a:pt x="14146" y="44"/>
                  </a:cubicBezTo>
                  <a:cubicBezTo>
                    <a:pt x="14164" y="37"/>
                    <a:pt x="14185" y="47"/>
                    <a:pt x="14192" y="66"/>
                  </a:cubicBezTo>
                  <a:close/>
                  <a:moveTo>
                    <a:pt x="14363" y="540"/>
                  </a:moveTo>
                  <a:lnTo>
                    <a:pt x="14436" y="743"/>
                  </a:lnTo>
                  <a:cubicBezTo>
                    <a:pt x="14443" y="762"/>
                    <a:pt x="14434" y="782"/>
                    <a:pt x="14415" y="789"/>
                  </a:cubicBezTo>
                  <a:cubicBezTo>
                    <a:pt x="14396" y="796"/>
                    <a:pt x="14376" y="786"/>
                    <a:pt x="14369" y="767"/>
                  </a:cubicBezTo>
                  <a:lnTo>
                    <a:pt x="14295" y="564"/>
                  </a:lnTo>
                  <a:cubicBezTo>
                    <a:pt x="14289" y="546"/>
                    <a:pt x="14298" y="525"/>
                    <a:pt x="14317" y="518"/>
                  </a:cubicBezTo>
                  <a:cubicBezTo>
                    <a:pt x="14336" y="511"/>
                    <a:pt x="14356" y="521"/>
                    <a:pt x="14363" y="540"/>
                  </a:cubicBezTo>
                  <a:close/>
                  <a:moveTo>
                    <a:pt x="14534" y="1014"/>
                  </a:moveTo>
                  <a:lnTo>
                    <a:pt x="14608" y="1217"/>
                  </a:lnTo>
                  <a:cubicBezTo>
                    <a:pt x="14615" y="1236"/>
                    <a:pt x="14605" y="1256"/>
                    <a:pt x="14586" y="1263"/>
                  </a:cubicBezTo>
                  <a:cubicBezTo>
                    <a:pt x="14568" y="1270"/>
                    <a:pt x="14547" y="1260"/>
                    <a:pt x="14540" y="1241"/>
                  </a:cubicBezTo>
                  <a:lnTo>
                    <a:pt x="14467" y="1038"/>
                  </a:lnTo>
                  <a:cubicBezTo>
                    <a:pt x="14460" y="1019"/>
                    <a:pt x="14470" y="999"/>
                    <a:pt x="14488" y="992"/>
                  </a:cubicBezTo>
                  <a:cubicBezTo>
                    <a:pt x="14507" y="985"/>
                    <a:pt x="14528" y="995"/>
                    <a:pt x="14534" y="1014"/>
                  </a:cubicBezTo>
                  <a:close/>
                  <a:moveTo>
                    <a:pt x="14706" y="1488"/>
                  </a:moveTo>
                  <a:lnTo>
                    <a:pt x="14779" y="1691"/>
                  </a:lnTo>
                  <a:cubicBezTo>
                    <a:pt x="14786" y="1710"/>
                    <a:pt x="14776" y="1730"/>
                    <a:pt x="14758" y="1737"/>
                  </a:cubicBezTo>
                  <a:cubicBezTo>
                    <a:pt x="14739" y="1744"/>
                    <a:pt x="14718" y="1734"/>
                    <a:pt x="14711" y="1715"/>
                  </a:cubicBezTo>
                  <a:lnTo>
                    <a:pt x="14638" y="1512"/>
                  </a:lnTo>
                  <a:cubicBezTo>
                    <a:pt x="14631" y="1493"/>
                    <a:pt x="14641" y="1473"/>
                    <a:pt x="14660" y="1466"/>
                  </a:cubicBezTo>
                  <a:cubicBezTo>
                    <a:pt x="14678" y="1459"/>
                    <a:pt x="14699" y="1469"/>
                    <a:pt x="14706" y="1488"/>
                  </a:cubicBezTo>
                  <a:close/>
                  <a:moveTo>
                    <a:pt x="14877" y="1962"/>
                  </a:moveTo>
                  <a:lnTo>
                    <a:pt x="14951" y="2165"/>
                  </a:lnTo>
                  <a:cubicBezTo>
                    <a:pt x="14957" y="2183"/>
                    <a:pt x="14948" y="2204"/>
                    <a:pt x="14929" y="2211"/>
                  </a:cubicBezTo>
                  <a:cubicBezTo>
                    <a:pt x="14910" y="2218"/>
                    <a:pt x="14890" y="2208"/>
                    <a:pt x="14883" y="2189"/>
                  </a:cubicBezTo>
                  <a:lnTo>
                    <a:pt x="14809" y="1986"/>
                  </a:lnTo>
                  <a:cubicBezTo>
                    <a:pt x="14803" y="1967"/>
                    <a:pt x="14812" y="1947"/>
                    <a:pt x="14831" y="1940"/>
                  </a:cubicBezTo>
                  <a:cubicBezTo>
                    <a:pt x="14850" y="1933"/>
                    <a:pt x="14870" y="1943"/>
                    <a:pt x="14877" y="1962"/>
                  </a:cubicBezTo>
                  <a:close/>
                  <a:moveTo>
                    <a:pt x="15048" y="2436"/>
                  </a:moveTo>
                  <a:lnTo>
                    <a:pt x="15122" y="2639"/>
                  </a:lnTo>
                  <a:cubicBezTo>
                    <a:pt x="15129" y="2657"/>
                    <a:pt x="15119" y="2678"/>
                    <a:pt x="15100" y="2685"/>
                  </a:cubicBezTo>
                  <a:cubicBezTo>
                    <a:pt x="15082" y="2692"/>
                    <a:pt x="15061" y="2682"/>
                    <a:pt x="15054" y="2663"/>
                  </a:cubicBezTo>
                  <a:lnTo>
                    <a:pt x="14981" y="2460"/>
                  </a:lnTo>
                  <a:cubicBezTo>
                    <a:pt x="14974" y="2441"/>
                    <a:pt x="14984" y="2421"/>
                    <a:pt x="15002" y="2414"/>
                  </a:cubicBezTo>
                  <a:cubicBezTo>
                    <a:pt x="15021" y="2407"/>
                    <a:pt x="15042" y="2417"/>
                    <a:pt x="15048" y="2436"/>
                  </a:cubicBezTo>
                  <a:close/>
                  <a:moveTo>
                    <a:pt x="15280" y="2686"/>
                  </a:moveTo>
                  <a:lnTo>
                    <a:pt x="15488" y="2628"/>
                  </a:lnTo>
                  <a:cubicBezTo>
                    <a:pt x="15507" y="2623"/>
                    <a:pt x="15527" y="2634"/>
                    <a:pt x="15532" y="2653"/>
                  </a:cubicBezTo>
                  <a:cubicBezTo>
                    <a:pt x="15538" y="2672"/>
                    <a:pt x="15527" y="2692"/>
                    <a:pt x="15507" y="2697"/>
                  </a:cubicBezTo>
                  <a:lnTo>
                    <a:pt x="15299" y="2755"/>
                  </a:lnTo>
                  <a:cubicBezTo>
                    <a:pt x="15280" y="2761"/>
                    <a:pt x="15260" y="2750"/>
                    <a:pt x="15255" y="2730"/>
                  </a:cubicBezTo>
                  <a:cubicBezTo>
                    <a:pt x="15250" y="2711"/>
                    <a:pt x="15261" y="2691"/>
                    <a:pt x="15280" y="2686"/>
                  </a:cubicBezTo>
                  <a:close/>
                  <a:moveTo>
                    <a:pt x="15765" y="2551"/>
                  </a:moveTo>
                  <a:lnTo>
                    <a:pt x="15973" y="2493"/>
                  </a:lnTo>
                  <a:cubicBezTo>
                    <a:pt x="15993" y="2487"/>
                    <a:pt x="16012" y="2499"/>
                    <a:pt x="16018" y="2518"/>
                  </a:cubicBezTo>
                  <a:cubicBezTo>
                    <a:pt x="16023" y="2537"/>
                    <a:pt x="16012" y="2557"/>
                    <a:pt x="15993" y="2562"/>
                  </a:cubicBezTo>
                  <a:lnTo>
                    <a:pt x="15785" y="2620"/>
                  </a:lnTo>
                  <a:cubicBezTo>
                    <a:pt x="15766" y="2625"/>
                    <a:pt x="15746" y="2614"/>
                    <a:pt x="15740" y="2595"/>
                  </a:cubicBezTo>
                  <a:cubicBezTo>
                    <a:pt x="15735" y="2576"/>
                    <a:pt x="15746" y="2556"/>
                    <a:pt x="15765" y="2551"/>
                  </a:cubicBezTo>
                  <a:close/>
                  <a:moveTo>
                    <a:pt x="16269" y="2505"/>
                  </a:moveTo>
                  <a:lnTo>
                    <a:pt x="16467" y="2591"/>
                  </a:lnTo>
                  <a:cubicBezTo>
                    <a:pt x="16485" y="2598"/>
                    <a:pt x="16494" y="2620"/>
                    <a:pt x="16486" y="2638"/>
                  </a:cubicBezTo>
                  <a:cubicBezTo>
                    <a:pt x="16478" y="2656"/>
                    <a:pt x="16457" y="2665"/>
                    <a:pt x="16439" y="2657"/>
                  </a:cubicBezTo>
                  <a:lnTo>
                    <a:pt x="16240" y="2571"/>
                  </a:lnTo>
                  <a:cubicBezTo>
                    <a:pt x="16222" y="2563"/>
                    <a:pt x="16214" y="2542"/>
                    <a:pt x="16222" y="2524"/>
                  </a:cubicBezTo>
                  <a:cubicBezTo>
                    <a:pt x="16229" y="2505"/>
                    <a:pt x="16251" y="2497"/>
                    <a:pt x="16269" y="2505"/>
                  </a:cubicBezTo>
                  <a:close/>
                  <a:moveTo>
                    <a:pt x="16731" y="2705"/>
                  </a:moveTo>
                  <a:lnTo>
                    <a:pt x="16930" y="2791"/>
                  </a:lnTo>
                  <a:cubicBezTo>
                    <a:pt x="16948" y="2799"/>
                    <a:pt x="16956" y="2820"/>
                    <a:pt x="16948" y="2838"/>
                  </a:cubicBezTo>
                  <a:cubicBezTo>
                    <a:pt x="16941" y="2856"/>
                    <a:pt x="16919" y="2865"/>
                    <a:pt x="16901" y="2857"/>
                  </a:cubicBezTo>
                  <a:lnTo>
                    <a:pt x="16703" y="2771"/>
                  </a:lnTo>
                  <a:cubicBezTo>
                    <a:pt x="16685" y="2763"/>
                    <a:pt x="16676" y="2742"/>
                    <a:pt x="16684" y="2724"/>
                  </a:cubicBezTo>
                  <a:cubicBezTo>
                    <a:pt x="16692" y="2705"/>
                    <a:pt x="16713" y="2697"/>
                    <a:pt x="16731" y="2705"/>
                  </a:cubicBezTo>
                  <a:close/>
                  <a:moveTo>
                    <a:pt x="17183" y="2885"/>
                  </a:moveTo>
                  <a:lnTo>
                    <a:pt x="17399" y="2881"/>
                  </a:lnTo>
                  <a:cubicBezTo>
                    <a:pt x="17418" y="2881"/>
                    <a:pt x="17435" y="2897"/>
                    <a:pt x="17435" y="2917"/>
                  </a:cubicBezTo>
                  <a:cubicBezTo>
                    <a:pt x="17435" y="2937"/>
                    <a:pt x="17420" y="2953"/>
                    <a:pt x="17400" y="2953"/>
                  </a:cubicBezTo>
                  <a:lnTo>
                    <a:pt x="17184" y="2957"/>
                  </a:lnTo>
                  <a:cubicBezTo>
                    <a:pt x="17164" y="2957"/>
                    <a:pt x="17147" y="2941"/>
                    <a:pt x="17147" y="2921"/>
                  </a:cubicBezTo>
                  <a:cubicBezTo>
                    <a:pt x="17147" y="2901"/>
                    <a:pt x="17163" y="2885"/>
                    <a:pt x="17183" y="2885"/>
                  </a:cubicBezTo>
                  <a:close/>
                  <a:moveTo>
                    <a:pt x="17687" y="2877"/>
                  </a:moveTo>
                  <a:lnTo>
                    <a:pt x="17903" y="2873"/>
                  </a:lnTo>
                  <a:cubicBezTo>
                    <a:pt x="17922" y="2873"/>
                    <a:pt x="17939" y="2889"/>
                    <a:pt x="17939" y="2909"/>
                  </a:cubicBezTo>
                  <a:cubicBezTo>
                    <a:pt x="17939" y="2929"/>
                    <a:pt x="17924" y="2945"/>
                    <a:pt x="17904" y="2945"/>
                  </a:cubicBezTo>
                  <a:lnTo>
                    <a:pt x="17688" y="2949"/>
                  </a:lnTo>
                  <a:cubicBezTo>
                    <a:pt x="17668" y="2949"/>
                    <a:pt x="17651" y="2933"/>
                    <a:pt x="17651" y="2913"/>
                  </a:cubicBezTo>
                  <a:cubicBezTo>
                    <a:pt x="17651" y="2893"/>
                    <a:pt x="17667" y="2877"/>
                    <a:pt x="17687" y="2877"/>
                  </a:cubicBezTo>
                  <a:close/>
                  <a:moveTo>
                    <a:pt x="18177" y="2856"/>
                  </a:moveTo>
                  <a:lnTo>
                    <a:pt x="18381" y="2785"/>
                  </a:lnTo>
                  <a:cubicBezTo>
                    <a:pt x="18399" y="2779"/>
                    <a:pt x="18420" y="2789"/>
                    <a:pt x="18426" y="2807"/>
                  </a:cubicBezTo>
                  <a:cubicBezTo>
                    <a:pt x="18433" y="2826"/>
                    <a:pt x="18423" y="2847"/>
                    <a:pt x="18404" y="2853"/>
                  </a:cubicBezTo>
                  <a:lnTo>
                    <a:pt x="18200" y="2924"/>
                  </a:lnTo>
                  <a:cubicBezTo>
                    <a:pt x="18182" y="2931"/>
                    <a:pt x="18161" y="2921"/>
                    <a:pt x="18155" y="2902"/>
                  </a:cubicBezTo>
                  <a:cubicBezTo>
                    <a:pt x="18148" y="2884"/>
                    <a:pt x="18158" y="2863"/>
                    <a:pt x="18177" y="2856"/>
                  </a:cubicBezTo>
                  <a:close/>
                  <a:moveTo>
                    <a:pt x="18652" y="2690"/>
                  </a:moveTo>
                  <a:lnTo>
                    <a:pt x="18856" y="2619"/>
                  </a:lnTo>
                  <a:cubicBezTo>
                    <a:pt x="18875" y="2613"/>
                    <a:pt x="18896" y="2622"/>
                    <a:pt x="18902" y="2641"/>
                  </a:cubicBezTo>
                  <a:cubicBezTo>
                    <a:pt x="18909" y="2660"/>
                    <a:pt x="18899" y="2681"/>
                    <a:pt x="18880" y="2687"/>
                  </a:cubicBezTo>
                  <a:lnTo>
                    <a:pt x="18676" y="2758"/>
                  </a:lnTo>
                  <a:cubicBezTo>
                    <a:pt x="18657" y="2765"/>
                    <a:pt x="18637" y="2755"/>
                    <a:pt x="18630" y="2736"/>
                  </a:cubicBezTo>
                  <a:cubicBezTo>
                    <a:pt x="18624" y="2717"/>
                    <a:pt x="18634" y="2697"/>
                    <a:pt x="18652" y="2690"/>
                  </a:cubicBezTo>
                  <a:close/>
                  <a:moveTo>
                    <a:pt x="19128" y="2524"/>
                  </a:moveTo>
                  <a:lnTo>
                    <a:pt x="19142" y="2519"/>
                  </a:lnTo>
                  <a:cubicBezTo>
                    <a:pt x="19156" y="2514"/>
                    <a:pt x="19172" y="2519"/>
                    <a:pt x="19181" y="2531"/>
                  </a:cubicBezTo>
                  <a:lnTo>
                    <a:pt x="19309" y="2687"/>
                  </a:lnTo>
                  <a:cubicBezTo>
                    <a:pt x="19322" y="2702"/>
                    <a:pt x="19319" y="2725"/>
                    <a:pt x="19304" y="2738"/>
                  </a:cubicBezTo>
                  <a:cubicBezTo>
                    <a:pt x="19289" y="2750"/>
                    <a:pt x="19266" y="2748"/>
                    <a:pt x="19253" y="2733"/>
                  </a:cubicBezTo>
                  <a:lnTo>
                    <a:pt x="19126" y="2576"/>
                  </a:lnTo>
                  <a:lnTo>
                    <a:pt x="19165" y="2587"/>
                  </a:lnTo>
                  <a:lnTo>
                    <a:pt x="19152" y="2592"/>
                  </a:lnTo>
                  <a:cubicBezTo>
                    <a:pt x="19133" y="2599"/>
                    <a:pt x="19113" y="2589"/>
                    <a:pt x="19106" y="2570"/>
                  </a:cubicBezTo>
                  <a:cubicBezTo>
                    <a:pt x="19100" y="2551"/>
                    <a:pt x="19110" y="2531"/>
                    <a:pt x="19128" y="2524"/>
                  </a:cubicBezTo>
                  <a:close/>
                  <a:moveTo>
                    <a:pt x="19491" y="2910"/>
                  </a:moveTo>
                  <a:lnTo>
                    <a:pt x="19628" y="3077"/>
                  </a:lnTo>
                  <a:cubicBezTo>
                    <a:pt x="19641" y="3093"/>
                    <a:pt x="19638" y="3115"/>
                    <a:pt x="19623" y="3128"/>
                  </a:cubicBezTo>
                  <a:cubicBezTo>
                    <a:pt x="19608" y="3140"/>
                    <a:pt x="19585" y="3138"/>
                    <a:pt x="19572" y="3123"/>
                  </a:cubicBezTo>
                  <a:lnTo>
                    <a:pt x="19436" y="2956"/>
                  </a:lnTo>
                  <a:cubicBezTo>
                    <a:pt x="19423" y="2940"/>
                    <a:pt x="19425" y="2917"/>
                    <a:pt x="19441" y="2905"/>
                  </a:cubicBezTo>
                  <a:cubicBezTo>
                    <a:pt x="19456" y="2892"/>
                    <a:pt x="19479" y="2895"/>
                    <a:pt x="19491" y="2910"/>
                  </a:cubicBezTo>
                  <a:close/>
                  <a:moveTo>
                    <a:pt x="19810" y="3300"/>
                  </a:moveTo>
                  <a:lnTo>
                    <a:pt x="19947" y="3467"/>
                  </a:lnTo>
                  <a:cubicBezTo>
                    <a:pt x="19960" y="3483"/>
                    <a:pt x="19957" y="3505"/>
                    <a:pt x="19942" y="3518"/>
                  </a:cubicBezTo>
                  <a:cubicBezTo>
                    <a:pt x="19927" y="3531"/>
                    <a:pt x="19904" y="3528"/>
                    <a:pt x="19891" y="3513"/>
                  </a:cubicBezTo>
                  <a:lnTo>
                    <a:pt x="19755" y="3346"/>
                  </a:lnTo>
                  <a:cubicBezTo>
                    <a:pt x="19742" y="3330"/>
                    <a:pt x="19744" y="3308"/>
                    <a:pt x="19760" y="3295"/>
                  </a:cubicBezTo>
                  <a:cubicBezTo>
                    <a:pt x="19775" y="3282"/>
                    <a:pt x="19798" y="3285"/>
                    <a:pt x="19810" y="3300"/>
                  </a:cubicBezTo>
                  <a:close/>
                  <a:moveTo>
                    <a:pt x="20129" y="3690"/>
                  </a:moveTo>
                  <a:lnTo>
                    <a:pt x="20185" y="3759"/>
                  </a:lnTo>
                  <a:lnTo>
                    <a:pt x="20146" y="3747"/>
                  </a:lnTo>
                  <a:lnTo>
                    <a:pt x="20268" y="3708"/>
                  </a:lnTo>
                  <a:cubicBezTo>
                    <a:pt x="20287" y="3702"/>
                    <a:pt x="20307" y="3712"/>
                    <a:pt x="20313" y="3731"/>
                  </a:cubicBezTo>
                  <a:cubicBezTo>
                    <a:pt x="20319" y="3750"/>
                    <a:pt x="20309" y="3770"/>
                    <a:pt x="20290" y="3776"/>
                  </a:cubicBezTo>
                  <a:lnTo>
                    <a:pt x="20169" y="3816"/>
                  </a:lnTo>
                  <a:cubicBezTo>
                    <a:pt x="20154" y="3820"/>
                    <a:pt x="20139" y="3816"/>
                    <a:pt x="20130" y="3804"/>
                  </a:cubicBezTo>
                  <a:lnTo>
                    <a:pt x="20074" y="3736"/>
                  </a:lnTo>
                  <a:cubicBezTo>
                    <a:pt x="20061" y="3721"/>
                    <a:pt x="20063" y="3698"/>
                    <a:pt x="20079" y="3685"/>
                  </a:cubicBezTo>
                  <a:cubicBezTo>
                    <a:pt x="20094" y="3673"/>
                    <a:pt x="20117" y="3675"/>
                    <a:pt x="20129" y="3690"/>
                  </a:cubicBezTo>
                  <a:close/>
                  <a:moveTo>
                    <a:pt x="20542" y="3619"/>
                  </a:moveTo>
                  <a:lnTo>
                    <a:pt x="20747" y="3552"/>
                  </a:lnTo>
                  <a:cubicBezTo>
                    <a:pt x="20766" y="3546"/>
                    <a:pt x="20786" y="3556"/>
                    <a:pt x="20792" y="3575"/>
                  </a:cubicBezTo>
                  <a:cubicBezTo>
                    <a:pt x="20799" y="3594"/>
                    <a:pt x="20788" y="3614"/>
                    <a:pt x="20769" y="3620"/>
                  </a:cubicBezTo>
                  <a:lnTo>
                    <a:pt x="20564" y="3687"/>
                  </a:lnTo>
                  <a:cubicBezTo>
                    <a:pt x="20545" y="3693"/>
                    <a:pt x="20525" y="3683"/>
                    <a:pt x="20519" y="3664"/>
                  </a:cubicBezTo>
                  <a:cubicBezTo>
                    <a:pt x="20512" y="3645"/>
                    <a:pt x="20523" y="3625"/>
                    <a:pt x="20542" y="3619"/>
                  </a:cubicBezTo>
                  <a:close/>
                  <a:moveTo>
                    <a:pt x="21021" y="3463"/>
                  </a:moveTo>
                  <a:lnTo>
                    <a:pt x="21154" y="3419"/>
                  </a:lnTo>
                  <a:cubicBezTo>
                    <a:pt x="21173" y="3413"/>
                    <a:pt x="21194" y="3423"/>
                    <a:pt x="21200" y="3442"/>
                  </a:cubicBezTo>
                  <a:cubicBezTo>
                    <a:pt x="21206" y="3461"/>
                    <a:pt x="21196" y="3482"/>
                    <a:pt x="21177" y="3488"/>
                  </a:cubicBezTo>
                  <a:lnTo>
                    <a:pt x="21043" y="3531"/>
                  </a:lnTo>
                  <a:cubicBezTo>
                    <a:pt x="21024" y="3537"/>
                    <a:pt x="21004" y="3527"/>
                    <a:pt x="20998" y="3508"/>
                  </a:cubicBezTo>
                  <a:cubicBezTo>
                    <a:pt x="20992" y="3489"/>
                    <a:pt x="21002" y="3469"/>
                    <a:pt x="21021" y="3463"/>
                  </a:cubicBezTo>
                  <a:close/>
                </a:path>
              </a:pathLst>
            </a:custGeom>
            <a:solidFill>
              <a:srgbClr val="98B954"/>
            </a:solidFill>
            <a:ln w="1588" cap="flat">
              <a:solidFill>
                <a:srgbClr val="98B954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489" y="946"/>
              <a:ext cx="2900" cy="2844"/>
            </a:xfrm>
            <a:custGeom>
              <a:avLst/>
              <a:gdLst>
                <a:gd name="T0" fmla="*/ 1044 w 19188"/>
                <a:gd name="T1" fmla="*/ 8987 h 13725"/>
                <a:gd name="T2" fmla="*/ 3050 w 19188"/>
                <a:gd name="T3" fmla="*/ 8939 h 13725"/>
                <a:gd name="T4" fmla="*/ 4069 w 19188"/>
                <a:gd name="T5" fmla="*/ 9167 h 13725"/>
                <a:gd name="T6" fmla="*/ 5086 w 19188"/>
                <a:gd name="T7" fmla="*/ 9877 h 13725"/>
                <a:gd name="T8" fmla="*/ 6055 w 19188"/>
                <a:gd name="T9" fmla="*/ 9279 h 13725"/>
                <a:gd name="T10" fmla="*/ 7054 w 19188"/>
                <a:gd name="T11" fmla="*/ 8787 h 13725"/>
                <a:gd name="T12" fmla="*/ 8102 w 19188"/>
                <a:gd name="T13" fmla="*/ 7931 h 13725"/>
                <a:gd name="T14" fmla="*/ 9056 w 19188"/>
                <a:gd name="T15" fmla="*/ 8485 h 13725"/>
                <a:gd name="T16" fmla="*/ 10058 w 19188"/>
                <a:gd name="T17" fmla="*/ 6085 h 13725"/>
                <a:gd name="T18" fmla="*/ 11095 w 19188"/>
                <a:gd name="T19" fmla="*/ 3 h 13725"/>
                <a:gd name="T20" fmla="*/ 12137 w 19188"/>
                <a:gd name="T21" fmla="*/ 1789 h 13725"/>
                <a:gd name="T22" fmla="*/ 13149 w 19188"/>
                <a:gd name="T23" fmla="*/ 7004 h 13725"/>
                <a:gd name="T24" fmla="*/ 14108 w 19188"/>
                <a:gd name="T25" fmla="*/ 6704 h 13725"/>
                <a:gd name="T26" fmla="*/ 15132 w 19188"/>
                <a:gd name="T27" fmla="*/ 6883 h 13725"/>
                <a:gd name="T28" fmla="*/ 16158 w 19188"/>
                <a:gd name="T29" fmla="*/ 8144 h 13725"/>
                <a:gd name="T30" fmla="*/ 17109 w 19188"/>
                <a:gd name="T31" fmla="*/ 6884 h 13725"/>
                <a:gd name="T32" fmla="*/ 17164 w 19188"/>
                <a:gd name="T33" fmla="*/ 6882 h 13725"/>
                <a:gd name="T34" fmla="*/ 18177 w 19188"/>
                <a:gd name="T35" fmla="*/ 8004 h 13725"/>
                <a:gd name="T36" fmla="*/ 19156 w 19188"/>
                <a:gd name="T37" fmla="*/ 13722 h 13725"/>
                <a:gd name="T38" fmla="*/ 18106 w 19188"/>
                <a:gd name="T39" fmla="*/ 8017 h 13725"/>
                <a:gd name="T40" fmla="*/ 17111 w 19188"/>
                <a:gd name="T41" fmla="*/ 6931 h 13725"/>
                <a:gd name="T42" fmla="*/ 16158 w 19188"/>
                <a:gd name="T43" fmla="*/ 8189 h 13725"/>
                <a:gd name="T44" fmla="*/ 16101 w 19188"/>
                <a:gd name="T45" fmla="*/ 8189 h 13725"/>
                <a:gd name="T46" fmla="*/ 15119 w 19188"/>
                <a:gd name="T47" fmla="*/ 6954 h 13725"/>
                <a:gd name="T48" fmla="*/ 14127 w 19188"/>
                <a:gd name="T49" fmla="*/ 6773 h 13725"/>
                <a:gd name="T50" fmla="*/ 13094 w 19188"/>
                <a:gd name="T51" fmla="*/ 7041 h 13725"/>
                <a:gd name="T52" fmla="*/ 12070 w 19188"/>
                <a:gd name="T53" fmla="*/ 1813 h 13725"/>
                <a:gd name="T54" fmla="*/ 11070 w 19188"/>
                <a:gd name="T55" fmla="*/ 56 h 13725"/>
                <a:gd name="T56" fmla="*/ 10129 w 19188"/>
                <a:gd name="T57" fmla="*/ 6096 h 13725"/>
                <a:gd name="T58" fmla="*/ 9123 w 19188"/>
                <a:gd name="T59" fmla="*/ 8512 h 13725"/>
                <a:gd name="T60" fmla="*/ 9073 w 19188"/>
                <a:gd name="T61" fmla="*/ 8530 h 13725"/>
                <a:gd name="T62" fmla="*/ 8109 w 19188"/>
                <a:gd name="T63" fmla="*/ 7990 h 13725"/>
                <a:gd name="T64" fmla="*/ 7093 w 19188"/>
                <a:gd name="T65" fmla="*/ 8847 h 13725"/>
                <a:gd name="T66" fmla="*/ 5084 w 19188"/>
                <a:gd name="T67" fmla="*/ 9937 h 13725"/>
                <a:gd name="T68" fmla="*/ 4041 w 19188"/>
                <a:gd name="T69" fmla="*/ 9232 h 13725"/>
                <a:gd name="T70" fmla="*/ 3046 w 19188"/>
                <a:gd name="T71" fmla="*/ 9010 h 13725"/>
                <a:gd name="T72" fmla="*/ 2048 w 19188"/>
                <a:gd name="T73" fmla="*/ 9094 h 13725"/>
                <a:gd name="T74" fmla="*/ 35 w 19188"/>
                <a:gd name="T75" fmla="*/ 8990 h 13725"/>
                <a:gd name="T76" fmla="*/ 40 w 19188"/>
                <a:gd name="T77" fmla="*/ 8919 h 13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9188" h="13725">
                  <a:moveTo>
                    <a:pt x="40" y="8919"/>
                  </a:moveTo>
                  <a:lnTo>
                    <a:pt x="1044" y="8987"/>
                  </a:lnTo>
                  <a:lnTo>
                    <a:pt x="2051" y="9022"/>
                  </a:lnTo>
                  <a:lnTo>
                    <a:pt x="3050" y="8939"/>
                  </a:lnTo>
                  <a:cubicBezTo>
                    <a:pt x="3054" y="8938"/>
                    <a:pt x="3058" y="8939"/>
                    <a:pt x="3061" y="8939"/>
                  </a:cubicBezTo>
                  <a:lnTo>
                    <a:pt x="4069" y="9167"/>
                  </a:lnTo>
                  <a:cubicBezTo>
                    <a:pt x="4074" y="9168"/>
                    <a:pt x="4078" y="9170"/>
                    <a:pt x="4082" y="9173"/>
                  </a:cubicBezTo>
                  <a:lnTo>
                    <a:pt x="5086" y="9877"/>
                  </a:lnTo>
                  <a:lnTo>
                    <a:pt x="5047" y="9875"/>
                  </a:lnTo>
                  <a:lnTo>
                    <a:pt x="6055" y="9279"/>
                  </a:lnTo>
                  <a:lnTo>
                    <a:pt x="7062" y="8782"/>
                  </a:lnTo>
                  <a:lnTo>
                    <a:pt x="7054" y="8787"/>
                  </a:lnTo>
                  <a:lnTo>
                    <a:pt x="8062" y="7935"/>
                  </a:lnTo>
                  <a:cubicBezTo>
                    <a:pt x="8073" y="7925"/>
                    <a:pt x="8089" y="7924"/>
                    <a:pt x="8102" y="7931"/>
                  </a:cubicBezTo>
                  <a:lnTo>
                    <a:pt x="9106" y="8467"/>
                  </a:lnTo>
                  <a:lnTo>
                    <a:pt x="9056" y="8485"/>
                  </a:lnTo>
                  <a:lnTo>
                    <a:pt x="10060" y="6077"/>
                  </a:lnTo>
                  <a:lnTo>
                    <a:pt x="10058" y="6085"/>
                  </a:lnTo>
                  <a:lnTo>
                    <a:pt x="11066" y="33"/>
                  </a:lnTo>
                  <a:cubicBezTo>
                    <a:pt x="11068" y="18"/>
                    <a:pt x="11080" y="6"/>
                    <a:pt x="11095" y="3"/>
                  </a:cubicBezTo>
                  <a:cubicBezTo>
                    <a:pt x="11110" y="0"/>
                    <a:pt x="11125" y="7"/>
                    <a:pt x="11133" y="21"/>
                  </a:cubicBezTo>
                  <a:lnTo>
                    <a:pt x="12137" y="1789"/>
                  </a:lnTo>
                  <a:cubicBezTo>
                    <a:pt x="12139" y="1792"/>
                    <a:pt x="12140" y="1796"/>
                    <a:pt x="12141" y="1800"/>
                  </a:cubicBezTo>
                  <a:lnTo>
                    <a:pt x="13149" y="7004"/>
                  </a:lnTo>
                  <a:lnTo>
                    <a:pt x="13104" y="6976"/>
                  </a:lnTo>
                  <a:lnTo>
                    <a:pt x="14108" y="6704"/>
                  </a:lnTo>
                  <a:cubicBezTo>
                    <a:pt x="14113" y="6702"/>
                    <a:pt x="14119" y="6702"/>
                    <a:pt x="14124" y="6703"/>
                  </a:cubicBezTo>
                  <a:lnTo>
                    <a:pt x="15132" y="6883"/>
                  </a:lnTo>
                  <a:cubicBezTo>
                    <a:pt x="15140" y="6885"/>
                    <a:pt x="15148" y="6889"/>
                    <a:pt x="15154" y="6896"/>
                  </a:cubicBezTo>
                  <a:lnTo>
                    <a:pt x="16158" y="8144"/>
                  </a:lnTo>
                  <a:lnTo>
                    <a:pt x="16101" y="8144"/>
                  </a:lnTo>
                  <a:lnTo>
                    <a:pt x="17109" y="6884"/>
                  </a:lnTo>
                  <a:cubicBezTo>
                    <a:pt x="17116" y="6876"/>
                    <a:pt x="17126" y="6871"/>
                    <a:pt x="17136" y="6870"/>
                  </a:cubicBezTo>
                  <a:cubicBezTo>
                    <a:pt x="17147" y="6870"/>
                    <a:pt x="17157" y="6874"/>
                    <a:pt x="17164" y="6882"/>
                  </a:cubicBezTo>
                  <a:lnTo>
                    <a:pt x="18168" y="7986"/>
                  </a:lnTo>
                  <a:cubicBezTo>
                    <a:pt x="18173" y="7991"/>
                    <a:pt x="18176" y="7997"/>
                    <a:pt x="18177" y="8004"/>
                  </a:cubicBezTo>
                  <a:lnTo>
                    <a:pt x="19185" y="13680"/>
                  </a:lnTo>
                  <a:cubicBezTo>
                    <a:pt x="19188" y="13700"/>
                    <a:pt x="19175" y="13718"/>
                    <a:pt x="19156" y="13722"/>
                  </a:cubicBezTo>
                  <a:cubicBezTo>
                    <a:pt x="19136" y="13725"/>
                    <a:pt x="19117" y="13712"/>
                    <a:pt x="19114" y="13693"/>
                  </a:cubicBezTo>
                  <a:lnTo>
                    <a:pt x="18106" y="8017"/>
                  </a:lnTo>
                  <a:lnTo>
                    <a:pt x="18115" y="8035"/>
                  </a:lnTo>
                  <a:lnTo>
                    <a:pt x="17111" y="6931"/>
                  </a:lnTo>
                  <a:lnTo>
                    <a:pt x="17166" y="6929"/>
                  </a:lnTo>
                  <a:lnTo>
                    <a:pt x="16158" y="8189"/>
                  </a:lnTo>
                  <a:cubicBezTo>
                    <a:pt x="16151" y="8197"/>
                    <a:pt x="16140" y="8202"/>
                    <a:pt x="16130" y="8202"/>
                  </a:cubicBezTo>
                  <a:cubicBezTo>
                    <a:pt x="16119" y="8202"/>
                    <a:pt x="16108" y="8198"/>
                    <a:pt x="16101" y="8189"/>
                  </a:cubicBezTo>
                  <a:lnTo>
                    <a:pt x="15097" y="6941"/>
                  </a:lnTo>
                  <a:lnTo>
                    <a:pt x="15119" y="6954"/>
                  </a:lnTo>
                  <a:lnTo>
                    <a:pt x="14111" y="6774"/>
                  </a:lnTo>
                  <a:lnTo>
                    <a:pt x="14127" y="6773"/>
                  </a:lnTo>
                  <a:lnTo>
                    <a:pt x="13123" y="7045"/>
                  </a:lnTo>
                  <a:cubicBezTo>
                    <a:pt x="13113" y="7048"/>
                    <a:pt x="13103" y="7046"/>
                    <a:pt x="13094" y="7041"/>
                  </a:cubicBezTo>
                  <a:cubicBezTo>
                    <a:pt x="13086" y="7036"/>
                    <a:pt x="13080" y="7027"/>
                    <a:pt x="13078" y="7017"/>
                  </a:cubicBezTo>
                  <a:lnTo>
                    <a:pt x="12070" y="1813"/>
                  </a:lnTo>
                  <a:lnTo>
                    <a:pt x="12074" y="1824"/>
                  </a:lnTo>
                  <a:lnTo>
                    <a:pt x="11070" y="56"/>
                  </a:lnTo>
                  <a:lnTo>
                    <a:pt x="11137" y="44"/>
                  </a:lnTo>
                  <a:lnTo>
                    <a:pt x="10129" y="6096"/>
                  </a:lnTo>
                  <a:cubicBezTo>
                    <a:pt x="10129" y="6099"/>
                    <a:pt x="10128" y="6102"/>
                    <a:pt x="10127" y="6104"/>
                  </a:cubicBezTo>
                  <a:lnTo>
                    <a:pt x="9123" y="8512"/>
                  </a:lnTo>
                  <a:cubicBezTo>
                    <a:pt x="9119" y="8522"/>
                    <a:pt x="9111" y="8529"/>
                    <a:pt x="9102" y="8532"/>
                  </a:cubicBezTo>
                  <a:cubicBezTo>
                    <a:pt x="9092" y="8536"/>
                    <a:pt x="9081" y="8535"/>
                    <a:pt x="9073" y="8530"/>
                  </a:cubicBezTo>
                  <a:lnTo>
                    <a:pt x="8069" y="7994"/>
                  </a:lnTo>
                  <a:lnTo>
                    <a:pt x="8109" y="7990"/>
                  </a:lnTo>
                  <a:lnTo>
                    <a:pt x="7101" y="8842"/>
                  </a:lnTo>
                  <a:cubicBezTo>
                    <a:pt x="7098" y="8844"/>
                    <a:pt x="7096" y="8845"/>
                    <a:pt x="7093" y="8847"/>
                  </a:cubicBezTo>
                  <a:lnTo>
                    <a:pt x="6092" y="9341"/>
                  </a:lnTo>
                  <a:lnTo>
                    <a:pt x="5084" y="9937"/>
                  </a:lnTo>
                  <a:cubicBezTo>
                    <a:pt x="5072" y="9945"/>
                    <a:pt x="5056" y="9944"/>
                    <a:pt x="5045" y="9936"/>
                  </a:cubicBezTo>
                  <a:lnTo>
                    <a:pt x="4041" y="9232"/>
                  </a:lnTo>
                  <a:lnTo>
                    <a:pt x="4054" y="9238"/>
                  </a:lnTo>
                  <a:lnTo>
                    <a:pt x="3046" y="9010"/>
                  </a:lnTo>
                  <a:lnTo>
                    <a:pt x="3056" y="9010"/>
                  </a:lnTo>
                  <a:lnTo>
                    <a:pt x="2048" y="9094"/>
                  </a:lnTo>
                  <a:lnTo>
                    <a:pt x="1039" y="9058"/>
                  </a:lnTo>
                  <a:lnTo>
                    <a:pt x="35" y="8990"/>
                  </a:lnTo>
                  <a:cubicBezTo>
                    <a:pt x="15" y="8989"/>
                    <a:pt x="0" y="8972"/>
                    <a:pt x="2" y="8952"/>
                  </a:cubicBezTo>
                  <a:cubicBezTo>
                    <a:pt x="3" y="8932"/>
                    <a:pt x="20" y="8917"/>
                    <a:pt x="40" y="8919"/>
                  </a:cubicBezTo>
                  <a:close/>
                </a:path>
              </a:pathLst>
            </a:custGeom>
            <a:solidFill>
              <a:srgbClr val="7D60A0"/>
            </a:solidFill>
            <a:ln w="1588" cap="flat">
              <a:solidFill>
                <a:srgbClr val="7D60A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7" name="Freeform 16"/>
            <p:cNvSpPr>
              <a:spLocks noEditPoints="1"/>
            </p:cNvSpPr>
            <p:nvPr/>
          </p:nvSpPr>
          <p:spPr bwMode="auto">
            <a:xfrm>
              <a:off x="475" y="2775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627" y="2788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779" y="2796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" name="Freeform 19"/>
            <p:cNvSpPr>
              <a:spLocks noEditPoints="1"/>
            </p:cNvSpPr>
            <p:nvPr/>
          </p:nvSpPr>
          <p:spPr bwMode="auto">
            <a:xfrm>
              <a:off x="931" y="2778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" name="Freeform 20"/>
            <p:cNvSpPr>
              <a:spLocks noEditPoints="1"/>
            </p:cNvSpPr>
            <p:nvPr/>
          </p:nvSpPr>
          <p:spPr bwMode="auto">
            <a:xfrm>
              <a:off x="1083" y="2826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2" name="Freeform 21"/>
            <p:cNvSpPr>
              <a:spLocks noEditPoints="1"/>
            </p:cNvSpPr>
            <p:nvPr/>
          </p:nvSpPr>
          <p:spPr bwMode="auto">
            <a:xfrm>
              <a:off x="1235" y="2971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3" name="Freeform 22"/>
            <p:cNvSpPr>
              <a:spLocks noEditPoints="1"/>
            </p:cNvSpPr>
            <p:nvPr/>
          </p:nvSpPr>
          <p:spPr bwMode="auto">
            <a:xfrm>
              <a:off x="1387" y="2848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4" name="Freeform 23"/>
            <p:cNvSpPr>
              <a:spLocks noEditPoints="1"/>
            </p:cNvSpPr>
            <p:nvPr/>
          </p:nvSpPr>
          <p:spPr bwMode="auto">
            <a:xfrm>
              <a:off x="1540" y="2746"/>
              <a:ext cx="38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5" name="Freeform 24"/>
            <p:cNvSpPr>
              <a:spLocks noEditPoints="1"/>
            </p:cNvSpPr>
            <p:nvPr/>
          </p:nvSpPr>
          <p:spPr bwMode="auto">
            <a:xfrm>
              <a:off x="1691" y="2569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6" name="Freeform 25"/>
            <p:cNvSpPr>
              <a:spLocks noEditPoints="1"/>
            </p:cNvSpPr>
            <p:nvPr/>
          </p:nvSpPr>
          <p:spPr bwMode="auto">
            <a:xfrm>
              <a:off x="1843" y="2680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7" name="Freeform 26"/>
            <p:cNvSpPr>
              <a:spLocks noEditPoints="1"/>
            </p:cNvSpPr>
            <p:nvPr/>
          </p:nvSpPr>
          <p:spPr bwMode="auto">
            <a:xfrm>
              <a:off x="1995" y="2182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8" name="Freeform 27"/>
            <p:cNvSpPr>
              <a:spLocks noEditPoints="1"/>
            </p:cNvSpPr>
            <p:nvPr/>
          </p:nvSpPr>
          <p:spPr bwMode="auto">
            <a:xfrm>
              <a:off x="2147" y="928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9" name="Freeform 28"/>
            <p:cNvSpPr>
              <a:spLocks noEditPoints="1"/>
            </p:cNvSpPr>
            <p:nvPr/>
          </p:nvSpPr>
          <p:spPr bwMode="auto">
            <a:xfrm>
              <a:off x="2299" y="1294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0" name="Freeform 29"/>
            <p:cNvSpPr>
              <a:spLocks noEditPoints="1"/>
            </p:cNvSpPr>
            <p:nvPr/>
          </p:nvSpPr>
          <p:spPr bwMode="auto">
            <a:xfrm>
              <a:off x="2451" y="2372"/>
              <a:ext cx="39" cy="53"/>
            </a:xfrm>
            <a:custGeom>
              <a:avLst/>
              <a:gdLst>
                <a:gd name="T0" fmla="*/ 237 w 515"/>
                <a:gd name="T1" fmla="*/ 14 h 512"/>
                <a:gd name="T2" fmla="*/ 259 w 515"/>
                <a:gd name="T3" fmla="*/ 0 h 512"/>
                <a:gd name="T4" fmla="*/ 280 w 515"/>
                <a:gd name="T5" fmla="*/ 14 h 512"/>
                <a:gd name="T6" fmla="*/ 511 w 515"/>
                <a:gd name="T7" fmla="*/ 478 h 512"/>
                <a:gd name="T8" fmla="*/ 510 w 515"/>
                <a:gd name="T9" fmla="*/ 501 h 512"/>
                <a:gd name="T10" fmla="*/ 489 w 515"/>
                <a:gd name="T11" fmla="*/ 512 h 512"/>
                <a:gd name="T12" fmla="*/ 25 w 515"/>
                <a:gd name="T13" fmla="*/ 512 h 512"/>
                <a:gd name="T14" fmla="*/ 5 w 515"/>
                <a:gd name="T15" fmla="*/ 501 h 512"/>
                <a:gd name="T16" fmla="*/ 4 w 515"/>
                <a:gd name="T17" fmla="*/ 478 h 512"/>
                <a:gd name="T18" fmla="*/ 237 w 515"/>
                <a:gd name="T19" fmla="*/ 14 h 512"/>
                <a:gd name="T20" fmla="*/ 47 w 515"/>
                <a:gd name="T21" fmla="*/ 499 h 512"/>
                <a:gd name="T22" fmla="*/ 25 w 515"/>
                <a:gd name="T23" fmla="*/ 464 h 512"/>
                <a:gd name="T24" fmla="*/ 489 w 515"/>
                <a:gd name="T25" fmla="*/ 464 h 512"/>
                <a:gd name="T26" fmla="*/ 468 w 515"/>
                <a:gd name="T27" fmla="*/ 499 h 512"/>
                <a:gd name="T28" fmla="*/ 237 w 515"/>
                <a:gd name="T29" fmla="*/ 35 h 512"/>
                <a:gd name="T30" fmla="*/ 280 w 515"/>
                <a:gd name="T31" fmla="*/ 35 h 512"/>
                <a:gd name="T32" fmla="*/ 47 w 515"/>
                <a:gd name="T33" fmla="*/ 499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15" h="512">
                  <a:moveTo>
                    <a:pt x="237" y="14"/>
                  </a:moveTo>
                  <a:cubicBezTo>
                    <a:pt x="241" y="6"/>
                    <a:pt x="250" y="0"/>
                    <a:pt x="259" y="0"/>
                  </a:cubicBezTo>
                  <a:cubicBezTo>
                    <a:pt x="268" y="0"/>
                    <a:pt x="276" y="6"/>
                    <a:pt x="280" y="14"/>
                  </a:cubicBezTo>
                  <a:lnTo>
                    <a:pt x="511" y="478"/>
                  </a:lnTo>
                  <a:cubicBezTo>
                    <a:pt x="515" y="485"/>
                    <a:pt x="514" y="494"/>
                    <a:pt x="510" y="501"/>
                  </a:cubicBezTo>
                  <a:cubicBezTo>
                    <a:pt x="505" y="508"/>
                    <a:pt x="498" y="512"/>
                    <a:pt x="489" y="512"/>
                  </a:cubicBezTo>
                  <a:lnTo>
                    <a:pt x="25" y="512"/>
                  </a:lnTo>
                  <a:cubicBezTo>
                    <a:pt x="17" y="512"/>
                    <a:pt x="9" y="508"/>
                    <a:pt x="5" y="501"/>
                  </a:cubicBezTo>
                  <a:cubicBezTo>
                    <a:pt x="1" y="494"/>
                    <a:pt x="0" y="485"/>
                    <a:pt x="4" y="478"/>
                  </a:cubicBezTo>
                  <a:lnTo>
                    <a:pt x="237" y="14"/>
                  </a:lnTo>
                  <a:close/>
                  <a:moveTo>
                    <a:pt x="47" y="499"/>
                  </a:moveTo>
                  <a:lnTo>
                    <a:pt x="25" y="464"/>
                  </a:lnTo>
                  <a:lnTo>
                    <a:pt x="489" y="464"/>
                  </a:lnTo>
                  <a:lnTo>
                    <a:pt x="468" y="499"/>
                  </a:lnTo>
                  <a:lnTo>
                    <a:pt x="237" y="35"/>
                  </a:lnTo>
                  <a:lnTo>
                    <a:pt x="280" y="35"/>
                  </a:lnTo>
                  <a:lnTo>
                    <a:pt x="47" y="499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31" name="Freeform 30"/>
            <p:cNvSpPr>
              <a:spLocks noEditPoints="1"/>
            </p:cNvSpPr>
            <p:nvPr/>
          </p:nvSpPr>
          <p:spPr bwMode="auto">
            <a:xfrm>
              <a:off x="2604" y="2316"/>
              <a:ext cx="38" cy="53"/>
            </a:xfrm>
            <a:custGeom>
              <a:avLst/>
              <a:gdLst>
                <a:gd name="T0" fmla="*/ 118 w 257"/>
                <a:gd name="T1" fmla="*/ 7 h 256"/>
                <a:gd name="T2" fmla="*/ 129 w 257"/>
                <a:gd name="T3" fmla="*/ 0 h 256"/>
                <a:gd name="T4" fmla="*/ 140 w 257"/>
                <a:gd name="T5" fmla="*/ 7 h 256"/>
                <a:gd name="T6" fmla="*/ 255 w 257"/>
                <a:gd name="T7" fmla="*/ 239 h 256"/>
                <a:gd name="T8" fmla="*/ 255 w 257"/>
                <a:gd name="T9" fmla="*/ 251 h 256"/>
                <a:gd name="T10" fmla="*/ 244 w 257"/>
                <a:gd name="T11" fmla="*/ 256 h 256"/>
                <a:gd name="T12" fmla="*/ 12 w 257"/>
                <a:gd name="T13" fmla="*/ 256 h 256"/>
                <a:gd name="T14" fmla="*/ 2 w 257"/>
                <a:gd name="T15" fmla="*/ 251 h 256"/>
                <a:gd name="T16" fmla="*/ 2 w 257"/>
                <a:gd name="T17" fmla="*/ 239 h 256"/>
                <a:gd name="T18" fmla="*/ 118 w 257"/>
                <a:gd name="T19" fmla="*/ 7 h 256"/>
                <a:gd name="T20" fmla="*/ 23 w 257"/>
                <a:gd name="T21" fmla="*/ 250 h 256"/>
                <a:gd name="T22" fmla="*/ 12 w 257"/>
                <a:gd name="T23" fmla="*/ 232 h 256"/>
                <a:gd name="T24" fmla="*/ 244 w 257"/>
                <a:gd name="T25" fmla="*/ 232 h 256"/>
                <a:gd name="T26" fmla="*/ 234 w 257"/>
                <a:gd name="T27" fmla="*/ 250 h 256"/>
                <a:gd name="T28" fmla="*/ 118 w 257"/>
                <a:gd name="T29" fmla="*/ 18 h 256"/>
                <a:gd name="T30" fmla="*/ 140 w 257"/>
                <a:gd name="T31" fmla="*/ 18 h 256"/>
                <a:gd name="T32" fmla="*/ 23 w 257"/>
                <a:gd name="T33" fmla="*/ 25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7" h="256">
                  <a:moveTo>
                    <a:pt x="118" y="7"/>
                  </a:moveTo>
                  <a:cubicBezTo>
                    <a:pt x="120" y="3"/>
                    <a:pt x="125" y="0"/>
                    <a:pt x="129" y="0"/>
                  </a:cubicBezTo>
                  <a:cubicBezTo>
                    <a:pt x="134" y="0"/>
                    <a:pt x="138" y="3"/>
                    <a:pt x="140" y="7"/>
                  </a:cubicBezTo>
                  <a:lnTo>
                    <a:pt x="255" y="239"/>
                  </a:lnTo>
                  <a:cubicBezTo>
                    <a:pt x="257" y="243"/>
                    <a:pt x="257" y="247"/>
                    <a:pt x="255" y="251"/>
                  </a:cubicBezTo>
                  <a:cubicBezTo>
                    <a:pt x="252" y="254"/>
                    <a:pt x="249" y="256"/>
                    <a:pt x="244" y="256"/>
                  </a:cubicBezTo>
                  <a:lnTo>
                    <a:pt x="12" y="256"/>
                  </a:lnTo>
                  <a:cubicBezTo>
                    <a:pt x="8" y="256"/>
                    <a:pt x="4" y="254"/>
                    <a:pt x="2" y="251"/>
                  </a:cubicBezTo>
                  <a:cubicBezTo>
                    <a:pt x="0" y="247"/>
                    <a:pt x="0" y="243"/>
                    <a:pt x="2" y="239"/>
                  </a:cubicBezTo>
                  <a:lnTo>
                    <a:pt x="118" y="7"/>
                  </a:lnTo>
                  <a:close/>
                  <a:moveTo>
                    <a:pt x="23" y="250"/>
                  </a:moveTo>
                  <a:lnTo>
                    <a:pt x="12" y="232"/>
                  </a:lnTo>
                  <a:lnTo>
                    <a:pt x="244" y="232"/>
                  </a:lnTo>
                  <a:lnTo>
                    <a:pt x="234" y="250"/>
                  </a:lnTo>
                  <a:lnTo>
                    <a:pt x="118" y="18"/>
                  </a:lnTo>
                  <a:lnTo>
                    <a:pt x="140" y="18"/>
                  </a:lnTo>
                  <a:lnTo>
                    <a:pt x="23" y="250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24" name="Freeform 31"/>
            <p:cNvSpPr>
              <a:spLocks noEditPoints="1"/>
            </p:cNvSpPr>
            <p:nvPr/>
          </p:nvSpPr>
          <p:spPr bwMode="auto">
            <a:xfrm>
              <a:off x="2755" y="2353"/>
              <a:ext cx="39" cy="53"/>
            </a:xfrm>
            <a:custGeom>
              <a:avLst/>
              <a:gdLst>
                <a:gd name="T0" fmla="*/ 118 w 257"/>
                <a:gd name="T1" fmla="*/ 7 h 256"/>
                <a:gd name="T2" fmla="*/ 129 w 257"/>
                <a:gd name="T3" fmla="*/ 0 h 256"/>
                <a:gd name="T4" fmla="*/ 140 w 257"/>
                <a:gd name="T5" fmla="*/ 7 h 256"/>
                <a:gd name="T6" fmla="*/ 255 w 257"/>
                <a:gd name="T7" fmla="*/ 239 h 256"/>
                <a:gd name="T8" fmla="*/ 255 w 257"/>
                <a:gd name="T9" fmla="*/ 251 h 256"/>
                <a:gd name="T10" fmla="*/ 244 w 257"/>
                <a:gd name="T11" fmla="*/ 256 h 256"/>
                <a:gd name="T12" fmla="*/ 12 w 257"/>
                <a:gd name="T13" fmla="*/ 256 h 256"/>
                <a:gd name="T14" fmla="*/ 2 w 257"/>
                <a:gd name="T15" fmla="*/ 251 h 256"/>
                <a:gd name="T16" fmla="*/ 2 w 257"/>
                <a:gd name="T17" fmla="*/ 239 h 256"/>
                <a:gd name="T18" fmla="*/ 118 w 257"/>
                <a:gd name="T19" fmla="*/ 7 h 256"/>
                <a:gd name="T20" fmla="*/ 23 w 257"/>
                <a:gd name="T21" fmla="*/ 250 h 256"/>
                <a:gd name="T22" fmla="*/ 12 w 257"/>
                <a:gd name="T23" fmla="*/ 232 h 256"/>
                <a:gd name="T24" fmla="*/ 244 w 257"/>
                <a:gd name="T25" fmla="*/ 232 h 256"/>
                <a:gd name="T26" fmla="*/ 234 w 257"/>
                <a:gd name="T27" fmla="*/ 250 h 256"/>
                <a:gd name="T28" fmla="*/ 118 w 257"/>
                <a:gd name="T29" fmla="*/ 18 h 256"/>
                <a:gd name="T30" fmla="*/ 140 w 257"/>
                <a:gd name="T31" fmla="*/ 18 h 256"/>
                <a:gd name="T32" fmla="*/ 23 w 257"/>
                <a:gd name="T33" fmla="*/ 25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7" h="256">
                  <a:moveTo>
                    <a:pt x="118" y="7"/>
                  </a:moveTo>
                  <a:cubicBezTo>
                    <a:pt x="120" y="3"/>
                    <a:pt x="125" y="0"/>
                    <a:pt x="129" y="0"/>
                  </a:cubicBezTo>
                  <a:cubicBezTo>
                    <a:pt x="134" y="0"/>
                    <a:pt x="138" y="3"/>
                    <a:pt x="140" y="7"/>
                  </a:cubicBezTo>
                  <a:lnTo>
                    <a:pt x="255" y="239"/>
                  </a:lnTo>
                  <a:cubicBezTo>
                    <a:pt x="257" y="243"/>
                    <a:pt x="257" y="247"/>
                    <a:pt x="255" y="251"/>
                  </a:cubicBezTo>
                  <a:cubicBezTo>
                    <a:pt x="252" y="254"/>
                    <a:pt x="249" y="256"/>
                    <a:pt x="244" y="256"/>
                  </a:cubicBezTo>
                  <a:lnTo>
                    <a:pt x="12" y="256"/>
                  </a:lnTo>
                  <a:cubicBezTo>
                    <a:pt x="8" y="256"/>
                    <a:pt x="4" y="254"/>
                    <a:pt x="2" y="251"/>
                  </a:cubicBezTo>
                  <a:cubicBezTo>
                    <a:pt x="0" y="247"/>
                    <a:pt x="0" y="243"/>
                    <a:pt x="2" y="239"/>
                  </a:cubicBezTo>
                  <a:lnTo>
                    <a:pt x="118" y="7"/>
                  </a:lnTo>
                  <a:close/>
                  <a:moveTo>
                    <a:pt x="23" y="250"/>
                  </a:moveTo>
                  <a:lnTo>
                    <a:pt x="12" y="232"/>
                  </a:lnTo>
                  <a:lnTo>
                    <a:pt x="244" y="232"/>
                  </a:lnTo>
                  <a:lnTo>
                    <a:pt x="234" y="250"/>
                  </a:lnTo>
                  <a:lnTo>
                    <a:pt x="118" y="18"/>
                  </a:lnTo>
                  <a:lnTo>
                    <a:pt x="140" y="18"/>
                  </a:lnTo>
                  <a:lnTo>
                    <a:pt x="23" y="250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25" name="Freeform 32"/>
            <p:cNvSpPr>
              <a:spLocks noEditPoints="1"/>
            </p:cNvSpPr>
            <p:nvPr/>
          </p:nvSpPr>
          <p:spPr bwMode="auto">
            <a:xfrm>
              <a:off x="2908" y="2612"/>
              <a:ext cx="39" cy="53"/>
            </a:xfrm>
            <a:custGeom>
              <a:avLst/>
              <a:gdLst>
                <a:gd name="T0" fmla="*/ 118 w 257"/>
                <a:gd name="T1" fmla="*/ 7 h 256"/>
                <a:gd name="T2" fmla="*/ 129 w 257"/>
                <a:gd name="T3" fmla="*/ 0 h 256"/>
                <a:gd name="T4" fmla="*/ 140 w 257"/>
                <a:gd name="T5" fmla="*/ 7 h 256"/>
                <a:gd name="T6" fmla="*/ 255 w 257"/>
                <a:gd name="T7" fmla="*/ 239 h 256"/>
                <a:gd name="T8" fmla="*/ 255 w 257"/>
                <a:gd name="T9" fmla="*/ 251 h 256"/>
                <a:gd name="T10" fmla="*/ 244 w 257"/>
                <a:gd name="T11" fmla="*/ 256 h 256"/>
                <a:gd name="T12" fmla="*/ 12 w 257"/>
                <a:gd name="T13" fmla="*/ 256 h 256"/>
                <a:gd name="T14" fmla="*/ 2 w 257"/>
                <a:gd name="T15" fmla="*/ 251 h 256"/>
                <a:gd name="T16" fmla="*/ 2 w 257"/>
                <a:gd name="T17" fmla="*/ 239 h 256"/>
                <a:gd name="T18" fmla="*/ 118 w 257"/>
                <a:gd name="T19" fmla="*/ 7 h 256"/>
                <a:gd name="T20" fmla="*/ 23 w 257"/>
                <a:gd name="T21" fmla="*/ 250 h 256"/>
                <a:gd name="T22" fmla="*/ 12 w 257"/>
                <a:gd name="T23" fmla="*/ 232 h 256"/>
                <a:gd name="T24" fmla="*/ 244 w 257"/>
                <a:gd name="T25" fmla="*/ 232 h 256"/>
                <a:gd name="T26" fmla="*/ 234 w 257"/>
                <a:gd name="T27" fmla="*/ 250 h 256"/>
                <a:gd name="T28" fmla="*/ 118 w 257"/>
                <a:gd name="T29" fmla="*/ 18 h 256"/>
                <a:gd name="T30" fmla="*/ 140 w 257"/>
                <a:gd name="T31" fmla="*/ 18 h 256"/>
                <a:gd name="T32" fmla="*/ 23 w 257"/>
                <a:gd name="T33" fmla="*/ 25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7" h="256">
                  <a:moveTo>
                    <a:pt x="118" y="7"/>
                  </a:moveTo>
                  <a:cubicBezTo>
                    <a:pt x="120" y="3"/>
                    <a:pt x="125" y="0"/>
                    <a:pt x="129" y="0"/>
                  </a:cubicBezTo>
                  <a:cubicBezTo>
                    <a:pt x="134" y="0"/>
                    <a:pt x="138" y="3"/>
                    <a:pt x="140" y="7"/>
                  </a:cubicBezTo>
                  <a:lnTo>
                    <a:pt x="255" y="239"/>
                  </a:lnTo>
                  <a:cubicBezTo>
                    <a:pt x="257" y="243"/>
                    <a:pt x="257" y="247"/>
                    <a:pt x="255" y="251"/>
                  </a:cubicBezTo>
                  <a:cubicBezTo>
                    <a:pt x="252" y="254"/>
                    <a:pt x="249" y="256"/>
                    <a:pt x="244" y="256"/>
                  </a:cubicBezTo>
                  <a:lnTo>
                    <a:pt x="12" y="256"/>
                  </a:lnTo>
                  <a:cubicBezTo>
                    <a:pt x="8" y="256"/>
                    <a:pt x="4" y="254"/>
                    <a:pt x="2" y="251"/>
                  </a:cubicBezTo>
                  <a:cubicBezTo>
                    <a:pt x="0" y="247"/>
                    <a:pt x="0" y="243"/>
                    <a:pt x="2" y="239"/>
                  </a:cubicBezTo>
                  <a:lnTo>
                    <a:pt x="118" y="7"/>
                  </a:lnTo>
                  <a:close/>
                  <a:moveTo>
                    <a:pt x="23" y="250"/>
                  </a:moveTo>
                  <a:lnTo>
                    <a:pt x="12" y="232"/>
                  </a:lnTo>
                  <a:lnTo>
                    <a:pt x="244" y="232"/>
                  </a:lnTo>
                  <a:lnTo>
                    <a:pt x="234" y="250"/>
                  </a:lnTo>
                  <a:lnTo>
                    <a:pt x="118" y="18"/>
                  </a:lnTo>
                  <a:lnTo>
                    <a:pt x="140" y="18"/>
                  </a:lnTo>
                  <a:lnTo>
                    <a:pt x="23" y="250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26" name="Freeform 33"/>
            <p:cNvSpPr>
              <a:spLocks noEditPoints="1"/>
            </p:cNvSpPr>
            <p:nvPr/>
          </p:nvSpPr>
          <p:spPr bwMode="auto">
            <a:xfrm>
              <a:off x="3059" y="2350"/>
              <a:ext cx="39" cy="53"/>
            </a:xfrm>
            <a:custGeom>
              <a:avLst/>
              <a:gdLst>
                <a:gd name="T0" fmla="*/ 118 w 257"/>
                <a:gd name="T1" fmla="*/ 7 h 256"/>
                <a:gd name="T2" fmla="*/ 129 w 257"/>
                <a:gd name="T3" fmla="*/ 0 h 256"/>
                <a:gd name="T4" fmla="*/ 140 w 257"/>
                <a:gd name="T5" fmla="*/ 7 h 256"/>
                <a:gd name="T6" fmla="*/ 255 w 257"/>
                <a:gd name="T7" fmla="*/ 239 h 256"/>
                <a:gd name="T8" fmla="*/ 255 w 257"/>
                <a:gd name="T9" fmla="*/ 251 h 256"/>
                <a:gd name="T10" fmla="*/ 244 w 257"/>
                <a:gd name="T11" fmla="*/ 256 h 256"/>
                <a:gd name="T12" fmla="*/ 12 w 257"/>
                <a:gd name="T13" fmla="*/ 256 h 256"/>
                <a:gd name="T14" fmla="*/ 2 w 257"/>
                <a:gd name="T15" fmla="*/ 251 h 256"/>
                <a:gd name="T16" fmla="*/ 2 w 257"/>
                <a:gd name="T17" fmla="*/ 239 h 256"/>
                <a:gd name="T18" fmla="*/ 118 w 257"/>
                <a:gd name="T19" fmla="*/ 7 h 256"/>
                <a:gd name="T20" fmla="*/ 23 w 257"/>
                <a:gd name="T21" fmla="*/ 250 h 256"/>
                <a:gd name="T22" fmla="*/ 12 w 257"/>
                <a:gd name="T23" fmla="*/ 232 h 256"/>
                <a:gd name="T24" fmla="*/ 244 w 257"/>
                <a:gd name="T25" fmla="*/ 232 h 256"/>
                <a:gd name="T26" fmla="*/ 234 w 257"/>
                <a:gd name="T27" fmla="*/ 250 h 256"/>
                <a:gd name="T28" fmla="*/ 118 w 257"/>
                <a:gd name="T29" fmla="*/ 18 h 256"/>
                <a:gd name="T30" fmla="*/ 140 w 257"/>
                <a:gd name="T31" fmla="*/ 18 h 256"/>
                <a:gd name="T32" fmla="*/ 23 w 257"/>
                <a:gd name="T33" fmla="*/ 25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7" h="256">
                  <a:moveTo>
                    <a:pt x="118" y="7"/>
                  </a:moveTo>
                  <a:cubicBezTo>
                    <a:pt x="120" y="3"/>
                    <a:pt x="125" y="0"/>
                    <a:pt x="129" y="0"/>
                  </a:cubicBezTo>
                  <a:cubicBezTo>
                    <a:pt x="134" y="0"/>
                    <a:pt x="138" y="3"/>
                    <a:pt x="140" y="7"/>
                  </a:cubicBezTo>
                  <a:lnTo>
                    <a:pt x="255" y="239"/>
                  </a:lnTo>
                  <a:cubicBezTo>
                    <a:pt x="257" y="243"/>
                    <a:pt x="257" y="247"/>
                    <a:pt x="255" y="251"/>
                  </a:cubicBezTo>
                  <a:cubicBezTo>
                    <a:pt x="252" y="254"/>
                    <a:pt x="249" y="256"/>
                    <a:pt x="244" y="256"/>
                  </a:cubicBezTo>
                  <a:lnTo>
                    <a:pt x="12" y="256"/>
                  </a:lnTo>
                  <a:cubicBezTo>
                    <a:pt x="8" y="256"/>
                    <a:pt x="4" y="254"/>
                    <a:pt x="2" y="251"/>
                  </a:cubicBezTo>
                  <a:cubicBezTo>
                    <a:pt x="0" y="247"/>
                    <a:pt x="0" y="243"/>
                    <a:pt x="2" y="239"/>
                  </a:cubicBezTo>
                  <a:lnTo>
                    <a:pt x="118" y="7"/>
                  </a:lnTo>
                  <a:close/>
                  <a:moveTo>
                    <a:pt x="23" y="250"/>
                  </a:moveTo>
                  <a:lnTo>
                    <a:pt x="12" y="232"/>
                  </a:lnTo>
                  <a:lnTo>
                    <a:pt x="244" y="232"/>
                  </a:lnTo>
                  <a:lnTo>
                    <a:pt x="234" y="250"/>
                  </a:lnTo>
                  <a:lnTo>
                    <a:pt x="118" y="18"/>
                  </a:lnTo>
                  <a:lnTo>
                    <a:pt x="140" y="18"/>
                  </a:lnTo>
                  <a:lnTo>
                    <a:pt x="23" y="250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28" name="Freeform 34"/>
            <p:cNvSpPr>
              <a:spLocks noEditPoints="1"/>
            </p:cNvSpPr>
            <p:nvPr/>
          </p:nvSpPr>
          <p:spPr bwMode="auto">
            <a:xfrm>
              <a:off x="3212" y="2579"/>
              <a:ext cx="39" cy="53"/>
            </a:xfrm>
            <a:custGeom>
              <a:avLst/>
              <a:gdLst>
                <a:gd name="T0" fmla="*/ 118 w 257"/>
                <a:gd name="T1" fmla="*/ 7 h 256"/>
                <a:gd name="T2" fmla="*/ 129 w 257"/>
                <a:gd name="T3" fmla="*/ 0 h 256"/>
                <a:gd name="T4" fmla="*/ 140 w 257"/>
                <a:gd name="T5" fmla="*/ 7 h 256"/>
                <a:gd name="T6" fmla="*/ 255 w 257"/>
                <a:gd name="T7" fmla="*/ 239 h 256"/>
                <a:gd name="T8" fmla="*/ 255 w 257"/>
                <a:gd name="T9" fmla="*/ 251 h 256"/>
                <a:gd name="T10" fmla="*/ 244 w 257"/>
                <a:gd name="T11" fmla="*/ 256 h 256"/>
                <a:gd name="T12" fmla="*/ 12 w 257"/>
                <a:gd name="T13" fmla="*/ 256 h 256"/>
                <a:gd name="T14" fmla="*/ 2 w 257"/>
                <a:gd name="T15" fmla="*/ 251 h 256"/>
                <a:gd name="T16" fmla="*/ 2 w 257"/>
                <a:gd name="T17" fmla="*/ 239 h 256"/>
                <a:gd name="T18" fmla="*/ 118 w 257"/>
                <a:gd name="T19" fmla="*/ 7 h 256"/>
                <a:gd name="T20" fmla="*/ 23 w 257"/>
                <a:gd name="T21" fmla="*/ 250 h 256"/>
                <a:gd name="T22" fmla="*/ 12 w 257"/>
                <a:gd name="T23" fmla="*/ 232 h 256"/>
                <a:gd name="T24" fmla="*/ 244 w 257"/>
                <a:gd name="T25" fmla="*/ 232 h 256"/>
                <a:gd name="T26" fmla="*/ 234 w 257"/>
                <a:gd name="T27" fmla="*/ 250 h 256"/>
                <a:gd name="T28" fmla="*/ 118 w 257"/>
                <a:gd name="T29" fmla="*/ 18 h 256"/>
                <a:gd name="T30" fmla="*/ 140 w 257"/>
                <a:gd name="T31" fmla="*/ 18 h 256"/>
                <a:gd name="T32" fmla="*/ 23 w 257"/>
                <a:gd name="T33" fmla="*/ 25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7" h="256">
                  <a:moveTo>
                    <a:pt x="118" y="7"/>
                  </a:moveTo>
                  <a:cubicBezTo>
                    <a:pt x="120" y="3"/>
                    <a:pt x="125" y="0"/>
                    <a:pt x="129" y="0"/>
                  </a:cubicBezTo>
                  <a:cubicBezTo>
                    <a:pt x="134" y="0"/>
                    <a:pt x="138" y="3"/>
                    <a:pt x="140" y="7"/>
                  </a:cubicBezTo>
                  <a:lnTo>
                    <a:pt x="255" y="239"/>
                  </a:lnTo>
                  <a:cubicBezTo>
                    <a:pt x="257" y="243"/>
                    <a:pt x="257" y="247"/>
                    <a:pt x="255" y="251"/>
                  </a:cubicBezTo>
                  <a:cubicBezTo>
                    <a:pt x="252" y="254"/>
                    <a:pt x="249" y="256"/>
                    <a:pt x="244" y="256"/>
                  </a:cubicBezTo>
                  <a:lnTo>
                    <a:pt x="12" y="256"/>
                  </a:lnTo>
                  <a:cubicBezTo>
                    <a:pt x="8" y="256"/>
                    <a:pt x="4" y="254"/>
                    <a:pt x="2" y="251"/>
                  </a:cubicBezTo>
                  <a:cubicBezTo>
                    <a:pt x="0" y="247"/>
                    <a:pt x="0" y="243"/>
                    <a:pt x="2" y="239"/>
                  </a:cubicBezTo>
                  <a:lnTo>
                    <a:pt x="118" y="7"/>
                  </a:lnTo>
                  <a:close/>
                  <a:moveTo>
                    <a:pt x="23" y="250"/>
                  </a:moveTo>
                  <a:lnTo>
                    <a:pt x="12" y="232"/>
                  </a:lnTo>
                  <a:lnTo>
                    <a:pt x="244" y="232"/>
                  </a:lnTo>
                  <a:lnTo>
                    <a:pt x="234" y="250"/>
                  </a:lnTo>
                  <a:lnTo>
                    <a:pt x="118" y="18"/>
                  </a:lnTo>
                  <a:lnTo>
                    <a:pt x="140" y="18"/>
                  </a:lnTo>
                  <a:lnTo>
                    <a:pt x="23" y="250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29" name="Freeform 35"/>
            <p:cNvSpPr>
              <a:spLocks noEditPoints="1"/>
            </p:cNvSpPr>
            <p:nvPr/>
          </p:nvSpPr>
          <p:spPr bwMode="auto">
            <a:xfrm>
              <a:off x="3364" y="3755"/>
              <a:ext cx="38" cy="53"/>
            </a:xfrm>
            <a:custGeom>
              <a:avLst/>
              <a:gdLst>
                <a:gd name="T0" fmla="*/ 118 w 257"/>
                <a:gd name="T1" fmla="*/ 7 h 256"/>
                <a:gd name="T2" fmla="*/ 129 w 257"/>
                <a:gd name="T3" fmla="*/ 0 h 256"/>
                <a:gd name="T4" fmla="*/ 140 w 257"/>
                <a:gd name="T5" fmla="*/ 7 h 256"/>
                <a:gd name="T6" fmla="*/ 255 w 257"/>
                <a:gd name="T7" fmla="*/ 239 h 256"/>
                <a:gd name="T8" fmla="*/ 255 w 257"/>
                <a:gd name="T9" fmla="*/ 251 h 256"/>
                <a:gd name="T10" fmla="*/ 244 w 257"/>
                <a:gd name="T11" fmla="*/ 256 h 256"/>
                <a:gd name="T12" fmla="*/ 12 w 257"/>
                <a:gd name="T13" fmla="*/ 256 h 256"/>
                <a:gd name="T14" fmla="*/ 2 w 257"/>
                <a:gd name="T15" fmla="*/ 251 h 256"/>
                <a:gd name="T16" fmla="*/ 2 w 257"/>
                <a:gd name="T17" fmla="*/ 239 h 256"/>
                <a:gd name="T18" fmla="*/ 118 w 257"/>
                <a:gd name="T19" fmla="*/ 7 h 256"/>
                <a:gd name="T20" fmla="*/ 23 w 257"/>
                <a:gd name="T21" fmla="*/ 250 h 256"/>
                <a:gd name="T22" fmla="*/ 12 w 257"/>
                <a:gd name="T23" fmla="*/ 232 h 256"/>
                <a:gd name="T24" fmla="*/ 244 w 257"/>
                <a:gd name="T25" fmla="*/ 232 h 256"/>
                <a:gd name="T26" fmla="*/ 234 w 257"/>
                <a:gd name="T27" fmla="*/ 250 h 256"/>
                <a:gd name="T28" fmla="*/ 118 w 257"/>
                <a:gd name="T29" fmla="*/ 18 h 256"/>
                <a:gd name="T30" fmla="*/ 140 w 257"/>
                <a:gd name="T31" fmla="*/ 18 h 256"/>
                <a:gd name="T32" fmla="*/ 23 w 257"/>
                <a:gd name="T33" fmla="*/ 250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7" h="256">
                  <a:moveTo>
                    <a:pt x="118" y="7"/>
                  </a:moveTo>
                  <a:cubicBezTo>
                    <a:pt x="120" y="3"/>
                    <a:pt x="125" y="0"/>
                    <a:pt x="129" y="0"/>
                  </a:cubicBezTo>
                  <a:cubicBezTo>
                    <a:pt x="134" y="0"/>
                    <a:pt x="138" y="3"/>
                    <a:pt x="140" y="7"/>
                  </a:cubicBezTo>
                  <a:lnTo>
                    <a:pt x="255" y="239"/>
                  </a:lnTo>
                  <a:cubicBezTo>
                    <a:pt x="257" y="243"/>
                    <a:pt x="257" y="247"/>
                    <a:pt x="255" y="251"/>
                  </a:cubicBezTo>
                  <a:cubicBezTo>
                    <a:pt x="252" y="254"/>
                    <a:pt x="249" y="256"/>
                    <a:pt x="244" y="256"/>
                  </a:cubicBezTo>
                  <a:lnTo>
                    <a:pt x="12" y="256"/>
                  </a:lnTo>
                  <a:cubicBezTo>
                    <a:pt x="8" y="256"/>
                    <a:pt x="4" y="254"/>
                    <a:pt x="2" y="251"/>
                  </a:cubicBezTo>
                  <a:cubicBezTo>
                    <a:pt x="0" y="247"/>
                    <a:pt x="0" y="243"/>
                    <a:pt x="2" y="239"/>
                  </a:cubicBezTo>
                  <a:lnTo>
                    <a:pt x="118" y="7"/>
                  </a:lnTo>
                  <a:close/>
                  <a:moveTo>
                    <a:pt x="23" y="250"/>
                  </a:moveTo>
                  <a:lnTo>
                    <a:pt x="12" y="232"/>
                  </a:lnTo>
                  <a:lnTo>
                    <a:pt x="244" y="232"/>
                  </a:lnTo>
                  <a:lnTo>
                    <a:pt x="234" y="250"/>
                  </a:lnTo>
                  <a:lnTo>
                    <a:pt x="118" y="18"/>
                  </a:lnTo>
                  <a:lnTo>
                    <a:pt x="140" y="18"/>
                  </a:lnTo>
                  <a:lnTo>
                    <a:pt x="23" y="250"/>
                  </a:lnTo>
                  <a:close/>
                </a:path>
              </a:pathLst>
            </a:custGeom>
            <a:solidFill>
              <a:srgbClr val="7D60A0"/>
            </a:solidFill>
            <a:ln w="0" cap="flat">
              <a:solidFill>
                <a:srgbClr val="7D60A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30" name="Rectangle 36"/>
            <p:cNvSpPr>
              <a:spLocks noChangeArrowheads="1"/>
            </p:cNvSpPr>
            <p:nvPr/>
          </p:nvSpPr>
          <p:spPr bwMode="auto">
            <a:xfrm>
              <a:off x="153" y="3915"/>
              <a:ext cx="237" cy="1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-40000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1" name="Rectangle 37"/>
            <p:cNvSpPr>
              <a:spLocks noChangeArrowheads="1"/>
            </p:cNvSpPr>
            <p:nvPr/>
          </p:nvSpPr>
          <p:spPr bwMode="auto">
            <a:xfrm>
              <a:off x="153" y="3390"/>
              <a:ext cx="252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-20000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2" name="Rectangle 38"/>
            <p:cNvSpPr>
              <a:spLocks noChangeArrowheads="1"/>
            </p:cNvSpPr>
            <p:nvPr/>
          </p:nvSpPr>
          <p:spPr bwMode="auto">
            <a:xfrm>
              <a:off x="318" y="2865"/>
              <a:ext cx="7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3" name="Rectangle 39"/>
            <p:cNvSpPr>
              <a:spLocks noChangeArrowheads="1"/>
            </p:cNvSpPr>
            <p:nvPr/>
          </p:nvSpPr>
          <p:spPr bwMode="auto">
            <a:xfrm>
              <a:off x="175" y="2340"/>
              <a:ext cx="22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20000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4" name="Rectangle 40"/>
            <p:cNvSpPr>
              <a:spLocks noChangeArrowheads="1"/>
            </p:cNvSpPr>
            <p:nvPr/>
          </p:nvSpPr>
          <p:spPr bwMode="auto">
            <a:xfrm>
              <a:off x="175" y="1815"/>
              <a:ext cx="22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40000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5" name="Rectangle 41"/>
            <p:cNvSpPr>
              <a:spLocks noChangeArrowheads="1"/>
            </p:cNvSpPr>
            <p:nvPr/>
          </p:nvSpPr>
          <p:spPr bwMode="auto">
            <a:xfrm>
              <a:off x="175" y="1290"/>
              <a:ext cx="22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60000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6" name="Rectangle 42"/>
            <p:cNvSpPr>
              <a:spLocks noChangeArrowheads="1"/>
            </p:cNvSpPr>
            <p:nvPr/>
          </p:nvSpPr>
          <p:spPr bwMode="auto">
            <a:xfrm>
              <a:off x="175" y="765"/>
              <a:ext cx="22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80000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7" name="Rectangle 43"/>
            <p:cNvSpPr>
              <a:spLocks noChangeArrowheads="1"/>
            </p:cNvSpPr>
            <p:nvPr/>
          </p:nvSpPr>
          <p:spPr bwMode="auto">
            <a:xfrm>
              <a:off x="477" y="2990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8" name="Rectangle 44"/>
            <p:cNvSpPr>
              <a:spLocks noChangeArrowheads="1"/>
            </p:cNvSpPr>
            <p:nvPr/>
          </p:nvSpPr>
          <p:spPr bwMode="auto">
            <a:xfrm>
              <a:off x="629" y="2990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9" name="Rectangle 45"/>
            <p:cNvSpPr>
              <a:spLocks noChangeArrowheads="1"/>
            </p:cNvSpPr>
            <p:nvPr/>
          </p:nvSpPr>
          <p:spPr bwMode="auto">
            <a:xfrm>
              <a:off x="781" y="2990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0" name="Rectangle 46"/>
            <p:cNvSpPr>
              <a:spLocks noChangeArrowheads="1"/>
            </p:cNvSpPr>
            <p:nvPr/>
          </p:nvSpPr>
          <p:spPr bwMode="auto">
            <a:xfrm>
              <a:off x="933" y="2990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1" name="Rectangle 47"/>
            <p:cNvSpPr>
              <a:spLocks noChangeArrowheads="1"/>
            </p:cNvSpPr>
            <p:nvPr/>
          </p:nvSpPr>
          <p:spPr bwMode="auto">
            <a:xfrm>
              <a:off x="1085" y="2990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2" name="Rectangle 48"/>
            <p:cNvSpPr>
              <a:spLocks noChangeArrowheads="1"/>
            </p:cNvSpPr>
            <p:nvPr/>
          </p:nvSpPr>
          <p:spPr bwMode="auto">
            <a:xfrm>
              <a:off x="1237" y="2990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3" name="Rectangle 49"/>
            <p:cNvSpPr>
              <a:spLocks noChangeArrowheads="1"/>
            </p:cNvSpPr>
            <p:nvPr/>
          </p:nvSpPr>
          <p:spPr bwMode="auto">
            <a:xfrm>
              <a:off x="1389" y="2990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4" name="Rectangle 50"/>
            <p:cNvSpPr>
              <a:spLocks noChangeArrowheads="1"/>
            </p:cNvSpPr>
            <p:nvPr/>
          </p:nvSpPr>
          <p:spPr bwMode="auto">
            <a:xfrm>
              <a:off x="1541" y="2990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5" name="Rectangle 51"/>
            <p:cNvSpPr>
              <a:spLocks noChangeArrowheads="1"/>
            </p:cNvSpPr>
            <p:nvPr/>
          </p:nvSpPr>
          <p:spPr bwMode="auto">
            <a:xfrm>
              <a:off x="1693" y="2990"/>
              <a:ext cx="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6" name="Rectangle 52"/>
            <p:cNvSpPr>
              <a:spLocks noChangeArrowheads="1"/>
            </p:cNvSpPr>
            <p:nvPr/>
          </p:nvSpPr>
          <p:spPr bwMode="auto">
            <a:xfrm>
              <a:off x="1828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7" name="Rectangle 53"/>
            <p:cNvSpPr>
              <a:spLocks noChangeArrowheads="1"/>
            </p:cNvSpPr>
            <p:nvPr/>
          </p:nvSpPr>
          <p:spPr bwMode="auto">
            <a:xfrm>
              <a:off x="1980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8" name="Rectangle 54"/>
            <p:cNvSpPr>
              <a:spLocks noChangeArrowheads="1"/>
            </p:cNvSpPr>
            <p:nvPr/>
          </p:nvSpPr>
          <p:spPr bwMode="auto">
            <a:xfrm>
              <a:off x="2132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9" name="Rectangle 55"/>
            <p:cNvSpPr>
              <a:spLocks noChangeArrowheads="1"/>
            </p:cNvSpPr>
            <p:nvPr/>
          </p:nvSpPr>
          <p:spPr bwMode="auto">
            <a:xfrm>
              <a:off x="2284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0" name="Rectangle 56"/>
            <p:cNvSpPr>
              <a:spLocks noChangeArrowheads="1"/>
            </p:cNvSpPr>
            <p:nvPr/>
          </p:nvSpPr>
          <p:spPr bwMode="auto">
            <a:xfrm>
              <a:off x="2436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1" name="Rectangle 57"/>
            <p:cNvSpPr>
              <a:spLocks noChangeArrowheads="1"/>
            </p:cNvSpPr>
            <p:nvPr/>
          </p:nvSpPr>
          <p:spPr bwMode="auto">
            <a:xfrm>
              <a:off x="2588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2" name="Rectangle 58"/>
            <p:cNvSpPr>
              <a:spLocks noChangeArrowheads="1"/>
            </p:cNvSpPr>
            <p:nvPr/>
          </p:nvSpPr>
          <p:spPr bwMode="auto">
            <a:xfrm>
              <a:off x="2740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3" name="Rectangle 59"/>
            <p:cNvSpPr>
              <a:spLocks noChangeArrowheads="1"/>
            </p:cNvSpPr>
            <p:nvPr/>
          </p:nvSpPr>
          <p:spPr bwMode="auto">
            <a:xfrm>
              <a:off x="2892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4" name="Rectangle 60"/>
            <p:cNvSpPr>
              <a:spLocks noChangeArrowheads="1"/>
            </p:cNvSpPr>
            <p:nvPr/>
          </p:nvSpPr>
          <p:spPr bwMode="auto">
            <a:xfrm>
              <a:off x="3044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5" name="Rectangle 61"/>
            <p:cNvSpPr>
              <a:spLocks noChangeArrowheads="1"/>
            </p:cNvSpPr>
            <p:nvPr/>
          </p:nvSpPr>
          <p:spPr bwMode="auto">
            <a:xfrm>
              <a:off x="3196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6" name="Rectangle 62"/>
            <p:cNvSpPr>
              <a:spLocks noChangeArrowheads="1"/>
            </p:cNvSpPr>
            <p:nvPr/>
          </p:nvSpPr>
          <p:spPr bwMode="auto">
            <a:xfrm>
              <a:off x="3348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7" name="Rectangle 63"/>
            <p:cNvSpPr>
              <a:spLocks noChangeArrowheads="1"/>
            </p:cNvSpPr>
            <p:nvPr/>
          </p:nvSpPr>
          <p:spPr bwMode="auto">
            <a:xfrm>
              <a:off x="3500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8" name="Rectangle 64"/>
            <p:cNvSpPr>
              <a:spLocks noChangeArrowheads="1"/>
            </p:cNvSpPr>
            <p:nvPr/>
          </p:nvSpPr>
          <p:spPr bwMode="auto">
            <a:xfrm>
              <a:off x="3652" y="2990"/>
              <a:ext cx="115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9" name="Freeform 65"/>
            <p:cNvSpPr>
              <a:spLocks/>
            </p:cNvSpPr>
            <p:nvPr/>
          </p:nvSpPr>
          <p:spPr bwMode="auto">
            <a:xfrm>
              <a:off x="947" y="1253"/>
              <a:ext cx="138" cy="15"/>
            </a:xfrm>
            <a:custGeom>
              <a:avLst/>
              <a:gdLst>
                <a:gd name="T0" fmla="*/ 144 w 3648"/>
                <a:gd name="T1" fmla="*/ 0 h 288"/>
                <a:gd name="T2" fmla="*/ 3504 w 3648"/>
                <a:gd name="T3" fmla="*/ 0 h 288"/>
                <a:gd name="T4" fmla="*/ 3648 w 3648"/>
                <a:gd name="T5" fmla="*/ 144 h 288"/>
                <a:gd name="T6" fmla="*/ 3504 w 3648"/>
                <a:gd name="T7" fmla="*/ 288 h 288"/>
                <a:gd name="T8" fmla="*/ 144 w 3648"/>
                <a:gd name="T9" fmla="*/ 288 h 288"/>
                <a:gd name="T10" fmla="*/ 0 w 3648"/>
                <a:gd name="T11" fmla="*/ 144 h 288"/>
                <a:gd name="T12" fmla="*/ 144 w 3648"/>
                <a:gd name="T13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48" h="288">
                  <a:moveTo>
                    <a:pt x="144" y="0"/>
                  </a:moveTo>
                  <a:lnTo>
                    <a:pt x="3504" y="0"/>
                  </a:lnTo>
                  <a:cubicBezTo>
                    <a:pt x="3584" y="0"/>
                    <a:pt x="3648" y="65"/>
                    <a:pt x="3648" y="144"/>
                  </a:cubicBezTo>
                  <a:cubicBezTo>
                    <a:pt x="3648" y="224"/>
                    <a:pt x="3584" y="288"/>
                    <a:pt x="3504" y="288"/>
                  </a:cubicBezTo>
                  <a:lnTo>
                    <a:pt x="144" y="288"/>
                  </a:lnTo>
                  <a:cubicBezTo>
                    <a:pt x="65" y="288"/>
                    <a:pt x="0" y="224"/>
                    <a:pt x="0" y="144"/>
                  </a:cubicBezTo>
                  <a:cubicBezTo>
                    <a:pt x="0" y="65"/>
                    <a:pt x="65" y="0"/>
                    <a:pt x="144" y="0"/>
                  </a:cubicBezTo>
                  <a:close/>
                </a:path>
              </a:pathLst>
            </a:custGeom>
            <a:solidFill>
              <a:srgbClr val="4A7EBB"/>
            </a:solidFill>
            <a:ln w="1588" cap="flat">
              <a:solidFill>
                <a:srgbClr val="4A7EBB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60" name="Rectangle 66"/>
            <p:cNvSpPr>
              <a:spLocks noChangeArrowheads="1"/>
            </p:cNvSpPr>
            <p:nvPr/>
          </p:nvSpPr>
          <p:spPr bwMode="auto">
            <a:xfrm>
              <a:off x="1094" y="1188"/>
              <a:ext cx="38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400" dirty="0" smtClean="0">
                  <a:solidFill>
                    <a:srgbClr val="000000"/>
                  </a:solidFill>
                  <a:latin typeface="Calibri" pitchFamily="34" charset="0"/>
                </a:rPr>
                <a:t>Listopad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1" name="Freeform 67"/>
            <p:cNvSpPr>
              <a:spLocks noEditPoints="1"/>
            </p:cNvSpPr>
            <p:nvPr/>
          </p:nvSpPr>
          <p:spPr bwMode="auto">
            <a:xfrm>
              <a:off x="947" y="1426"/>
              <a:ext cx="120" cy="15"/>
            </a:xfrm>
            <a:custGeom>
              <a:avLst/>
              <a:gdLst>
                <a:gd name="T0" fmla="*/ 144 w 3168"/>
                <a:gd name="T1" fmla="*/ 0 h 288"/>
                <a:gd name="T2" fmla="*/ 720 w 3168"/>
                <a:gd name="T3" fmla="*/ 0 h 288"/>
                <a:gd name="T4" fmla="*/ 864 w 3168"/>
                <a:gd name="T5" fmla="*/ 144 h 288"/>
                <a:gd name="T6" fmla="*/ 720 w 3168"/>
                <a:gd name="T7" fmla="*/ 288 h 288"/>
                <a:gd name="T8" fmla="*/ 144 w 3168"/>
                <a:gd name="T9" fmla="*/ 288 h 288"/>
                <a:gd name="T10" fmla="*/ 0 w 3168"/>
                <a:gd name="T11" fmla="*/ 144 h 288"/>
                <a:gd name="T12" fmla="*/ 144 w 3168"/>
                <a:gd name="T13" fmla="*/ 0 h 288"/>
                <a:gd name="T14" fmla="*/ 1296 w 3168"/>
                <a:gd name="T15" fmla="*/ 0 h 288"/>
                <a:gd name="T16" fmla="*/ 1872 w 3168"/>
                <a:gd name="T17" fmla="*/ 0 h 288"/>
                <a:gd name="T18" fmla="*/ 2016 w 3168"/>
                <a:gd name="T19" fmla="*/ 144 h 288"/>
                <a:gd name="T20" fmla="*/ 1872 w 3168"/>
                <a:gd name="T21" fmla="*/ 288 h 288"/>
                <a:gd name="T22" fmla="*/ 1296 w 3168"/>
                <a:gd name="T23" fmla="*/ 288 h 288"/>
                <a:gd name="T24" fmla="*/ 1152 w 3168"/>
                <a:gd name="T25" fmla="*/ 144 h 288"/>
                <a:gd name="T26" fmla="*/ 1296 w 3168"/>
                <a:gd name="T27" fmla="*/ 0 h 288"/>
                <a:gd name="T28" fmla="*/ 2448 w 3168"/>
                <a:gd name="T29" fmla="*/ 0 h 288"/>
                <a:gd name="T30" fmla="*/ 3024 w 3168"/>
                <a:gd name="T31" fmla="*/ 0 h 288"/>
                <a:gd name="T32" fmla="*/ 3168 w 3168"/>
                <a:gd name="T33" fmla="*/ 144 h 288"/>
                <a:gd name="T34" fmla="*/ 3024 w 3168"/>
                <a:gd name="T35" fmla="*/ 288 h 288"/>
                <a:gd name="T36" fmla="*/ 2448 w 3168"/>
                <a:gd name="T37" fmla="*/ 288 h 288"/>
                <a:gd name="T38" fmla="*/ 2304 w 3168"/>
                <a:gd name="T39" fmla="*/ 144 h 288"/>
                <a:gd name="T40" fmla="*/ 2448 w 3168"/>
                <a:gd name="T41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168" h="288">
                  <a:moveTo>
                    <a:pt x="144" y="0"/>
                  </a:moveTo>
                  <a:lnTo>
                    <a:pt x="720" y="0"/>
                  </a:lnTo>
                  <a:cubicBezTo>
                    <a:pt x="800" y="0"/>
                    <a:pt x="864" y="65"/>
                    <a:pt x="864" y="144"/>
                  </a:cubicBezTo>
                  <a:cubicBezTo>
                    <a:pt x="864" y="224"/>
                    <a:pt x="800" y="288"/>
                    <a:pt x="720" y="288"/>
                  </a:cubicBezTo>
                  <a:lnTo>
                    <a:pt x="144" y="288"/>
                  </a:lnTo>
                  <a:cubicBezTo>
                    <a:pt x="65" y="288"/>
                    <a:pt x="0" y="224"/>
                    <a:pt x="0" y="144"/>
                  </a:cubicBezTo>
                  <a:cubicBezTo>
                    <a:pt x="0" y="65"/>
                    <a:pt x="65" y="0"/>
                    <a:pt x="144" y="0"/>
                  </a:cubicBezTo>
                  <a:close/>
                  <a:moveTo>
                    <a:pt x="1296" y="0"/>
                  </a:moveTo>
                  <a:lnTo>
                    <a:pt x="1872" y="0"/>
                  </a:lnTo>
                  <a:cubicBezTo>
                    <a:pt x="1952" y="0"/>
                    <a:pt x="2016" y="65"/>
                    <a:pt x="2016" y="144"/>
                  </a:cubicBezTo>
                  <a:cubicBezTo>
                    <a:pt x="2016" y="224"/>
                    <a:pt x="1952" y="288"/>
                    <a:pt x="1872" y="288"/>
                  </a:cubicBezTo>
                  <a:lnTo>
                    <a:pt x="1296" y="288"/>
                  </a:lnTo>
                  <a:cubicBezTo>
                    <a:pt x="1217" y="288"/>
                    <a:pt x="1152" y="224"/>
                    <a:pt x="1152" y="144"/>
                  </a:cubicBezTo>
                  <a:cubicBezTo>
                    <a:pt x="1152" y="65"/>
                    <a:pt x="1217" y="0"/>
                    <a:pt x="1296" y="0"/>
                  </a:cubicBezTo>
                  <a:close/>
                  <a:moveTo>
                    <a:pt x="2448" y="0"/>
                  </a:moveTo>
                  <a:lnTo>
                    <a:pt x="3024" y="0"/>
                  </a:lnTo>
                  <a:cubicBezTo>
                    <a:pt x="3104" y="0"/>
                    <a:pt x="3168" y="65"/>
                    <a:pt x="3168" y="144"/>
                  </a:cubicBezTo>
                  <a:cubicBezTo>
                    <a:pt x="3168" y="224"/>
                    <a:pt x="3104" y="288"/>
                    <a:pt x="3024" y="288"/>
                  </a:cubicBezTo>
                  <a:lnTo>
                    <a:pt x="2448" y="288"/>
                  </a:lnTo>
                  <a:cubicBezTo>
                    <a:pt x="2369" y="288"/>
                    <a:pt x="2304" y="224"/>
                    <a:pt x="2304" y="144"/>
                  </a:cubicBezTo>
                  <a:cubicBezTo>
                    <a:pt x="2304" y="65"/>
                    <a:pt x="2369" y="0"/>
                    <a:pt x="2448" y="0"/>
                  </a:cubicBezTo>
                  <a:close/>
                </a:path>
              </a:pathLst>
            </a:custGeom>
            <a:solidFill>
              <a:srgbClr val="BE4B48"/>
            </a:solidFill>
            <a:ln w="1588" cap="flat">
              <a:solidFill>
                <a:srgbClr val="BE4B48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62" name="Rectangle 68"/>
            <p:cNvSpPr>
              <a:spLocks noChangeArrowheads="1"/>
            </p:cNvSpPr>
            <p:nvPr/>
          </p:nvSpPr>
          <p:spPr bwMode="auto">
            <a:xfrm>
              <a:off x="1094" y="1360"/>
              <a:ext cx="27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400" dirty="0" smtClean="0">
                  <a:solidFill>
                    <a:srgbClr val="000000"/>
                  </a:solidFill>
                  <a:latin typeface="Calibri" pitchFamily="34" charset="0"/>
                </a:rPr>
                <a:t>Lipanj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3" name="Freeform 69"/>
            <p:cNvSpPr>
              <a:spLocks noEditPoints="1"/>
            </p:cNvSpPr>
            <p:nvPr/>
          </p:nvSpPr>
          <p:spPr bwMode="auto">
            <a:xfrm>
              <a:off x="947" y="1597"/>
              <a:ext cx="120" cy="15"/>
            </a:xfrm>
            <a:custGeom>
              <a:avLst/>
              <a:gdLst>
                <a:gd name="T0" fmla="*/ 144 w 3168"/>
                <a:gd name="T1" fmla="*/ 0 h 288"/>
                <a:gd name="T2" fmla="*/ 1008 w 3168"/>
                <a:gd name="T3" fmla="*/ 0 h 288"/>
                <a:gd name="T4" fmla="*/ 1152 w 3168"/>
                <a:gd name="T5" fmla="*/ 144 h 288"/>
                <a:gd name="T6" fmla="*/ 1008 w 3168"/>
                <a:gd name="T7" fmla="*/ 288 h 288"/>
                <a:gd name="T8" fmla="*/ 144 w 3168"/>
                <a:gd name="T9" fmla="*/ 288 h 288"/>
                <a:gd name="T10" fmla="*/ 0 w 3168"/>
                <a:gd name="T11" fmla="*/ 144 h 288"/>
                <a:gd name="T12" fmla="*/ 144 w 3168"/>
                <a:gd name="T13" fmla="*/ 0 h 288"/>
                <a:gd name="T14" fmla="*/ 2160 w 3168"/>
                <a:gd name="T15" fmla="*/ 0 h 288"/>
                <a:gd name="T16" fmla="*/ 3024 w 3168"/>
                <a:gd name="T17" fmla="*/ 0 h 288"/>
                <a:gd name="T18" fmla="*/ 3168 w 3168"/>
                <a:gd name="T19" fmla="*/ 144 h 288"/>
                <a:gd name="T20" fmla="*/ 3024 w 3168"/>
                <a:gd name="T21" fmla="*/ 288 h 288"/>
                <a:gd name="T22" fmla="*/ 2160 w 3168"/>
                <a:gd name="T23" fmla="*/ 288 h 288"/>
                <a:gd name="T24" fmla="*/ 2016 w 3168"/>
                <a:gd name="T25" fmla="*/ 144 h 288"/>
                <a:gd name="T26" fmla="*/ 2160 w 3168"/>
                <a:gd name="T27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68" h="288">
                  <a:moveTo>
                    <a:pt x="144" y="0"/>
                  </a:moveTo>
                  <a:lnTo>
                    <a:pt x="1008" y="0"/>
                  </a:lnTo>
                  <a:cubicBezTo>
                    <a:pt x="1088" y="0"/>
                    <a:pt x="1152" y="65"/>
                    <a:pt x="1152" y="144"/>
                  </a:cubicBezTo>
                  <a:cubicBezTo>
                    <a:pt x="1152" y="224"/>
                    <a:pt x="1088" y="288"/>
                    <a:pt x="1008" y="288"/>
                  </a:cubicBezTo>
                  <a:lnTo>
                    <a:pt x="144" y="288"/>
                  </a:lnTo>
                  <a:cubicBezTo>
                    <a:pt x="65" y="288"/>
                    <a:pt x="0" y="224"/>
                    <a:pt x="0" y="144"/>
                  </a:cubicBezTo>
                  <a:cubicBezTo>
                    <a:pt x="0" y="65"/>
                    <a:pt x="65" y="0"/>
                    <a:pt x="144" y="0"/>
                  </a:cubicBezTo>
                  <a:close/>
                  <a:moveTo>
                    <a:pt x="2160" y="0"/>
                  </a:moveTo>
                  <a:lnTo>
                    <a:pt x="3024" y="0"/>
                  </a:lnTo>
                  <a:cubicBezTo>
                    <a:pt x="3104" y="0"/>
                    <a:pt x="3168" y="65"/>
                    <a:pt x="3168" y="144"/>
                  </a:cubicBezTo>
                  <a:cubicBezTo>
                    <a:pt x="3168" y="224"/>
                    <a:pt x="3104" y="288"/>
                    <a:pt x="3024" y="288"/>
                  </a:cubicBezTo>
                  <a:lnTo>
                    <a:pt x="2160" y="288"/>
                  </a:lnTo>
                  <a:cubicBezTo>
                    <a:pt x="2081" y="288"/>
                    <a:pt x="2016" y="224"/>
                    <a:pt x="2016" y="144"/>
                  </a:cubicBezTo>
                  <a:cubicBezTo>
                    <a:pt x="2016" y="65"/>
                    <a:pt x="2081" y="0"/>
                    <a:pt x="2160" y="0"/>
                  </a:cubicBezTo>
                  <a:close/>
                </a:path>
              </a:pathLst>
            </a:custGeom>
            <a:solidFill>
              <a:srgbClr val="98B954"/>
            </a:solidFill>
            <a:ln w="1588" cap="flat">
              <a:solidFill>
                <a:srgbClr val="98B954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64" name="Rectangle 70"/>
            <p:cNvSpPr>
              <a:spLocks noChangeArrowheads="1"/>
            </p:cNvSpPr>
            <p:nvPr/>
          </p:nvSpPr>
          <p:spPr bwMode="auto">
            <a:xfrm>
              <a:off x="1094" y="1531"/>
              <a:ext cx="2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400" dirty="0" smtClean="0">
                  <a:solidFill>
                    <a:srgbClr val="000000"/>
                  </a:solidFill>
                  <a:latin typeface="Calibri" pitchFamily="34" charset="0"/>
                </a:rPr>
                <a:t>Srpanj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5" name="Freeform 71"/>
            <p:cNvSpPr>
              <a:spLocks/>
            </p:cNvSpPr>
            <p:nvPr/>
          </p:nvSpPr>
          <p:spPr bwMode="auto">
            <a:xfrm>
              <a:off x="947" y="1769"/>
              <a:ext cx="138" cy="15"/>
            </a:xfrm>
            <a:custGeom>
              <a:avLst/>
              <a:gdLst>
                <a:gd name="T0" fmla="*/ 144 w 3648"/>
                <a:gd name="T1" fmla="*/ 0 h 288"/>
                <a:gd name="T2" fmla="*/ 3504 w 3648"/>
                <a:gd name="T3" fmla="*/ 0 h 288"/>
                <a:gd name="T4" fmla="*/ 3648 w 3648"/>
                <a:gd name="T5" fmla="*/ 144 h 288"/>
                <a:gd name="T6" fmla="*/ 3504 w 3648"/>
                <a:gd name="T7" fmla="*/ 288 h 288"/>
                <a:gd name="T8" fmla="*/ 144 w 3648"/>
                <a:gd name="T9" fmla="*/ 288 h 288"/>
                <a:gd name="T10" fmla="*/ 0 w 3648"/>
                <a:gd name="T11" fmla="*/ 144 h 288"/>
                <a:gd name="T12" fmla="*/ 144 w 3648"/>
                <a:gd name="T13" fmla="*/ 0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48" h="288">
                  <a:moveTo>
                    <a:pt x="144" y="0"/>
                  </a:moveTo>
                  <a:lnTo>
                    <a:pt x="3504" y="0"/>
                  </a:lnTo>
                  <a:cubicBezTo>
                    <a:pt x="3584" y="0"/>
                    <a:pt x="3648" y="65"/>
                    <a:pt x="3648" y="144"/>
                  </a:cubicBezTo>
                  <a:cubicBezTo>
                    <a:pt x="3648" y="224"/>
                    <a:pt x="3584" y="288"/>
                    <a:pt x="3504" y="288"/>
                  </a:cubicBezTo>
                  <a:lnTo>
                    <a:pt x="144" y="288"/>
                  </a:lnTo>
                  <a:cubicBezTo>
                    <a:pt x="65" y="288"/>
                    <a:pt x="0" y="224"/>
                    <a:pt x="0" y="144"/>
                  </a:cubicBezTo>
                  <a:cubicBezTo>
                    <a:pt x="0" y="65"/>
                    <a:pt x="65" y="0"/>
                    <a:pt x="144" y="0"/>
                  </a:cubicBezTo>
                  <a:close/>
                </a:path>
              </a:pathLst>
            </a:custGeom>
            <a:solidFill>
              <a:srgbClr val="7D60A0"/>
            </a:solidFill>
            <a:ln w="1588" cap="flat">
              <a:solidFill>
                <a:srgbClr val="7D60A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66" name="Freeform 72"/>
            <p:cNvSpPr>
              <a:spLocks noEditPoints="1"/>
            </p:cNvSpPr>
            <p:nvPr/>
          </p:nvSpPr>
          <p:spPr bwMode="auto">
            <a:xfrm>
              <a:off x="997" y="1749"/>
              <a:ext cx="39" cy="54"/>
            </a:xfrm>
            <a:custGeom>
              <a:avLst/>
              <a:gdLst>
                <a:gd name="T0" fmla="*/ 474 w 1034"/>
                <a:gd name="T1" fmla="*/ 27 h 1029"/>
                <a:gd name="T2" fmla="*/ 517 w 1034"/>
                <a:gd name="T3" fmla="*/ 0 h 1029"/>
                <a:gd name="T4" fmla="*/ 560 w 1034"/>
                <a:gd name="T5" fmla="*/ 27 h 1029"/>
                <a:gd name="T6" fmla="*/ 1027 w 1034"/>
                <a:gd name="T7" fmla="*/ 960 h 1029"/>
                <a:gd name="T8" fmla="*/ 1025 w 1034"/>
                <a:gd name="T9" fmla="*/ 1007 h 1029"/>
                <a:gd name="T10" fmla="*/ 984 w 1034"/>
                <a:gd name="T11" fmla="*/ 1029 h 1029"/>
                <a:gd name="T12" fmla="*/ 50 w 1034"/>
                <a:gd name="T13" fmla="*/ 1029 h 1029"/>
                <a:gd name="T14" fmla="*/ 10 w 1034"/>
                <a:gd name="T15" fmla="*/ 1007 h 1029"/>
                <a:gd name="T16" fmla="*/ 8 w 1034"/>
                <a:gd name="T17" fmla="*/ 960 h 1029"/>
                <a:gd name="T18" fmla="*/ 474 w 1034"/>
                <a:gd name="T19" fmla="*/ 27 h 1029"/>
                <a:gd name="T20" fmla="*/ 93 w 1034"/>
                <a:gd name="T21" fmla="*/ 1003 h 1029"/>
                <a:gd name="T22" fmla="*/ 50 w 1034"/>
                <a:gd name="T23" fmla="*/ 933 h 1029"/>
                <a:gd name="T24" fmla="*/ 984 w 1034"/>
                <a:gd name="T25" fmla="*/ 933 h 1029"/>
                <a:gd name="T26" fmla="*/ 941 w 1034"/>
                <a:gd name="T27" fmla="*/ 1003 h 1029"/>
                <a:gd name="T28" fmla="*/ 474 w 1034"/>
                <a:gd name="T29" fmla="*/ 69 h 1029"/>
                <a:gd name="T30" fmla="*/ 560 w 1034"/>
                <a:gd name="T31" fmla="*/ 69 h 1029"/>
                <a:gd name="T32" fmla="*/ 93 w 1034"/>
                <a:gd name="T33" fmla="*/ 1003 h 1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34" h="1029">
                  <a:moveTo>
                    <a:pt x="474" y="27"/>
                  </a:moveTo>
                  <a:cubicBezTo>
                    <a:pt x="482" y="10"/>
                    <a:pt x="499" y="0"/>
                    <a:pt x="517" y="0"/>
                  </a:cubicBezTo>
                  <a:cubicBezTo>
                    <a:pt x="535" y="0"/>
                    <a:pt x="552" y="10"/>
                    <a:pt x="560" y="27"/>
                  </a:cubicBezTo>
                  <a:lnTo>
                    <a:pt x="1027" y="960"/>
                  </a:lnTo>
                  <a:cubicBezTo>
                    <a:pt x="1034" y="975"/>
                    <a:pt x="1033" y="992"/>
                    <a:pt x="1025" y="1007"/>
                  </a:cubicBezTo>
                  <a:cubicBezTo>
                    <a:pt x="1016" y="1021"/>
                    <a:pt x="1000" y="1029"/>
                    <a:pt x="984" y="1029"/>
                  </a:cubicBezTo>
                  <a:lnTo>
                    <a:pt x="50" y="1029"/>
                  </a:lnTo>
                  <a:cubicBezTo>
                    <a:pt x="34" y="1029"/>
                    <a:pt x="18" y="1021"/>
                    <a:pt x="10" y="1007"/>
                  </a:cubicBezTo>
                  <a:cubicBezTo>
                    <a:pt x="1" y="992"/>
                    <a:pt x="0" y="975"/>
                    <a:pt x="8" y="960"/>
                  </a:cubicBezTo>
                  <a:lnTo>
                    <a:pt x="474" y="27"/>
                  </a:lnTo>
                  <a:close/>
                  <a:moveTo>
                    <a:pt x="93" y="1003"/>
                  </a:moveTo>
                  <a:lnTo>
                    <a:pt x="50" y="933"/>
                  </a:lnTo>
                  <a:lnTo>
                    <a:pt x="984" y="933"/>
                  </a:lnTo>
                  <a:lnTo>
                    <a:pt x="941" y="1003"/>
                  </a:lnTo>
                  <a:lnTo>
                    <a:pt x="474" y="69"/>
                  </a:lnTo>
                  <a:lnTo>
                    <a:pt x="560" y="69"/>
                  </a:lnTo>
                  <a:lnTo>
                    <a:pt x="93" y="1003"/>
                  </a:lnTo>
                  <a:close/>
                </a:path>
              </a:pathLst>
            </a:custGeom>
            <a:solidFill>
              <a:srgbClr val="7D60A0"/>
            </a:solidFill>
            <a:ln w="1588" cap="flat">
              <a:solidFill>
                <a:srgbClr val="7D60A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67" name="Rectangle 73"/>
            <p:cNvSpPr>
              <a:spLocks noChangeArrowheads="1"/>
            </p:cNvSpPr>
            <p:nvPr/>
          </p:nvSpPr>
          <p:spPr bwMode="auto">
            <a:xfrm>
              <a:off x="1094" y="1703"/>
              <a:ext cx="26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400" dirty="0" smtClean="0">
                  <a:solidFill>
                    <a:srgbClr val="000000"/>
                  </a:solidFill>
                  <a:latin typeface="Calibri" pitchFamily="34" charset="0"/>
                </a:rPr>
                <a:t>Rujan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8" name="Freeform 74"/>
            <p:cNvSpPr>
              <a:spLocks noEditPoints="1"/>
            </p:cNvSpPr>
            <p:nvPr/>
          </p:nvSpPr>
          <p:spPr bwMode="auto">
            <a:xfrm>
              <a:off x="144" y="768"/>
              <a:ext cx="3692" cy="3307"/>
            </a:xfrm>
            <a:custGeom>
              <a:avLst/>
              <a:gdLst>
                <a:gd name="T0" fmla="*/ 0 w 24432"/>
                <a:gd name="T1" fmla="*/ 12 h 15964"/>
                <a:gd name="T2" fmla="*/ 12 w 24432"/>
                <a:gd name="T3" fmla="*/ 0 h 15964"/>
                <a:gd name="T4" fmla="*/ 24420 w 24432"/>
                <a:gd name="T5" fmla="*/ 0 h 15964"/>
                <a:gd name="T6" fmla="*/ 24432 w 24432"/>
                <a:gd name="T7" fmla="*/ 12 h 15964"/>
                <a:gd name="T8" fmla="*/ 24432 w 24432"/>
                <a:gd name="T9" fmla="*/ 15952 h 15964"/>
                <a:gd name="T10" fmla="*/ 24420 w 24432"/>
                <a:gd name="T11" fmla="*/ 15964 h 15964"/>
                <a:gd name="T12" fmla="*/ 12 w 24432"/>
                <a:gd name="T13" fmla="*/ 15964 h 15964"/>
                <a:gd name="T14" fmla="*/ 0 w 24432"/>
                <a:gd name="T15" fmla="*/ 15952 h 15964"/>
                <a:gd name="T16" fmla="*/ 0 w 24432"/>
                <a:gd name="T17" fmla="*/ 12 h 15964"/>
                <a:gd name="T18" fmla="*/ 24 w 24432"/>
                <a:gd name="T19" fmla="*/ 15952 h 15964"/>
                <a:gd name="T20" fmla="*/ 12 w 24432"/>
                <a:gd name="T21" fmla="*/ 15940 h 15964"/>
                <a:gd name="T22" fmla="*/ 24420 w 24432"/>
                <a:gd name="T23" fmla="*/ 15940 h 15964"/>
                <a:gd name="T24" fmla="*/ 24408 w 24432"/>
                <a:gd name="T25" fmla="*/ 15952 h 15964"/>
                <a:gd name="T26" fmla="*/ 24408 w 24432"/>
                <a:gd name="T27" fmla="*/ 12 h 15964"/>
                <a:gd name="T28" fmla="*/ 24420 w 24432"/>
                <a:gd name="T29" fmla="*/ 24 h 15964"/>
                <a:gd name="T30" fmla="*/ 12 w 24432"/>
                <a:gd name="T31" fmla="*/ 24 h 15964"/>
                <a:gd name="T32" fmla="*/ 24 w 24432"/>
                <a:gd name="T33" fmla="*/ 12 h 15964"/>
                <a:gd name="T34" fmla="*/ 24 w 24432"/>
                <a:gd name="T35" fmla="*/ 15952 h 15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432" h="15964">
                  <a:moveTo>
                    <a:pt x="0" y="12"/>
                  </a:moveTo>
                  <a:cubicBezTo>
                    <a:pt x="0" y="6"/>
                    <a:pt x="6" y="0"/>
                    <a:pt x="12" y="0"/>
                  </a:cubicBezTo>
                  <a:lnTo>
                    <a:pt x="24420" y="0"/>
                  </a:lnTo>
                  <a:cubicBezTo>
                    <a:pt x="24427" y="0"/>
                    <a:pt x="24432" y="6"/>
                    <a:pt x="24432" y="12"/>
                  </a:cubicBezTo>
                  <a:lnTo>
                    <a:pt x="24432" y="15952"/>
                  </a:lnTo>
                  <a:cubicBezTo>
                    <a:pt x="24432" y="15959"/>
                    <a:pt x="24427" y="15964"/>
                    <a:pt x="24420" y="15964"/>
                  </a:cubicBezTo>
                  <a:lnTo>
                    <a:pt x="12" y="15964"/>
                  </a:lnTo>
                  <a:cubicBezTo>
                    <a:pt x="6" y="15964"/>
                    <a:pt x="0" y="15959"/>
                    <a:pt x="0" y="15952"/>
                  </a:cubicBezTo>
                  <a:lnTo>
                    <a:pt x="0" y="12"/>
                  </a:lnTo>
                  <a:close/>
                  <a:moveTo>
                    <a:pt x="24" y="15952"/>
                  </a:moveTo>
                  <a:lnTo>
                    <a:pt x="12" y="15940"/>
                  </a:lnTo>
                  <a:lnTo>
                    <a:pt x="24420" y="15940"/>
                  </a:lnTo>
                  <a:lnTo>
                    <a:pt x="24408" y="15952"/>
                  </a:lnTo>
                  <a:lnTo>
                    <a:pt x="24408" y="12"/>
                  </a:lnTo>
                  <a:lnTo>
                    <a:pt x="24420" y="24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24" y="15952"/>
                  </a:lnTo>
                  <a:close/>
                </a:path>
              </a:pathLst>
            </a:custGeom>
            <a:solidFill>
              <a:srgbClr val="868686"/>
            </a:solidFill>
            <a:ln w="0" cap="flat">
              <a:solidFill>
                <a:srgbClr val="86868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69" name="Rectangle 75"/>
            <p:cNvSpPr>
              <a:spLocks noChangeArrowheads="1"/>
            </p:cNvSpPr>
            <p:nvPr/>
          </p:nvSpPr>
          <p:spPr bwMode="auto">
            <a:xfrm>
              <a:off x="3392" y="3113"/>
              <a:ext cx="344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000" dirty="0" smtClean="0">
                  <a:solidFill>
                    <a:srgbClr val="000000"/>
                  </a:solidFill>
                  <a:latin typeface="Calibri" pitchFamily="34" charset="0"/>
                </a:rPr>
                <a:t>Radni dani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440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Sigurnosna rezerva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268760"/>
            <a:ext cx="3456384" cy="5184576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GB" sz="2000" dirty="0"/>
              <a:t>Opcije</a:t>
            </a:r>
          </a:p>
          <a:p>
            <a:pPr marL="446088" lvl="1" indent="-265113">
              <a:spcBef>
                <a:spcPts val="600"/>
              </a:spcBef>
            </a:pPr>
            <a:r>
              <a:rPr lang="en-GB" sz="1800" dirty="0"/>
              <a:t>Potrebno je maksimalno financiranje u slučaju poremećaja tržišta kapitala na par (1 – 2) mjeseci, a izdavanje obveznica se ne može provesti u mjesec dana</a:t>
            </a:r>
          </a:p>
          <a:p>
            <a:pPr marL="446088" lvl="1" indent="-265113">
              <a:spcBef>
                <a:spcPts val="600"/>
              </a:spcBef>
            </a:pPr>
            <a:r>
              <a:rPr lang="en-GB" sz="1800" dirty="0"/>
              <a:t>Neke zemlje izričito dopuštaju aukciju neuspjelih državnih obveznica</a:t>
            </a:r>
          </a:p>
          <a:p>
            <a:pPr>
              <a:spcBef>
                <a:spcPts val="600"/>
              </a:spcBef>
            </a:pPr>
            <a:r>
              <a:rPr lang="en-GB" sz="2000" dirty="0"/>
              <a:t>Transakcije i sigurnosne tranše imaju slične motive tradicionalno asocirane uz čuvanje novčanih sredstava, tj. to su transakcije motivirane oprezom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hr-HR" sz="2000" dirty="0"/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3635375" y="1700213"/>
            <a:ext cx="5448301" cy="3960812"/>
            <a:chOff x="2290" y="1071"/>
            <a:chExt cx="3432" cy="2495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290" y="1071"/>
              <a:ext cx="3432" cy="24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291" y="1073"/>
              <a:ext cx="3430" cy="24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450" y="1164"/>
              <a:ext cx="3185" cy="215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9" name="Freeform 7"/>
            <p:cNvSpPr>
              <a:spLocks noEditPoints="1"/>
            </p:cNvSpPr>
            <p:nvPr/>
          </p:nvSpPr>
          <p:spPr bwMode="auto">
            <a:xfrm>
              <a:off x="2450" y="1162"/>
              <a:ext cx="3185" cy="1887"/>
            </a:xfrm>
            <a:custGeom>
              <a:avLst/>
              <a:gdLst>
                <a:gd name="T0" fmla="*/ 0 w 3185"/>
                <a:gd name="T1" fmla="*/ 1883 h 1887"/>
                <a:gd name="T2" fmla="*/ 3185 w 3185"/>
                <a:gd name="T3" fmla="*/ 1883 h 1887"/>
                <a:gd name="T4" fmla="*/ 3185 w 3185"/>
                <a:gd name="T5" fmla="*/ 1887 h 1887"/>
                <a:gd name="T6" fmla="*/ 0 w 3185"/>
                <a:gd name="T7" fmla="*/ 1887 h 1887"/>
                <a:gd name="T8" fmla="*/ 0 w 3185"/>
                <a:gd name="T9" fmla="*/ 1883 h 1887"/>
                <a:gd name="T10" fmla="*/ 0 w 3185"/>
                <a:gd name="T11" fmla="*/ 1615 h 1887"/>
                <a:gd name="T12" fmla="*/ 3185 w 3185"/>
                <a:gd name="T13" fmla="*/ 1615 h 1887"/>
                <a:gd name="T14" fmla="*/ 3185 w 3185"/>
                <a:gd name="T15" fmla="*/ 1619 h 1887"/>
                <a:gd name="T16" fmla="*/ 0 w 3185"/>
                <a:gd name="T17" fmla="*/ 1619 h 1887"/>
                <a:gd name="T18" fmla="*/ 0 w 3185"/>
                <a:gd name="T19" fmla="*/ 1615 h 1887"/>
                <a:gd name="T20" fmla="*/ 0 w 3185"/>
                <a:gd name="T21" fmla="*/ 1346 h 1887"/>
                <a:gd name="T22" fmla="*/ 3185 w 3185"/>
                <a:gd name="T23" fmla="*/ 1346 h 1887"/>
                <a:gd name="T24" fmla="*/ 3185 w 3185"/>
                <a:gd name="T25" fmla="*/ 1349 h 1887"/>
                <a:gd name="T26" fmla="*/ 0 w 3185"/>
                <a:gd name="T27" fmla="*/ 1349 h 1887"/>
                <a:gd name="T28" fmla="*/ 0 w 3185"/>
                <a:gd name="T29" fmla="*/ 1346 h 1887"/>
                <a:gd name="T30" fmla="*/ 0 w 3185"/>
                <a:gd name="T31" fmla="*/ 1077 h 1887"/>
                <a:gd name="T32" fmla="*/ 3185 w 3185"/>
                <a:gd name="T33" fmla="*/ 1077 h 1887"/>
                <a:gd name="T34" fmla="*/ 3185 w 3185"/>
                <a:gd name="T35" fmla="*/ 1080 h 1887"/>
                <a:gd name="T36" fmla="*/ 0 w 3185"/>
                <a:gd name="T37" fmla="*/ 1080 h 1887"/>
                <a:gd name="T38" fmla="*/ 0 w 3185"/>
                <a:gd name="T39" fmla="*/ 1077 h 1887"/>
                <a:gd name="T40" fmla="*/ 0 w 3185"/>
                <a:gd name="T41" fmla="*/ 807 h 1887"/>
                <a:gd name="T42" fmla="*/ 3185 w 3185"/>
                <a:gd name="T43" fmla="*/ 807 h 1887"/>
                <a:gd name="T44" fmla="*/ 3185 w 3185"/>
                <a:gd name="T45" fmla="*/ 811 h 1887"/>
                <a:gd name="T46" fmla="*/ 0 w 3185"/>
                <a:gd name="T47" fmla="*/ 811 h 1887"/>
                <a:gd name="T48" fmla="*/ 0 w 3185"/>
                <a:gd name="T49" fmla="*/ 807 h 1887"/>
                <a:gd name="T50" fmla="*/ 0 w 3185"/>
                <a:gd name="T51" fmla="*/ 538 h 1887"/>
                <a:gd name="T52" fmla="*/ 3185 w 3185"/>
                <a:gd name="T53" fmla="*/ 538 h 1887"/>
                <a:gd name="T54" fmla="*/ 3185 w 3185"/>
                <a:gd name="T55" fmla="*/ 542 h 1887"/>
                <a:gd name="T56" fmla="*/ 0 w 3185"/>
                <a:gd name="T57" fmla="*/ 542 h 1887"/>
                <a:gd name="T58" fmla="*/ 0 w 3185"/>
                <a:gd name="T59" fmla="*/ 538 h 1887"/>
                <a:gd name="T60" fmla="*/ 0 w 3185"/>
                <a:gd name="T61" fmla="*/ 269 h 1887"/>
                <a:gd name="T62" fmla="*/ 3185 w 3185"/>
                <a:gd name="T63" fmla="*/ 269 h 1887"/>
                <a:gd name="T64" fmla="*/ 3185 w 3185"/>
                <a:gd name="T65" fmla="*/ 273 h 1887"/>
                <a:gd name="T66" fmla="*/ 0 w 3185"/>
                <a:gd name="T67" fmla="*/ 273 h 1887"/>
                <a:gd name="T68" fmla="*/ 0 w 3185"/>
                <a:gd name="T69" fmla="*/ 269 h 1887"/>
                <a:gd name="T70" fmla="*/ 0 w 3185"/>
                <a:gd name="T71" fmla="*/ 0 h 1887"/>
                <a:gd name="T72" fmla="*/ 3185 w 3185"/>
                <a:gd name="T73" fmla="*/ 0 h 1887"/>
                <a:gd name="T74" fmla="*/ 3185 w 3185"/>
                <a:gd name="T75" fmla="*/ 4 h 1887"/>
                <a:gd name="T76" fmla="*/ 0 w 3185"/>
                <a:gd name="T77" fmla="*/ 4 h 1887"/>
                <a:gd name="T78" fmla="*/ 0 w 3185"/>
                <a:gd name="T79" fmla="*/ 0 h 1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185" h="1887">
                  <a:moveTo>
                    <a:pt x="0" y="1883"/>
                  </a:moveTo>
                  <a:lnTo>
                    <a:pt x="3185" y="1883"/>
                  </a:lnTo>
                  <a:lnTo>
                    <a:pt x="3185" y="1887"/>
                  </a:lnTo>
                  <a:lnTo>
                    <a:pt x="0" y="1887"/>
                  </a:lnTo>
                  <a:lnTo>
                    <a:pt x="0" y="1883"/>
                  </a:lnTo>
                  <a:close/>
                  <a:moveTo>
                    <a:pt x="0" y="1615"/>
                  </a:moveTo>
                  <a:lnTo>
                    <a:pt x="3185" y="1615"/>
                  </a:lnTo>
                  <a:lnTo>
                    <a:pt x="3185" y="1619"/>
                  </a:lnTo>
                  <a:lnTo>
                    <a:pt x="0" y="1619"/>
                  </a:lnTo>
                  <a:lnTo>
                    <a:pt x="0" y="1615"/>
                  </a:lnTo>
                  <a:close/>
                  <a:moveTo>
                    <a:pt x="0" y="1346"/>
                  </a:moveTo>
                  <a:lnTo>
                    <a:pt x="3185" y="1346"/>
                  </a:lnTo>
                  <a:lnTo>
                    <a:pt x="3185" y="1349"/>
                  </a:lnTo>
                  <a:lnTo>
                    <a:pt x="0" y="1349"/>
                  </a:lnTo>
                  <a:lnTo>
                    <a:pt x="0" y="1346"/>
                  </a:lnTo>
                  <a:close/>
                  <a:moveTo>
                    <a:pt x="0" y="1077"/>
                  </a:moveTo>
                  <a:lnTo>
                    <a:pt x="3185" y="1077"/>
                  </a:lnTo>
                  <a:lnTo>
                    <a:pt x="3185" y="1080"/>
                  </a:lnTo>
                  <a:lnTo>
                    <a:pt x="0" y="1080"/>
                  </a:lnTo>
                  <a:lnTo>
                    <a:pt x="0" y="1077"/>
                  </a:lnTo>
                  <a:close/>
                  <a:moveTo>
                    <a:pt x="0" y="807"/>
                  </a:moveTo>
                  <a:lnTo>
                    <a:pt x="3185" y="807"/>
                  </a:lnTo>
                  <a:lnTo>
                    <a:pt x="3185" y="811"/>
                  </a:lnTo>
                  <a:lnTo>
                    <a:pt x="0" y="811"/>
                  </a:lnTo>
                  <a:lnTo>
                    <a:pt x="0" y="807"/>
                  </a:lnTo>
                  <a:close/>
                  <a:moveTo>
                    <a:pt x="0" y="538"/>
                  </a:moveTo>
                  <a:lnTo>
                    <a:pt x="3185" y="538"/>
                  </a:lnTo>
                  <a:lnTo>
                    <a:pt x="3185" y="542"/>
                  </a:lnTo>
                  <a:lnTo>
                    <a:pt x="0" y="542"/>
                  </a:lnTo>
                  <a:lnTo>
                    <a:pt x="0" y="538"/>
                  </a:lnTo>
                  <a:close/>
                  <a:moveTo>
                    <a:pt x="0" y="269"/>
                  </a:moveTo>
                  <a:lnTo>
                    <a:pt x="3185" y="269"/>
                  </a:lnTo>
                  <a:lnTo>
                    <a:pt x="3185" y="273"/>
                  </a:lnTo>
                  <a:lnTo>
                    <a:pt x="0" y="273"/>
                  </a:lnTo>
                  <a:lnTo>
                    <a:pt x="0" y="269"/>
                  </a:lnTo>
                  <a:close/>
                  <a:moveTo>
                    <a:pt x="0" y="0"/>
                  </a:moveTo>
                  <a:lnTo>
                    <a:pt x="3185" y="0"/>
                  </a:lnTo>
                  <a:lnTo>
                    <a:pt x="3185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465" y="3048"/>
              <a:ext cx="3155" cy="269"/>
            </a:xfrm>
            <a:custGeom>
              <a:avLst/>
              <a:gdLst>
                <a:gd name="T0" fmla="*/ 90 w 3155"/>
                <a:gd name="T1" fmla="*/ 0 h 269"/>
                <a:gd name="T2" fmla="*/ 210 w 3155"/>
                <a:gd name="T3" fmla="*/ 0 h 269"/>
                <a:gd name="T4" fmla="*/ 330 w 3155"/>
                <a:gd name="T5" fmla="*/ 0 h 269"/>
                <a:gd name="T6" fmla="*/ 451 w 3155"/>
                <a:gd name="T7" fmla="*/ 0 h 269"/>
                <a:gd name="T8" fmla="*/ 571 w 3155"/>
                <a:gd name="T9" fmla="*/ 0 h 269"/>
                <a:gd name="T10" fmla="*/ 691 w 3155"/>
                <a:gd name="T11" fmla="*/ 0 h 269"/>
                <a:gd name="T12" fmla="*/ 811 w 3155"/>
                <a:gd name="T13" fmla="*/ 0 h 269"/>
                <a:gd name="T14" fmla="*/ 931 w 3155"/>
                <a:gd name="T15" fmla="*/ 0 h 269"/>
                <a:gd name="T16" fmla="*/ 1052 w 3155"/>
                <a:gd name="T17" fmla="*/ 0 h 269"/>
                <a:gd name="T18" fmla="*/ 1172 w 3155"/>
                <a:gd name="T19" fmla="*/ 0 h 269"/>
                <a:gd name="T20" fmla="*/ 1292 w 3155"/>
                <a:gd name="T21" fmla="*/ 0 h 269"/>
                <a:gd name="T22" fmla="*/ 1412 w 3155"/>
                <a:gd name="T23" fmla="*/ 0 h 269"/>
                <a:gd name="T24" fmla="*/ 1533 w 3155"/>
                <a:gd name="T25" fmla="*/ 0 h 269"/>
                <a:gd name="T26" fmla="*/ 1653 w 3155"/>
                <a:gd name="T27" fmla="*/ 0 h 269"/>
                <a:gd name="T28" fmla="*/ 1773 w 3155"/>
                <a:gd name="T29" fmla="*/ 0 h 269"/>
                <a:gd name="T30" fmla="*/ 1893 w 3155"/>
                <a:gd name="T31" fmla="*/ 0 h 269"/>
                <a:gd name="T32" fmla="*/ 2013 w 3155"/>
                <a:gd name="T33" fmla="*/ 0 h 269"/>
                <a:gd name="T34" fmla="*/ 2134 w 3155"/>
                <a:gd name="T35" fmla="*/ 0 h 269"/>
                <a:gd name="T36" fmla="*/ 2254 w 3155"/>
                <a:gd name="T37" fmla="*/ 0 h 269"/>
                <a:gd name="T38" fmla="*/ 2374 w 3155"/>
                <a:gd name="T39" fmla="*/ 0 h 269"/>
                <a:gd name="T40" fmla="*/ 2494 w 3155"/>
                <a:gd name="T41" fmla="*/ 0 h 269"/>
                <a:gd name="T42" fmla="*/ 2614 w 3155"/>
                <a:gd name="T43" fmla="*/ 0 h 269"/>
                <a:gd name="T44" fmla="*/ 2735 w 3155"/>
                <a:gd name="T45" fmla="*/ 0 h 269"/>
                <a:gd name="T46" fmla="*/ 2855 w 3155"/>
                <a:gd name="T47" fmla="*/ 0 h 269"/>
                <a:gd name="T48" fmla="*/ 2975 w 3155"/>
                <a:gd name="T49" fmla="*/ 0 h 269"/>
                <a:gd name="T50" fmla="*/ 3095 w 3155"/>
                <a:gd name="T51" fmla="*/ 0 h 269"/>
                <a:gd name="T52" fmla="*/ 3125 w 3155"/>
                <a:gd name="T53" fmla="*/ 269 h 269"/>
                <a:gd name="T54" fmla="*/ 3005 w 3155"/>
                <a:gd name="T55" fmla="*/ 269 h 269"/>
                <a:gd name="T56" fmla="*/ 2885 w 3155"/>
                <a:gd name="T57" fmla="*/ 269 h 269"/>
                <a:gd name="T58" fmla="*/ 2765 w 3155"/>
                <a:gd name="T59" fmla="*/ 269 h 269"/>
                <a:gd name="T60" fmla="*/ 2644 w 3155"/>
                <a:gd name="T61" fmla="*/ 269 h 269"/>
                <a:gd name="T62" fmla="*/ 2524 w 3155"/>
                <a:gd name="T63" fmla="*/ 269 h 269"/>
                <a:gd name="T64" fmla="*/ 2404 w 3155"/>
                <a:gd name="T65" fmla="*/ 269 h 269"/>
                <a:gd name="T66" fmla="*/ 2284 w 3155"/>
                <a:gd name="T67" fmla="*/ 269 h 269"/>
                <a:gd name="T68" fmla="*/ 2164 w 3155"/>
                <a:gd name="T69" fmla="*/ 269 h 269"/>
                <a:gd name="T70" fmla="*/ 2043 w 3155"/>
                <a:gd name="T71" fmla="*/ 269 h 269"/>
                <a:gd name="T72" fmla="*/ 1923 w 3155"/>
                <a:gd name="T73" fmla="*/ 269 h 269"/>
                <a:gd name="T74" fmla="*/ 1803 w 3155"/>
                <a:gd name="T75" fmla="*/ 269 h 269"/>
                <a:gd name="T76" fmla="*/ 1683 w 3155"/>
                <a:gd name="T77" fmla="*/ 269 h 269"/>
                <a:gd name="T78" fmla="*/ 1563 w 3155"/>
                <a:gd name="T79" fmla="*/ 269 h 269"/>
                <a:gd name="T80" fmla="*/ 1442 w 3155"/>
                <a:gd name="T81" fmla="*/ 269 h 269"/>
                <a:gd name="T82" fmla="*/ 1322 w 3155"/>
                <a:gd name="T83" fmla="*/ 269 h 269"/>
                <a:gd name="T84" fmla="*/ 1202 w 3155"/>
                <a:gd name="T85" fmla="*/ 269 h 269"/>
                <a:gd name="T86" fmla="*/ 1082 w 3155"/>
                <a:gd name="T87" fmla="*/ 269 h 269"/>
                <a:gd name="T88" fmla="*/ 961 w 3155"/>
                <a:gd name="T89" fmla="*/ 269 h 269"/>
                <a:gd name="T90" fmla="*/ 841 w 3155"/>
                <a:gd name="T91" fmla="*/ 269 h 269"/>
                <a:gd name="T92" fmla="*/ 721 w 3155"/>
                <a:gd name="T93" fmla="*/ 269 h 269"/>
                <a:gd name="T94" fmla="*/ 601 w 3155"/>
                <a:gd name="T95" fmla="*/ 269 h 269"/>
                <a:gd name="T96" fmla="*/ 481 w 3155"/>
                <a:gd name="T97" fmla="*/ 269 h 269"/>
                <a:gd name="T98" fmla="*/ 360 w 3155"/>
                <a:gd name="T99" fmla="*/ 269 h 269"/>
                <a:gd name="T100" fmla="*/ 240 w 3155"/>
                <a:gd name="T101" fmla="*/ 269 h 269"/>
                <a:gd name="T102" fmla="*/ 120 w 3155"/>
                <a:gd name="T103" fmla="*/ 269 h 269"/>
                <a:gd name="T104" fmla="*/ 0 w 3155"/>
                <a:gd name="T105" fmla="*/ 269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55" h="269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90" y="0"/>
                  </a:lnTo>
                  <a:lnTo>
                    <a:pt x="120" y="0"/>
                  </a:lnTo>
                  <a:lnTo>
                    <a:pt x="150" y="0"/>
                  </a:lnTo>
                  <a:lnTo>
                    <a:pt x="180" y="0"/>
                  </a:lnTo>
                  <a:lnTo>
                    <a:pt x="210" y="0"/>
                  </a:lnTo>
                  <a:lnTo>
                    <a:pt x="240" y="0"/>
                  </a:lnTo>
                  <a:lnTo>
                    <a:pt x="270" y="0"/>
                  </a:lnTo>
                  <a:lnTo>
                    <a:pt x="300" y="0"/>
                  </a:lnTo>
                  <a:lnTo>
                    <a:pt x="330" y="0"/>
                  </a:lnTo>
                  <a:lnTo>
                    <a:pt x="360" y="0"/>
                  </a:lnTo>
                  <a:lnTo>
                    <a:pt x="390" y="0"/>
                  </a:lnTo>
                  <a:lnTo>
                    <a:pt x="420" y="0"/>
                  </a:lnTo>
                  <a:lnTo>
                    <a:pt x="451" y="0"/>
                  </a:lnTo>
                  <a:lnTo>
                    <a:pt x="481" y="0"/>
                  </a:lnTo>
                  <a:lnTo>
                    <a:pt x="511" y="0"/>
                  </a:lnTo>
                  <a:lnTo>
                    <a:pt x="541" y="0"/>
                  </a:lnTo>
                  <a:lnTo>
                    <a:pt x="571" y="0"/>
                  </a:lnTo>
                  <a:lnTo>
                    <a:pt x="601" y="0"/>
                  </a:lnTo>
                  <a:lnTo>
                    <a:pt x="631" y="0"/>
                  </a:lnTo>
                  <a:lnTo>
                    <a:pt x="661" y="0"/>
                  </a:lnTo>
                  <a:lnTo>
                    <a:pt x="691" y="0"/>
                  </a:lnTo>
                  <a:lnTo>
                    <a:pt x="721" y="0"/>
                  </a:lnTo>
                  <a:lnTo>
                    <a:pt x="751" y="0"/>
                  </a:lnTo>
                  <a:lnTo>
                    <a:pt x="781" y="0"/>
                  </a:lnTo>
                  <a:lnTo>
                    <a:pt x="811" y="0"/>
                  </a:lnTo>
                  <a:lnTo>
                    <a:pt x="841" y="0"/>
                  </a:lnTo>
                  <a:lnTo>
                    <a:pt x="871" y="0"/>
                  </a:lnTo>
                  <a:lnTo>
                    <a:pt x="901" y="0"/>
                  </a:lnTo>
                  <a:lnTo>
                    <a:pt x="931" y="0"/>
                  </a:lnTo>
                  <a:lnTo>
                    <a:pt x="961" y="0"/>
                  </a:lnTo>
                  <a:lnTo>
                    <a:pt x="992" y="0"/>
                  </a:lnTo>
                  <a:lnTo>
                    <a:pt x="1022" y="0"/>
                  </a:lnTo>
                  <a:lnTo>
                    <a:pt x="1052" y="0"/>
                  </a:lnTo>
                  <a:lnTo>
                    <a:pt x="1082" y="0"/>
                  </a:lnTo>
                  <a:lnTo>
                    <a:pt x="1112" y="0"/>
                  </a:lnTo>
                  <a:lnTo>
                    <a:pt x="1142" y="0"/>
                  </a:lnTo>
                  <a:lnTo>
                    <a:pt x="1172" y="0"/>
                  </a:lnTo>
                  <a:lnTo>
                    <a:pt x="1202" y="0"/>
                  </a:lnTo>
                  <a:lnTo>
                    <a:pt x="1232" y="0"/>
                  </a:lnTo>
                  <a:lnTo>
                    <a:pt x="1262" y="0"/>
                  </a:lnTo>
                  <a:lnTo>
                    <a:pt x="1292" y="0"/>
                  </a:lnTo>
                  <a:lnTo>
                    <a:pt x="1322" y="0"/>
                  </a:lnTo>
                  <a:lnTo>
                    <a:pt x="1352" y="0"/>
                  </a:lnTo>
                  <a:lnTo>
                    <a:pt x="1382" y="0"/>
                  </a:lnTo>
                  <a:lnTo>
                    <a:pt x="1412" y="0"/>
                  </a:lnTo>
                  <a:lnTo>
                    <a:pt x="1442" y="0"/>
                  </a:lnTo>
                  <a:lnTo>
                    <a:pt x="1472" y="0"/>
                  </a:lnTo>
                  <a:lnTo>
                    <a:pt x="1502" y="0"/>
                  </a:lnTo>
                  <a:lnTo>
                    <a:pt x="1533" y="0"/>
                  </a:lnTo>
                  <a:lnTo>
                    <a:pt x="1563" y="0"/>
                  </a:lnTo>
                  <a:lnTo>
                    <a:pt x="1593" y="0"/>
                  </a:lnTo>
                  <a:lnTo>
                    <a:pt x="1623" y="0"/>
                  </a:lnTo>
                  <a:lnTo>
                    <a:pt x="1653" y="0"/>
                  </a:lnTo>
                  <a:lnTo>
                    <a:pt x="1683" y="0"/>
                  </a:lnTo>
                  <a:lnTo>
                    <a:pt x="1713" y="0"/>
                  </a:lnTo>
                  <a:lnTo>
                    <a:pt x="1743" y="0"/>
                  </a:lnTo>
                  <a:lnTo>
                    <a:pt x="1773" y="0"/>
                  </a:lnTo>
                  <a:lnTo>
                    <a:pt x="1803" y="0"/>
                  </a:lnTo>
                  <a:lnTo>
                    <a:pt x="1833" y="0"/>
                  </a:lnTo>
                  <a:lnTo>
                    <a:pt x="1863" y="0"/>
                  </a:lnTo>
                  <a:lnTo>
                    <a:pt x="1893" y="0"/>
                  </a:lnTo>
                  <a:lnTo>
                    <a:pt x="1923" y="0"/>
                  </a:lnTo>
                  <a:lnTo>
                    <a:pt x="1953" y="0"/>
                  </a:lnTo>
                  <a:lnTo>
                    <a:pt x="1983" y="0"/>
                  </a:lnTo>
                  <a:lnTo>
                    <a:pt x="2013" y="0"/>
                  </a:lnTo>
                  <a:lnTo>
                    <a:pt x="2043" y="0"/>
                  </a:lnTo>
                  <a:lnTo>
                    <a:pt x="2073" y="0"/>
                  </a:lnTo>
                  <a:lnTo>
                    <a:pt x="2103" y="0"/>
                  </a:lnTo>
                  <a:lnTo>
                    <a:pt x="2134" y="0"/>
                  </a:lnTo>
                  <a:lnTo>
                    <a:pt x="2164" y="0"/>
                  </a:lnTo>
                  <a:lnTo>
                    <a:pt x="2194" y="0"/>
                  </a:lnTo>
                  <a:lnTo>
                    <a:pt x="2224" y="0"/>
                  </a:lnTo>
                  <a:lnTo>
                    <a:pt x="2254" y="0"/>
                  </a:lnTo>
                  <a:lnTo>
                    <a:pt x="2284" y="0"/>
                  </a:lnTo>
                  <a:lnTo>
                    <a:pt x="2314" y="0"/>
                  </a:lnTo>
                  <a:lnTo>
                    <a:pt x="2344" y="0"/>
                  </a:lnTo>
                  <a:lnTo>
                    <a:pt x="2374" y="0"/>
                  </a:lnTo>
                  <a:lnTo>
                    <a:pt x="2404" y="0"/>
                  </a:lnTo>
                  <a:lnTo>
                    <a:pt x="2434" y="0"/>
                  </a:lnTo>
                  <a:lnTo>
                    <a:pt x="2464" y="0"/>
                  </a:lnTo>
                  <a:lnTo>
                    <a:pt x="2494" y="0"/>
                  </a:lnTo>
                  <a:lnTo>
                    <a:pt x="2524" y="0"/>
                  </a:lnTo>
                  <a:lnTo>
                    <a:pt x="2554" y="0"/>
                  </a:lnTo>
                  <a:lnTo>
                    <a:pt x="2584" y="0"/>
                  </a:lnTo>
                  <a:lnTo>
                    <a:pt x="2614" y="0"/>
                  </a:lnTo>
                  <a:lnTo>
                    <a:pt x="2644" y="0"/>
                  </a:lnTo>
                  <a:lnTo>
                    <a:pt x="2675" y="0"/>
                  </a:lnTo>
                  <a:lnTo>
                    <a:pt x="2705" y="0"/>
                  </a:lnTo>
                  <a:lnTo>
                    <a:pt x="2735" y="0"/>
                  </a:lnTo>
                  <a:lnTo>
                    <a:pt x="2765" y="0"/>
                  </a:lnTo>
                  <a:lnTo>
                    <a:pt x="2795" y="0"/>
                  </a:lnTo>
                  <a:lnTo>
                    <a:pt x="2825" y="0"/>
                  </a:lnTo>
                  <a:lnTo>
                    <a:pt x="2855" y="0"/>
                  </a:lnTo>
                  <a:lnTo>
                    <a:pt x="2885" y="0"/>
                  </a:lnTo>
                  <a:lnTo>
                    <a:pt x="2915" y="0"/>
                  </a:lnTo>
                  <a:lnTo>
                    <a:pt x="2945" y="0"/>
                  </a:lnTo>
                  <a:lnTo>
                    <a:pt x="2975" y="0"/>
                  </a:lnTo>
                  <a:lnTo>
                    <a:pt x="3005" y="0"/>
                  </a:lnTo>
                  <a:lnTo>
                    <a:pt x="3035" y="0"/>
                  </a:lnTo>
                  <a:lnTo>
                    <a:pt x="3065" y="0"/>
                  </a:lnTo>
                  <a:lnTo>
                    <a:pt x="3095" y="0"/>
                  </a:lnTo>
                  <a:lnTo>
                    <a:pt x="3125" y="0"/>
                  </a:lnTo>
                  <a:lnTo>
                    <a:pt x="3155" y="0"/>
                  </a:lnTo>
                  <a:lnTo>
                    <a:pt x="3155" y="269"/>
                  </a:lnTo>
                  <a:lnTo>
                    <a:pt x="3125" y="269"/>
                  </a:lnTo>
                  <a:lnTo>
                    <a:pt x="3095" y="269"/>
                  </a:lnTo>
                  <a:lnTo>
                    <a:pt x="3065" y="269"/>
                  </a:lnTo>
                  <a:lnTo>
                    <a:pt x="3035" y="269"/>
                  </a:lnTo>
                  <a:lnTo>
                    <a:pt x="3005" y="269"/>
                  </a:lnTo>
                  <a:lnTo>
                    <a:pt x="2975" y="269"/>
                  </a:lnTo>
                  <a:lnTo>
                    <a:pt x="2945" y="269"/>
                  </a:lnTo>
                  <a:lnTo>
                    <a:pt x="2915" y="269"/>
                  </a:lnTo>
                  <a:lnTo>
                    <a:pt x="2885" y="269"/>
                  </a:lnTo>
                  <a:lnTo>
                    <a:pt x="2855" y="269"/>
                  </a:lnTo>
                  <a:lnTo>
                    <a:pt x="2825" y="269"/>
                  </a:lnTo>
                  <a:lnTo>
                    <a:pt x="2795" y="269"/>
                  </a:lnTo>
                  <a:lnTo>
                    <a:pt x="2765" y="269"/>
                  </a:lnTo>
                  <a:lnTo>
                    <a:pt x="2735" y="269"/>
                  </a:lnTo>
                  <a:lnTo>
                    <a:pt x="2705" y="269"/>
                  </a:lnTo>
                  <a:lnTo>
                    <a:pt x="2675" y="269"/>
                  </a:lnTo>
                  <a:lnTo>
                    <a:pt x="2644" y="269"/>
                  </a:lnTo>
                  <a:lnTo>
                    <a:pt x="2614" y="269"/>
                  </a:lnTo>
                  <a:lnTo>
                    <a:pt x="2584" y="269"/>
                  </a:lnTo>
                  <a:lnTo>
                    <a:pt x="2554" y="269"/>
                  </a:lnTo>
                  <a:lnTo>
                    <a:pt x="2524" y="269"/>
                  </a:lnTo>
                  <a:lnTo>
                    <a:pt x="2494" y="269"/>
                  </a:lnTo>
                  <a:lnTo>
                    <a:pt x="2464" y="269"/>
                  </a:lnTo>
                  <a:lnTo>
                    <a:pt x="2434" y="269"/>
                  </a:lnTo>
                  <a:lnTo>
                    <a:pt x="2404" y="269"/>
                  </a:lnTo>
                  <a:lnTo>
                    <a:pt x="2374" y="269"/>
                  </a:lnTo>
                  <a:lnTo>
                    <a:pt x="2344" y="269"/>
                  </a:lnTo>
                  <a:lnTo>
                    <a:pt x="2314" y="269"/>
                  </a:lnTo>
                  <a:lnTo>
                    <a:pt x="2284" y="269"/>
                  </a:lnTo>
                  <a:lnTo>
                    <a:pt x="2254" y="269"/>
                  </a:lnTo>
                  <a:lnTo>
                    <a:pt x="2224" y="269"/>
                  </a:lnTo>
                  <a:lnTo>
                    <a:pt x="2194" y="269"/>
                  </a:lnTo>
                  <a:lnTo>
                    <a:pt x="2164" y="269"/>
                  </a:lnTo>
                  <a:lnTo>
                    <a:pt x="2134" y="269"/>
                  </a:lnTo>
                  <a:lnTo>
                    <a:pt x="2103" y="269"/>
                  </a:lnTo>
                  <a:lnTo>
                    <a:pt x="2073" y="269"/>
                  </a:lnTo>
                  <a:lnTo>
                    <a:pt x="2043" y="269"/>
                  </a:lnTo>
                  <a:lnTo>
                    <a:pt x="2013" y="269"/>
                  </a:lnTo>
                  <a:lnTo>
                    <a:pt x="1983" y="269"/>
                  </a:lnTo>
                  <a:lnTo>
                    <a:pt x="1953" y="269"/>
                  </a:lnTo>
                  <a:lnTo>
                    <a:pt x="1923" y="269"/>
                  </a:lnTo>
                  <a:lnTo>
                    <a:pt x="1893" y="269"/>
                  </a:lnTo>
                  <a:lnTo>
                    <a:pt x="1863" y="269"/>
                  </a:lnTo>
                  <a:lnTo>
                    <a:pt x="1833" y="269"/>
                  </a:lnTo>
                  <a:lnTo>
                    <a:pt x="1803" y="269"/>
                  </a:lnTo>
                  <a:lnTo>
                    <a:pt x="1773" y="269"/>
                  </a:lnTo>
                  <a:lnTo>
                    <a:pt x="1743" y="269"/>
                  </a:lnTo>
                  <a:lnTo>
                    <a:pt x="1713" y="269"/>
                  </a:lnTo>
                  <a:lnTo>
                    <a:pt x="1683" y="269"/>
                  </a:lnTo>
                  <a:lnTo>
                    <a:pt x="1653" y="269"/>
                  </a:lnTo>
                  <a:lnTo>
                    <a:pt x="1623" y="269"/>
                  </a:lnTo>
                  <a:lnTo>
                    <a:pt x="1593" y="269"/>
                  </a:lnTo>
                  <a:lnTo>
                    <a:pt x="1563" y="269"/>
                  </a:lnTo>
                  <a:lnTo>
                    <a:pt x="1533" y="269"/>
                  </a:lnTo>
                  <a:lnTo>
                    <a:pt x="1502" y="269"/>
                  </a:lnTo>
                  <a:lnTo>
                    <a:pt x="1472" y="269"/>
                  </a:lnTo>
                  <a:lnTo>
                    <a:pt x="1442" y="269"/>
                  </a:lnTo>
                  <a:lnTo>
                    <a:pt x="1412" y="269"/>
                  </a:lnTo>
                  <a:lnTo>
                    <a:pt x="1382" y="269"/>
                  </a:lnTo>
                  <a:lnTo>
                    <a:pt x="1352" y="269"/>
                  </a:lnTo>
                  <a:lnTo>
                    <a:pt x="1322" y="269"/>
                  </a:lnTo>
                  <a:lnTo>
                    <a:pt x="1292" y="269"/>
                  </a:lnTo>
                  <a:lnTo>
                    <a:pt x="1262" y="269"/>
                  </a:lnTo>
                  <a:lnTo>
                    <a:pt x="1232" y="269"/>
                  </a:lnTo>
                  <a:lnTo>
                    <a:pt x="1202" y="269"/>
                  </a:lnTo>
                  <a:lnTo>
                    <a:pt x="1172" y="269"/>
                  </a:lnTo>
                  <a:lnTo>
                    <a:pt x="1142" y="269"/>
                  </a:lnTo>
                  <a:lnTo>
                    <a:pt x="1112" y="269"/>
                  </a:lnTo>
                  <a:lnTo>
                    <a:pt x="1082" y="269"/>
                  </a:lnTo>
                  <a:lnTo>
                    <a:pt x="1052" y="269"/>
                  </a:lnTo>
                  <a:lnTo>
                    <a:pt x="1022" y="269"/>
                  </a:lnTo>
                  <a:lnTo>
                    <a:pt x="992" y="269"/>
                  </a:lnTo>
                  <a:lnTo>
                    <a:pt x="961" y="269"/>
                  </a:lnTo>
                  <a:lnTo>
                    <a:pt x="931" y="269"/>
                  </a:lnTo>
                  <a:lnTo>
                    <a:pt x="901" y="269"/>
                  </a:lnTo>
                  <a:lnTo>
                    <a:pt x="871" y="269"/>
                  </a:lnTo>
                  <a:lnTo>
                    <a:pt x="841" y="269"/>
                  </a:lnTo>
                  <a:lnTo>
                    <a:pt x="811" y="269"/>
                  </a:lnTo>
                  <a:lnTo>
                    <a:pt x="781" y="269"/>
                  </a:lnTo>
                  <a:lnTo>
                    <a:pt x="751" y="269"/>
                  </a:lnTo>
                  <a:lnTo>
                    <a:pt x="721" y="269"/>
                  </a:lnTo>
                  <a:lnTo>
                    <a:pt x="691" y="269"/>
                  </a:lnTo>
                  <a:lnTo>
                    <a:pt x="661" y="269"/>
                  </a:lnTo>
                  <a:lnTo>
                    <a:pt x="631" y="269"/>
                  </a:lnTo>
                  <a:lnTo>
                    <a:pt x="601" y="269"/>
                  </a:lnTo>
                  <a:lnTo>
                    <a:pt x="571" y="269"/>
                  </a:lnTo>
                  <a:lnTo>
                    <a:pt x="541" y="269"/>
                  </a:lnTo>
                  <a:lnTo>
                    <a:pt x="511" y="269"/>
                  </a:lnTo>
                  <a:lnTo>
                    <a:pt x="481" y="269"/>
                  </a:lnTo>
                  <a:lnTo>
                    <a:pt x="451" y="269"/>
                  </a:lnTo>
                  <a:lnTo>
                    <a:pt x="420" y="269"/>
                  </a:lnTo>
                  <a:lnTo>
                    <a:pt x="390" y="269"/>
                  </a:lnTo>
                  <a:lnTo>
                    <a:pt x="360" y="269"/>
                  </a:lnTo>
                  <a:lnTo>
                    <a:pt x="330" y="269"/>
                  </a:lnTo>
                  <a:lnTo>
                    <a:pt x="300" y="269"/>
                  </a:lnTo>
                  <a:lnTo>
                    <a:pt x="270" y="269"/>
                  </a:lnTo>
                  <a:lnTo>
                    <a:pt x="240" y="269"/>
                  </a:lnTo>
                  <a:lnTo>
                    <a:pt x="210" y="269"/>
                  </a:lnTo>
                  <a:lnTo>
                    <a:pt x="180" y="269"/>
                  </a:lnTo>
                  <a:lnTo>
                    <a:pt x="150" y="269"/>
                  </a:lnTo>
                  <a:lnTo>
                    <a:pt x="120" y="269"/>
                  </a:lnTo>
                  <a:lnTo>
                    <a:pt x="90" y="269"/>
                  </a:lnTo>
                  <a:lnTo>
                    <a:pt x="60" y="269"/>
                  </a:lnTo>
                  <a:lnTo>
                    <a:pt x="30" y="269"/>
                  </a:lnTo>
                  <a:lnTo>
                    <a:pt x="0" y="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72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463" y="3046"/>
              <a:ext cx="3159" cy="272"/>
            </a:xfrm>
            <a:custGeom>
              <a:avLst/>
              <a:gdLst>
                <a:gd name="T0" fmla="*/ 1082 w 22491"/>
                <a:gd name="T1" fmla="*/ 0 h 1747"/>
                <a:gd name="T2" fmla="*/ 2579 w 22491"/>
                <a:gd name="T3" fmla="*/ 0 h 1747"/>
                <a:gd name="T4" fmla="*/ 4077 w 22491"/>
                <a:gd name="T5" fmla="*/ 0 h 1747"/>
                <a:gd name="T6" fmla="*/ 5575 w 22491"/>
                <a:gd name="T7" fmla="*/ 0 h 1747"/>
                <a:gd name="T8" fmla="*/ 7073 w 22491"/>
                <a:gd name="T9" fmla="*/ 0 h 1747"/>
                <a:gd name="T10" fmla="*/ 8571 w 22491"/>
                <a:gd name="T11" fmla="*/ 0 h 1747"/>
                <a:gd name="T12" fmla="*/ 10069 w 22491"/>
                <a:gd name="T13" fmla="*/ 0 h 1747"/>
                <a:gd name="T14" fmla="*/ 11567 w 22491"/>
                <a:gd name="T15" fmla="*/ 0 h 1747"/>
                <a:gd name="T16" fmla="*/ 13064 w 22491"/>
                <a:gd name="T17" fmla="*/ 0 h 1747"/>
                <a:gd name="T18" fmla="*/ 14562 w 22491"/>
                <a:gd name="T19" fmla="*/ 0 h 1747"/>
                <a:gd name="T20" fmla="*/ 16060 w 22491"/>
                <a:gd name="T21" fmla="*/ 0 h 1747"/>
                <a:gd name="T22" fmla="*/ 17558 w 22491"/>
                <a:gd name="T23" fmla="*/ 0 h 1747"/>
                <a:gd name="T24" fmla="*/ 19056 w 22491"/>
                <a:gd name="T25" fmla="*/ 0 h 1747"/>
                <a:gd name="T26" fmla="*/ 20554 w 22491"/>
                <a:gd name="T27" fmla="*/ 0 h 1747"/>
                <a:gd name="T28" fmla="*/ 22051 w 22491"/>
                <a:gd name="T29" fmla="*/ 0 h 1747"/>
                <a:gd name="T30" fmla="*/ 22051 w 22491"/>
                <a:gd name="T31" fmla="*/ 1747 h 1747"/>
                <a:gd name="T32" fmla="*/ 20554 w 22491"/>
                <a:gd name="T33" fmla="*/ 1747 h 1747"/>
                <a:gd name="T34" fmla="*/ 19056 w 22491"/>
                <a:gd name="T35" fmla="*/ 1747 h 1747"/>
                <a:gd name="T36" fmla="*/ 17558 w 22491"/>
                <a:gd name="T37" fmla="*/ 1747 h 1747"/>
                <a:gd name="T38" fmla="*/ 16060 w 22491"/>
                <a:gd name="T39" fmla="*/ 1747 h 1747"/>
                <a:gd name="T40" fmla="*/ 14562 w 22491"/>
                <a:gd name="T41" fmla="*/ 1747 h 1747"/>
                <a:gd name="T42" fmla="*/ 13064 w 22491"/>
                <a:gd name="T43" fmla="*/ 1747 h 1747"/>
                <a:gd name="T44" fmla="*/ 11567 w 22491"/>
                <a:gd name="T45" fmla="*/ 1747 h 1747"/>
                <a:gd name="T46" fmla="*/ 10069 w 22491"/>
                <a:gd name="T47" fmla="*/ 1747 h 1747"/>
                <a:gd name="T48" fmla="*/ 8571 w 22491"/>
                <a:gd name="T49" fmla="*/ 1747 h 1747"/>
                <a:gd name="T50" fmla="*/ 7073 w 22491"/>
                <a:gd name="T51" fmla="*/ 1747 h 1747"/>
                <a:gd name="T52" fmla="*/ 5575 w 22491"/>
                <a:gd name="T53" fmla="*/ 1747 h 1747"/>
                <a:gd name="T54" fmla="*/ 4077 w 22491"/>
                <a:gd name="T55" fmla="*/ 1747 h 1747"/>
                <a:gd name="T56" fmla="*/ 2579 w 22491"/>
                <a:gd name="T57" fmla="*/ 1747 h 1747"/>
                <a:gd name="T58" fmla="*/ 1082 w 22491"/>
                <a:gd name="T59" fmla="*/ 1747 h 1747"/>
                <a:gd name="T60" fmla="*/ 0 w 22491"/>
                <a:gd name="T61" fmla="*/ 12 h 1747"/>
                <a:gd name="T62" fmla="*/ 1082 w 22491"/>
                <a:gd name="T63" fmla="*/ 1723 h 1747"/>
                <a:gd name="T64" fmla="*/ 2579 w 22491"/>
                <a:gd name="T65" fmla="*/ 1723 h 1747"/>
                <a:gd name="T66" fmla="*/ 4077 w 22491"/>
                <a:gd name="T67" fmla="*/ 1723 h 1747"/>
                <a:gd name="T68" fmla="*/ 5575 w 22491"/>
                <a:gd name="T69" fmla="*/ 1723 h 1747"/>
                <a:gd name="T70" fmla="*/ 7073 w 22491"/>
                <a:gd name="T71" fmla="*/ 1723 h 1747"/>
                <a:gd name="T72" fmla="*/ 8571 w 22491"/>
                <a:gd name="T73" fmla="*/ 1723 h 1747"/>
                <a:gd name="T74" fmla="*/ 10069 w 22491"/>
                <a:gd name="T75" fmla="*/ 1723 h 1747"/>
                <a:gd name="T76" fmla="*/ 11567 w 22491"/>
                <a:gd name="T77" fmla="*/ 1723 h 1747"/>
                <a:gd name="T78" fmla="*/ 13064 w 22491"/>
                <a:gd name="T79" fmla="*/ 1723 h 1747"/>
                <a:gd name="T80" fmla="*/ 14562 w 22491"/>
                <a:gd name="T81" fmla="*/ 1723 h 1747"/>
                <a:gd name="T82" fmla="*/ 16060 w 22491"/>
                <a:gd name="T83" fmla="*/ 1723 h 1747"/>
                <a:gd name="T84" fmla="*/ 17558 w 22491"/>
                <a:gd name="T85" fmla="*/ 1723 h 1747"/>
                <a:gd name="T86" fmla="*/ 19056 w 22491"/>
                <a:gd name="T87" fmla="*/ 1723 h 1747"/>
                <a:gd name="T88" fmla="*/ 20554 w 22491"/>
                <a:gd name="T89" fmla="*/ 1723 h 1747"/>
                <a:gd name="T90" fmla="*/ 22051 w 22491"/>
                <a:gd name="T91" fmla="*/ 1723 h 1747"/>
                <a:gd name="T92" fmla="*/ 22051 w 22491"/>
                <a:gd name="T93" fmla="*/ 24 h 1747"/>
                <a:gd name="T94" fmla="*/ 20554 w 22491"/>
                <a:gd name="T95" fmla="*/ 24 h 1747"/>
                <a:gd name="T96" fmla="*/ 19056 w 22491"/>
                <a:gd name="T97" fmla="*/ 24 h 1747"/>
                <a:gd name="T98" fmla="*/ 17558 w 22491"/>
                <a:gd name="T99" fmla="*/ 24 h 1747"/>
                <a:gd name="T100" fmla="*/ 16060 w 22491"/>
                <a:gd name="T101" fmla="*/ 24 h 1747"/>
                <a:gd name="T102" fmla="*/ 14562 w 22491"/>
                <a:gd name="T103" fmla="*/ 24 h 1747"/>
                <a:gd name="T104" fmla="*/ 13064 w 22491"/>
                <a:gd name="T105" fmla="*/ 24 h 1747"/>
                <a:gd name="T106" fmla="*/ 11567 w 22491"/>
                <a:gd name="T107" fmla="*/ 24 h 1747"/>
                <a:gd name="T108" fmla="*/ 10069 w 22491"/>
                <a:gd name="T109" fmla="*/ 24 h 1747"/>
                <a:gd name="T110" fmla="*/ 8571 w 22491"/>
                <a:gd name="T111" fmla="*/ 24 h 1747"/>
                <a:gd name="T112" fmla="*/ 7073 w 22491"/>
                <a:gd name="T113" fmla="*/ 24 h 1747"/>
                <a:gd name="T114" fmla="*/ 5575 w 22491"/>
                <a:gd name="T115" fmla="*/ 24 h 1747"/>
                <a:gd name="T116" fmla="*/ 4077 w 22491"/>
                <a:gd name="T117" fmla="*/ 24 h 1747"/>
                <a:gd name="T118" fmla="*/ 2579 w 22491"/>
                <a:gd name="T119" fmla="*/ 24 h 1747"/>
                <a:gd name="T120" fmla="*/ 1082 w 22491"/>
                <a:gd name="T121" fmla="*/ 24 h 1747"/>
                <a:gd name="T122" fmla="*/ 24 w 22491"/>
                <a:gd name="T123" fmla="*/ 1735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491" h="1747">
                  <a:moveTo>
                    <a:pt x="0" y="12"/>
                  </a:moveTo>
                  <a:cubicBezTo>
                    <a:pt x="0" y="5"/>
                    <a:pt x="5" y="0"/>
                    <a:pt x="12" y="0"/>
                  </a:cubicBezTo>
                  <a:lnTo>
                    <a:pt x="226" y="0"/>
                  </a:lnTo>
                  <a:lnTo>
                    <a:pt x="440" y="0"/>
                  </a:lnTo>
                  <a:lnTo>
                    <a:pt x="654" y="0"/>
                  </a:lnTo>
                  <a:lnTo>
                    <a:pt x="868" y="0"/>
                  </a:lnTo>
                  <a:lnTo>
                    <a:pt x="1082" y="0"/>
                  </a:lnTo>
                  <a:lnTo>
                    <a:pt x="1296" y="0"/>
                  </a:lnTo>
                  <a:lnTo>
                    <a:pt x="1510" y="0"/>
                  </a:lnTo>
                  <a:lnTo>
                    <a:pt x="1724" y="0"/>
                  </a:lnTo>
                  <a:lnTo>
                    <a:pt x="1938" y="0"/>
                  </a:lnTo>
                  <a:lnTo>
                    <a:pt x="2152" y="0"/>
                  </a:lnTo>
                  <a:lnTo>
                    <a:pt x="2366" y="0"/>
                  </a:lnTo>
                  <a:lnTo>
                    <a:pt x="2579" y="0"/>
                  </a:lnTo>
                  <a:lnTo>
                    <a:pt x="2793" y="0"/>
                  </a:lnTo>
                  <a:lnTo>
                    <a:pt x="3007" y="0"/>
                  </a:lnTo>
                  <a:lnTo>
                    <a:pt x="3221" y="0"/>
                  </a:lnTo>
                  <a:lnTo>
                    <a:pt x="3435" y="0"/>
                  </a:lnTo>
                  <a:lnTo>
                    <a:pt x="3649" y="0"/>
                  </a:lnTo>
                  <a:lnTo>
                    <a:pt x="3863" y="0"/>
                  </a:lnTo>
                  <a:lnTo>
                    <a:pt x="4077" y="0"/>
                  </a:lnTo>
                  <a:lnTo>
                    <a:pt x="4291" y="0"/>
                  </a:lnTo>
                  <a:lnTo>
                    <a:pt x="4505" y="0"/>
                  </a:lnTo>
                  <a:lnTo>
                    <a:pt x="4719" y="0"/>
                  </a:lnTo>
                  <a:lnTo>
                    <a:pt x="4933" y="0"/>
                  </a:lnTo>
                  <a:lnTo>
                    <a:pt x="5147" y="0"/>
                  </a:lnTo>
                  <a:lnTo>
                    <a:pt x="5361" y="0"/>
                  </a:lnTo>
                  <a:lnTo>
                    <a:pt x="5575" y="0"/>
                  </a:lnTo>
                  <a:lnTo>
                    <a:pt x="5789" y="0"/>
                  </a:lnTo>
                  <a:lnTo>
                    <a:pt x="6003" y="0"/>
                  </a:lnTo>
                  <a:lnTo>
                    <a:pt x="6217" y="0"/>
                  </a:lnTo>
                  <a:lnTo>
                    <a:pt x="6431" y="0"/>
                  </a:lnTo>
                  <a:lnTo>
                    <a:pt x="6645" y="0"/>
                  </a:lnTo>
                  <a:lnTo>
                    <a:pt x="6859" y="0"/>
                  </a:lnTo>
                  <a:lnTo>
                    <a:pt x="7073" y="0"/>
                  </a:lnTo>
                  <a:lnTo>
                    <a:pt x="7287" y="0"/>
                  </a:lnTo>
                  <a:lnTo>
                    <a:pt x="7501" y="0"/>
                  </a:lnTo>
                  <a:lnTo>
                    <a:pt x="7715" y="0"/>
                  </a:lnTo>
                  <a:lnTo>
                    <a:pt x="7929" y="0"/>
                  </a:lnTo>
                  <a:lnTo>
                    <a:pt x="8143" y="0"/>
                  </a:lnTo>
                  <a:lnTo>
                    <a:pt x="8357" y="0"/>
                  </a:lnTo>
                  <a:lnTo>
                    <a:pt x="8571" y="0"/>
                  </a:lnTo>
                  <a:lnTo>
                    <a:pt x="8785" y="0"/>
                  </a:lnTo>
                  <a:lnTo>
                    <a:pt x="8999" y="0"/>
                  </a:lnTo>
                  <a:lnTo>
                    <a:pt x="9213" y="0"/>
                  </a:lnTo>
                  <a:lnTo>
                    <a:pt x="9427" y="0"/>
                  </a:lnTo>
                  <a:lnTo>
                    <a:pt x="9641" y="0"/>
                  </a:lnTo>
                  <a:lnTo>
                    <a:pt x="9855" y="0"/>
                  </a:lnTo>
                  <a:lnTo>
                    <a:pt x="10069" y="0"/>
                  </a:lnTo>
                  <a:lnTo>
                    <a:pt x="10283" y="0"/>
                  </a:lnTo>
                  <a:lnTo>
                    <a:pt x="10497" y="0"/>
                  </a:lnTo>
                  <a:lnTo>
                    <a:pt x="10711" y="0"/>
                  </a:lnTo>
                  <a:lnTo>
                    <a:pt x="10925" y="0"/>
                  </a:lnTo>
                  <a:lnTo>
                    <a:pt x="11139" y="0"/>
                  </a:lnTo>
                  <a:lnTo>
                    <a:pt x="11353" y="0"/>
                  </a:lnTo>
                  <a:lnTo>
                    <a:pt x="11567" y="0"/>
                  </a:lnTo>
                  <a:lnTo>
                    <a:pt x="11781" y="0"/>
                  </a:lnTo>
                  <a:lnTo>
                    <a:pt x="11995" y="0"/>
                  </a:lnTo>
                  <a:lnTo>
                    <a:pt x="12209" y="0"/>
                  </a:lnTo>
                  <a:lnTo>
                    <a:pt x="12422" y="0"/>
                  </a:lnTo>
                  <a:lnTo>
                    <a:pt x="12636" y="0"/>
                  </a:lnTo>
                  <a:lnTo>
                    <a:pt x="12850" y="0"/>
                  </a:lnTo>
                  <a:lnTo>
                    <a:pt x="13064" y="0"/>
                  </a:lnTo>
                  <a:lnTo>
                    <a:pt x="13278" y="0"/>
                  </a:lnTo>
                  <a:lnTo>
                    <a:pt x="13492" y="0"/>
                  </a:lnTo>
                  <a:lnTo>
                    <a:pt x="13706" y="0"/>
                  </a:lnTo>
                  <a:lnTo>
                    <a:pt x="13920" y="0"/>
                  </a:lnTo>
                  <a:lnTo>
                    <a:pt x="14134" y="0"/>
                  </a:lnTo>
                  <a:lnTo>
                    <a:pt x="14348" y="0"/>
                  </a:lnTo>
                  <a:lnTo>
                    <a:pt x="14562" y="0"/>
                  </a:lnTo>
                  <a:lnTo>
                    <a:pt x="14776" y="0"/>
                  </a:lnTo>
                  <a:lnTo>
                    <a:pt x="14990" y="0"/>
                  </a:lnTo>
                  <a:lnTo>
                    <a:pt x="15204" y="0"/>
                  </a:lnTo>
                  <a:lnTo>
                    <a:pt x="15418" y="0"/>
                  </a:lnTo>
                  <a:lnTo>
                    <a:pt x="15632" y="0"/>
                  </a:lnTo>
                  <a:lnTo>
                    <a:pt x="15846" y="0"/>
                  </a:lnTo>
                  <a:lnTo>
                    <a:pt x="16060" y="0"/>
                  </a:lnTo>
                  <a:lnTo>
                    <a:pt x="16274" y="0"/>
                  </a:lnTo>
                  <a:lnTo>
                    <a:pt x="16488" y="0"/>
                  </a:lnTo>
                  <a:lnTo>
                    <a:pt x="16702" y="0"/>
                  </a:lnTo>
                  <a:lnTo>
                    <a:pt x="16916" y="0"/>
                  </a:lnTo>
                  <a:lnTo>
                    <a:pt x="17130" y="0"/>
                  </a:lnTo>
                  <a:lnTo>
                    <a:pt x="17344" y="0"/>
                  </a:lnTo>
                  <a:lnTo>
                    <a:pt x="17558" y="0"/>
                  </a:lnTo>
                  <a:lnTo>
                    <a:pt x="17772" y="0"/>
                  </a:lnTo>
                  <a:lnTo>
                    <a:pt x="17986" y="0"/>
                  </a:lnTo>
                  <a:lnTo>
                    <a:pt x="18200" y="0"/>
                  </a:lnTo>
                  <a:lnTo>
                    <a:pt x="18414" y="0"/>
                  </a:lnTo>
                  <a:lnTo>
                    <a:pt x="18628" y="0"/>
                  </a:lnTo>
                  <a:lnTo>
                    <a:pt x="18842" y="0"/>
                  </a:lnTo>
                  <a:lnTo>
                    <a:pt x="19056" y="0"/>
                  </a:lnTo>
                  <a:lnTo>
                    <a:pt x="19270" y="0"/>
                  </a:lnTo>
                  <a:lnTo>
                    <a:pt x="19484" y="0"/>
                  </a:lnTo>
                  <a:lnTo>
                    <a:pt x="19698" y="0"/>
                  </a:lnTo>
                  <a:lnTo>
                    <a:pt x="19912" y="0"/>
                  </a:lnTo>
                  <a:lnTo>
                    <a:pt x="20126" y="0"/>
                  </a:lnTo>
                  <a:lnTo>
                    <a:pt x="20340" y="0"/>
                  </a:lnTo>
                  <a:lnTo>
                    <a:pt x="20554" y="0"/>
                  </a:lnTo>
                  <a:lnTo>
                    <a:pt x="20768" y="0"/>
                  </a:lnTo>
                  <a:lnTo>
                    <a:pt x="20982" y="0"/>
                  </a:lnTo>
                  <a:lnTo>
                    <a:pt x="21196" y="0"/>
                  </a:lnTo>
                  <a:lnTo>
                    <a:pt x="21410" y="0"/>
                  </a:lnTo>
                  <a:lnTo>
                    <a:pt x="21624" y="0"/>
                  </a:lnTo>
                  <a:lnTo>
                    <a:pt x="21838" y="0"/>
                  </a:lnTo>
                  <a:lnTo>
                    <a:pt x="22051" y="0"/>
                  </a:lnTo>
                  <a:lnTo>
                    <a:pt x="22265" y="0"/>
                  </a:lnTo>
                  <a:lnTo>
                    <a:pt x="22479" y="0"/>
                  </a:lnTo>
                  <a:cubicBezTo>
                    <a:pt x="22486" y="0"/>
                    <a:pt x="22491" y="5"/>
                    <a:pt x="22491" y="12"/>
                  </a:cubicBezTo>
                  <a:lnTo>
                    <a:pt x="22491" y="1735"/>
                  </a:lnTo>
                  <a:cubicBezTo>
                    <a:pt x="22491" y="1742"/>
                    <a:pt x="22486" y="1747"/>
                    <a:pt x="22479" y="1747"/>
                  </a:cubicBezTo>
                  <a:lnTo>
                    <a:pt x="22265" y="1747"/>
                  </a:lnTo>
                  <a:lnTo>
                    <a:pt x="22051" y="1747"/>
                  </a:lnTo>
                  <a:lnTo>
                    <a:pt x="21838" y="1747"/>
                  </a:lnTo>
                  <a:lnTo>
                    <a:pt x="21624" y="1747"/>
                  </a:lnTo>
                  <a:lnTo>
                    <a:pt x="21410" y="1747"/>
                  </a:lnTo>
                  <a:lnTo>
                    <a:pt x="21196" y="1747"/>
                  </a:lnTo>
                  <a:lnTo>
                    <a:pt x="20982" y="1747"/>
                  </a:lnTo>
                  <a:lnTo>
                    <a:pt x="20768" y="1747"/>
                  </a:lnTo>
                  <a:lnTo>
                    <a:pt x="20554" y="1747"/>
                  </a:lnTo>
                  <a:lnTo>
                    <a:pt x="20340" y="1747"/>
                  </a:lnTo>
                  <a:lnTo>
                    <a:pt x="20126" y="1747"/>
                  </a:lnTo>
                  <a:lnTo>
                    <a:pt x="19912" y="1747"/>
                  </a:lnTo>
                  <a:lnTo>
                    <a:pt x="19698" y="1747"/>
                  </a:lnTo>
                  <a:lnTo>
                    <a:pt x="19484" y="1747"/>
                  </a:lnTo>
                  <a:lnTo>
                    <a:pt x="19270" y="1747"/>
                  </a:lnTo>
                  <a:lnTo>
                    <a:pt x="19056" y="1747"/>
                  </a:lnTo>
                  <a:lnTo>
                    <a:pt x="18842" y="1747"/>
                  </a:lnTo>
                  <a:lnTo>
                    <a:pt x="18628" y="1747"/>
                  </a:lnTo>
                  <a:lnTo>
                    <a:pt x="18414" y="1747"/>
                  </a:lnTo>
                  <a:lnTo>
                    <a:pt x="18200" y="1747"/>
                  </a:lnTo>
                  <a:lnTo>
                    <a:pt x="17986" y="1747"/>
                  </a:lnTo>
                  <a:lnTo>
                    <a:pt x="17772" y="1747"/>
                  </a:lnTo>
                  <a:lnTo>
                    <a:pt x="17558" y="1747"/>
                  </a:lnTo>
                  <a:lnTo>
                    <a:pt x="17344" y="1747"/>
                  </a:lnTo>
                  <a:lnTo>
                    <a:pt x="17130" y="1747"/>
                  </a:lnTo>
                  <a:lnTo>
                    <a:pt x="16916" y="1747"/>
                  </a:lnTo>
                  <a:lnTo>
                    <a:pt x="16702" y="1747"/>
                  </a:lnTo>
                  <a:lnTo>
                    <a:pt x="16488" y="1747"/>
                  </a:lnTo>
                  <a:lnTo>
                    <a:pt x="16274" y="1747"/>
                  </a:lnTo>
                  <a:lnTo>
                    <a:pt x="16060" y="1747"/>
                  </a:lnTo>
                  <a:lnTo>
                    <a:pt x="15846" y="1747"/>
                  </a:lnTo>
                  <a:lnTo>
                    <a:pt x="15632" y="1747"/>
                  </a:lnTo>
                  <a:lnTo>
                    <a:pt x="15418" y="1747"/>
                  </a:lnTo>
                  <a:lnTo>
                    <a:pt x="15204" y="1747"/>
                  </a:lnTo>
                  <a:lnTo>
                    <a:pt x="14990" y="1747"/>
                  </a:lnTo>
                  <a:lnTo>
                    <a:pt x="14776" y="1747"/>
                  </a:lnTo>
                  <a:lnTo>
                    <a:pt x="14562" y="1747"/>
                  </a:lnTo>
                  <a:lnTo>
                    <a:pt x="14348" y="1747"/>
                  </a:lnTo>
                  <a:lnTo>
                    <a:pt x="14134" y="1747"/>
                  </a:lnTo>
                  <a:lnTo>
                    <a:pt x="13920" y="1747"/>
                  </a:lnTo>
                  <a:lnTo>
                    <a:pt x="13706" y="1747"/>
                  </a:lnTo>
                  <a:lnTo>
                    <a:pt x="13492" y="1747"/>
                  </a:lnTo>
                  <a:lnTo>
                    <a:pt x="13278" y="1747"/>
                  </a:lnTo>
                  <a:lnTo>
                    <a:pt x="13064" y="1747"/>
                  </a:lnTo>
                  <a:lnTo>
                    <a:pt x="12850" y="1747"/>
                  </a:lnTo>
                  <a:lnTo>
                    <a:pt x="12636" y="1747"/>
                  </a:lnTo>
                  <a:lnTo>
                    <a:pt x="12422" y="1747"/>
                  </a:lnTo>
                  <a:lnTo>
                    <a:pt x="12209" y="1747"/>
                  </a:lnTo>
                  <a:lnTo>
                    <a:pt x="11995" y="1747"/>
                  </a:lnTo>
                  <a:lnTo>
                    <a:pt x="11781" y="1747"/>
                  </a:lnTo>
                  <a:lnTo>
                    <a:pt x="11567" y="1747"/>
                  </a:lnTo>
                  <a:lnTo>
                    <a:pt x="11353" y="1747"/>
                  </a:lnTo>
                  <a:lnTo>
                    <a:pt x="11139" y="1747"/>
                  </a:lnTo>
                  <a:lnTo>
                    <a:pt x="10925" y="1747"/>
                  </a:lnTo>
                  <a:lnTo>
                    <a:pt x="10711" y="1747"/>
                  </a:lnTo>
                  <a:lnTo>
                    <a:pt x="10497" y="1747"/>
                  </a:lnTo>
                  <a:lnTo>
                    <a:pt x="10283" y="1747"/>
                  </a:lnTo>
                  <a:lnTo>
                    <a:pt x="10069" y="1747"/>
                  </a:lnTo>
                  <a:lnTo>
                    <a:pt x="9855" y="1747"/>
                  </a:lnTo>
                  <a:lnTo>
                    <a:pt x="9641" y="1747"/>
                  </a:lnTo>
                  <a:lnTo>
                    <a:pt x="9427" y="1747"/>
                  </a:lnTo>
                  <a:lnTo>
                    <a:pt x="9213" y="1747"/>
                  </a:lnTo>
                  <a:lnTo>
                    <a:pt x="8999" y="1747"/>
                  </a:lnTo>
                  <a:lnTo>
                    <a:pt x="8785" y="1747"/>
                  </a:lnTo>
                  <a:lnTo>
                    <a:pt x="8571" y="1747"/>
                  </a:lnTo>
                  <a:lnTo>
                    <a:pt x="8357" y="1747"/>
                  </a:lnTo>
                  <a:lnTo>
                    <a:pt x="8143" y="1747"/>
                  </a:lnTo>
                  <a:lnTo>
                    <a:pt x="7929" y="1747"/>
                  </a:lnTo>
                  <a:lnTo>
                    <a:pt x="7715" y="1747"/>
                  </a:lnTo>
                  <a:lnTo>
                    <a:pt x="7501" y="1747"/>
                  </a:lnTo>
                  <a:lnTo>
                    <a:pt x="7287" y="1747"/>
                  </a:lnTo>
                  <a:lnTo>
                    <a:pt x="7073" y="1747"/>
                  </a:lnTo>
                  <a:lnTo>
                    <a:pt x="6859" y="1747"/>
                  </a:lnTo>
                  <a:lnTo>
                    <a:pt x="6645" y="1747"/>
                  </a:lnTo>
                  <a:lnTo>
                    <a:pt x="6431" y="1747"/>
                  </a:lnTo>
                  <a:lnTo>
                    <a:pt x="6217" y="1747"/>
                  </a:lnTo>
                  <a:lnTo>
                    <a:pt x="6003" y="1747"/>
                  </a:lnTo>
                  <a:lnTo>
                    <a:pt x="5789" y="1747"/>
                  </a:lnTo>
                  <a:lnTo>
                    <a:pt x="5575" y="1747"/>
                  </a:lnTo>
                  <a:lnTo>
                    <a:pt x="5361" y="1747"/>
                  </a:lnTo>
                  <a:lnTo>
                    <a:pt x="5147" y="1747"/>
                  </a:lnTo>
                  <a:lnTo>
                    <a:pt x="4933" y="1747"/>
                  </a:lnTo>
                  <a:lnTo>
                    <a:pt x="4719" y="1747"/>
                  </a:lnTo>
                  <a:lnTo>
                    <a:pt x="4505" y="1747"/>
                  </a:lnTo>
                  <a:lnTo>
                    <a:pt x="4291" y="1747"/>
                  </a:lnTo>
                  <a:lnTo>
                    <a:pt x="4077" y="1747"/>
                  </a:lnTo>
                  <a:lnTo>
                    <a:pt x="3863" y="1747"/>
                  </a:lnTo>
                  <a:lnTo>
                    <a:pt x="3649" y="1747"/>
                  </a:lnTo>
                  <a:lnTo>
                    <a:pt x="3435" y="1747"/>
                  </a:lnTo>
                  <a:lnTo>
                    <a:pt x="3221" y="1747"/>
                  </a:lnTo>
                  <a:lnTo>
                    <a:pt x="3007" y="1747"/>
                  </a:lnTo>
                  <a:lnTo>
                    <a:pt x="2793" y="1747"/>
                  </a:lnTo>
                  <a:lnTo>
                    <a:pt x="2579" y="1747"/>
                  </a:lnTo>
                  <a:lnTo>
                    <a:pt x="2366" y="1747"/>
                  </a:lnTo>
                  <a:lnTo>
                    <a:pt x="2152" y="1747"/>
                  </a:lnTo>
                  <a:lnTo>
                    <a:pt x="1938" y="1747"/>
                  </a:lnTo>
                  <a:lnTo>
                    <a:pt x="1724" y="1747"/>
                  </a:lnTo>
                  <a:lnTo>
                    <a:pt x="1510" y="1747"/>
                  </a:lnTo>
                  <a:lnTo>
                    <a:pt x="1296" y="1747"/>
                  </a:lnTo>
                  <a:lnTo>
                    <a:pt x="1082" y="1747"/>
                  </a:lnTo>
                  <a:lnTo>
                    <a:pt x="868" y="1747"/>
                  </a:lnTo>
                  <a:lnTo>
                    <a:pt x="654" y="1747"/>
                  </a:lnTo>
                  <a:lnTo>
                    <a:pt x="440" y="1747"/>
                  </a:lnTo>
                  <a:lnTo>
                    <a:pt x="226" y="1747"/>
                  </a:lnTo>
                  <a:lnTo>
                    <a:pt x="12" y="1747"/>
                  </a:lnTo>
                  <a:cubicBezTo>
                    <a:pt x="5" y="1747"/>
                    <a:pt x="0" y="1742"/>
                    <a:pt x="0" y="1735"/>
                  </a:cubicBezTo>
                  <a:lnTo>
                    <a:pt x="0" y="12"/>
                  </a:lnTo>
                  <a:close/>
                  <a:moveTo>
                    <a:pt x="24" y="1735"/>
                  </a:moveTo>
                  <a:lnTo>
                    <a:pt x="12" y="1723"/>
                  </a:lnTo>
                  <a:lnTo>
                    <a:pt x="226" y="1723"/>
                  </a:lnTo>
                  <a:lnTo>
                    <a:pt x="440" y="1723"/>
                  </a:lnTo>
                  <a:lnTo>
                    <a:pt x="654" y="1723"/>
                  </a:lnTo>
                  <a:lnTo>
                    <a:pt x="868" y="1723"/>
                  </a:lnTo>
                  <a:lnTo>
                    <a:pt x="1082" y="1723"/>
                  </a:lnTo>
                  <a:lnTo>
                    <a:pt x="1296" y="1723"/>
                  </a:lnTo>
                  <a:lnTo>
                    <a:pt x="1510" y="1723"/>
                  </a:lnTo>
                  <a:lnTo>
                    <a:pt x="1724" y="1723"/>
                  </a:lnTo>
                  <a:lnTo>
                    <a:pt x="1938" y="1723"/>
                  </a:lnTo>
                  <a:lnTo>
                    <a:pt x="2152" y="1723"/>
                  </a:lnTo>
                  <a:lnTo>
                    <a:pt x="2366" y="1723"/>
                  </a:lnTo>
                  <a:lnTo>
                    <a:pt x="2579" y="1723"/>
                  </a:lnTo>
                  <a:lnTo>
                    <a:pt x="2793" y="1723"/>
                  </a:lnTo>
                  <a:lnTo>
                    <a:pt x="3007" y="1723"/>
                  </a:lnTo>
                  <a:lnTo>
                    <a:pt x="3221" y="1723"/>
                  </a:lnTo>
                  <a:lnTo>
                    <a:pt x="3435" y="1723"/>
                  </a:lnTo>
                  <a:lnTo>
                    <a:pt x="3649" y="1723"/>
                  </a:lnTo>
                  <a:lnTo>
                    <a:pt x="3863" y="1723"/>
                  </a:lnTo>
                  <a:lnTo>
                    <a:pt x="4077" y="1723"/>
                  </a:lnTo>
                  <a:lnTo>
                    <a:pt x="4291" y="1723"/>
                  </a:lnTo>
                  <a:lnTo>
                    <a:pt x="4505" y="1723"/>
                  </a:lnTo>
                  <a:lnTo>
                    <a:pt x="4719" y="1723"/>
                  </a:lnTo>
                  <a:lnTo>
                    <a:pt x="4933" y="1723"/>
                  </a:lnTo>
                  <a:lnTo>
                    <a:pt x="5147" y="1723"/>
                  </a:lnTo>
                  <a:lnTo>
                    <a:pt x="5361" y="1723"/>
                  </a:lnTo>
                  <a:lnTo>
                    <a:pt x="5575" y="1723"/>
                  </a:lnTo>
                  <a:lnTo>
                    <a:pt x="5789" y="1723"/>
                  </a:lnTo>
                  <a:lnTo>
                    <a:pt x="6003" y="1723"/>
                  </a:lnTo>
                  <a:lnTo>
                    <a:pt x="6217" y="1723"/>
                  </a:lnTo>
                  <a:lnTo>
                    <a:pt x="6431" y="1723"/>
                  </a:lnTo>
                  <a:lnTo>
                    <a:pt x="6645" y="1723"/>
                  </a:lnTo>
                  <a:lnTo>
                    <a:pt x="6859" y="1723"/>
                  </a:lnTo>
                  <a:lnTo>
                    <a:pt x="7073" y="1723"/>
                  </a:lnTo>
                  <a:lnTo>
                    <a:pt x="7287" y="1723"/>
                  </a:lnTo>
                  <a:lnTo>
                    <a:pt x="7501" y="1723"/>
                  </a:lnTo>
                  <a:lnTo>
                    <a:pt x="7715" y="1723"/>
                  </a:lnTo>
                  <a:lnTo>
                    <a:pt x="7929" y="1723"/>
                  </a:lnTo>
                  <a:lnTo>
                    <a:pt x="8143" y="1723"/>
                  </a:lnTo>
                  <a:lnTo>
                    <a:pt x="8357" y="1723"/>
                  </a:lnTo>
                  <a:lnTo>
                    <a:pt x="8571" y="1723"/>
                  </a:lnTo>
                  <a:lnTo>
                    <a:pt x="8785" y="1723"/>
                  </a:lnTo>
                  <a:lnTo>
                    <a:pt x="8999" y="1723"/>
                  </a:lnTo>
                  <a:lnTo>
                    <a:pt x="9213" y="1723"/>
                  </a:lnTo>
                  <a:lnTo>
                    <a:pt x="9427" y="1723"/>
                  </a:lnTo>
                  <a:lnTo>
                    <a:pt x="9641" y="1723"/>
                  </a:lnTo>
                  <a:lnTo>
                    <a:pt x="9855" y="1723"/>
                  </a:lnTo>
                  <a:lnTo>
                    <a:pt x="10069" y="1723"/>
                  </a:lnTo>
                  <a:lnTo>
                    <a:pt x="10283" y="1723"/>
                  </a:lnTo>
                  <a:lnTo>
                    <a:pt x="10497" y="1723"/>
                  </a:lnTo>
                  <a:lnTo>
                    <a:pt x="10711" y="1723"/>
                  </a:lnTo>
                  <a:lnTo>
                    <a:pt x="10925" y="1723"/>
                  </a:lnTo>
                  <a:lnTo>
                    <a:pt x="11139" y="1723"/>
                  </a:lnTo>
                  <a:lnTo>
                    <a:pt x="11353" y="1723"/>
                  </a:lnTo>
                  <a:lnTo>
                    <a:pt x="11567" y="1723"/>
                  </a:lnTo>
                  <a:lnTo>
                    <a:pt x="11781" y="1723"/>
                  </a:lnTo>
                  <a:lnTo>
                    <a:pt x="11995" y="1723"/>
                  </a:lnTo>
                  <a:lnTo>
                    <a:pt x="12209" y="1723"/>
                  </a:lnTo>
                  <a:lnTo>
                    <a:pt x="12422" y="1723"/>
                  </a:lnTo>
                  <a:lnTo>
                    <a:pt x="12636" y="1723"/>
                  </a:lnTo>
                  <a:lnTo>
                    <a:pt x="12850" y="1723"/>
                  </a:lnTo>
                  <a:lnTo>
                    <a:pt x="13064" y="1723"/>
                  </a:lnTo>
                  <a:lnTo>
                    <a:pt x="13278" y="1723"/>
                  </a:lnTo>
                  <a:lnTo>
                    <a:pt x="13492" y="1723"/>
                  </a:lnTo>
                  <a:lnTo>
                    <a:pt x="13706" y="1723"/>
                  </a:lnTo>
                  <a:lnTo>
                    <a:pt x="13920" y="1723"/>
                  </a:lnTo>
                  <a:lnTo>
                    <a:pt x="14134" y="1723"/>
                  </a:lnTo>
                  <a:lnTo>
                    <a:pt x="14348" y="1723"/>
                  </a:lnTo>
                  <a:lnTo>
                    <a:pt x="14562" y="1723"/>
                  </a:lnTo>
                  <a:lnTo>
                    <a:pt x="14776" y="1723"/>
                  </a:lnTo>
                  <a:lnTo>
                    <a:pt x="14990" y="1723"/>
                  </a:lnTo>
                  <a:lnTo>
                    <a:pt x="15204" y="1723"/>
                  </a:lnTo>
                  <a:lnTo>
                    <a:pt x="15418" y="1723"/>
                  </a:lnTo>
                  <a:lnTo>
                    <a:pt x="15632" y="1723"/>
                  </a:lnTo>
                  <a:lnTo>
                    <a:pt x="15846" y="1723"/>
                  </a:lnTo>
                  <a:lnTo>
                    <a:pt x="16060" y="1723"/>
                  </a:lnTo>
                  <a:lnTo>
                    <a:pt x="16274" y="1723"/>
                  </a:lnTo>
                  <a:lnTo>
                    <a:pt x="16488" y="1723"/>
                  </a:lnTo>
                  <a:lnTo>
                    <a:pt x="16702" y="1723"/>
                  </a:lnTo>
                  <a:lnTo>
                    <a:pt x="16916" y="1723"/>
                  </a:lnTo>
                  <a:lnTo>
                    <a:pt x="17130" y="1723"/>
                  </a:lnTo>
                  <a:lnTo>
                    <a:pt x="17344" y="1723"/>
                  </a:lnTo>
                  <a:lnTo>
                    <a:pt x="17558" y="1723"/>
                  </a:lnTo>
                  <a:lnTo>
                    <a:pt x="17772" y="1723"/>
                  </a:lnTo>
                  <a:lnTo>
                    <a:pt x="17986" y="1723"/>
                  </a:lnTo>
                  <a:lnTo>
                    <a:pt x="18200" y="1723"/>
                  </a:lnTo>
                  <a:lnTo>
                    <a:pt x="18414" y="1723"/>
                  </a:lnTo>
                  <a:lnTo>
                    <a:pt x="18628" y="1723"/>
                  </a:lnTo>
                  <a:lnTo>
                    <a:pt x="18842" y="1723"/>
                  </a:lnTo>
                  <a:lnTo>
                    <a:pt x="19056" y="1723"/>
                  </a:lnTo>
                  <a:lnTo>
                    <a:pt x="19270" y="1723"/>
                  </a:lnTo>
                  <a:lnTo>
                    <a:pt x="19484" y="1723"/>
                  </a:lnTo>
                  <a:lnTo>
                    <a:pt x="19698" y="1723"/>
                  </a:lnTo>
                  <a:lnTo>
                    <a:pt x="19912" y="1723"/>
                  </a:lnTo>
                  <a:lnTo>
                    <a:pt x="20126" y="1723"/>
                  </a:lnTo>
                  <a:lnTo>
                    <a:pt x="20340" y="1723"/>
                  </a:lnTo>
                  <a:lnTo>
                    <a:pt x="20554" y="1723"/>
                  </a:lnTo>
                  <a:lnTo>
                    <a:pt x="20768" y="1723"/>
                  </a:lnTo>
                  <a:lnTo>
                    <a:pt x="20982" y="1723"/>
                  </a:lnTo>
                  <a:lnTo>
                    <a:pt x="21196" y="1723"/>
                  </a:lnTo>
                  <a:lnTo>
                    <a:pt x="21410" y="1723"/>
                  </a:lnTo>
                  <a:lnTo>
                    <a:pt x="21624" y="1723"/>
                  </a:lnTo>
                  <a:lnTo>
                    <a:pt x="21838" y="1723"/>
                  </a:lnTo>
                  <a:lnTo>
                    <a:pt x="22051" y="1723"/>
                  </a:lnTo>
                  <a:lnTo>
                    <a:pt x="22265" y="1723"/>
                  </a:lnTo>
                  <a:lnTo>
                    <a:pt x="22479" y="1723"/>
                  </a:lnTo>
                  <a:lnTo>
                    <a:pt x="22467" y="1735"/>
                  </a:lnTo>
                  <a:lnTo>
                    <a:pt x="22467" y="12"/>
                  </a:lnTo>
                  <a:lnTo>
                    <a:pt x="22479" y="24"/>
                  </a:lnTo>
                  <a:lnTo>
                    <a:pt x="22265" y="24"/>
                  </a:lnTo>
                  <a:lnTo>
                    <a:pt x="22051" y="24"/>
                  </a:lnTo>
                  <a:lnTo>
                    <a:pt x="21838" y="24"/>
                  </a:lnTo>
                  <a:lnTo>
                    <a:pt x="21624" y="24"/>
                  </a:lnTo>
                  <a:lnTo>
                    <a:pt x="21410" y="24"/>
                  </a:lnTo>
                  <a:lnTo>
                    <a:pt x="21196" y="24"/>
                  </a:lnTo>
                  <a:lnTo>
                    <a:pt x="20982" y="24"/>
                  </a:lnTo>
                  <a:lnTo>
                    <a:pt x="20768" y="24"/>
                  </a:lnTo>
                  <a:lnTo>
                    <a:pt x="20554" y="24"/>
                  </a:lnTo>
                  <a:lnTo>
                    <a:pt x="20340" y="24"/>
                  </a:lnTo>
                  <a:lnTo>
                    <a:pt x="20126" y="24"/>
                  </a:lnTo>
                  <a:lnTo>
                    <a:pt x="19912" y="24"/>
                  </a:lnTo>
                  <a:lnTo>
                    <a:pt x="19698" y="24"/>
                  </a:lnTo>
                  <a:lnTo>
                    <a:pt x="19484" y="24"/>
                  </a:lnTo>
                  <a:lnTo>
                    <a:pt x="19270" y="24"/>
                  </a:lnTo>
                  <a:lnTo>
                    <a:pt x="19056" y="24"/>
                  </a:lnTo>
                  <a:lnTo>
                    <a:pt x="18842" y="24"/>
                  </a:lnTo>
                  <a:lnTo>
                    <a:pt x="18628" y="24"/>
                  </a:lnTo>
                  <a:lnTo>
                    <a:pt x="18414" y="24"/>
                  </a:lnTo>
                  <a:lnTo>
                    <a:pt x="18200" y="24"/>
                  </a:lnTo>
                  <a:lnTo>
                    <a:pt x="17986" y="24"/>
                  </a:lnTo>
                  <a:lnTo>
                    <a:pt x="17772" y="24"/>
                  </a:lnTo>
                  <a:lnTo>
                    <a:pt x="17558" y="24"/>
                  </a:lnTo>
                  <a:lnTo>
                    <a:pt x="17344" y="24"/>
                  </a:lnTo>
                  <a:lnTo>
                    <a:pt x="17130" y="24"/>
                  </a:lnTo>
                  <a:lnTo>
                    <a:pt x="16916" y="24"/>
                  </a:lnTo>
                  <a:lnTo>
                    <a:pt x="16702" y="24"/>
                  </a:lnTo>
                  <a:lnTo>
                    <a:pt x="16488" y="24"/>
                  </a:lnTo>
                  <a:lnTo>
                    <a:pt x="16274" y="24"/>
                  </a:lnTo>
                  <a:lnTo>
                    <a:pt x="16060" y="24"/>
                  </a:lnTo>
                  <a:lnTo>
                    <a:pt x="15846" y="24"/>
                  </a:lnTo>
                  <a:lnTo>
                    <a:pt x="15632" y="24"/>
                  </a:lnTo>
                  <a:lnTo>
                    <a:pt x="15418" y="24"/>
                  </a:lnTo>
                  <a:lnTo>
                    <a:pt x="15204" y="24"/>
                  </a:lnTo>
                  <a:lnTo>
                    <a:pt x="14990" y="24"/>
                  </a:lnTo>
                  <a:lnTo>
                    <a:pt x="14776" y="24"/>
                  </a:lnTo>
                  <a:lnTo>
                    <a:pt x="14562" y="24"/>
                  </a:lnTo>
                  <a:lnTo>
                    <a:pt x="14348" y="24"/>
                  </a:lnTo>
                  <a:lnTo>
                    <a:pt x="14134" y="24"/>
                  </a:lnTo>
                  <a:lnTo>
                    <a:pt x="13920" y="24"/>
                  </a:lnTo>
                  <a:lnTo>
                    <a:pt x="13706" y="24"/>
                  </a:lnTo>
                  <a:lnTo>
                    <a:pt x="13492" y="24"/>
                  </a:lnTo>
                  <a:lnTo>
                    <a:pt x="13278" y="24"/>
                  </a:lnTo>
                  <a:lnTo>
                    <a:pt x="13064" y="24"/>
                  </a:lnTo>
                  <a:lnTo>
                    <a:pt x="12850" y="24"/>
                  </a:lnTo>
                  <a:lnTo>
                    <a:pt x="12636" y="24"/>
                  </a:lnTo>
                  <a:lnTo>
                    <a:pt x="12422" y="24"/>
                  </a:lnTo>
                  <a:lnTo>
                    <a:pt x="12209" y="24"/>
                  </a:lnTo>
                  <a:lnTo>
                    <a:pt x="11995" y="24"/>
                  </a:lnTo>
                  <a:lnTo>
                    <a:pt x="11781" y="24"/>
                  </a:lnTo>
                  <a:lnTo>
                    <a:pt x="11567" y="24"/>
                  </a:lnTo>
                  <a:lnTo>
                    <a:pt x="11353" y="24"/>
                  </a:lnTo>
                  <a:lnTo>
                    <a:pt x="11139" y="24"/>
                  </a:lnTo>
                  <a:lnTo>
                    <a:pt x="10925" y="24"/>
                  </a:lnTo>
                  <a:lnTo>
                    <a:pt x="10711" y="24"/>
                  </a:lnTo>
                  <a:lnTo>
                    <a:pt x="10497" y="24"/>
                  </a:lnTo>
                  <a:lnTo>
                    <a:pt x="10283" y="24"/>
                  </a:lnTo>
                  <a:lnTo>
                    <a:pt x="10069" y="24"/>
                  </a:lnTo>
                  <a:lnTo>
                    <a:pt x="9855" y="24"/>
                  </a:lnTo>
                  <a:lnTo>
                    <a:pt x="9641" y="24"/>
                  </a:lnTo>
                  <a:lnTo>
                    <a:pt x="9427" y="24"/>
                  </a:lnTo>
                  <a:lnTo>
                    <a:pt x="9213" y="24"/>
                  </a:lnTo>
                  <a:lnTo>
                    <a:pt x="8999" y="24"/>
                  </a:lnTo>
                  <a:lnTo>
                    <a:pt x="8785" y="24"/>
                  </a:lnTo>
                  <a:lnTo>
                    <a:pt x="8571" y="24"/>
                  </a:lnTo>
                  <a:lnTo>
                    <a:pt x="8357" y="24"/>
                  </a:lnTo>
                  <a:lnTo>
                    <a:pt x="8143" y="24"/>
                  </a:lnTo>
                  <a:lnTo>
                    <a:pt x="7929" y="24"/>
                  </a:lnTo>
                  <a:lnTo>
                    <a:pt x="7715" y="24"/>
                  </a:lnTo>
                  <a:lnTo>
                    <a:pt x="7501" y="24"/>
                  </a:lnTo>
                  <a:lnTo>
                    <a:pt x="7287" y="24"/>
                  </a:lnTo>
                  <a:lnTo>
                    <a:pt x="7073" y="24"/>
                  </a:lnTo>
                  <a:lnTo>
                    <a:pt x="6859" y="24"/>
                  </a:lnTo>
                  <a:lnTo>
                    <a:pt x="6645" y="24"/>
                  </a:lnTo>
                  <a:lnTo>
                    <a:pt x="6431" y="24"/>
                  </a:lnTo>
                  <a:lnTo>
                    <a:pt x="6217" y="24"/>
                  </a:lnTo>
                  <a:lnTo>
                    <a:pt x="6003" y="24"/>
                  </a:lnTo>
                  <a:lnTo>
                    <a:pt x="5789" y="24"/>
                  </a:lnTo>
                  <a:lnTo>
                    <a:pt x="5575" y="24"/>
                  </a:lnTo>
                  <a:lnTo>
                    <a:pt x="5361" y="24"/>
                  </a:lnTo>
                  <a:lnTo>
                    <a:pt x="5147" y="24"/>
                  </a:lnTo>
                  <a:lnTo>
                    <a:pt x="4933" y="24"/>
                  </a:lnTo>
                  <a:lnTo>
                    <a:pt x="4719" y="24"/>
                  </a:lnTo>
                  <a:lnTo>
                    <a:pt x="4505" y="24"/>
                  </a:lnTo>
                  <a:lnTo>
                    <a:pt x="4291" y="24"/>
                  </a:lnTo>
                  <a:lnTo>
                    <a:pt x="4077" y="24"/>
                  </a:lnTo>
                  <a:lnTo>
                    <a:pt x="3863" y="24"/>
                  </a:lnTo>
                  <a:lnTo>
                    <a:pt x="3649" y="24"/>
                  </a:lnTo>
                  <a:lnTo>
                    <a:pt x="3435" y="24"/>
                  </a:lnTo>
                  <a:lnTo>
                    <a:pt x="3221" y="24"/>
                  </a:lnTo>
                  <a:lnTo>
                    <a:pt x="3007" y="24"/>
                  </a:lnTo>
                  <a:lnTo>
                    <a:pt x="2793" y="24"/>
                  </a:lnTo>
                  <a:lnTo>
                    <a:pt x="2579" y="24"/>
                  </a:lnTo>
                  <a:lnTo>
                    <a:pt x="2366" y="24"/>
                  </a:lnTo>
                  <a:lnTo>
                    <a:pt x="2152" y="24"/>
                  </a:lnTo>
                  <a:lnTo>
                    <a:pt x="1938" y="24"/>
                  </a:lnTo>
                  <a:lnTo>
                    <a:pt x="1724" y="24"/>
                  </a:lnTo>
                  <a:lnTo>
                    <a:pt x="1510" y="24"/>
                  </a:lnTo>
                  <a:lnTo>
                    <a:pt x="1296" y="24"/>
                  </a:lnTo>
                  <a:lnTo>
                    <a:pt x="1082" y="24"/>
                  </a:lnTo>
                  <a:lnTo>
                    <a:pt x="868" y="24"/>
                  </a:lnTo>
                  <a:lnTo>
                    <a:pt x="654" y="24"/>
                  </a:lnTo>
                  <a:lnTo>
                    <a:pt x="440" y="24"/>
                  </a:lnTo>
                  <a:lnTo>
                    <a:pt x="226" y="24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24" y="1735"/>
                  </a:lnTo>
                  <a:close/>
                </a:path>
              </a:pathLst>
            </a:custGeom>
            <a:solidFill>
              <a:srgbClr val="00B050"/>
            </a:solidFill>
            <a:ln w="1588" cap="flat">
              <a:solidFill>
                <a:srgbClr val="00B05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465" y="2711"/>
              <a:ext cx="3155" cy="336"/>
            </a:xfrm>
            <a:custGeom>
              <a:avLst/>
              <a:gdLst>
                <a:gd name="T0" fmla="*/ 90 w 3155"/>
                <a:gd name="T1" fmla="*/ 0 h 336"/>
                <a:gd name="T2" fmla="*/ 210 w 3155"/>
                <a:gd name="T3" fmla="*/ 0 h 336"/>
                <a:gd name="T4" fmla="*/ 330 w 3155"/>
                <a:gd name="T5" fmla="*/ 0 h 336"/>
                <a:gd name="T6" fmla="*/ 451 w 3155"/>
                <a:gd name="T7" fmla="*/ 0 h 336"/>
                <a:gd name="T8" fmla="*/ 571 w 3155"/>
                <a:gd name="T9" fmla="*/ 0 h 336"/>
                <a:gd name="T10" fmla="*/ 691 w 3155"/>
                <a:gd name="T11" fmla="*/ 0 h 336"/>
                <a:gd name="T12" fmla="*/ 811 w 3155"/>
                <a:gd name="T13" fmla="*/ 0 h 336"/>
                <a:gd name="T14" fmla="*/ 931 w 3155"/>
                <a:gd name="T15" fmla="*/ 0 h 336"/>
                <a:gd name="T16" fmla="*/ 1052 w 3155"/>
                <a:gd name="T17" fmla="*/ 0 h 336"/>
                <a:gd name="T18" fmla="*/ 1172 w 3155"/>
                <a:gd name="T19" fmla="*/ 0 h 336"/>
                <a:gd name="T20" fmla="*/ 1292 w 3155"/>
                <a:gd name="T21" fmla="*/ 0 h 336"/>
                <a:gd name="T22" fmla="*/ 1412 w 3155"/>
                <a:gd name="T23" fmla="*/ 0 h 336"/>
                <a:gd name="T24" fmla="*/ 1533 w 3155"/>
                <a:gd name="T25" fmla="*/ 0 h 336"/>
                <a:gd name="T26" fmla="*/ 1653 w 3155"/>
                <a:gd name="T27" fmla="*/ 0 h 336"/>
                <a:gd name="T28" fmla="*/ 1773 w 3155"/>
                <a:gd name="T29" fmla="*/ 0 h 336"/>
                <a:gd name="T30" fmla="*/ 1893 w 3155"/>
                <a:gd name="T31" fmla="*/ 0 h 336"/>
                <a:gd name="T32" fmla="*/ 2013 w 3155"/>
                <a:gd name="T33" fmla="*/ 0 h 336"/>
                <a:gd name="T34" fmla="*/ 2134 w 3155"/>
                <a:gd name="T35" fmla="*/ 0 h 336"/>
                <a:gd name="T36" fmla="*/ 2254 w 3155"/>
                <a:gd name="T37" fmla="*/ 0 h 336"/>
                <a:gd name="T38" fmla="*/ 2374 w 3155"/>
                <a:gd name="T39" fmla="*/ 0 h 336"/>
                <a:gd name="T40" fmla="*/ 2494 w 3155"/>
                <a:gd name="T41" fmla="*/ 0 h 336"/>
                <a:gd name="T42" fmla="*/ 2615 w 3155"/>
                <a:gd name="T43" fmla="*/ 0 h 336"/>
                <a:gd name="T44" fmla="*/ 2735 w 3155"/>
                <a:gd name="T45" fmla="*/ 0 h 336"/>
                <a:gd name="T46" fmla="*/ 2855 w 3155"/>
                <a:gd name="T47" fmla="*/ 0 h 336"/>
                <a:gd name="T48" fmla="*/ 2975 w 3155"/>
                <a:gd name="T49" fmla="*/ 0 h 336"/>
                <a:gd name="T50" fmla="*/ 3095 w 3155"/>
                <a:gd name="T51" fmla="*/ 0 h 336"/>
                <a:gd name="T52" fmla="*/ 3125 w 3155"/>
                <a:gd name="T53" fmla="*/ 336 h 336"/>
                <a:gd name="T54" fmla="*/ 3005 w 3155"/>
                <a:gd name="T55" fmla="*/ 336 h 336"/>
                <a:gd name="T56" fmla="*/ 2885 w 3155"/>
                <a:gd name="T57" fmla="*/ 336 h 336"/>
                <a:gd name="T58" fmla="*/ 2765 w 3155"/>
                <a:gd name="T59" fmla="*/ 336 h 336"/>
                <a:gd name="T60" fmla="*/ 2644 w 3155"/>
                <a:gd name="T61" fmla="*/ 336 h 336"/>
                <a:gd name="T62" fmla="*/ 2524 w 3155"/>
                <a:gd name="T63" fmla="*/ 336 h 336"/>
                <a:gd name="T64" fmla="*/ 2404 w 3155"/>
                <a:gd name="T65" fmla="*/ 336 h 336"/>
                <a:gd name="T66" fmla="*/ 2284 w 3155"/>
                <a:gd name="T67" fmla="*/ 336 h 336"/>
                <a:gd name="T68" fmla="*/ 2163 w 3155"/>
                <a:gd name="T69" fmla="*/ 336 h 336"/>
                <a:gd name="T70" fmla="*/ 2043 w 3155"/>
                <a:gd name="T71" fmla="*/ 336 h 336"/>
                <a:gd name="T72" fmla="*/ 1923 w 3155"/>
                <a:gd name="T73" fmla="*/ 336 h 336"/>
                <a:gd name="T74" fmla="*/ 1803 w 3155"/>
                <a:gd name="T75" fmla="*/ 336 h 336"/>
                <a:gd name="T76" fmla="*/ 1683 w 3155"/>
                <a:gd name="T77" fmla="*/ 336 h 336"/>
                <a:gd name="T78" fmla="*/ 1562 w 3155"/>
                <a:gd name="T79" fmla="*/ 336 h 336"/>
                <a:gd name="T80" fmla="*/ 1442 w 3155"/>
                <a:gd name="T81" fmla="*/ 336 h 336"/>
                <a:gd name="T82" fmla="*/ 1322 w 3155"/>
                <a:gd name="T83" fmla="*/ 336 h 336"/>
                <a:gd name="T84" fmla="*/ 1202 w 3155"/>
                <a:gd name="T85" fmla="*/ 336 h 336"/>
                <a:gd name="T86" fmla="*/ 1081 w 3155"/>
                <a:gd name="T87" fmla="*/ 336 h 336"/>
                <a:gd name="T88" fmla="*/ 961 w 3155"/>
                <a:gd name="T89" fmla="*/ 336 h 336"/>
                <a:gd name="T90" fmla="*/ 841 w 3155"/>
                <a:gd name="T91" fmla="*/ 336 h 336"/>
                <a:gd name="T92" fmla="*/ 721 w 3155"/>
                <a:gd name="T93" fmla="*/ 336 h 336"/>
                <a:gd name="T94" fmla="*/ 601 w 3155"/>
                <a:gd name="T95" fmla="*/ 336 h 336"/>
                <a:gd name="T96" fmla="*/ 480 w 3155"/>
                <a:gd name="T97" fmla="*/ 336 h 336"/>
                <a:gd name="T98" fmla="*/ 361 w 3155"/>
                <a:gd name="T99" fmla="*/ 336 h 336"/>
                <a:gd name="T100" fmla="*/ 240 w 3155"/>
                <a:gd name="T101" fmla="*/ 336 h 336"/>
                <a:gd name="T102" fmla="*/ 120 w 3155"/>
                <a:gd name="T103" fmla="*/ 336 h 336"/>
                <a:gd name="T104" fmla="*/ 0 w 3155"/>
                <a:gd name="T10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55" h="336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90" y="0"/>
                  </a:lnTo>
                  <a:lnTo>
                    <a:pt x="120" y="0"/>
                  </a:lnTo>
                  <a:lnTo>
                    <a:pt x="150" y="0"/>
                  </a:lnTo>
                  <a:lnTo>
                    <a:pt x="180" y="0"/>
                  </a:lnTo>
                  <a:lnTo>
                    <a:pt x="210" y="0"/>
                  </a:lnTo>
                  <a:lnTo>
                    <a:pt x="240" y="0"/>
                  </a:lnTo>
                  <a:lnTo>
                    <a:pt x="270" y="0"/>
                  </a:lnTo>
                  <a:lnTo>
                    <a:pt x="301" y="0"/>
                  </a:lnTo>
                  <a:lnTo>
                    <a:pt x="330" y="0"/>
                  </a:lnTo>
                  <a:lnTo>
                    <a:pt x="361" y="0"/>
                  </a:lnTo>
                  <a:lnTo>
                    <a:pt x="390" y="0"/>
                  </a:lnTo>
                  <a:lnTo>
                    <a:pt x="420" y="0"/>
                  </a:lnTo>
                  <a:lnTo>
                    <a:pt x="451" y="0"/>
                  </a:lnTo>
                  <a:lnTo>
                    <a:pt x="480" y="0"/>
                  </a:lnTo>
                  <a:lnTo>
                    <a:pt x="511" y="0"/>
                  </a:lnTo>
                  <a:lnTo>
                    <a:pt x="540" y="0"/>
                  </a:lnTo>
                  <a:lnTo>
                    <a:pt x="571" y="0"/>
                  </a:lnTo>
                  <a:lnTo>
                    <a:pt x="601" y="0"/>
                  </a:lnTo>
                  <a:lnTo>
                    <a:pt x="631" y="0"/>
                  </a:lnTo>
                  <a:lnTo>
                    <a:pt x="661" y="0"/>
                  </a:lnTo>
                  <a:lnTo>
                    <a:pt x="691" y="0"/>
                  </a:lnTo>
                  <a:lnTo>
                    <a:pt x="721" y="0"/>
                  </a:lnTo>
                  <a:lnTo>
                    <a:pt x="751" y="0"/>
                  </a:lnTo>
                  <a:lnTo>
                    <a:pt x="781" y="0"/>
                  </a:lnTo>
                  <a:lnTo>
                    <a:pt x="811" y="0"/>
                  </a:lnTo>
                  <a:lnTo>
                    <a:pt x="841" y="0"/>
                  </a:lnTo>
                  <a:lnTo>
                    <a:pt x="871" y="0"/>
                  </a:lnTo>
                  <a:lnTo>
                    <a:pt x="901" y="0"/>
                  </a:lnTo>
                  <a:lnTo>
                    <a:pt x="931" y="0"/>
                  </a:lnTo>
                  <a:lnTo>
                    <a:pt x="961" y="0"/>
                  </a:lnTo>
                  <a:lnTo>
                    <a:pt x="992" y="0"/>
                  </a:lnTo>
                  <a:lnTo>
                    <a:pt x="1021" y="0"/>
                  </a:lnTo>
                  <a:lnTo>
                    <a:pt x="1052" y="0"/>
                  </a:lnTo>
                  <a:lnTo>
                    <a:pt x="1081" y="0"/>
                  </a:lnTo>
                  <a:lnTo>
                    <a:pt x="1112" y="0"/>
                  </a:lnTo>
                  <a:lnTo>
                    <a:pt x="1142" y="0"/>
                  </a:lnTo>
                  <a:lnTo>
                    <a:pt x="1172" y="0"/>
                  </a:lnTo>
                  <a:lnTo>
                    <a:pt x="1202" y="0"/>
                  </a:lnTo>
                  <a:lnTo>
                    <a:pt x="1232" y="0"/>
                  </a:lnTo>
                  <a:lnTo>
                    <a:pt x="1262" y="0"/>
                  </a:lnTo>
                  <a:lnTo>
                    <a:pt x="1292" y="0"/>
                  </a:lnTo>
                  <a:lnTo>
                    <a:pt x="1322" y="0"/>
                  </a:lnTo>
                  <a:lnTo>
                    <a:pt x="1352" y="0"/>
                  </a:lnTo>
                  <a:lnTo>
                    <a:pt x="1382" y="0"/>
                  </a:lnTo>
                  <a:lnTo>
                    <a:pt x="1412" y="0"/>
                  </a:lnTo>
                  <a:lnTo>
                    <a:pt x="1442" y="0"/>
                  </a:lnTo>
                  <a:lnTo>
                    <a:pt x="1472" y="0"/>
                  </a:lnTo>
                  <a:lnTo>
                    <a:pt x="1502" y="0"/>
                  </a:lnTo>
                  <a:lnTo>
                    <a:pt x="1533" y="0"/>
                  </a:lnTo>
                  <a:lnTo>
                    <a:pt x="1562" y="0"/>
                  </a:lnTo>
                  <a:lnTo>
                    <a:pt x="1593" y="0"/>
                  </a:lnTo>
                  <a:lnTo>
                    <a:pt x="1622" y="0"/>
                  </a:lnTo>
                  <a:lnTo>
                    <a:pt x="1653" y="0"/>
                  </a:lnTo>
                  <a:lnTo>
                    <a:pt x="1683" y="0"/>
                  </a:lnTo>
                  <a:lnTo>
                    <a:pt x="1713" y="0"/>
                  </a:lnTo>
                  <a:lnTo>
                    <a:pt x="1743" y="0"/>
                  </a:lnTo>
                  <a:lnTo>
                    <a:pt x="1773" y="0"/>
                  </a:lnTo>
                  <a:lnTo>
                    <a:pt x="1803" y="0"/>
                  </a:lnTo>
                  <a:lnTo>
                    <a:pt x="1833" y="0"/>
                  </a:lnTo>
                  <a:lnTo>
                    <a:pt x="1863" y="0"/>
                  </a:lnTo>
                  <a:lnTo>
                    <a:pt x="1893" y="0"/>
                  </a:lnTo>
                  <a:lnTo>
                    <a:pt x="1923" y="0"/>
                  </a:lnTo>
                  <a:lnTo>
                    <a:pt x="1953" y="0"/>
                  </a:lnTo>
                  <a:lnTo>
                    <a:pt x="1983" y="0"/>
                  </a:lnTo>
                  <a:lnTo>
                    <a:pt x="2013" y="0"/>
                  </a:lnTo>
                  <a:lnTo>
                    <a:pt x="2043" y="0"/>
                  </a:lnTo>
                  <a:lnTo>
                    <a:pt x="2074" y="0"/>
                  </a:lnTo>
                  <a:lnTo>
                    <a:pt x="2103" y="0"/>
                  </a:lnTo>
                  <a:lnTo>
                    <a:pt x="2134" y="0"/>
                  </a:lnTo>
                  <a:lnTo>
                    <a:pt x="2163" y="0"/>
                  </a:lnTo>
                  <a:lnTo>
                    <a:pt x="2194" y="0"/>
                  </a:lnTo>
                  <a:lnTo>
                    <a:pt x="2224" y="0"/>
                  </a:lnTo>
                  <a:lnTo>
                    <a:pt x="2254" y="0"/>
                  </a:lnTo>
                  <a:lnTo>
                    <a:pt x="2284" y="0"/>
                  </a:lnTo>
                  <a:lnTo>
                    <a:pt x="2314" y="0"/>
                  </a:lnTo>
                  <a:lnTo>
                    <a:pt x="2344" y="0"/>
                  </a:lnTo>
                  <a:lnTo>
                    <a:pt x="2374" y="0"/>
                  </a:lnTo>
                  <a:lnTo>
                    <a:pt x="2404" y="0"/>
                  </a:lnTo>
                  <a:lnTo>
                    <a:pt x="2434" y="0"/>
                  </a:lnTo>
                  <a:lnTo>
                    <a:pt x="2464" y="0"/>
                  </a:lnTo>
                  <a:lnTo>
                    <a:pt x="2494" y="0"/>
                  </a:lnTo>
                  <a:lnTo>
                    <a:pt x="2524" y="0"/>
                  </a:lnTo>
                  <a:lnTo>
                    <a:pt x="2554" y="0"/>
                  </a:lnTo>
                  <a:lnTo>
                    <a:pt x="2584" y="0"/>
                  </a:lnTo>
                  <a:lnTo>
                    <a:pt x="2615" y="0"/>
                  </a:lnTo>
                  <a:lnTo>
                    <a:pt x="2644" y="0"/>
                  </a:lnTo>
                  <a:lnTo>
                    <a:pt x="2675" y="0"/>
                  </a:lnTo>
                  <a:lnTo>
                    <a:pt x="2704" y="0"/>
                  </a:lnTo>
                  <a:lnTo>
                    <a:pt x="2735" y="0"/>
                  </a:lnTo>
                  <a:lnTo>
                    <a:pt x="2765" y="0"/>
                  </a:lnTo>
                  <a:lnTo>
                    <a:pt x="2795" y="0"/>
                  </a:lnTo>
                  <a:lnTo>
                    <a:pt x="2825" y="0"/>
                  </a:lnTo>
                  <a:lnTo>
                    <a:pt x="2855" y="0"/>
                  </a:lnTo>
                  <a:lnTo>
                    <a:pt x="2885" y="0"/>
                  </a:lnTo>
                  <a:lnTo>
                    <a:pt x="2915" y="0"/>
                  </a:lnTo>
                  <a:lnTo>
                    <a:pt x="2945" y="0"/>
                  </a:lnTo>
                  <a:lnTo>
                    <a:pt x="2975" y="0"/>
                  </a:lnTo>
                  <a:lnTo>
                    <a:pt x="3005" y="0"/>
                  </a:lnTo>
                  <a:lnTo>
                    <a:pt x="3035" y="0"/>
                  </a:lnTo>
                  <a:lnTo>
                    <a:pt x="3065" y="0"/>
                  </a:lnTo>
                  <a:lnTo>
                    <a:pt x="3095" y="0"/>
                  </a:lnTo>
                  <a:lnTo>
                    <a:pt x="3125" y="0"/>
                  </a:lnTo>
                  <a:lnTo>
                    <a:pt x="3155" y="0"/>
                  </a:lnTo>
                  <a:lnTo>
                    <a:pt x="3155" y="336"/>
                  </a:lnTo>
                  <a:lnTo>
                    <a:pt x="3125" y="336"/>
                  </a:lnTo>
                  <a:lnTo>
                    <a:pt x="3095" y="336"/>
                  </a:lnTo>
                  <a:lnTo>
                    <a:pt x="3065" y="336"/>
                  </a:lnTo>
                  <a:lnTo>
                    <a:pt x="3035" y="336"/>
                  </a:lnTo>
                  <a:lnTo>
                    <a:pt x="3005" y="336"/>
                  </a:lnTo>
                  <a:lnTo>
                    <a:pt x="2975" y="336"/>
                  </a:lnTo>
                  <a:lnTo>
                    <a:pt x="2945" y="336"/>
                  </a:lnTo>
                  <a:lnTo>
                    <a:pt x="2915" y="336"/>
                  </a:lnTo>
                  <a:lnTo>
                    <a:pt x="2885" y="336"/>
                  </a:lnTo>
                  <a:lnTo>
                    <a:pt x="2855" y="336"/>
                  </a:lnTo>
                  <a:lnTo>
                    <a:pt x="2825" y="336"/>
                  </a:lnTo>
                  <a:lnTo>
                    <a:pt x="2795" y="336"/>
                  </a:lnTo>
                  <a:lnTo>
                    <a:pt x="2765" y="336"/>
                  </a:lnTo>
                  <a:lnTo>
                    <a:pt x="2735" y="336"/>
                  </a:lnTo>
                  <a:lnTo>
                    <a:pt x="2704" y="336"/>
                  </a:lnTo>
                  <a:lnTo>
                    <a:pt x="2675" y="336"/>
                  </a:lnTo>
                  <a:lnTo>
                    <a:pt x="2644" y="336"/>
                  </a:lnTo>
                  <a:lnTo>
                    <a:pt x="2615" y="336"/>
                  </a:lnTo>
                  <a:lnTo>
                    <a:pt x="2584" y="336"/>
                  </a:lnTo>
                  <a:lnTo>
                    <a:pt x="2554" y="336"/>
                  </a:lnTo>
                  <a:lnTo>
                    <a:pt x="2524" y="336"/>
                  </a:lnTo>
                  <a:lnTo>
                    <a:pt x="2494" y="336"/>
                  </a:lnTo>
                  <a:lnTo>
                    <a:pt x="2464" y="336"/>
                  </a:lnTo>
                  <a:lnTo>
                    <a:pt x="2434" y="336"/>
                  </a:lnTo>
                  <a:lnTo>
                    <a:pt x="2404" y="336"/>
                  </a:lnTo>
                  <a:lnTo>
                    <a:pt x="2374" y="336"/>
                  </a:lnTo>
                  <a:lnTo>
                    <a:pt x="2344" y="336"/>
                  </a:lnTo>
                  <a:lnTo>
                    <a:pt x="2314" y="336"/>
                  </a:lnTo>
                  <a:lnTo>
                    <a:pt x="2284" y="336"/>
                  </a:lnTo>
                  <a:lnTo>
                    <a:pt x="2254" y="336"/>
                  </a:lnTo>
                  <a:lnTo>
                    <a:pt x="2224" y="336"/>
                  </a:lnTo>
                  <a:lnTo>
                    <a:pt x="2194" y="336"/>
                  </a:lnTo>
                  <a:lnTo>
                    <a:pt x="2163" y="336"/>
                  </a:lnTo>
                  <a:lnTo>
                    <a:pt x="2134" y="336"/>
                  </a:lnTo>
                  <a:lnTo>
                    <a:pt x="2103" y="336"/>
                  </a:lnTo>
                  <a:lnTo>
                    <a:pt x="2074" y="336"/>
                  </a:lnTo>
                  <a:lnTo>
                    <a:pt x="2043" y="336"/>
                  </a:lnTo>
                  <a:lnTo>
                    <a:pt x="2013" y="336"/>
                  </a:lnTo>
                  <a:lnTo>
                    <a:pt x="1983" y="336"/>
                  </a:lnTo>
                  <a:lnTo>
                    <a:pt x="1953" y="336"/>
                  </a:lnTo>
                  <a:lnTo>
                    <a:pt x="1923" y="336"/>
                  </a:lnTo>
                  <a:lnTo>
                    <a:pt x="1893" y="336"/>
                  </a:lnTo>
                  <a:lnTo>
                    <a:pt x="1863" y="336"/>
                  </a:lnTo>
                  <a:lnTo>
                    <a:pt x="1833" y="336"/>
                  </a:lnTo>
                  <a:lnTo>
                    <a:pt x="1803" y="336"/>
                  </a:lnTo>
                  <a:lnTo>
                    <a:pt x="1773" y="336"/>
                  </a:lnTo>
                  <a:lnTo>
                    <a:pt x="1743" y="336"/>
                  </a:lnTo>
                  <a:lnTo>
                    <a:pt x="1713" y="336"/>
                  </a:lnTo>
                  <a:lnTo>
                    <a:pt x="1683" y="336"/>
                  </a:lnTo>
                  <a:lnTo>
                    <a:pt x="1653" y="336"/>
                  </a:lnTo>
                  <a:lnTo>
                    <a:pt x="1622" y="336"/>
                  </a:lnTo>
                  <a:lnTo>
                    <a:pt x="1593" y="336"/>
                  </a:lnTo>
                  <a:lnTo>
                    <a:pt x="1562" y="336"/>
                  </a:lnTo>
                  <a:lnTo>
                    <a:pt x="1533" y="336"/>
                  </a:lnTo>
                  <a:lnTo>
                    <a:pt x="1502" y="336"/>
                  </a:lnTo>
                  <a:lnTo>
                    <a:pt x="1472" y="336"/>
                  </a:lnTo>
                  <a:lnTo>
                    <a:pt x="1442" y="336"/>
                  </a:lnTo>
                  <a:lnTo>
                    <a:pt x="1412" y="336"/>
                  </a:lnTo>
                  <a:lnTo>
                    <a:pt x="1382" y="336"/>
                  </a:lnTo>
                  <a:lnTo>
                    <a:pt x="1352" y="336"/>
                  </a:lnTo>
                  <a:lnTo>
                    <a:pt x="1322" y="336"/>
                  </a:lnTo>
                  <a:lnTo>
                    <a:pt x="1292" y="336"/>
                  </a:lnTo>
                  <a:lnTo>
                    <a:pt x="1262" y="336"/>
                  </a:lnTo>
                  <a:lnTo>
                    <a:pt x="1232" y="336"/>
                  </a:lnTo>
                  <a:lnTo>
                    <a:pt x="1202" y="336"/>
                  </a:lnTo>
                  <a:lnTo>
                    <a:pt x="1172" y="336"/>
                  </a:lnTo>
                  <a:lnTo>
                    <a:pt x="1142" y="336"/>
                  </a:lnTo>
                  <a:lnTo>
                    <a:pt x="1112" y="336"/>
                  </a:lnTo>
                  <a:lnTo>
                    <a:pt x="1081" y="336"/>
                  </a:lnTo>
                  <a:lnTo>
                    <a:pt x="1052" y="336"/>
                  </a:lnTo>
                  <a:lnTo>
                    <a:pt x="1021" y="336"/>
                  </a:lnTo>
                  <a:lnTo>
                    <a:pt x="992" y="336"/>
                  </a:lnTo>
                  <a:lnTo>
                    <a:pt x="961" y="336"/>
                  </a:lnTo>
                  <a:lnTo>
                    <a:pt x="931" y="336"/>
                  </a:lnTo>
                  <a:lnTo>
                    <a:pt x="901" y="336"/>
                  </a:lnTo>
                  <a:lnTo>
                    <a:pt x="871" y="336"/>
                  </a:lnTo>
                  <a:lnTo>
                    <a:pt x="841" y="336"/>
                  </a:lnTo>
                  <a:lnTo>
                    <a:pt x="811" y="336"/>
                  </a:lnTo>
                  <a:lnTo>
                    <a:pt x="781" y="336"/>
                  </a:lnTo>
                  <a:lnTo>
                    <a:pt x="751" y="336"/>
                  </a:lnTo>
                  <a:lnTo>
                    <a:pt x="721" y="336"/>
                  </a:lnTo>
                  <a:lnTo>
                    <a:pt x="691" y="336"/>
                  </a:lnTo>
                  <a:lnTo>
                    <a:pt x="661" y="336"/>
                  </a:lnTo>
                  <a:lnTo>
                    <a:pt x="631" y="336"/>
                  </a:lnTo>
                  <a:lnTo>
                    <a:pt x="601" y="336"/>
                  </a:lnTo>
                  <a:lnTo>
                    <a:pt x="571" y="336"/>
                  </a:lnTo>
                  <a:lnTo>
                    <a:pt x="540" y="336"/>
                  </a:lnTo>
                  <a:lnTo>
                    <a:pt x="511" y="336"/>
                  </a:lnTo>
                  <a:lnTo>
                    <a:pt x="480" y="336"/>
                  </a:lnTo>
                  <a:lnTo>
                    <a:pt x="451" y="336"/>
                  </a:lnTo>
                  <a:lnTo>
                    <a:pt x="420" y="336"/>
                  </a:lnTo>
                  <a:lnTo>
                    <a:pt x="390" y="336"/>
                  </a:lnTo>
                  <a:lnTo>
                    <a:pt x="361" y="336"/>
                  </a:lnTo>
                  <a:lnTo>
                    <a:pt x="330" y="336"/>
                  </a:lnTo>
                  <a:lnTo>
                    <a:pt x="301" y="336"/>
                  </a:lnTo>
                  <a:lnTo>
                    <a:pt x="270" y="336"/>
                  </a:lnTo>
                  <a:lnTo>
                    <a:pt x="240" y="336"/>
                  </a:lnTo>
                  <a:lnTo>
                    <a:pt x="210" y="336"/>
                  </a:lnTo>
                  <a:lnTo>
                    <a:pt x="180" y="336"/>
                  </a:lnTo>
                  <a:lnTo>
                    <a:pt x="150" y="336"/>
                  </a:lnTo>
                  <a:lnTo>
                    <a:pt x="120" y="336"/>
                  </a:lnTo>
                  <a:lnTo>
                    <a:pt x="90" y="336"/>
                  </a:lnTo>
                  <a:lnTo>
                    <a:pt x="60" y="336"/>
                  </a:lnTo>
                  <a:lnTo>
                    <a:pt x="30" y="336"/>
                  </a:lnTo>
                  <a:lnTo>
                    <a:pt x="0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CD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463" y="2709"/>
              <a:ext cx="3159" cy="341"/>
            </a:xfrm>
            <a:custGeom>
              <a:avLst/>
              <a:gdLst>
                <a:gd name="T0" fmla="*/ 0 w 22496"/>
                <a:gd name="T1" fmla="*/ 1400 h 2184"/>
                <a:gd name="T2" fmla="*/ 0 w 22496"/>
                <a:gd name="T3" fmla="*/ 504 h 2184"/>
                <a:gd name="T4" fmla="*/ 520 w 22496"/>
                <a:gd name="T5" fmla="*/ 0 h 2184"/>
                <a:gd name="T6" fmla="*/ 1288 w 22496"/>
                <a:gd name="T7" fmla="*/ 0 h 2184"/>
                <a:gd name="T8" fmla="*/ 2056 w 22496"/>
                <a:gd name="T9" fmla="*/ 32 h 2184"/>
                <a:gd name="T10" fmla="*/ 2824 w 22496"/>
                <a:gd name="T11" fmla="*/ 32 h 2184"/>
                <a:gd name="T12" fmla="*/ 3592 w 22496"/>
                <a:gd name="T13" fmla="*/ 32 h 2184"/>
                <a:gd name="T14" fmla="*/ 4360 w 22496"/>
                <a:gd name="T15" fmla="*/ 32 h 2184"/>
                <a:gd name="T16" fmla="*/ 5128 w 22496"/>
                <a:gd name="T17" fmla="*/ 32 h 2184"/>
                <a:gd name="T18" fmla="*/ 5800 w 22496"/>
                <a:gd name="T19" fmla="*/ 32 h 2184"/>
                <a:gd name="T20" fmla="*/ 6648 w 22496"/>
                <a:gd name="T21" fmla="*/ 32 h 2184"/>
                <a:gd name="T22" fmla="*/ 7336 w 22496"/>
                <a:gd name="T23" fmla="*/ 32 h 2184"/>
                <a:gd name="T24" fmla="*/ 8144 w 22496"/>
                <a:gd name="T25" fmla="*/ 32 h 2184"/>
                <a:gd name="T26" fmla="*/ 8872 w 22496"/>
                <a:gd name="T27" fmla="*/ 32 h 2184"/>
                <a:gd name="T28" fmla="*/ 9644 w 22496"/>
                <a:gd name="T29" fmla="*/ 32 h 2184"/>
                <a:gd name="T30" fmla="*/ 10500 w 22496"/>
                <a:gd name="T31" fmla="*/ 0 h 2184"/>
                <a:gd name="T32" fmla="*/ 11048 w 22496"/>
                <a:gd name="T33" fmla="*/ 32 h 2184"/>
                <a:gd name="T34" fmla="*/ 11912 w 22496"/>
                <a:gd name="T35" fmla="*/ 32 h 2184"/>
                <a:gd name="T36" fmla="*/ 12640 w 22496"/>
                <a:gd name="T37" fmla="*/ 0 h 2184"/>
                <a:gd name="T38" fmla="*/ 13352 w 22496"/>
                <a:gd name="T39" fmla="*/ 0 h 2184"/>
                <a:gd name="T40" fmla="*/ 14136 w 22496"/>
                <a:gd name="T41" fmla="*/ 0 h 2184"/>
                <a:gd name="T42" fmla="*/ 14888 w 22496"/>
                <a:gd name="T43" fmla="*/ 0 h 2184"/>
                <a:gd name="T44" fmla="*/ 15752 w 22496"/>
                <a:gd name="T45" fmla="*/ 0 h 2184"/>
                <a:gd name="T46" fmla="*/ 16520 w 22496"/>
                <a:gd name="T47" fmla="*/ 0 h 2184"/>
                <a:gd name="T48" fmla="*/ 17288 w 22496"/>
                <a:gd name="T49" fmla="*/ 0 h 2184"/>
                <a:gd name="T50" fmla="*/ 18056 w 22496"/>
                <a:gd name="T51" fmla="*/ 0 h 2184"/>
                <a:gd name="T52" fmla="*/ 18824 w 22496"/>
                <a:gd name="T53" fmla="*/ 0 h 2184"/>
                <a:gd name="T54" fmla="*/ 19592 w 22496"/>
                <a:gd name="T55" fmla="*/ 32 h 2184"/>
                <a:gd name="T56" fmla="*/ 20360 w 22496"/>
                <a:gd name="T57" fmla="*/ 32 h 2184"/>
                <a:gd name="T58" fmla="*/ 21128 w 22496"/>
                <a:gd name="T59" fmla="*/ 32 h 2184"/>
                <a:gd name="T60" fmla="*/ 21896 w 22496"/>
                <a:gd name="T61" fmla="*/ 32 h 2184"/>
                <a:gd name="T62" fmla="*/ 22496 w 22496"/>
                <a:gd name="T63" fmla="*/ 104 h 2184"/>
                <a:gd name="T64" fmla="*/ 22496 w 22496"/>
                <a:gd name="T65" fmla="*/ 1000 h 2184"/>
                <a:gd name="T66" fmla="*/ 22496 w 22496"/>
                <a:gd name="T67" fmla="*/ 1896 h 2184"/>
                <a:gd name="T68" fmla="*/ 22112 w 22496"/>
                <a:gd name="T69" fmla="*/ 2184 h 2184"/>
                <a:gd name="T70" fmla="*/ 21216 w 22496"/>
                <a:gd name="T71" fmla="*/ 2184 h 2184"/>
                <a:gd name="T72" fmla="*/ 20576 w 22496"/>
                <a:gd name="T73" fmla="*/ 2184 h 2184"/>
                <a:gd name="T74" fmla="*/ 19680 w 22496"/>
                <a:gd name="T75" fmla="*/ 2184 h 2184"/>
                <a:gd name="T76" fmla="*/ 18844 w 22496"/>
                <a:gd name="T77" fmla="*/ 2184 h 2184"/>
                <a:gd name="T78" fmla="*/ 18144 w 22496"/>
                <a:gd name="T79" fmla="*/ 2184 h 2184"/>
                <a:gd name="T80" fmla="*/ 17348 w 22496"/>
                <a:gd name="T81" fmla="*/ 2184 h 2184"/>
                <a:gd name="T82" fmla="*/ 16608 w 22496"/>
                <a:gd name="T83" fmla="*/ 2184 h 2184"/>
                <a:gd name="T84" fmla="*/ 15744 w 22496"/>
                <a:gd name="T85" fmla="*/ 2184 h 2184"/>
                <a:gd name="T86" fmla="*/ 14976 w 22496"/>
                <a:gd name="T87" fmla="*/ 2184 h 2184"/>
                <a:gd name="T88" fmla="*/ 14208 w 22496"/>
                <a:gd name="T89" fmla="*/ 2184 h 2184"/>
                <a:gd name="T90" fmla="*/ 13440 w 22496"/>
                <a:gd name="T91" fmla="*/ 2184 h 2184"/>
                <a:gd name="T92" fmla="*/ 12672 w 22496"/>
                <a:gd name="T93" fmla="*/ 2184 h 2184"/>
                <a:gd name="T94" fmla="*/ 11904 w 22496"/>
                <a:gd name="T95" fmla="*/ 2184 h 2184"/>
                <a:gd name="T96" fmla="*/ 11360 w 22496"/>
                <a:gd name="T97" fmla="*/ 2184 h 2184"/>
                <a:gd name="T98" fmla="*/ 10496 w 22496"/>
                <a:gd name="T99" fmla="*/ 2152 h 2184"/>
                <a:gd name="T100" fmla="*/ 9824 w 22496"/>
                <a:gd name="T101" fmla="*/ 2184 h 2184"/>
                <a:gd name="T102" fmla="*/ 9184 w 22496"/>
                <a:gd name="T103" fmla="*/ 2184 h 2184"/>
                <a:gd name="T104" fmla="*/ 8416 w 22496"/>
                <a:gd name="T105" fmla="*/ 2152 h 2184"/>
                <a:gd name="T106" fmla="*/ 7648 w 22496"/>
                <a:gd name="T107" fmla="*/ 2184 h 2184"/>
                <a:gd name="T108" fmla="*/ 6880 w 22496"/>
                <a:gd name="T109" fmla="*/ 2152 h 2184"/>
                <a:gd name="T110" fmla="*/ 6112 w 22496"/>
                <a:gd name="T111" fmla="*/ 2184 h 2184"/>
                <a:gd name="T112" fmla="*/ 5216 w 22496"/>
                <a:gd name="T113" fmla="*/ 2184 h 2184"/>
                <a:gd name="T114" fmla="*/ 4576 w 22496"/>
                <a:gd name="T115" fmla="*/ 2184 h 2184"/>
                <a:gd name="T116" fmla="*/ 3680 w 22496"/>
                <a:gd name="T117" fmla="*/ 2184 h 2184"/>
                <a:gd name="T118" fmla="*/ 3040 w 22496"/>
                <a:gd name="T119" fmla="*/ 2184 h 2184"/>
                <a:gd name="T120" fmla="*/ 2144 w 22496"/>
                <a:gd name="T121" fmla="*/ 2184 h 2184"/>
                <a:gd name="T122" fmla="*/ 1300 w 22496"/>
                <a:gd name="T123" fmla="*/ 2184 h 2184"/>
                <a:gd name="T124" fmla="*/ 608 w 22496"/>
                <a:gd name="T125" fmla="*/ 2184 h 2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496" h="2184">
                  <a:moveTo>
                    <a:pt x="0" y="2168"/>
                  </a:moveTo>
                  <a:lnTo>
                    <a:pt x="0" y="2072"/>
                  </a:lnTo>
                  <a:lnTo>
                    <a:pt x="32" y="2072"/>
                  </a:lnTo>
                  <a:lnTo>
                    <a:pt x="32" y="2168"/>
                  </a:lnTo>
                  <a:lnTo>
                    <a:pt x="0" y="2168"/>
                  </a:lnTo>
                  <a:close/>
                  <a:moveTo>
                    <a:pt x="0" y="2040"/>
                  </a:moveTo>
                  <a:lnTo>
                    <a:pt x="0" y="1944"/>
                  </a:lnTo>
                  <a:lnTo>
                    <a:pt x="32" y="1944"/>
                  </a:lnTo>
                  <a:lnTo>
                    <a:pt x="32" y="2040"/>
                  </a:lnTo>
                  <a:lnTo>
                    <a:pt x="0" y="2040"/>
                  </a:lnTo>
                  <a:close/>
                  <a:moveTo>
                    <a:pt x="0" y="1912"/>
                  </a:moveTo>
                  <a:lnTo>
                    <a:pt x="0" y="1816"/>
                  </a:lnTo>
                  <a:lnTo>
                    <a:pt x="32" y="1816"/>
                  </a:lnTo>
                  <a:lnTo>
                    <a:pt x="32" y="1912"/>
                  </a:lnTo>
                  <a:lnTo>
                    <a:pt x="0" y="1912"/>
                  </a:lnTo>
                  <a:close/>
                  <a:moveTo>
                    <a:pt x="0" y="1784"/>
                  </a:moveTo>
                  <a:lnTo>
                    <a:pt x="0" y="1688"/>
                  </a:lnTo>
                  <a:lnTo>
                    <a:pt x="32" y="1688"/>
                  </a:lnTo>
                  <a:lnTo>
                    <a:pt x="32" y="1784"/>
                  </a:lnTo>
                  <a:lnTo>
                    <a:pt x="0" y="1784"/>
                  </a:lnTo>
                  <a:close/>
                  <a:moveTo>
                    <a:pt x="0" y="1656"/>
                  </a:moveTo>
                  <a:lnTo>
                    <a:pt x="0" y="1560"/>
                  </a:lnTo>
                  <a:lnTo>
                    <a:pt x="32" y="1560"/>
                  </a:lnTo>
                  <a:lnTo>
                    <a:pt x="32" y="1656"/>
                  </a:lnTo>
                  <a:lnTo>
                    <a:pt x="0" y="1656"/>
                  </a:lnTo>
                  <a:close/>
                  <a:moveTo>
                    <a:pt x="0" y="1528"/>
                  </a:moveTo>
                  <a:lnTo>
                    <a:pt x="0" y="1432"/>
                  </a:lnTo>
                  <a:lnTo>
                    <a:pt x="32" y="1432"/>
                  </a:lnTo>
                  <a:lnTo>
                    <a:pt x="32" y="1528"/>
                  </a:lnTo>
                  <a:lnTo>
                    <a:pt x="0" y="1528"/>
                  </a:lnTo>
                  <a:close/>
                  <a:moveTo>
                    <a:pt x="0" y="1400"/>
                  </a:moveTo>
                  <a:lnTo>
                    <a:pt x="0" y="1304"/>
                  </a:lnTo>
                  <a:lnTo>
                    <a:pt x="32" y="1304"/>
                  </a:lnTo>
                  <a:lnTo>
                    <a:pt x="32" y="1400"/>
                  </a:lnTo>
                  <a:lnTo>
                    <a:pt x="0" y="1400"/>
                  </a:lnTo>
                  <a:close/>
                  <a:moveTo>
                    <a:pt x="0" y="1272"/>
                  </a:moveTo>
                  <a:lnTo>
                    <a:pt x="0" y="1176"/>
                  </a:lnTo>
                  <a:lnTo>
                    <a:pt x="32" y="1176"/>
                  </a:lnTo>
                  <a:lnTo>
                    <a:pt x="32" y="1272"/>
                  </a:lnTo>
                  <a:lnTo>
                    <a:pt x="0" y="1272"/>
                  </a:lnTo>
                  <a:close/>
                  <a:moveTo>
                    <a:pt x="0" y="1144"/>
                  </a:moveTo>
                  <a:lnTo>
                    <a:pt x="0" y="1048"/>
                  </a:lnTo>
                  <a:lnTo>
                    <a:pt x="32" y="1048"/>
                  </a:lnTo>
                  <a:lnTo>
                    <a:pt x="32" y="1144"/>
                  </a:lnTo>
                  <a:lnTo>
                    <a:pt x="0" y="1144"/>
                  </a:lnTo>
                  <a:close/>
                  <a:moveTo>
                    <a:pt x="0" y="1016"/>
                  </a:moveTo>
                  <a:lnTo>
                    <a:pt x="0" y="920"/>
                  </a:lnTo>
                  <a:lnTo>
                    <a:pt x="32" y="920"/>
                  </a:lnTo>
                  <a:lnTo>
                    <a:pt x="32" y="1016"/>
                  </a:lnTo>
                  <a:lnTo>
                    <a:pt x="0" y="1016"/>
                  </a:lnTo>
                  <a:close/>
                  <a:moveTo>
                    <a:pt x="0" y="888"/>
                  </a:moveTo>
                  <a:lnTo>
                    <a:pt x="0" y="792"/>
                  </a:lnTo>
                  <a:lnTo>
                    <a:pt x="32" y="792"/>
                  </a:lnTo>
                  <a:lnTo>
                    <a:pt x="32" y="888"/>
                  </a:lnTo>
                  <a:lnTo>
                    <a:pt x="0" y="888"/>
                  </a:lnTo>
                  <a:close/>
                  <a:moveTo>
                    <a:pt x="0" y="760"/>
                  </a:moveTo>
                  <a:lnTo>
                    <a:pt x="0" y="664"/>
                  </a:lnTo>
                  <a:lnTo>
                    <a:pt x="32" y="664"/>
                  </a:lnTo>
                  <a:lnTo>
                    <a:pt x="32" y="760"/>
                  </a:lnTo>
                  <a:lnTo>
                    <a:pt x="0" y="760"/>
                  </a:lnTo>
                  <a:close/>
                  <a:moveTo>
                    <a:pt x="0" y="632"/>
                  </a:moveTo>
                  <a:lnTo>
                    <a:pt x="0" y="536"/>
                  </a:lnTo>
                  <a:lnTo>
                    <a:pt x="32" y="536"/>
                  </a:lnTo>
                  <a:lnTo>
                    <a:pt x="32" y="632"/>
                  </a:lnTo>
                  <a:lnTo>
                    <a:pt x="0" y="632"/>
                  </a:lnTo>
                  <a:close/>
                  <a:moveTo>
                    <a:pt x="0" y="504"/>
                  </a:moveTo>
                  <a:lnTo>
                    <a:pt x="0" y="408"/>
                  </a:lnTo>
                  <a:lnTo>
                    <a:pt x="32" y="408"/>
                  </a:lnTo>
                  <a:lnTo>
                    <a:pt x="32" y="504"/>
                  </a:lnTo>
                  <a:lnTo>
                    <a:pt x="0" y="504"/>
                  </a:lnTo>
                  <a:close/>
                  <a:moveTo>
                    <a:pt x="0" y="376"/>
                  </a:moveTo>
                  <a:lnTo>
                    <a:pt x="0" y="280"/>
                  </a:lnTo>
                  <a:lnTo>
                    <a:pt x="32" y="280"/>
                  </a:lnTo>
                  <a:lnTo>
                    <a:pt x="32" y="376"/>
                  </a:lnTo>
                  <a:lnTo>
                    <a:pt x="0" y="376"/>
                  </a:lnTo>
                  <a:close/>
                  <a:moveTo>
                    <a:pt x="0" y="248"/>
                  </a:moveTo>
                  <a:lnTo>
                    <a:pt x="0" y="152"/>
                  </a:lnTo>
                  <a:lnTo>
                    <a:pt x="32" y="152"/>
                  </a:lnTo>
                  <a:lnTo>
                    <a:pt x="32" y="248"/>
                  </a:lnTo>
                  <a:lnTo>
                    <a:pt x="0" y="248"/>
                  </a:lnTo>
                  <a:close/>
                  <a:moveTo>
                    <a:pt x="0" y="120"/>
                  </a:moveTo>
                  <a:lnTo>
                    <a:pt x="0" y="24"/>
                  </a:lnTo>
                  <a:lnTo>
                    <a:pt x="32" y="24"/>
                  </a:lnTo>
                  <a:lnTo>
                    <a:pt x="32" y="120"/>
                  </a:lnTo>
                  <a:lnTo>
                    <a:pt x="0" y="120"/>
                  </a:lnTo>
                  <a:close/>
                  <a:moveTo>
                    <a:pt x="40" y="0"/>
                  </a:moveTo>
                  <a:lnTo>
                    <a:pt x="136" y="0"/>
                  </a:lnTo>
                  <a:lnTo>
                    <a:pt x="136" y="32"/>
                  </a:lnTo>
                  <a:lnTo>
                    <a:pt x="40" y="32"/>
                  </a:lnTo>
                  <a:lnTo>
                    <a:pt x="40" y="0"/>
                  </a:lnTo>
                  <a:close/>
                  <a:moveTo>
                    <a:pt x="168" y="0"/>
                  </a:moveTo>
                  <a:lnTo>
                    <a:pt x="228" y="0"/>
                  </a:lnTo>
                  <a:lnTo>
                    <a:pt x="264" y="0"/>
                  </a:lnTo>
                  <a:lnTo>
                    <a:pt x="264" y="32"/>
                  </a:lnTo>
                  <a:lnTo>
                    <a:pt x="228" y="32"/>
                  </a:lnTo>
                  <a:lnTo>
                    <a:pt x="168" y="32"/>
                  </a:lnTo>
                  <a:lnTo>
                    <a:pt x="168" y="0"/>
                  </a:lnTo>
                  <a:close/>
                  <a:moveTo>
                    <a:pt x="296" y="0"/>
                  </a:moveTo>
                  <a:lnTo>
                    <a:pt x="392" y="0"/>
                  </a:lnTo>
                  <a:lnTo>
                    <a:pt x="392" y="32"/>
                  </a:lnTo>
                  <a:lnTo>
                    <a:pt x="296" y="32"/>
                  </a:lnTo>
                  <a:lnTo>
                    <a:pt x="296" y="0"/>
                  </a:lnTo>
                  <a:close/>
                  <a:moveTo>
                    <a:pt x="424" y="0"/>
                  </a:moveTo>
                  <a:lnTo>
                    <a:pt x="444" y="0"/>
                  </a:lnTo>
                  <a:lnTo>
                    <a:pt x="520" y="0"/>
                  </a:lnTo>
                  <a:lnTo>
                    <a:pt x="520" y="32"/>
                  </a:lnTo>
                  <a:lnTo>
                    <a:pt x="444" y="32"/>
                  </a:lnTo>
                  <a:lnTo>
                    <a:pt x="424" y="32"/>
                  </a:lnTo>
                  <a:lnTo>
                    <a:pt x="424" y="0"/>
                  </a:lnTo>
                  <a:close/>
                  <a:moveTo>
                    <a:pt x="552" y="0"/>
                  </a:moveTo>
                  <a:lnTo>
                    <a:pt x="648" y="0"/>
                  </a:lnTo>
                  <a:lnTo>
                    <a:pt x="648" y="32"/>
                  </a:lnTo>
                  <a:lnTo>
                    <a:pt x="552" y="32"/>
                  </a:lnTo>
                  <a:lnTo>
                    <a:pt x="552" y="0"/>
                  </a:lnTo>
                  <a:close/>
                  <a:moveTo>
                    <a:pt x="680" y="0"/>
                  </a:moveTo>
                  <a:lnTo>
                    <a:pt x="776" y="0"/>
                  </a:lnTo>
                  <a:lnTo>
                    <a:pt x="776" y="32"/>
                  </a:lnTo>
                  <a:lnTo>
                    <a:pt x="680" y="32"/>
                  </a:lnTo>
                  <a:lnTo>
                    <a:pt x="680" y="0"/>
                  </a:lnTo>
                  <a:close/>
                  <a:moveTo>
                    <a:pt x="808" y="0"/>
                  </a:moveTo>
                  <a:lnTo>
                    <a:pt x="872" y="0"/>
                  </a:lnTo>
                  <a:lnTo>
                    <a:pt x="904" y="0"/>
                  </a:lnTo>
                  <a:lnTo>
                    <a:pt x="904" y="32"/>
                  </a:lnTo>
                  <a:lnTo>
                    <a:pt x="872" y="32"/>
                  </a:lnTo>
                  <a:lnTo>
                    <a:pt x="808" y="32"/>
                  </a:lnTo>
                  <a:lnTo>
                    <a:pt x="808" y="0"/>
                  </a:lnTo>
                  <a:close/>
                  <a:moveTo>
                    <a:pt x="936" y="0"/>
                  </a:moveTo>
                  <a:lnTo>
                    <a:pt x="1032" y="0"/>
                  </a:lnTo>
                  <a:lnTo>
                    <a:pt x="1032" y="32"/>
                  </a:lnTo>
                  <a:lnTo>
                    <a:pt x="936" y="32"/>
                  </a:lnTo>
                  <a:lnTo>
                    <a:pt x="936" y="0"/>
                  </a:lnTo>
                  <a:close/>
                  <a:moveTo>
                    <a:pt x="1064" y="0"/>
                  </a:moveTo>
                  <a:lnTo>
                    <a:pt x="1084" y="0"/>
                  </a:lnTo>
                  <a:lnTo>
                    <a:pt x="1160" y="0"/>
                  </a:lnTo>
                  <a:lnTo>
                    <a:pt x="1160" y="32"/>
                  </a:lnTo>
                  <a:lnTo>
                    <a:pt x="1084" y="32"/>
                  </a:lnTo>
                  <a:lnTo>
                    <a:pt x="1064" y="32"/>
                  </a:lnTo>
                  <a:lnTo>
                    <a:pt x="1064" y="0"/>
                  </a:lnTo>
                  <a:close/>
                  <a:moveTo>
                    <a:pt x="1192" y="0"/>
                  </a:moveTo>
                  <a:lnTo>
                    <a:pt x="1288" y="0"/>
                  </a:lnTo>
                  <a:lnTo>
                    <a:pt x="1288" y="32"/>
                  </a:lnTo>
                  <a:lnTo>
                    <a:pt x="1192" y="32"/>
                  </a:lnTo>
                  <a:lnTo>
                    <a:pt x="1192" y="0"/>
                  </a:lnTo>
                  <a:close/>
                  <a:moveTo>
                    <a:pt x="1320" y="0"/>
                  </a:moveTo>
                  <a:lnTo>
                    <a:pt x="1416" y="0"/>
                  </a:lnTo>
                  <a:lnTo>
                    <a:pt x="1416" y="32"/>
                  </a:lnTo>
                  <a:lnTo>
                    <a:pt x="1320" y="32"/>
                  </a:lnTo>
                  <a:lnTo>
                    <a:pt x="1320" y="0"/>
                  </a:lnTo>
                  <a:close/>
                  <a:moveTo>
                    <a:pt x="1448" y="0"/>
                  </a:moveTo>
                  <a:lnTo>
                    <a:pt x="1512" y="0"/>
                  </a:lnTo>
                  <a:lnTo>
                    <a:pt x="1544" y="0"/>
                  </a:lnTo>
                  <a:lnTo>
                    <a:pt x="1544" y="32"/>
                  </a:lnTo>
                  <a:lnTo>
                    <a:pt x="1512" y="32"/>
                  </a:lnTo>
                  <a:lnTo>
                    <a:pt x="1448" y="32"/>
                  </a:lnTo>
                  <a:lnTo>
                    <a:pt x="1448" y="0"/>
                  </a:lnTo>
                  <a:close/>
                  <a:moveTo>
                    <a:pt x="1576" y="0"/>
                  </a:moveTo>
                  <a:lnTo>
                    <a:pt x="1672" y="0"/>
                  </a:lnTo>
                  <a:lnTo>
                    <a:pt x="1672" y="32"/>
                  </a:lnTo>
                  <a:lnTo>
                    <a:pt x="1576" y="32"/>
                  </a:lnTo>
                  <a:lnTo>
                    <a:pt x="1576" y="0"/>
                  </a:lnTo>
                  <a:close/>
                  <a:moveTo>
                    <a:pt x="1704" y="0"/>
                  </a:moveTo>
                  <a:lnTo>
                    <a:pt x="1728" y="0"/>
                  </a:lnTo>
                  <a:lnTo>
                    <a:pt x="1800" y="0"/>
                  </a:lnTo>
                  <a:lnTo>
                    <a:pt x="1800" y="32"/>
                  </a:lnTo>
                  <a:lnTo>
                    <a:pt x="1728" y="32"/>
                  </a:lnTo>
                  <a:lnTo>
                    <a:pt x="1704" y="32"/>
                  </a:lnTo>
                  <a:lnTo>
                    <a:pt x="1704" y="0"/>
                  </a:lnTo>
                  <a:close/>
                  <a:moveTo>
                    <a:pt x="1832" y="0"/>
                  </a:moveTo>
                  <a:lnTo>
                    <a:pt x="1928" y="0"/>
                  </a:lnTo>
                  <a:lnTo>
                    <a:pt x="1928" y="32"/>
                  </a:lnTo>
                  <a:lnTo>
                    <a:pt x="1832" y="32"/>
                  </a:lnTo>
                  <a:lnTo>
                    <a:pt x="1832" y="0"/>
                  </a:lnTo>
                  <a:close/>
                  <a:moveTo>
                    <a:pt x="1960" y="0"/>
                  </a:moveTo>
                  <a:lnTo>
                    <a:pt x="2056" y="0"/>
                  </a:lnTo>
                  <a:lnTo>
                    <a:pt x="2056" y="32"/>
                  </a:lnTo>
                  <a:lnTo>
                    <a:pt x="1960" y="32"/>
                  </a:lnTo>
                  <a:lnTo>
                    <a:pt x="1960" y="0"/>
                  </a:lnTo>
                  <a:close/>
                  <a:moveTo>
                    <a:pt x="2088" y="0"/>
                  </a:moveTo>
                  <a:lnTo>
                    <a:pt x="2156" y="0"/>
                  </a:lnTo>
                  <a:lnTo>
                    <a:pt x="2184" y="0"/>
                  </a:lnTo>
                  <a:lnTo>
                    <a:pt x="2184" y="32"/>
                  </a:lnTo>
                  <a:lnTo>
                    <a:pt x="2156" y="32"/>
                  </a:lnTo>
                  <a:lnTo>
                    <a:pt x="2088" y="32"/>
                  </a:lnTo>
                  <a:lnTo>
                    <a:pt x="2088" y="0"/>
                  </a:lnTo>
                  <a:close/>
                  <a:moveTo>
                    <a:pt x="2216" y="0"/>
                  </a:moveTo>
                  <a:lnTo>
                    <a:pt x="2312" y="0"/>
                  </a:lnTo>
                  <a:lnTo>
                    <a:pt x="2312" y="32"/>
                  </a:lnTo>
                  <a:lnTo>
                    <a:pt x="2216" y="32"/>
                  </a:lnTo>
                  <a:lnTo>
                    <a:pt x="2216" y="0"/>
                  </a:lnTo>
                  <a:close/>
                  <a:moveTo>
                    <a:pt x="2344" y="0"/>
                  </a:moveTo>
                  <a:lnTo>
                    <a:pt x="2368" y="0"/>
                  </a:lnTo>
                  <a:lnTo>
                    <a:pt x="2440" y="0"/>
                  </a:lnTo>
                  <a:lnTo>
                    <a:pt x="2440" y="32"/>
                  </a:lnTo>
                  <a:lnTo>
                    <a:pt x="2368" y="32"/>
                  </a:lnTo>
                  <a:lnTo>
                    <a:pt x="2344" y="32"/>
                  </a:lnTo>
                  <a:lnTo>
                    <a:pt x="2344" y="0"/>
                  </a:lnTo>
                  <a:close/>
                  <a:moveTo>
                    <a:pt x="2472" y="0"/>
                  </a:moveTo>
                  <a:lnTo>
                    <a:pt x="2568" y="0"/>
                  </a:lnTo>
                  <a:lnTo>
                    <a:pt x="2568" y="32"/>
                  </a:lnTo>
                  <a:lnTo>
                    <a:pt x="2472" y="32"/>
                  </a:lnTo>
                  <a:lnTo>
                    <a:pt x="2472" y="0"/>
                  </a:lnTo>
                  <a:close/>
                  <a:moveTo>
                    <a:pt x="2600" y="0"/>
                  </a:moveTo>
                  <a:lnTo>
                    <a:pt x="2696" y="0"/>
                  </a:lnTo>
                  <a:lnTo>
                    <a:pt x="2696" y="32"/>
                  </a:lnTo>
                  <a:lnTo>
                    <a:pt x="2600" y="32"/>
                  </a:lnTo>
                  <a:lnTo>
                    <a:pt x="2600" y="0"/>
                  </a:lnTo>
                  <a:close/>
                  <a:moveTo>
                    <a:pt x="2728" y="0"/>
                  </a:moveTo>
                  <a:lnTo>
                    <a:pt x="2796" y="0"/>
                  </a:lnTo>
                  <a:lnTo>
                    <a:pt x="2824" y="0"/>
                  </a:lnTo>
                  <a:lnTo>
                    <a:pt x="2824" y="32"/>
                  </a:lnTo>
                  <a:lnTo>
                    <a:pt x="2796" y="32"/>
                  </a:lnTo>
                  <a:lnTo>
                    <a:pt x="2728" y="32"/>
                  </a:lnTo>
                  <a:lnTo>
                    <a:pt x="2728" y="0"/>
                  </a:lnTo>
                  <a:close/>
                  <a:moveTo>
                    <a:pt x="2856" y="0"/>
                  </a:moveTo>
                  <a:lnTo>
                    <a:pt x="2952" y="0"/>
                  </a:lnTo>
                  <a:lnTo>
                    <a:pt x="2952" y="32"/>
                  </a:lnTo>
                  <a:lnTo>
                    <a:pt x="2856" y="32"/>
                  </a:lnTo>
                  <a:lnTo>
                    <a:pt x="2856" y="0"/>
                  </a:lnTo>
                  <a:close/>
                  <a:moveTo>
                    <a:pt x="2984" y="0"/>
                  </a:moveTo>
                  <a:lnTo>
                    <a:pt x="3008" y="0"/>
                  </a:lnTo>
                  <a:lnTo>
                    <a:pt x="3080" y="0"/>
                  </a:lnTo>
                  <a:lnTo>
                    <a:pt x="3080" y="32"/>
                  </a:lnTo>
                  <a:lnTo>
                    <a:pt x="3008" y="32"/>
                  </a:lnTo>
                  <a:lnTo>
                    <a:pt x="2984" y="32"/>
                  </a:lnTo>
                  <a:lnTo>
                    <a:pt x="2984" y="0"/>
                  </a:lnTo>
                  <a:close/>
                  <a:moveTo>
                    <a:pt x="3112" y="0"/>
                  </a:moveTo>
                  <a:lnTo>
                    <a:pt x="3208" y="0"/>
                  </a:lnTo>
                  <a:lnTo>
                    <a:pt x="3208" y="32"/>
                  </a:lnTo>
                  <a:lnTo>
                    <a:pt x="3112" y="32"/>
                  </a:lnTo>
                  <a:lnTo>
                    <a:pt x="3112" y="0"/>
                  </a:lnTo>
                  <a:close/>
                  <a:moveTo>
                    <a:pt x="3240" y="0"/>
                  </a:moveTo>
                  <a:lnTo>
                    <a:pt x="3336" y="0"/>
                  </a:lnTo>
                  <a:lnTo>
                    <a:pt x="3336" y="32"/>
                  </a:lnTo>
                  <a:lnTo>
                    <a:pt x="3240" y="32"/>
                  </a:lnTo>
                  <a:lnTo>
                    <a:pt x="3240" y="0"/>
                  </a:lnTo>
                  <a:close/>
                  <a:moveTo>
                    <a:pt x="3368" y="0"/>
                  </a:moveTo>
                  <a:lnTo>
                    <a:pt x="3436" y="0"/>
                  </a:lnTo>
                  <a:lnTo>
                    <a:pt x="3464" y="0"/>
                  </a:lnTo>
                  <a:lnTo>
                    <a:pt x="3464" y="32"/>
                  </a:lnTo>
                  <a:lnTo>
                    <a:pt x="3436" y="32"/>
                  </a:lnTo>
                  <a:lnTo>
                    <a:pt x="3368" y="32"/>
                  </a:lnTo>
                  <a:lnTo>
                    <a:pt x="3368" y="0"/>
                  </a:lnTo>
                  <a:close/>
                  <a:moveTo>
                    <a:pt x="3496" y="0"/>
                  </a:moveTo>
                  <a:lnTo>
                    <a:pt x="3592" y="0"/>
                  </a:lnTo>
                  <a:lnTo>
                    <a:pt x="3592" y="32"/>
                  </a:lnTo>
                  <a:lnTo>
                    <a:pt x="3496" y="32"/>
                  </a:lnTo>
                  <a:lnTo>
                    <a:pt x="3496" y="0"/>
                  </a:lnTo>
                  <a:close/>
                  <a:moveTo>
                    <a:pt x="3624" y="0"/>
                  </a:moveTo>
                  <a:lnTo>
                    <a:pt x="3652" y="0"/>
                  </a:lnTo>
                  <a:lnTo>
                    <a:pt x="3720" y="0"/>
                  </a:lnTo>
                  <a:lnTo>
                    <a:pt x="3720" y="32"/>
                  </a:lnTo>
                  <a:lnTo>
                    <a:pt x="3652" y="32"/>
                  </a:lnTo>
                  <a:lnTo>
                    <a:pt x="3624" y="32"/>
                  </a:lnTo>
                  <a:lnTo>
                    <a:pt x="3624" y="0"/>
                  </a:lnTo>
                  <a:close/>
                  <a:moveTo>
                    <a:pt x="3752" y="0"/>
                  </a:moveTo>
                  <a:lnTo>
                    <a:pt x="3848" y="0"/>
                  </a:lnTo>
                  <a:lnTo>
                    <a:pt x="3848" y="32"/>
                  </a:lnTo>
                  <a:lnTo>
                    <a:pt x="3752" y="32"/>
                  </a:lnTo>
                  <a:lnTo>
                    <a:pt x="3752" y="0"/>
                  </a:lnTo>
                  <a:close/>
                  <a:moveTo>
                    <a:pt x="3880" y="0"/>
                  </a:moveTo>
                  <a:lnTo>
                    <a:pt x="3976" y="0"/>
                  </a:lnTo>
                  <a:lnTo>
                    <a:pt x="3976" y="32"/>
                  </a:lnTo>
                  <a:lnTo>
                    <a:pt x="3880" y="32"/>
                  </a:lnTo>
                  <a:lnTo>
                    <a:pt x="3880" y="0"/>
                  </a:lnTo>
                  <a:close/>
                  <a:moveTo>
                    <a:pt x="4008" y="0"/>
                  </a:moveTo>
                  <a:lnTo>
                    <a:pt x="4080" y="0"/>
                  </a:lnTo>
                  <a:lnTo>
                    <a:pt x="4104" y="0"/>
                  </a:lnTo>
                  <a:lnTo>
                    <a:pt x="4104" y="32"/>
                  </a:lnTo>
                  <a:lnTo>
                    <a:pt x="4080" y="32"/>
                  </a:lnTo>
                  <a:lnTo>
                    <a:pt x="4008" y="32"/>
                  </a:lnTo>
                  <a:lnTo>
                    <a:pt x="4008" y="0"/>
                  </a:lnTo>
                  <a:close/>
                  <a:moveTo>
                    <a:pt x="4136" y="0"/>
                  </a:moveTo>
                  <a:lnTo>
                    <a:pt x="4232" y="0"/>
                  </a:lnTo>
                  <a:lnTo>
                    <a:pt x="4232" y="32"/>
                  </a:lnTo>
                  <a:lnTo>
                    <a:pt x="4136" y="32"/>
                  </a:lnTo>
                  <a:lnTo>
                    <a:pt x="4136" y="0"/>
                  </a:lnTo>
                  <a:close/>
                  <a:moveTo>
                    <a:pt x="4264" y="0"/>
                  </a:moveTo>
                  <a:lnTo>
                    <a:pt x="4292" y="0"/>
                  </a:lnTo>
                  <a:lnTo>
                    <a:pt x="4360" y="0"/>
                  </a:lnTo>
                  <a:lnTo>
                    <a:pt x="4360" y="32"/>
                  </a:lnTo>
                  <a:lnTo>
                    <a:pt x="4292" y="32"/>
                  </a:lnTo>
                  <a:lnTo>
                    <a:pt x="4264" y="32"/>
                  </a:lnTo>
                  <a:lnTo>
                    <a:pt x="4264" y="0"/>
                  </a:lnTo>
                  <a:close/>
                  <a:moveTo>
                    <a:pt x="4392" y="0"/>
                  </a:moveTo>
                  <a:lnTo>
                    <a:pt x="4488" y="0"/>
                  </a:lnTo>
                  <a:lnTo>
                    <a:pt x="4488" y="32"/>
                  </a:lnTo>
                  <a:lnTo>
                    <a:pt x="4392" y="32"/>
                  </a:lnTo>
                  <a:lnTo>
                    <a:pt x="4392" y="0"/>
                  </a:lnTo>
                  <a:close/>
                  <a:moveTo>
                    <a:pt x="4520" y="0"/>
                  </a:moveTo>
                  <a:lnTo>
                    <a:pt x="4616" y="0"/>
                  </a:lnTo>
                  <a:lnTo>
                    <a:pt x="4616" y="32"/>
                  </a:lnTo>
                  <a:lnTo>
                    <a:pt x="4520" y="32"/>
                  </a:lnTo>
                  <a:lnTo>
                    <a:pt x="4520" y="0"/>
                  </a:lnTo>
                  <a:close/>
                  <a:moveTo>
                    <a:pt x="4648" y="0"/>
                  </a:moveTo>
                  <a:lnTo>
                    <a:pt x="4720" y="0"/>
                  </a:lnTo>
                  <a:lnTo>
                    <a:pt x="4744" y="0"/>
                  </a:lnTo>
                  <a:lnTo>
                    <a:pt x="4744" y="32"/>
                  </a:lnTo>
                  <a:lnTo>
                    <a:pt x="4720" y="32"/>
                  </a:lnTo>
                  <a:lnTo>
                    <a:pt x="4648" y="32"/>
                  </a:lnTo>
                  <a:lnTo>
                    <a:pt x="4648" y="0"/>
                  </a:lnTo>
                  <a:close/>
                  <a:moveTo>
                    <a:pt x="4776" y="0"/>
                  </a:moveTo>
                  <a:lnTo>
                    <a:pt x="4872" y="0"/>
                  </a:lnTo>
                  <a:lnTo>
                    <a:pt x="4872" y="32"/>
                  </a:lnTo>
                  <a:lnTo>
                    <a:pt x="4776" y="32"/>
                  </a:lnTo>
                  <a:lnTo>
                    <a:pt x="4776" y="0"/>
                  </a:lnTo>
                  <a:close/>
                  <a:moveTo>
                    <a:pt x="4904" y="0"/>
                  </a:moveTo>
                  <a:lnTo>
                    <a:pt x="4936" y="0"/>
                  </a:lnTo>
                  <a:lnTo>
                    <a:pt x="5000" y="0"/>
                  </a:lnTo>
                  <a:lnTo>
                    <a:pt x="5000" y="32"/>
                  </a:lnTo>
                  <a:lnTo>
                    <a:pt x="4936" y="32"/>
                  </a:lnTo>
                  <a:lnTo>
                    <a:pt x="4904" y="32"/>
                  </a:lnTo>
                  <a:lnTo>
                    <a:pt x="4904" y="0"/>
                  </a:lnTo>
                  <a:close/>
                  <a:moveTo>
                    <a:pt x="5032" y="0"/>
                  </a:moveTo>
                  <a:lnTo>
                    <a:pt x="5128" y="0"/>
                  </a:lnTo>
                  <a:lnTo>
                    <a:pt x="5128" y="32"/>
                  </a:lnTo>
                  <a:lnTo>
                    <a:pt x="5032" y="32"/>
                  </a:lnTo>
                  <a:lnTo>
                    <a:pt x="5032" y="0"/>
                  </a:lnTo>
                  <a:close/>
                  <a:moveTo>
                    <a:pt x="5160" y="0"/>
                  </a:moveTo>
                  <a:lnTo>
                    <a:pt x="5256" y="0"/>
                  </a:lnTo>
                  <a:lnTo>
                    <a:pt x="5256" y="32"/>
                  </a:lnTo>
                  <a:lnTo>
                    <a:pt x="5160" y="32"/>
                  </a:lnTo>
                  <a:lnTo>
                    <a:pt x="5160" y="0"/>
                  </a:lnTo>
                  <a:close/>
                  <a:moveTo>
                    <a:pt x="5288" y="0"/>
                  </a:moveTo>
                  <a:lnTo>
                    <a:pt x="5364" y="0"/>
                  </a:lnTo>
                  <a:lnTo>
                    <a:pt x="5384" y="0"/>
                  </a:lnTo>
                  <a:lnTo>
                    <a:pt x="5384" y="32"/>
                  </a:lnTo>
                  <a:lnTo>
                    <a:pt x="5364" y="32"/>
                  </a:lnTo>
                  <a:lnTo>
                    <a:pt x="5288" y="32"/>
                  </a:lnTo>
                  <a:lnTo>
                    <a:pt x="5288" y="0"/>
                  </a:lnTo>
                  <a:close/>
                  <a:moveTo>
                    <a:pt x="5416" y="0"/>
                  </a:moveTo>
                  <a:lnTo>
                    <a:pt x="5512" y="0"/>
                  </a:lnTo>
                  <a:lnTo>
                    <a:pt x="5512" y="32"/>
                  </a:lnTo>
                  <a:lnTo>
                    <a:pt x="5416" y="32"/>
                  </a:lnTo>
                  <a:lnTo>
                    <a:pt x="5416" y="0"/>
                  </a:lnTo>
                  <a:close/>
                  <a:moveTo>
                    <a:pt x="5544" y="0"/>
                  </a:moveTo>
                  <a:lnTo>
                    <a:pt x="5576" y="0"/>
                  </a:lnTo>
                  <a:lnTo>
                    <a:pt x="5640" y="0"/>
                  </a:lnTo>
                  <a:lnTo>
                    <a:pt x="5640" y="32"/>
                  </a:lnTo>
                  <a:lnTo>
                    <a:pt x="5576" y="32"/>
                  </a:lnTo>
                  <a:lnTo>
                    <a:pt x="5544" y="32"/>
                  </a:lnTo>
                  <a:lnTo>
                    <a:pt x="5544" y="0"/>
                  </a:lnTo>
                  <a:close/>
                  <a:moveTo>
                    <a:pt x="5672" y="0"/>
                  </a:moveTo>
                  <a:lnTo>
                    <a:pt x="5768" y="0"/>
                  </a:lnTo>
                  <a:lnTo>
                    <a:pt x="5768" y="32"/>
                  </a:lnTo>
                  <a:lnTo>
                    <a:pt x="5672" y="32"/>
                  </a:lnTo>
                  <a:lnTo>
                    <a:pt x="5672" y="0"/>
                  </a:lnTo>
                  <a:close/>
                  <a:moveTo>
                    <a:pt x="5800" y="0"/>
                  </a:moveTo>
                  <a:lnTo>
                    <a:pt x="5896" y="0"/>
                  </a:lnTo>
                  <a:lnTo>
                    <a:pt x="5896" y="32"/>
                  </a:lnTo>
                  <a:lnTo>
                    <a:pt x="5800" y="32"/>
                  </a:lnTo>
                  <a:lnTo>
                    <a:pt x="5800" y="0"/>
                  </a:lnTo>
                  <a:close/>
                  <a:moveTo>
                    <a:pt x="5928" y="0"/>
                  </a:moveTo>
                  <a:lnTo>
                    <a:pt x="6004" y="0"/>
                  </a:lnTo>
                  <a:lnTo>
                    <a:pt x="6024" y="0"/>
                  </a:lnTo>
                  <a:lnTo>
                    <a:pt x="6024" y="32"/>
                  </a:lnTo>
                  <a:lnTo>
                    <a:pt x="6004" y="32"/>
                  </a:lnTo>
                  <a:lnTo>
                    <a:pt x="5928" y="32"/>
                  </a:lnTo>
                  <a:lnTo>
                    <a:pt x="5928" y="0"/>
                  </a:lnTo>
                  <a:close/>
                  <a:moveTo>
                    <a:pt x="6056" y="0"/>
                  </a:moveTo>
                  <a:lnTo>
                    <a:pt x="6152" y="0"/>
                  </a:lnTo>
                  <a:lnTo>
                    <a:pt x="6152" y="32"/>
                  </a:lnTo>
                  <a:lnTo>
                    <a:pt x="6056" y="32"/>
                  </a:lnTo>
                  <a:lnTo>
                    <a:pt x="6056" y="0"/>
                  </a:lnTo>
                  <a:close/>
                  <a:moveTo>
                    <a:pt x="6184" y="0"/>
                  </a:moveTo>
                  <a:lnTo>
                    <a:pt x="6220" y="0"/>
                  </a:lnTo>
                  <a:lnTo>
                    <a:pt x="6280" y="0"/>
                  </a:lnTo>
                  <a:lnTo>
                    <a:pt x="6280" y="32"/>
                  </a:lnTo>
                  <a:lnTo>
                    <a:pt x="6220" y="32"/>
                  </a:lnTo>
                  <a:lnTo>
                    <a:pt x="6184" y="32"/>
                  </a:lnTo>
                  <a:lnTo>
                    <a:pt x="6184" y="0"/>
                  </a:lnTo>
                  <a:close/>
                  <a:moveTo>
                    <a:pt x="6312" y="0"/>
                  </a:moveTo>
                  <a:lnTo>
                    <a:pt x="6408" y="0"/>
                  </a:lnTo>
                  <a:lnTo>
                    <a:pt x="6408" y="32"/>
                  </a:lnTo>
                  <a:lnTo>
                    <a:pt x="6312" y="32"/>
                  </a:lnTo>
                  <a:lnTo>
                    <a:pt x="6312" y="0"/>
                  </a:lnTo>
                  <a:close/>
                  <a:moveTo>
                    <a:pt x="6440" y="0"/>
                  </a:moveTo>
                  <a:lnTo>
                    <a:pt x="6536" y="0"/>
                  </a:lnTo>
                  <a:lnTo>
                    <a:pt x="6536" y="32"/>
                  </a:lnTo>
                  <a:lnTo>
                    <a:pt x="6440" y="32"/>
                  </a:lnTo>
                  <a:lnTo>
                    <a:pt x="6440" y="0"/>
                  </a:lnTo>
                  <a:close/>
                  <a:moveTo>
                    <a:pt x="6568" y="0"/>
                  </a:moveTo>
                  <a:lnTo>
                    <a:pt x="6648" y="0"/>
                  </a:lnTo>
                  <a:lnTo>
                    <a:pt x="6664" y="0"/>
                  </a:lnTo>
                  <a:lnTo>
                    <a:pt x="6664" y="32"/>
                  </a:lnTo>
                  <a:lnTo>
                    <a:pt x="6648" y="32"/>
                  </a:lnTo>
                  <a:lnTo>
                    <a:pt x="6568" y="32"/>
                  </a:lnTo>
                  <a:lnTo>
                    <a:pt x="6568" y="0"/>
                  </a:lnTo>
                  <a:close/>
                  <a:moveTo>
                    <a:pt x="6696" y="0"/>
                  </a:moveTo>
                  <a:lnTo>
                    <a:pt x="6792" y="0"/>
                  </a:lnTo>
                  <a:lnTo>
                    <a:pt x="6792" y="32"/>
                  </a:lnTo>
                  <a:lnTo>
                    <a:pt x="6696" y="32"/>
                  </a:lnTo>
                  <a:lnTo>
                    <a:pt x="6696" y="0"/>
                  </a:lnTo>
                  <a:close/>
                  <a:moveTo>
                    <a:pt x="6824" y="0"/>
                  </a:moveTo>
                  <a:lnTo>
                    <a:pt x="6860" y="0"/>
                  </a:lnTo>
                  <a:lnTo>
                    <a:pt x="6920" y="0"/>
                  </a:lnTo>
                  <a:lnTo>
                    <a:pt x="6920" y="32"/>
                  </a:lnTo>
                  <a:lnTo>
                    <a:pt x="6860" y="32"/>
                  </a:lnTo>
                  <a:lnTo>
                    <a:pt x="6824" y="32"/>
                  </a:lnTo>
                  <a:lnTo>
                    <a:pt x="6824" y="0"/>
                  </a:lnTo>
                  <a:close/>
                  <a:moveTo>
                    <a:pt x="6952" y="0"/>
                  </a:moveTo>
                  <a:lnTo>
                    <a:pt x="7048" y="0"/>
                  </a:lnTo>
                  <a:lnTo>
                    <a:pt x="7048" y="32"/>
                  </a:lnTo>
                  <a:lnTo>
                    <a:pt x="6952" y="32"/>
                  </a:lnTo>
                  <a:lnTo>
                    <a:pt x="6952" y="0"/>
                  </a:lnTo>
                  <a:close/>
                  <a:moveTo>
                    <a:pt x="7080" y="0"/>
                  </a:moveTo>
                  <a:lnTo>
                    <a:pt x="7176" y="0"/>
                  </a:lnTo>
                  <a:lnTo>
                    <a:pt x="7176" y="32"/>
                  </a:lnTo>
                  <a:lnTo>
                    <a:pt x="7080" y="32"/>
                  </a:lnTo>
                  <a:lnTo>
                    <a:pt x="7080" y="0"/>
                  </a:lnTo>
                  <a:close/>
                  <a:moveTo>
                    <a:pt x="7208" y="0"/>
                  </a:moveTo>
                  <a:lnTo>
                    <a:pt x="7288" y="0"/>
                  </a:lnTo>
                  <a:lnTo>
                    <a:pt x="7304" y="0"/>
                  </a:lnTo>
                  <a:lnTo>
                    <a:pt x="7304" y="32"/>
                  </a:lnTo>
                  <a:lnTo>
                    <a:pt x="7288" y="32"/>
                  </a:lnTo>
                  <a:lnTo>
                    <a:pt x="7208" y="32"/>
                  </a:lnTo>
                  <a:lnTo>
                    <a:pt x="7208" y="0"/>
                  </a:lnTo>
                  <a:close/>
                  <a:moveTo>
                    <a:pt x="7336" y="0"/>
                  </a:moveTo>
                  <a:lnTo>
                    <a:pt x="7432" y="0"/>
                  </a:lnTo>
                  <a:lnTo>
                    <a:pt x="7432" y="32"/>
                  </a:lnTo>
                  <a:lnTo>
                    <a:pt x="7336" y="32"/>
                  </a:lnTo>
                  <a:lnTo>
                    <a:pt x="7336" y="0"/>
                  </a:lnTo>
                  <a:close/>
                  <a:moveTo>
                    <a:pt x="7464" y="0"/>
                  </a:moveTo>
                  <a:lnTo>
                    <a:pt x="7504" y="0"/>
                  </a:lnTo>
                  <a:lnTo>
                    <a:pt x="7560" y="0"/>
                  </a:lnTo>
                  <a:lnTo>
                    <a:pt x="7560" y="32"/>
                  </a:lnTo>
                  <a:lnTo>
                    <a:pt x="7504" y="32"/>
                  </a:lnTo>
                  <a:lnTo>
                    <a:pt x="7464" y="32"/>
                  </a:lnTo>
                  <a:lnTo>
                    <a:pt x="7464" y="0"/>
                  </a:lnTo>
                  <a:close/>
                  <a:moveTo>
                    <a:pt x="7592" y="0"/>
                  </a:moveTo>
                  <a:lnTo>
                    <a:pt x="7688" y="0"/>
                  </a:lnTo>
                  <a:lnTo>
                    <a:pt x="7688" y="32"/>
                  </a:lnTo>
                  <a:lnTo>
                    <a:pt x="7592" y="32"/>
                  </a:lnTo>
                  <a:lnTo>
                    <a:pt x="7592" y="0"/>
                  </a:lnTo>
                  <a:close/>
                  <a:moveTo>
                    <a:pt x="7720" y="0"/>
                  </a:moveTo>
                  <a:lnTo>
                    <a:pt x="7816" y="0"/>
                  </a:lnTo>
                  <a:lnTo>
                    <a:pt x="7816" y="32"/>
                  </a:lnTo>
                  <a:lnTo>
                    <a:pt x="7720" y="32"/>
                  </a:lnTo>
                  <a:lnTo>
                    <a:pt x="7720" y="0"/>
                  </a:lnTo>
                  <a:close/>
                  <a:moveTo>
                    <a:pt x="7848" y="0"/>
                  </a:moveTo>
                  <a:lnTo>
                    <a:pt x="7932" y="0"/>
                  </a:lnTo>
                  <a:lnTo>
                    <a:pt x="7944" y="0"/>
                  </a:lnTo>
                  <a:lnTo>
                    <a:pt x="7944" y="32"/>
                  </a:lnTo>
                  <a:lnTo>
                    <a:pt x="7932" y="32"/>
                  </a:lnTo>
                  <a:lnTo>
                    <a:pt x="7848" y="32"/>
                  </a:lnTo>
                  <a:lnTo>
                    <a:pt x="7848" y="0"/>
                  </a:lnTo>
                  <a:close/>
                  <a:moveTo>
                    <a:pt x="7976" y="0"/>
                  </a:moveTo>
                  <a:lnTo>
                    <a:pt x="8072" y="0"/>
                  </a:lnTo>
                  <a:lnTo>
                    <a:pt x="8072" y="32"/>
                  </a:lnTo>
                  <a:lnTo>
                    <a:pt x="7976" y="32"/>
                  </a:lnTo>
                  <a:lnTo>
                    <a:pt x="7976" y="0"/>
                  </a:lnTo>
                  <a:close/>
                  <a:moveTo>
                    <a:pt x="8104" y="0"/>
                  </a:moveTo>
                  <a:lnTo>
                    <a:pt x="8144" y="0"/>
                  </a:lnTo>
                  <a:lnTo>
                    <a:pt x="8200" y="0"/>
                  </a:lnTo>
                  <a:lnTo>
                    <a:pt x="8200" y="32"/>
                  </a:lnTo>
                  <a:lnTo>
                    <a:pt x="8144" y="32"/>
                  </a:lnTo>
                  <a:lnTo>
                    <a:pt x="8104" y="32"/>
                  </a:lnTo>
                  <a:lnTo>
                    <a:pt x="8104" y="0"/>
                  </a:lnTo>
                  <a:close/>
                  <a:moveTo>
                    <a:pt x="8232" y="0"/>
                  </a:moveTo>
                  <a:lnTo>
                    <a:pt x="8328" y="0"/>
                  </a:lnTo>
                  <a:lnTo>
                    <a:pt x="8328" y="32"/>
                  </a:lnTo>
                  <a:lnTo>
                    <a:pt x="8232" y="32"/>
                  </a:lnTo>
                  <a:lnTo>
                    <a:pt x="8232" y="0"/>
                  </a:lnTo>
                  <a:close/>
                  <a:moveTo>
                    <a:pt x="8360" y="0"/>
                  </a:moveTo>
                  <a:lnTo>
                    <a:pt x="8456" y="0"/>
                  </a:lnTo>
                  <a:lnTo>
                    <a:pt x="8456" y="32"/>
                  </a:lnTo>
                  <a:lnTo>
                    <a:pt x="8360" y="32"/>
                  </a:lnTo>
                  <a:lnTo>
                    <a:pt x="8360" y="0"/>
                  </a:lnTo>
                  <a:close/>
                  <a:moveTo>
                    <a:pt x="8488" y="0"/>
                  </a:moveTo>
                  <a:lnTo>
                    <a:pt x="8572" y="0"/>
                  </a:lnTo>
                  <a:lnTo>
                    <a:pt x="8584" y="0"/>
                  </a:lnTo>
                  <a:lnTo>
                    <a:pt x="8584" y="32"/>
                  </a:lnTo>
                  <a:lnTo>
                    <a:pt x="8572" y="32"/>
                  </a:lnTo>
                  <a:lnTo>
                    <a:pt x="8488" y="32"/>
                  </a:lnTo>
                  <a:lnTo>
                    <a:pt x="8488" y="0"/>
                  </a:lnTo>
                  <a:close/>
                  <a:moveTo>
                    <a:pt x="8616" y="0"/>
                  </a:moveTo>
                  <a:lnTo>
                    <a:pt x="8712" y="0"/>
                  </a:lnTo>
                  <a:lnTo>
                    <a:pt x="8712" y="32"/>
                  </a:lnTo>
                  <a:lnTo>
                    <a:pt x="8616" y="32"/>
                  </a:lnTo>
                  <a:lnTo>
                    <a:pt x="8616" y="0"/>
                  </a:lnTo>
                  <a:close/>
                  <a:moveTo>
                    <a:pt x="8744" y="0"/>
                  </a:moveTo>
                  <a:lnTo>
                    <a:pt x="8788" y="0"/>
                  </a:lnTo>
                  <a:lnTo>
                    <a:pt x="8840" y="0"/>
                  </a:lnTo>
                  <a:lnTo>
                    <a:pt x="8840" y="32"/>
                  </a:lnTo>
                  <a:lnTo>
                    <a:pt x="8788" y="32"/>
                  </a:lnTo>
                  <a:lnTo>
                    <a:pt x="8744" y="32"/>
                  </a:lnTo>
                  <a:lnTo>
                    <a:pt x="8744" y="0"/>
                  </a:lnTo>
                  <a:close/>
                  <a:moveTo>
                    <a:pt x="8872" y="0"/>
                  </a:moveTo>
                  <a:lnTo>
                    <a:pt x="8968" y="0"/>
                  </a:lnTo>
                  <a:lnTo>
                    <a:pt x="8968" y="32"/>
                  </a:lnTo>
                  <a:lnTo>
                    <a:pt x="8872" y="32"/>
                  </a:lnTo>
                  <a:lnTo>
                    <a:pt x="8872" y="0"/>
                  </a:lnTo>
                  <a:close/>
                  <a:moveTo>
                    <a:pt x="9000" y="0"/>
                  </a:moveTo>
                  <a:lnTo>
                    <a:pt x="9096" y="0"/>
                  </a:lnTo>
                  <a:lnTo>
                    <a:pt x="9096" y="32"/>
                  </a:lnTo>
                  <a:lnTo>
                    <a:pt x="9000" y="32"/>
                  </a:lnTo>
                  <a:lnTo>
                    <a:pt x="9000" y="0"/>
                  </a:lnTo>
                  <a:close/>
                  <a:moveTo>
                    <a:pt x="9128" y="0"/>
                  </a:moveTo>
                  <a:lnTo>
                    <a:pt x="9216" y="0"/>
                  </a:lnTo>
                  <a:lnTo>
                    <a:pt x="9224" y="0"/>
                  </a:lnTo>
                  <a:lnTo>
                    <a:pt x="9224" y="32"/>
                  </a:lnTo>
                  <a:lnTo>
                    <a:pt x="9216" y="32"/>
                  </a:lnTo>
                  <a:lnTo>
                    <a:pt x="9128" y="32"/>
                  </a:lnTo>
                  <a:lnTo>
                    <a:pt x="9128" y="0"/>
                  </a:lnTo>
                  <a:close/>
                  <a:moveTo>
                    <a:pt x="9256" y="0"/>
                  </a:moveTo>
                  <a:lnTo>
                    <a:pt x="9352" y="0"/>
                  </a:lnTo>
                  <a:lnTo>
                    <a:pt x="9352" y="32"/>
                  </a:lnTo>
                  <a:lnTo>
                    <a:pt x="9256" y="32"/>
                  </a:lnTo>
                  <a:lnTo>
                    <a:pt x="9256" y="0"/>
                  </a:lnTo>
                  <a:close/>
                  <a:moveTo>
                    <a:pt x="9384" y="0"/>
                  </a:moveTo>
                  <a:lnTo>
                    <a:pt x="9428" y="0"/>
                  </a:lnTo>
                  <a:lnTo>
                    <a:pt x="9480" y="0"/>
                  </a:lnTo>
                  <a:lnTo>
                    <a:pt x="9480" y="32"/>
                  </a:lnTo>
                  <a:lnTo>
                    <a:pt x="9428" y="32"/>
                  </a:lnTo>
                  <a:lnTo>
                    <a:pt x="9384" y="32"/>
                  </a:lnTo>
                  <a:lnTo>
                    <a:pt x="9384" y="0"/>
                  </a:lnTo>
                  <a:close/>
                  <a:moveTo>
                    <a:pt x="9512" y="0"/>
                  </a:moveTo>
                  <a:lnTo>
                    <a:pt x="9608" y="0"/>
                  </a:lnTo>
                  <a:lnTo>
                    <a:pt x="9608" y="32"/>
                  </a:lnTo>
                  <a:lnTo>
                    <a:pt x="9512" y="32"/>
                  </a:lnTo>
                  <a:lnTo>
                    <a:pt x="9512" y="0"/>
                  </a:lnTo>
                  <a:close/>
                  <a:moveTo>
                    <a:pt x="9640" y="0"/>
                  </a:moveTo>
                  <a:lnTo>
                    <a:pt x="9644" y="0"/>
                  </a:lnTo>
                  <a:lnTo>
                    <a:pt x="9736" y="0"/>
                  </a:lnTo>
                  <a:lnTo>
                    <a:pt x="9736" y="32"/>
                  </a:lnTo>
                  <a:lnTo>
                    <a:pt x="9644" y="32"/>
                  </a:lnTo>
                  <a:lnTo>
                    <a:pt x="9640" y="32"/>
                  </a:lnTo>
                  <a:lnTo>
                    <a:pt x="9640" y="0"/>
                  </a:lnTo>
                  <a:close/>
                  <a:moveTo>
                    <a:pt x="9768" y="0"/>
                  </a:moveTo>
                  <a:lnTo>
                    <a:pt x="9856" y="0"/>
                  </a:lnTo>
                  <a:lnTo>
                    <a:pt x="9864" y="0"/>
                  </a:lnTo>
                  <a:lnTo>
                    <a:pt x="9864" y="32"/>
                  </a:lnTo>
                  <a:lnTo>
                    <a:pt x="9856" y="32"/>
                  </a:lnTo>
                  <a:lnTo>
                    <a:pt x="9768" y="32"/>
                  </a:lnTo>
                  <a:lnTo>
                    <a:pt x="9768" y="0"/>
                  </a:lnTo>
                  <a:close/>
                  <a:moveTo>
                    <a:pt x="9896" y="0"/>
                  </a:moveTo>
                  <a:lnTo>
                    <a:pt x="9992" y="0"/>
                  </a:lnTo>
                  <a:lnTo>
                    <a:pt x="9992" y="32"/>
                  </a:lnTo>
                  <a:lnTo>
                    <a:pt x="9896" y="32"/>
                  </a:lnTo>
                  <a:lnTo>
                    <a:pt x="9896" y="0"/>
                  </a:lnTo>
                  <a:close/>
                  <a:moveTo>
                    <a:pt x="10024" y="0"/>
                  </a:moveTo>
                  <a:lnTo>
                    <a:pt x="10072" y="0"/>
                  </a:lnTo>
                  <a:lnTo>
                    <a:pt x="10120" y="0"/>
                  </a:lnTo>
                  <a:lnTo>
                    <a:pt x="10120" y="32"/>
                  </a:lnTo>
                  <a:lnTo>
                    <a:pt x="10072" y="32"/>
                  </a:lnTo>
                  <a:lnTo>
                    <a:pt x="10024" y="32"/>
                  </a:lnTo>
                  <a:lnTo>
                    <a:pt x="10024" y="0"/>
                  </a:lnTo>
                  <a:close/>
                  <a:moveTo>
                    <a:pt x="10152" y="0"/>
                  </a:moveTo>
                  <a:lnTo>
                    <a:pt x="10248" y="0"/>
                  </a:lnTo>
                  <a:lnTo>
                    <a:pt x="10248" y="32"/>
                  </a:lnTo>
                  <a:lnTo>
                    <a:pt x="10152" y="32"/>
                  </a:lnTo>
                  <a:lnTo>
                    <a:pt x="10152" y="0"/>
                  </a:lnTo>
                  <a:close/>
                  <a:moveTo>
                    <a:pt x="10280" y="0"/>
                  </a:moveTo>
                  <a:lnTo>
                    <a:pt x="10284" y="0"/>
                  </a:lnTo>
                  <a:lnTo>
                    <a:pt x="10376" y="0"/>
                  </a:lnTo>
                  <a:lnTo>
                    <a:pt x="10376" y="32"/>
                  </a:lnTo>
                  <a:lnTo>
                    <a:pt x="10284" y="32"/>
                  </a:lnTo>
                  <a:lnTo>
                    <a:pt x="10280" y="32"/>
                  </a:lnTo>
                  <a:lnTo>
                    <a:pt x="10280" y="0"/>
                  </a:lnTo>
                  <a:close/>
                  <a:moveTo>
                    <a:pt x="10408" y="0"/>
                  </a:moveTo>
                  <a:lnTo>
                    <a:pt x="10500" y="0"/>
                  </a:lnTo>
                  <a:lnTo>
                    <a:pt x="10504" y="0"/>
                  </a:lnTo>
                  <a:lnTo>
                    <a:pt x="10504" y="32"/>
                  </a:lnTo>
                  <a:lnTo>
                    <a:pt x="10500" y="32"/>
                  </a:lnTo>
                  <a:lnTo>
                    <a:pt x="10408" y="32"/>
                  </a:lnTo>
                  <a:lnTo>
                    <a:pt x="10408" y="0"/>
                  </a:lnTo>
                  <a:close/>
                  <a:moveTo>
                    <a:pt x="10536" y="0"/>
                  </a:moveTo>
                  <a:lnTo>
                    <a:pt x="10632" y="0"/>
                  </a:lnTo>
                  <a:lnTo>
                    <a:pt x="10632" y="32"/>
                  </a:lnTo>
                  <a:lnTo>
                    <a:pt x="10536" y="32"/>
                  </a:lnTo>
                  <a:lnTo>
                    <a:pt x="10536" y="0"/>
                  </a:lnTo>
                  <a:close/>
                  <a:moveTo>
                    <a:pt x="10664" y="0"/>
                  </a:moveTo>
                  <a:lnTo>
                    <a:pt x="10712" y="0"/>
                  </a:lnTo>
                  <a:lnTo>
                    <a:pt x="10760" y="0"/>
                  </a:lnTo>
                  <a:lnTo>
                    <a:pt x="10760" y="32"/>
                  </a:lnTo>
                  <a:lnTo>
                    <a:pt x="10712" y="32"/>
                  </a:lnTo>
                  <a:lnTo>
                    <a:pt x="10664" y="32"/>
                  </a:lnTo>
                  <a:lnTo>
                    <a:pt x="10664" y="0"/>
                  </a:lnTo>
                  <a:close/>
                  <a:moveTo>
                    <a:pt x="10792" y="0"/>
                  </a:moveTo>
                  <a:lnTo>
                    <a:pt x="10888" y="0"/>
                  </a:lnTo>
                  <a:lnTo>
                    <a:pt x="10888" y="32"/>
                  </a:lnTo>
                  <a:lnTo>
                    <a:pt x="10792" y="32"/>
                  </a:lnTo>
                  <a:lnTo>
                    <a:pt x="10792" y="0"/>
                  </a:lnTo>
                  <a:close/>
                  <a:moveTo>
                    <a:pt x="10920" y="0"/>
                  </a:moveTo>
                  <a:lnTo>
                    <a:pt x="10928" y="0"/>
                  </a:lnTo>
                  <a:lnTo>
                    <a:pt x="11016" y="0"/>
                  </a:lnTo>
                  <a:lnTo>
                    <a:pt x="11016" y="32"/>
                  </a:lnTo>
                  <a:lnTo>
                    <a:pt x="10928" y="32"/>
                  </a:lnTo>
                  <a:lnTo>
                    <a:pt x="10920" y="32"/>
                  </a:lnTo>
                  <a:lnTo>
                    <a:pt x="10920" y="0"/>
                  </a:lnTo>
                  <a:close/>
                  <a:moveTo>
                    <a:pt x="11048" y="0"/>
                  </a:moveTo>
                  <a:lnTo>
                    <a:pt x="11140" y="0"/>
                  </a:lnTo>
                  <a:lnTo>
                    <a:pt x="11144" y="0"/>
                  </a:lnTo>
                  <a:lnTo>
                    <a:pt x="11144" y="32"/>
                  </a:lnTo>
                  <a:lnTo>
                    <a:pt x="11140" y="32"/>
                  </a:lnTo>
                  <a:lnTo>
                    <a:pt x="11048" y="32"/>
                  </a:lnTo>
                  <a:lnTo>
                    <a:pt x="11048" y="0"/>
                  </a:lnTo>
                  <a:close/>
                  <a:moveTo>
                    <a:pt x="11176" y="0"/>
                  </a:moveTo>
                  <a:lnTo>
                    <a:pt x="11272" y="0"/>
                  </a:lnTo>
                  <a:lnTo>
                    <a:pt x="11272" y="32"/>
                  </a:lnTo>
                  <a:lnTo>
                    <a:pt x="11176" y="32"/>
                  </a:lnTo>
                  <a:lnTo>
                    <a:pt x="11176" y="0"/>
                  </a:lnTo>
                  <a:close/>
                  <a:moveTo>
                    <a:pt x="11304" y="0"/>
                  </a:moveTo>
                  <a:lnTo>
                    <a:pt x="11356" y="0"/>
                  </a:lnTo>
                  <a:lnTo>
                    <a:pt x="11400" y="0"/>
                  </a:lnTo>
                  <a:lnTo>
                    <a:pt x="11400" y="32"/>
                  </a:lnTo>
                  <a:lnTo>
                    <a:pt x="11356" y="32"/>
                  </a:lnTo>
                  <a:lnTo>
                    <a:pt x="11304" y="32"/>
                  </a:lnTo>
                  <a:lnTo>
                    <a:pt x="11304" y="0"/>
                  </a:lnTo>
                  <a:close/>
                  <a:moveTo>
                    <a:pt x="11432" y="0"/>
                  </a:moveTo>
                  <a:lnTo>
                    <a:pt x="11528" y="0"/>
                  </a:lnTo>
                  <a:lnTo>
                    <a:pt x="11528" y="32"/>
                  </a:lnTo>
                  <a:lnTo>
                    <a:pt x="11432" y="32"/>
                  </a:lnTo>
                  <a:lnTo>
                    <a:pt x="11432" y="0"/>
                  </a:lnTo>
                  <a:close/>
                  <a:moveTo>
                    <a:pt x="11560" y="0"/>
                  </a:moveTo>
                  <a:lnTo>
                    <a:pt x="11568" y="0"/>
                  </a:lnTo>
                  <a:lnTo>
                    <a:pt x="11656" y="0"/>
                  </a:lnTo>
                  <a:lnTo>
                    <a:pt x="11656" y="32"/>
                  </a:lnTo>
                  <a:lnTo>
                    <a:pt x="11568" y="32"/>
                  </a:lnTo>
                  <a:lnTo>
                    <a:pt x="11560" y="32"/>
                  </a:lnTo>
                  <a:lnTo>
                    <a:pt x="11560" y="0"/>
                  </a:lnTo>
                  <a:close/>
                  <a:moveTo>
                    <a:pt x="11688" y="0"/>
                  </a:moveTo>
                  <a:lnTo>
                    <a:pt x="11784" y="0"/>
                  </a:lnTo>
                  <a:lnTo>
                    <a:pt x="11784" y="0"/>
                  </a:lnTo>
                  <a:lnTo>
                    <a:pt x="11784" y="32"/>
                  </a:lnTo>
                  <a:lnTo>
                    <a:pt x="11784" y="32"/>
                  </a:lnTo>
                  <a:lnTo>
                    <a:pt x="11688" y="32"/>
                  </a:lnTo>
                  <a:lnTo>
                    <a:pt x="11688" y="0"/>
                  </a:lnTo>
                  <a:close/>
                  <a:moveTo>
                    <a:pt x="11816" y="0"/>
                  </a:moveTo>
                  <a:lnTo>
                    <a:pt x="11912" y="0"/>
                  </a:lnTo>
                  <a:lnTo>
                    <a:pt x="11912" y="32"/>
                  </a:lnTo>
                  <a:lnTo>
                    <a:pt x="11816" y="32"/>
                  </a:lnTo>
                  <a:lnTo>
                    <a:pt x="11816" y="0"/>
                  </a:lnTo>
                  <a:close/>
                  <a:moveTo>
                    <a:pt x="11944" y="0"/>
                  </a:moveTo>
                  <a:lnTo>
                    <a:pt x="11996" y="0"/>
                  </a:lnTo>
                  <a:lnTo>
                    <a:pt x="12040" y="0"/>
                  </a:lnTo>
                  <a:lnTo>
                    <a:pt x="12040" y="32"/>
                  </a:lnTo>
                  <a:lnTo>
                    <a:pt x="11996" y="32"/>
                  </a:lnTo>
                  <a:lnTo>
                    <a:pt x="11944" y="32"/>
                  </a:lnTo>
                  <a:lnTo>
                    <a:pt x="11944" y="0"/>
                  </a:lnTo>
                  <a:close/>
                  <a:moveTo>
                    <a:pt x="12072" y="0"/>
                  </a:moveTo>
                  <a:lnTo>
                    <a:pt x="12168" y="0"/>
                  </a:lnTo>
                  <a:lnTo>
                    <a:pt x="12168" y="32"/>
                  </a:lnTo>
                  <a:lnTo>
                    <a:pt x="12072" y="32"/>
                  </a:lnTo>
                  <a:lnTo>
                    <a:pt x="12072" y="0"/>
                  </a:lnTo>
                  <a:close/>
                  <a:moveTo>
                    <a:pt x="12200" y="0"/>
                  </a:moveTo>
                  <a:lnTo>
                    <a:pt x="12212" y="0"/>
                  </a:lnTo>
                  <a:lnTo>
                    <a:pt x="12296" y="0"/>
                  </a:lnTo>
                  <a:lnTo>
                    <a:pt x="12296" y="32"/>
                  </a:lnTo>
                  <a:lnTo>
                    <a:pt x="12212" y="32"/>
                  </a:lnTo>
                  <a:lnTo>
                    <a:pt x="12200" y="32"/>
                  </a:lnTo>
                  <a:lnTo>
                    <a:pt x="12200" y="0"/>
                  </a:lnTo>
                  <a:close/>
                  <a:moveTo>
                    <a:pt x="12328" y="0"/>
                  </a:moveTo>
                  <a:lnTo>
                    <a:pt x="12424" y="0"/>
                  </a:lnTo>
                  <a:lnTo>
                    <a:pt x="12424" y="0"/>
                  </a:lnTo>
                  <a:lnTo>
                    <a:pt x="12424" y="32"/>
                  </a:lnTo>
                  <a:lnTo>
                    <a:pt x="12424" y="32"/>
                  </a:lnTo>
                  <a:lnTo>
                    <a:pt x="12328" y="32"/>
                  </a:lnTo>
                  <a:lnTo>
                    <a:pt x="12328" y="0"/>
                  </a:lnTo>
                  <a:close/>
                  <a:moveTo>
                    <a:pt x="12456" y="0"/>
                  </a:moveTo>
                  <a:lnTo>
                    <a:pt x="12552" y="0"/>
                  </a:lnTo>
                  <a:lnTo>
                    <a:pt x="12552" y="32"/>
                  </a:lnTo>
                  <a:lnTo>
                    <a:pt x="12456" y="32"/>
                  </a:lnTo>
                  <a:lnTo>
                    <a:pt x="12456" y="0"/>
                  </a:lnTo>
                  <a:close/>
                  <a:moveTo>
                    <a:pt x="12584" y="0"/>
                  </a:moveTo>
                  <a:lnTo>
                    <a:pt x="12640" y="0"/>
                  </a:lnTo>
                  <a:lnTo>
                    <a:pt x="12680" y="0"/>
                  </a:lnTo>
                  <a:lnTo>
                    <a:pt x="12680" y="32"/>
                  </a:lnTo>
                  <a:lnTo>
                    <a:pt x="12640" y="32"/>
                  </a:lnTo>
                  <a:lnTo>
                    <a:pt x="12584" y="32"/>
                  </a:lnTo>
                  <a:lnTo>
                    <a:pt x="12584" y="0"/>
                  </a:lnTo>
                  <a:close/>
                  <a:moveTo>
                    <a:pt x="12712" y="0"/>
                  </a:moveTo>
                  <a:lnTo>
                    <a:pt x="12808" y="0"/>
                  </a:lnTo>
                  <a:lnTo>
                    <a:pt x="12808" y="32"/>
                  </a:lnTo>
                  <a:lnTo>
                    <a:pt x="12712" y="32"/>
                  </a:lnTo>
                  <a:lnTo>
                    <a:pt x="12712" y="0"/>
                  </a:lnTo>
                  <a:close/>
                  <a:moveTo>
                    <a:pt x="12840" y="0"/>
                  </a:moveTo>
                  <a:lnTo>
                    <a:pt x="12852" y="0"/>
                  </a:lnTo>
                  <a:lnTo>
                    <a:pt x="12936" y="0"/>
                  </a:lnTo>
                  <a:lnTo>
                    <a:pt x="12936" y="32"/>
                  </a:lnTo>
                  <a:lnTo>
                    <a:pt x="12852" y="32"/>
                  </a:lnTo>
                  <a:lnTo>
                    <a:pt x="12840" y="32"/>
                  </a:lnTo>
                  <a:lnTo>
                    <a:pt x="12840" y="0"/>
                  </a:lnTo>
                  <a:close/>
                  <a:moveTo>
                    <a:pt x="12968" y="0"/>
                  </a:moveTo>
                  <a:lnTo>
                    <a:pt x="13064" y="0"/>
                  </a:lnTo>
                  <a:lnTo>
                    <a:pt x="13064" y="32"/>
                  </a:lnTo>
                  <a:lnTo>
                    <a:pt x="12968" y="32"/>
                  </a:lnTo>
                  <a:lnTo>
                    <a:pt x="12968" y="0"/>
                  </a:lnTo>
                  <a:close/>
                  <a:moveTo>
                    <a:pt x="13096" y="0"/>
                  </a:moveTo>
                  <a:lnTo>
                    <a:pt x="13192" y="0"/>
                  </a:lnTo>
                  <a:lnTo>
                    <a:pt x="13192" y="32"/>
                  </a:lnTo>
                  <a:lnTo>
                    <a:pt x="13096" y="32"/>
                  </a:lnTo>
                  <a:lnTo>
                    <a:pt x="13096" y="0"/>
                  </a:lnTo>
                  <a:close/>
                  <a:moveTo>
                    <a:pt x="13224" y="0"/>
                  </a:moveTo>
                  <a:lnTo>
                    <a:pt x="13280" y="0"/>
                  </a:lnTo>
                  <a:lnTo>
                    <a:pt x="13320" y="0"/>
                  </a:lnTo>
                  <a:lnTo>
                    <a:pt x="13320" y="32"/>
                  </a:lnTo>
                  <a:lnTo>
                    <a:pt x="13280" y="32"/>
                  </a:lnTo>
                  <a:lnTo>
                    <a:pt x="13224" y="32"/>
                  </a:lnTo>
                  <a:lnTo>
                    <a:pt x="13224" y="0"/>
                  </a:lnTo>
                  <a:close/>
                  <a:moveTo>
                    <a:pt x="13352" y="0"/>
                  </a:moveTo>
                  <a:lnTo>
                    <a:pt x="13448" y="0"/>
                  </a:lnTo>
                  <a:lnTo>
                    <a:pt x="13448" y="32"/>
                  </a:lnTo>
                  <a:lnTo>
                    <a:pt x="13352" y="32"/>
                  </a:lnTo>
                  <a:lnTo>
                    <a:pt x="13352" y="0"/>
                  </a:lnTo>
                  <a:close/>
                  <a:moveTo>
                    <a:pt x="13480" y="0"/>
                  </a:moveTo>
                  <a:lnTo>
                    <a:pt x="13496" y="0"/>
                  </a:lnTo>
                  <a:lnTo>
                    <a:pt x="13576" y="0"/>
                  </a:lnTo>
                  <a:lnTo>
                    <a:pt x="13576" y="32"/>
                  </a:lnTo>
                  <a:lnTo>
                    <a:pt x="13496" y="32"/>
                  </a:lnTo>
                  <a:lnTo>
                    <a:pt x="13480" y="32"/>
                  </a:lnTo>
                  <a:lnTo>
                    <a:pt x="13480" y="0"/>
                  </a:lnTo>
                  <a:close/>
                  <a:moveTo>
                    <a:pt x="13608" y="0"/>
                  </a:moveTo>
                  <a:lnTo>
                    <a:pt x="13704" y="0"/>
                  </a:lnTo>
                  <a:lnTo>
                    <a:pt x="13704" y="32"/>
                  </a:lnTo>
                  <a:lnTo>
                    <a:pt x="13608" y="32"/>
                  </a:lnTo>
                  <a:lnTo>
                    <a:pt x="13608" y="0"/>
                  </a:lnTo>
                  <a:close/>
                  <a:moveTo>
                    <a:pt x="13736" y="0"/>
                  </a:moveTo>
                  <a:lnTo>
                    <a:pt x="13832" y="0"/>
                  </a:lnTo>
                  <a:lnTo>
                    <a:pt x="13832" y="32"/>
                  </a:lnTo>
                  <a:lnTo>
                    <a:pt x="13736" y="32"/>
                  </a:lnTo>
                  <a:lnTo>
                    <a:pt x="13736" y="0"/>
                  </a:lnTo>
                  <a:close/>
                  <a:moveTo>
                    <a:pt x="13864" y="0"/>
                  </a:moveTo>
                  <a:lnTo>
                    <a:pt x="13924" y="0"/>
                  </a:lnTo>
                  <a:lnTo>
                    <a:pt x="13960" y="0"/>
                  </a:lnTo>
                  <a:lnTo>
                    <a:pt x="13960" y="32"/>
                  </a:lnTo>
                  <a:lnTo>
                    <a:pt x="13924" y="32"/>
                  </a:lnTo>
                  <a:lnTo>
                    <a:pt x="13864" y="32"/>
                  </a:lnTo>
                  <a:lnTo>
                    <a:pt x="13864" y="0"/>
                  </a:lnTo>
                  <a:close/>
                  <a:moveTo>
                    <a:pt x="13992" y="0"/>
                  </a:moveTo>
                  <a:lnTo>
                    <a:pt x="14088" y="0"/>
                  </a:lnTo>
                  <a:lnTo>
                    <a:pt x="14088" y="32"/>
                  </a:lnTo>
                  <a:lnTo>
                    <a:pt x="13992" y="32"/>
                  </a:lnTo>
                  <a:lnTo>
                    <a:pt x="13992" y="0"/>
                  </a:lnTo>
                  <a:close/>
                  <a:moveTo>
                    <a:pt x="14120" y="0"/>
                  </a:moveTo>
                  <a:lnTo>
                    <a:pt x="14136" y="0"/>
                  </a:lnTo>
                  <a:lnTo>
                    <a:pt x="14216" y="0"/>
                  </a:lnTo>
                  <a:lnTo>
                    <a:pt x="14216" y="32"/>
                  </a:lnTo>
                  <a:lnTo>
                    <a:pt x="14136" y="32"/>
                  </a:lnTo>
                  <a:lnTo>
                    <a:pt x="14120" y="32"/>
                  </a:lnTo>
                  <a:lnTo>
                    <a:pt x="14120" y="0"/>
                  </a:lnTo>
                  <a:close/>
                  <a:moveTo>
                    <a:pt x="14248" y="0"/>
                  </a:moveTo>
                  <a:lnTo>
                    <a:pt x="14344" y="0"/>
                  </a:lnTo>
                  <a:lnTo>
                    <a:pt x="14344" y="32"/>
                  </a:lnTo>
                  <a:lnTo>
                    <a:pt x="14248" y="32"/>
                  </a:lnTo>
                  <a:lnTo>
                    <a:pt x="14248" y="0"/>
                  </a:lnTo>
                  <a:close/>
                  <a:moveTo>
                    <a:pt x="14376" y="0"/>
                  </a:moveTo>
                  <a:lnTo>
                    <a:pt x="14472" y="0"/>
                  </a:lnTo>
                  <a:lnTo>
                    <a:pt x="14472" y="32"/>
                  </a:lnTo>
                  <a:lnTo>
                    <a:pt x="14376" y="32"/>
                  </a:lnTo>
                  <a:lnTo>
                    <a:pt x="14376" y="0"/>
                  </a:lnTo>
                  <a:close/>
                  <a:moveTo>
                    <a:pt x="14504" y="0"/>
                  </a:moveTo>
                  <a:lnTo>
                    <a:pt x="14564" y="0"/>
                  </a:lnTo>
                  <a:lnTo>
                    <a:pt x="14600" y="0"/>
                  </a:lnTo>
                  <a:lnTo>
                    <a:pt x="14600" y="32"/>
                  </a:lnTo>
                  <a:lnTo>
                    <a:pt x="14564" y="32"/>
                  </a:lnTo>
                  <a:lnTo>
                    <a:pt x="14504" y="32"/>
                  </a:lnTo>
                  <a:lnTo>
                    <a:pt x="14504" y="0"/>
                  </a:lnTo>
                  <a:close/>
                  <a:moveTo>
                    <a:pt x="14632" y="0"/>
                  </a:moveTo>
                  <a:lnTo>
                    <a:pt x="14728" y="0"/>
                  </a:lnTo>
                  <a:lnTo>
                    <a:pt x="14728" y="32"/>
                  </a:lnTo>
                  <a:lnTo>
                    <a:pt x="14632" y="32"/>
                  </a:lnTo>
                  <a:lnTo>
                    <a:pt x="14632" y="0"/>
                  </a:lnTo>
                  <a:close/>
                  <a:moveTo>
                    <a:pt x="14760" y="0"/>
                  </a:moveTo>
                  <a:lnTo>
                    <a:pt x="14780" y="0"/>
                  </a:lnTo>
                  <a:lnTo>
                    <a:pt x="14856" y="0"/>
                  </a:lnTo>
                  <a:lnTo>
                    <a:pt x="14856" y="32"/>
                  </a:lnTo>
                  <a:lnTo>
                    <a:pt x="14780" y="32"/>
                  </a:lnTo>
                  <a:lnTo>
                    <a:pt x="14760" y="32"/>
                  </a:lnTo>
                  <a:lnTo>
                    <a:pt x="14760" y="0"/>
                  </a:lnTo>
                  <a:close/>
                  <a:moveTo>
                    <a:pt x="14888" y="0"/>
                  </a:moveTo>
                  <a:lnTo>
                    <a:pt x="14984" y="0"/>
                  </a:lnTo>
                  <a:lnTo>
                    <a:pt x="14984" y="32"/>
                  </a:lnTo>
                  <a:lnTo>
                    <a:pt x="14888" y="32"/>
                  </a:lnTo>
                  <a:lnTo>
                    <a:pt x="14888" y="0"/>
                  </a:lnTo>
                  <a:close/>
                  <a:moveTo>
                    <a:pt x="15016" y="0"/>
                  </a:moveTo>
                  <a:lnTo>
                    <a:pt x="15112" y="0"/>
                  </a:lnTo>
                  <a:lnTo>
                    <a:pt x="15112" y="32"/>
                  </a:lnTo>
                  <a:lnTo>
                    <a:pt x="15016" y="32"/>
                  </a:lnTo>
                  <a:lnTo>
                    <a:pt x="15016" y="0"/>
                  </a:lnTo>
                  <a:close/>
                  <a:moveTo>
                    <a:pt x="15144" y="0"/>
                  </a:moveTo>
                  <a:lnTo>
                    <a:pt x="15208" y="0"/>
                  </a:lnTo>
                  <a:lnTo>
                    <a:pt x="15240" y="0"/>
                  </a:lnTo>
                  <a:lnTo>
                    <a:pt x="15240" y="32"/>
                  </a:lnTo>
                  <a:lnTo>
                    <a:pt x="15208" y="32"/>
                  </a:lnTo>
                  <a:lnTo>
                    <a:pt x="15144" y="32"/>
                  </a:lnTo>
                  <a:lnTo>
                    <a:pt x="15144" y="0"/>
                  </a:lnTo>
                  <a:close/>
                  <a:moveTo>
                    <a:pt x="15272" y="0"/>
                  </a:moveTo>
                  <a:lnTo>
                    <a:pt x="15368" y="0"/>
                  </a:lnTo>
                  <a:lnTo>
                    <a:pt x="15368" y="32"/>
                  </a:lnTo>
                  <a:lnTo>
                    <a:pt x="15272" y="32"/>
                  </a:lnTo>
                  <a:lnTo>
                    <a:pt x="15272" y="0"/>
                  </a:lnTo>
                  <a:close/>
                  <a:moveTo>
                    <a:pt x="15400" y="0"/>
                  </a:moveTo>
                  <a:lnTo>
                    <a:pt x="15420" y="0"/>
                  </a:lnTo>
                  <a:lnTo>
                    <a:pt x="15496" y="0"/>
                  </a:lnTo>
                  <a:lnTo>
                    <a:pt x="15496" y="32"/>
                  </a:lnTo>
                  <a:lnTo>
                    <a:pt x="15420" y="32"/>
                  </a:lnTo>
                  <a:lnTo>
                    <a:pt x="15400" y="32"/>
                  </a:lnTo>
                  <a:lnTo>
                    <a:pt x="15400" y="0"/>
                  </a:lnTo>
                  <a:close/>
                  <a:moveTo>
                    <a:pt x="15528" y="0"/>
                  </a:moveTo>
                  <a:lnTo>
                    <a:pt x="15624" y="0"/>
                  </a:lnTo>
                  <a:lnTo>
                    <a:pt x="15624" y="32"/>
                  </a:lnTo>
                  <a:lnTo>
                    <a:pt x="15528" y="32"/>
                  </a:lnTo>
                  <a:lnTo>
                    <a:pt x="15528" y="0"/>
                  </a:lnTo>
                  <a:close/>
                  <a:moveTo>
                    <a:pt x="15656" y="0"/>
                  </a:moveTo>
                  <a:lnTo>
                    <a:pt x="15752" y="0"/>
                  </a:lnTo>
                  <a:lnTo>
                    <a:pt x="15752" y="32"/>
                  </a:lnTo>
                  <a:lnTo>
                    <a:pt x="15656" y="32"/>
                  </a:lnTo>
                  <a:lnTo>
                    <a:pt x="15656" y="0"/>
                  </a:lnTo>
                  <a:close/>
                  <a:moveTo>
                    <a:pt x="15784" y="0"/>
                  </a:moveTo>
                  <a:lnTo>
                    <a:pt x="15848" y="0"/>
                  </a:lnTo>
                  <a:lnTo>
                    <a:pt x="15880" y="0"/>
                  </a:lnTo>
                  <a:lnTo>
                    <a:pt x="15880" y="32"/>
                  </a:lnTo>
                  <a:lnTo>
                    <a:pt x="15848" y="32"/>
                  </a:lnTo>
                  <a:lnTo>
                    <a:pt x="15784" y="32"/>
                  </a:lnTo>
                  <a:lnTo>
                    <a:pt x="15784" y="0"/>
                  </a:lnTo>
                  <a:close/>
                  <a:moveTo>
                    <a:pt x="15912" y="0"/>
                  </a:moveTo>
                  <a:lnTo>
                    <a:pt x="16008" y="0"/>
                  </a:lnTo>
                  <a:lnTo>
                    <a:pt x="16008" y="32"/>
                  </a:lnTo>
                  <a:lnTo>
                    <a:pt x="15912" y="32"/>
                  </a:lnTo>
                  <a:lnTo>
                    <a:pt x="15912" y="0"/>
                  </a:lnTo>
                  <a:close/>
                  <a:moveTo>
                    <a:pt x="16040" y="0"/>
                  </a:moveTo>
                  <a:lnTo>
                    <a:pt x="16064" y="0"/>
                  </a:lnTo>
                  <a:lnTo>
                    <a:pt x="16136" y="0"/>
                  </a:lnTo>
                  <a:lnTo>
                    <a:pt x="16136" y="32"/>
                  </a:lnTo>
                  <a:lnTo>
                    <a:pt x="16064" y="32"/>
                  </a:lnTo>
                  <a:lnTo>
                    <a:pt x="16040" y="32"/>
                  </a:lnTo>
                  <a:lnTo>
                    <a:pt x="16040" y="0"/>
                  </a:lnTo>
                  <a:close/>
                  <a:moveTo>
                    <a:pt x="16168" y="0"/>
                  </a:moveTo>
                  <a:lnTo>
                    <a:pt x="16264" y="0"/>
                  </a:lnTo>
                  <a:lnTo>
                    <a:pt x="16264" y="32"/>
                  </a:lnTo>
                  <a:lnTo>
                    <a:pt x="16168" y="32"/>
                  </a:lnTo>
                  <a:lnTo>
                    <a:pt x="16168" y="0"/>
                  </a:lnTo>
                  <a:close/>
                  <a:moveTo>
                    <a:pt x="16296" y="0"/>
                  </a:moveTo>
                  <a:lnTo>
                    <a:pt x="16392" y="0"/>
                  </a:lnTo>
                  <a:lnTo>
                    <a:pt x="16392" y="32"/>
                  </a:lnTo>
                  <a:lnTo>
                    <a:pt x="16296" y="32"/>
                  </a:lnTo>
                  <a:lnTo>
                    <a:pt x="16296" y="0"/>
                  </a:lnTo>
                  <a:close/>
                  <a:moveTo>
                    <a:pt x="16424" y="0"/>
                  </a:moveTo>
                  <a:lnTo>
                    <a:pt x="16492" y="0"/>
                  </a:lnTo>
                  <a:lnTo>
                    <a:pt x="16520" y="0"/>
                  </a:lnTo>
                  <a:lnTo>
                    <a:pt x="16520" y="32"/>
                  </a:lnTo>
                  <a:lnTo>
                    <a:pt x="16492" y="32"/>
                  </a:lnTo>
                  <a:lnTo>
                    <a:pt x="16424" y="32"/>
                  </a:lnTo>
                  <a:lnTo>
                    <a:pt x="16424" y="0"/>
                  </a:lnTo>
                  <a:close/>
                  <a:moveTo>
                    <a:pt x="16552" y="0"/>
                  </a:moveTo>
                  <a:lnTo>
                    <a:pt x="16648" y="0"/>
                  </a:lnTo>
                  <a:lnTo>
                    <a:pt x="16648" y="32"/>
                  </a:lnTo>
                  <a:lnTo>
                    <a:pt x="16552" y="32"/>
                  </a:lnTo>
                  <a:lnTo>
                    <a:pt x="16552" y="0"/>
                  </a:lnTo>
                  <a:close/>
                  <a:moveTo>
                    <a:pt x="16680" y="0"/>
                  </a:moveTo>
                  <a:lnTo>
                    <a:pt x="16704" y="0"/>
                  </a:lnTo>
                  <a:lnTo>
                    <a:pt x="16776" y="0"/>
                  </a:lnTo>
                  <a:lnTo>
                    <a:pt x="16776" y="32"/>
                  </a:lnTo>
                  <a:lnTo>
                    <a:pt x="16704" y="32"/>
                  </a:lnTo>
                  <a:lnTo>
                    <a:pt x="16680" y="32"/>
                  </a:lnTo>
                  <a:lnTo>
                    <a:pt x="16680" y="0"/>
                  </a:lnTo>
                  <a:close/>
                  <a:moveTo>
                    <a:pt x="16808" y="0"/>
                  </a:moveTo>
                  <a:lnTo>
                    <a:pt x="16904" y="0"/>
                  </a:lnTo>
                  <a:lnTo>
                    <a:pt x="16904" y="32"/>
                  </a:lnTo>
                  <a:lnTo>
                    <a:pt x="16808" y="32"/>
                  </a:lnTo>
                  <a:lnTo>
                    <a:pt x="16808" y="0"/>
                  </a:lnTo>
                  <a:close/>
                  <a:moveTo>
                    <a:pt x="16936" y="0"/>
                  </a:moveTo>
                  <a:lnTo>
                    <a:pt x="17032" y="0"/>
                  </a:lnTo>
                  <a:lnTo>
                    <a:pt x="17032" y="32"/>
                  </a:lnTo>
                  <a:lnTo>
                    <a:pt x="16936" y="32"/>
                  </a:lnTo>
                  <a:lnTo>
                    <a:pt x="16936" y="0"/>
                  </a:lnTo>
                  <a:close/>
                  <a:moveTo>
                    <a:pt x="17064" y="0"/>
                  </a:moveTo>
                  <a:lnTo>
                    <a:pt x="17132" y="0"/>
                  </a:lnTo>
                  <a:lnTo>
                    <a:pt x="17160" y="0"/>
                  </a:lnTo>
                  <a:lnTo>
                    <a:pt x="17160" y="32"/>
                  </a:lnTo>
                  <a:lnTo>
                    <a:pt x="17132" y="32"/>
                  </a:lnTo>
                  <a:lnTo>
                    <a:pt x="17064" y="32"/>
                  </a:lnTo>
                  <a:lnTo>
                    <a:pt x="17064" y="0"/>
                  </a:lnTo>
                  <a:close/>
                  <a:moveTo>
                    <a:pt x="17192" y="0"/>
                  </a:moveTo>
                  <a:lnTo>
                    <a:pt x="17288" y="0"/>
                  </a:lnTo>
                  <a:lnTo>
                    <a:pt x="17288" y="32"/>
                  </a:lnTo>
                  <a:lnTo>
                    <a:pt x="17192" y="32"/>
                  </a:lnTo>
                  <a:lnTo>
                    <a:pt x="17192" y="0"/>
                  </a:lnTo>
                  <a:close/>
                  <a:moveTo>
                    <a:pt x="17320" y="0"/>
                  </a:moveTo>
                  <a:lnTo>
                    <a:pt x="17348" y="0"/>
                  </a:lnTo>
                  <a:lnTo>
                    <a:pt x="17416" y="0"/>
                  </a:lnTo>
                  <a:lnTo>
                    <a:pt x="17416" y="32"/>
                  </a:lnTo>
                  <a:lnTo>
                    <a:pt x="17348" y="32"/>
                  </a:lnTo>
                  <a:lnTo>
                    <a:pt x="17320" y="32"/>
                  </a:lnTo>
                  <a:lnTo>
                    <a:pt x="17320" y="0"/>
                  </a:lnTo>
                  <a:close/>
                  <a:moveTo>
                    <a:pt x="17448" y="0"/>
                  </a:moveTo>
                  <a:lnTo>
                    <a:pt x="17544" y="0"/>
                  </a:lnTo>
                  <a:lnTo>
                    <a:pt x="17544" y="32"/>
                  </a:lnTo>
                  <a:lnTo>
                    <a:pt x="17448" y="32"/>
                  </a:lnTo>
                  <a:lnTo>
                    <a:pt x="17448" y="0"/>
                  </a:lnTo>
                  <a:close/>
                  <a:moveTo>
                    <a:pt x="17576" y="0"/>
                  </a:moveTo>
                  <a:lnTo>
                    <a:pt x="17672" y="0"/>
                  </a:lnTo>
                  <a:lnTo>
                    <a:pt x="17672" y="32"/>
                  </a:lnTo>
                  <a:lnTo>
                    <a:pt x="17576" y="32"/>
                  </a:lnTo>
                  <a:lnTo>
                    <a:pt x="17576" y="0"/>
                  </a:lnTo>
                  <a:close/>
                  <a:moveTo>
                    <a:pt x="17704" y="0"/>
                  </a:moveTo>
                  <a:lnTo>
                    <a:pt x="17776" y="0"/>
                  </a:lnTo>
                  <a:lnTo>
                    <a:pt x="17800" y="0"/>
                  </a:lnTo>
                  <a:lnTo>
                    <a:pt x="17800" y="32"/>
                  </a:lnTo>
                  <a:lnTo>
                    <a:pt x="17776" y="32"/>
                  </a:lnTo>
                  <a:lnTo>
                    <a:pt x="17704" y="32"/>
                  </a:lnTo>
                  <a:lnTo>
                    <a:pt x="17704" y="0"/>
                  </a:lnTo>
                  <a:close/>
                  <a:moveTo>
                    <a:pt x="17832" y="0"/>
                  </a:moveTo>
                  <a:lnTo>
                    <a:pt x="17928" y="0"/>
                  </a:lnTo>
                  <a:lnTo>
                    <a:pt x="17928" y="32"/>
                  </a:lnTo>
                  <a:lnTo>
                    <a:pt x="17832" y="32"/>
                  </a:lnTo>
                  <a:lnTo>
                    <a:pt x="17832" y="0"/>
                  </a:lnTo>
                  <a:close/>
                  <a:moveTo>
                    <a:pt x="17960" y="0"/>
                  </a:moveTo>
                  <a:lnTo>
                    <a:pt x="17988" y="0"/>
                  </a:lnTo>
                  <a:lnTo>
                    <a:pt x="18056" y="0"/>
                  </a:lnTo>
                  <a:lnTo>
                    <a:pt x="18056" y="32"/>
                  </a:lnTo>
                  <a:lnTo>
                    <a:pt x="17988" y="32"/>
                  </a:lnTo>
                  <a:lnTo>
                    <a:pt x="17960" y="32"/>
                  </a:lnTo>
                  <a:lnTo>
                    <a:pt x="17960" y="0"/>
                  </a:lnTo>
                  <a:close/>
                  <a:moveTo>
                    <a:pt x="18088" y="0"/>
                  </a:moveTo>
                  <a:lnTo>
                    <a:pt x="18184" y="0"/>
                  </a:lnTo>
                  <a:lnTo>
                    <a:pt x="18184" y="32"/>
                  </a:lnTo>
                  <a:lnTo>
                    <a:pt x="18088" y="32"/>
                  </a:lnTo>
                  <a:lnTo>
                    <a:pt x="18088" y="0"/>
                  </a:lnTo>
                  <a:close/>
                  <a:moveTo>
                    <a:pt x="18216" y="0"/>
                  </a:moveTo>
                  <a:lnTo>
                    <a:pt x="18312" y="0"/>
                  </a:lnTo>
                  <a:lnTo>
                    <a:pt x="18312" y="32"/>
                  </a:lnTo>
                  <a:lnTo>
                    <a:pt x="18216" y="32"/>
                  </a:lnTo>
                  <a:lnTo>
                    <a:pt x="18216" y="0"/>
                  </a:lnTo>
                  <a:close/>
                  <a:moveTo>
                    <a:pt x="18344" y="0"/>
                  </a:moveTo>
                  <a:lnTo>
                    <a:pt x="18416" y="0"/>
                  </a:lnTo>
                  <a:lnTo>
                    <a:pt x="18440" y="0"/>
                  </a:lnTo>
                  <a:lnTo>
                    <a:pt x="18440" y="32"/>
                  </a:lnTo>
                  <a:lnTo>
                    <a:pt x="18416" y="32"/>
                  </a:lnTo>
                  <a:lnTo>
                    <a:pt x="18344" y="32"/>
                  </a:lnTo>
                  <a:lnTo>
                    <a:pt x="18344" y="0"/>
                  </a:lnTo>
                  <a:close/>
                  <a:moveTo>
                    <a:pt x="18472" y="0"/>
                  </a:moveTo>
                  <a:lnTo>
                    <a:pt x="18568" y="0"/>
                  </a:lnTo>
                  <a:lnTo>
                    <a:pt x="18568" y="32"/>
                  </a:lnTo>
                  <a:lnTo>
                    <a:pt x="18472" y="32"/>
                  </a:lnTo>
                  <a:lnTo>
                    <a:pt x="18472" y="0"/>
                  </a:lnTo>
                  <a:close/>
                  <a:moveTo>
                    <a:pt x="18600" y="0"/>
                  </a:moveTo>
                  <a:lnTo>
                    <a:pt x="18632" y="0"/>
                  </a:lnTo>
                  <a:lnTo>
                    <a:pt x="18696" y="0"/>
                  </a:lnTo>
                  <a:lnTo>
                    <a:pt x="18696" y="32"/>
                  </a:lnTo>
                  <a:lnTo>
                    <a:pt x="18632" y="32"/>
                  </a:lnTo>
                  <a:lnTo>
                    <a:pt x="18600" y="32"/>
                  </a:lnTo>
                  <a:lnTo>
                    <a:pt x="18600" y="0"/>
                  </a:lnTo>
                  <a:close/>
                  <a:moveTo>
                    <a:pt x="18728" y="0"/>
                  </a:moveTo>
                  <a:lnTo>
                    <a:pt x="18824" y="0"/>
                  </a:lnTo>
                  <a:lnTo>
                    <a:pt x="18824" y="32"/>
                  </a:lnTo>
                  <a:lnTo>
                    <a:pt x="18728" y="32"/>
                  </a:lnTo>
                  <a:lnTo>
                    <a:pt x="18728" y="0"/>
                  </a:lnTo>
                  <a:close/>
                  <a:moveTo>
                    <a:pt x="18856" y="0"/>
                  </a:moveTo>
                  <a:lnTo>
                    <a:pt x="18952" y="0"/>
                  </a:lnTo>
                  <a:lnTo>
                    <a:pt x="18952" y="32"/>
                  </a:lnTo>
                  <a:lnTo>
                    <a:pt x="18856" y="32"/>
                  </a:lnTo>
                  <a:lnTo>
                    <a:pt x="18856" y="0"/>
                  </a:lnTo>
                  <a:close/>
                  <a:moveTo>
                    <a:pt x="18984" y="0"/>
                  </a:moveTo>
                  <a:lnTo>
                    <a:pt x="19060" y="0"/>
                  </a:lnTo>
                  <a:lnTo>
                    <a:pt x="19080" y="0"/>
                  </a:lnTo>
                  <a:lnTo>
                    <a:pt x="19080" y="32"/>
                  </a:lnTo>
                  <a:lnTo>
                    <a:pt x="19060" y="32"/>
                  </a:lnTo>
                  <a:lnTo>
                    <a:pt x="18984" y="32"/>
                  </a:lnTo>
                  <a:lnTo>
                    <a:pt x="18984" y="0"/>
                  </a:lnTo>
                  <a:close/>
                  <a:moveTo>
                    <a:pt x="19112" y="0"/>
                  </a:moveTo>
                  <a:lnTo>
                    <a:pt x="19208" y="0"/>
                  </a:lnTo>
                  <a:lnTo>
                    <a:pt x="19208" y="32"/>
                  </a:lnTo>
                  <a:lnTo>
                    <a:pt x="19112" y="32"/>
                  </a:lnTo>
                  <a:lnTo>
                    <a:pt x="19112" y="0"/>
                  </a:lnTo>
                  <a:close/>
                  <a:moveTo>
                    <a:pt x="19240" y="0"/>
                  </a:moveTo>
                  <a:lnTo>
                    <a:pt x="19272" y="0"/>
                  </a:lnTo>
                  <a:lnTo>
                    <a:pt x="19336" y="0"/>
                  </a:lnTo>
                  <a:lnTo>
                    <a:pt x="19336" y="32"/>
                  </a:lnTo>
                  <a:lnTo>
                    <a:pt x="19272" y="32"/>
                  </a:lnTo>
                  <a:lnTo>
                    <a:pt x="19240" y="32"/>
                  </a:lnTo>
                  <a:lnTo>
                    <a:pt x="19240" y="0"/>
                  </a:lnTo>
                  <a:close/>
                  <a:moveTo>
                    <a:pt x="19368" y="0"/>
                  </a:moveTo>
                  <a:lnTo>
                    <a:pt x="19464" y="0"/>
                  </a:lnTo>
                  <a:lnTo>
                    <a:pt x="19464" y="32"/>
                  </a:lnTo>
                  <a:lnTo>
                    <a:pt x="19368" y="32"/>
                  </a:lnTo>
                  <a:lnTo>
                    <a:pt x="19368" y="0"/>
                  </a:lnTo>
                  <a:close/>
                  <a:moveTo>
                    <a:pt x="19496" y="0"/>
                  </a:moveTo>
                  <a:lnTo>
                    <a:pt x="19592" y="0"/>
                  </a:lnTo>
                  <a:lnTo>
                    <a:pt x="19592" y="32"/>
                  </a:lnTo>
                  <a:lnTo>
                    <a:pt x="19496" y="32"/>
                  </a:lnTo>
                  <a:lnTo>
                    <a:pt x="19496" y="0"/>
                  </a:lnTo>
                  <a:close/>
                  <a:moveTo>
                    <a:pt x="19624" y="0"/>
                  </a:moveTo>
                  <a:lnTo>
                    <a:pt x="19700" y="0"/>
                  </a:lnTo>
                  <a:lnTo>
                    <a:pt x="19720" y="0"/>
                  </a:lnTo>
                  <a:lnTo>
                    <a:pt x="19720" y="32"/>
                  </a:lnTo>
                  <a:lnTo>
                    <a:pt x="19700" y="32"/>
                  </a:lnTo>
                  <a:lnTo>
                    <a:pt x="19624" y="32"/>
                  </a:lnTo>
                  <a:lnTo>
                    <a:pt x="19624" y="0"/>
                  </a:lnTo>
                  <a:close/>
                  <a:moveTo>
                    <a:pt x="19752" y="0"/>
                  </a:moveTo>
                  <a:lnTo>
                    <a:pt x="19848" y="0"/>
                  </a:lnTo>
                  <a:lnTo>
                    <a:pt x="19848" y="32"/>
                  </a:lnTo>
                  <a:lnTo>
                    <a:pt x="19752" y="32"/>
                  </a:lnTo>
                  <a:lnTo>
                    <a:pt x="19752" y="0"/>
                  </a:lnTo>
                  <a:close/>
                  <a:moveTo>
                    <a:pt x="19880" y="0"/>
                  </a:moveTo>
                  <a:lnTo>
                    <a:pt x="19916" y="0"/>
                  </a:lnTo>
                  <a:lnTo>
                    <a:pt x="19976" y="0"/>
                  </a:lnTo>
                  <a:lnTo>
                    <a:pt x="19976" y="32"/>
                  </a:lnTo>
                  <a:lnTo>
                    <a:pt x="19916" y="32"/>
                  </a:lnTo>
                  <a:lnTo>
                    <a:pt x="19880" y="32"/>
                  </a:lnTo>
                  <a:lnTo>
                    <a:pt x="19880" y="0"/>
                  </a:lnTo>
                  <a:close/>
                  <a:moveTo>
                    <a:pt x="20008" y="0"/>
                  </a:moveTo>
                  <a:lnTo>
                    <a:pt x="20104" y="0"/>
                  </a:lnTo>
                  <a:lnTo>
                    <a:pt x="20104" y="32"/>
                  </a:lnTo>
                  <a:lnTo>
                    <a:pt x="20008" y="32"/>
                  </a:lnTo>
                  <a:lnTo>
                    <a:pt x="20008" y="0"/>
                  </a:lnTo>
                  <a:close/>
                  <a:moveTo>
                    <a:pt x="20136" y="0"/>
                  </a:moveTo>
                  <a:lnTo>
                    <a:pt x="20232" y="0"/>
                  </a:lnTo>
                  <a:lnTo>
                    <a:pt x="20232" y="32"/>
                  </a:lnTo>
                  <a:lnTo>
                    <a:pt x="20136" y="32"/>
                  </a:lnTo>
                  <a:lnTo>
                    <a:pt x="20136" y="0"/>
                  </a:lnTo>
                  <a:close/>
                  <a:moveTo>
                    <a:pt x="20264" y="0"/>
                  </a:moveTo>
                  <a:lnTo>
                    <a:pt x="20344" y="0"/>
                  </a:lnTo>
                  <a:lnTo>
                    <a:pt x="20360" y="0"/>
                  </a:lnTo>
                  <a:lnTo>
                    <a:pt x="20360" y="32"/>
                  </a:lnTo>
                  <a:lnTo>
                    <a:pt x="20344" y="32"/>
                  </a:lnTo>
                  <a:lnTo>
                    <a:pt x="20264" y="32"/>
                  </a:lnTo>
                  <a:lnTo>
                    <a:pt x="20264" y="0"/>
                  </a:lnTo>
                  <a:close/>
                  <a:moveTo>
                    <a:pt x="20392" y="0"/>
                  </a:moveTo>
                  <a:lnTo>
                    <a:pt x="20488" y="0"/>
                  </a:lnTo>
                  <a:lnTo>
                    <a:pt x="20488" y="32"/>
                  </a:lnTo>
                  <a:lnTo>
                    <a:pt x="20392" y="32"/>
                  </a:lnTo>
                  <a:lnTo>
                    <a:pt x="20392" y="0"/>
                  </a:lnTo>
                  <a:close/>
                  <a:moveTo>
                    <a:pt x="20520" y="0"/>
                  </a:moveTo>
                  <a:lnTo>
                    <a:pt x="20556" y="0"/>
                  </a:lnTo>
                  <a:lnTo>
                    <a:pt x="20616" y="0"/>
                  </a:lnTo>
                  <a:lnTo>
                    <a:pt x="20616" y="32"/>
                  </a:lnTo>
                  <a:lnTo>
                    <a:pt x="20556" y="32"/>
                  </a:lnTo>
                  <a:lnTo>
                    <a:pt x="20520" y="32"/>
                  </a:lnTo>
                  <a:lnTo>
                    <a:pt x="20520" y="0"/>
                  </a:lnTo>
                  <a:close/>
                  <a:moveTo>
                    <a:pt x="20648" y="0"/>
                  </a:moveTo>
                  <a:lnTo>
                    <a:pt x="20744" y="0"/>
                  </a:lnTo>
                  <a:lnTo>
                    <a:pt x="20744" y="32"/>
                  </a:lnTo>
                  <a:lnTo>
                    <a:pt x="20648" y="32"/>
                  </a:lnTo>
                  <a:lnTo>
                    <a:pt x="20648" y="0"/>
                  </a:lnTo>
                  <a:close/>
                  <a:moveTo>
                    <a:pt x="20776" y="0"/>
                  </a:moveTo>
                  <a:lnTo>
                    <a:pt x="20872" y="0"/>
                  </a:lnTo>
                  <a:lnTo>
                    <a:pt x="20872" y="32"/>
                  </a:lnTo>
                  <a:lnTo>
                    <a:pt x="20776" y="32"/>
                  </a:lnTo>
                  <a:lnTo>
                    <a:pt x="20776" y="0"/>
                  </a:lnTo>
                  <a:close/>
                  <a:moveTo>
                    <a:pt x="20904" y="0"/>
                  </a:moveTo>
                  <a:lnTo>
                    <a:pt x="20984" y="0"/>
                  </a:lnTo>
                  <a:lnTo>
                    <a:pt x="21000" y="0"/>
                  </a:lnTo>
                  <a:lnTo>
                    <a:pt x="21000" y="32"/>
                  </a:lnTo>
                  <a:lnTo>
                    <a:pt x="20984" y="32"/>
                  </a:lnTo>
                  <a:lnTo>
                    <a:pt x="20904" y="32"/>
                  </a:lnTo>
                  <a:lnTo>
                    <a:pt x="20904" y="0"/>
                  </a:lnTo>
                  <a:close/>
                  <a:moveTo>
                    <a:pt x="21032" y="0"/>
                  </a:moveTo>
                  <a:lnTo>
                    <a:pt x="21128" y="0"/>
                  </a:lnTo>
                  <a:lnTo>
                    <a:pt x="21128" y="32"/>
                  </a:lnTo>
                  <a:lnTo>
                    <a:pt x="21032" y="32"/>
                  </a:lnTo>
                  <a:lnTo>
                    <a:pt x="21032" y="0"/>
                  </a:lnTo>
                  <a:close/>
                  <a:moveTo>
                    <a:pt x="21160" y="0"/>
                  </a:moveTo>
                  <a:lnTo>
                    <a:pt x="21200" y="0"/>
                  </a:lnTo>
                  <a:lnTo>
                    <a:pt x="21256" y="0"/>
                  </a:lnTo>
                  <a:lnTo>
                    <a:pt x="21256" y="32"/>
                  </a:lnTo>
                  <a:lnTo>
                    <a:pt x="21200" y="32"/>
                  </a:lnTo>
                  <a:lnTo>
                    <a:pt x="21160" y="32"/>
                  </a:lnTo>
                  <a:lnTo>
                    <a:pt x="21160" y="0"/>
                  </a:lnTo>
                  <a:close/>
                  <a:moveTo>
                    <a:pt x="21288" y="0"/>
                  </a:moveTo>
                  <a:lnTo>
                    <a:pt x="21384" y="0"/>
                  </a:lnTo>
                  <a:lnTo>
                    <a:pt x="21384" y="32"/>
                  </a:lnTo>
                  <a:lnTo>
                    <a:pt x="21288" y="32"/>
                  </a:lnTo>
                  <a:lnTo>
                    <a:pt x="21288" y="0"/>
                  </a:lnTo>
                  <a:close/>
                  <a:moveTo>
                    <a:pt x="21416" y="0"/>
                  </a:moveTo>
                  <a:lnTo>
                    <a:pt x="21512" y="0"/>
                  </a:lnTo>
                  <a:lnTo>
                    <a:pt x="21512" y="32"/>
                  </a:lnTo>
                  <a:lnTo>
                    <a:pt x="21416" y="32"/>
                  </a:lnTo>
                  <a:lnTo>
                    <a:pt x="21416" y="0"/>
                  </a:lnTo>
                  <a:close/>
                  <a:moveTo>
                    <a:pt x="21544" y="0"/>
                  </a:moveTo>
                  <a:lnTo>
                    <a:pt x="21628" y="0"/>
                  </a:lnTo>
                  <a:lnTo>
                    <a:pt x="21640" y="0"/>
                  </a:lnTo>
                  <a:lnTo>
                    <a:pt x="21640" y="32"/>
                  </a:lnTo>
                  <a:lnTo>
                    <a:pt x="21628" y="32"/>
                  </a:lnTo>
                  <a:lnTo>
                    <a:pt x="21544" y="32"/>
                  </a:lnTo>
                  <a:lnTo>
                    <a:pt x="21544" y="0"/>
                  </a:lnTo>
                  <a:close/>
                  <a:moveTo>
                    <a:pt x="21672" y="0"/>
                  </a:moveTo>
                  <a:lnTo>
                    <a:pt x="21768" y="0"/>
                  </a:lnTo>
                  <a:lnTo>
                    <a:pt x="21768" y="32"/>
                  </a:lnTo>
                  <a:lnTo>
                    <a:pt x="21672" y="32"/>
                  </a:lnTo>
                  <a:lnTo>
                    <a:pt x="21672" y="0"/>
                  </a:lnTo>
                  <a:close/>
                  <a:moveTo>
                    <a:pt x="21800" y="0"/>
                  </a:moveTo>
                  <a:lnTo>
                    <a:pt x="21840" y="0"/>
                  </a:lnTo>
                  <a:lnTo>
                    <a:pt x="21896" y="0"/>
                  </a:lnTo>
                  <a:lnTo>
                    <a:pt x="21896" y="32"/>
                  </a:lnTo>
                  <a:lnTo>
                    <a:pt x="21840" y="32"/>
                  </a:lnTo>
                  <a:lnTo>
                    <a:pt x="21800" y="32"/>
                  </a:lnTo>
                  <a:lnTo>
                    <a:pt x="21800" y="0"/>
                  </a:lnTo>
                  <a:close/>
                  <a:moveTo>
                    <a:pt x="21928" y="0"/>
                  </a:moveTo>
                  <a:lnTo>
                    <a:pt x="22024" y="0"/>
                  </a:lnTo>
                  <a:lnTo>
                    <a:pt x="22024" y="32"/>
                  </a:lnTo>
                  <a:lnTo>
                    <a:pt x="21928" y="32"/>
                  </a:lnTo>
                  <a:lnTo>
                    <a:pt x="21928" y="0"/>
                  </a:lnTo>
                  <a:close/>
                  <a:moveTo>
                    <a:pt x="22056" y="0"/>
                  </a:moveTo>
                  <a:lnTo>
                    <a:pt x="22152" y="0"/>
                  </a:lnTo>
                  <a:lnTo>
                    <a:pt x="22152" y="32"/>
                  </a:lnTo>
                  <a:lnTo>
                    <a:pt x="22056" y="32"/>
                  </a:lnTo>
                  <a:lnTo>
                    <a:pt x="22056" y="0"/>
                  </a:lnTo>
                  <a:close/>
                  <a:moveTo>
                    <a:pt x="22184" y="0"/>
                  </a:moveTo>
                  <a:lnTo>
                    <a:pt x="22268" y="0"/>
                  </a:lnTo>
                  <a:lnTo>
                    <a:pt x="22280" y="0"/>
                  </a:lnTo>
                  <a:lnTo>
                    <a:pt x="22280" y="32"/>
                  </a:lnTo>
                  <a:lnTo>
                    <a:pt x="22268" y="32"/>
                  </a:lnTo>
                  <a:lnTo>
                    <a:pt x="22184" y="32"/>
                  </a:lnTo>
                  <a:lnTo>
                    <a:pt x="22184" y="0"/>
                  </a:lnTo>
                  <a:close/>
                  <a:moveTo>
                    <a:pt x="22312" y="0"/>
                  </a:moveTo>
                  <a:lnTo>
                    <a:pt x="22408" y="0"/>
                  </a:lnTo>
                  <a:lnTo>
                    <a:pt x="22408" y="32"/>
                  </a:lnTo>
                  <a:lnTo>
                    <a:pt x="22312" y="32"/>
                  </a:lnTo>
                  <a:lnTo>
                    <a:pt x="22312" y="0"/>
                  </a:lnTo>
                  <a:close/>
                  <a:moveTo>
                    <a:pt x="22440" y="0"/>
                  </a:moveTo>
                  <a:lnTo>
                    <a:pt x="22480" y="0"/>
                  </a:lnTo>
                  <a:cubicBezTo>
                    <a:pt x="22489" y="0"/>
                    <a:pt x="22496" y="8"/>
                    <a:pt x="22496" y="16"/>
                  </a:cubicBezTo>
                  <a:lnTo>
                    <a:pt x="22496" y="72"/>
                  </a:lnTo>
                  <a:lnTo>
                    <a:pt x="22464" y="72"/>
                  </a:lnTo>
                  <a:lnTo>
                    <a:pt x="22464" y="16"/>
                  </a:lnTo>
                  <a:lnTo>
                    <a:pt x="22480" y="32"/>
                  </a:lnTo>
                  <a:lnTo>
                    <a:pt x="22440" y="32"/>
                  </a:lnTo>
                  <a:lnTo>
                    <a:pt x="22440" y="0"/>
                  </a:lnTo>
                  <a:close/>
                  <a:moveTo>
                    <a:pt x="22496" y="104"/>
                  </a:moveTo>
                  <a:lnTo>
                    <a:pt x="22496" y="200"/>
                  </a:lnTo>
                  <a:lnTo>
                    <a:pt x="22464" y="200"/>
                  </a:lnTo>
                  <a:lnTo>
                    <a:pt x="22464" y="104"/>
                  </a:lnTo>
                  <a:lnTo>
                    <a:pt x="22496" y="104"/>
                  </a:lnTo>
                  <a:close/>
                  <a:moveTo>
                    <a:pt x="22496" y="232"/>
                  </a:moveTo>
                  <a:lnTo>
                    <a:pt x="22496" y="328"/>
                  </a:lnTo>
                  <a:lnTo>
                    <a:pt x="22464" y="328"/>
                  </a:lnTo>
                  <a:lnTo>
                    <a:pt x="22464" y="232"/>
                  </a:lnTo>
                  <a:lnTo>
                    <a:pt x="22496" y="232"/>
                  </a:lnTo>
                  <a:close/>
                  <a:moveTo>
                    <a:pt x="22496" y="360"/>
                  </a:moveTo>
                  <a:lnTo>
                    <a:pt x="22496" y="456"/>
                  </a:lnTo>
                  <a:lnTo>
                    <a:pt x="22464" y="456"/>
                  </a:lnTo>
                  <a:lnTo>
                    <a:pt x="22464" y="360"/>
                  </a:lnTo>
                  <a:lnTo>
                    <a:pt x="22496" y="360"/>
                  </a:lnTo>
                  <a:close/>
                  <a:moveTo>
                    <a:pt x="22496" y="488"/>
                  </a:moveTo>
                  <a:lnTo>
                    <a:pt x="22496" y="584"/>
                  </a:lnTo>
                  <a:lnTo>
                    <a:pt x="22464" y="584"/>
                  </a:lnTo>
                  <a:lnTo>
                    <a:pt x="22464" y="488"/>
                  </a:lnTo>
                  <a:lnTo>
                    <a:pt x="22496" y="488"/>
                  </a:lnTo>
                  <a:close/>
                  <a:moveTo>
                    <a:pt x="22496" y="616"/>
                  </a:moveTo>
                  <a:lnTo>
                    <a:pt x="22496" y="712"/>
                  </a:lnTo>
                  <a:lnTo>
                    <a:pt x="22464" y="712"/>
                  </a:lnTo>
                  <a:lnTo>
                    <a:pt x="22464" y="616"/>
                  </a:lnTo>
                  <a:lnTo>
                    <a:pt x="22496" y="616"/>
                  </a:lnTo>
                  <a:close/>
                  <a:moveTo>
                    <a:pt x="22496" y="744"/>
                  </a:moveTo>
                  <a:lnTo>
                    <a:pt x="22496" y="840"/>
                  </a:lnTo>
                  <a:lnTo>
                    <a:pt x="22464" y="840"/>
                  </a:lnTo>
                  <a:lnTo>
                    <a:pt x="22464" y="744"/>
                  </a:lnTo>
                  <a:lnTo>
                    <a:pt x="22496" y="744"/>
                  </a:lnTo>
                  <a:close/>
                  <a:moveTo>
                    <a:pt x="22496" y="872"/>
                  </a:moveTo>
                  <a:lnTo>
                    <a:pt x="22496" y="968"/>
                  </a:lnTo>
                  <a:lnTo>
                    <a:pt x="22464" y="968"/>
                  </a:lnTo>
                  <a:lnTo>
                    <a:pt x="22464" y="872"/>
                  </a:lnTo>
                  <a:lnTo>
                    <a:pt x="22496" y="872"/>
                  </a:lnTo>
                  <a:close/>
                  <a:moveTo>
                    <a:pt x="22496" y="1000"/>
                  </a:moveTo>
                  <a:lnTo>
                    <a:pt x="22496" y="1096"/>
                  </a:lnTo>
                  <a:lnTo>
                    <a:pt x="22464" y="1096"/>
                  </a:lnTo>
                  <a:lnTo>
                    <a:pt x="22464" y="1000"/>
                  </a:lnTo>
                  <a:lnTo>
                    <a:pt x="22496" y="1000"/>
                  </a:lnTo>
                  <a:close/>
                  <a:moveTo>
                    <a:pt x="22496" y="1128"/>
                  </a:moveTo>
                  <a:lnTo>
                    <a:pt x="22496" y="1224"/>
                  </a:lnTo>
                  <a:lnTo>
                    <a:pt x="22464" y="1224"/>
                  </a:lnTo>
                  <a:lnTo>
                    <a:pt x="22464" y="1128"/>
                  </a:lnTo>
                  <a:lnTo>
                    <a:pt x="22496" y="1128"/>
                  </a:lnTo>
                  <a:close/>
                  <a:moveTo>
                    <a:pt x="22496" y="1256"/>
                  </a:moveTo>
                  <a:lnTo>
                    <a:pt x="22496" y="1352"/>
                  </a:lnTo>
                  <a:lnTo>
                    <a:pt x="22464" y="1352"/>
                  </a:lnTo>
                  <a:lnTo>
                    <a:pt x="22464" y="1256"/>
                  </a:lnTo>
                  <a:lnTo>
                    <a:pt x="22496" y="1256"/>
                  </a:lnTo>
                  <a:close/>
                  <a:moveTo>
                    <a:pt x="22496" y="1384"/>
                  </a:moveTo>
                  <a:lnTo>
                    <a:pt x="22496" y="1480"/>
                  </a:lnTo>
                  <a:lnTo>
                    <a:pt x="22464" y="1480"/>
                  </a:lnTo>
                  <a:lnTo>
                    <a:pt x="22464" y="1384"/>
                  </a:lnTo>
                  <a:lnTo>
                    <a:pt x="22496" y="1384"/>
                  </a:lnTo>
                  <a:close/>
                  <a:moveTo>
                    <a:pt x="22496" y="1512"/>
                  </a:moveTo>
                  <a:lnTo>
                    <a:pt x="22496" y="1608"/>
                  </a:lnTo>
                  <a:lnTo>
                    <a:pt x="22464" y="1608"/>
                  </a:lnTo>
                  <a:lnTo>
                    <a:pt x="22464" y="1512"/>
                  </a:lnTo>
                  <a:lnTo>
                    <a:pt x="22496" y="1512"/>
                  </a:lnTo>
                  <a:close/>
                  <a:moveTo>
                    <a:pt x="22496" y="1640"/>
                  </a:moveTo>
                  <a:lnTo>
                    <a:pt x="22496" y="1736"/>
                  </a:lnTo>
                  <a:lnTo>
                    <a:pt x="22464" y="1736"/>
                  </a:lnTo>
                  <a:lnTo>
                    <a:pt x="22464" y="1640"/>
                  </a:lnTo>
                  <a:lnTo>
                    <a:pt x="22496" y="1640"/>
                  </a:lnTo>
                  <a:close/>
                  <a:moveTo>
                    <a:pt x="22496" y="1768"/>
                  </a:moveTo>
                  <a:lnTo>
                    <a:pt x="22496" y="1864"/>
                  </a:lnTo>
                  <a:lnTo>
                    <a:pt x="22464" y="1864"/>
                  </a:lnTo>
                  <a:lnTo>
                    <a:pt x="22464" y="1768"/>
                  </a:lnTo>
                  <a:lnTo>
                    <a:pt x="22496" y="1768"/>
                  </a:lnTo>
                  <a:close/>
                  <a:moveTo>
                    <a:pt x="22496" y="1896"/>
                  </a:moveTo>
                  <a:lnTo>
                    <a:pt x="22496" y="1992"/>
                  </a:lnTo>
                  <a:lnTo>
                    <a:pt x="22464" y="1992"/>
                  </a:lnTo>
                  <a:lnTo>
                    <a:pt x="22464" y="1896"/>
                  </a:lnTo>
                  <a:lnTo>
                    <a:pt x="22496" y="1896"/>
                  </a:lnTo>
                  <a:close/>
                  <a:moveTo>
                    <a:pt x="22496" y="2024"/>
                  </a:moveTo>
                  <a:lnTo>
                    <a:pt x="22496" y="2120"/>
                  </a:lnTo>
                  <a:lnTo>
                    <a:pt x="22464" y="2120"/>
                  </a:lnTo>
                  <a:lnTo>
                    <a:pt x="22464" y="2024"/>
                  </a:lnTo>
                  <a:lnTo>
                    <a:pt x="22496" y="2024"/>
                  </a:lnTo>
                  <a:close/>
                  <a:moveTo>
                    <a:pt x="22496" y="2152"/>
                  </a:moveTo>
                  <a:lnTo>
                    <a:pt x="22496" y="2168"/>
                  </a:lnTo>
                  <a:cubicBezTo>
                    <a:pt x="22496" y="2177"/>
                    <a:pt x="22489" y="2184"/>
                    <a:pt x="22480" y="2184"/>
                  </a:cubicBezTo>
                  <a:lnTo>
                    <a:pt x="22400" y="2184"/>
                  </a:lnTo>
                  <a:lnTo>
                    <a:pt x="22400" y="2152"/>
                  </a:lnTo>
                  <a:lnTo>
                    <a:pt x="22480" y="2152"/>
                  </a:lnTo>
                  <a:lnTo>
                    <a:pt x="22464" y="2168"/>
                  </a:lnTo>
                  <a:lnTo>
                    <a:pt x="22464" y="2152"/>
                  </a:lnTo>
                  <a:lnTo>
                    <a:pt x="22496" y="2152"/>
                  </a:lnTo>
                  <a:close/>
                  <a:moveTo>
                    <a:pt x="22368" y="2184"/>
                  </a:moveTo>
                  <a:lnTo>
                    <a:pt x="22272" y="2184"/>
                  </a:lnTo>
                  <a:lnTo>
                    <a:pt x="22272" y="2152"/>
                  </a:lnTo>
                  <a:lnTo>
                    <a:pt x="22368" y="2152"/>
                  </a:lnTo>
                  <a:lnTo>
                    <a:pt x="22368" y="2184"/>
                  </a:lnTo>
                  <a:close/>
                  <a:moveTo>
                    <a:pt x="22240" y="2184"/>
                  </a:moveTo>
                  <a:lnTo>
                    <a:pt x="22144" y="2184"/>
                  </a:lnTo>
                  <a:lnTo>
                    <a:pt x="22144" y="2152"/>
                  </a:lnTo>
                  <a:lnTo>
                    <a:pt x="22240" y="2152"/>
                  </a:lnTo>
                  <a:lnTo>
                    <a:pt x="22240" y="2184"/>
                  </a:lnTo>
                  <a:close/>
                  <a:moveTo>
                    <a:pt x="22112" y="2184"/>
                  </a:moveTo>
                  <a:lnTo>
                    <a:pt x="22056" y="2184"/>
                  </a:lnTo>
                  <a:lnTo>
                    <a:pt x="22016" y="2184"/>
                  </a:lnTo>
                  <a:lnTo>
                    <a:pt x="22016" y="2152"/>
                  </a:lnTo>
                  <a:lnTo>
                    <a:pt x="22056" y="2152"/>
                  </a:lnTo>
                  <a:lnTo>
                    <a:pt x="22112" y="2152"/>
                  </a:lnTo>
                  <a:lnTo>
                    <a:pt x="22112" y="2184"/>
                  </a:lnTo>
                  <a:close/>
                  <a:moveTo>
                    <a:pt x="21984" y="2184"/>
                  </a:moveTo>
                  <a:lnTo>
                    <a:pt x="21888" y="2184"/>
                  </a:lnTo>
                  <a:lnTo>
                    <a:pt x="21888" y="2152"/>
                  </a:lnTo>
                  <a:lnTo>
                    <a:pt x="21984" y="2152"/>
                  </a:lnTo>
                  <a:lnTo>
                    <a:pt x="21984" y="2184"/>
                  </a:lnTo>
                  <a:close/>
                  <a:moveTo>
                    <a:pt x="21856" y="2184"/>
                  </a:moveTo>
                  <a:lnTo>
                    <a:pt x="21840" y="2184"/>
                  </a:lnTo>
                  <a:lnTo>
                    <a:pt x="21760" y="2184"/>
                  </a:lnTo>
                  <a:lnTo>
                    <a:pt x="21760" y="2152"/>
                  </a:lnTo>
                  <a:lnTo>
                    <a:pt x="21840" y="2152"/>
                  </a:lnTo>
                  <a:lnTo>
                    <a:pt x="21856" y="2152"/>
                  </a:lnTo>
                  <a:lnTo>
                    <a:pt x="21856" y="2184"/>
                  </a:lnTo>
                  <a:close/>
                  <a:moveTo>
                    <a:pt x="21728" y="2184"/>
                  </a:moveTo>
                  <a:lnTo>
                    <a:pt x="21632" y="2184"/>
                  </a:lnTo>
                  <a:lnTo>
                    <a:pt x="21632" y="2152"/>
                  </a:lnTo>
                  <a:lnTo>
                    <a:pt x="21728" y="2152"/>
                  </a:lnTo>
                  <a:lnTo>
                    <a:pt x="21728" y="2184"/>
                  </a:lnTo>
                  <a:close/>
                  <a:moveTo>
                    <a:pt x="21600" y="2184"/>
                  </a:moveTo>
                  <a:lnTo>
                    <a:pt x="21504" y="2184"/>
                  </a:lnTo>
                  <a:lnTo>
                    <a:pt x="21504" y="2152"/>
                  </a:lnTo>
                  <a:lnTo>
                    <a:pt x="21600" y="2152"/>
                  </a:lnTo>
                  <a:lnTo>
                    <a:pt x="21600" y="2184"/>
                  </a:lnTo>
                  <a:close/>
                  <a:moveTo>
                    <a:pt x="21472" y="2184"/>
                  </a:moveTo>
                  <a:lnTo>
                    <a:pt x="21412" y="2184"/>
                  </a:lnTo>
                  <a:lnTo>
                    <a:pt x="21376" y="2184"/>
                  </a:lnTo>
                  <a:lnTo>
                    <a:pt x="21376" y="2152"/>
                  </a:lnTo>
                  <a:lnTo>
                    <a:pt x="21412" y="2152"/>
                  </a:lnTo>
                  <a:lnTo>
                    <a:pt x="21472" y="2152"/>
                  </a:lnTo>
                  <a:lnTo>
                    <a:pt x="21472" y="2184"/>
                  </a:lnTo>
                  <a:close/>
                  <a:moveTo>
                    <a:pt x="21344" y="2184"/>
                  </a:moveTo>
                  <a:lnTo>
                    <a:pt x="21248" y="2184"/>
                  </a:lnTo>
                  <a:lnTo>
                    <a:pt x="21248" y="2152"/>
                  </a:lnTo>
                  <a:lnTo>
                    <a:pt x="21344" y="2152"/>
                  </a:lnTo>
                  <a:lnTo>
                    <a:pt x="21344" y="2184"/>
                  </a:lnTo>
                  <a:close/>
                  <a:moveTo>
                    <a:pt x="21216" y="2184"/>
                  </a:moveTo>
                  <a:lnTo>
                    <a:pt x="21200" y="2184"/>
                  </a:lnTo>
                  <a:lnTo>
                    <a:pt x="21120" y="2184"/>
                  </a:lnTo>
                  <a:lnTo>
                    <a:pt x="21120" y="2152"/>
                  </a:lnTo>
                  <a:lnTo>
                    <a:pt x="21200" y="2152"/>
                  </a:lnTo>
                  <a:lnTo>
                    <a:pt x="21216" y="2152"/>
                  </a:lnTo>
                  <a:lnTo>
                    <a:pt x="21216" y="2184"/>
                  </a:lnTo>
                  <a:close/>
                  <a:moveTo>
                    <a:pt x="21088" y="2184"/>
                  </a:moveTo>
                  <a:lnTo>
                    <a:pt x="20992" y="2184"/>
                  </a:lnTo>
                  <a:lnTo>
                    <a:pt x="20992" y="2152"/>
                  </a:lnTo>
                  <a:lnTo>
                    <a:pt x="21088" y="2152"/>
                  </a:lnTo>
                  <a:lnTo>
                    <a:pt x="21088" y="2184"/>
                  </a:lnTo>
                  <a:close/>
                  <a:moveTo>
                    <a:pt x="20960" y="2184"/>
                  </a:moveTo>
                  <a:lnTo>
                    <a:pt x="20864" y="2184"/>
                  </a:lnTo>
                  <a:lnTo>
                    <a:pt x="20864" y="2152"/>
                  </a:lnTo>
                  <a:lnTo>
                    <a:pt x="20960" y="2152"/>
                  </a:lnTo>
                  <a:lnTo>
                    <a:pt x="20960" y="2184"/>
                  </a:lnTo>
                  <a:close/>
                  <a:moveTo>
                    <a:pt x="20832" y="2184"/>
                  </a:moveTo>
                  <a:lnTo>
                    <a:pt x="20772" y="2184"/>
                  </a:lnTo>
                  <a:lnTo>
                    <a:pt x="20736" y="2184"/>
                  </a:lnTo>
                  <a:lnTo>
                    <a:pt x="20736" y="2152"/>
                  </a:lnTo>
                  <a:lnTo>
                    <a:pt x="20772" y="2152"/>
                  </a:lnTo>
                  <a:lnTo>
                    <a:pt x="20832" y="2152"/>
                  </a:lnTo>
                  <a:lnTo>
                    <a:pt x="20832" y="2184"/>
                  </a:lnTo>
                  <a:close/>
                  <a:moveTo>
                    <a:pt x="20704" y="2184"/>
                  </a:moveTo>
                  <a:lnTo>
                    <a:pt x="20608" y="2184"/>
                  </a:lnTo>
                  <a:lnTo>
                    <a:pt x="20608" y="2152"/>
                  </a:lnTo>
                  <a:lnTo>
                    <a:pt x="20704" y="2152"/>
                  </a:lnTo>
                  <a:lnTo>
                    <a:pt x="20704" y="2184"/>
                  </a:lnTo>
                  <a:close/>
                  <a:moveTo>
                    <a:pt x="20576" y="2184"/>
                  </a:moveTo>
                  <a:lnTo>
                    <a:pt x="20556" y="2184"/>
                  </a:lnTo>
                  <a:lnTo>
                    <a:pt x="20480" y="2184"/>
                  </a:lnTo>
                  <a:lnTo>
                    <a:pt x="20480" y="2152"/>
                  </a:lnTo>
                  <a:lnTo>
                    <a:pt x="20556" y="2152"/>
                  </a:lnTo>
                  <a:lnTo>
                    <a:pt x="20576" y="2152"/>
                  </a:lnTo>
                  <a:lnTo>
                    <a:pt x="20576" y="2184"/>
                  </a:lnTo>
                  <a:close/>
                  <a:moveTo>
                    <a:pt x="20448" y="2184"/>
                  </a:moveTo>
                  <a:lnTo>
                    <a:pt x="20352" y="2184"/>
                  </a:lnTo>
                  <a:lnTo>
                    <a:pt x="20352" y="2152"/>
                  </a:lnTo>
                  <a:lnTo>
                    <a:pt x="20448" y="2152"/>
                  </a:lnTo>
                  <a:lnTo>
                    <a:pt x="20448" y="2184"/>
                  </a:lnTo>
                  <a:close/>
                  <a:moveTo>
                    <a:pt x="20320" y="2184"/>
                  </a:moveTo>
                  <a:lnTo>
                    <a:pt x="20224" y="2184"/>
                  </a:lnTo>
                  <a:lnTo>
                    <a:pt x="20224" y="2152"/>
                  </a:lnTo>
                  <a:lnTo>
                    <a:pt x="20320" y="2152"/>
                  </a:lnTo>
                  <a:lnTo>
                    <a:pt x="20320" y="2184"/>
                  </a:lnTo>
                  <a:close/>
                  <a:moveTo>
                    <a:pt x="20192" y="2184"/>
                  </a:moveTo>
                  <a:lnTo>
                    <a:pt x="20128" y="2184"/>
                  </a:lnTo>
                  <a:lnTo>
                    <a:pt x="20096" y="2184"/>
                  </a:lnTo>
                  <a:lnTo>
                    <a:pt x="20096" y="2152"/>
                  </a:lnTo>
                  <a:lnTo>
                    <a:pt x="20128" y="2152"/>
                  </a:lnTo>
                  <a:lnTo>
                    <a:pt x="20192" y="2152"/>
                  </a:lnTo>
                  <a:lnTo>
                    <a:pt x="20192" y="2184"/>
                  </a:lnTo>
                  <a:close/>
                  <a:moveTo>
                    <a:pt x="20064" y="2184"/>
                  </a:moveTo>
                  <a:lnTo>
                    <a:pt x="19968" y="2184"/>
                  </a:lnTo>
                  <a:lnTo>
                    <a:pt x="19968" y="2152"/>
                  </a:lnTo>
                  <a:lnTo>
                    <a:pt x="20064" y="2152"/>
                  </a:lnTo>
                  <a:lnTo>
                    <a:pt x="20064" y="2184"/>
                  </a:lnTo>
                  <a:close/>
                  <a:moveTo>
                    <a:pt x="19936" y="2184"/>
                  </a:moveTo>
                  <a:lnTo>
                    <a:pt x="19916" y="2184"/>
                  </a:lnTo>
                  <a:lnTo>
                    <a:pt x="19840" y="2184"/>
                  </a:lnTo>
                  <a:lnTo>
                    <a:pt x="19840" y="2152"/>
                  </a:lnTo>
                  <a:lnTo>
                    <a:pt x="19916" y="2152"/>
                  </a:lnTo>
                  <a:lnTo>
                    <a:pt x="19936" y="2152"/>
                  </a:lnTo>
                  <a:lnTo>
                    <a:pt x="19936" y="2184"/>
                  </a:lnTo>
                  <a:close/>
                  <a:moveTo>
                    <a:pt x="19808" y="2184"/>
                  </a:moveTo>
                  <a:lnTo>
                    <a:pt x="19712" y="2184"/>
                  </a:lnTo>
                  <a:lnTo>
                    <a:pt x="19712" y="2152"/>
                  </a:lnTo>
                  <a:lnTo>
                    <a:pt x="19808" y="2152"/>
                  </a:lnTo>
                  <a:lnTo>
                    <a:pt x="19808" y="2184"/>
                  </a:lnTo>
                  <a:close/>
                  <a:moveTo>
                    <a:pt x="19680" y="2184"/>
                  </a:moveTo>
                  <a:lnTo>
                    <a:pt x="19584" y="2184"/>
                  </a:lnTo>
                  <a:lnTo>
                    <a:pt x="19584" y="2152"/>
                  </a:lnTo>
                  <a:lnTo>
                    <a:pt x="19680" y="2152"/>
                  </a:lnTo>
                  <a:lnTo>
                    <a:pt x="19680" y="2184"/>
                  </a:lnTo>
                  <a:close/>
                  <a:moveTo>
                    <a:pt x="19552" y="2184"/>
                  </a:moveTo>
                  <a:lnTo>
                    <a:pt x="19488" y="2184"/>
                  </a:lnTo>
                  <a:lnTo>
                    <a:pt x="19456" y="2184"/>
                  </a:lnTo>
                  <a:lnTo>
                    <a:pt x="19456" y="2152"/>
                  </a:lnTo>
                  <a:lnTo>
                    <a:pt x="19488" y="2152"/>
                  </a:lnTo>
                  <a:lnTo>
                    <a:pt x="19552" y="2152"/>
                  </a:lnTo>
                  <a:lnTo>
                    <a:pt x="19552" y="2184"/>
                  </a:lnTo>
                  <a:close/>
                  <a:moveTo>
                    <a:pt x="19424" y="2184"/>
                  </a:moveTo>
                  <a:lnTo>
                    <a:pt x="19328" y="2184"/>
                  </a:lnTo>
                  <a:lnTo>
                    <a:pt x="19328" y="2152"/>
                  </a:lnTo>
                  <a:lnTo>
                    <a:pt x="19424" y="2152"/>
                  </a:lnTo>
                  <a:lnTo>
                    <a:pt x="19424" y="2184"/>
                  </a:lnTo>
                  <a:close/>
                  <a:moveTo>
                    <a:pt x="19296" y="2184"/>
                  </a:moveTo>
                  <a:lnTo>
                    <a:pt x="19272" y="2184"/>
                  </a:lnTo>
                  <a:lnTo>
                    <a:pt x="19200" y="2184"/>
                  </a:lnTo>
                  <a:lnTo>
                    <a:pt x="19200" y="2152"/>
                  </a:lnTo>
                  <a:lnTo>
                    <a:pt x="19272" y="2152"/>
                  </a:lnTo>
                  <a:lnTo>
                    <a:pt x="19296" y="2152"/>
                  </a:lnTo>
                  <a:lnTo>
                    <a:pt x="19296" y="2184"/>
                  </a:lnTo>
                  <a:close/>
                  <a:moveTo>
                    <a:pt x="19168" y="2184"/>
                  </a:moveTo>
                  <a:lnTo>
                    <a:pt x="19072" y="2184"/>
                  </a:lnTo>
                  <a:lnTo>
                    <a:pt x="19072" y="2152"/>
                  </a:lnTo>
                  <a:lnTo>
                    <a:pt x="19168" y="2152"/>
                  </a:lnTo>
                  <a:lnTo>
                    <a:pt x="19168" y="2184"/>
                  </a:lnTo>
                  <a:close/>
                  <a:moveTo>
                    <a:pt x="19040" y="2184"/>
                  </a:moveTo>
                  <a:lnTo>
                    <a:pt x="18944" y="2184"/>
                  </a:lnTo>
                  <a:lnTo>
                    <a:pt x="18944" y="2152"/>
                  </a:lnTo>
                  <a:lnTo>
                    <a:pt x="19040" y="2152"/>
                  </a:lnTo>
                  <a:lnTo>
                    <a:pt x="19040" y="2184"/>
                  </a:lnTo>
                  <a:close/>
                  <a:moveTo>
                    <a:pt x="18912" y="2184"/>
                  </a:moveTo>
                  <a:lnTo>
                    <a:pt x="18844" y="2184"/>
                  </a:lnTo>
                  <a:lnTo>
                    <a:pt x="18816" y="2184"/>
                  </a:lnTo>
                  <a:lnTo>
                    <a:pt x="18816" y="2152"/>
                  </a:lnTo>
                  <a:lnTo>
                    <a:pt x="18844" y="2152"/>
                  </a:lnTo>
                  <a:lnTo>
                    <a:pt x="18912" y="2152"/>
                  </a:lnTo>
                  <a:lnTo>
                    <a:pt x="18912" y="2184"/>
                  </a:lnTo>
                  <a:close/>
                  <a:moveTo>
                    <a:pt x="18784" y="2184"/>
                  </a:moveTo>
                  <a:lnTo>
                    <a:pt x="18688" y="2184"/>
                  </a:lnTo>
                  <a:lnTo>
                    <a:pt x="18688" y="2152"/>
                  </a:lnTo>
                  <a:lnTo>
                    <a:pt x="18784" y="2152"/>
                  </a:lnTo>
                  <a:lnTo>
                    <a:pt x="18784" y="2184"/>
                  </a:lnTo>
                  <a:close/>
                  <a:moveTo>
                    <a:pt x="18656" y="2184"/>
                  </a:moveTo>
                  <a:lnTo>
                    <a:pt x="18632" y="2184"/>
                  </a:lnTo>
                  <a:lnTo>
                    <a:pt x="18560" y="2184"/>
                  </a:lnTo>
                  <a:lnTo>
                    <a:pt x="18560" y="2152"/>
                  </a:lnTo>
                  <a:lnTo>
                    <a:pt x="18632" y="2152"/>
                  </a:lnTo>
                  <a:lnTo>
                    <a:pt x="18656" y="2152"/>
                  </a:lnTo>
                  <a:lnTo>
                    <a:pt x="18656" y="2184"/>
                  </a:lnTo>
                  <a:close/>
                  <a:moveTo>
                    <a:pt x="18528" y="2184"/>
                  </a:moveTo>
                  <a:lnTo>
                    <a:pt x="18432" y="2184"/>
                  </a:lnTo>
                  <a:lnTo>
                    <a:pt x="18432" y="2152"/>
                  </a:lnTo>
                  <a:lnTo>
                    <a:pt x="18528" y="2152"/>
                  </a:lnTo>
                  <a:lnTo>
                    <a:pt x="18528" y="2184"/>
                  </a:lnTo>
                  <a:close/>
                  <a:moveTo>
                    <a:pt x="18400" y="2184"/>
                  </a:moveTo>
                  <a:lnTo>
                    <a:pt x="18304" y="2184"/>
                  </a:lnTo>
                  <a:lnTo>
                    <a:pt x="18304" y="2152"/>
                  </a:lnTo>
                  <a:lnTo>
                    <a:pt x="18400" y="2152"/>
                  </a:lnTo>
                  <a:lnTo>
                    <a:pt x="18400" y="2184"/>
                  </a:lnTo>
                  <a:close/>
                  <a:moveTo>
                    <a:pt x="18272" y="2184"/>
                  </a:moveTo>
                  <a:lnTo>
                    <a:pt x="18204" y="2184"/>
                  </a:lnTo>
                  <a:lnTo>
                    <a:pt x="18176" y="2184"/>
                  </a:lnTo>
                  <a:lnTo>
                    <a:pt x="18176" y="2152"/>
                  </a:lnTo>
                  <a:lnTo>
                    <a:pt x="18204" y="2152"/>
                  </a:lnTo>
                  <a:lnTo>
                    <a:pt x="18272" y="2152"/>
                  </a:lnTo>
                  <a:lnTo>
                    <a:pt x="18272" y="2184"/>
                  </a:lnTo>
                  <a:close/>
                  <a:moveTo>
                    <a:pt x="18144" y="2184"/>
                  </a:moveTo>
                  <a:lnTo>
                    <a:pt x="18048" y="2184"/>
                  </a:lnTo>
                  <a:lnTo>
                    <a:pt x="18048" y="2152"/>
                  </a:lnTo>
                  <a:lnTo>
                    <a:pt x="18144" y="2152"/>
                  </a:lnTo>
                  <a:lnTo>
                    <a:pt x="18144" y="2184"/>
                  </a:lnTo>
                  <a:close/>
                  <a:moveTo>
                    <a:pt x="18016" y="2184"/>
                  </a:moveTo>
                  <a:lnTo>
                    <a:pt x="17988" y="2184"/>
                  </a:lnTo>
                  <a:lnTo>
                    <a:pt x="17920" y="2184"/>
                  </a:lnTo>
                  <a:lnTo>
                    <a:pt x="17920" y="2152"/>
                  </a:lnTo>
                  <a:lnTo>
                    <a:pt x="17988" y="2152"/>
                  </a:lnTo>
                  <a:lnTo>
                    <a:pt x="18016" y="2152"/>
                  </a:lnTo>
                  <a:lnTo>
                    <a:pt x="18016" y="2184"/>
                  </a:lnTo>
                  <a:close/>
                  <a:moveTo>
                    <a:pt x="17888" y="2184"/>
                  </a:moveTo>
                  <a:lnTo>
                    <a:pt x="17792" y="2184"/>
                  </a:lnTo>
                  <a:lnTo>
                    <a:pt x="17792" y="2152"/>
                  </a:lnTo>
                  <a:lnTo>
                    <a:pt x="17888" y="2152"/>
                  </a:lnTo>
                  <a:lnTo>
                    <a:pt x="17888" y="2184"/>
                  </a:lnTo>
                  <a:close/>
                  <a:moveTo>
                    <a:pt x="17760" y="2184"/>
                  </a:moveTo>
                  <a:lnTo>
                    <a:pt x="17664" y="2184"/>
                  </a:lnTo>
                  <a:lnTo>
                    <a:pt x="17664" y="2152"/>
                  </a:lnTo>
                  <a:lnTo>
                    <a:pt x="17760" y="2152"/>
                  </a:lnTo>
                  <a:lnTo>
                    <a:pt x="17760" y="2184"/>
                  </a:lnTo>
                  <a:close/>
                  <a:moveTo>
                    <a:pt x="17632" y="2184"/>
                  </a:moveTo>
                  <a:lnTo>
                    <a:pt x="17560" y="2184"/>
                  </a:lnTo>
                  <a:lnTo>
                    <a:pt x="17536" y="2184"/>
                  </a:lnTo>
                  <a:lnTo>
                    <a:pt x="17536" y="2152"/>
                  </a:lnTo>
                  <a:lnTo>
                    <a:pt x="17560" y="2152"/>
                  </a:lnTo>
                  <a:lnTo>
                    <a:pt x="17632" y="2152"/>
                  </a:lnTo>
                  <a:lnTo>
                    <a:pt x="17632" y="2184"/>
                  </a:lnTo>
                  <a:close/>
                  <a:moveTo>
                    <a:pt x="17504" y="2184"/>
                  </a:moveTo>
                  <a:lnTo>
                    <a:pt x="17408" y="2184"/>
                  </a:lnTo>
                  <a:lnTo>
                    <a:pt x="17408" y="2152"/>
                  </a:lnTo>
                  <a:lnTo>
                    <a:pt x="17504" y="2152"/>
                  </a:lnTo>
                  <a:lnTo>
                    <a:pt x="17504" y="2184"/>
                  </a:lnTo>
                  <a:close/>
                  <a:moveTo>
                    <a:pt x="17376" y="2184"/>
                  </a:moveTo>
                  <a:lnTo>
                    <a:pt x="17348" y="2184"/>
                  </a:lnTo>
                  <a:lnTo>
                    <a:pt x="17280" y="2184"/>
                  </a:lnTo>
                  <a:lnTo>
                    <a:pt x="17280" y="2152"/>
                  </a:lnTo>
                  <a:lnTo>
                    <a:pt x="17348" y="2152"/>
                  </a:lnTo>
                  <a:lnTo>
                    <a:pt x="17376" y="2152"/>
                  </a:lnTo>
                  <a:lnTo>
                    <a:pt x="17376" y="2184"/>
                  </a:lnTo>
                  <a:close/>
                  <a:moveTo>
                    <a:pt x="17248" y="2184"/>
                  </a:moveTo>
                  <a:lnTo>
                    <a:pt x="17152" y="2184"/>
                  </a:lnTo>
                  <a:lnTo>
                    <a:pt x="17152" y="2152"/>
                  </a:lnTo>
                  <a:lnTo>
                    <a:pt x="17248" y="2152"/>
                  </a:lnTo>
                  <a:lnTo>
                    <a:pt x="17248" y="2184"/>
                  </a:lnTo>
                  <a:close/>
                  <a:moveTo>
                    <a:pt x="17120" y="2184"/>
                  </a:moveTo>
                  <a:lnTo>
                    <a:pt x="17024" y="2184"/>
                  </a:lnTo>
                  <a:lnTo>
                    <a:pt x="17024" y="2152"/>
                  </a:lnTo>
                  <a:lnTo>
                    <a:pt x="17120" y="2152"/>
                  </a:lnTo>
                  <a:lnTo>
                    <a:pt x="17120" y="2184"/>
                  </a:lnTo>
                  <a:close/>
                  <a:moveTo>
                    <a:pt x="16992" y="2184"/>
                  </a:moveTo>
                  <a:lnTo>
                    <a:pt x="16920" y="2184"/>
                  </a:lnTo>
                  <a:lnTo>
                    <a:pt x="16896" y="2184"/>
                  </a:lnTo>
                  <a:lnTo>
                    <a:pt x="16896" y="2152"/>
                  </a:lnTo>
                  <a:lnTo>
                    <a:pt x="16920" y="2152"/>
                  </a:lnTo>
                  <a:lnTo>
                    <a:pt x="16992" y="2152"/>
                  </a:lnTo>
                  <a:lnTo>
                    <a:pt x="16992" y="2184"/>
                  </a:lnTo>
                  <a:close/>
                  <a:moveTo>
                    <a:pt x="16864" y="2184"/>
                  </a:moveTo>
                  <a:lnTo>
                    <a:pt x="16768" y="2184"/>
                  </a:lnTo>
                  <a:lnTo>
                    <a:pt x="16768" y="2152"/>
                  </a:lnTo>
                  <a:lnTo>
                    <a:pt x="16864" y="2152"/>
                  </a:lnTo>
                  <a:lnTo>
                    <a:pt x="16864" y="2184"/>
                  </a:lnTo>
                  <a:close/>
                  <a:moveTo>
                    <a:pt x="16736" y="2184"/>
                  </a:moveTo>
                  <a:lnTo>
                    <a:pt x="16704" y="2184"/>
                  </a:lnTo>
                  <a:lnTo>
                    <a:pt x="16640" y="2184"/>
                  </a:lnTo>
                  <a:lnTo>
                    <a:pt x="16640" y="2152"/>
                  </a:lnTo>
                  <a:lnTo>
                    <a:pt x="16704" y="2152"/>
                  </a:lnTo>
                  <a:lnTo>
                    <a:pt x="16736" y="2152"/>
                  </a:lnTo>
                  <a:lnTo>
                    <a:pt x="16736" y="2184"/>
                  </a:lnTo>
                  <a:close/>
                  <a:moveTo>
                    <a:pt x="16608" y="2184"/>
                  </a:moveTo>
                  <a:lnTo>
                    <a:pt x="16512" y="2184"/>
                  </a:lnTo>
                  <a:lnTo>
                    <a:pt x="16512" y="2152"/>
                  </a:lnTo>
                  <a:lnTo>
                    <a:pt x="16608" y="2152"/>
                  </a:lnTo>
                  <a:lnTo>
                    <a:pt x="16608" y="2184"/>
                  </a:lnTo>
                  <a:close/>
                  <a:moveTo>
                    <a:pt x="16480" y="2184"/>
                  </a:moveTo>
                  <a:lnTo>
                    <a:pt x="16384" y="2184"/>
                  </a:lnTo>
                  <a:lnTo>
                    <a:pt x="16384" y="2152"/>
                  </a:lnTo>
                  <a:lnTo>
                    <a:pt x="16480" y="2152"/>
                  </a:lnTo>
                  <a:lnTo>
                    <a:pt x="16480" y="2184"/>
                  </a:lnTo>
                  <a:close/>
                  <a:moveTo>
                    <a:pt x="16352" y="2184"/>
                  </a:moveTo>
                  <a:lnTo>
                    <a:pt x="16276" y="2184"/>
                  </a:lnTo>
                  <a:lnTo>
                    <a:pt x="16256" y="2184"/>
                  </a:lnTo>
                  <a:lnTo>
                    <a:pt x="16256" y="2152"/>
                  </a:lnTo>
                  <a:lnTo>
                    <a:pt x="16276" y="2152"/>
                  </a:lnTo>
                  <a:lnTo>
                    <a:pt x="16352" y="2152"/>
                  </a:lnTo>
                  <a:lnTo>
                    <a:pt x="16352" y="2184"/>
                  </a:lnTo>
                  <a:close/>
                  <a:moveTo>
                    <a:pt x="16224" y="2184"/>
                  </a:moveTo>
                  <a:lnTo>
                    <a:pt x="16128" y="2184"/>
                  </a:lnTo>
                  <a:lnTo>
                    <a:pt x="16128" y="2152"/>
                  </a:lnTo>
                  <a:lnTo>
                    <a:pt x="16224" y="2152"/>
                  </a:lnTo>
                  <a:lnTo>
                    <a:pt x="16224" y="2184"/>
                  </a:lnTo>
                  <a:close/>
                  <a:moveTo>
                    <a:pt x="16096" y="2184"/>
                  </a:moveTo>
                  <a:lnTo>
                    <a:pt x="16064" y="2184"/>
                  </a:lnTo>
                  <a:lnTo>
                    <a:pt x="16000" y="2184"/>
                  </a:lnTo>
                  <a:lnTo>
                    <a:pt x="16000" y="2152"/>
                  </a:lnTo>
                  <a:lnTo>
                    <a:pt x="16064" y="2152"/>
                  </a:lnTo>
                  <a:lnTo>
                    <a:pt x="16096" y="2152"/>
                  </a:lnTo>
                  <a:lnTo>
                    <a:pt x="16096" y="2184"/>
                  </a:lnTo>
                  <a:close/>
                  <a:moveTo>
                    <a:pt x="15968" y="2184"/>
                  </a:moveTo>
                  <a:lnTo>
                    <a:pt x="15872" y="2184"/>
                  </a:lnTo>
                  <a:lnTo>
                    <a:pt x="15872" y="2152"/>
                  </a:lnTo>
                  <a:lnTo>
                    <a:pt x="15968" y="2152"/>
                  </a:lnTo>
                  <a:lnTo>
                    <a:pt x="15968" y="2184"/>
                  </a:lnTo>
                  <a:close/>
                  <a:moveTo>
                    <a:pt x="15840" y="2184"/>
                  </a:moveTo>
                  <a:lnTo>
                    <a:pt x="15744" y="2184"/>
                  </a:lnTo>
                  <a:lnTo>
                    <a:pt x="15744" y="2152"/>
                  </a:lnTo>
                  <a:lnTo>
                    <a:pt x="15840" y="2152"/>
                  </a:lnTo>
                  <a:lnTo>
                    <a:pt x="15840" y="2184"/>
                  </a:lnTo>
                  <a:close/>
                  <a:moveTo>
                    <a:pt x="15712" y="2184"/>
                  </a:moveTo>
                  <a:lnTo>
                    <a:pt x="15636" y="2184"/>
                  </a:lnTo>
                  <a:lnTo>
                    <a:pt x="15616" y="2184"/>
                  </a:lnTo>
                  <a:lnTo>
                    <a:pt x="15616" y="2152"/>
                  </a:lnTo>
                  <a:lnTo>
                    <a:pt x="15636" y="2152"/>
                  </a:lnTo>
                  <a:lnTo>
                    <a:pt x="15712" y="2152"/>
                  </a:lnTo>
                  <a:lnTo>
                    <a:pt x="15712" y="2184"/>
                  </a:lnTo>
                  <a:close/>
                  <a:moveTo>
                    <a:pt x="15584" y="2184"/>
                  </a:moveTo>
                  <a:lnTo>
                    <a:pt x="15488" y="2184"/>
                  </a:lnTo>
                  <a:lnTo>
                    <a:pt x="15488" y="2152"/>
                  </a:lnTo>
                  <a:lnTo>
                    <a:pt x="15584" y="2152"/>
                  </a:lnTo>
                  <a:lnTo>
                    <a:pt x="15584" y="2184"/>
                  </a:lnTo>
                  <a:close/>
                  <a:moveTo>
                    <a:pt x="15456" y="2184"/>
                  </a:moveTo>
                  <a:lnTo>
                    <a:pt x="15420" y="2184"/>
                  </a:lnTo>
                  <a:lnTo>
                    <a:pt x="15360" y="2184"/>
                  </a:lnTo>
                  <a:lnTo>
                    <a:pt x="15360" y="2152"/>
                  </a:lnTo>
                  <a:lnTo>
                    <a:pt x="15420" y="2152"/>
                  </a:lnTo>
                  <a:lnTo>
                    <a:pt x="15456" y="2152"/>
                  </a:lnTo>
                  <a:lnTo>
                    <a:pt x="15456" y="2184"/>
                  </a:lnTo>
                  <a:close/>
                  <a:moveTo>
                    <a:pt x="15328" y="2184"/>
                  </a:moveTo>
                  <a:lnTo>
                    <a:pt x="15232" y="2184"/>
                  </a:lnTo>
                  <a:lnTo>
                    <a:pt x="15232" y="2152"/>
                  </a:lnTo>
                  <a:lnTo>
                    <a:pt x="15328" y="2152"/>
                  </a:lnTo>
                  <a:lnTo>
                    <a:pt x="15328" y="2184"/>
                  </a:lnTo>
                  <a:close/>
                  <a:moveTo>
                    <a:pt x="15200" y="2184"/>
                  </a:moveTo>
                  <a:lnTo>
                    <a:pt x="15104" y="2184"/>
                  </a:lnTo>
                  <a:lnTo>
                    <a:pt x="15104" y="2152"/>
                  </a:lnTo>
                  <a:lnTo>
                    <a:pt x="15200" y="2152"/>
                  </a:lnTo>
                  <a:lnTo>
                    <a:pt x="15200" y="2184"/>
                  </a:lnTo>
                  <a:close/>
                  <a:moveTo>
                    <a:pt x="15072" y="2184"/>
                  </a:moveTo>
                  <a:lnTo>
                    <a:pt x="14992" y="2184"/>
                  </a:lnTo>
                  <a:lnTo>
                    <a:pt x="14976" y="2184"/>
                  </a:lnTo>
                  <a:lnTo>
                    <a:pt x="14976" y="2152"/>
                  </a:lnTo>
                  <a:lnTo>
                    <a:pt x="14992" y="2152"/>
                  </a:lnTo>
                  <a:lnTo>
                    <a:pt x="15072" y="2152"/>
                  </a:lnTo>
                  <a:lnTo>
                    <a:pt x="15072" y="2184"/>
                  </a:lnTo>
                  <a:close/>
                  <a:moveTo>
                    <a:pt x="14944" y="2184"/>
                  </a:moveTo>
                  <a:lnTo>
                    <a:pt x="14848" y="2184"/>
                  </a:lnTo>
                  <a:lnTo>
                    <a:pt x="14848" y="2152"/>
                  </a:lnTo>
                  <a:lnTo>
                    <a:pt x="14944" y="2152"/>
                  </a:lnTo>
                  <a:lnTo>
                    <a:pt x="14944" y="2184"/>
                  </a:lnTo>
                  <a:close/>
                  <a:moveTo>
                    <a:pt x="14816" y="2184"/>
                  </a:moveTo>
                  <a:lnTo>
                    <a:pt x="14780" y="2184"/>
                  </a:lnTo>
                  <a:lnTo>
                    <a:pt x="14720" y="2184"/>
                  </a:lnTo>
                  <a:lnTo>
                    <a:pt x="14720" y="2152"/>
                  </a:lnTo>
                  <a:lnTo>
                    <a:pt x="14780" y="2152"/>
                  </a:lnTo>
                  <a:lnTo>
                    <a:pt x="14816" y="2152"/>
                  </a:lnTo>
                  <a:lnTo>
                    <a:pt x="14816" y="2184"/>
                  </a:lnTo>
                  <a:close/>
                  <a:moveTo>
                    <a:pt x="14688" y="2184"/>
                  </a:moveTo>
                  <a:lnTo>
                    <a:pt x="14592" y="2184"/>
                  </a:lnTo>
                  <a:lnTo>
                    <a:pt x="14592" y="2152"/>
                  </a:lnTo>
                  <a:lnTo>
                    <a:pt x="14688" y="2152"/>
                  </a:lnTo>
                  <a:lnTo>
                    <a:pt x="14688" y="2184"/>
                  </a:lnTo>
                  <a:close/>
                  <a:moveTo>
                    <a:pt x="14560" y="2184"/>
                  </a:moveTo>
                  <a:lnTo>
                    <a:pt x="14464" y="2184"/>
                  </a:lnTo>
                  <a:lnTo>
                    <a:pt x="14464" y="2152"/>
                  </a:lnTo>
                  <a:lnTo>
                    <a:pt x="14560" y="2152"/>
                  </a:lnTo>
                  <a:lnTo>
                    <a:pt x="14560" y="2184"/>
                  </a:lnTo>
                  <a:close/>
                  <a:moveTo>
                    <a:pt x="14432" y="2184"/>
                  </a:moveTo>
                  <a:lnTo>
                    <a:pt x="14352" y="2184"/>
                  </a:lnTo>
                  <a:lnTo>
                    <a:pt x="14336" y="2184"/>
                  </a:lnTo>
                  <a:lnTo>
                    <a:pt x="14336" y="2152"/>
                  </a:lnTo>
                  <a:lnTo>
                    <a:pt x="14352" y="2152"/>
                  </a:lnTo>
                  <a:lnTo>
                    <a:pt x="14432" y="2152"/>
                  </a:lnTo>
                  <a:lnTo>
                    <a:pt x="14432" y="2184"/>
                  </a:lnTo>
                  <a:close/>
                  <a:moveTo>
                    <a:pt x="14304" y="2184"/>
                  </a:moveTo>
                  <a:lnTo>
                    <a:pt x="14208" y="2184"/>
                  </a:lnTo>
                  <a:lnTo>
                    <a:pt x="14208" y="2152"/>
                  </a:lnTo>
                  <a:lnTo>
                    <a:pt x="14304" y="2152"/>
                  </a:lnTo>
                  <a:lnTo>
                    <a:pt x="14304" y="2184"/>
                  </a:lnTo>
                  <a:close/>
                  <a:moveTo>
                    <a:pt x="14176" y="2184"/>
                  </a:moveTo>
                  <a:lnTo>
                    <a:pt x="14136" y="2184"/>
                  </a:lnTo>
                  <a:lnTo>
                    <a:pt x="14080" y="2184"/>
                  </a:lnTo>
                  <a:lnTo>
                    <a:pt x="14080" y="2152"/>
                  </a:lnTo>
                  <a:lnTo>
                    <a:pt x="14136" y="2152"/>
                  </a:lnTo>
                  <a:lnTo>
                    <a:pt x="14176" y="2152"/>
                  </a:lnTo>
                  <a:lnTo>
                    <a:pt x="14176" y="2184"/>
                  </a:lnTo>
                  <a:close/>
                  <a:moveTo>
                    <a:pt x="14048" y="2184"/>
                  </a:moveTo>
                  <a:lnTo>
                    <a:pt x="13952" y="2184"/>
                  </a:lnTo>
                  <a:lnTo>
                    <a:pt x="13952" y="2152"/>
                  </a:lnTo>
                  <a:lnTo>
                    <a:pt x="14048" y="2152"/>
                  </a:lnTo>
                  <a:lnTo>
                    <a:pt x="14048" y="2184"/>
                  </a:lnTo>
                  <a:close/>
                  <a:moveTo>
                    <a:pt x="13920" y="2184"/>
                  </a:moveTo>
                  <a:lnTo>
                    <a:pt x="13824" y="2184"/>
                  </a:lnTo>
                  <a:lnTo>
                    <a:pt x="13824" y="2152"/>
                  </a:lnTo>
                  <a:lnTo>
                    <a:pt x="13920" y="2152"/>
                  </a:lnTo>
                  <a:lnTo>
                    <a:pt x="13920" y="2184"/>
                  </a:lnTo>
                  <a:close/>
                  <a:moveTo>
                    <a:pt x="13792" y="2184"/>
                  </a:moveTo>
                  <a:lnTo>
                    <a:pt x="13708" y="2184"/>
                  </a:lnTo>
                  <a:lnTo>
                    <a:pt x="13696" y="2184"/>
                  </a:lnTo>
                  <a:lnTo>
                    <a:pt x="13696" y="2152"/>
                  </a:lnTo>
                  <a:lnTo>
                    <a:pt x="13708" y="2152"/>
                  </a:lnTo>
                  <a:lnTo>
                    <a:pt x="13792" y="2152"/>
                  </a:lnTo>
                  <a:lnTo>
                    <a:pt x="13792" y="2184"/>
                  </a:lnTo>
                  <a:close/>
                  <a:moveTo>
                    <a:pt x="13664" y="2184"/>
                  </a:moveTo>
                  <a:lnTo>
                    <a:pt x="13568" y="2184"/>
                  </a:lnTo>
                  <a:lnTo>
                    <a:pt x="13568" y="2152"/>
                  </a:lnTo>
                  <a:lnTo>
                    <a:pt x="13664" y="2152"/>
                  </a:lnTo>
                  <a:lnTo>
                    <a:pt x="13664" y="2184"/>
                  </a:lnTo>
                  <a:close/>
                  <a:moveTo>
                    <a:pt x="13536" y="2184"/>
                  </a:moveTo>
                  <a:lnTo>
                    <a:pt x="13496" y="2184"/>
                  </a:lnTo>
                  <a:lnTo>
                    <a:pt x="13440" y="2184"/>
                  </a:lnTo>
                  <a:lnTo>
                    <a:pt x="13440" y="2152"/>
                  </a:lnTo>
                  <a:lnTo>
                    <a:pt x="13496" y="2152"/>
                  </a:lnTo>
                  <a:lnTo>
                    <a:pt x="13536" y="2152"/>
                  </a:lnTo>
                  <a:lnTo>
                    <a:pt x="13536" y="2184"/>
                  </a:lnTo>
                  <a:close/>
                  <a:moveTo>
                    <a:pt x="13408" y="2184"/>
                  </a:moveTo>
                  <a:lnTo>
                    <a:pt x="13312" y="2184"/>
                  </a:lnTo>
                  <a:lnTo>
                    <a:pt x="13312" y="2152"/>
                  </a:lnTo>
                  <a:lnTo>
                    <a:pt x="13408" y="2152"/>
                  </a:lnTo>
                  <a:lnTo>
                    <a:pt x="13408" y="2184"/>
                  </a:lnTo>
                  <a:close/>
                  <a:moveTo>
                    <a:pt x="13280" y="2184"/>
                  </a:moveTo>
                  <a:lnTo>
                    <a:pt x="13184" y="2184"/>
                  </a:lnTo>
                  <a:lnTo>
                    <a:pt x="13184" y="2152"/>
                  </a:lnTo>
                  <a:lnTo>
                    <a:pt x="13280" y="2152"/>
                  </a:lnTo>
                  <a:lnTo>
                    <a:pt x="13280" y="2184"/>
                  </a:lnTo>
                  <a:close/>
                  <a:moveTo>
                    <a:pt x="13152" y="2184"/>
                  </a:moveTo>
                  <a:lnTo>
                    <a:pt x="13068" y="2184"/>
                  </a:lnTo>
                  <a:lnTo>
                    <a:pt x="13056" y="2184"/>
                  </a:lnTo>
                  <a:lnTo>
                    <a:pt x="13056" y="2152"/>
                  </a:lnTo>
                  <a:lnTo>
                    <a:pt x="13068" y="2152"/>
                  </a:lnTo>
                  <a:lnTo>
                    <a:pt x="13152" y="2152"/>
                  </a:lnTo>
                  <a:lnTo>
                    <a:pt x="13152" y="2184"/>
                  </a:lnTo>
                  <a:close/>
                  <a:moveTo>
                    <a:pt x="13024" y="2184"/>
                  </a:moveTo>
                  <a:lnTo>
                    <a:pt x="12928" y="2184"/>
                  </a:lnTo>
                  <a:lnTo>
                    <a:pt x="12928" y="2152"/>
                  </a:lnTo>
                  <a:lnTo>
                    <a:pt x="13024" y="2152"/>
                  </a:lnTo>
                  <a:lnTo>
                    <a:pt x="13024" y="2184"/>
                  </a:lnTo>
                  <a:close/>
                  <a:moveTo>
                    <a:pt x="12896" y="2184"/>
                  </a:moveTo>
                  <a:lnTo>
                    <a:pt x="12852" y="2184"/>
                  </a:lnTo>
                  <a:lnTo>
                    <a:pt x="12800" y="2184"/>
                  </a:lnTo>
                  <a:lnTo>
                    <a:pt x="12800" y="2152"/>
                  </a:lnTo>
                  <a:lnTo>
                    <a:pt x="12852" y="2152"/>
                  </a:lnTo>
                  <a:lnTo>
                    <a:pt x="12896" y="2152"/>
                  </a:lnTo>
                  <a:lnTo>
                    <a:pt x="12896" y="2184"/>
                  </a:lnTo>
                  <a:close/>
                  <a:moveTo>
                    <a:pt x="12768" y="2184"/>
                  </a:moveTo>
                  <a:lnTo>
                    <a:pt x="12672" y="2184"/>
                  </a:lnTo>
                  <a:lnTo>
                    <a:pt x="12672" y="2152"/>
                  </a:lnTo>
                  <a:lnTo>
                    <a:pt x="12768" y="2152"/>
                  </a:lnTo>
                  <a:lnTo>
                    <a:pt x="12768" y="2184"/>
                  </a:lnTo>
                  <a:close/>
                  <a:moveTo>
                    <a:pt x="12640" y="2184"/>
                  </a:moveTo>
                  <a:lnTo>
                    <a:pt x="12544" y="2184"/>
                  </a:lnTo>
                  <a:lnTo>
                    <a:pt x="12544" y="2152"/>
                  </a:lnTo>
                  <a:lnTo>
                    <a:pt x="12640" y="2152"/>
                  </a:lnTo>
                  <a:lnTo>
                    <a:pt x="12640" y="2184"/>
                  </a:lnTo>
                  <a:close/>
                  <a:moveTo>
                    <a:pt x="12512" y="2184"/>
                  </a:moveTo>
                  <a:lnTo>
                    <a:pt x="12424" y="2184"/>
                  </a:lnTo>
                  <a:lnTo>
                    <a:pt x="12416" y="2184"/>
                  </a:lnTo>
                  <a:lnTo>
                    <a:pt x="12416" y="2152"/>
                  </a:lnTo>
                  <a:lnTo>
                    <a:pt x="12424" y="2152"/>
                  </a:lnTo>
                  <a:lnTo>
                    <a:pt x="12512" y="2152"/>
                  </a:lnTo>
                  <a:lnTo>
                    <a:pt x="12512" y="2184"/>
                  </a:lnTo>
                  <a:close/>
                  <a:moveTo>
                    <a:pt x="12384" y="2184"/>
                  </a:moveTo>
                  <a:lnTo>
                    <a:pt x="12288" y="2184"/>
                  </a:lnTo>
                  <a:lnTo>
                    <a:pt x="12288" y="2152"/>
                  </a:lnTo>
                  <a:lnTo>
                    <a:pt x="12384" y="2152"/>
                  </a:lnTo>
                  <a:lnTo>
                    <a:pt x="12384" y="2184"/>
                  </a:lnTo>
                  <a:close/>
                  <a:moveTo>
                    <a:pt x="12256" y="2184"/>
                  </a:moveTo>
                  <a:lnTo>
                    <a:pt x="12212" y="2184"/>
                  </a:lnTo>
                  <a:lnTo>
                    <a:pt x="12160" y="2184"/>
                  </a:lnTo>
                  <a:lnTo>
                    <a:pt x="12160" y="2152"/>
                  </a:lnTo>
                  <a:lnTo>
                    <a:pt x="12212" y="2152"/>
                  </a:lnTo>
                  <a:lnTo>
                    <a:pt x="12256" y="2152"/>
                  </a:lnTo>
                  <a:lnTo>
                    <a:pt x="12256" y="2184"/>
                  </a:lnTo>
                  <a:close/>
                  <a:moveTo>
                    <a:pt x="12128" y="2184"/>
                  </a:moveTo>
                  <a:lnTo>
                    <a:pt x="12032" y="2184"/>
                  </a:lnTo>
                  <a:lnTo>
                    <a:pt x="12032" y="2152"/>
                  </a:lnTo>
                  <a:lnTo>
                    <a:pt x="12128" y="2152"/>
                  </a:lnTo>
                  <a:lnTo>
                    <a:pt x="12128" y="2184"/>
                  </a:lnTo>
                  <a:close/>
                  <a:moveTo>
                    <a:pt x="12000" y="2184"/>
                  </a:moveTo>
                  <a:lnTo>
                    <a:pt x="11996" y="2184"/>
                  </a:lnTo>
                  <a:lnTo>
                    <a:pt x="11904" y="2184"/>
                  </a:lnTo>
                  <a:lnTo>
                    <a:pt x="11904" y="2152"/>
                  </a:lnTo>
                  <a:lnTo>
                    <a:pt x="11996" y="2152"/>
                  </a:lnTo>
                  <a:lnTo>
                    <a:pt x="12000" y="2152"/>
                  </a:lnTo>
                  <a:lnTo>
                    <a:pt x="12000" y="2184"/>
                  </a:lnTo>
                  <a:close/>
                  <a:moveTo>
                    <a:pt x="11872" y="2184"/>
                  </a:moveTo>
                  <a:lnTo>
                    <a:pt x="11784" y="2184"/>
                  </a:lnTo>
                  <a:lnTo>
                    <a:pt x="11776" y="2184"/>
                  </a:lnTo>
                  <a:lnTo>
                    <a:pt x="11776" y="2152"/>
                  </a:lnTo>
                  <a:lnTo>
                    <a:pt x="11784" y="2152"/>
                  </a:lnTo>
                  <a:lnTo>
                    <a:pt x="11872" y="2152"/>
                  </a:lnTo>
                  <a:lnTo>
                    <a:pt x="11872" y="2184"/>
                  </a:lnTo>
                  <a:close/>
                  <a:moveTo>
                    <a:pt x="11744" y="2184"/>
                  </a:moveTo>
                  <a:lnTo>
                    <a:pt x="11648" y="2184"/>
                  </a:lnTo>
                  <a:lnTo>
                    <a:pt x="11648" y="2152"/>
                  </a:lnTo>
                  <a:lnTo>
                    <a:pt x="11744" y="2152"/>
                  </a:lnTo>
                  <a:lnTo>
                    <a:pt x="11744" y="2184"/>
                  </a:lnTo>
                  <a:close/>
                  <a:moveTo>
                    <a:pt x="11616" y="2184"/>
                  </a:moveTo>
                  <a:lnTo>
                    <a:pt x="11568" y="2184"/>
                  </a:lnTo>
                  <a:lnTo>
                    <a:pt x="11520" y="2184"/>
                  </a:lnTo>
                  <a:lnTo>
                    <a:pt x="11520" y="2152"/>
                  </a:lnTo>
                  <a:lnTo>
                    <a:pt x="11568" y="2152"/>
                  </a:lnTo>
                  <a:lnTo>
                    <a:pt x="11616" y="2152"/>
                  </a:lnTo>
                  <a:lnTo>
                    <a:pt x="11616" y="2184"/>
                  </a:lnTo>
                  <a:close/>
                  <a:moveTo>
                    <a:pt x="11488" y="2184"/>
                  </a:moveTo>
                  <a:lnTo>
                    <a:pt x="11392" y="2184"/>
                  </a:lnTo>
                  <a:lnTo>
                    <a:pt x="11392" y="2152"/>
                  </a:lnTo>
                  <a:lnTo>
                    <a:pt x="11488" y="2152"/>
                  </a:lnTo>
                  <a:lnTo>
                    <a:pt x="11488" y="2184"/>
                  </a:lnTo>
                  <a:close/>
                  <a:moveTo>
                    <a:pt x="11360" y="2184"/>
                  </a:moveTo>
                  <a:lnTo>
                    <a:pt x="11356" y="2184"/>
                  </a:lnTo>
                  <a:lnTo>
                    <a:pt x="11264" y="2184"/>
                  </a:lnTo>
                  <a:lnTo>
                    <a:pt x="11264" y="2152"/>
                  </a:lnTo>
                  <a:lnTo>
                    <a:pt x="11356" y="2152"/>
                  </a:lnTo>
                  <a:lnTo>
                    <a:pt x="11360" y="2152"/>
                  </a:lnTo>
                  <a:lnTo>
                    <a:pt x="11360" y="2184"/>
                  </a:lnTo>
                  <a:close/>
                  <a:moveTo>
                    <a:pt x="11232" y="2184"/>
                  </a:moveTo>
                  <a:lnTo>
                    <a:pt x="11140" y="2184"/>
                  </a:lnTo>
                  <a:lnTo>
                    <a:pt x="11136" y="2184"/>
                  </a:lnTo>
                  <a:lnTo>
                    <a:pt x="11136" y="2152"/>
                  </a:lnTo>
                  <a:lnTo>
                    <a:pt x="11140" y="2152"/>
                  </a:lnTo>
                  <a:lnTo>
                    <a:pt x="11232" y="2152"/>
                  </a:lnTo>
                  <a:lnTo>
                    <a:pt x="11232" y="2184"/>
                  </a:lnTo>
                  <a:close/>
                  <a:moveTo>
                    <a:pt x="11104" y="2184"/>
                  </a:moveTo>
                  <a:lnTo>
                    <a:pt x="11008" y="2184"/>
                  </a:lnTo>
                  <a:lnTo>
                    <a:pt x="11008" y="2152"/>
                  </a:lnTo>
                  <a:lnTo>
                    <a:pt x="11104" y="2152"/>
                  </a:lnTo>
                  <a:lnTo>
                    <a:pt x="11104" y="2184"/>
                  </a:lnTo>
                  <a:close/>
                  <a:moveTo>
                    <a:pt x="10976" y="2184"/>
                  </a:moveTo>
                  <a:lnTo>
                    <a:pt x="10928" y="2184"/>
                  </a:lnTo>
                  <a:lnTo>
                    <a:pt x="10880" y="2184"/>
                  </a:lnTo>
                  <a:lnTo>
                    <a:pt x="10880" y="2152"/>
                  </a:lnTo>
                  <a:lnTo>
                    <a:pt x="10928" y="2152"/>
                  </a:lnTo>
                  <a:lnTo>
                    <a:pt x="10976" y="2152"/>
                  </a:lnTo>
                  <a:lnTo>
                    <a:pt x="10976" y="2184"/>
                  </a:lnTo>
                  <a:close/>
                  <a:moveTo>
                    <a:pt x="10848" y="2184"/>
                  </a:moveTo>
                  <a:lnTo>
                    <a:pt x="10752" y="2184"/>
                  </a:lnTo>
                  <a:lnTo>
                    <a:pt x="10752" y="2152"/>
                  </a:lnTo>
                  <a:lnTo>
                    <a:pt x="10848" y="2152"/>
                  </a:lnTo>
                  <a:lnTo>
                    <a:pt x="10848" y="2184"/>
                  </a:lnTo>
                  <a:close/>
                  <a:moveTo>
                    <a:pt x="10720" y="2184"/>
                  </a:moveTo>
                  <a:lnTo>
                    <a:pt x="10712" y="2184"/>
                  </a:lnTo>
                  <a:lnTo>
                    <a:pt x="10624" y="2184"/>
                  </a:lnTo>
                  <a:lnTo>
                    <a:pt x="10624" y="2152"/>
                  </a:lnTo>
                  <a:lnTo>
                    <a:pt x="10712" y="2152"/>
                  </a:lnTo>
                  <a:lnTo>
                    <a:pt x="10720" y="2152"/>
                  </a:lnTo>
                  <a:lnTo>
                    <a:pt x="10720" y="2184"/>
                  </a:lnTo>
                  <a:close/>
                  <a:moveTo>
                    <a:pt x="10592" y="2184"/>
                  </a:moveTo>
                  <a:lnTo>
                    <a:pt x="10500" y="2184"/>
                  </a:lnTo>
                  <a:lnTo>
                    <a:pt x="10496" y="2184"/>
                  </a:lnTo>
                  <a:lnTo>
                    <a:pt x="10496" y="2152"/>
                  </a:lnTo>
                  <a:lnTo>
                    <a:pt x="10500" y="2152"/>
                  </a:lnTo>
                  <a:lnTo>
                    <a:pt x="10592" y="2152"/>
                  </a:lnTo>
                  <a:lnTo>
                    <a:pt x="10592" y="2184"/>
                  </a:lnTo>
                  <a:close/>
                  <a:moveTo>
                    <a:pt x="10464" y="2184"/>
                  </a:moveTo>
                  <a:lnTo>
                    <a:pt x="10368" y="2184"/>
                  </a:lnTo>
                  <a:lnTo>
                    <a:pt x="10368" y="2152"/>
                  </a:lnTo>
                  <a:lnTo>
                    <a:pt x="10464" y="2152"/>
                  </a:lnTo>
                  <a:lnTo>
                    <a:pt x="10464" y="2184"/>
                  </a:lnTo>
                  <a:close/>
                  <a:moveTo>
                    <a:pt x="10336" y="2184"/>
                  </a:moveTo>
                  <a:lnTo>
                    <a:pt x="10284" y="2184"/>
                  </a:lnTo>
                  <a:lnTo>
                    <a:pt x="10240" y="2184"/>
                  </a:lnTo>
                  <a:lnTo>
                    <a:pt x="10240" y="2152"/>
                  </a:lnTo>
                  <a:lnTo>
                    <a:pt x="10284" y="2152"/>
                  </a:lnTo>
                  <a:lnTo>
                    <a:pt x="10336" y="2152"/>
                  </a:lnTo>
                  <a:lnTo>
                    <a:pt x="10336" y="2184"/>
                  </a:lnTo>
                  <a:close/>
                  <a:moveTo>
                    <a:pt x="10208" y="2184"/>
                  </a:moveTo>
                  <a:lnTo>
                    <a:pt x="10112" y="2184"/>
                  </a:lnTo>
                  <a:lnTo>
                    <a:pt x="10112" y="2152"/>
                  </a:lnTo>
                  <a:lnTo>
                    <a:pt x="10208" y="2152"/>
                  </a:lnTo>
                  <a:lnTo>
                    <a:pt x="10208" y="2184"/>
                  </a:lnTo>
                  <a:close/>
                  <a:moveTo>
                    <a:pt x="10080" y="2184"/>
                  </a:moveTo>
                  <a:lnTo>
                    <a:pt x="10072" y="2184"/>
                  </a:lnTo>
                  <a:lnTo>
                    <a:pt x="9984" y="2184"/>
                  </a:lnTo>
                  <a:lnTo>
                    <a:pt x="9984" y="2152"/>
                  </a:lnTo>
                  <a:lnTo>
                    <a:pt x="10072" y="2152"/>
                  </a:lnTo>
                  <a:lnTo>
                    <a:pt x="10080" y="2152"/>
                  </a:lnTo>
                  <a:lnTo>
                    <a:pt x="10080" y="2184"/>
                  </a:lnTo>
                  <a:close/>
                  <a:moveTo>
                    <a:pt x="9952" y="2184"/>
                  </a:moveTo>
                  <a:lnTo>
                    <a:pt x="9856" y="2184"/>
                  </a:lnTo>
                  <a:lnTo>
                    <a:pt x="9856" y="2184"/>
                  </a:lnTo>
                  <a:lnTo>
                    <a:pt x="9856" y="2152"/>
                  </a:lnTo>
                  <a:lnTo>
                    <a:pt x="9856" y="2152"/>
                  </a:lnTo>
                  <a:lnTo>
                    <a:pt x="9952" y="2152"/>
                  </a:lnTo>
                  <a:lnTo>
                    <a:pt x="9952" y="2184"/>
                  </a:lnTo>
                  <a:close/>
                  <a:moveTo>
                    <a:pt x="9824" y="2184"/>
                  </a:moveTo>
                  <a:lnTo>
                    <a:pt x="9728" y="2184"/>
                  </a:lnTo>
                  <a:lnTo>
                    <a:pt x="9728" y="2152"/>
                  </a:lnTo>
                  <a:lnTo>
                    <a:pt x="9824" y="2152"/>
                  </a:lnTo>
                  <a:lnTo>
                    <a:pt x="9824" y="2184"/>
                  </a:lnTo>
                  <a:close/>
                  <a:moveTo>
                    <a:pt x="9696" y="2184"/>
                  </a:moveTo>
                  <a:lnTo>
                    <a:pt x="9644" y="2184"/>
                  </a:lnTo>
                  <a:lnTo>
                    <a:pt x="9600" y="2184"/>
                  </a:lnTo>
                  <a:lnTo>
                    <a:pt x="9600" y="2152"/>
                  </a:lnTo>
                  <a:lnTo>
                    <a:pt x="9644" y="2152"/>
                  </a:lnTo>
                  <a:lnTo>
                    <a:pt x="9696" y="2152"/>
                  </a:lnTo>
                  <a:lnTo>
                    <a:pt x="9696" y="2184"/>
                  </a:lnTo>
                  <a:close/>
                  <a:moveTo>
                    <a:pt x="9568" y="2184"/>
                  </a:moveTo>
                  <a:lnTo>
                    <a:pt x="9472" y="2184"/>
                  </a:lnTo>
                  <a:lnTo>
                    <a:pt x="9472" y="2152"/>
                  </a:lnTo>
                  <a:lnTo>
                    <a:pt x="9568" y="2152"/>
                  </a:lnTo>
                  <a:lnTo>
                    <a:pt x="9568" y="2184"/>
                  </a:lnTo>
                  <a:close/>
                  <a:moveTo>
                    <a:pt x="9440" y="2184"/>
                  </a:moveTo>
                  <a:lnTo>
                    <a:pt x="9428" y="2184"/>
                  </a:lnTo>
                  <a:lnTo>
                    <a:pt x="9344" y="2184"/>
                  </a:lnTo>
                  <a:lnTo>
                    <a:pt x="9344" y="2152"/>
                  </a:lnTo>
                  <a:lnTo>
                    <a:pt x="9428" y="2152"/>
                  </a:lnTo>
                  <a:lnTo>
                    <a:pt x="9440" y="2152"/>
                  </a:lnTo>
                  <a:lnTo>
                    <a:pt x="9440" y="2184"/>
                  </a:lnTo>
                  <a:close/>
                  <a:moveTo>
                    <a:pt x="9312" y="2184"/>
                  </a:moveTo>
                  <a:lnTo>
                    <a:pt x="9216" y="2184"/>
                  </a:lnTo>
                  <a:lnTo>
                    <a:pt x="9216" y="2184"/>
                  </a:lnTo>
                  <a:lnTo>
                    <a:pt x="9216" y="2152"/>
                  </a:lnTo>
                  <a:lnTo>
                    <a:pt x="9216" y="2152"/>
                  </a:lnTo>
                  <a:lnTo>
                    <a:pt x="9312" y="2152"/>
                  </a:lnTo>
                  <a:lnTo>
                    <a:pt x="9312" y="2184"/>
                  </a:lnTo>
                  <a:close/>
                  <a:moveTo>
                    <a:pt x="9184" y="2184"/>
                  </a:moveTo>
                  <a:lnTo>
                    <a:pt x="9088" y="2184"/>
                  </a:lnTo>
                  <a:lnTo>
                    <a:pt x="9088" y="2152"/>
                  </a:lnTo>
                  <a:lnTo>
                    <a:pt x="9184" y="2152"/>
                  </a:lnTo>
                  <a:lnTo>
                    <a:pt x="9184" y="2184"/>
                  </a:lnTo>
                  <a:close/>
                  <a:moveTo>
                    <a:pt x="9056" y="2184"/>
                  </a:moveTo>
                  <a:lnTo>
                    <a:pt x="9000" y="2184"/>
                  </a:lnTo>
                  <a:lnTo>
                    <a:pt x="8960" y="2184"/>
                  </a:lnTo>
                  <a:lnTo>
                    <a:pt x="8960" y="2152"/>
                  </a:lnTo>
                  <a:lnTo>
                    <a:pt x="9000" y="2152"/>
                  </a:lnTo>
                  <a:lnTo>
                    <a:pt x="9056" y="2152"/>
                  </a:lnTo>
                  <a:lnTo>
                    <a:pt x="9056" y="2184"/>
                  </a:lnTo>
                  <a:close/>
                  <a:moveTo>
                    <a:pt x="8928" y="2184"/>
                  </a:moveTo>
                  <a:lnTo>
                    <a:pt x="8832" y="2184"/>
                  </a:lnTo>
                  <a:lnTo>
                    <a:pt x="8832" y="2152"/>
                  </a:lnTo>
                  <a:lnTo>
                    <a:pt x="8928" y="2152"/>
                  </a:lnTo>
                  <a:lnTo>
                    <a:pt x="8928" y="2184"/>
                  </a:lnTo>
                  <a:close/>
                  <a:moveTo>
                    <a:pt x="8800" y="2184"/>
                  </a:moveTo>
                  <a:lnTo>
                    <a:pt x="8788" y="2184"/>
                  </a:lnTo>
                  <a:lnTo>
                    <a:pt x="8704" y="2184"/>
                  </a:lnTo>
                  <a:lnTo>
                    <a:pt x="8704" y="2152"/>
                  </a:lnTo>
                  <a:lnTo>
                    <a:pt x="8788" y="2152"/>
                  </a:lnTo>
                  <a:lnTo>
                    <a:pt x="8800" y="2152"/>
                  </a:lnTo>
                  <a:lnTo>
                    <a:pt x="8800" y="2184"/>
                  </a:lnTo>
                  <a:close/>
                  <a:moveTo>
                    <a:pt x="8672" y="2184"/>
                  </a:moveTo>
                  <a:lnTo>
                    <a:pt x="8576" y="2184"/>
                  </a:lnTo>
                  <a:lnTo>
                    <a:pt x="8576" y="2152"/>
                  </a:lnTo>
                  <a:lnTo>
                    <a:pt x="8672" y="2152"/>
                  </a:lnTo>
                  <a:lnTo>
                    <a:pt x="8672" y="2184"/>
                  </a:lnTo>
                  <a:close/>
                  <a:moveTo>
                    <a:pt x="8544" y="2184"/>
                  </a:moveTo>
                  <a:lnTo>
                    <a:pt x="8448" y="2184"/>
                  </a:lnTo>
                  <a:lnTo>
                    <a:pt x="8448" y="2152"/>
                  </a:lnTo>
                  <a:lnTo>
                    <a:pt x="8544" y="2152"/>
                  </a:lnTo>
                  <a:lnTo>
                    <a:pt x="8544" y="2184"/>
                  </a:lnTo>
                  <a:close/>
                  <a:moveTo>
                    <a:pt x="8416" y="2184"/>
                  </a:moveTo>
                  <a:lnTo>
                    <a:pt x="8360" y="2184"/>
                  </a:lnTo>
                  <a:lnTo>
                    <a:pt x="8320" y="2184"/>
                  </a:lnTo>
                  <a:lnTo>
                    <a:pt x="8320" y="2152"/>
                  </a:lnTo>
                  <a:lnTo>
                    <a:pt x="8360" y="2152"/>
                  </a:lnTo>
                  <a:lnTo>
                    <a:pt x="8416" y="2152"/>
                  </a:lnTo>
                  <a:lnTo>
                    <a:pt x="8416" y="2184"/>
                  </a:lnTo>
                  <a:close/>
                  <a:moveTo>
                    <a:pt x="8288" y="2184"/>
                  </a:moveTo>
                  <a:lnTo>
                    <a:pt x="8192" y="2184"/>
                  </a:lnTo>
                  <a:lnTo>
                    <a:pt x="8192" y="2152"/>
                  </a:lnTo>
                  <a:lnTo>
                    <a:pt x="8288" y="2152"/>
                  </a:lnTo>
                  <a:lnTo>
                    <a:pt x="8288" y="2184"/>
                  </a:lnTo>
                  <a:close/>
                  <a:moveTo>
                    <a:pt x="8160" y="2184"/>
                  </a:moveTo>
                  <a:lnTo>
                    <a:pt x="8144" y="2184"/>
                  </a:lnTo>
                  <a:lnTo>
                    <a:pt x="8064" y="2184"/>
                  </a:lnTo>
                  <a:lnTo>
                    <a:pt x="8064" y="2152"/>
                  </a:lnTo>
                  <a:lnTo>
                    <a:pt x="8144" y="2152"/>
                  </a:lnTo>
                  <a:lnTo>
                    <a:pt x="8160" y="2152"/>
                  </a:lnTo>
                  <a:lnTo>
                    <a:pt x="8160" y="2184"/>
                  </a:lnTo>
                  <a:close/>
                  <a:moveTo>
                    <a:pt x="8032" y="2184"/>
                  </a:moveTo>
                  <a:lnTo>
                    <a:pt x="7936" y="2184"/>
                  </a:lnTo>
                  <a:lnTo>
                    <a:pt x="7936" y="2152"/>
                  </a:lnTo>
                  <a:lnTo>
                    <a:pt x="8032" y="2152"/>
                  </a:lnTo>
                  <a:lnTo>
                    <a:pt x="8032" y="2184"/>
                  </a:lnTo>
                  <a:close/>
                  <a:moveTo>
                    <a:pt x="7904" y="2184"/>
                  </a:moveTo>
                  <a:lnTo>
                    <a:pt x="7808" y="2184"/>
                  </a:lnTo>
                  <a:lnTo>
                    <a:pt x="7808" y="2152"/>
                  </a:lnTo>
                  <a:lnTo>
                    <a:pt x="7904" y="2152"/>
                  </a:lnTo>
                  <a:lnTo>
                    <a:pt x="7904" y="2184"/>
                  </a:lnTo>
                  <a:close/>
                  <a:moveTo>
                    <a:pt x="7776" y="2184"/>
                  </a:moveTo>
                  <a:lnTo>
                    <a:pt x="7716" y="2184"/>
                  </a:lnTo>
                  <a:lnTo>
                    <a:pt x="7680" y="2184"/>
                  </a:lnTo>
                  <a:lnTo>
                    <a:pt x="7680" y="2152"/>
                  </a:lnTo>
                  <a:lnTo>
                    <a:pt x="7716" y="2152"/>
                  </a:lnTo>
                  <a:lnTo>
                    <a:pt x="7776" y="2152"/>
                  </a:lnTo>
                  <a:lnTo>
                    <a:pt x="7776" y="2184"/>
                  </a:lnTo>
                  <a:close/>
                  <a:moveTo>
                    <a:pt x="7648" y="2184"/>
                  </a:moveTo>
                  <a:lnTo>
                    <a:pt x="7552" y="2184"/>
                  </a:lnTo>
                  <a:lnTo>
                    <a:pt x="7552" y="2152"/>
                  </a:lnTo>
                  <a:lnTo>
                    <a:pt x="7648" y="2152"/>
                  </a:lnTo>
                  <a:lnTo>
                    <a:pt x="7648" y="2184"/>
                  </a:lnTo>
                  <a:close/>
                  <a:moveTo>
                    <a:pt x="7520" y="2184"/>
                  </a:moveTo>
                  <a:lnTo>
                    <a:pt x="7504" y="2184"/>
                  </a:lnTo>
                  <a:lnTo>
                    <a:pt x="7424" y="2184"/>
                  </a:lnTo>
                  <a:lnTo>
                    <a:pt x="7424" y="2152"/>
                  </a:lnTo>
                  <a:lnTo>
                    <a:pt x="7504" y="2152"/>
                  </a:lnTo>
                  <a:lnTo>
                    <a:pt x="7520" y="2152"/>
                  </a:lnTo>
                  <a:lnTo>
                    <a:pt x="7520" y="2184"/>
                  </a:lnTo>
                  <a:close/>
                  <a:moveTo>
                    <a:pt x="7392" y="2184"/>
                  </a:moveTo>
                  <a:lnTo>
                    <a:pt x="7296" y="2184"/>
                  </a:lnTo>
                  <a:lnTo>
                    <a:pt x="7296" y="2152"/>
                  </a:lnTo>
                  <a:lnTo>
                    <a:pt x="7392" y="2152"/>
                  </a:lnTo>
                  <a:lnTo>
                    <a:pt x="7392" y="2184"/>
                  </a:lnTo>
                  <a:close/>
                  <a:moveTo>
                    <a:pt x="7264" y="2184"/>
                  </a:moveTo>
                  <a:lnTo>
                    <a:pt x="7168" y="2184"/>
                  </a:lnTo>
                  <a:lnTo>
                    <a:pt x="7168" y="2152"/>
                  </a:lnTo>
                  <a:lnTo>
                    <a:pt x="7264" y="2152"/>
                  </a:lnTo>
                  <a:lnTo>
                    <a:pt x="7264" y="2184"/>
                  </a:lnTo>
                  <a:close/>
                  <a:moveTo>
                    <a:pt x="7136" y="2184"/>
                  </a:moveTo>
                  <a:lnTo>
                    <a:pt x="7076" y="2184"/>
                  </a:lnTo>
                  <a:lnTo>
                    <a:pt x="7040" y="2184"/>
                  </a:lnTo>
                  <a:lnTo>
                    <a:pt x="7040" y="2152"/>
                  </a:lnTo>
                  <a:lnTo>
                    <a:pt x="7076" y="2152"/>
                  </a:lnTo>
                  <a:lnTo>
                    <a:pt x="7136" y="2152"/>
                  </a:lnTo>
                  <a:lnTo>
                    <a:pt x="7136" y="2184"/>
                  </a:lnTo>
                  <a:close/>
                  <a:moveTo>
                    <a:pt x="7008" y="2184"/>
                  </a:moveTo>
                  <a:lnTo>
                    <a:pt x="6912" y="2184"/>
                  </a:lnTo>
                  <a:lnTo>
                    <a:pt x="6912" y="2152"/>
                  </a:lnTo>
                  <a:lnTo>
                    <a:pt x="7008" y="2152"/>
                  </a:lnTo>
                  <a:lnTo>
                    <a:pt x="7008" y="2184"/>
                  </a:lnTo>
                  <a:close/>
                  <a:moveTo>
                    <a:pt x="6880" y="2184"/>
                  </a:moveTo>
                  <a:lnTo>
                    <a:pt x="6860" y="2184"/>
                  </a:lnTo>
                  <a:lnTo>
                    <a:pt x="6784" y="2184"/>
                  </a:lnTo>
                  <a:lnTo>
                    <a:pt x="6784" y="2152"/>
                  </a:lnTo>
                  <a:lnTo>
                    <a:pt x="6860" y="2152"/>
                  </a:lnTo>
                  <a:lnTo>
                    <a:pt x="6880" y="2152"/>
                  </a:lnTo>
                  <a:lnTo>
                    <a:pt x="6880" y="2184"/>
                  </a:lnTo>
                  <a:close/>
                  <a:moveTo>
                    <a:pt x="6752" y="2184"/>
                  </a:moveTo>
                  <a:lnTo>
                    <a:pt x="6656" y="2184"/>
                  </a:lnTo>
                  <a:lnTo>
                    <a:pt x="6656" y="2152"/>
                  </a:lnTo>
                  <a:lnTo>
                    <a:pt x="6752" y="2152"/>
                  </a:lnTo>
                  <a:lnTo>
                    <a:pt x="6752" y="2184"/>
                  </a:lnTo>
                  <a:close/>
                  <a:moveTo>
                    <a:pt x="6624" y="2184"/>
                  </a:moveTo>
                  <a:lnTo>
                    <a:pt x="6528" y="2184"/>
                  </a:lnTo>
                  <a:lnTo>
                    <a:pt x="6528" y="2152"/>
                  </a:lnTo>
                  <a:lnTo>
                    <a:pt x="6624" y="2152"/>
                  </a:lnTo>
                  <a:lnTo>
                    <a:pt x="6624" y="2184"/>
                  </a:lnTo>
                  <a:close/>
                  <a:moveTo>
                    <a:pt x="6496" y="2184"/>
                  </a:moveTo>
                  <a:lnTo>
                    <a:pt x="6432" y="2184"/>
                  </a:lnTo>
                  <a:lnTo>
                    <a:pt x="6400" y="2184"/>
                  </a:lnTo>
                  <a:lnTo>
                    <a:pt x="6400" y="2152"/>
                  </a:lnTo>
                  <a:lnTo>
                    <a:pt x="6432" y="2152"/>
                  </a:lnTo>
                  <a:lnTo>
                    <a:pt x="6496" y="2152"/>
                  </a:lnTo>
                  <a:lnTo>
                    <a:pt x="6496" y="2184"/>
                  </a:lnTo>
                  <a:close/>
                  <a:moveTo>
                    <a:pt x="6368" y="2184"/>
                  </a:moveTo>
                  <a:lnTo>
                    <a:pt x="6272" y="2184"/>
                  </a:lnTo>
                  <a:lnTo>
                    <a:pt x="6272" y="2152"/>
                  </a:lnTo>
                  <a:lnTo>
                    <a:pt x="6368" y="2152"/>
                  </a:lnTo>
                  <a:lnTo>
                    <a:pt x="6368" y="2184"/>
                  </a:lnTo>
                  <a:close/>
                  <a:moveTo>
                    <a:pt x="6240" y="2184"/>
                  </a:moveTo>
                  <a:lnTo>
                    <a:pt x="6220" y="2184"/>
                  </a:lnTo>
                  <a:lnTo>
                    <a:pt x="6144" y="2184"/>
                  </a:lnTo>
                  <a:lnTo>
                    <a:pt x="6144" y="2152"/>
                  </a:lnTo>
                  <a:lnTo>
                    <a:pt x="6220" y="2152"/>
                  </a:lnTo>
                  <a:lnTo>
                    <a:pt x="6240" y="2152"/>
                  </a:lnTo>
                  <a:lnTo>
                    <a:pt x="6240" y="2184"/>
                  </a:lnTo>
                  <a:close/>
                  <a:moveTo>
                    <a:pt x="6112" y="2184"/>
                  </a:moveTo>
                  <a:lnTo>
                    <a:pt x="6016" y="2184"/>
                  </a:lnTo>
                  <a:lnTo>
                    <a:pt x="6016" y="2152"/>
                  </a:lnTo>
                  <a:lnTo>
                    <a:pt x="6112" y="2152"/>
                  </a:lnTo>
                  <a:lnTo>
                    <a:pt x="6112" y="2184"/>
                  </a:lnTo>
                  <a:close/>
                  <a:moveTo>
                    <a:pt x="5984" y="2184"/>
                  </a:moveTo>
                  <a:lnTo>
                    <a:pt x="5888" y="2184"/>
                  </a:lnTo>
                  <a:lnTo>
                    <a:pt x="5888" y="2152"/>
                  </a:lnTo>
                  <a:lnTo>
                    <a:pt x="5984" y="2152"/>
                  </a:lnTo>
                  <a:lnTo>
                    <a:pt x="5984" y="2184"/>
                  </a:lnTo>
                  <a:close/>
                  <a:moveTo>
                    <a:pt x="5856" y="2184"/>
                  </a:moveTo>
                  <a:lnTo>
                    <a:pt x="5792" y="2184"/>
                  </a:lnTo>
                  <a:lnTo>
                    <a:pt x="5760" y="2184"/>
                  </a:lnTo>
                  <a:lnTo>
                    <a:pt x="5760" y="2152"/>
                  </a:lnTo>
                  <a:lnTo>
                    <a:pt x="5792" y="2152"/>
                  </a:lnTo>
                  <a:lnTo>
                    <a:pt x="5856" y="2152"/>
                  </a:lnTo>
                  <a:lnTo>
                    <a:pt x="5856" y="2184"/>
                  </a:lnTo>
                  <a:close/>
                  <a:moveTo>
                    <a:pt x="5728" y="2184"/>
                  </a:moveTo>
                  <a:lnTo>
                    <a:pt x="5632" y="2184"/>
                  </a:lnTo>
                  <a:lnTo>
                    <a:pt x="5632" y="2152"/>
                  </a:lnTo>
                  <a:lnTo>
                    <a:pt x="5728" y="2152"/>
                  </a:lnTo>
                  <a:lnTo>
                    <a:pt x="5728" y="2184"/>
                  </a:lnTo>
                  <a:close/>
                  <a:moveTo>
                    <a:pt x="5600" y="2184"/>
                  </a:moveTo>
                  <a:lnTo>
                    <a:pt x="5576" y="2184"/>
                  </a:lnTo>
                  <a:lnTo>
                    <a:pt x="5504" y="2184"/>
                  </a:lnTo>
                  <a:lnTo>
                    <a:pt x="5504" y="2152"/>
                  </a:lnTo>
                  <a:lnTo>
                    <a:pt x="5576" y="2152"/>
                  </a:lnTo>
                  <a:lnTo>
                    <a:pt x="5600" y="2152"/>
                  </a:lnTo>
                  <a:lnTo>
                    <a:pt x="5600" y="2184"/>
                  </a:lnTo>
                  <a:close/>
                  <a:moveTo>
                    <a:pt x="5472" y="2184"/>
                  </a:moveTo>
                  <a:lnTo>
                    <a:pt x="5376" y="2184"/>
                  </a:lnTo>
                  <a:lnTo>
                    <a:pt x="5376" y="2152"/>
                  </a:lnTo>
                  <a:lnTo>
                    <a:pt x="5472" y="2152"/>
                  </a:lnTo>
                  <a:lnTo>
                    <a:pt x="5472" y="2184"/>
                  </a:lnTo>
                  <a:close/>
                  <a:moveTo>
                    <a:pt x="5344" y="2184"/>
                  </a:moveTo>
                  <a:lnTo>
                    <a:pt x="5248" y="2184"/>
                  </a:lnTo>
                  <a:lnTo>
                    <a:pt x="5248" y="2152"/>
                  </a:lnTo>
                  <a:lnTo>
                    <a:pt x="5344" y="2152"/>
                  </a:lnTo>
                  <a:lnTo>
                    <a:pt x="5344" y="2184"/>
                  </a:lnTo>
                  <a:close/>
                  <a:moveTo>
                    <a:pt x="5216" y="2184"/>
                  </a:moveTo>
                  <a:lnTo>
                    <a:pt x="5148" y="2184"/>
                  </a:lnTo>
                  <a:lnTo>
                    <a:pt x="5120" y="2184"/>
                  </a:lnTo>
                  <a:lnTo>
                    <a:pt x="5120" y="2152"/>
                  </a:lnTo>
                  <a:lnTo>
                    <a:pt x="5148" y="2152"/>
                  </a:lnTo>
                  <a:lnTo>
                    <a:pt x="5216" y="2152"/>
                  </a:lnTo>
                  <a:lnTo>
                    <a:pt x="5216" y="2184"/>
                  </a:lnTo>
                  <a:close/>
                  <a:moveTo>
                    <a:pt x="5088" y="2184"/>
                  </a:moveTo>
                  <a:lnTo>
                    <a:pt x="4992" y="2184"/>
                  </a:lnTo>
                  <a:lnTo>
                    <a:pt x="4992" y="2152"/>
                  </a:lnTo>
                  <a:lnTo>
                    <a:pt x="5088" y="2152"/>
                  </a:lnTo>
                  <a:lnTo>
                    <a:pt x="5088" y="2184"/>
                  </a:lnTo>
                  <a:close/>
                  <a:moveTo>
                    <a:pt x="4960" y="2184"/>
                  </a:moveTo>
                  <a:lnTo>
                    <a:pt x="4936" y="2184"/>
                  </a:lnTo>
                  <a:lnTo>
                    <a:pt x="4864" y="2184"/>
                  </a:lnTo>
                  <a:lnTo>
                    <a:pt x="4864" y="2152"/>
                  </a:lnTo>
                  <a:lnTo>
                    <a:pt x="4936" y="2152"/>
                  </a:lnTo>
                  <a:lnTo>
                    <a:pt x="4960" y="2152"/>
                  </a:lnTo>
                  <a:lnTo>
                    <a:pt x="4960" y="2184"/>
                  </a:lnTo>
                  <a:close/>
                  <a:moveTo>
                    <a:pt x="4832" y="2184"/>
                  </a:moveTo>
                  <a:lnTo>
                    <a:pt x="4736" y="2184"/>
                  </a:lnTo>
                  <a:lnTo>
                    <a:pt x="4736" y="2152"/>
                  </a:lnTo>
                  <a:lnTo>
                    <a:pt x="4832" y="2152"/>
                  </a:lnTo>
                  <a:lnTo>
                    <a:pt x="4832" y="2184"/>
                  </a:lnTo>
                  <a:close/>
                  <a:moveTo>
                    <a:pt x="4704" y="2184"/>
                  </a:moveTo>
                  <a:lnTo>
                    <a:pt x="4608" y="2184"/>
                  </a:lnTo>
                  <a:lnTo>
                    <a:pt x="4608" y="2152"/>
                  </a:lnTo>
                  <a:lnTo>
                    <a:pt x="4704" y="2152"/>
                  </a:lnTo>
                  <a:lnTo>
                    <a:pt x="4704" y="2184"/>
                  </a:lnTo>
                  <a:close/>
                  <a:moveTo>
                    <a:pt x="4576" y="2184"/>
                  </a:moveTo>
                  <a:lnTo>
                    <a:pt x="4508" y="2184"/>
                  </a:lnTo>
                  <a:lnTo>
                    <a:pt x="4480" y="2184"/>
                  </a:lnTo>
                  <a:lnTo>
                    <a:pt x="4480" y="2152"/>
                  </a:lnTo>
                  <a:lnTo>
                    <a:pt x="4508" y="2152"/>
                  </a:lnTo>
                  <a:lnTo>
                    <a:pt x="4576" y="2152"/>
                  </a:lnTo>
                  <a:lnTo>
                    <a:pt x="4576" y="2184"/>
                  </a:lnTo>
                  <a:close/>
                  <a:moveTo>
                    <a:pt x="4448" y="2184"/>
                  </a:moveTo>
                  <a:lnTo>
                    <a:pt x="4352" y="2184"/>
                  </a:lnTo>
                  <a:lnTo>
                    <a:pt x="4352" y="2152"/>
                  </a:lnTo>
                  <a:lnTo>
                    <a:pt x="4448" y="2152"/>
                  </a:lnTo>
                  <a:lnTo>
                    <a:pt x="4448" y="2184"/>
                  </a:lnTo>
                  <a:close/>
                  <a:moveTo>
                    <a:pt x="4320" y="2184"/>
                  </a:moveTo>
                  <a:lnTo>
                    <a:pt x="4292" y="2184"/>
                  </a:lnTo>
                  <a:lnTo>
                    <a:pt x="4224" y="2184"/>
                  </a:lnTo>
                  <a:lnTo>
                    <a:pt x="4224" y="2152"/>
                  </a:lnTo>
                  <a:lnTo>
                    <a:pt x="4292" y="2152"/>
                  </a:lnTo>
                  <a:lnTo>
                    <a:pt x="4320" y="2152"/>
                  </a:lnTo>
                  <a:lnTo>
                    <a:pt x="4320" y="2184"/>
                  </a:lnTo>
                  <a:close/>
                  <a:moveTo>
                    <a:pt x="4192" y="2184"/>
                  </a:moveTo>
                  <a:lnTo>
                    <a:pt x="4096" y="2184"/>
                  </a:lnTo>
                  <a:lnTo>
                    <a:pt x="4096" y="2152"/>
                  </a:lnTo>
                  <a:lnTo>
                    <a:pt x="4192" y="2152"/>
                  </a:lnTo>
                  <a:lnTo>
                    <a:pt x="4192" y="2184"/>
                  </a:lnTo>
                  <a:close/>
                  <a:moveTo>
                    <a:pt x="4064" y="2184"/>
                  </a:moveTo>
                  <a:lnTo>
                    <a:pt x="3968" y="2184"/>
                  </a:lnTo>
                  <a:lnTo>
                    <a:pt x="3968" y="2152"/>
                  </a:lnTo>
                  <a:lnTo>
                    <a:pt x="4064" y="2152"/>
                  </a:lnTo>
                  <a:lnTo>
                    <a:pt x="4064" y="2184"/>
                  </a:lnTo>
                  <a:close/>
                  <a:moveTo>
                    <a:pt x="3936" y="2184"/>
                  </a:moveTo>
                  <a:lnTo>
                    <a:pt x="3864" y="2184"/>
                  </a:lnTo>
                  <a:lnTo>
                    <a:pt x="3840" y="2184"/>
                  </a:lnTo>
                  <a:lnTo>
                    <a:pt x="3840" y="2152"/>
                  </a:lnTo>
                  <a:lnTo>
                    <a:pt x="3864" y="2152"/>
                  </a:lnTo>
                  <a:lnTo>
                    <a:pt x="3936" y="2152"/>
                  </a:lnTo>
                  <a:lnTo>
                    <a:pt x="3936" y="2184"/>
                  </a:lnTo>
                  <a:close/>
                  <a:moveTo>
                    <a:pt x="3808" y="2184"/>
                  </a:moveTo>
                  <a:lnTo>
                    <a:pt x="3712" y="2184"/>
                  </a:lnTo>
                  <a:lnTo>
                    <a:pt x="3712" y="2152"/>
                  </a:lnTo>
                  <a:lnTo>
                    <a:pt x="3808" y="2152"/>
                  </a:lnTo>
                  <a:lnTo>
                    <a:pt x="3808" y="2184"/>
                  </a:lnTo>
                  <a:close/>
                  <a:moveTo>
                    <a:pt x="3680" y="2184"/>
                  </a:moveTo>
                  <a:lnTo>
                    <a:pt x="3652" y="2184"/>
                  </a:lnTo>
                  <a:lnTo>
                    <a:pt x="3584" y="2184"/>
                  </a:lnTo>
                  <a:lnTo>
                    <a:pt x="3584" y="2152"/>
                  </a:lnTo>
                  <a:lnTo>
                    <a:pt x="3652" y="2152"/>
                  </a:lnTo>
                  <a:lnTo>
                    <a:pt x="3680" y="2152"/>
                  </a:lnTo>
                  <a:lnTo>
                    <a:pt x="3680" y="2184"/>
                  </a:lnTo>
                  <a:close/>
                  <a:moveTo>
                    <a:pt x="3552" y="2184"/>
                  </a:moveTo>
                  <a:lnTo>
                    <a:pt x="3456" y="2184"/>
                  </a:lnTo>
                  <a:lnTo>
                    <a:pt x="3456" y="2152"/>
                  </a:lnTo>
                  <a:lnTo>
                    <a:pt x="3552" y="2152"/>
                  </a:lnTo>
                  <a:lnTo>
                    <a:pt x="3552" y="2184"/>
                  </a:lnTo>
                  <a:close/>
                  <a:moveTo>
                    <a:pt x="3424" y="2184"/>
                  </a:moveTo>
                  <a:lnTo>
                    <a:pt x="3328" y="2184"/>
                  </a:lnTo>
                  <a:lnTo>
                    <a:pt x="3328" y="2152"/>
                  </a:lnTo>
                  <a:lnTo>
                    <a:pt x="3424" y="2152"/>
                  </a:lnTo>
                  <a:lnTo>
                    <a:pt x="3424" y="2184"/>
                  </a:lnTo>
                  <a:close/>
                  <a:moveTo>
                    <a:pt x="3296" y="2184"/>
                  </a:moveTo>
                  <a:lnTo>
                    <a:pt x="3224" y="2184"/>
                  </a:lnTo>
                  <a:lnTo>
                    <a:pt x="3200" y="2184"/>
                  </a:lnTo>
                  <a:lnTo>
                    <a:pt x="3200" y="2152"/>
                  </a:lnTo>
                  <a:lnTo>
                    <a:pt x="3224" y="2152"/>
                  </a:lnTo>
                  <a:lnTo>
                    <a:pt x="3296" y="2152"/>
                  </a:lnTo>
                  <a:lnTo>
                    <a:pt x="3296" y="2184"/>
                  </a:lnTo>
                  <a:close/>
                  <a:moveTo>
                    <a:pt x="3168" y="2184"/>
                  </a:moveTo>
                  <a:lnTo>
                    <a:pt x="3072" y="2184"/>
                  </a:lnTo>
                  <a:lnTo>
                    <a:pt x="3072" y="2152"/>
                  </a:lnTo>
                  <a:lnTo>
                    <a:pt x="3168" y="2152"/>
                  </a:lnTo>
                  <a:lnTo>
                    <a:pt x="3168" y="2184"/>
                  </a:lnTo>
                  <a:close/>
                  <a:moveTo>
                    <a:pt x="3040" y="2184"/>
                  </a:moveTo>
                  <a:lnTo>
                    <a:pt x="3008" y="2184"/>
                  </a:lnTo>
                  <a:lnTo>
                    <a:pt x="2944" y="2184"/>
                  </a:lnTo>
                  <a:lnTo>
                    <a:pt x="2944" y="2152"/>
                  </a:lnTo>
                  <a:lnTo>
                    <a:pt x="3008" y="2152"/>
                  </a:lnTo>
                  <a:lnTo>
                    <a:pt x="3040" y="2152"/>
                  </a:lnTo>
                  <a:lnTo>
                    <a:pt x="3040" y="2184"/>
                  </a:lnTo>
                  <a:close/>
                  <a:moveTo>
                    <a:pt x="2912" y="2184"/>
                  </a:moveTo>
                  <a:lnTo>
                    <a:pt x="2816" y="2184"/>
                  </a:lnTo>
                  <a:lnTo>
                    <a:pt x="2816" y="2152"/>
                  </a:lnTo>
                  <a:lnTo>
                    <a:pt x="2912" y="2152"/>
                  </a:lnTo>
                  <a:lnTo>
                    <a:pt x="2912" y="2184"/>
                  </a:lnTo>
                  <a:close/>
                  <a:moveTo>
                    <a:pt x="2784" y="2184"/>
                  </a:moveTo>
                  <a:lnTo>
                    <a:pt x="2688" y="2184"/>
                  </a:lnTo>
                  <a:lnTo>
                    <a:pt x="2688" y="2152"/>
                  </a:lnTo>
                  <a:lnTo>
                    <a:pt x="2784" y="2152"/>
                  </a:lnTo>
                  <a:lnTo>
                    <a:pt x="2784" y="2184"/>
                  </a:lnTo>
                  <a:close/>
                  <a:moveTo>
                    <a:pt x="2656" y="2184"/>
                  </a:moveTo>
                  <a:lnTo>
                    <a:pt x="2584" y="2184"/>
                  </a:lnTo>
                  <a:lnTo>
                    <a:pt x="2560" y="2184"/>
                  </a:lnTo>
                  <a:lnTo>
                    <a:pt x="2560" y="2152"/>
                  </a:lnTo>
                  <a:lnTo>
                    <a:pt x="2584" y="2152"/>
                  </a:lnTo>
                  <a:lnTo>
                    <a:pt x="2656" y="2152"/>
                  </a:lnTo>
                  <a:lnTo>
                    <a:pt x="2656" y="2184"/>
                  </a:lnTo>
                  <a:close/>
                  <a:moveTo>
                    <a:pt x="2528" y="2184"/>
                  </a:moveTo>
                  <a:lnTo>
                    <a:pt x="2432" y="2184"/>
                  </a:lnTo>
                  <a:lnTo>
                    <a:pt x="2432" y="2152"/>
                  </a:lnTo>
                  <a:lnTo>
                    <a:pt x="2528" y="2152"/>
                  </a:lnTo>
                  <a:lnTo>
                    <a:pt x="2528" y="2184"/>
                  </a:lnTo>
                  <a:close/>
                  <a:moveTo>
                    <a:pt x="2400" y="2184"/>
                  </a:moveTo>
                  <a:lnTo>
                    <a:pt x="2368" y="2184"/>
                  </a:lnTo>
                  <a:lnTo>
                    <a:pt x="2304" y="2184"/>
                  </a:lnTo>
                  <a:lnTo>
                    <a:pt x="2304" y="2152"/>
                  </a:lnTo>
                  <a:lnTo>
                    <a:pt x="2368" y="2152"/>
                  </a:lnTo>
                  <a:lnTo>
                    <a:pt x="2400" y="2152"/>
                  </a:lnTo>
                  <a:lnTo>
                    <a:pt x="2400" y="2184"/>
                  </a:lnTo>
                  <a:close/>
                  <a:moveTo>
                    <a:pt x="2272" y="2184"/>
                  </a:moveTo>
                  <a:lnTo>
                    <a:pt x="2176" y="2184"/>
                  </a:lnTo>
                  <a:lnTo>
                    <a:pt x="2176" y="2152"/>
                  </a:lnTo>
                  <a:lnTo>
                    <a:pt x="2272" y="2152"/>
                  </a:lnTo>
                  <a:lnTo>
                    <a:pt x="2272" y="2184"/>
                  </a:lnTo>
                  <a:close/>
                  <a:moveTo>
                    <a:pt x="2144" y="2184"/>
                  </a:moveTo>
                  <a:lnTo>
                    <a:pt x="2048" y="2184"/>
                  </a:lnTo>
                  <a:lnTo>
                    <a:pt x="2048" y="2152"/>
                  </a:lnTo>
                  <a:lnTo>
                    <a:pt x="2144" y="2152"/>
                  </a:lnTo>
                  <a:lnTo>
                    <a:pt x="2144" y="2184"/>
                  </a:lnTo>
                  <a:close/>
                  <a:moveTo>
                    <a:pt x="2016" y="2184"/>
                  </a:moveTo>
                  <a:lnTo>
                    <a:pt x="1940" y="2184"/>
                  </a:lnTo>
                  <a:lnTo>
                    <a:pt x="1920" y="2184"/>
                  </a:lnTo>
                  <a:lnTo>
                    <a:pt x="1920" y="2152"/>
                  </a:lnTo>
                  <a:lnTo>
                    <a:pt x="1940" y="2152"/>
                  </a:lnTo>
                  <a:lnTo>
                    <a:pt x="2016" y="2152"/>
                  </a:lnTo>
                  <a:lnTo>
                    <a:pt x="2016" y="2184"/>
                  </a:lnTo>
                  <a:close/>
                  <a:moveTo>
                    <a:pt x="1888" y="2184"/>
                  </a:moveTo>
                  <a:lnTo>
                    <a:pt x="1792" y="2184"/>
                  </a:lnTo>
                  <a:lnTo>
                    <a:pt x="1792" y="2152"/>
                  </a:lnTo>
                  <a:lnTo>
                    <a:pt x="1888" y="2152"/>
                  </a:lnTo>
                  <a:lnTo>
                    <a:pt x="1888" y="2184"/>
                  </a:lnTo>
                  <a:close/>
                  <a:moveTo>
                    <a:pt x="1760" y="2184"/>
                  </a:moveTo>
                  <a:lnTo>
                    <a:pt x="1728" y="2184"/>
                  </a:lnTo>
                  <a:lnTo>
                    <a:pt x="1664" y="2184"/>
                  </a:lnTo>
                  <a:lnTo>
                    <a:pt x="1664" y="2152"/>
                  </a:lnTo>
                  <a:lnTo>
                    <a:pt x="1728" y="2152"/>
                  </a:lnTo>
                  <a:lnTo>
                    <a:pt x="1760" y="2152"/>
                  </a:lnTo>
                  <a:lnTo>
                    <a:pt x="1760" y="2184"/>
                  </a:lnTo>
                  <a:close/>
                  <a:moveTo>
                    <a:pt x="1632" y="2184"/>
                  </a:moveTo>
                  <a:lnTo>
                    <a:pt x="1536" y="2184"/>
                  </a:lnTo>
                  <a:lnTo>
                    <a:pt x="1536" y="2152"/>
                  </a:lnTo>
                  <a:lnTo>
                    <a:pt x="1632" y="2152"/>
                  </a:lnTo>
                  <a:lnTo>
                    <a:pt x="1632" y="2184"/>
                  </a:lnTo>
                  <a:close/>
                  <a:moveTo>
                    <a:pt x="1504" y="2184"/>
                  </a:moveTo>
                  <a:lnTo>
                    <a:pt x="1408" y="2184"/>
                  </a:lnTo>
                  <a:lnTo>
                    <a:pt x="1408" y="2152"/>
                  </a:lnTo>
                  <a:lnTo>
                    <a:pt x="1504" y="2152"/>
                  </a:lnTo>
                  <a:lnTo>
                    <a:pt x="1504" y="2184"/>
                  </a:lnTo>
                  <a:close/>
                  <a:moveTo>
                    <a:pt x="1376" y="2184"/>
                  </a:moveTo>
                  <a:lnTo>
                    <a:pt x="1300" y="2184"/>
                  </a:lnTo>
                  <a:lnTo>
                    <a:pt x="1280" y="2184"/>
                  </a:lnTo>
                  <a:lnTo>
                    <a:pt x="1280" y="2152"/>
                  </a:lnTo>
                  <a:lnTo>
                    <a:pt x="1300" y="2152"/>
                  </a:lnTo>
                  <a:lnTo>
                    <a:pt x="1376" y="2152"/>
                  </a:lnTo>
                  <a:lnTo>
                    <a:pt x="1376" y="2184"/>
                  </a:lnTo>
                  <a:close/>
                  <a:moveTo>
                    <a:pt x="1248" y="2184"/>
                  </a:moveTo>
                  <a:lnTo>
                    <a:pt x="1152" y="2184"/>
                  </a:lnTo>
                  <a:lnTo>
                    <a:pt x="1152" y="2152"/>
                  </a:lnTo>
                  <a:lnTo>
                    <a:pt x="1248" y="2152"/>
                  </a:lnTo>
                  <a:lnTo>
                    <a:pt x="1248" y="2184"/>
                  </a:lnTo>
                  <a:close/>
                  <a:moveTo>
                    <a:pt x="1120" y="2184"/>
                  </a:moveTo>
                  <a:lnTo>
                    <a:pt x="1084" y="2184"/>
                  </a:lnTo>
                  <a:lnTo>
                    <a:pt x="1024" y="2184"/>
                  </a:lnTo>
                  <a:lnTo>
                    <a:pt x="1024" y="2152"/>
                  </a:lnTo>
                  <a:lnTo>
                    <a:pt x="1084" y="2152"/>
                  </a:lnTo>
                  <a:lnTo>
                    <a:pt x="1120" y="2152"/>
                  </a:lnTo>
                  <a:lnTo>
                    <a:pt x="1120" y="2184"/>
                  </a:lnTo>
                  <a:close/>
                  <a:moveTo>
                    <a:pt x="992" y="2184"/>
                  </a:moveTo>
                  <a:lnTo>
                    <a:pt x="896" y="2184"/>
                  </a:lnTo>
                  <a:lnTo>
                    <a:pt x="896" y="2152"/>
                  </a:lnTo>
                  <a:lnTo>
                    <a:pt x="992" y="2152"/>
                  </a:lnTo>
                  <a:lnTo>
                    <a:pt x="992" y="2184"/>
                  </a:lnTo>
                  <a:close/>
                  <a:moveTo>
                    <a:pt x="864" y="2184"/>
                  </a:moveTo>
                  <a:lnTo>
                    <a:pt x="768" y="2184"/>
                  </a:lnTo>
                  <a:lnTo>
                    <a:pt x="768" y="2152"/>
                  </a:lnTo>
                  <a:lnTo>
                    <a:pt x="864" y="2152"/>
                  </a:lnTo>
                  <a:lnTo>
                    <a:pt x="864" y="2184"/>
                  </a:lnTo>
                  <a:close/>
                  <a:moveTo>
                    <a:pt x="736" y="2184"/>
                  </a:moveTo>
                  <a:lnTo>
                    <a:pt x="656" y="2184"/>
                  </a:lnTo>
                  <a:lnTo>
                    <a:pt x="640" y="2184"/>
                  </a:lnTo>
                  <a:lnTo>
                    <a:pt x="640" y="2152"/>
                  </a:lnTo>
                  <a:lnTo>
                    <a:pt x="656" y="2152"/>
                  </a:lnTo>
                  <a:lnTo>
                    <a:pt x="736" y="2152"/>
                  </a:lnTo>
                  <a:lnTo>
                    <a:pt x="736" y="2184"/>
                  </a:lnTo>
                  <a:close/>
                  <a:moveTo>
                    <a:pt x="608" y="2184"/>
                  </a:moveTo>
                  <a:lnTo>
                    <a:pt x="512" y="2184"/>
                  </a:lnTo>
                  <a:lnTo>
                    <a:pt x="512" y="2152"/>
                  </a:lnTo>
                  <a:lnTo>
                    <a:pt x="608" y="2152"/>
                  </a:lnTo>
                  <a:lnTo>
                    <a:pt x="608" y="2184"/>
                  </a:lnTo>
                  <a:close/>
                  <a:moveTo>
                    <a:pt x="480" y="2184"/>
                  </a:moveTo>
                  <a:lnTo>
                    <a:pt x="444" y="2184"/>
                  </a:lnTo>
                  <a:lnTo>
                    <a:pt x="384" y="2184"/>
                  </a:lnTo>
                  <a:lnTo>
                    <a:pt x="384" y="2152"/>
                  </a:lnTo>
                  <a:lnTo>
                    <a:pt x="444" y="2152"/>
                  </a:lnTo>
                  <a:lnTo>
                    <a:pt x="480" y="2152"/>
                  </a:lnTo>
                  <a:lnTo>
                    <a:pt x="480" y="2184"/>
                  </a:lnTo>
                  <a:close/>
                  <a:moveTo>
                    <a:pt x="352" y="2184"/>
                  </a:moveTo>
                  <a:lnTo>
                    <a:pt x="256" y="2184"/>
                  </a:lnTo>
                  <a:lnTo>
                    <a:pt x="256" y="2152"/>
                  </a:lnTo>
                  <a:lnTo>
                    <a:pt x="352" y="2152"/>
                  </a:lnTo>
                  <a:lnTo>
                    <a:pt x="352" y="2184"/>
                  </a:lnTo>
                  <a:close/>
                  <a:moveTo>
                    <a:pt x="224" y="2184"/>
                  </a:moveTo>
                  <a:lnTo>
                    <a:pt x="128" y="2184"/>
                  </a:lnTo>
                  <a:lnTo>
                    <a:pt x="128" y="2152"/>
                  </a:lnTo>
                  <a:lnTo>
                    <a:pt x="224" y="2152"/>
                  </a:lnTo>
                  <a:lnTo>
                    <a:pt x="224" y="2184"/>
                  </a:lnTo>
                  <a:close/>
                  <a:moveTo>
                    <a:pt x="96" y="2184"/>
                  </a:moveTo>
                  <a:lnTo>
                    <a:pt x="16" y="2184"/>
                  </a:lnTo>
                  <a:lnTo>
                    <a:pt x="16" y="2152"/>
                  </a:lnTo>
                  <a:lnTo>
                    <a:pt x="96" y="2152"/>
                  </a:lnTo>
                  <a:lnTo>
                    <a:pt x="96" y="2184"/>
                  </a:lnTo>
                  <a:close/>
                </a:path>
              </a:pathLst>
            </a:custGeom>
            <a:solidFill>
              <a:srgbClr val="10253F"/>
            </a:solidFill>
            <a:ln w="0" cap="flat">
              <a:solidFill>
                <a:srgbClr val="10253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auto">
            <a:xfrm>
              <a:off x="2465" y="2375"/>
              <a:ext cx="3155" cy="336"/>
            </a:xfrm>
            <a:custGeom>
              <a:avLst/>
              <a:gdLst>
                <a:gd name="T0" fmla="*/ 90 w 3155"/>
                <a:gd name="T1" fmla="*/ 0 h 336"/>
                <a:gd name="T2" fmla="*/ 210 w 3155"/>
                <a:gd name="T3" fmla="*/ 0 h 336"/>
                <a:gd name="T4" fmla="*/ 330 w 3155"/>
                <a:gd name="T5" fmla="*/ 0 h 336"/>
                <a:gd name="T6" fmla="*/ 451 w 3155"/>
                <a:gd name="T7" fmla="*/ 0 h 336"/>
                <a:gd name="T8" fmla="*/ 571 w 3155"/>
                <a:gd name="T9" fmla="*/ 0 h 336"/>
                <a:gd name="T10" fmla="*/ 691 w 3155"/>
                <a:gd name="T11" fmla="*/ 0 h 336"/>
                <a:gd name="T12" fmla="*/ 811 w 3155"/>
                <a:gd name="T13" fmla="*/ 0 h 336"/>
                <a:gd name="T14" fmla="*/ 931 w 3155"/>
                <a:gd name="T15" fmla="*/ 0 h 336"/>
                <a:gd name="T16" fmla="*/ 1052 w 3155"/>
                <a:gd name="T17" fmla="*/ 0 h 336"/>
                <a:gd name="T18" fmla="*/ 1172 w 3155"/>
                <a:gd name="T19" fmla="*/ 0 h 336"/>
                <a:gd name="T20" fmla="*/ 1292 w 3155"/>
                <a:gd name="T21" fmla="*/ 0 h 336"/>
                <a:gd name="T22" fmla="*/ 1412 w 3155"/>
                <a:gd name="T23" fmla="*/ 0 h 336"/>
                <a:gd name="T24" fmla="*/ 1533 w 3155"/>
                <a:gd name="T25" fmla="*/ 0 h 336"/>
                <a:gd name="T26" fmla="*/ 1653 w 3155"/>
                <a:gd name="T27" fmla="*/ 0 h 336"/>
                <a:gd name="T28" fmla="*/ 1773 w 3155"/>
                <a:gd name="T29" fmla="*/ 0 h 336"/>
                <a:gd name="T30" fmla="*/ 1893 w 3155"/>
                <a:gd name="T31" fmla="*/ 0 h 336"/>
                <a:gd name="T32" fmla="*/ 2013 w 3155"/>
                <a:gd name="T33" fmla="*/ 0 h 336"/>
                <a:gd name="T34" fmla="*/ 2134 w 3155"/>
                <a:gd name="T35" fmla="*/ 0 h 336"/>
                <a:gd name="T36" fmla="*/ 2254 w 3155"/>
                <a:gd name="T37" fmla="*/ 0 h 336"/>
                <a:gd name="T38" fmla="*/ 2374 w 3155"/>
                <a:gd name="T39" fmla="*/ 0 h 336"/>
                <a:gd name="T40" fmla="*/ 2494 w 3155"/>
                <a:gd name="T41" fmla="*/ 0 h 336"/>
                <a:gd name="T42" fmla="*/ 2614 w 3155"/>
                <a:gd name="T43" fmla="*/ 0 h 336"/>
                <a:gd name="T44" fmla="*/ 2735 w 3155"/>
                <a:gd name="T45" fmla="*/ 0 h 336"/>
                <a:gd name="T46" fmla="*/ 2855 w 3155"/>
                <a:gd name="T47" fmla="*/ 0 h 336"/>
                <a:gd name="T48" fmla="*/ 2975 w 3155"/>
                <a:gd name="T49" fmla="*/ 0 h 336"/>
                <a:gd name="T50" fmla="*/ 3095 w 3155"/>
                <a:gd name="T51" fmla="*/ 0 h 336"/>
                <a:gd name="T52" fmla="*/ 3125 w 3155"/>
                <a:gd name="T53" fmla="*/ 336 h 336"/>
                <a:gd name="T54" fmla="*/ 3005 w 3155"/>
                <a:gd name="T55" fmla="*/ 336 h 336"/>
                <a:gd name="T56" fmla="*/ 2885 w 3155"/>
                <a:gd name="T57" fmla="*/ 336 h 336"/>
                <a:gd name="T58" fmla="*/ 2765 w 3155"/>
                <a:gd name="T59" fmla="*/ 336 h 336"/>
                <a:gd name="T60" fmla="*/ 2644 w 3155"/>
                <a:gd name="T61" fmla="*/ 336 h 336"/>
                <a:gd name="T62" fmla="*/ 2524 w 3155"/>
                <a:gd name="T63" fmla="*/ 336 h 336"/>
                <a:gd name="T64" fmla="*/ 2404 w 3155"/>
                <a:gd name="T65" fmla="*/ 336 h 336"/>
                <a:gd name="T66" fmla="*/ 2284 w 3155"/>
                <a:gd name="T67" fmla="*/ 336 h 336"/>
                <a:gd name="T68" fmla="*/ 2164 w 3155"/>
                <a:gd name="T69" fmla="*/ 336 h 336"/>
                <a:gd name="T70" fmla="*/ 2043 w 3155"/>
                <a:gd name="T71" fmla="*/ 336 h 336"/>
                <a:gd name="T72" fmla="*/ 1923 w 3155"/>
                <a:gd name="T73" fmla="*/ 336 h 336"/>
                <a:gd name="T74" fmla="*/ 1803 w 3155"/>
                <a:gd name="T75" fmla="*/ 336 h 336"/>
                <a:gd name="T76" fmla="*/ 1683 w 3155"/>
                <a:gd name="T77" fmla="*/ 336 h 336"/>
                <a:gd name="T78" fmla="*/ 1563 w 3155"/>
                <a:gd name="T79" fmla="*/ 336 h 336"/>
                <a:gd name="T80" fmla="*/ 1442 w 3155"/>
                <a:gd name="T81" fmla="*/ 336 h 336"/>
                <a:gd name="T82" fmla="*/ 1322 w 3155"/>
                <a:gd name="T83" fmla="*/ 336 h 336"/>
                <a:gd name="T84" fmla="*/ 1202 w 3155"/>
                <a:gd name="T85" fmla="*/ 336 h 336"/>
                <a:gd name="T86" fmla="*/ 1082 w 3155"/>
                <a:gd name="T87" fmla="*/ 336 h 336"/>
                <a:gd name="T88" fmla="*/ 961 w 3155"/>
                <a:gd name="T89" fmla="*/ 336 h 336"/>
                <a:gd name="T90" fmla="*/ 841 w 3155"/>
                <a:gd name="T91" fmla="*/ 336 h 336"/>
                <a:gd name="T92" fmla="*/ 721 w 3155"/>
                <a:gd name="T93" fmla="*/ 336 h 336"/>
                <a:gd name="T94" fmla="*/ 601 w 3155"/>
                <a:gd name="T95" fmla="*/ 336 h 336"/>
                <a:gd name="T96" fmla="*/ 481 w 3155"/>
                <a:gd name="T97" fmla="*/ 336 h 336"/>
                <a:gd name="T98" fmla="*/ 360 w 3155"/>
                <a:gd name="T99" fmla="*/ 336 h 336"/>
                <a:gd name="T100" fmla="*/ 240 w 3155"/>
                <a:gd name="T101" fmla="*/ 336 h 336"/>
                <a:gd name="T102" fmla="*/ 120 w 3155"/>
                <a:gd name="T103" fmla="*/ 336 h 336"/>
                <a:gd name="T104" fmla="*/ 0 w 3155"/>
                <a:gd name="T105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55" h="336">
                  <a:moveTo>
                    <a:pt x="0" y="0"/>
                  </a:moveTo>
                  <a:lnTo>
                    <a:pt x="30" y="0"/>
                  </a:lnTo>
                  <a:lnTo>
                    <a:pt x="60" y="0"/>
                  </a:lnTo>
                  <a:lnTo>
                    <a:pt x="90" y="0"/>
                  </a:lnTo>
                  <a:lnTo>
                    <a:pt x="120" y="0"/>
                  </a:lnTo>
                  <a:lnTo>
                    <a:pt x="150" y="0"/>
                  </a:lnTo>
                  <a:lnTo>
                    <a:pt x="180" y="0"/>
                  </a:lnTo>
                  <a:lnTo>
                    <a:pt x="210" y="0"/>
                  </a:lnTo>
                  <a:lnTo>
                    <a:pt x="240" y="0"/>
                  </a:lnTo>
                  <a:lnTo>
                    <a:pt x="270" y="0"/>
                  </a:lnTo>
                  <a:lnTo>
                    <a:pt x="300" y="0"/>
                  </a:lnTo>
                  <a:lnTo>
                    <a:pt x="330" y="0"/>
                  </a:lnTo>
                  <a:lnTo>
                    <a:pt x="360" y="0"/>
                  </a:lnTo>
                  <a:lnTo>
                    <a:pt x="390" y="0"/>
                  </a:lnTo>
                  <a:lnTo>
                    <a:pt x="420" y="0"/>
                  </a:lnTo>
                  <a:lnTo>
                    <a:pt x="451" y="0"/>
                  </a:lnTo>
                  <a:lnTo>
                    <a:pt x="481" y="0"/>
                  </a:lnTo>
                  <a:lnTo>
                    <a:pt x="511" y="0"/>
                  </a:lnTo>
                  <a:lnTo>
                    <a:pt x="541" y="0"/>
                  </a:lnTo>
                  <a:lnTo>
                    <a:pt x="571" y="0"/>
                  </a:lnTo>
                  <a:lnTo>
                    <a:pt x="601" y="0"/>
                  </a:lnTo>
                  <a:lnTo>
                    <a:pt x="631" y="0"/>
                  </a:lnTo>
                  <a:lnTo>
                    <a:pt x="661" y="0"/>
                  </a:lnTo>
                  <a:lnTo>
                    <a:pt x="691" y="0"/>
                  </a:lnTo>
                  <a:lnTo>
                    <a:pt x="721" y="0"/>
                  </a:lnTo>
                  <a:lnTo>
                    <a:pt x="751" y="0"/>
                  </a:lnTo>
                  <a:lnTo>
                    <a:pt x="781" y="0"/>
                  </a:lnTo>
                  <a:lnTo>
                    <a:pt x="811" y="0"/>
                  </a:lnTo>
                  <a:lnTo>
                    <a:pt x="841" y="0"/>
                  </a:lnTo>
                  <a:lnTo>
                    <a:pt x="871" y="0"/>
                  </a:lnTo>
                  <a:lnTo>
                    <a:pt x="901" y="0"/>
                  </a:lnTo>
                  <a:lnTo>
                    <a:pt x="931" y="0"/>
                  </a:lnTo>
                  <a:lnTo>
                    <a:pt x="961" y="0"/>
                  </a:lnTo>
                  <a:lnTo>
                    <a:pt x="992" y="0"/>
                  </a:lnTo>
                  <a:lnTo>
                    <a:pt x="1022" y="0"/>
                  </a:lnTo>
                  <a:lnTo>
                    <a:pt x="1052" y="0"/>
                  </a:lnTo>
                  <a:lnTo>
                    <a:pt x="1082" y="0"/>
                  </a:lnTo>
                  <a:lnTo>
                    <a:pt x="1112" y="0"/>
                  </a:lnTo>
                  <a:lnTo>
                    <a:pt x="1142" y="0"/>
                  </a:lnTo>
                  <a:lnTo>
                    <a:pt x="1172" y="0"/>
                  </a:lnTo>
                  <a:lnTo>
                    <a:pt x="1202" y="0"/>
                  </a:lnTo>
                  <a:lnTo>
                    <a:pt x="1232" y="0"/>
                  </a:lnTo>
                  <a:lnTo>
                    <a:pt x="1262" y="0"/>
                  </a:lnTo>
                  <a:lnTo>
                    <a:pt x="1292" y="0"/>
                  </a:lnTo>
                  <a:lnTo>
                    <a:pt x="1322" y="0"/>
                  </a:lnTo>
                  <a:lnTo>
                    <a:pt x="1352" y="0"/>
                  </a:lnTo>
                  <a:lnTo>
                    <a:pt x="1382" y="0"/>
                  </a:lnTo>
                  <a:lnTo>
                    <a:pt x="1412" y="0"/>
                  </a:lnTo>
                  <a:lnTo>
                    <a:pt x="1442" y="0"/>
                  </a:lnTo>
                  <a:lnTo>
                    <a:pt x="1472" y="0"/>
                  </a:lnTo>
                  <a:lnTo>
                    <a:pt x="1502" y="0"/>
                  </a:lnTo>
                  <a:lnTo>
                    <a:pt x="1533" y="0"/>
                  </a:lnTo>
                  <a:lnTo>
                    <a:pt x="1563" y="0"/>
                  </a:lnTo>
                  <a:lnTo>
                    <a:pt x="1593" y="0"/>
                  </a:lnTo>
                  <a:lnTo>
                    <a:pt x="1623" y="0"/>
                  </a:lnTo>
                  <a:lnTo>
                    <a:pt x="1653" y="0"/>
                  </a:lnTo>
                  <a:lnTo>
                    <a:pt x="1683" y="0"/>
                  </a:lnTo>
                  <a:lnTo>
                    <a:pt x="1713" y="0"/>
                  </a:lnTo>
                  <a:lnTo>
                    <a:pt x="1743" y="0"/>
                  </a:lnTo>
                  <a:lnTo>
                    <a:pt x="1773" y="0"/>
                  </a:lnTo>
                  <a:lnTo>
                    <a:pt x="1803" y="0"/>
                  </a:lnTo>
                  <a:lnTo>
                    <a:pt x="1833" y="0"/>
                  </a:lnTo>
                  <a:lnTo>
                    <a:pt x="1863" y="0"/>
                  </a:lnTo>
                  <a:lnTo>
                    <a:pt x="1893" y="0"/>
                  </a:lnTo>
                  <a:lnTo>
                    <a:pt x="1923" y="0"/>
                  </a:lnTo>
                  <a:lnTo>
                    <a:pt x="1953" y="0"/>
                  </a:lnTo>
                  <a:lnTo>
                    <a:pt x="1983" y="0"/>
                  </a:lnTo>
                  <a:lnTo>
                    <a:pt x="2013" y="0"/>
                  </a:lnTo>
                  <a:lnTo>
                    <a:pt x="2043" y="0"/>
                  </a:lnTo>
                  <a:lnTo>
                    <a:pt x="2073" y="0"/>
                  </a:lnTo>
                  <a:lnTo>
                    <a:pt x="2103" y="0"/>
                  </a:lnTo>
                  <a:lnTo>
                    <a:pt x="2134" y="0"/>
                  </a:lnTo>
                  <a:lnTo>
                    <a:pt x="2164" y="0"/>
                  </a:lnTo>
                  <a:lnTo>
                    <a:pt x="2194" y="0"/>
                  </a:lnTo>
                  <a:lnTo>
                    <a:pt x="2224" y="0"/>
                  </a:lnTo>
                  <a:lnTo>
                    <a:pt x="2254" y="0"/>
                  </a:lnTo>
                  <a:lnTo>
                    <a:pt x="2284" y="0"/>
                  </a:lnTo>
                  <a:lnTo>
                    <a:pt x="2314" y="0"/>
                  </a:lnTo>
                  <a:lnTo>
                    <a:pt x="2344" y="0"/>
                  </a:lnTo>
                  <a:lnTo>
                    <a:pt x="2374" y="0"/>
                  </a:lnTo>
                  <a:lnTo>
                    <a:pt x="2404" y="0"/>
                  </a:lnTo>
                  <a:lnTo>
                    <a:pt x="2434" y="0"/>
                  </a:lnTo>
                  <a:lnTo>
                    <a:pt x="2464" y="0"/>
                  </a:lnTo>
                  <a:lnTo>
                    <a:pt x="2494" y="0"/>
                  </a:lnTo>
                  <a:lnTo>
                    <a:pt x="2524" y="0"/>
                  </a:lnTo>
                  <a:lnTo>
                    <a:pt x="2554" y="0"/>
                  </a:lnTo>
                  <a:lnTo>
                    <a:pt x="2584" y="0"/>
                  </a:lnTo>
                  <a:lnTo>
                    <a:pt x="2614" y="0"/>
                  </a:lnTo>
                  <a:lnTo>
                    <a:pt x="2644" y="0"/>
                  </a:lnTo>
                  <a:lnTo>
                    <a:pt x="2675" y="0"/>
                  </a:lnTo>
                  <a:lnTo>
                    <a:pt x="2705" y="0"/>
                  </a:lnTo>
                  <a:lnTo>
                    <a:pt x="2735" y="0"/>
                  </a:lnTo>
                  <a:lnTo>
                    <a:pt x="2765" y="0"/>
                  </a:lnTo>
                  <a:lnTo>
                    <a:pt x="2795" y="0"/>
                  </a:lnTo>
                  <a:lnTo>
                    <a:pt x="2825" y="0"/>
                  </a:lnTo>
                  <a:lnTo>
                    <a:pt x="2855" y="0"/>
                  </a:lnTo>
                  <a:lnTo>
                    <a:pt x="2885" y="0"/>
                  </a:lnTo>
                  <a:lnTo>
                    <a:pt x="2915" y="0"/>
                  </a:lnTo>
                  <a:lnTo>
                    <a:pt x="2945" y="0"/>
                  </a:lnTo>
                  <a:lnTo>
                    <a:pt x="2975" y="0"/>
                  </a:lnTo>
                  <a:lnTo>
                    <a:pt x="3005" y="0"/>
                  </a:lnTo>
                  <a:lnTo>
                    <a:pt x="3035" y="0"/>
                  </a:lnTo>
                  <a:lnTo>
                    <a:pt x="3065" y="0"/>
                  </a:lnTo>
                  <a:lnTo>
                    <a:pt x="3095" y="0"/>
                  </a:lnTo>
                  <a:lnTo>
                    <a:pt x="3125" y="0"/>
                  </a:lnTo>
                  <a:lnTo>
                    <a:pt x="3155" y="0"/>
                  </a:lnTo>
                  <a:lnTo>
                    <a:pt x="3155" y="336"/>
                  </a:lnTo>
                  <a:lnTo>
                    <a:pt x="3125" y="336"/>
                  </a:lnTo>
                  <a:lnTo>
                    <a:pt x="3095" y="336"/>
                  </a:lnTo>
                  <a:lnTo>
                    <a:pt x="3065" y="336"/>
                  </a:lnTo>
                  <a:lnTo>
                    <a:pt x="3035" y="336"/>
                  </a:lnTo>
                  <a:lnTo>
                    <a:pt x="3005" y="336"/>
                  </a:lnTo>
                  <a:lnTo>
                    <a:pt x="2975" y="336"/>
                  </a:lnTo>
                  <a:lnTo>
                    <a:pt x="2945" y="336"/>
                  </a:lnTo>
                  <a:lnTo>
                    <a:pt x="2915" y="336"/>
                  </a:lnTo>
                  <a:lnTo>
                    <a:pt x="2885" y="336"/>
                  </a:lnTo>
                  <a:lnTo>
                    <a:pt x="2855" y="336"/>
                  </a:lnTo>
                  <a:lnTo>
                    <a:pt x="2825" y="336"/>
                  </a:lnTo>
                  <a:lnTo>
                    <a:pt x="2795" y="336"/>
                  </a:lnTo>
                  <a:lnTo>
                    <a:pt x="2765" y="336"/>
                  </a:lnTo>
                  <a:lnTo>
                    <a:pt x="2735" y="336"/>
                  </a:lnTo>
                  <a:lnTo>
                    <a:pt x="2705" y="336"/>
                  </a:lnTo>
                  <a:lnTo>
                    <a:pt x="2675" y="336"/>
                  </a:lnTo>
                  <a:lnTo>
                    <a:pt x="2644" y="336"/>
                  </a:lnTo>
                  <a:lnTo>
                    <a:pt x="2614" y="336"/>
                  </a:lnTo>
                  <a:lnTo>
                    <a:pt x="2584" y="336"/>
                  </a:lnTo>
                  <a:lnTo>
                    <a:pt x="2554" y="336"/>
                  </a:lnTo>
                  <a:lnTo>
                    <a:pt x="2524" y="336"/>
                  </a:lnTo>
                  <a:lnTo>
                    <a:pt x="2494" y="336"/>
                  </a:lnTo>
                  <a:lnTo>
                    <a:pt x="2464" y="336"/>
                  </a:lnTo>
                  <a:lnTo>
                    <a:pt x="2434" y="336"/>
                  </a:lnTo>
                  <a:lnTo>
                    <a:pt x="2404" y="336"/>
                  </a:lnTo>
                  <a:lnTo>
                    <a:pt x="2374" y="336"/>
                  </a:lnTo>
                  <a:lnTo>
                    <a:pt x="2344" y="336"/>
                  </a:lnTo>
                  <a:lnTo>
                    <a:pt x="2314" y="336"/>
                  </a:lnTo>
                  <a:lnTo>
                    <a:pt x="2284" y="336"/>
                  </a:lnTo>
                  <a:lnTo>
                    <a:pt x="2254" y="336"/>
                  </a:lnTo>
                  <a:lnTo>
                    <a:pt x="2224" y="336"/>
                  </a:lnTo>
                  <a:lnTo>
                    <a:pt x="2194" y="336"/>
                  </a:lnTo>
                  <a:lnTo>
                    <a:pt x="2164" y="336"/>
                  </a:lnTo>
                  <a:lnTo>
                    <a:pt x="2134" y="336"/>
                  </a:lnTo>
                  <a:lnTo>
                    <a:pt x="2103" y="336"/>
                  </a:lnTo>
                  <a:lnTo>
                    <a:pt x="2073" y="336"/>
                  </a:lnTo>
                  <a:lnTo>
                    <a:pt x="2043" y="336"/>
                  </a:lnTo>
                  <a:lnTo>
                    <a:pt x="2013" y="336"/>
                  </a:lnTo>
                  <a:lnTo>
                    <a:pt x="1983" y="336"/>
                  </a:lnTo>
                  <a:lnTo>
                    <a:pt x="1953" y="336"/>
                  </a:lnTo>
                  <a:lnTo>
                    <a:pt x="1923" y="336"/>
                  </a:lnTo>
                  <a:lnTo>
                    <a:pt x="1893" y="336"/>
                  </a:lnTo>
                  <a:lnTo>
                    <a:pt x="1863" y="336"/>
                  </a:lnTo>
                  <a:lnTo>
                    <a:pt x="1833" y="336"/>
                  </a:lnTo>
                  <a:lnTo>
                    <a:pt x="1803" y="336"/>
                  </a:lnTo>
                  <a:lnTo>
                    <a:pt x="1773" y="336"/>
                  </a:lnTo>
                  <a:lnTo>
                    <a:pt x="1743" y="336"/>
                  </a:lnTo>
                  <a:lnTo>
                    <a:pt x="1713" y="336"/>
                  </a:lnTo>
                  <a:lnTo>
                    <a:pt x="1683" y="336"/>
                  </a:lnTo>
                  <a:lnTo>
                    <a:pt x="1653" y="336"/>
                  </a:lnTo>
                  <a:lnTo>
                    <a:pt x="1623" y="336"/>
                  </a:lnTo>
                  <a:lnTo>
                    <a:pt x="1593" y="336"/>
                  </a:lnTo>
                  <a:lnTo>
                    <a:pt x="1563" y="336"/>
                  </a:lnTo>
                  <a:lnTo>
                    <a:pt x="1533" y="336"/>
                  </a:lnTo>
                  <a:lnTo>
                    <a:pt x="1502" y="336"/>
                  </a:lnTo>
                  <a:lnTo>
                    <a:pt x="1472" y="336"/>
                  </a:lnTo>
                  <a:lnTo>
                    <a:pt x="1442" y="336"/>
                  </a:lnTo>
                  <a:lnTo>
                    <a:pt x="1412" y="336"/>
                  </a:lnTo>
                  <a:lnTo>
                    <a:pt x="1382" y="336"/>
                  </a:lnTo>
                  <a:lnTo>
                    <a:pt x="1352" y="336"/>
                  </a:lnTo>
                  <a:lnTo>
                    <a:pt x="1322" y="336"/>
                  </a:lnTo>
                  <a:lnTo>
                    <a:pt x="1292" y="336"/>
                  </a:lnTo>
                  <a:lnTo>
                    <a:pt x="1262" y="336"/>
                  </a:lnTo>
                  <a:lnTo>
                    <a:pt x="1232" y="336"/>
                  </a:lnTo>
                  <a:lnTo>
                    <a:pt x="1202" y="336"/>
                  </a:lnTo>
                  <a:lnTo>
                    <a:pt x="1172" y="336"/>
                  </a:lnTo>
                  <a:lnTo>
                    <a:pt x="1142" y="336"/>
                  </a:lnTo>
                  <a:lnTo>
                    <a:pt x="1112" y="336"/>
                  </a:lnTo>
                  <a:lnTo>
                    <a:pt x="1082" y="336"/>
                  </a:lnTo>
                  <a:lnTo>
                    <a:pt x="1052" y="336"/>
                  </a:lnTo>
                  <a:lnTo>
                    <a:pt x="1022" y="336"/>
                  </a:lnTo>
                  <a:lnTo>
                    <a:pt x="992" y="336"/>
                  </a:lnTo>
                  <a:lnTo>
                    <a:pt x="961" y="336"/>
                  </a:lnTo>
                  <a:lnTo>
                    <a:pt x="931" y="336"/>
                  </a:lnTo>
                  <a:lnTo>
                    <a:pt x="901" y="336"/>
                  </a:lnTo>
                  <a:lnTo>
                    <a:pt x="871" y="336"/>
                  </a:lnTo>
                  <a:lnTo>
                    <a:pt x="841" y="336"/>
                  </a:lnTo>
                  <a:lnTo>
                    <a:pt x="811" y="336"/>
                  </a:lnTo>
                  <a:lnTo>
                    <a:pt x="781" y="336"/>
                  </a:lnTo>
                  <a:lnTo>
                    <a:pt x="751" y="336"/>
                  </a:lnTo>
                  <a:lnTo>
                    <a:pt x="721" y="336"/>
                  </a:lnTo>
                  <a:lnTo>
                    <a:pt x="691" y="336"/>
                  </a:lnTo>
                  <a:lnTo>
                    <a:pt x="661" y="336"/>
                  </a:lnTo>
                  <a:lnTo>
                    <a:pt x="631" y="336"/>
                  </a:lnTo>
                  <a:lnTo>
                    <a:pt x="601" y="336"/>
                  </a:lnTo>
                  <a:lnTo>
                    <a:pt x="571" y="336"/>
                  </a:lnTo>
                  <a:lnTo>
                    <a:pt x="541" y="336"/>
                  </a:lnTo>
                  <a:lnTo>
                    <a:pt x="511" y="336"/>
                  </a:lnTo>
                  <a:lnTo>
                    <a:pt x="481" y="336"/>
                  </a:lnTo>
                  <a:lnTo>
                    <a:pt x="451" y="336"/>
                  </a:lnTo>
                  <a:lnTo>
                    <a:pt x="420" y="336"/>
                  </a:lnTo>
                  <a:lnTo>
                    <a:pt x="390" y="336"/>
                  </a:lnTo>
                  <a:lnTo>
                    <a:pt x="360" y="336"/>
                  </a:lnTo>
                  <a:lnTo>
                    <a:pt x="330" y="336"/>
                  </a:lnTo>
                  <a:lnTo>
                    <a:pt x="300" y="336"/>
                  </a:lnTo>
                  <a:lnTo>
                    <a:pt x="270" y="336"/>
                  </a:lnTo>
                  <a:lnTo>
                    <a:pt x="240" y="336"/>
                  </a:lnTo>
                  <a:lnTo>
                    <a:pt x="210" y="336"/>
                  </a:lnTo>
                  <a:lnTo>
                    <a:pt x="180" y="336"/>
                  </a:lnTo>
                  <a:lnTo>
                    <a:pt x="150" y="336"/>
                  </a:lnTo>
                  <a:lnTo>
                    <a:pt x="120" y="336"/>
                  </a:lnTo>
                  <a:lnTo>
                    <a:pt x="90" y="336"/>
                  </a:lnTo>
                  <a:lnTo>
                    <a:pt x="60" y="336"/>
                  </a:lnTo>
                  <a:lnTo>
                    <a:pt x="30" y="336"/>
                  </a:lnTo>
                  <a:lnTo>
                    <a:pt x="0" y="3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3A9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2448" y="1164"/>
              <a:ext cx="4" cy="2152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auto">
            <a:xfrm>
              <a:off x="2429" y="1162"/>
              <a:ext cx="21" cy="2156"/>
            </a:xfrm>
            <a:custGeom>
              <a:avLst/>
              <a:gdLst>
                <a:gd name="T0" fmla="*/ 0 w 21"/>
                <a:gd name="T1" fmla="*/ 2153 h 2156"/>
                <a:gd name="T2" fmla="*/ 21 w 21"/>
                <a:gd name="T3" fmla="*/ 2153 h 2156"/>
                <a:gd name="T4" fmla="*/ 21 w 21"/>
                <a:gd name="T5" fmla="*/ 2156 h 2156"/>
                <a:gd name="T6" fmla="*/ 0 w 21"/>
                <a:gd name="T7" fmla="*/ 2156 h 2156"/>
                <a:gd name="T8" fmla="*/ 0 w 21"/>
                <a:gd name="T9" fmla="*/ 2153 h 2156"/>
                <a:gd name="T10" fmla="*/ 0 w 21"/>
                <a:gd name="T11" fmla="*/ 1883 h 2156"/>
                <a:gd name="T12" fmla="*/ 21 w 21"/>
                <a:gd name="T13" fmla="*/ 1883 h 2156"/>
                <a:gd name="T14" fmla="*/ 21 w 21"/>
                <a:gd name="T15" fmla="*/ 1887 h 2156"/>
                <a:gd name="T16" fmla="*/ 0 w 21"/>
                <a:gd name="T17" fmla="*/ 1887 h 2156"/>
                <a:gd name="T18" fmla="*/ 0 w 21"/>
                <a:gd name="T19" fmla="*/ 1883 h 2156"/>
                <a:gd name="T20" fmla="*/ 0 w 21"/>
                <a:gd name="T21" fmla="*/ 1615 h 2156"/>
                <a:gd name="T22" fmla="*/ 21 w 21"/>
                <a:gd name="T23" fmla="*/ 1615 h 2156"/>
                <a:gd name="T24" fmla="*/ 21 w 21"/>
                <a:gd name="T25" fmla="*/ 1619 h 2156"/>
                <a:gd name="T26" fmla="*/ 0 w 21"/>
                <a:gd name="T27" fmla="*/ 1619 h 2156"/>
                <a:gd name="T28" fmla="*/ 0 w 21"/>
                <a:gd name="T29" fmla="*/ 1615 h 2156"/>
                <a:gd name="T30" fmla="*/ 0 w 21"/>
                <a:gd name="T31" fmla="*/ 1346 h 2156"/>
                <a:gd name="T32" fmla="*/ 21 w 21"/>
                <a:gd name="T33" fmla="*/ 1346 h 2156"/>
                <a:gd name="T34" fmla="*/ 21 w 21"/>
                <a:gd name="T35" fmla="*/ 1349 h 2156"/>
                <a:gd name="T36" fmla="*/ 0 w 21"/>
                <a:gd name="T37" fmla="*/ 1349 h 2156"/>
                <a:gd name="T38" fmla="*/ 0 w 21"/>
                <a:gd name="T39" fmla="*/ 1346 h 2156"/>
                <a:gd name="T40" fmla="*/ 0 w 21"/>
                <a:gd name="T41" fmla="*/ 1077 h 2156"/>
                <a:gd name="T42" fmla="*/ 21 w 21"/>
                <a:gd name="T43" fmla="*/ 1077 h 2156"/>
                <a:gd name="T44" fmla="*/ 21 w 21"/>
                <a:gd name="T45" fmla="*/ 1080 h 2156"/>
                <a:gd name="T46" fmla="*/ 0 w 21"/>
                <a:gd name="T47" fmla="*/ 1080 h 2156"/>
                <a:gd name="T48" fmla="*/ 0 w 21"/>
                <a:gd name="T49" fmla="*/ 1077 h 2156"/>
                <a:gd name="T50" fmla="*/ 0 w 21"/>
                <a:gd name="T51" fmla="*/ 807 h 2156"/>
                <a:gd name="T52" fmla="*/ 21 w 21"/>
                <a:gd name="T53" fmla="*/ 807 h 2156"/>
                <a:gd name="T54" fmla="*/ 21 w 21"/>
                <a:gd name="T55" fmla="*/ 811 h 2156"/>
                <a:gd name="T56" fmla="*/ 0 w 21"/>
                <a:gd name="T57" fmla="*/ 811 h 2156"/>
                <a:gd name="T58" fmla="*/ 0 w 21"/>
                <a:gd name="T59" fmla="*/ 807 h 2156"/>
                <a:gd name="T60" fmla="*/ 0 w 21"/>
                <a:gd name="T61" fmla="*/ 538 h 2156"/>
                <a:gd name="T62" fmla="*/ 21 w 21"/>
                <a:gd name="T63" fmla="*/ 538 h 2156"/>
                <a:gd name="T64" fmla="*/ 21 w 21"/>
                <a:gd name="T65" fmla="*/ 542 h 2156"/>
                <a:gd name="T66" fmla="*/ 0 w 21"/>
                <a:gd name="T67" fmla="*/ 542 h 2156"/>
                <a:gd name="T68" fmla="*/ 0 w 21"/>
                <a:gd name="T69" fmla="*/ 538 h 2156"/>
                <a:gd name="T70" fmla="*/ 0 w 21"/>
                <a:gd name="T71" fmla="*/ 269 h 2156"/>
                <a:gd name="T72" fmla="*/ 21 w 21"/>
                <a:gd name="T73" fmla="*/ 269 h 2156"/>
                <a:gd name="T74" fmla="*/ 21 w 21"/>
                <a:gd name="T75" fmla="*/ 273 h 2156"/>
                <a:gd name="T76" fmla="*/ 0 w 21"/>
                <a:gd name="T77" fmla="*/ 273 h 2156"/>
                <a:gd name="T78" fmla="*/ 0 w 21"/>
                <a:gd name="T79" fmla="*/ 269 h 2156"/>
                <a:gd name="T80" fmla="*/ 0 w 21"/>
                <a:gd name="T81" fmla="*/ 0 h 2156"/>
                <a:gd name="T82" fmla="*/ 21 w 21"/>
                <a:gd name="T83" fmla="*/ 0 h 2156"/>
                <a:gd name="T84" fmla="*/ 21 w 21"/>
                <a:gd name="T85" fmla="*/ 4 h 2156"/>
                <a:gd name="T86" fmla="*/ 0 w 21"/>
                <a:gd name="T87" fmla="*/ 4 h 2156"/>
                <a:gd name="T88" fmla="*/ 0 w 21"/>
                <a:gd name="T89" fmla="*/ 0 h 2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" h="2156">
                  <a:moveTo>
                    <a:pt x="0" y="2153"/>
                  </a:moveTo>
                  <a:lnTo>
                    <a:pt x="21" y="2153"/>
                  </a:lnTo>
                  <a:lnTo>
                    <a:pt x="21" y="2156"/>
                  </a:lnTo>
                  <a:lnTo>
                    <a:pt x="0" y="2156"/>
                  </a:lnTo>
                  <a:lnTo>
                    <a:pt x="0" y="2153"/>
                  </a:lnTo>
                  <a:close/>
                  <a:moveTo>
                    <a:pt x="0" y="1883"/>
                  </a:moveTo>
                  <a:lnTo>
                    <a:pt x="21" y="1883"/>
                  </a:lnTo>
                  <a:lnTo>
                    <a:pt x="21" y="1887"/>
                  </a:lnTo>
                  <a:lnTo>
                    <a:pt x="0" y="1887"/>
                  </a:lnTo>
                  <a:lnTo>
                    <a:pt x="0" y="1883"/>
                  </a:lnTo>
                  <a:close/>
                  <a:moveTo>
                    <a:pt x="0" y="1615"/>
                  </a:moveTo>
                  <a:lnTo>
                    <a:pt x="21" y="1615"/>
                  </a:lnTo>
                  <a:lnTo>
                    <a:pt x="21" y="1619"/>
                  </a:lnTo>
                  <a:lnTo>
                    <a:pt x="0" y="1619"/>
                  </a:lnTo>
                  <a:lnTo>
                    <a:pt x="0" y="1615"/>
                  </a:lnTo>
                  <a:close/>
                  <a:moveTo>
                    <a:pt x="0" y="1346"/>
                  </a:moveTo>
                  <a:lnTo>
                    <a:pt x="21" y="1346"/>
                  </a:lnTo>
                  <a:lnTo>
                    <a:pt x="21" y="1349"/>
                  </a:lnTo>
                  <a:lnTo>
                    <a:pt x="0" y="1349"/>
                  </a:lnTo>
                  <a:lnTo>
                    <a:pt x="0" y="1346"/>
                  </a:lnTo>
                  <a:close/>
                  <a:moveTo>
                    <a:pt x="0" y="1077"/>
                  </a:moveTo>
                  <a:lnTo>
                    <a:pt x="21" y="1077"/>
                  </a:lnTo>
                  <a:lnTo>
                    <a:pt x="21" y="1080"/>
                  </a:lnTo>
                  <a:lnTo>
                    <a:pt x="0" y="1080"/>
                  </a:lnTo>
                  <a:lnTo>
                    <a:pt x="0" y="1077"/>
                  </a:lnTo>
                  <a:close/>
                  <a:moveTo>
                    <a:pt x="0" y="807"/>
                  </a:moveTo>
                  <a:lnTo>
                    <a:pt x="21" y="807"/>
                  </a:lnTo>
                  <a:lnTo>
                    <a:pt x="21" y="811"/>
                  </a:lnTo>
                  <a:lnTo>
                    <a:pt x="0" y="811"/>
                  </a:lnTo>
                  <a:lnTo>
                    <a:pt x="0" y="807"/>
                  </a:lnTo>
                  <a:close/>
                  <a:moveTo>
                    <a:pt x="0" y="538"/>
                  </a:moveTo>
                  <a:lnTo>
                    <a:pt x="21" y="538"/>
                  </a:lnTo>
                  <a:lnTo>
                    <a:pt x="21" y="542"/>
                  </a:lnTo>
                  <a:lnTo>
                    <a:pt x="0" y="542"/>
                  </a:lnTo>
                  <a:lnTo>
                    <a:pt x="0" y="538"/>
                  </a:lnTo>
                  <a:close/>
                  <a:moveTo>
                    <a:pt x="0" y="269"/>
                  </a:moveTo>
                  <a:lnTo>
                    <a:pt x="21" y="269"/>
                  </a:lnTo>
                  <a:lnTo>
                    <a:pt x="21" y="273"/>
                  </a:lnTo>
                  <a:lnTo>
                    <a:pt x="0" y="273"/>
                  </a:lnTo>
                  <a:lnTo>
                    <a:pt x="0" y="269"/>
                  </a:lnTo>
                  <a:close/>
                  <a:moveTo>
                    <a:pt x="0" y="0"/>
                  </a:moveTo>
                  <a:lnTo>
                    <a:pt x="21" y="0"/>
                  </a:lnTo>
                  <a:lnTo>
                    <a:pt x="21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2450" y="3315"/>
              <a:ext cx="3185" cy="3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8" name="Freeform 16"/>
            <p:cNvSpPr>
              <a:spLocks noEditPoints="1"/>
            </p:cNvSpPr>
            <p:nvPr/>
          </p:nvSpPr>
          <p:spPr bwMode="auto">
            <a:xfrm>
              <a:off x="2448" y="3316"/>
              <a:ext cx="3189" cy="20"/>
            </a:xfrm>
            <a:custGeom>
              <a:avLst/>
              <a:gdLst>
                <a:gd name="T0" fmla="*/ 30 w 3189"/>
                <a:gd name="T1" fmla="*/ 0 h 20"/>
                <a:gd name="T2" fmla="*/ 90 w 3189"/>
                <a:gd name="T3" fmla="*/ 20 h 20"/>
                <a:gd name="T4" fmla="*/ 154 w 3189"/>
                <a:gd name="T5" fmla="*/ 20 h 20"/>
                <a:gd name="T6" fmla="*/ 214 w 3189"/>
                <a:gd name="T7" fmla="*/ 0 h 20"/>
                <a:gd name="T8" fmla="*/ 244 w 3189"/>
                <a:gd name="T9" fmla="*/ 0 h 20"/>
                <a:gd name="T10" fmla="*/ 301 w 3189"/>
                <a:gd name="T11" fmla="*/ 0 h 20"/>
                <a:gd name="T12" fmla="*/ 361 w 3189"/>
                <a:gd name="T13" fmla="*/ 20 h 20"/>
                <a:gd name="T14" fmla="*/ 424 w 3189"/>
                <a:gd name="T15" fmla="*/ 20 h 20"/>
                <a:gd name="T16" fmla="*/ 484 w 3189"/>
                <a:gd name="T17" fmla="*/ 0 h 20"/>
                <a:gd name="T18" fmla="*/ 514 w 3189"/>
                <a:gd name="T19" fmla="*/ 0 h 20"/>
                <a:gd name="T20" fmla="*/ 571 w 3189"/>
                <a:gd name="T21" fmla="*/ 0 h 20"/>
                <a:gd name="T22" fmla="*/ 631 w 3189"/>
                <a:gd name="T23" fmla="*/ 20 h 20"/>
                <a:gd name="T24" fmla="*/ 695 w 3189"/>
                <a:gd name="T25" fmla="*/ 20 h 20"/>
                <a:gd name="T26" fmla="*/ 755 w 3189"/>
                <a:gd name="T27" fmla="*/ 0 h 20"/>
                <a:gd name="T28" fmla="*/ 785 w 3189"/>
                <a:gd name="T29" fmla="*/ 0 h 20"/>
                <a:gd name="T30" fmla="*/ 842 w 3189"/>
                <a:gd name="T31" fmla="*/ 0 h 20"/>
                <a:gd name="T32" fmla="*/ 902 w 3189"/>
                <a:gd name="T33" fmla="*/ 20 h 20"/>
                <a:gd name="T34" fmla="*/ 965 w 3189"/>
                <a:gd name="T35" fmla="*/ 20 h 20"/>
                <a:gd name="T36" fmla="*/ 1025 w 3189"/>
                <a:gd name="T37" fmla="*/ 0 h 20"/>
                <a:gd name="T38" fmla="*/ 1055 w 3189"/>
                <a:gd name="T39" fmla="*/ 0 h 20"/>
                <a:gd name="T40" fmla="*/ 1112 w 3189"/>
                <a:gd name="T41" fmla="*/ 0 h 20"/>
                <a:gd name="T42" fmla="*/ 1172 w 3189"/>
                <a:gd name="T43" fmla="*/ 20 h 20"/>
                <a:gd name="T44" fmla="*/ 1236 w 3189"/>
                <a:gd name="T45" fmla="*/ 20 h 20"/>
                <a:gd name="T46" fmla="*/ 1296 w 3189"/>
                <a:gd name="T47" fmla="*/ 0 h 20"/>
                <a:gd name="T48" fmla="*/ 1326 w 3189"/>
                <a:gd name="T49" fmla="*/ 0 h 20"/>
                <a:gd name="T50" fmla="*/ 1383 w 3189"/>
                <a:gd name="T51" fmla="*/ 0 h 20"/>
                <a:gd name="T52" fmla="*/ 1443 w 3189"/>
                <a:gd name="T53" fmla="*/ 20 h 20"/>
                <a:gd name="T54" fmla="*/ 1506 w 3189"/>
                <a:gd name="T55" fmla="*/ 20 h 20"/>
                <a:gd name="T56" fmla="*/ 1566 w 3189"/>
                <a:gd name="T57" fmla="*/ 0 h 20"/>
                <a:gd name="T58" fmla="*/ 1596 w 3189"/>
                <a:gd name="T59" fmla="*/ 0 h 20"/>
                <a:gd name="T60" fmla="*/ 1653 w 3189"/>
                <a:gd name="T61" fmla="*/ 0 h 20"/>
                <a:gd name="T62" fmla="*/ 1713 w 3189"/>
                <a:gd name="T63" fmla="*/ 20 h 20"/>
                <a:gd name="T64" fmla="*/ 1777 w 3189"/>
                <a:gd name="T65" fmla="*/ 20 h 20"/>
                <a:gd name="T66" fmla="*/ 1837 w 3189"/>
                <a:gd name="T67" fmla="*/ 0 h 20"/>
                <a:gd name="T68" fmla="*/ 1866 w 3189"/>
                <a:gd name="T69" fmla="*/ 0 h 20"/>
                <a:gd name="T70" fmla="*/ 1923 w 3189"/>
                <a:gd name="T71" fmla="*/ 0 h 20"/>
                <a:gd name="T72" fmla="*/ 1983 w 3189"/>
                <a:gd name="T73" fmla="*/ 20 h 20"/>
                <a:gd name="T74" fmla="*/ 2047 w 3189"/>
                <a:gd name="T75" fmla="*/ 20 h 20"/>
                <a:gd name="T76" fmla="*/ 2107 w 3189"/>
                <a:gd name="T77" fmla="*/ 0 h 20"/>
                <a:gd name="T78" fmla="*/ 2137 w 3189"/>
                <a:gd name="T79" fmla="*/ 0 h 20"/>
                <a:gd name="T80" fmla="*/ 2194 w 3189"/>
                <a:gd name="T81" fmla="*/ 0 h 20"/>
                <a:gd name="T82" fmla="*/ 2254 w 3189"/>
                <a:gd name="T83" fmla="*/ 20 h 20"/>
                <a:gd name="T84" fmla="*/ 2317 w 3189"/>
                <a:gd name="T85" fmla="*/ 20 h 20"/>
                <a:gd name="T86" fmla="*/ 2378 w 3189"/>
                <a:gd name="T87" fmla="*/ 0 h 20"/>
                <a:gd name="T88" fmla="*/ 2407 w 3189"/>
                <a:gd name="T89" fmla="*/ 0 h 20"/>
                <a:gd name="T90" fmla="*/ 2464 w 3189"/>
                <a:gd name="T91" fmla="*/ 0 h 20"/>
                <a:gd name="T92" fmla="*/ 2524 w 3189"/>
                <a:gd name="T93" fmla="*/ 20 h 20"/>
                <a:gd name="T94" fmla="*/ 2588 w 3189"/>
                <a:gd name="T95" fmla="*/ 20 h 20"/>
                <a:gd name="T96" fmla="*/ 2648 w 3189"/>
                <a:gd name="T97" fmla="*/ 0 h 20"/>
                <a:gd name="T98" fmla="*/ 2678 w 3189"/>
                <a:gd name="T99" fmla="*/ 0 h 20"/>
                <a:gd name="T100" fmla="*/ 2735 w 3189"/>
                <a:gd name="T101" fmla="*/ 0 h 20"/>
                <a:gd name="T102" fmla="*/ 2795 w 3189"/>
                <a:gd name="T103" fmla="*/ 20 h 20"/>
                <a:gd name="T104" fmla="*/ 2858 w 3189"/>
                <a:gd name="T105" fmla="*/ 20 h 20"/>
                <a:gd name="T106" fmla="*/ 2919 w 3189"/>
                <a:gd name="T107" fmla="*/ 0 h 20"/>
                <a:gd name="T108" fmla="*/ 2948 w 3189"/>
                <a:gd name="T109" fmla="*/ 0 h 20"/>
                <a:gd name="T110" fmla="*/ 3005 w 3189"/>
                <a:gd name="T111" fmla="*/ 0 h 20"/>
                <a:gd name="T112" fmla="*/ 3065 w 3189"/>
                <a:gd name="T113" fmla="*/ 20 h 20"/>
                <a:gd name="T114" fmla="*/ 3129 w 3189"/>
                <a:gd name="T115" fmla="*/ 20 h 20"/>
                <a:gd name="T116" fmla="*/ 3189 w 3189"/>
                <a:gd name="T1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189" h="20">
                  <a:moveTo>
                    <a:pt x="4" y="0"/>
                  </a:moveTo>
                  <a:lnTo>
                    <a:pt x="4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4" y="0"/>
                  </a:lnTo>
                  <a:close/>
                  <a:moveTo>
                    <a:pt x="33" y="0"/>
                  </a:moveTo>
                  <a:lnTo>
                    <a:pt x="33" y="20"/>
                  </a:lnTo>
                  <a:lnTo>
                    <a:pt x="30" y="20"/>
                  </a:lnTo>
                  <a:lnTo>
                    <a:pt x="30" y="0"/>
                  </a:lnTo>
                  <a:lnTo>
                    <a:pt x="33" y="0"/>
                  </a:lnTo>
                  <a:close/>
                  <a:moveTo>
                    <a:pt x="64" y="0"/>
                  </a:moveTo>
                  <a:lnTo>
                    <a:pt x="64" y="20"/>
                  </a:lnTo>
                  <a:lnTo>
                    <a:pt x="60" y="20"/>
                  </a:lnTo>
                  <a:lnTo>
                    <a:pt x="60" y="0"/>
                  </a:lnTo>
                  <a:lnTo>
                    <a:pt x="64" y="0"/>
                  </a:lnTo>
                  <a:close/>
                  <a:moveTo>
                    <a:pt x="93" y="0"/>
                  </a:moveTo>
                  <a:lnTo>
                    <a:pt x="93" y="20"/>
                  </a:lnTo>
                  <a:lnTo>
                    <a:pt x="90" y="20"/>
                  </a:lnTo>
                  <a:lnTo>
                    <a:pt x="90" y="0"/>
                  </a:lnTo>
                  <a:lnTo>
                    <a:pt x="93" y="0"/>
                  </a:lnTo>
                  <a:close/>
                  <a:moveTo>
                    <a:pt x="124" y="0"/>
                  </a:moveTo>
                  <a:lnTo>
                    <a:pt x="124" y="20"/>
                  </a:lnTo>
                  <a:lnTo>
                    <a:pt x="120" y="20"/>
                  </a:lnTo>
                  <a:lnTo>
                    <a:pt x="120" y="0"/>
                  </a:lnTo>
                  <a:lnTo>
                    <a:pt x="124" y="0"/>
                  </a:lnTo>
                  <a:close/>
                  <a:moveTo>
                    <a:pt x="154" y="0"/>
                  </a:moveTo>
                  <a:lnTo>
                    <a:pt x="154" y="20"/>
                  </a:lnTo>
                  <a:lnTo>
                    <a:pt x="150" y="20"/>
                  </a:lnTo>
                  <a:lnTo>
                    <a:pt x="150" y="0"/>
                  </a:lnTo>
                  <a:lnTo>
                    <a:pt x="154" y="0"/>
                  </a:lnTo>
                  <a:close/>
                  <a:moveTo>
                    <a:pt x="184" y="0"/>
                  </a:moveTo>
                  <a:lnTo>
                    <a:pt x="184" y="20"/>
                  </a:lnTo>
                  <a:lnTo>
                    <a:pt x="180" y="20"/>
                  </a:lnTo>
                  <a:lnTo>
                    <a:pt x="180" y="0"/>
                  </a:lnTo>
                  <a:lnTo>
                    <a:pt x="184" y="0"/>
                  </a:lnTo>
                  <a:close/>
                  <a:moveTo>
                    <a:pt x="214" y="0"/>
                  </a:moveTo>
                  <a:lnTo>
                    <a:pt x="214" y="20"/>
                  </a:lnTo>
                  <a:lnTo>
                    <a:pt x="210" y="20"/>
                  </a:lnTo>
                  <a:lnTo>
                    <a:pt x="210" y="0"/>
                  </a:lnTo>
                  <a:lnTo>
                    <a:pt x="214" y="0"/>
                  </a:lnTo>
                  <a:close/>
                  <a:moveTo>
                    <a:pt x="244" y="0"/>
                  </a:moveTo>
                  <a:lnTo>
                    <a:pt x="244" y="20"/>
                  </a:lnTo>
                  <a:lnTo>
                    <a:pt x="241" y="20"/>
                  </a:lnTo>
                  <a:lnTo>
                    <a:pt x="241" y="0"/>
                  </a:lnTo>
                  <a:lnTo>
                    <a:pt x="244" y="0"/>
                  </a:lnTo>
                  <a:close/>
                  <a:moveTo>
                    <a:pt x="274" y="0"/>
                  </a:moveTo>
                  <a:lnTo>
                    <a:pt x="274" y="20"/>
                  </a:lnTo>
                  <a:lnTo>
                    <a:pt x="270" y="20"/>
                  </a:lnTo>
                  <a:lnTo>
                    <a:pt x="270" y="0"/>
                  </a:lnTo>
                  <a:lnTo>
                    <a:pt x="274" y="0"/>
                  </a:lnTo>
                  <a:close/>
                  <a:moveTo>
                    <a:pt x="304" y="0"/>
                  </a:moveTo>
                  <a:lnTo>
                    <a:pt x="304" y="20"/>
                  </a:lnTo>
                  <a:lnTo>
                    <a:pt x="301" y="20"/>
                  </a:lnTo>
                  <a:lnTo>
                    <a:pt x="301" y="0"/>
                  </a:lnTo>
                  <a:lnTo>
                    <a:pt x="304" y="0"/>
                  </a:lnTo>
                  <a:close/>
                  <a:moveTo>
                    <a:pt x="334" y="0"/>
                  </a:moveTo>
                  <a:lnTo>
                    <a:pt x="334" y="20"/>
                  </a:lnTo>
                  <a:lnTo>
                    <a:pt x="330" y="20"/>
                  </a:lnTo>
                  <a:lnTo>
                    <a:pt x="330" y="0"/>
                  </a:lnTo>
                  <a:lnTo>
                    <a:pt x="334" y="0"/>
                  </a:lnTo>
                  <a:close/>
                  <a:moveTo>
                    <a:pt x="364" y="0"/>
                  </a:moveTo>
                  <a:lnTo>
                    <a:pt x="364" y="20"/>
                  </a:lnTo>
                  <a:lnTo>
                    <a:pt x="361" y="20"/>
                  </a:lnTo>
                  <a:lnTo>
                    <a:pt x="361" y="0"/>
                  </a:lnTo>
                  <a:lnTo>
                    <a:pt x="364" y="0"/>
                  </a:lnTo>
                  <a:close/>
                  <a:moveTo>
                    <a:pt x="394" y="0"/>
                  </a:moveTo>
                  <a:lnTo>
                    <a:pt x="394" y="20"/>
                  </a:lnTo>
                  <a:lnTo>
                    <a:pt x="391" y="20"/>
                  </a:lnTo>
                  <a:lnTo>
                    <a:pt x="391" y="0"/>
                  </a:lnTo>
                  <a:lnTo>
                    <a:pt x="394" y="0"/>
                  </a:lnTo>
                  <a:close/>
                  <a:moveTo>
                    <a:pt x="424" y="0"/>
                  </a:moveTo>
                  <a:lnTo>
                    <a:pt x="424" y="20"/>
                  </a:lnTo>
                  <a:lnTo>
                    <a:pt x="421" y="20"/>
                  </a:lnTo>
                  <a:lnTo>
                    <a:pt x="421" y="0"/>
                  </a:lnTo>
                  <a:lnTo>
                    <a:pt x="424" y="0"/>
                  </a:lnTo>
                  <a:close/>
                  <a:moveTo>
                    <a:pt x="454" y="0"/>
                  </a:moveTo>
                  <a:lnTo>
                    <a:pt x="454" y="20"/>
                  </a:lnTo>
                  <a:lnTo>
                    <a:pt x="451" y="20"/>
                  </a:lnTo>
                  <a:lnTo>
                    <a:pt x="451" y="0"/>
                  </a:lnTo>
                  <a:lnTo>
                    <a:pt x="454" y="0"/>
                  </a:lnTo>
                  <a:close/>
                  <a:moveTo>
                    <a:pt x="484" y="0"/>
                  </a:moveTo>
                  <a:lnTo>
                    <a:pt x="484" y="20"/>
                  </a:lnTo>
                  <a:lnTo>
                    <a:pt x="481" y="20"/>
                  </a:lnTo>
                  <a:lnTo>
                    <a:pt x="481" y="0"/>
                  </a:lnTo>
                  <a:lnTo>
                    <a:pt x="484" y="0"/>
                  </a:lnTo>
                  <a:close/>
                  <a:moveTo>
                    <a:pt x="514" y="0"/>
                  </a:moveTo>
                  <a:lnTo>
                    <a:pt x="514" y="20"/>
                  </a:lnTo>
                  <a:lnTo>
                    <a:pt x="511" y="20"/>
                  </a:lnTo>
                  <a:lnTo>
                    <a:pt x="511" y="0"/>
                  </a:lnTo>
                  <a:lnTo>
                    <a:pt x="514" y="0"/>
                  </a:lnTo>
                  <a:close/>
                  <a:moveTo>
                    <a:pt x="545" y="0"/>
                  </a:moveTo>
                  <a:lnTo>
                    <a:pt x="545" y="20"/>
                  </a:lnTo>
                  <a:lnTo>
                    <a:pt x="541" y="20"/>
                  </a:lnTo>
                  <a:lnTo>
                    <a:pt x="541" y="0"/>
                  </a:lnTo>
                  <a:lnTo>
                    <a:pt x="545" y="0"/>
                  </a:lnTo>
                  <a:close/>
                  <a:moveTo>
                    <a:pt x="574" y="0"/>
                  </a:moveTo>
                  <a:lnTo>
                    <a:pt x="574" y="20"/>
                  </a:lnTo>
                  <a:lnTo>
                    <a:pt x="571" y="20"/>
                  </a:lnTo>
                  <a:lnTo>
                    <a:pt x="571" y="0"/>
                  </a:lnTo>
                  <a:lnTo>
                    <a:pt x="574" y="0"/>
                  </a:lnTo>
                  <a:close/>
                  <a:moveTo>
                    <a:pt x="605" y="0"/>
                  </a:moveTo>
                  <a:lnTo>
                    <a:pt x="605" y="20"/>
                  </a:lnTo>
                  <a:lnTo>
                    <a:pt x="601" y="20"/>
                  </a:lnTo>
                  <a:lnTo>
                    <a:pt x="601" y="0"/>
                  </a:lnTo>
                  <a:lnTo>
                    <a:pt x="605" y="0"/>
                  </a:lnTo>
                  <a:close/>
                  <a:moveTo>
                    <a:pt x="634" y="0"/>
                  </a:moveTo>
                  <a:lnTo>
                    <a:pt x="634" y="20"/>
                  </a:lnTo>
                  <a:lnTo>
                    <a:pt x="631" y="20"/>
                  </a:lnTo>
                  <a:lnTo>
                    <a:pt x="631" y="0"/>
                  </a:lnTo>
                  <a:lnTo>
                    <a:pt x="634" y="0"/>
                  </a:lnTo>
                  <a:close/>
                  <a:moveTo>
                    <a:pt x="665" y="0"/>
                  </a:moveTo>
                  <a:lnTo>
                    <a:pt x="665" y="20"/>
                  </a:lnTo>
                  <a:lnTo>
                    <a:pt x="661" y="20"/>
                  </a:lnTo>
                  <a:lnTo>
                    <a:pt x="661" y="0"/>
                  </a:lnTo>
                  <a:lnTo>
                    <a:pt x="665" y="0"/>
                  </a:lnTo>
                  <a:close/>
                  <a:moveTo>
                    <a:pt x="695" y="0"/>
                  </a:moveTo>
                  <a:lnTo>
                    <a:pt x="695" y="20"/>
                  </a:lnTo>
                  <a:lnTo>
                    <a:pt x="691" y="20"/>
                  </a:lnTo>
                  <a:lnTo>
                    <a:pt x="691" y="0"/>
                  </a:lnTo>
                  <a:lnTo>
                    <a:pt x="695" y="0"/>
                  </a:lnTo>
                  <a:close/>
                  <a:moveTo>
                    <a:pt x="725" y="0"/>
                  </a:moveTo>
                  <a:lnTo>
                    <a:pt x="725" y="20"/>
                  </a:lnTo>
                  <a:lnTo>
                    <a:pt x="721" y="20"/>
                  </a:lnTo>
                  <a:lnTo>
                    <a:pt x="721" y="0"/>
                  </a:lnTo>
                  <a:lnTo>
                    <a:pt x="725" y="0"/>
                  </a:lnTo>
                  <a:close/>
                  <a:moveTo>
                    <a:pt x="755" y="0"/>
                  </a:moveTo>
                  <a:lnTo>
                    <a:pt x="755" y="20"/>
                  </a:lnTo>
                  <a:lnTo>
                    <a:pt x="751" y="20"/>
                  </a:lnTo>
                  <a:lnTo>
                    <a:pt x="751" y="0"/>
                  </a:lnTo>
                  <a:lnTo>
                    <a:pt x="755" y="0"/>
                  </a:lnTo>
                  <a:close/>
                  <a:moveTo>
                    <a:pt x="785" y="0"/>
                  </a:moveTo>
                  <a:lnTo>
                    <a:pt x="785" y="20"/>
                  </a:lnTo>
                  <a:lnTo>
                    <a:pt x="782" y="20"/>
                  </a:lnTo>
                  <a:lnTo>
                    <a:pt x="782" y="0"/>
                  </a:lnTo>
                  <a:lnTo>
                    <a:pt x="785" y="0"/>
                  </a:lnTo>
                  <a:close/>
                  <a:moveTo>
                    <a:pt x="815" y="0"/>
                  </a:moveTo>
                  <a:lnTo>
                    <a:pt x="815" y="20"/>
                  </a:lnTo>
                  <a:lnTo>
                    <a:pt x="811" y="20"/>
                  </a:lnTo>
                  <a:lnTo>
                    <a:pt x="811" y="0"/>
                  </a:lnTo>
                  <a:lnTo>
                    <a:pt x="815" y="0"/>
                  </a:lnTo>
                  <a:close/>
                  <a:moveTo>
                    <a:pt x="845" y="0"/>
                  </a:moveTo>
                  <a:lnTo>
                    <a:pt x="845" y="20"/>
                  </a:lnTo>
                  <a:lnTo>
                    <a:pt x="842" y="20"/>
                  </a:lnTo>
                  <a:lnTo>
                    <a:pt x="842" y="0"/>
                  </a:lnTo>
                  <a:lnTo>
                    <a:pt x="845" y="0"/>
                  </a:lnTo>
                  <a:close/>
                  <a:moveTo>
                    <a:pt x="875" y="0"/>
                  </a:moveTo>
                  <a:lnTo>
                    <a:pt x="875" y="20"/>
                  </a:lnTo>
                  <a:lnTo>
                    <a:pt x="871" y="20"/>
                  </a:lnTo>
                  <a:lnTo>
                    <a:pt x="871" y="0"/>
                  </a:lnTo>
                  <a:lnTo>
                    <a:pt x="875" y="0"/>
                  </a:lnTo>
                  <a:close/>
                  <a:moveTo>
                    <a:pt x="905" y="0"/>
                  </a:moveTo>
                  <a:lnTo>
                    <a:pt x="905" y="20"/>
                  </a:lnTo>
                  <a:lnTo>
                    <a:pt x="902" y="20"/>
                  </a:lnTo>
                  <a:lnTo>
                    <a:pt x="902" y="0"/>
                  </a:lnTo>
                  <a:lnTo>
                    <a:pt x="905" y="0"/>
                  </a:lnTo>
                  <a:close/>
                  <a:moveTo>
                    <a:pt x="935" y="0"/>
                  </a:moveTo>
                  <a:lnTo>
                    <a:pt x="935" y="20"/>
                  </a:lnTo>
                  <a:lnTo>
                    <a:pt x="932" y="20"/>
                  </a:lnTo>
                  <a:lnTo>
                    <a:pt x="932" y="0"/>
                  </a:lnTo>
                  <a:lnTo>
                    <a:pt x="935" y="0"/>
                  </a:lnTo>
                  <a:close/>
                  <a:moveTo>
                    <a:pt x="965" y="0"/>
                  </a:moveTo>
                  <a:lnTo>
                    <a:pt x="965" y="20"/>
                  </a:lnTo>
                  <a:lnTo>
                    <a:pt x="962" y="20"/>
                  </a:lnTo>
                  <a:lnTo>
                    <a:pt x="962" y="0"/>
                  </a:lnTo>
                  <a:lnTo>
                    <a:pt x="965" y="0"/>
                  </a:lnTo>
                  <a:close/>
                  <a:moveTo>
                    <a:pt x="995" y="0"/>
                  </a:moveTo>
                  <a:lnTo>
                    <a:pt x="995" y="20"/>
                  </a:lnTo>
                  <a:lnTo>
                    <a:pt x="992" y="20"/>
                  </a:lnTo>
                  <a:lnTo>
                    <a:pt x="992" y="0"/>
                  </a:lnTo>
                  <a:lnTo>
                    <a:pt x="995" y="0"/>
                  </a:lnTo>
                  <a:close/>
                  <a:moveTo>
                    <a:pt x="1025" y="0"/>
                  </a:moveTo>
                  <a:lnTo>
                    <a:pt x="1025" y="20"/>
                  </a:lnTo>
                  <a:lnTo>
                    <a:pt x="1022" y="20"/>
                  </a:lnTo>
                  <a:lnTo>
                    <a:pt x="1022" y="0"/>
                  </a:lnTo>
                  <a:lnTo>
                    <a:pt x="1025" y="0"/>
                  </a:lnTo>
                  <a:close/>
                  <a:moveTo>
                    <a:pt x="1055" y="0"/>
                  </a:moveTo>
                  <a:lnTo>
                    <a:pt x="1055" y="20"/>
                  </a:lnTo>
                  <a:lnTo>
                    <a:pt x="1052" y="20"/>
                  </a:lnTo>
                  <a:lnTo>
                    <a:pt x="1052" y="0"/>
                  </a:lnTo>
                  <a:lnTo>
                    <a:pt x="1055" y="0"/>
                  </a:lnTo>
                  <a:close/>
                  <a:moveTo>
                    <a:pt x="1086" y="0"/>
                  </a:moveTo>
                  <a:lnTo>
                    <a:pt x="1086" y="20"/>
                  </a:lnTo>
                  <a:lnTo>
                    <a:pt x="1082" y="20"/>
                  </a:lnTo>
                  <a:lnTo>
                    <a:pt x="1082" y="0"/>
                  </a:lnTo>
                  <a:lnTo>
                    <a:pt x="1086" y="0"/>
                  </a:lnTo>
                  <a:close/>
                  <a:moveTo>
                    <a:pt x="1115" y="0"/>
                  </a:moveTo>
                  <a:lnTo>
                    <a:pt x="1115" y="20"/>
                  </a:lnTo>
                  <a:lnTo>
                    <a:pt x="1112" y="20"/>
                  </a:lnTo>
                  <a:lnTo>
                    <a:pt x="1112" y="0"/>
                  </a:lnTo>
                  <a:lnTo>
                    <a:pt x="1115" y="0"/>
                  </a:lnTo>
                  <a:close/>
                  <a:moveTo>
                    <a:pt x="1146" y="0"/>
                  </a:moveTo>
                  <a:lnTo>
                    <a:pt x="1146" y="20"/>
                  </a:lnTo>
                  <a:lnTo>
                    <a:pt x="1142" y="20"/>
                  </a:lnTo>
                  <a:lnTo>
                    <a:pt x="1142" y="0"/>
                  </a:lnTo>
                  <a:lnTo>
                    <a:pt x="1146" y="0"/>
                  </a:lnTo>
                  <a:close/>
                  <a:moveTo>
                    <a:pt x="1175" y="0"/>
                  </a:moveTo>
                  <a:lnTo>
                    <a:pt x="1175" y="20"/>
                  </a:lnTo>
                  <a:lnTo>
                    <a:pt x="1172" y="20"/>
                  </a:lnTo>
                  <a:lnTo>
                    <a:pt x="1172" y="0"/>
                  </a:lnTo>
                  <a:lnTo>
                    <a:pt x="1175" y="0"/>
                  </a:lnTo>
                  <a:close/>
                  <a:moveTo>
                    <a:pt x="1206" y="0"/>
                  </a:moveTo>
                  <a:lnTo>
                    <a:pt x="1206" y="20"/>
                  </a:lnTo>
                  <a:lnTo>
                    <a:pt x="1202" y="20"/>
                  </a:lnTo>
                  <a:lnTo>
                    <a:pt x="1202" y="0"/>
                  </a:lnTo>
                  <a:lnTo>
                    <a:pt x="1206" y="0"/>
                  </a:lnTo>
                  <a:close/>
                  <a:moveTo>
                    <a:pt x="1236" y="0"/>
                  </a:moveTo>
                  <a:lnTo>
                    <a:pt x="1236" y="20"/>
                  </a:lnTo>
                  <a:lnTo>
                    <a:pt x="1232" y="20"/>
                  </a:lnTo>
                  <a:lnTo>
                    <a:pt x="1232" y="0"/>
                  </a:lnTo>
                  <a:lnTo>
                    <a:pt x="1236" y="0"/>
                  </a:lnTo>
                  <a:close/>
                  <a:moveTo>
                    <a:pt x="1266" y="0"/>
                  </a:moveTo>
                  <a:lnTo>
                    <a:pt x="1266" y="20"/>
                  </a:lnTo>
                  <a:lnTo>
                    <a:pt x="1262" y="20"/>
                  </a:lnTo>
                  <a:lnTo>
                    <a:pt x="1262" y="0"/>
                  </a:lnTo>
                  <a:lnTo>
                    <a:pt x="1266" y="0"/>
                  </a:lnTo>
                  <a:close/>
                  <a:moveTo>
                    <a:pt x="1296" y="0"/>
                  </a:moveTo>
                  <a:lnTo>
                    <a:pt x="1296" y="20"/>
                  </a:lnTo>
                  <a:lnTo>
                    <a:pt x="1292" y="20"/>
                  </a:lnTo>
                  <a:lnTo>
                    <a:pt x="1292" y="0"/>
                  </a:lnTo>
                  <a:lnTo>
                    <a:pt x="1296" y="0"/>
                  </a:lnTo>
                  <a:close/>
                  <a:moveTo>
                    <a:pt x="1326" y="0"/>
                  </a:moveTo>
                  <a:lnTo>
                    <a:pt x="1326" y="20"/>
                  </a:lnTo>
                  <a:lnTo>
                    <a:pt x="1323" y="20"/>
                  </a:lnTo>
                  <a:lnTo>
                    <a:pt x="1323" y="0"/>
                  </a:lnTo>
                  <a:lnTo>
                    <a:pt x="1326" y="0"/>
                  </a:lnTo>
                  <a:close/>
                  <a:moveTo>
                    <a:pt x="1356" y="0"/>
                  </a:moveTo>
                  <a:lnTo>
                    <a:pt x="1356" y="20"/>
                  </a:lnTo>
                  <a:lnTo>
                    <a:pt x="1352" y="20"/>
                  </a:lnTo>
                  <a:lnTo>
                    <a:pt x="1352" y="0"/>
                  </a:lnTo>
                  <a:lnTo>
                    <a:pt x="1356" y="0"/>
                  </a:lnTo>
                  <a:close/>
                  <a:moveTo>
                    <a:pt x="1386" y="0"/>
                  </a:moveTo>
                  <a:lnTo>
                    <a:pt x="1386" y="20"/>
                  </a:lnTo>
                  <a:lnTo>
                    <a:pt x="1383" y="20"/>
                  </a:lnTo>
                  <a:lnTo>
                    <a:pt x="1383" y="0"/>
                  </a:lnTo>
                  <a:lnTo>
                    <a:pt x="1386" y="0"/>
                  </a:lnTo>
                  <a:close/>
                  <a:moveTo>
                    <a:pt x="1416" y="0"/>
                  </a:moveTo>
                  <a:lnTo>
                    <a:pt x="1416" y="20"/>
                  </a:lnTo>
                  <a:lnTo>
                    <a:pt x="1412" y="20"/>
                  </a:lnTo>
                  <a:lnTo>
                    <a:pt x="1412" y="0"/>
                  </a:lnTo>
                  <a:lnTo>
                    <a:pt x="1416" y="0"/>
                  </a:lnTo>
                  <a:close/>
                  <a:moveTo>
                    <a:pt x="1446" y="0"/>
                  </a:moveTo>
                  <a:lnTo>
                    <a:pt x="1446" y="20"/>
                  </a:lnTo>
                  <a:lnTo>
                    <a:pt x="1443" y="20"/>
                  </a:lnTo>
                  <a:lnTo>
                    <a:pt x="1443" y="0"/>
                  </a:lnTo>
                  <a:lnTo>
                    <a:pt x="1446" y="0"/>
                  </a:lnTo>
                  <a:close/>
                  <a:moveTo>
                    <a:pt x="1476" y="0"/>
                  </a:moveTo>
                  <a:lnTo>
                    <a:pt x="1476" y="20"/>
                  </a:lnTo>
                  <a:lnTo>
                    <a:pt x="1473" y="20"/>
                  </a:lnTo>
                  <a:lnTo>
                    <a:pt x="1473" y="0"/>
                  </a:lnTo>
                  <a:lnTo>
                    <a:pt x="1476" y="0"/>
                  </a:lnTo>
                  <a:close/>
                  <a:moveTo>
                    <a:pt x="1506" y="0"/>
                  </a:moveTo>
                  <a:lnTo>
                    <a:pt x="1506" y="20"/>
                  </a:lnTo>
                  <a:lnTo>
                    <a:pt x="1503" y="20"/>
                  </a:lnTo>
                  <a:lnTo>
                    <a:pt x="1503" y="0"/>
                  </a:lnTo>
                  <a:lnTo>
                    <a:pt x="1506" y="0"/>
                  </a:lnTo>
                  <a:close/>
                  <a:moveTo>
                    <a:pt x="1536" y="0"/>
                  </a:moveTo>
                  <a:lnTo>
                    <a:pt x="1536" y="20"/>
                  </a:lnTo>
                  <a:lnTo>
                    <a:pt x="1533" y="20"/>
                  </a:lnTo>
                  <a:lnTo>
                    <a:pt x="1533" y="0"/>
                  </a:lnTo>
                  <a:lnTo>
                    <a:pt x="1536" y="0"/>
                  </a:lnTo>
                  <a:close/>
                  <a:moveTo>
                    <a:pt x="1566" y="0"/>
                  </a:moveTo>
                  <a:lnTo>
                    <a:pt x="1566" y="20"/>
                  </a:lnTo>
                  <a:lnTo>
                    <a:pt x="1563" y="20"/>
                  </a:lnTo>
                  <a:lnTo>
                    <a:pt x="1563" y="0"/>
                  </a:lnTo>
                  <a:lnTo>
                    <a:pt x="1566" y="0"/>
                  </a:lnTo>
                  <a:close/>
                  <a:moveTo>
                    <a:pt x="1596" y="0"/>
                  </a:moveTo>
                  <a:lnTo>
                    <a:pt x="1596" y="20"/>
                  </a:lnTo>
                  <a:lnTo>
                    <a:pt x="1593" y="20"/>
                  </a:lnTo>
                  <a:lnTo>
                    <a:pt x="1593" y="0"/>
                  </a:lnTo>
                  <a:lnTo>
                    <a:pt x="1596" y="0"/>
                  </a:lnTo>
                  <a:close/>
                  <a:moveTo>
                    <a:pt x="1627" y="0"/>
                  </a:moveTo>
                  <a:lnTo>
                    <a:pt x="1627" y="20"/>
                  </a:lnTo>
                  <a:lnTo>
                    <a:pt x="1623" y="20"/>
                  </a:lnTo>
                  <a:lnTo>
                    <a:pt x="1623" y="0"/>
                  </a:lnTo>
                  <a:lnTo>
                    <a:pt x="1627" y="0"/>
                  </a:lnTo>
                  <a:close/>
                  <a:moveTo>
                    <a:pt x="1656" y="0"/>
                  </a:moveTo>
                  <a:lnTo>
                    <a:pt x="1656" y="20"/>
                  </a:lnTo>
                  <a:lnTo>
                    <a:pt x="1653" y="20"/>
                  </a:lnTo>
                  <a:lnTo>
                    <a:pt x="1653" y="0"/>
                  </a:lnTo>
                  <a:lnTo>
                    <a:pt x="1656" y="0"/>
                  </a:lnTo>
                  <a:close/>
                  <a:moveTo>
                    <a:pt x="1687" y="0"/>
                  </a:moveTo>
                  <a:lnTo>
                    <a:pt x="1687" y="20"/>
                  </a:lnTo>
                  <a:lnTo>
                    <a:pt x="1683" y="20"/>
                  </a:lnTo>
                  <a:lnTo>
                    <a:pt x="1683" y="0"/>
                  </a:lnTo>
                  <a:lnTo>
                    <a:pt x="1687" y="0"/>
                  </a:lnTo>
                  <a:close/>
                  <a:moveTo>
                    <a:pt x="1716" y="0"/>
                  </a:moveTo>
                  <a:lnTo>
                    <a:pt x="1716" y="20"/>
                  </a:lnTo>
                  <a:lnTo>
                    <a:pt x="1713" y="20"/>
                  </a:lnTo>
                  <a:lnTo>
                    <a:pt x="1713" y="0"/>
                  </a:lnTo>
                  <a:lnTo>
                    <a:pt x="1716" y="0"/>
                  </a:lnTo>
                  <a:close/>
                  <a:moveTo>
                    <a:pt x="1747" y="0"/>
                  </a:moveTo>
                  <a:lnTo>
                    <a:pt x="1747" y="20"/>
                  </a:lnTo>
                  <a:lnTo>
                    <a:pt x="1743" y="20"/>
                  </a:lnTo>
                  <a:lnTo>
                    <a:pt x="1743" y="0"/>
                  </a:lnTo>
                  <a:lnTo>
                    <a:pt x="1747" y="0"/>
                  </a:lnTo>
                  <a:close/>
                  <a:moveTo>
                    <a:pt x="1777" y="0"/>
                  </a:moveTo>
                  <a:lnTo>
                    <a:pt x="1777" y="20"/>
                  </a:lnTo>
                  <a:lnTo>
                    <a:pt x="1773" y="20"/>
                  </a:lnTo>
                  <a:lnTo>
                    <a:pt x="1773" y="0"/>
                  </a:lnTo>
                  <a:lnTo>
                    <a:pt x="1777" y="0"/>
                  </a:lnTo>
                  <a:close/>
                  <a:moveTo>
                    <a:pt x="1806" y="0"/>
                  </a:moveTo>
                  <a:lnTo>
                    <a:pt x="1806" y="20"/>
                  </a:lnTo>
                  <a:lnTo>
                    <a:pt x="1803" y="20"/>
                  </a:lnTo>
                  <a:lnTo>
                    <a:pt x="1803" y="0"/>
                  </a:lnTo>
                  <a:lnTo>
                    <a:pt x="1806" y="0"/>
                  </a:lnTo>
                  <a:close/>
                  <a:moveTo>
                    <a:pt x="1837" y="0"/>
                  </a:moveTo>
                  <a:lnTo>
                    <a:pt x="1837" y="20"/>
                  </a:lnTo>
                  <a:lnTo>
                    <a:pt x="1833" y="20"/>
                  </a:lnTo>
                  <a:lnTo>
                    <a:pt x="1833" y="0"/>
                  </a:lnTo>
                  <a:lnTo>
                    <a:pt x="1837" y="0"/>
                  </a:lnTo>
                  <a:close/>
                  <a:moveTo>
                    <a:pt x="1866" y="0"/>
                  </a:moveTo>
                  <a:lnTo>
                    <a:pt x="1866" y="20"/>
                  </a:lnTo>
                  <a:lnTo>
                    <a:pt x="1863" y="20"/>
                  </a:lnTo>
                  <a:lnTo>
                    <a:pt x="1863" y="0"/>
                  </a:lnTo>
                  <a:lnTo>
                    <a:pt x="1866" y="0"/>
                  </a:lnTo>
                  <a:close/>
                  <a:moveTo>
                    <a:pt x="1897" y="0"/>
                  </a:moveTo>
                  <a:lnTo>
                    <a:pt x="1897" y="20"/>
                  </a:lnTo>
                  <a:lnTo>
                    <a:pt x="1893" y="20"/>
                  </a:lnTo>
                  <a:lnTo>
                    <a:pt x="1893" y="0"/>
                  </a:lnTo>
                  <a:lnTo>
                    <a:pt x="1897" y="0"/>
                  </a:lnTo>
                  <a:close/>
                  <a:moveTo>
                    <a:pt x="1926" y="0"/>
                  </a:moveTo>
                  <a:lnTo>
                    <a:pt x="1926" y="20"/>
                  </a:lnTo>
                  <a:lnTo>
                    <a:pt x="1923" y="20"/>
                  </a:lnTo>
                  <a:lnTo>
                    <a:pt x="1923" y="0"/>
                  </a:lnTo>
                  <a:lnTo>
                    <a:pt x="1926" y="0"/>
                  </a:lnTo>
                  <a:close/>
                  <a:moveTo>
                    <a:pt x="1957" y="0"/>
                  </a:moveTo>
                  <a:lnTo>
                    <a:pt x="1957" y="20"/>
                  </a:lnTo>
                  <a:lnTo>
                    <a:pt x="1953" y="20"/>
                  </a:lnTo>
                  <a:lnTo>
                    <a:pt x="1953" y="0"/>
                  </a:lnTo>
                  <a:lnTo>
                    <a:pt x="1957" y="0"/>
                  </a:lnTo>
                  <a:close/>
                  <a:moveTo>
                    <a:pt x="1987" y="0"/>
                  </a:moveTo>
                  <a:lnTo>
                    <a:pt x="1987" y="20"/>
                  </a:lnTo>
                  <a:lnTo>
                    <a:pt x="1983" y="20"/>
                  </a:lnTo>
                  <a:lnTo>
                    <a:pt x="1983" y="0"/>
                  </a:lnTo>
                  <a:lnTo>
                    <a:pt x="1987" y="0"/>
                  </a:lnTo>
                  <a:close/>
                  <a:moveTo>
                    <a:pt x="2017" y="0"/>
                  </a:moveTo>
                  <a:lnTo>
                    <a:pt x="2017" y="20"/>
                  </a:lnTo>
                  <a:lnTo>
                    <a:pt x="2014" y="20"/>
                  </a:lnTo>
                  <a:lnTo>
                    <a:pt x="2014" y="0"/>
                  </a:lnTo>
                  <a:lnTo>
                    <a:pt x="2017" y="0"/>
                  </a:lnTo>
                  <a:close/>
                  <a:moveTo>
                    <a:pt x="2047" y="0"/>
                  </a:moveTo>
                  <a:lnTo>
                    <a:pt x="2047" y="20"/>
                  </a:lnTo>
                  <a:lnTo>
                    <a:pt x="2043" y="20"/>
                  </a:lnTo>
                  <a:lnTo>
                    <a:pt x="2043" y="0"/>
                  </a:lnTo>
                  <a:lnTo>
                    <a:pt x="2047" y="0"/>
                  </a:lnTo>
                  <a:close/>
                  <a:moveTo>
                    <a:pt x="2077" y="0"/>
                  </a:moveTo>
                  <a:lnTo>
                    <a:pt x="2077" y="20"/>
                  </a:lnTo>
                  <a:lnTo>
                    <a:pt x="2074" y="20"/>
                  </a:lnTo>
                  <a:lnTo>
                    <a:pt x="2074" y="0"/>
                  </a:lnTo>
                  <a:lnTo>
                    <a:pt x="2077" y="0"/>
                  </a:lnTo>
                  <a:close/>
                  <a:moveTo>
                    <a:pt x="2107" y="0"/>
                  </a:moveTo>
                  <a:lnTo>
                    <a:pt x="2107" y="20"/>
                  </a:lnTo>
                  <a:lnTo>
                    <a:pt x="2103" y="20"/>
                  </a:lnTo>
                  <a:lnTo>
                    <a:pt x="2103" y="0"/>
                  </a:lnTo>
                  <a:lnTo>
                    <a:pt x="2107" y="0"/>
                  </a:lnTo>
                  <a:close/>
                  <a:moveTo>
                    <a:pt x="2137" y="0"/>
                  </a:moveTo>
                  <a:lnTo>
                    <a:pt x="2137" y="20"/>
                  </a:lnTo>
                  <a:lnTo>
                    <a:pt x="2134" y="20"/>
                  </a:lnTo>
                  <a:lnTo>
                    <a:pt x="2134" y="0"/>
                  </a:lnTo>
                  <a:lnTo>
                    <a:pt x="2137" y="0"/>
                  </a:lnTo>
                  <a:close/>
                  <a:moveTo>
                    <a:pt x="2167" y="0"/>
                  </a:moveTo>
                  <a:lnTo>
                    <a:pt x="2167" y="20"/>
                  </a:lnTo>
                  <a:lnTo>
                    <a:pt x="2164" y="20"/>
                  </a:lnTo>
                  <a:lnTo>
                    <a:pt x="2164" y="0"/>
                  </a:lnTo>
                  <a:lnTo>
                    <a:pt x="2167" y="0"/>
                  </a:lnTo>
                  <a:close/>
                  <a:moveTo>
                    <a:pt x="2197" y="0"/>
                  </a:moveTo>
                  <a:lnTo>
                    <a:pt x="2197" y="20"/>
                  </a:lnTo>
                  <a:lnTo>
                    <a:pt x="2194" y="20"/>
                  </a:lnTo>
                  <a:lnTo>
                    <a:pt x="2194" y="0"/>
                  </a:lnTo>
                  <a:lnTo>
                    <a:pt x="2197" y="0"/>
                  </a:lnTo>
                  <a:close/>
                  <a:moveTo>
                    <a:pt x="2227" y="0"/>
                  </a:moveTo>
                  <a:lnTo>
                    <a:pt x="2227" y="20"/>
                  </a:lnTo>
                  <a:lnTo>
                    <a:pt x="2224" y="20"/>
                  </a:lnTo>
                  <a:lnTo>
                    <a:pt x="2224" y="0"/>
                  </a:lnTo>
                  <a:lnTo>
                    <a:pt x="2227" y="0"/>
                  </a:lnTo>
                  <a:close/>
                  <a:moveTo>
                    <a:pt x="2257" y="0"/>
                  </a:moveTo>
                  <a:lnTo>
                    <a:pt x="2257" y="20"/>
                  </a:lnTo>
                  <a:lnTo>
                    <a:pt x="2254" y="20"/>
                  </a:lnTo>
                  <a:lnTo>
                    <a:pt x="2254" y="0"/>
                  </a:lnTo>
                  <a:lnTo>
                    <a:pt x="2257" y="0"/>
                  </a:lnTo>
                  <a:close/>
                  <a:moveTo>
                    <a:pt x="2287" y="0"/>
                  </a:moveTo>
                  <a:lnTo>
                    <a:pt x="2287" y="20"/>
                  </a:lnTo>
                  <a:lnTo>
                    <a:pt x="2284" y="20"/>
                  </a:lnTo>
                  <a:lnTo>
                    <a:pt x="2284" y="0"/>
                  </a:lnTo>
                  <a:lnTo>
                    <a:pt x="2287" y="0"/>
                  </a:lnTo>
                  <a:close/>
                  <a:moveTo>
                    <a:pt x="2317" y="0"/>
                  </a:moveTo>
                  <a:lnTo>
                    <a:pt x="2317" y="20"/>
                  </a:lnTo>
                  <a:lnTo>
                    <a:pt x="2314" y="20"/>
                  </a:lnTo>
                  <a:lnTo>
                    <a:pt x="2314" y="0"/>
                  </a:lnTo>
                  <a:lnTo>
                    <a:pt x="2317" y="0"/>
                  </a:lnTo>
                  <a:close/>
                  <a:moveTo>
                    <a:pt x="2347" y="0"/>
                  </a:moveTo>
                  <a:lnTo>
                    <a:pt x="2347" y="20"/>
                  </a:lnTo>
                  <a:lnTo>
                    <a:pt x="2344" y="20"/>
                  </a:lnTo>
                  <a:lnTo>
                    <a:pt x="2344" y="0"/>
                  </a:lnTo>
                  <a:lnTo>
                    <a:pt x="2347" y="0"/>
                  </a:lnTo>
                  <a:close/>
                  <a:moveTo>
                    <a:pt x="2378" y="0"/>
                  </a:moveTo>
                  <a:lnTo>
                    <a:pt x="2378" y="20"/>
                  </a:lnTo>
                  <a:lnTo>
                    <a:pt x="2374" y="20"/>
                  </a:lnTo>
                  <a:lnTo>
                    <a:pt x="2374" y="0"/>
                  </a:lnTo>
                  <a:lnTo>
                    <a:pt x="2378" y="0"/>
                  </a:lnTo>
                  <a:close/>
                  <a:moveTo>
                    <a:pt x="2407" y="0"/>
                  </a:moveTo>
                  <a:lnTo>
                    <a:pt x="2407" y="20"/>
                  </a:lnTo>
                  <a:lnTo>
                    <a:pt x="2404" y="20"/>
                  </a:lnTo>
                  <a:lnTo>
                    <a:pt x="2404" y="0"/>
                  </a:lnTo>
                  <a:lnTo>
                    <a:pt x="2407" y="0"/>
                  </a:lnTo>
                  <a:close/>
                  <a:moveTo>
                    <a:pt x="2438" y="0"/>
                  </a:moveTo>
                  <a:lnTo>
                    <a:pt x="2438" y="20"/>
                  </a:lnTo>
                  <a:lnTo>
                    <a:pt x="2434" y="20"/>
                  </a:lnTo>
                  <a:lnTo>
                    <a:pt x="2434" y="0"/>
                  </a:lnTo>
                  <a:lnTo>
                    <a:pt x="2438" y="0"/>
                  </a:lnTo>
                  <a:close/>
                  <a:moveTo>
                    <a:pt x="2467" y="0"/>
                  </a:moveTo>
                  <a:lnTo>
                    <a:pt x="2467" y="20"/>
                  </a:lnTo>
                  <a:lnTo>
                    <a:pt x="2464" y="20"/>
                  </a:lnTo>
                  <a:lnTo>
                    <a:pt x="2464" y="0"/>
                  </a:lnTo>
                  <a:lnTo>
                    <a:pt x="2467" y="0"/>
                  </a:lnTo>
                  <a:close/>
                  <a:moveTo>
                    <a:pt x="2498" y="0"/>
                  </a:moveTo>
                  <a:lnTo>
                    <a:pt x="2498" y="20"/>
                  </a:lnTo>
                  <a:lnTo>
                    <a:pt x="2494" y="20"/>
                  </a:lnTo>
                  <a:lnTo>
                    <a:pt x="2494" y="0"/>
                  </a:lnTo>
                  <a:lnTo>
                    <a:pt x="2498" y="0"/>
                  </a:lnTo>
                  <a:close/>
                  <a:moveTo>
                    <a:pt x="2528" y="0"/>
                  </a:moveTo>
                  <a:lnTo>
                    <a:pt x="2528" y="20"/>
                  </a:lnTo>
                  <a:lnTo>
                    <a:pt x="2524" y="20"/>
                  </a:lnTo>
                  <a:lnTo>
                    <a:pt x="2524" y="0"/>
                  </a:lnTo>
                  <a:lnTo>
                    <a:pt x="2528" y="0"/>
                  </a:lnTo>
                  <a:close/>
                  <a:moveTo>
                    <a:pt x="2558" y="0"/>
                  </a:moveTo>
                  <a:lnTo>
                    <a:pt x="2558" y="20"/>
                  </a:lnTo>
                  <a:lnTo>
                    <a:pt x="2555" y="20"/>
                  </a:lnTo>
                  <a:lnTo>
                    <a:pt x="2555" y="0"/>
                  </a:lnTo>
                  <a:lnTo>
                    <a:pt x="2558" y="0"/>
                  </a:lnTo>
                  <a:close/>
                  <a:moveTo>
                    <a:pt x="2588" y="0"/>
                  </a:moveTo>
                  <a:lnTo>
                    <a:pt x="2588" y="20"/>
                  </a:lnTo>
                  <a:lnTo>
                    <a:pt x="2584" y="20"/>
                  </a:lnTo>
                  <a:lnTo>
                    <a:pt x="2584" y="0"/>
                  </a:lnTo>
                  <a:lnTo>
                    <a:pt x="2588" y="0"/>
                  </a:lnTo>
                  <a:close/>
                  <a:moveTo>
                    <a:pt x="2618" y="0"/>
                  </a:moveTo>
                  <a:lnTo>
                    <a:pt x="2618" y="20"/>
                  </a:lnTo>
                  <a:lnTo>
                    <a:pt x="2615" y="20"/>
                  </a:lnTo>
                  <a:lnTo>
                    <a:pt x="2615" y="0"/>
                  </a:lnTo>
                  <a:lnTo>
                    <a:pt x="2618" y="0"/>
                  </a:lnTo>
                  <a:close/>
                  <a:moveTo>
                    <a:pt x="2648" y="0"/>
                  </a:moveTo>
                  <a:lnTo>
                    <a:pt x="2648" y="20"/>
                  </a:lnTo>
                  <a:lnTo>
                    <a:pt x="2644" y="20"/>
                  </a:lnTo>
                  <a:lnTo>
                    <a:pt x="2644" y="0"/>
                  </a:lnTo>
                  <a:lnTo>
                    <a:pt x="2648" y="0"/>
                  </a:lnTo>
                  <a:close/>
                  <a:moveTo>
                    <a:pt x="2678" y="0"/>
                  </a:moveTo>
                  <a:lnTo>
                    <a:pt x="2678" y="20"/>
                  </a:lnTo>
                  <a:lnTo>
                    <a:pt x="2675" y="20"/>
                  </a:lnTo>
                  <a:lnTo>
                    <a:pt x="2675" y="0"/>
                  </a:lnTo>
                  <a:lnTo>
                    <a:pt x="2678" y="0"/>
                  </a:lnTo>
                  <a:close/>
                  <a:moveTo>
                    <a:pt x="2708" y="0"/>
                  </a:moveTo>
                  <a:lnTo>
                    <a:pt x="2708" y="20"/>
                  </a:lnTo>
                  <a:lnTo>
                    <a:pt x="2705" y="20"/>
                  </a:lnTo>
                  <a:lnTo>
                    <a:pt x="2705" y="0"/>
                  </a:lnTo>
                  <a:lnTo>
                    <a:pt x="2708" y="0"/>
                  </a:lnTo>
                  <a:close/>
                  <a:moveTo>
                    <a:pt x="2738" y="0"/>
                  </a:moveTo>
                  <a:lnTo>
                    <a:pt x="2738" y="20"/>
                  </a:lnTo>
                  <a:lnTo>
                    <a:pt x="2735" y="20"/>
                  </a:lnTo>
                  <a:lnTo>
                    <a:pt x="2735" y="0"/>
                  </a:lnTo>
                  <a:lnTo>
                    <a:pt x="2738" y="0"/>
                  </a:lnTo>
                  <a:close/>
                  <a:moveTo>
                    <a:pt x="2768" y="0"/>
                  </a:moveTo>
                  <a:lnTo>
                    <a:pt x="2768" y="20"/>
                  </a:lnTo>
                  <a:lnTo>
                    <a:pt x="2765" y="20"/>
                  </a:lnTo>
                  <a:lnTo>
                    <a:pt x="2765" y="0"/>
                  </a:lnTo>
                  <a:lnTo>
                    <a:pt x="2768" y="0"/>
                  </a:lnTo>
                  <a:close/>
                  <a:moveTo>
                    <a:pt x="2798" y="0"/>
                  </a:moveTo>
                  <a:lnTo>
                    <a:pt x="2798" y="20"/>
                  </a:lnTo>
                  <a:lnTo>
                    <a:pt x="2795" y="20"/>
                  </a:lnTo>
                  <a:lnTo>
                    <a:pt x="2795" y="0"/>
                  </a:lnTo>
                  <a:lnTo>
                    <a:pt x="2798" y="0"/>
                  </a:lnTo>
                  <a:close/>
                  <a:moveTo>
                    <a:pt x="2828" y="0"/>
                  </a:moveTo>
                  <a:lnTo>
                    <a:pt x="2828" y="20"/>
                  </a:lnTo>
                  <a:lnTo>
                    <a:pt x="2825" y="20"/>
                  </a:lnTo>
                  <a:lnTo>
                    <a:pt x="2825" y="0"/>
                  </a:lnTo>
                  <a:lnTo>
                    <a:pt x="2828" y="0"/>
                  </a:lnTo>
                  <a:close/>
                  <a:moveTo>
                    <a:pt x="2858" y="0"/>
                  </a:moveTo>
                  <a:lnTo>
                    <a:pt x="2858" y="20"/>
                  </a:lnTo>
                  <a:lnTo>
                    <a:pt x="2855" y="20"/>
                  </a:lnTo>
                  <a:lnTo>
                    <a:pt x="2855" y="0"/>
                  </a:lnTo>
                  <a:lnTo>
                    <a:pt x="2858" y="0"/>
                  </a:lnTo>
                  <a:close/>
                  <a:moveTo>
                    <a:pt x="2888" y="0"/>
                  </a:moveTo>
                  <a:lnTo>
                    <a:pt x="2888" y="20"/>
                  </a:lnTo>
                  <a:lnTo>
                    <a:pt x="2885" y="20"/>
                  </a:lnTo>
                  <a:lnTo>
                    <a:pt x="2885" y="0"/>
                  </a:lnTo>
                  <a:lnTo>
                    <a:pt x="2888" y="0"/>
                  </a:lnTo>
                  <a:close/>
                  <a:moveTo>
                    <a:pt x="2919" y="0"/>
                  </a:moveTo>
                  <a:lnTo>
                    <a:pt x="2919" y="20"/>
                  </a:lnTo>
                  <a:lnTo>
                    <a:pt x="2915" y="20"/>
                  </a:lnTo>
                  <a:lnTo>
                    <a:pt x="2915" y="0"/>
                  </a:lnTo>
                  <a:lnTo>
                    <a:pt x="2919" y="0"/>
                  </a:lnTo>
                  <a:close/>
                  <a:moveTo>
                    <a:pt x="2948" y="0"/>
                  </a:moveTo>
                  <a:lnTo>
                    <a:pt x="2948" y="20"/>
                  </a:lnTo>
                  <a:lnTo>
                    <a:pt x="2945" y="20"/>
                  </a:lnTo>
                  <a:lnTo>
                    <a:pt x="2945" y="0"/>
                  </a:lnTo>
                  <a:lnTo>
                    <a:pt x="2948" y="0"/>
                  </a:lnTo>
                  <a:close/>
                  <a:moveTo>
                    <a:pt x="2979" y="0"/>
                  </a:moveTo>
                  <a:lnTo>
                    <a:pt x="2979" y="20"/>
                  </a:lnTo>
                  <a:lnTo>
                    <a:pt x="2975" y="20"/>
                  </a:lnTo>
                  <a:lnTo>
                    <a:pt x="2975" y="0"/>
                  </a:lnTo>
                  <a:lnTo>
                    <a:pt x="2979" y="0"/>
                  </a:lnTo>
                  <a:close/>
                  <a:moveTo>
                    <a:pt x="3008" y="0"/>
                  </a:moveTo>
                  <a:lnTo>
                    <a:pt x="3008" y="20"/>
                  </a:lnTo>
                  <a:lnTo>
                    <a:pt x="3005" y="20"/>
                  </a:lnTo>
                  <a:lnTo>
                    <a:pt x="3005" y="0"/>
                  </a:lnTo>
                  <a:lnTo>
                    <a:pt x="3008" y="0"/>
                  </a:lnTo>
                  <a:close/>
                  <a:moveTo>
                    <a:pt x="3039" y="0"/>
                  </a:moveTo>
                  <a:lnTo>
                    <a:pt x="3039" y="20"/>
                  </a:lnTo>
                  <a:lnTo>
                    <a:pt x="3035" y="20"/>
                  </a:lnTo>
                  <a:lnTo>
                    <a:pt x="3035" y="0"/>
                  </a:lnTo>
                  <a:lnTo>
                    <a:pt x="3039" y="0"/>
                  </a:lnTo>
                  <a:close/>
                  <a:moveTo>
                    <a:pt x="3069" y="0"/>
                  </a:moveTo>
                  <a:lnTo>
                    <a:pt x="3069" y="20"/>
                  </a:lnTo>
                  <a:lnTo>
                    <a:pt x="3065" y="20"/>
                  </a:lnTo>
                  <a:lnTo>
                    <a:pt x="3065" y="0"/>
                  </a:lnTo>
                  <a:lnTo>
                    <a:pt x="3069" y="0"/>
                  </a:lnTo>
                  <a:close/>
                  <a:moveTo>
                    <a:pt x="3099" y="0"/>
                  </a:moveTo>
                  <a:lnTo>
                    <a:pt x="3099" y="20"/>
                  </a:lnTo>
                  <a:lnTo>
                    <a:pt x="3096" y="20"/>
                  </a:lnTo>
                  <a:lnTo>
                    <a:pt x="3096" y="0"/>
                  </a:lnTo>
                  <a:lnTo>
                    <a:pt x="3099" y="0"/>
                  </a:lnTo>
                  <a:close/>
                  <a:moveTo>
                    <a:pt x="3129" y="0"/>
                  </a:moveTo>
                  <a:lnTo>
                    <a:pt x="3129" y="20"/>
                  </a:lnTo>
                  <a:lnTo>
                    <a:pt x="3125" y="20"/>
                  </a:lnTo>
                  <a:lnTo>
                    <a:pt x="3125" y="0"/>
                  </a:lnTo>
                  <a:lnTo>
                    <a:pt x="3129" y="0"/>
                  </a:lnTo>
                  <a:close/>
                  <a:moveTo>
                    <a:pt x="3159" y="0"/>
                  </a:moveTo>
                  <a:lnTo>
                    <a:pt x="3159" y="20"/>
                  </a:lnTo>
                  <a:lnTo>
                    <a:pt x="3156" y="20"/>
                  </a:lnTo>
                  <a:lnTo>
                    <a:pt x="3156" y="0"/>
                  </a:lnTo>
                  <a:lnTo>
                    <a:pt x="3159" y="0"/>
                  </a:lnTo>
                  <a:close/>
                  <a:moveTo>
                    <a:pt x="3189" y="0"/>
                  </a:moveTo>
                  <a:lnTo>
                    <a:pt x="3189" y="20"/>
                  </a:lnTo>
                  <a:lnTo>
                    <a:pt x="3185" y="20"/>
                  </a:lnTo>
                  <a:lnTo>
                    <a:pt x="3185" y="0"/>
                  </a:lnTo>
                  <a:lnTo>
                    <a:pt x="3189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auto">
            <a:xfrm>
              <a:off x="2459" y="1730"/>
              <a:ext cx="3153" cy="651"/>
            </a:xfrm>
            <a:custGeom>
              <a:avLst/>
              <a:gdLst>
                <a:gd name="T0" fmla="*/ 435 w 22450"/>
                <a:gd name="T1" fmla="*/ 665 h 4168"/>
                <a:gd name="T2" fmla="*/ 773 w 22450"/>
                <a:gd name="T3" fmla="*/ 516 h 4168"/>
                <a:gd name="T4" fmla="*/ 1044 w 22450"/>
                <a:gd name="T5" fmla="*/ 891 h 4168"/>
                <a:gd name="T6" fmla="*/ 1239 w 22450"/>
                <a:gd name="T7" fmla="*/ 1784 h 4168"/>
                <a:gd name="T8" fmla="*/ 1674 w 22450"/>
                <a:gd name="T9" fmla="*/ 2591 h 4168"/>
                <a:gd name="T10" fmla="*/ 1936 w 22450"/>
                <a:gd name="T11" fmla="*/ 3284 h 4168"/>
                <a:gd name="T12" fmla="*/ 2147 w 22450"/>
                <a:gd name="T13" fmla="*/ 3715 h 4168"/>
                <a:gd name="T14" fmla="*/ 2575 w 22450"/>
                <a:gd name="T15" fmla="*/ 2822 h 4168"/>
                <a:gd name="T16" fmla="*/ 2791 w 22450"/>
                <a:gd name="T17" fmla="*/ 2113 h 4168"/>
                <a:gd name="T18" fmla="*/ 3225 w 22450"/>
                <a:gd name="T19" fmla="*/ 1946 h 4168"/>
                <a:gd name="T20" fmla="*/ 3655 w 22450"/>
                <a:gd name="T21" fmla="*/ 1516 h 4168"/>
                <a:gd name="T22" fmla="*/ 4136 w 22450"/>
                <a:gd name="T23" fmla="*/ 1084 h 4168"/>
                <a:gd name="T24" fmla="*/ 4570 w 22450"/>
                <a:gd name="T25" fmla="*/ 670 h 4168"/>
                <a:gd name="T26" fmla="*/ 4867 w 22450"/>
                <a:gd name="T27" fmla="*/ 1235 h 4168"/>
                <a:gd name="T28" fmla="*/ 5269 w 22450"/>
                <a:gd name="T29" fmla="*/ 1646 h 4168"/>
                <a:gd name="T30" fmla="*/ 5404 w 22450"/>
                <a:gd name="T31" fmla="*/ 2089 h 4168"/>
                <a:gd name="T32" fmla="*/ 5877 w 22450"/>
                <a:gd name="T33" fmla="*/ 2872 h 4168"/>
                <a:gd name="T34" fmla="*/ 6148 w 22450"/>
                <a:gd name="T35" fmla="*/ 3586 h 4168"/>
                <a:gd name="T36" fmla="*/ 6833 w 22450"/>
                <a:gd name="T37" fmla="*/ 4092 h 4168"/>
                <a:gd name="T38" fmla="*/ 7111 w 22450"/>
                <a:gd name="T39" fmla="*/ 3811 h 4168"/>
                <a:gd name="T40" fmla="*/ 7382 w 22450"/>
                <a:gd name="T41" fmla="*/ 2959 h 4168"/>
                <a:gd name="T42" fmla="*/ 7529 w 22450"/>
                <a:gd name="T43" fmla="*/ 2407 h 4168"/>
                <a:gd name="T44" fmla="*/ 7957 w 22450"/>
                <a:gd name="T45" fmla="*/ 1796 h 4168"/>
                <a:gd name="T46" fmla="*/ 8387 w 22450"/>
                <a:gd name="T47" fmla="*/ 1757 h 4168"/>
                <a:gd name="T48" fmla="*/ 8922 w 22450"/>
                <a:gd name="T49" fmla="*/ 811 h 4168"/>
                <a:gd name="T50" fmla="*/ 9260 w 22450"/>
                <a:gd name="T51" fmla="*/ 300 h 4168"/>
                <a:gd name="T52" fmla="*/ 9463 w 22450"/>
                <a:gd name="T53" fmla="*/ 609 h 4168"/>
                <a:gd name="T54" fmla="*/ 9868 w 22450"/>
                <a:gd name="T55" fmla="*/ 1596 h 4168"/>
                <a:gd name="T56" fmla="*/ 10274 w 22450"/>
                <a:gd name="T57" fmla="*/ 2243 h 4168"/>
                <a:gd name="T58" fmla="*/ 10491 w 22450"/>
                <a:gd name="T59" fmla="*/ 2855 h 4168"/>
                <a:gd name="T60" fmla="*/ 10988 w 22450"/>
                <a:gd name="T61" fmla="*/ 3682 h 4168"/>
                <a:gd name="T62" fmla="*/ 11220 w 22450"/>
                <a:gd name="T63" fmla="*/ 3078 h 4168"/>
                <a:gd name="T64" fmla="*/ 11469 w 22450"/>
                <a:gd name="T65" fmla="*/ 2490 h 4168"/>
                <a:gd name="T66" fmla="*/ 11634 w 22450"/>
                <a:gd name="T67" fmla="*/ 1984 h 4168"/>
                <a:gd name="T68" fmla="*/ 12021 w 22450"/>
                <a:gd name="T69" fmla="*/ 1898 h 4168"/>
                <a:gd name="T70" fmla="*/ 12662 w 22450"/>
                <a:gd name="T71" fmla="*/ 1114 h 4168"/>
                <a:gd name="T72" fmla="*/ 12877 w 22450"/>
                <a:gd name="T73" fmla="*/ 1802 h 4168"/>
                <a:gd name="T74" fmla="*/ 12977 w 22450"/>
                <a:gd name="T75" fmla="*/ 2364 h 4168"/>
                <a:gd name="T76" fmla="*/ 13344 w 22450"/>
                <a:gd name="T77" fmla="*/ 2855 h 4168"/>
                <a:gd name="T78" fmla="*/ 13575 w 22450"/>
                <a:gd name="T79" fmla="*/ 2036 h 4168"/>
                <a:gd name="T80" fmla="*/ 13762 w 22450"/>
                <a:gd name="T81" fmla="*/ 1496 h 4168"/>
                <a:gd name="T82" fmla="*/ 14127 w 22450"/>
                <a:gd name="T83" fmla="*/ 461 h 4168"/>
                <a:gd name="T84" fmla="*/ 14508 w 22450"/>
                <a:gd name="T85" fmla="*/ 327 h 4168"/>
                <a:gd name="T86" fmla="*/ 15096 w 22450"/>
                <a:gd name="T87" fmla="*/ 1029 h 4168"/>
                <a:gd name="T88" fmla="*/ 15813 w 22450"/>
                <a:gd name="T89" fmla="*/ 1847 h 4168"/>
                <a:gd name="T90" fmla="*/ 15942 w 22450"/>
                <a:gd name="T91" fmla="*/ 2398 h 4168"/>
                <a:gd name="T92" fmla="*/ 16051 w 22450"/>
                <a:gd name="T93" fmla="*/ 2841 h 4168"/>
                <a:gd name="T94" fmla="*/ 16577 w 22450"/>
                <a:gd name="T95" fmla="*/ 2203 h 4168"/>
                <a:gd name="T96" fmla="*/ 16980 w 22450"/>
                <a:gd name="T97" fmla="*/ 1563 h 4168"/>
                <a:gd name="T98" fmla="*/ 17187 w 22450"/>
                <a:gd name="T99" fmla="*/ 1149 h 4168"/>
                <a:gd name="T100" fmla="*/ 17624 w 22450"/>
                <a:gd name="T101" fmla="*/ 699 h 4168"/>
                <a:gd name="T102" fmla="*/ 17851 w 22450"/>
                <a:gd name="T103" fmla="*/ 202 h 4168"/>
                <a:gd name="T104" fmla="*/ 18433 w 22450"/>
                <a:gd name="T105" fmla="*/ 312 h 4168"/>
                <a:gd name="T106" fmla="*/ 18703 w 22450"/>
                <a:gd name="T107" fmla="*/ 688 h 4168"/>
                <a:gd name="T108" fmla="*/ 19248 w 22450"/>
                <a:gd name="T109" fmla="*/ 1546 h 4168"/>
                <a:gd name="T110" fmla="*/ 19685 w 22450"/>
                <a:gd name="T111" fmla="*/ 1801 h 4168"/>
                <a:gd name="T112" fmla="*/ 19842 w 22450"/>
                <a:gd name="T113" fmla="*/ 2432 h 4168"/>
                <a:gd name="T114" fmla="*/ 19905 w 22450"/>
                <a:gd name="T115" fmla="*/ 2848 h 4168"/>
                <a:gd name="T116" fmla="*/ 20620 w 22450"/>
                <a:gd name="T117" fmla="*/ 2855 h 4168"/>
                <a:gd name="T118" fmla="*/ 20850 w 22450"/>
                <a:gd name="T119" fmla="*/ 2406 h 4168"/>
                <a:gd name="T120" fmla="*/ 21780 w 22450"/>
                <a:gd name="T121" fmla="*/ 2791 h 4168"/>
                <a:gd name="T122" fmla="*/ 21916 w 22450"/>
                <a:gd name="T123" fmla="*/ 3233 h 4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450" h="4168">
                  <a:moveTo>
                    <a:pt x="15" y="1088"/>
                  </a:moveTo>
                  <a:lnTo>
                    <a:pt x="122" y="980"/>
                  </a:lnTo>
                  <a:cubicBezTo>
                    <a:pt x="137" y="965"/>
                    <a:pt x="161" y="965"/>
                    <a:pt x="176" y="980"/>
                  </a:cubicBezTo>
                  <a:cubicBezTo>
                    <a:pt x="191" y="995"/>
                    <a:pt x="191" y="1019"/>
                    <a:pt x="176" y="1034"/>
                  </a:cubicBezTo>
                  <a:lnTo>
                    <a:pt x="68" y="1141"/>
                  </a:lnTo>
                  <a:cubicBezTo>
                    <a:pt x="53" y="1156"/>
                    <a:pt x="29" y="1156"/>
                    <a:pt x="15" y="1141"/>
                  </a:cubicBezTo>
                  <a:cubicBezTo>
                    <a:pt x="0" y="1126"/>
                    <a:pt x="0" y="1102"/>
                    <a:pt x="15" y="1088"/>
                  </a:cubicBezTo>
                  <a:close/>
                  <a:moveTo>
                    <a:pt x="230" y="873"/>
                  </a:moveTo>
                  <a:lnTo>
                    <a:pt x="231" y="872"/>
                  </a:lnTo>
                  <a:lnTo>
                    <a:pt x="336" y="764"/>
                  </a:lnTo>
                  <a:cubicBezTo>
                    <a:pt x="350" y="749"/>
                    <a:pt x="375" y="749"/>
                    <a:pt x="390" y="764"/>
                  </a:cubicBezTo>
                  <a:cubicBezTo>
                    <a:pt x="405" y="779"/>
                    <a:pt x="405" y="803"/>
                    <a:pt x="390" y="818"/>
                  </a:cubicBezTo>
                  <a:lnTo>
                    <a:pt x="284" y="925"/>
                  </a:lnTo>
                  <a:lnTo>
                    <a:pt x="283" y="926"/>
                  </a:lnTo>
                  <a:cubicBezTo>
                    <a:pt x="268" y="941"/>
                    <a:pt x="244" y="941"/>
                    <a:pt x="230" y="926"/>
                  </a:cubicBezTo>
                  <a:cubicBezTo>
                    <a:pt x="215" y="912"/>
                    <a:pt x="215" y="887"/>
                    <a:pt x="230" y="873"/>
                  </a:cubicBezTo>
                  <a:close/>
                  <a:moveTo>
                    <a:pt x="442" y="656"/>
                  </a:moveTo>
                  <a:lnTo>
                    <a:pt x="442" y="656"/>
                  </a:lnTo>
                  <a:lnTo>
                    <a:pt x="435" y="665"/>
                  </a:lnTo>
                  <a:lnTo>
                    <a:pt x="503" y="530"/>
                  </a:lnTo>
                  <a:cubicBezTo>
                    <a:pt x="513" y="511"/>
                    <a:pt x="536" y="503"/>
                    <a:pt x="554" y="513"/>
                  </a:cubicBezTo>
                  <a:cubicBezTo>
                    <a:pt x="573" y="522"/>
                    <a:pt x="581" y="545"/>
                    <a:pt x="571" y="564"/>
                  </a:cubicBezTo>
                  <a:lnTo>
                    <a:pt x="503" y="699"/>
                  </a:lnTo>
                  <a:cubicBezTo>
                    <a:pt x="502" y="703"/>
                    <a:pt x="499" y="706"/>
                    <a:pt x="497" y="709"/>
                  </a:cubicBezTo>
                  <a:lnTo>
                    <a:pt x="496" y="709"/>
                  </a:lnTo>
                  <a:cubicBezTo>
                    <a:pt x="482" y="724"/>
                    <a:pt x="458" y="724"/>
                    <a:pt x="443" y="710"/>
                  </a:cubicBezTo>
                  <a:cubicBezTo>
                    <a:pt x="428" y="695"/>
                    <a:pt x="428" y="671"/>
                    <a:pt x="442" y="656"/>
                  </a:cubicBezTo>
                  <a:close/>
                  <a:moveTo>
                    <a:pt x="571" y="394"/>
                  </a:moveTo>
                  <a:lnTo>
                    <a:pt x="639" y="258"/>
                  </a:lnTo>
                  <a:cubicBezTo>
                    <a:pt x="649" y="239"/>
                    <a:pt x="672" y="231"/>
                    <a:pt x="690" y="241"/>
                  </a:cubicBezTo>
                  <a:cubicBezTo>
                    <a:pt x="709" y="250"/>
                    <a:pt x="717" y="273"/>
                    <a:pt x="707" y="292"/>
                  </a:cubicBezTo>
                  <a:lnTo>
                    <a:pt x="639" y="428"/>
                  </a:lnTo>
                  <a:cubicBezTo>
                    <a:pt x="630" y="446"/>
                    <a:pt x="607" y="454"/>
                    <a:pt x="588" y="445"/>
                  </a:cubicBezTo>
                  <a:cubicBezTo>
                    <a:pt x="570" y="435"/>
                    <a:pt x="562" y="412"/>
                    <a:pt x="571" y="394"/>
                  </a:cubicBezTo>
                  <a:close/>
                  <a:moveTo>
                    <a:pt x="775" y="346"/>
                  </a:moveTo>
                  <a:lnTo>
                    <a:pt x="842" y="482"/>
                  </a:lnTo>
                  <a:cubicBezTo>
                    <a:pt x="851" y="501"/>
                    <a:pt x="843" y="524"/>
                    <a:pt x="824" y="533"/>
                  </a:cubicBezTo>
                  <a:cubicBezTo>
                    <a:pt x="805" y="542"/>
                    <a:pt x="783" y="535"/>
                    <a:pt x="773" y="516"/>
                  </a:cubicBezTo>
                  <a:lnTo>
                    <a:pt x="706" y="379"/>
                  </a:lnTo>
                  <a:cubicBezTo>
                    <a:pt x="697" y="360"/>
                    <a:pt x="705" y="338"/>
                    <a:pt x="724" y="328"/>
                  </a:cubicBezTo>
                  <a:cubicBezTo>
                    <a:pt x="743" y="319"/>
                    <a:pt x="765" y="327"/>
                    <a:pt x="775" y="346"/>
                  </a:cubicBezTo>
                  <a:close/>
                  <a:moveTo>
                    <a:pt x="909" y="619"/>
                  </a:moveTo>
                  <a:lnTo>
                    <a:pt x="932" y="666"/>
                  </a:lnTo>
                  <a:lnTo>
                    <a:pt x="976" y="755"/>
                  </a:lnTo>
                  <a:cubicBezTo>
                    <a:pt x="985" y="773"/>
                    <a:pt x="978" y="796"/>
                    <a:pt x="959" y="806"/>
                  </a:cubicBezTo>
                  <a:cubicBezTo>
                    <a:pt x="940" y="815"/>
                    <a:pt x="917" y="807"/>
                    <a:pt x="908" y="789"/>
                  </a:cubicBezTo>
                  <a:lnTo>
                    <a:pt x="863" y="699"/>
                  </a:lnTo>
                  <a:lnTo>
                    <a:pt x="840" y="652"/>
                  </a:lnTo>
                  <a:cubicBezTo>
                    <a:pt x="831" y="633"/>
                    <a:pt x="839" y="611"/>
                    <a:pt x="858" y="601"/>
                  </a:cubicBezTo>
                  <a:cubicBezTo>
                    <a:pt x="877" y="592"/>
                    <a:pt x="899" y="600"/>
                    <a:pt x="909" y="619"/>
                  </a:cubicBezTo>
                  <a:close/>
                  <a:moveTo>
                    <a:pt x="1044" y="891"/>
                  </a:moveTo>
                  <a:lnTo>
                    <a:pt x="1112" y="1027"/>
                  </a:lnTo>
                  <a:cubicBezTo>
                    <a:pt x="1121" y="1045"/>
                    <a:pt x="1114" y="1068"/>
                    <a:pt x="1095" y="1078"/>
                  </a:cubicBezTo>
                  <a:cubicBezTo>
                    <a:pt x="1076" y="1087"/>
                    <a:pt x="1053" y="1079"/>
                    <a:pt x="1044" y="1061"/>
                  </a:cubicBezTo>
                  <a:lnTo>
                    <a:pt x="976" y="925"/>
                  </a:lnTo>
                  <a:cubicBezTo>
                    <a:pt x="967" y="906"/>
                    <a:pt x="974" y="883"/>
                    <a:pt x="993" y="874"/>
                  </a:cubicBezTo>
                  <a:cubicBezTo>
                    <a:pt x="1012" y="864"/>
                    <a:pt x="1035" y="872"/>
                    <a:pt x="1044" y="891"/>
                  </a:cubicBezTo>
                  <a:close/>
                  <a:moveTo>
                    <a:pt x="1168" y="1176"/>
                  </a:moveTo>
                  <a:lnTo>
                    <a:pt x="1204" y="1324"/>
                  </a:lnTo>
                  <a:cubicBezTo>
                    <a:pt x="1209" y="1344"/>
                    <a:pt x="1197" y="1364"/>
                    <a:pt x="1176" y="1370"/>
                  </a:cubicBezTo>
                  <a:cubicBezTo>
                    <a:pt x="1156" y="1375"/>
                    <a:pt x="1135" y="1362"/>
                    <a:pt x="1130" y="1342"/>
                  </a:cubicBezTo>
                  <a:lnTo>
                    <a:pt x="1094" y="1194"/>
                  </a:lnTo>
                  <a:cubicBezTo>
                    <a:pt x="1089" y="1174"/>
                    <a:pt x="1101" y="1153"/>
                    <a:pt x="1122" y="1148"/>
                  </a:cubicBezTo>
                  <a:cubicBezTo>
                    <a:pt x="1142" y="1143"/>
                    <a:pt x="1163" y="1156"/>
                    <a:pt x="1168" y="1176"/>
                  </a:cubicBezTo>
                  <a:close/>
                  <a:moveTo>
                    <a:pt x="1241" y="1471"/>
                  </a:moveTo>
                  <a:lnTo>
                    <a:pt x="1277" y="1619"/>
                  </a:lnTo>
                  <a:cubicBezTo>
                    <a:pt x="1282" y="1639"/>
                    <a:pt x="1269" y="1660"/>
                    <a:pt x="1249" y="1665"/>
                  </a:cubicBezTo>
                  <a:cubicBezTo>
                    <a:pt x="1229" y="1670"/>
                    <a:pt x="1208" y="1657"/>
                    <a:pt x="1203" y="1637"/>
                  </a:cubicBezTo>
                  <a:lnTo>
                    <a:pt x="1167" y="1489"/>
                  </a:lnTo>
                  <a:cubicBezTo>
                    <a:pt x="1162" y="1469"/>
                    <a:pt x="1174" y="1448"/>
                    <a:pt x="1195" y="1443"/>
                  </a:cubicBezTo>
                  <a:cubicBezTo>
                    <a:pt x="1215" y="1438"/>
                    <a:pt x="1235" y="1451"/>
                    <a:pt x="1241" y="1471"/>
                  </a:cubicBezTo>
                  <a:close/>
                  <a:moveTo>
                    <a:pt x="1313" y="1766"/>
                  </a:moveTo>
                  <a:lnTo>
                    <a:pt x="1350" y="1914"/>
                  </a:lnTo>
                  <a:cubicBezTo>
                    <a:pt x="1355" y="1934"/>
                    <a:pt x="1342" y="1955"/>
                    <a:pt x="1322" y="1960"/>
                  </a:cubicBezTo>
                  <a:cubicBezTo>
                    <a:pt x="1301" y="1965"/>
                    <a:pt x="1281" y="1952"/>
                    <a:pt x="1276" y="1932"/>
                  </a:cubicBezTo>
                  <a:lnTo>
                    <a:pt x="1239" y="1784"/>
                  </a:lnTo>
                  <a:cubicBezTo>
                    <a:pt x="1234" y="1764"/>
                    <a:pt x="1247" y="1743"/>
                    <a:pt x="1267" y="1738"/>
                  </a:cubicBezTo>
                  <a:cubicBezTo>
                    <a:pt x="1288" y="1733"/>
                    <a:pt x="1308" y="1746"/>
                    <a:pt x="1313" y="1766"/>
                  </a:cubicBezTo>
                  <a:close/>
                  <a:moveTo>
                    <a:pt x="1404" y="2046"/>
                  </a:moveTo>
                  <a:lnTo>
                    <a:pt x="1472" y="2182"/>
                  </a:lnTo>
                  <a:cubicBezTo>
                    <a:pt x="1481" y="2201"/>
                    <a:pt x="1473" y="2224"/>
                    <a:pt x="1455" y="2233"/>
                  </a:cubicBezTo>
                  <a:cubicBezTo>
                    <a:pt x="1436" y="2242"/>
                    <a:pt x="1413" y="2235"/>
                    <a:pt x="1404" y="2216"/>
                  </a:cubicBezTo>
                  <a:lnTo>
                    <a:pt x="1336" y="2080"/>
                  </a:lnTo>
                  <a:cubicBezTo>
                    <a:pt x="1326" y="2061"/>
                    <a:pt x="1334" y="2038"/>
                    <a:pt x="1353" y="2029"/>
                  </a:cubicBezTo>
                  <a:cubicBezTo>
                    <a:pt x="1371" y="2020"/>
                    <a:pt x="1394" y="2027"/>
                    <a:pt x="1404" y="2046"/>
                  </a:cubicBezTo>
                  <a:close/>
                  <a:moveTo>
                    <a:pt x="1540" y="2318"/>
                  </a:moveTo>
                  <a:lnTo>
                    <a:pt x="1575" y="2389"/>
                  </a:lnTo>
                  <a:lnTo>
                    <a:pt x="1607" y="2454"/>
                  </a:lnTo>
                  <a:cubicBezTo>
                    <a:pt x="1617" y="2473"/>
                    <a:pt x="1609" y="2496"/>
                    <a:pt x="1590" y="2505"/>
                  </a:cubicBezTo>
                  <a:cubicBezTo>
                    <a:pt x="1571" y="2514"/>
                    <a:pt x="1548" y="2507"/>
                    <a:pt x="1539" y="2488"/>
                  </a:cubicBezTo>
                  <a:lnTo>
                    <a:pt x="1507" y="2423"/>
                  </a:lnTo>
                  <a:lnTo>
                    <a:pt x="1472" y="2352"/>
                  </a:lnTo>
                  <a:cubicBezTo>
                    <a:pt x="1462" y="2333"/>
                    <a:pt x="1470" y="2310"/>
                    <a:pt x="1489" y="2301"/>
                  </a:cubicBezTo>
                  <a:cubicBezTo>
                    <a:pt x="1507" y="2291"/>
                    <a:pt x="1530" y="2299"/>
                    <a:pt x="1540" y="2318"/>
                  </a:cubicBezTo>
                  <a:close/>
                  <a:moveTo>
                    <a:pt x="1674" y="2591"/>
                  </a:moveTo>
                  <a:lnTo>
                    <a:pt x="1741" y="2727"/>
                  </a:lnTo>
                  <a:cubicBezTo>
                    <a:pt x="1750" y="2746"/>
                    <a:pt x="1743" y="2769"/>
                    <a:pt x="1724" y="2778"/>
                  </a:cubicBezTo>
                  <a:cubicBezTo>
                    <a:pt x="1705" y="2787"/>
                    <a:pt x="1682" y="2780"/>
                    <a:pt x="1673" y="2761"/>
                  </a:cubicBezTo>
                  <a:lnTo>
                    <a:pt x="1606" y="2624"/>
                  </a:lnTo>
                  <a:cubicBezTo>
                    <a:pt x="1597" y="2605"/>
                    <a:pt x="1605" y="2583"/>
                    <a:pt x="1623" y="2573"/>
                  </a:cubicBezTo>
                  <a:cubicBezTo>
                    <a:pt x="1642" y="2564"/>
                    <a:pt x="1665" y="2572"/>
                    <a:pt x="1674" y="2591"/>
                  </a:cubicBezTo>
                  <a:close/>
                  <a:moveTo>
                    <a:pt x="1808" y="2863"/>
                  </a:moveTo>
                  <a:lnTo>
                    <a:pt x="1877" y="2999"/>
                  </a:lnTo>
                  <a:cubicBezTo>
                    <a:pt x="1886" y="3017"/>
                    <a:pt x="1879" y="3040"/>
                    <a:pt x="1860" y="3050"/>
                  </a:cubicBezTo>
                  <a:cubicBezTo>
                    <a:pt x="1841" y="3059"/>
                    <a:pt x="1819" y="3052"/>
                    <a:pt x="1809" y="3033"/>
                  </a:cubicBezTo>
                  <a:lnTo>
                    <a:pt x="1741" y="2897"/>
                  </a:lnTo>
                  <a:cubicBezTo>
                    <a:pt x="1731" y="2879"/>
                    <a:pt x="1739" y="2856"/>
                    <a:pt x="1757" y="2846"/>
                  </a:cubicBezTo>
                  <a:cubicBezTo>
                    <a:pt x="1776" y="2837"/>
                    <a:pt x="1799" y="2844"/>
                    <a:pt x="1808" y="2863"/>
                  </a:cubicBezTo>
                  <a:close/>
                  <a:moveTo>
                    <a:pt x="1945" y="3134"/>
                  </a:moveTo>
                  <a:lnTo>
                    <a:pt x="2003" y="3249"/>
                  </a:lnTo>
                  <a:lnTo>
                    <a:pt x="2014" y="3271"/>
                  </a:lnTo>
                  <a:cubicBezTo>
                    <a:pt x="2023" y="3289"/>
                    <a:pt x="2015" y="3312"/>
                    <a:pt x="1996" y="3322"/>
                  </a:cubicBezTo>
                  <a:cubicBezTo>
                    <a:pt x="1978" y="3331"/>
                    <a:pt x="1955" y="3323"/>
                    <a:pt x="1946" y="3304"/>
                  </a:cubicBezTo>
                  <a:lnTo>
                    <a:pt x="1936" y="3284"/>
                  </a:lnTo>
                  <a:lnTo>
                    <a:pt x="1878" y="3169"/>
                  </a:lnTo>
                  <a:cubicBezTo>
                    <a:pt x="1868" y="3150"/>
                    <a:pt x="1876" y="3127"/>
                    <a:pt x="1894" y="3118"/>
                  </a:cubicBezTo>
                  <a:cubicBezTo>
                    <a:pt x="1913" y="3108"/>
                    <a:pt x="1936" y="3116"/>
                    <a:pt x="1945" y="3134"/>
                  </a:cubicBezTo>
                  <a:close/>
                  <a:moveTo>
                    <a:pt x="2081" y="3407"/>
                  </a:moveTo>
                  <a:lnTo>
                    <a:pt x="2148" y="3544"/>
                  </a:lnTo>
                  <a:cubicBezTo>
                    <a:pt x="2157" y="3562"/>
                    <a:pt x="2149" y="3585"/>
                    <a:pt x="2130" y="3594"/>
                  </a:cubicBezTo>
                  <a:cubicBezTo>
                    <a:pt x="2112" y="3604"/>
                    <a:pt x="2089" y="3596"/>
                    <a:pt x="2080" y="3577"/>
                  </a:cubicBezTo>
                  <a:lnTo>
                    <a:pt x="2013" y="3441"/>
                  </a:lnTo>
                  <a:cubicBezTo>
                    <a:pt x="2003" y="3422"/>
                    <a:pt x="2011" y="3399"/>
                    <a:pt x="2030" y="3390"/>
                  </a:cubicBezTo>
                  <a:cubicBezTo>
                    <a:pt x="2049" y="3380"/>
                    <a:pt x="2072" y="3388"/>
                    <a:pt x="2081" y="3407"/>
                  </a:cubicBezTo>
                  <a:close/>
                  <a:moveTo>
                    <a:pt x="2215" y="3680"/>
                  </a:moveTo>
                  <a:lnTo>
                    <a:pt x="2216" y="3682"/>
                  </a:lnTo>
                  <a:lnTo>
                    <a:pt x="2147" y="3681"/>
                  </a:lnTo>
                  <a:lnTo>
                    <a:pt x="2215" y="3547"/>
                  </a:lnTo>
                  <a:cubicBezTo>
                    <a:pt x="2224" y="3528"/>
                    <a:pt x="2247" y="3521"/>
                    <a:pt x="2266" y="3530"/>
                  </a:cubicBezTo>
                  <a:cubicBezTo>
                    <a:pt x="2284" y="3540"/>
                    <a:pt x="2292" y="3562"/>
                    <a:pt x="2283" y="3581"/>
                  </a:cubicBezTo>
                  <a:lnTo>
                    <a:pt x="2215" y="3715"/>
                  </a:lnTo>
                  <a:cubicBezTo>
                    <a:pt x="2209" y="3728"/>
                    <a:pt x="2196" y="3737"/>
                    <a:pt x="2181" y="3736"/>
                  </a:cubicBezTo>
                  <a:cubicBezTo>
                    <a:pt x="2167" y="3736"/>
                    <a:pt x="2154" y="3728"/>
                    <a:pt x="2147" y="3715"/>
                  </a:cubicBezTo>
                  <a:lnTo>
                    <a:pt x="2147" y="3713"/>
                  </a:lnTo>
                  <a:cubicBezTo>
                    <a:pt x="2137" y="3695"/>
                    <a:pt x="2145" y="3672"/>
                    <a:pt x="2164" y="3663"/>
                  </a:cubicBezTo>
                  <a:cubicBezTo>
                    <a:pt x="2183" y="3653"/>
                    <a:pt x="2205" y="3661"/>
                    <a:pt x="2215" y="3680"/>
                  </a:cubicBezTo>
                  <a:close/>
                  <a:moveTo>
                    <a:pt x="2283" y="3411"/>
                  </a:moveTo>
                  <a:lnTo>
                    <a:pt x="2351" y="3275"/>
                  </a:lnTo>
                  <a:cubicBezTo>
                    <a:pt x="2360" y="3257"/>
                    <a:pt x="2383" y="3249"/>
                    <a:pt x="2402" y="3258"/>
                  </a:cubicBezTo>
                  <a:cubicBezTo>
                    <a:pt x="2420" y="3268"/>
                    <a:pt x="2428" y="3291"/>
                    <a:pt x="2419" y="3309"/>
                  </a:cubicBezTo>
                  <a:lnTo>
                    <a:pt x="2351" y="3445"/>
                  </a:lnTo>
                  <a:cubicBezTo>
                    <a:pt x="2341" y="3464"/>
                    <a:pt x="2318" y="3472"/>
                    <a:pt x="2300" y="3462"/>
                  </a:cubicBezTo>
                  <a:cubicBezTo>
                    <a:pt x="2281" y="3453"/>
                    <a:pt x="2273" y="3430"/>
                    <a:pt x="2283" y="3411"/>
                  </a:cubicBezTo>
                  <a:close/>
                  <a:moveTo>
                    <a:pt x="2418" y="3139"/>
                  </a:moveTo>
                  <a:lnTo>
                    <a:pt x="2486" y="3003"/>
                  </a:lnTo>
                  <a:cubicBezTo>
                    <a:pt x="2495" y="2984"/>
                    <a:pt x="2518" y="2977"/>
                    <a:pt x="2536" y="2986"/>
                  </a:cubicBezTo>
                  <a:cubicBezTo>
                    <a:pt x="2555" y="2995"/>
                    <a:pt x="2563" y="3018"/>
                    <a:pt x="2554" y="3037"/>
                  </a:cubicBezTo>
                  <a:lnTo>
                    <a:pt x="2486" y="3173"/>
                  </a:lnTo>
                  <a:cubicBezTo>
                    <a:pt x="2477" y="3192"/>
                    <a:pt x="2454" y="3200"/>
                    <a:pt x="2435" y="3190"/>
                  </a:cubicBezTo>
                  <a:cubicBezTo>
                    <a:pt x="2416" y="3181"/>
                    <a:pt x="2409" y="3158"/>
                    <a:pt x="2418" y="3139"/>
                  </a:cubicBezTo>
                  <a:close/>
                  <a:moveTo>
                    <a:pt x="2553" y="2867"/>
                  </a:moveTo>
                  <a:lnTo>
                    <a:pt x="2575" y="2822"/>
                  </a:lnTo>
                  <a:lnTo>
                    <a:pt x="2573" y="2829"/>
                  </a:lnTo>
                  <a:lnTo>
                    <a:pt x="2597" y="2731"/>
                  </a:lnTo>
                  <a:cubicBezTo>
                    <a:pt x="2602" y="2710"/>
                    <a:pt x="2623" y="2698"/>
                    <a:pt x="2643" y="2703"/>
                  </a:cubicBezTo>
                  <a:cubicBezTo>
                    <a:pt x="2664" y="2708"/>
                    <a:pt x="2676" y="2729"/>
                    <a:pt x="2671" y="2749"/>
                  </a:cubicBezTo>
                  <a:lnTo>
                    <a:pt x="2646" y="2848"/>
                  </a:lnTo>
                  <a:cubicBezTo>
                    <a:pt x="2646" y="2850"/>
                    <a:pt x="2645" y="2853"/>
                    <a:pt x="2644" y="2855"/>
                  </a:cubicBezTo>
                  <a:lnTo>
                    <a:pt x="2621" y="2901"/>
                  </a:lnTo>
                  <a:cubicBezTo>
                    <a:pt x="2612" y="2919"/>
                    <a:pt x="2589" y="2927"/>
                    <a:pt x="2570" y="2918"/>
                  </a:cubicBezTo>
                  <a:cubicBezTo>
                    <a:pt x="2551" y="2908"/>
                    <a:pt x="2544" y="2886"/>
                    <a:pt x="2553" y="2867"/>
                  </a:cubicBezTo>
                  <a:close/>
                  <a:moveTo>
                    <a:pt x="2634" y="2583"/>
                  </a:moveTo>
                  <a:lnTo>
                    <a:pt x="2671" y="2436"/>
                  </a:lnTo>
                  <a:cubicBezTo>
                    <a:pt x="2676" y="2416"/>
                    <a:pt x="2697" y="2403"/>
                    <a:pt x="2717" y="2408"/>
                  </a:cubicBezTo>
                  <a:cubicBezTo>
                    <a:pt x="2737" y="2413"/>
                    <a:pt x="2750" y="2434"/>
                    <a:pt x="2745" y="2454"/>
                  </a:cubicBezTo>
                  <a:lnTo>
                    <a:pt x="2708" y="2602"/>
                  </a:lnTo>
                  <a:cubicBezTo>
                    <a:pt x="2703" y="2622"/>
                    <a:pt x="2682" y="2635"/>
                    <a:pt x="2662" y="2629"/>
                  </a:cubicBezTo>
                  <a:cubicBezTo>
                    <a:pt x="2641" y="2624"/>
                    <a:pt x="2629" y="2604"/>
                    <a:pt x="2634" y="2583"/>
                  </a:cubicBezTo>
                  <a:close/>
                  <a:moveTo>
                    <a:pt x="2708" y="2288"/>
                  </a:moveTo>
                  <a:lnTo>
                    <a:pt x="2745" y="2141"/>
                  </a:lnTo>
                  <a:cubicBezTo>
                    <a:pt x="2750" y="2121"/>
                    <a:pt x="2770" y="2108"/>
                    <a:pt x="2791" y="2113"/>
                  </a:cubicBezTo>
                  <a:cubicBezTo>
                    <a:pt x="2811" y="2118"/>
                    <a:pt x="2823" y="2139"/>
                    <a:pt x="2818" y="2159"/>
                  </a:cubicBezTo>
                  <a:lnTo>
                    <a:pt x="2782" y="2307"/>
                  </a:lnTo>
                  <a:cubicBezTo>
                    <a:pt x="2776" y="2327"/>
                    <a:pt x="2756" y="2340"/>
                    <a:pt x="2735" y="2334"/>
                  </a:cubicBezTo>
                  <a:cubicBezTo>
                    <a:pt x="2715" y="2329"/>
                    <a:pt x="2703" y="2309"/>
                    <a:pt x="2708" y="2288"/>
                  </a:cubicBezTo>
                  <a:close/>
                  <a:moveTo>
                    <a:pt x="2782" y="1993"/>
                  </a:moveTo>
                  <a:lnTo>
                    <a:pt x="2789" y="1965"/>
                  </a:lnTo>
                  <a:cubicBezTo>
                    <a:pt x="2793" y="1948"/>
                    <a:pt x="2808" y="1936"/>
                    <a:pt x="2825" y="1936"/>
                  </a:cubicBezTo>
                  <a:lnTo>
                    <a:pt x="2948" y="1936"/>
                  </a:lnTo>
                  <a:cubicBezTo>
                    <a:pt x="2969" y="1936"/>
                    <a:pt x="2986" y="1953"/>
                    <a:pt x="2986" y="1974"/>
                  </a:cubicBezTo>
                  <a:cubicBezTo>
                    <a:pt x="2986" y="1995"/>
                    <a:pt x="2969" y="2012"/>
                    <a:pt x="2948" y="2012"/>
                  </a:cubicBezTo>
                  <a:lnTo>
                    <a:pt x="2825" y="2012"/>
                  </a:lnTo>
                  <a:lnTo>
                    <a:pt x="2862" y="1984"/>
                  </a:lnTo>
                  <a:lnTo>
                    <a:pt x="2855" y="2012"/>
                  </a:lnTo>
                  <a:cubicBezTo>
                    <a:pt x="2850" y="2032"/>
                    <a:pt x="2830" y="2045"/>
                    <a:pt x="2809" y="2040"/>
                  </a:cubicBezTo>
                  <a:cubicBezTo>
                    <a:pt x="2789" y="2034"/>
                    <a:pt x="2776" y="2014"/>
                    <a:pt x="2782" y="1993"/>
                  </a:cubicBezTo>
                  <a:close/>
                  <a:moveTo>
                    <a:pt x="3100" y="1936"/>
                  </a:moveTo>
                  <a:lnTo>
                    <a:pt x="3249" y="1936"/>
                  </a:lnTo>
                  <a:lnTo>
                    <a:pt x="3223" y="1948"/>
                  </a:lnTo>
                  <a:lnTo>
                    <a:pt x="3225" y="1946"/>
                  </a:lnTo>
                  <a:cubicBezTo>
                    <a:pt x="3239" y="1931"/>
                    <a:pt x="3264" y="1931"/>
                    <a:pt x="3278" y="1946"/>
                  </a:cubicBezTo>
                  <a:cubicBezTo>
                    <a:pt x="3293" y="1960"/>
                    <a:pt x="3293" y="1984"/>
                    <a:pt x="3278" y="1999"/>
                  </a:cubicBezTo>
                  <a:lnTo>
                    <a:pt x="3276" y="2001"/>
                  </a:lnTo>
                  <a:cubicBezTo>
                    <a:pt x="3269" y="2008"/>
                    <a:pt x="3260" y="2012"/>
                    <a:pt x="3249" y="2012"/>
                  </a:cubicBezTo>
                  <a:lnTo>
                    <a:pt x="3100" y="2012"/>
                  </a:lnTo>
                  <a:cubicBezTo>
                    <a:pt x="3079" y="2012"/>
                    <a:pt x="3062" y="1995"/>
                    <a:pt x="3062" y="1974"/>
                  </a:cubicBezTo>
                  <a:cubicBezTo>
                    <a:pt x="3062" y="1953"/>
                    <a:pt x="3079" y="1936"/>
                    <a:pt x="3100" y="1936"/>
                  </a:cubicBezTo>
                  <a:close/>
                  <a:moveTo>
                    <a:pt x="3332" y="1838"/>
                  </a:moveTo>
                  <a:lnTo>
                    <a:pt x="3439" y="1732"/>
                  </a:lnTo>
                  <a:lnTo>
                    <a:pt x="3440" y="1731"/>
                  </a:lnTo>
                  <a:cubicBezTo>
                    <a:pt x="3454" y="1716"/>
                    <a:pt x="3478" y="1716"/>
                    <a:pt x="3493" y="1731"/>
                  </a:cubicBezTo>
                  <a:cubicBezTo>
                    <a:pt x="3508" y="1745"/>
                    <a:pt x="3508" y="1769"/>
                    <a:pt x="3493" y="1784"/>
                  </a:cubicBezTo>
                  <a:lnTo>
                    <a:pt x="3492" y="1785"/>
                  </a:lnTo>
                  <a:lnTo>
                    <a:pt x="3386" y="1892"/>
                  </a:lnTo>
                  <a:cubicBezTo>
                    <a:pt x="3371" y="1907"/>
                    <a:pt x="3347" y="1907"/>
                    <a:pt x="3332" y="1892"/>
                  </a:cubicBezTo>
                  <a:cubicBezTo>
                    <a:pt x="3317" y="1877"/>
                    <a:pt x="3317" y="1853"/>
                    <a:pt x="3332" y="1838"/>
                  </a:cubicBezTo>
                  <a:close/>
                  <a:moveTo>
                    <a:pt x="3547" y="1623"/>
                  </a:moveTo>
                  <a:lnTo>
                    <a:pt x="3651" y="1520"/>
                  </a:lnTo>
                  <a:lnTo>
                    <a:pt x="3655" y="1516"/>
                  </a:lnTo>
                  <a:cubicBezTo>
                    <a:pt x="3669" y="1501"/>
                    <a:pt x="3693" y="1501"/>
                    <a:pt x="3708" y="1516"/>
                  </a:cubicBezTo>
                  <a:cubicBezTo>
                    <a:pt x="3723" y="1530"/>
                    <a:pt x="3723" y="1555"/>
                    <a:pt x="3708" y="1569"/>
                  </a:cubicBezTo>
                  <a:lnTo>
                    <a:pt x="3704" y="1573"/>
                  </a:lnTo>
                  <a:lnTo>
                    <a:pt x="3601" y="1677"/>
                  </a:lnTo>
                  <a:cubicBezTo>
                    <a:pt x="3586" y="1692"/>
                    <a:pt x="3562" y="1692"/>
                    <a:pt x="3547" y="1677"/>
                  </a:cubicBezTo>
                  <a:cubicBezTo>
                    <a:pt x="3532" y="1662"/>
                    <a:pt x="3532" y="1638"/>
                    <a:pt x="3547" y="1623"/>
                  </a:cubicBezTo>
                  <a:close/>
                  <a:moveTo>
                    <a:pt x="3762" y="1408"/>
                  </a:moveTo>
                  <a:lnTo>
                    <a:pt x="3867" y="1304"/>
                  </a:lnTo>
                  <a:lnTo>
                    <a:pt x="3869" y="1301"/>
                  </a:lnTo>
                  <a:cubicBezTo>
                    <a:pt x="3884" y="1286"/>
                    <a:pt x="3908" y="1286"/>
                    <a:pt x="3923" y="1300"/>
                  </a:cubicBezTo>
                  <a:cubicBezTo>
                    <a:pt x="3938" y="1315"/>
                    <a:pt x="3938" y="1339"/>
                    <a:pt x="3923" y="1354"/>
                  </a:cubicBezTo>
                  <a:lnTo>
                    <a:pt x="3920" y="1357"/>
                  </a:lnTo>
                  <a:lnTo>
                    <a:pt x="3816" y="1462"/>
                  </a:lnTo>
                  <a:cubicBezTo>
                    <a:pt x="3801" y="1477"/>
                    <a:pt x="3777" y="1477"/>
                    <a:pt x="3762" y="1462"/>
                  </a:cubicBezTo>
                  <a:cubicBezTo>
                    <a:pt x="3747" y="1447"/>
                    <a:pt x="3747" y="1423"/>
                    <a:pt x="3762" y="1408"/>
                  </a:cubicBezTo>
                  <a:close/>
                  <a:moveTo>
                    <a:pt x="3976" y="1192"/>
                  </a:moveTo>
                  <a:lnTo>
                    <a:pt x="4078" y="1088"/>
                  </a:lnTo>
                  <a:lnTo>
                    <a:pt x="4082" y="1084"/>
                  </a:lnTo>
                  <a:cubicBezTo>
                    <a:pt x="4097" y="1069"/>
                    <a:pt x="4121" y="1069"/>
                    <a:pt x="4136" y="1084"/>
                  </a:cubicBezTo>
                  <a:cubicBezTo>
                    <a:pt x="4151" y="1099"/>
                    <a:pt x="4151" y="1123"/>
                    <a:pt x="4136" y="1137"/>
                  </a:cubicBezTo>
                  <a:lnTo>
                    <a:pt x="4133" y="1141"/>
                  </a:lnTo>
                  <a:lnTo>
                    <a:pt x="4030" y="1246"/>
                  </a:lnTo>
                  <a:cubicBezTo>
                    <a:pt x="4015" y="1261"/>
                    <a:pt x="3991" y="1261"/>
                    <a:pt x="3976" y="1246"/>
                  </a:cubicBezTo>
                  <a:cubicBezTo>
                    <a:pt x="3961" y="1231"/>
                    <a:pt x="3961" y="1207"/>
                    <a:pt x="3976" y="1192"/>
                  </a:cubicBezTo>
                  <a:close/>
                  <a:moveTo>
                    <a:pt x="4190" y="976"/>
                  </a:moveTo>
                  <a:lnTo>
                    <a:pt x="4295" y="872"/>
                  </a:lnTo>
                  <a:lnTo>
                    <a:pt x="4297" y="869"/>
                  </a:lnTo>
                  <a:cubicBezTo>
                    <a:pt x="4312" y="854"/>
                    <a:pt x="4336" y="854"/>
                    <a:pt x="4351" y="868"/>
                  </a:cubicBezTo>
                  <a:cubicBezTo>
                    <a:pt x="4366" y="883"/>
                    <a:pt x="4366" y="907"/>
                    <a:pt x="4351" y="922"/>
                  </a:cubicBezTo>
                  <a:lnTo>
                    <a:pt x="4348" y="925"/>
                  </a:lnTo>
                  <a:lnTo>
                    <a:pt x="4244" y="1030"/>
                  </a:lnTo>
                  <a:cubicBezTo>
                    <a:pt x="4229" y="1045"/>
                    <a:pt x="4205" y="1045"/>
                    <a:pt x="4190" y="1030"/>
                  </a:cubicBezTo>
                  <a:cubicBezTo>
                    <a:pt x="4175" y="1015"/>
                    <a:pt x="4175" y="991"/>
                    <a:pt x="4190" y="976"/>
                  </a:cubicBezTo>
                  <a:close/>
                  <a:moveTo>
                    <a:pt x="4404" y="761"/>
                  </a:moveTo>
                  <a:lnTo>
                    <a:pt x="4506" y="656"/>
                  </a:lnTo>
                  <a:cubicBezTo>
                    <a:pt x="4515" y="647"/>
                    <a:pt x="4527" y="643"/>
                    <a:pt x="4539" y="645"/>
                  </a:cubicBezTo>
                  <a:cubicBezTo>
                    <a:pt x="4552" y="647"/>
                    <a:pt x="4562" y="654"/>
                    <a:pt x="4567" y="665"/>
                  </a:cubicBezTo>
                  <a:lnTo>
                    <a:pt x="4570" y="670"/>
                  </a:lnTo>
                  <a:cubicBezTo>
                    <a:pt x="4579" y="689"/>
                    <a:pt x="4572" y="712"/>
                    <a:pt x="4553" y="721"/>
                  </a:cubicBezTo>
                  <a:cubicBezTo>
                    <a:pt x="4534" y="731"/>
                    <a:pt x="4511" y="723"/>
                    <a:pt x="4502" y="704"/>
                  </a:cubicBezTo>
                  <a:lnTo>
                    <a:pt x="4499" y="699"/>
                  </a:lnTo>
                  <a:lnTo>
                    <a:pt x="4561" y="709"/>
                  </a:lnTo>
                  <a:lnTo>
                    <a:pt x="4458" y="814"/>
                  </a:lnTo>
                  <a:cubicBezTo>
                    <a:pt x="4443" y="829"/>
                    <a:pt x="4419" y="829"/>
                    <a:pt x="4404" y="814"/>
                  </a:cubicBezTo>
                  <a:cubicBezTo>
                    <a:pt x="4389" y="800"/>
                    <a:pt x="4389" y="775"/>
                    <a:pt x="4404" y="761"/>
                  </a:cubicBezTo>
                  <a:close/>
                  <a:moveTo>
                    <a:pt x="4638" y="806"/>
                  </a:moveTo>
                  <a:lnTo>
                    <a:pt x="4706" y="942"/>
                  </a:lnTo>
                  <a:cubicBezTo>
                    <a:pt x="4715" y="961"/>
                    <a:pt x="4708" y="984"/>
                    <a:pt x="4689" y="993"/>
                  </a:cubicBezTo>
                  <a:cubicBezTo>
                    <a:pt x="4670" y="1003"/>
                    <a:pt x="4647" y="995"/>
                    <a:pt x="4638" y="976"/>
                  </a:cubicBezTo>
                  <a:lnTo>
                    <a:pt x="4570" y="840"/>
                  </a:lnTo>
                  <a:cubicBezTo>
                    <a:pt x="4560" y="821"/>
                    <a:pt x="4568" y="799"/>
                    <a:pt x="4587" y="789"/>
                  </a:cubicBezTo>
                  <a:cubicBezTo>
                    <a:pt x="4606" y="780"/>
                    <a:pt x="4628" y="787"/>
                    <a:pt x="4638" y="806"/>
                  </a:cubicBezTo>
                  <a:close/>
                  <a:moveTo>
                    <a:pt x="4774" y="1078"/>
                  </a:moveTo>
                  <a:lnTo>
                    <a:pt x="4783" y="1097"/>
                  </a:lnTo>
                  <a:lnTo>
                    <a:pt x="4777" y="1088"/>
                  </a:lnTo>
                  <a:lnTo>
                    <a:pt x="4868" y="1181"/>
                  </a:lnTo>
                  <a:cubicBezTo>
                    <a:pt x="4883" y="1196"/>
                    <a:pt x="4882" y="1220"/>
                    <a:pt x="4867" y="1235"/>
                  </a:cubicBezTo>
                  <a:cubicBezTo>
                    <a:pt x="4852" y="1249"/>
                    <a:pt x="4828" y="1249"/>
                    <a:pt x="4814" y="1234"/>
                  </a:cubicBezTo>
                  <a:lnTo>
                    <a:pt x="4722" y="1141"/>
                  </a:lnTo>
                  <a:cubicBezTo>
                    <a:pt x="4720" y="1138"/>
                    <a:pt x="4717" y="1135"/>
                    <a:pt x="4715" y="1131"/>
                  </a:cubicBezTo>
                  <a:lnTo>
                    <a:pt x="4706" y="1112"/>
                  </a:lnTo>
                  <a:cubicBezTo>
                    <a:pt x="4696" y="1093"/>
                    <a:pt x="4704" y="1071"/>
                    <a:pt x="4723" y="1061"/>
                  </a:cubicBezTo>
                  <a:cubicBezTo>
                    <a:pt x="4742" y="1052"/>
                    <a:pt x="4764" y="1059"/>
                    <a:pt x="4774" y="1078"/>
                  </a:cubicBezTo>
                  <a:close/>
                  <a:moveTo>
                    <a:pt x="4974" y="1289"/>
                  </a:moveTo>
                  <a:lnTo>
                    <a:pt x="4989" y="1304"/>
                  </a:lnTo>
                  <a:lnTo>
                    <a:pt x="5081" y="1397"/>
                  </a:lnTo>
                  <a:cubicBezTo>
                    <a:pt x="5096" y="1412"/>
                    <a:pt x="5096" y="1436"/>
                    <a:pt x="5081" y="1450"/>
                  </a:cubicBezTo>
                  <a:cubicBezTo>
                    <a:pt x="5067" y="1465"/>
                    <a:pt x="5043" y="1465"/>
                    <a:pt x="5028" y="1450"/>
                  </a:cubicBezTo>
                  <a:lnTo>
                    <a:pt x="4934" y="1357"/>
                  </a:lnTo>
                  <a:lnTo>
                    <a:pt x="4920" y="1343"/>
                  </a:lnTo>
                  <a:cubicBezTo>
                    <a:pt x="4905" y="1328"/>
                    <a:pt x="4906" y="1304"/>
                    <a:pt x="4921" y="1289"/>
                  </a:cubicBezTo>
                  <a:cubicBezTo>
                    <a:pt x="4936" y="1274"/>
                    <a:pt x="4960" y="1274"/>
                    <a:pt x="4974" y="1289"/>
                  </a:cubicBezTo>
                  <a:close/>
                  <a:moveTo>
                    <a:pt x="5189" y="1504"/>
                  </a:moveTo>
                  <a:lnTo>
                    <a:pt x="5204" y="1520"/>
                  </a:lnTo>
                  <a:cubicBezTo>
                    <a:pt x="5207" y="1523"/>
                    <a:pt x="5210" y="1526"/>
                    <a:pt x="5212" y="1530"/>
                  </a:cubicBezTo>
                  <a:lnTo>
                    <a:pt x="5269" y="1646"/>
                  </a:lnTo>
                  <a:cubicBezTo>
                    <a:pt x="5279" y="1665"/>
                    <a:pt x="5271" y="1688"/>
                    <a:pt x="5252" y="1697"/>
                  </a:cubicBezTo>
                  <a:cubicBezTo>
                    <a:pt x="5233" y="1707"/>
                    <a:pt x="5211" y="1699"/>
                    <a:pt x="5201" y="1680"/>
                  </a:cubicBezTo>
                  <a:lnTo>
                    <a:pt x="5143" y="1563"/>
                  </a:lnTo>
                  <a:lnTo>
                    <a:pt x="5151" y="1573"/>
                  </a:lnTo>
                  <a:lnTo>
                    <a:pt x="5135" y="1558"/>
                  </a:lnTo>
                  <a:cubicBezTo>
                    <a:pt x="5120" y="1543"/>
                    <a:pt x="5120" y="1519"/>
                    <a:pt x="5135" y="1504"/>
                  </a:cubicBezTo>
                  <a:cubicBezTo>
                    <a:pt x="5150" y="1489"/>
                    <a:pt x="5174" y="1489"/>
                    <a:pt x="5189" y="1504"/>
                  </a:cubicBezTo>
                  <a:close/>
                  <a:moveTo>
                    <a:pt x="5337" y="1783"/>
                  </a:moveTo>
                  <a:lnTo>
                    <a:pt x="5404" y="1919"/>
                  </a:lnTo>
                  <a:cubicBezTo>
                    <a:pt x="5414" y="1938"/>
                    <a:pt x="5406" y="1960"/>
                    <a:pt x="5387" y="1970"/>
                  </a:cubicBezTo>
                  <a:cubicBezTo>
                    <a:pt x="5368" y="1979"/>
                    <a:pt x="5345" y="1971"/>
                    <a:pt x="5336" y="1952"/>
                  </a:cubicBezTo>
                  <a:lnTo>
                    <a:pt x="5269" y="1816"/>
                  </a:lnTo>
                  <a:cubicBezTo>
                    <a:pt x="5259" y="1797"/>
                    <a:pt x="5267" y="1775"/>
                    <a:pt x="5286" y="1765"/>
                  </a:cubicBezTo>
                  <a:cubicBezTo>
                    <a:pt x="5305" y="1756"/>
                    <a:pt x="5327" y="1764"/>
                    <a:pt x="5337" y="1783"/>
                  </a:cubicBezTo>
                  <a:close/>
                  <a:moveTo>
                    <a:pt x="5472" y="2055"/>
                  </a:moveTo>
                  <a:lnTo>
                    <a:pt x="5540" y="2191"/>
                  </a:lnTo>
                  <a:cubicBezTo>
                    <a:pt x="5549" y="2209"/>
                    <a:pt x="5542" y="2232"/>
                    <a:pt x="5523" y="2242"/>
                  </a:cubicBezTo>
                  <a:cubicBezTo>
                    <a:pt x="5504" y="2251"/>
                    <a:pt x="5481" y="2243"/>
                    <a:pt x="5472" y="2225"/>
                  </a:cubicBezTo>
                  <a:lnTo>
                    <a:pt x="5404" y="2089"/>
                  </a:lnTo>
                  <a:cubicBezTo>
                    <a:pt x="5395" y="2070"/>
                    <a:pt x="5402" y="2047"/>
                    <a:pt x="5421" y="2038"/>
                  </a:cubicBezTo>
                  <a:cubicBezTo>
                    <a:pt x="5440" y="2028"/>
                    <a:pt x="5463" y="2036"/>
                    <a:pt x="5472" y="2055"/>
                  </a:cubicBezTo>
                  <a:close/>
                  <a:moveTo>
                    <a:pt x="5608" y="2327"/>
                  </a:moveTo>
                  <a:lnTo>
                    <a:pt x="5639" y="2389"/>
                  </a:lnTo>
                  <a:lnTo>
                    <a:pt x="5676" y="2463"/>
                  </a:lnTo>
                  <a:cubicBezTo>
                    <a:pt x="5685" y="2482"/>
                    <a:pt x="5677" y="2505"/>
                    <a:pt x="5658" y="2514"/>
                  </a:cubicBezTo>
                  <a:cubicBezTo>
                    <a:pt x="5639" y="2523"/>
                    <a:pt x="5617" y="2515"/>
                    <a:pt x="5607" y="2496"/>
                  </a:cubicBezTo>
                  <a:lnTo>
                    <a:pt x="5571" y="2423"/>
                  </a:lnTo>
                  <a:lnTo>
                    <a:pt x="5540" y="2361"/>
                  </a:lnTo>
                  <a:cubicBezTo>
                    <a:pt x="5531" y="2342"/>
                    <a:pt x="5538" y="2319"/>
                    <a:pt x="5557" y="2310"/>
                  </a:cubicBezTo>
                  <a:cubicBezTo>
                    <a:pt x="5576" y="2300"/>
                    <a:pt x="5599" y="2308"/>
                    <a:pt x="5608" y="2327"/>
                  </a:cubicBezTo>
                  <a:close/>
                  <a:moveTo>
                    <a:pt x="5743" y="2599"/>
                  </a:moveTo>
                  <a:lnTo>
                    <a:pt x="5809" y="2736"/>
                  </a:lnTo>
                  <a:cubicBezTo>
                    <a:pt x="5819" y="2755"/>
                    <a:pt x="5811" y="2778"/>
                    <a:pt x="5792" y="2787"/>
                  </a:cubicBezTo>
                  <a:cubicBezTo>
                    <a:pt x="5773" y="2796"/>
                    <a:pt x="5750" y="2788"/>
                    <a:pt x="5741" y="2769"/>
                  </a:cubicBezTo>
                  <a:lnTo>
                    <a:pt x="5674" y="2633"/>
                  </a:lnTo>
                  <a:cubicBezTo>
                    <a:pt x="5665" y="2614"/>
                    <a:pt x="5673" y="2591"/>
                    <a:pt x="5692" y="2582"/>
                  </a:cubicBezTo>
                  <a:cubicBezTo>
                    <a:pt x="5710" y="2573"/>
                    <a:pt x="5733" y="2581"/>
                    <a:pt x="5743" y="2599"/>
                  </a:cubicBezTo>
                  <a:close/>
                  <a:moveTo>
                    <a:pt x="5877" y="2872"/>
                  </a:moveTo>
                  <a:lnTo>
                    <a:pt x="5945" y="3007"/>
                  </a:lnTo>
                  <a:cubicBezTo>
                    <a:pt x="5955" y="3026"/>
                    <a:pt x="5947" y="3049"/>
                    <a:pt x="5928" y="3058"/>
                  </a:cubicBezTo>
                  <a:cubicBezTo>
                    <a:pt x="5910" y="3068"/>
                    <a:pt x="5887" y="3060"/>
                    <a:pt x="5877" y="3042"/>
                  </a:cubicBezTo>
                  <a:lnTo>
                    <a:pt x="5809" y="2906"/>
                  </a:lnTo>
                  <a:cubicBezTo>
                    <a:pt x="5799" y="2887"/>
                    <a:pt x="5807" y="2864"/>
                    <a:pt x="5826" y="2855"/>
                  </a:cubicBezTo>
                  <a:cubicBezTo>
                    <a:pt x="5844" y="2845"/>
                    <a:pt x="5867" y="2853"/>
                    <a:pt x="5877" y="2872"/>
                  </a:cubicBezTo>
                  <a:close/>
                  <a:moveTo>
                    <a:pt x="6014" y="3143"/>
                  </a:moveTo>
                  <a:lnTo>
                    <a:pt x="6067" y="3249"/>
                  </a:lnTo>
                  <a:lnTo>
                    <a:pt x="6082" y="3279"/>
                  </a:lnTo>
                  <a:cubicBezTo>
                    <a:pt x="6091" y="3298"/>
                    <a:pt x="6084" y="3321"/>
                    <a:pt x="6065" y="3330"/>
                  </a:cubicBezTo>
                  <a:cubicBezTo>
                    <a:pt x="6046" y="3339"/>
                    <a:pt x="6023" y="3332"/>
                    <a:pt x="6014" y="3313"/>
                  </a:cubicBezTo>
                  <a:lnTo>
                    <a:pt x="6000" y="3284"/>
                  </a:lnTo>
                  <a:lnTo>
                    <a:pt x="5946" y="3177"/>
                  </a:lnTo>
                  <a:cubicBezTo>
                    <a:pt x="5936" y="3159"/>
                    <a:pt x="5944" y="3136"/>
                    <a:pt x="5963" y="3126"/>
                  </a:cubicBezTo>
                  <a:cubicBezTo>
                    <a:pt x="5981" y="3117"/>
                    <a:pt x="6004" y="3124"/>
                    <a:pt x="6014" y="3143"/>
                  </a:cubicBezTo>
                  <a:close/>
                  <a:moveTo>
                    <a:pt x="6149" y="3416"/>
                  </a:moveTo>
                  <a:lnTo>
                    <a:pt x="6216" y="3552"/>
                  </a:lnTo>
                  <a:cubicBezTo>
                    <a:pt x="6225" y="3571"/>
                    <a:pt x="6218" y="3594"/>
                    <a:pt x="6199" y="3603"/>
                  </a:cubicBezTo>
                  <a:cubicBezTo>
                    <a:pt x="6180" y="3612"/>
                    <a:pt x="6157" y="3605"/>
                    <a:pt x="6148" y="3586"/>
                  </a:cubicBezTo>
                  <a:lnTo>
                    <a:pt x="6081" y="3449"/>
                  </a:lnTo>
                  <a:cubicBezTo>
                    <a:pt x="6072" y="3430"/>
                    <a:pt x="6079" y="3408"/>
                    <a:pt x="6098" y="3398"/>
                  </a:cubicBezTo>
                  <a:cubicBezTo>
                    <a:pt x="6117" y="3389"/>
                    <a:pt x="6140" y="3397"/>
                    <a:pt x="6149" y="3416"/>
                  </a:cubicBezTo>
                  <a:close/>
                  <a:moveTo>
                    <a:pt x="6278" y="3677"/>
                  </a:moveTo>
                  <a:lnTo>
                    <a:pt x="6385" y="3785"/>
                  </a:lnTo>
                  <a:cubicBezTo>
                    <a:pt x="6400" y="3799"/>
                    <a:pt x="6400" y="3823"/>
                    <a:pt x="6385" y="3838"/>
                  </a:cubicBezTo>
                  <a:cubicBezTo>
                    <a:pt x="6370" y="3853"/>
                    <a:pt x="6346" y="3853"/>
                    <a:pt x="6332" y="3838"/>
                  </a:cubicBezTo>
                  <a:lnTo>
                    <a:pt x="6224" y="3731"/>
                  </a:lnTo>
                  <a:cubicBezTo>
                    <a:pt x="6209" y="3716"/>
                    <a:pt x="6209" y="3692"/>
                    <a:pt x="6224" y="3677"/>
                  </a:cubicBezTo>
                  <a:cubicBezTo>
                    <a:pt x="6239" y="3662"/>
                    <a:pt x="6263" y="3662"/>
                    <a:pt x="6278" y="3677"/>
                  </a:cubicBezTo>
                  <a:close/>
                  <a:moveTo>
                    <a:pt x="6493" y="3892"/>
                  </a:moveTo>
                  <a:lnTo>
                    <a:pt x="6599" y="4001"/>
                  </a:lnTo>
                  <a:cubicBezTo>
                    <a:pt x="6614" y="4016"/>
                    <a:pt x="6614" y="4040"/>
                    <a:pt x="6599" y="4055"/>
                  </a:cubicBezTo>
                  <a:cubicBezTo>
                    <a:pt x="6584" y="4069"/>
                    <a:pt x="6560" y="4069"/>
                    <a:pt x="6545" y="4054"/>
                  </a:cubicBezTo>
                  <a:lnTo>
                    <a:pt x="6439" y="3946"/>
                  </a:lnTo>
                  <a:cubicBezTo>
                    <a:pt x="6424" y="3931"/>
                    <a:pt x="6424" y="3907"/>
                    <a:pt x="6439" y="3892"/>
                  </a:cubicBezTo>
                  <a:cubicBezTo>
                    <a:pt x="6454" y="3877"/>
                    <a:pt x="6478" y="3877"/>
                    <a:pt x="6493" y="3892"/>
                  </a:cubicBezTo>
                  <a:close/>
                  <a:moveTo>
                    <a:pt x="6681" y="4092"/>
                  </a:moveTo>
                  <a:lnTo>
                    <a:pt x="6833" y="4092"/>
                  </a:lnTo>
                  <a:cubicBezTo>
                    <a:pt x="6854" y="4092"/>
                    <a:pt x="6871" y="4109"/>
                    <a:pt x="6871" y="4130"/>
                  </a:cubicBezTo>
                  <a:cubicBezTo>
                    <a:pt x="6871" y="4151"/>
                    <a:pt x="6854" y="4168"/>
                    <a:pt x="6833" y="4168"/>
                  </a:cubicBezTo>
                  <a:lnTo>
                    <a:pt x="6681" y="4168"/>
                  </a:lnTo>
                  <a:cubicBezTo>
                    <a:pt x="6660" y="4168"/>
                    <a:pt x="6643" y="4151"/>
                    <a:pt x="6643" y="4130"/>
                  </a:cubicBezTo>
                  <a:cubicBezTo>
                    <a:pt x="6643" y="4109"/>
                    <a:pt x="6660" y="4092"/>
                    <a:pt x="6681" y="4092"/>
                  </a:cubicBezTo>
                  <a:close/>
                  <a:moveTo>
                    <a:pt x="6929" y="4036"/>
                  </a:moveTo>
                  <a:lnTo>
                    <a:pt x="7036" y="3927"/>
                  </a:lnTo>
                  <a:cubicBezTo>
                    <a:pt x="7051" y="3912"/>
                    <a:pt x="7075" y="3912"/>
                    <a:pt x="7090" y="3927"/>
                  </a:cubicBezTo>
                  <a:cubicBezTo>
                    <a:pt x="7105" y="3941"/>
                    <a:pt x="7105" y="3965"/>
                    <a:pt x="7090" y="3980"/>
                  </a:cubicBezTo>
                  <a:lnTo>
                    <a:pt x="6984" y="4089"/>
                  </a:lnTo>
                  <a:cubicBezTo>
                    <a:pt x="6969" y="4104"/>
                    <a:pt x="6945" y="4104"/>
                    <a:pt x="6930" y="4089"/>
                  </a:cubicBezTo>
                  <a:cubicBezTo>
                    <a:pt x="6915" y="4075"/>
                    <a:pt x="6915" y="4051"/>
                    <a:pt x="6929" y="4036"/>
                  </a:cubicBezTo>
                  <a:close/>
                  <a:moveTo>
                    <a:pt x="7111" y="3811"/>
                  </a:moveTo>
                  <a:lnTo>
                    <a:pt x="7179" y="3675"/>
                  </a:lnTo>
                  <a:cubicBezTo>
                    <a:pt x="7188" y="3656"/>
                    <a:pt x="7211" y="3648"/>
                    <a:pt x="7230" y="3658"/>
                  </a:cubicBezTo>
                  <a:cubicBezTo>
                    <a:pt x="7249" y="3667"/>
                    <a:pt x="7256" y="3690"/>
                    <a:pt x="7247" y="3709"/>
                  </a:cubicBezTo>
                  <a:lnTo>
                    <a:pt x="7179" y="3845"/>
                  </a:lnTo>
                  <a:cubicBezTo>
                    <a:pt x="7169" y="3863"/>
                    <a:pt x="7147" y="3871"/>
                    <a:pt x="7128" y="3862"/>
                  </a:cubicBezTo>
                  <a:cubicBezTo>
                    <a:pt x="7109" y="3852"/>
                    <a:pt x="7101" y="3829"/>
                    <a:pt x="7111" y="3811"/>
                  </a:cubicBezTo>
                  <a:close/>
                  <a:moveTo>
                    <a:pt x="7247" y="3539"/>
                  </a:moveTo>
                  <a:lnTo>
                    <a:pt x="7283" y="3465"/>
                  </a:lnTo>
                  <a:lnTo>
                    <a:pt x="7280" y="3475"/>
                  </a:lnTo>
                  <a:lnTo>
                    <a:pt x="7294" y="3406"/>
                  </a:lnTo>
                  <a:cubicBezTo>
                    <a:pt x="7298" y="3386"/>
                    <a:pt x="7318" y="3372"/>
                    <a:pt x="7338" y="3376"/>
                  </a:cubicBezTo>
                  <a:cubicBezTo>
                    <a:pt x="7359" y="3381"/>
                    <a:pt x="7372" y="3401"/>
                    <a:pt x="7368" y="3421"/>
                  </a:cubicBezTo>
                  <a:lnTo>
                    <a:pt x="7355" y="3490"/>
                  </a:lnTo>
                  <a:cubicBezTo>
                    <a:pt x="7354" y="3493"/>
                    <a:pt x="7353" y="3496"/>
                    <a:pt x="7351" y="3499"/>
                  </a:cubicBezTo>
                  <a:lnTo>
                    <a:pt x="7315" y="3573"/>
                  </a:lnTo>
                  <a:cubicBezTo>
                    <a:pt x="7305" y="3592"/>
                    <a:pt x="7283" y="3599"/>
                    <a:pt x="7264" y="3590"/>
                  </a:cubicBezTo>
                  <a:cubicBezTo>
                    <a:pt x="7245" y="3580"/>
                    <a:pt x="7237" y="3558"/>
                    <a:pt x="7247" y="3539"/>
                  </a:cubicBezTo>
                  <a:close/>
                  <a:moveTo>
                    <a:pt x="7323" y="3257"/>
                  </a:moveTo>
                  <a:lnTo>
                    <a:pt x="7352" y="3108"/>
                  </a:lnTo>
                  <a:cubicBezTo>
                    <a:pt x="7357" y="3088"/>
                    <a:pt x="7377" y="3074"/>
                    <a:pt x="7397" y="3078"/>
                  </a:cubicBezTo>
                  <a:cubicBezTo>
                    <a:pt x="7418" y="3082"/>
                    <a:pt x="7431" y="3102"/>
                    <a:pt x="7427" y="3123"/>
                  </a:cubicBezTo>
                  <a:lnTo>
                    <a:pt x="7398" y="3272"/>
                  </a:lnTo>
                  <a:cubicBezTo>
                    <a:pt x="7394" y="3293"/>
                    <a:pt x="7374" y="3306"/>
                    <a:pt x="7353" y="3302"/>
                  </a:cubicBezTo>
                  <a:cubicBezTo>
                    <a:pt x="7332" y="3298"/>
                    <a:pt x="7319" y="3278"/>
                    <a:pt x="7323" y="3257"/>
                  </a:cubicBezTo>
                  <a:close/>
                  <a:moveTo>
                    <a:pt x="7382" y="2959"/>
                  </a:moveTo>
                  <a:lnTo>
                    <a:pt x="7411" y="2810"/>
                  </a:lnTo>
                  <a:cubicBezTo>
                    <a:pt x="7415" y="2789"/>
                    <a:pt x="7435" y="2776"/>
                    <a:pt x="7456" y="2780"/>
                  </a:cubicBezTo>
                  <a:cubicBezTo>
                    <a:pt x="7476" y="2784"/>
                    <a:pt x="7490" y="2804"/>
                    <a:pt x="7486" y="2825"/>
                  </a:cubicBezTo>
                  <a:lnTo>
                    <a:pt x="7456" y="2974"/>
                  </a:lnTo>
                  <a:cubicBezTo>
                    <a:pt x="7452" y="2994"/>
                    <a:pt x="7432" y="3008"/>
                    <a:pt x="7412" y="3004"/>
                  </a:cubicBezTo>
                  <a:cubicBezTo>
                    <a:pt x="7391" y="3000"/>
                    <a:pt x="7378" y="2980"/>
                    <a:pt x="7382" y="2959"/>
                  </a:cubicBezTo>
                  <a:close/>
                  <a:moveTo>
                    <a:pt x="7441" y="2661"/>
                  </a:moveTo>
                  <a:lnTo>
                    <a:pt x="7470" y="2512"/>
                  </a:lnTo>
                  <a:cubicBezTo>
                    <a:pt x="7474" y="2491"/>
                    <a:pt x="7494" y="2478"/>
                    <a:pt x="7515" y="2482"/>
                  </a:cubicBezTo>
                  <a:cubicBezTo>
                    <a:pt x="7535" y="2486"/>
                    <a:pt x="7549" y="2506"/>
                    <a:pt x="7545" y="2526"/>
                  </a:cubicBezTo>
                  <a:lnTo>
                    <a:pt x="7515" y="2675"/>
                  </a:lnTo>
                  <a:cubicBezTo>
                    <a:pt x="7511" y="2696"/>
                    <a:pt x="7491" y="2709"/>
                    <a:pt x="7471" y="2705"/>
                  </a:cubicBezTo>
                  <a:cubicBezTo>
                    <a:pt x="7450" y="2701"/>
                    <a:pt x="7437" y="2681"/>
                    <a:pt x="7441" y="2661"/>
                  </a:cubicBezTo>
                  <a:close/>
                  <a:moveTo>
                    <a:pt x="7512" y="2356"/>
                  </a:moveTo>
                  <a:lnTo>
                    <a:pt x="7580" y="2220"/>
                  </a:lnTo>
                  <a:cubicBezTo>
                    <a:pt x="7590" y="2201"/>
                    <a:pt x="7612" y="2194"/>
                    <a:pt x="7631" y="2203"/>
                  </a:cubicBezTo>
                  <a:cubicBezTo>
                    <a:pt x="7650" y="2213"/>
                    <a:pt x="7658" y="2235"/>
                    <a:pt x="7648" y="2254"/>
                  </a:cubicBezTo>
                  <a:lnTo>
                    <a:pt x="7580" y="2390"/>
                  </a:lnTo>
                  <a:cubicBezTo>
                    <a:pt x="7571" y="2409"/>
                    <a:pt x="7548" y="2416"/>
                    <a:pt x="7529" y="2407"/>
                  </a:cubicBezTo>
                  <a:cubicBezTo>
                    <a:pt x="7510" y="2398"/>
                    <a:pt x="7503" y="2375"/>
                    <a:pt x="7512" y="2356"/>
                  </a:cubicBezTo>
                  <a:close/>
                  <a:moveTo>
                    <a:pt x="7648" y="2084"/>
                  </a:moveTo>
                  <a:lnTo>
                    <a:pt x="7711" y="1957"/>
                  </a:lnTo>
                  <a:cubicBezTo>
                    <a:pt x="7713" y="1954"/>
                    <a:pt x="7716" y="1951"/>
                    <a:pt x="7718" y="1948"/>
                  </a:cubicBezTo>
                  <a:lnTo>
                    <a:pt x="7726" y="1940"/>
                  </a:lnTo>
                  <a:cubicBezTo>
                    <a:pt x="7740" y="1925"/>
                    <a:pt x="7764" y="1925"/>
                    <a:pt x="7779" y="1940"/>
                  </a:cubicBezTo>
                  <a:cubicBezTo>
                    <a:pt x="7794" y="1955"/>
                    <a:pt x="7795" y="1979"/>
                    <a:pt x="7780" y="1994"/>
                  </a:cubicBezTo>
                  <a:lnTo>
                    <a:pt x="7773" y="2001"/>
                  </a:lnTo>
                  <a:lnTo>
                    <a:pt x="7779" y="1991"/>
                  </a:lnTo>
                  <a:lnTo>
                    <a:pt x="7716" y="2118"/>
                  </a:lnTo>
                  <a:cubicBezTo>
                    <a:pt x="7707" y="2137"/>
                    <a:pt x="7684" y="2145"/>
                    <a:pt x="7665" y="2135"/>
                  </a:cubicBezTo>
                  <a:cubicBezTo>
                    <a:pt x="7646" y="2126"/>
                    <a:pt x="7639" y="2103"/>
                    <a:pt x="7648" y="2084"/>
                  </a:cubicBezTo>
                  <a:close/>
                  <a:moveTo>
                    <a:pt x="7832" y="1832"/>
                  </a:moveTo>
                  <a:lnTo>
                    <a:pt x="7930" y="1732"/>
                  </a:lnTo>
                  <a:cubicBezTo>
                    <a:pt x="7937" y="1725"/>
                    <a:pt x="7947" y="1720"/>
                    <a:pt x="7957" y="1720"/>
                  </a:cubicBezTo>
                  <a:lnTo>
                    <a:pt x="7969" y="1720"/>
                  </a:lnTo>
                  <a:cubicBezTo>
                    <a:pt x="7990" y="1720"/>
                    <a:pt x="8007" y="1737"/>
                    <a:pt x="8007" y="1758"/>
                  </a:cubicBezTo>
                  <a:cubicBezTo>
                    <a:pt x="8007" y="1779"/>
                    <a:pt x="7990" y="1796"/>
                    <a:pt x="7969" y="1796"/>
                  </a:cubicBezTo>
                  <a:lnTo>
                    <a:pt x="7957" y="1796"/>
                  </a:lnTo>
                  <a:lnTo>
                    <a:pt x="7985" y="1785"/>
                  </a:lnTo>
                  <a:lnTo>
                    <a:pt x="7886" y="1885"/>
                  </a:lnTo>
                  <a:cubicBezTo>
                    <a:pt x="7872" y="1900"/>
                    <a:pt x="7848" y="1900"/>
                    <a:pt x="7833" y="1886"/>
                  </a:cubicBezTo>
                  <a:cubicBezTo>
                    <a:pt x="7818" y="1871"/>
                    <a:pt x="7817" y="1847"/>
                    <a:pt x="7832" y="1832"/>
                  </a:cubicBezTo>
                  <a:close/>
                  <a:moveTo>
                    <a:pt x="8121" y="1720"/>
                  </a:moveTo>
                  <a:lnTo>
                    <a:pt x="8173" y="1720"/>
                  </a:lnTo>
                  <a:lnTo>
                    <a:pt x="8273" y="1720"/>
                  </a:lnTo>
                  <a:cubicBezTo>
                    <a:pt x="8294" y="1720"/>
                    <a:pt x="8311" y="1737"/>
                    <a:pt x="8311" y="1758"/>
                  </a:cubicBezTo>
                  <a:cubicBezTo>
                    <a:pt x="8311" y="1779"/>
                    <a:pt x="8294" y="1796"/>
                    <a:pt x="8273" y="1796"/>
                  </a:cubicBezTo>
                  <a:lnTo>
                    <a:pt x="8173" y="1796"/>
                  </a:lnTo>
                  <a:lnTo>
                    <a:pt x="8121" y="1796"/>
                  </a:lnTo>
                  <a:cubicBezTo>
                    <a:pt x="8100" y="1796"/>
                    <a:pt x="8083" y="1779"/>
                    <a:pt x="8083" y="1758"/>
                  </a:cubicBezTo>
                  <a:cubicBezTo>
                    <a:pt x="8083" y="1737"/>
                    <a:pt x="8100" y="1720"/>
                    <a:pt x="8121" y="1720"/>
                  </a:cubicBezTo>
                  <a:close/>
                  <a:moveTo>
                    <a:pt x="8387" y="1704"/>
                  </a:moveTo>
                  <a:lnTo>
                    <a:pt x="8496" y="1597"/>
                  </a:lnTo>
                  <a:cubicBezTo>
                    <a:pt x="8511" y="1582"/>
                    <a:pt x="8535" y="1583"/>
                    <a:pt x="8549" y="1598"/>
                  </a:cubicBezTo>
                  <a:cubicBezTo>
                    <a:pt x="8564" y="1613"/>
                    <a:pt x="8564" y="1637"/>
                    <a:pt x="8549" y="1651"/>
                  </a:cubicBezTo>
                  <a:lnTo>
                    <a:pt x="8440" y="1758"/>
                  </a:lnTo>
                  <a:cubicBezTo>
                    <a:pt x="8425" y="1772"/>
                    <a:pt x="8401" y="1772"/>
                    <a:pt x="8387" y="1757"/>
                  </a:cubicBezTo>
                  <a:cubicBezTo>
                    <a:pt x="8372" y="1742"/>
                    <a:pt x="8372" y="1718"/>
                    <a:pt x="8387" y="1704"/>
                  </a:cubicBezTo>
                  <a:close/>
                  <a:moveTo>
                    <a:pt x="8585" y="1493"/>
                  </a:moveTo>
                  <a:lnTo>
                    <a:pt x="8652" y="1356"/>
                  </a:lnTo>
                  <a:cubicBezTo>
                    <a:pt x="8662" y="1338"/>
                    <a:pt x="8684" y="1330"/>
                    <a:pt x="8703" y="1339"/>
                  </a:cubicBezTo>
                  <a:cubicBezTo>
                    <a:pt x="8722" y="1348"/>
                    <a:pt x="8730" y="1371"/>
                    <a:pt x="8721" y="1390"/>
                  </a:cubicBezTo>
                  <a:lnTo>
                    <a:pt x="8654" y="1526"/>
                  </a:lnTo>
                  <a:cubicBezTo>
                    <a:pt x="8644" y="1545"/>
                    <a:pt x="8622" y="1553"/>
                    <a:pt x="8603" y="1544"/>
                  </a:cubicBezTo>
                  <a:cubicBezTo>
                    <a:pt x="8584" y="1535"/>
                    <a:pt x="8576" y="1512"/>
                    <a:pt x="8585" y="1493"/>
                  </a:cubicBezTo>
                  <a:close/>
                  <a:moveTo>
                    <a:pt x="8719" y="1220"/>
                  </a:moveTo>
                  <a:lnTo>
                    <a:pt x="8779" y="1098"/>
                  </a:lnTo>
                  <a:lnTo>
                    <a:pt x="8787" y="1083"/>
                  </a:lnTo>
                  <a:cubicBezTo>
                    <a:pt x="8796" y="1065"/>
                    <a:pt x="8819" y="1057"/>
                    <a:pt x="8838" y="1066"/>
                  </a:cubicBezTo>
                  <a:cubicBezTo>
                    <a:pt x="8856" y="1076"/>
                    <a:pt x="8864" y="1099"/>
                    <a:pt x="8855" y="1117"/>
                  </a:cubicBezTo>
                  <a:lnTo>
                    <a:pt x="8848" y="1131"/>
                  </a:lnTo>
                  <a:lnTo>
                    <a:pt x="8788" y="1253"/>
                  </a:lnTo>
                  <a:cubicBezTo>
                    <a:pt x="8778" y="1272"/>
                    <a:pt x="8756" y="1280"/>
                    <a:pt x="8737" y="1271"/>
                  </a:cubicBezTo>
                  <a:cubicBezTo>
                    <a:pt x="8718" y="1262"/>
                    <a:pt x="8710" y="1239"/>
                    <a:pt x="8719" y="1220"/>
                  </a:cubicBezTo>
                  <a:close/>
                  <a:moveTo>
                    <a:pt x="8855" y="947"/>
                  </a:moveTo>
                  <a:lnTo>
                    <a:pt x="8922" y="811"/>
                  </a:lnTo>
                  <a:cubicBezTo>
                    <a:pt x="8932" y="793"/>
                    <a:pt x="8955" y="785"/>
                    <a:pt x="8973" y="794"/>
                  </a:cubicBezTo>
                  <a:cubicBezTo>
                    <a:pt x="8992" y="804"/>
                    <a:pt x="9000" y="827"/>
                    <a:pt x="8990" y="845"/>
                  </a:cubicBezTo>
                  <a:lnTo>
                    <a:pt x="8922" y="981"/>
                  </a:lnTo>
                  <a:cubicBezTo>
                    <a:pt x="8913" y="1000"/>
                    <a:pt x="8890" y="1008"/>
                    <a:pt x="8872" y="998"/>
                  </a:cubicBezTo>
                  <a:cubicBezTo>
                    <a:pt x="8853" y="989"/>
                    <a:pt x="8845" y="966"/>
                    <a:pt x="8855" y="947"/>
                  </a:cubicBezTo>
                  <a:close/>
                  <a:moveTo>
                    <a:pt x="8990" y="675"/>
                  </a:moveTo>
                  <a:lnTo>
                    <a:pt x="8995" y="665"/>
                  </a:lnTo>
                  <a:lnTo>
                    <a:pt x="9057" y="539"/>
                  </a:lnTo>
                  <a:cubicBezTo>
                    <a:pt x="9067" y="520"/>
                    <a:pt x="9089" y="513"/>
                    <a:pt x="9108" y="522"/>
                  </a:cubicBezTo>
                  <a:cubicBezTo>
                    <a:pt x="9127" y="531"/>
                    <a:pt x="9135" y="554"/>
                    <a:pt x="9126" y="573"/>
                  </a:cubicBezTo>
                  <a:lnTo>
                    <a:pt x="9063" y="699"/>
                  </a:lnTo>
                  <a:lnTo>
                    <a:pt x="9058" y="709"/>
                  </a:lnTo>
                  <a:lnTo>
                    <a:pt x="9058" y="709"/>
                  </a:lnTo>
                  <a:cubicBezTo>
                    <a:pt x="9049" y="728"/>
                    <a:pt x="9026" y="736"/>
                    <a:pt x="9007" y="726"/>
                  </a:cubicBezTo>
                  <a:cubicBezTo>
                    <a:pt x="8989" y="717"/>
                    <a:pt x="8981" y="694"/>
                    <a:pt x="8990" y="675"/>
                  </a:cubicBezTo>
                  <a:close/>
                  <a:moveTo>
                    <a:pt x="9124" y="403"/>
                  </a:moveTo>
                  <a:lnTo>
                    <a:pt x="9191" y="266"/>
                  </a:lnTo>
                  <a:cubicBezTo>
                    <a:pt x="9201" y="248"/>
                    <a:pt x="9223" y="240"/>
                    <a:pt x="9242" y="249"/>
                  </a:cubicBezTo>
                  <a:cubicBezTo>
                    <a:pt x="9261" y="258"/>
                    <a:pt x="9269" y="281"/>
                    <a:pt x="9260" y="300"/>
                  </a:cubicBezTo>
                  <a:lnTo>
                    <a:pt x="9193" y="436"/>
                  </a:lnTo>
                  <a:cubicBezTo>
                    <a:pt x="9183" y="455"/>
                    <a:pt x="9161" y="463"/>
                    <a:pt x="9142" y="454"/>
                  </a:cubicBezTo>
                  <a:cubicBezTo>
                    <a:pt x="9123" y="444"/>
                    <a:pt x="9115" y="422"/>
                    <a:pt x="9124" y="403"/>
                  </a:cubicBezTo>
                  <a:close/>
                  <a:moveTo>
                    <a:pt x="9327" y="337"/>
                  </a:moveTo>
                  <a:lnTo>
                    <a:pt x="9395" y="473"/>
                  </a:lnTo>
                  <a:cubicBezTo>
                    <a:pt x="9405" y="492"/>
                    <a:pt x="9397" y="514"/>
                    <a:pt x="9378" y="524"/>
                  </a:cubicBezTo>
                  <a:cubicBezTo>
                    <a:pt x="9359" y="533"/>
                    <a:pt x="9337" y="526"/>
                    <a:pt x="9327" y="507"/>
                  </a:cubicBezTo>
                  <a:lnTo>
                    <a:pt x="9259" y="371"/>
                  </a:lnTo>
                  <a:cubicBezTo>
                    <a:pt x="9250" y="352"/>
                    <a:pt x="9257" y="329"/>
                    <a:pt x="9276" y="320"/>
                  </a:cubicBezTo>
                  <a:cubicBezTo>
                    <a:pt x="9295" y="310"/>
                    <a:pt x="9318" y="318"/>
                    <a:pt x="9327" y="337"/>
                  </a:cubicBezTo>
                  <a:close/>
                  <a:moveTo>
                    <a:pt x="9463" y="609"/>
                  </a:moveTo>
                  <a:lnTo>
                    <a:pt x="9491" y="665"/>
                  </a:lnTo>
                  <a:lnTo>
                    <a:pt x="9531" y="745"/>
                  </a:lnTo>
                  <a:cubicBezTo>
                    <a:pt x="9540" y="764"/>
                    <a:pt x="9532" y="787"/>
                    <a:pt x="9513" y="796"/>
                  </a:cubicBezTo>
                  <a:cubicBezTo>
                    <a:pt x="9494" y="805"/>
                    <a:pt x="9472" y="798"/>
                    <a:pt x="9462" y="779"/>
                  </a:cubicBezTo>
                  <a:lnTo>
                    <a:pt x="9423" y="699"/>
                  </a:lnTo>
                  <a:lnTo>
                    <a:pt x="9395" y="643"/>
                  </a:lnTo>
                  <a:cubicBezTo>
                    <a:pt x="9386" y="624"/>
                    <a:pt x="9393" y="601"/>
                    <a:pt x="9412" y="592"/>
                  </a:cubicBezTo>
                  <a:cubicBezTo>
                    <a:pt x="9431" y="582"/>
                    <a:pt x="9454" y="590"/>
                    <a:pt x="9463" y="609"/>
                  </a:cubicBezTo>
                  <a:close/>
                  <a:moveTo>
                    <a:pt x="9598" y="882"/>
                  </a:moveTo>
                  <a:lnTo>
                    <a:pt x="9665" y="1018"/>
                  </a:lnTo>
                  <a:cubicBezTo>
                    <a:pt x="9674" y="1037"/>
                    <a:pt x="9666" y="1060"/>
                    <a:pt x="9647" y="1069"/>
                  </a:cubicBezTo>
                  <a:cubicBezTo>
                    <a:pt x="9628" y="1078"/>
                    <a:pt x="9606" y="1071"/>
                    <a:pt x="9596" y="1052"/>
                  </a:cubicBezTo>
                  <a:lnTo>
                    <a:pt x="9529" y="915"/>
                  </a:lnTo>
                  <a:cubicBezTo>
                    <a:pt x="9520" y="896"/>
                    <a:pt x="9528" y="874"/>
                    <a:pt x="9547" y="864"/>
                  </a:cubicBezTo>
                  <a:cubicBezTo>
                    <a:pt x="9566" y="855"/>
                    <a:pt x="9588" y="863"/>
                    <a:pt x="9598" y="882"/>
                  </a:cubicBezTo>
                  <a:close/>
                  <a:moveTo>
                    <a:pt x="9732" y="1154"/>
                  </a:moveTo>
                  <a:lnTo>
                    <a:pt x="9800" y="1290"/>
                  </a:lnTo>
                  <a:cubicBezTo>
                    <a:pt x="9809" y="1309"/>
                    <a:pt x="9802" y="1332"/>
                    <a:pt x="9783" y="1341"/>
                  </a:cubicBezTo>
                  <a:cubicBezTo>
                    <a:pt x="9764" y="1350"/>
                    <a:pt x="9741" y="1343"/>
                    <a:pt x="9732" y="1324"/>
                  </a:cubicBezTo>
                  <a:lnTo>
                    <a:pt x="9664" y="1188"/>
                  </a:lnTo>
                  <a:cubicBezTo>
                    <a:pt x="9654" y="1169"/>
                    <a:pt x="9662" y="1147"/>
                    <a:pt x="9681" y="1137"/>
                  </a:cubicBezTo>
                  <a:cubicBezTo>
                    <a:pt x="9700" y="1128"/>
                    <a:pt x="9722" y="1135"/>
                    <a:pt x="9732" y="1154"/>
                  </a:cubicBezTo>
                  <a:close/>
                  <a:moveTo>
                    <a:pt x="9868" y="1426"/>
                  </a:moveTo>
                  <a:lnTo>
                    <a:pt x="9919" y="1529"/>
                  </a:lnTo>
                  <a:lnTo>
                    <a:pt x="9936" y="1562"/>
                  </a:lnTo>
                  <a:cubicBezTo>
                    <a:pt x="9945" y="1581"/>
                    <a:pt x="9937" y="1604"/>
                    <a:pt x="9918" y="1613"/>
                  </a:cubicBezTo>
                  <a:cubicBezTo>
                    <a:pt x="9900" y="1622"/>
                    <a:pt x="9877" y="1615"/>
                    <a:pt x="9868" y="1596"/>
                  </a:cubicBezTo>
                  <a:lnTo>
                    <a:pt x="9851" y="1563"/>
                  </a:lnTo>
                  <a:lnTo>
                    <a:pt x="9800" y="1460"/>
                  </a:lnTo>
                  <a:cubicBezTo>
                    <a:pt x="9790" y="1441"/>
                    <a:pt x="9798" y="1418"/>
                    <a:pt x="9817" y="1409"/>
                  </a:cubicBezTo>
                  <a:cubicBezTo>
                    <a:pt x="9836" y="1400"/>
                    <a:pt x="9858" y="1407"/>
                    <a:pt x="9868" y="1426"/>
                  </a:cubicBezTo>
                  <a:close/>
                  <a:moveTo>
                    <a:pt x="10003" y="1698"/>
                  </a:moveTo>
                  <a:lnTo>
                    <a:pt x="10071" y="1835"/>
                  </a:lnTo>
                  <a:cubicBezTo>
                    <a:pt x="10080" y="1853"/>
                    <a:pt x="10072" y="1876"/>
                    <a:pt x="10053" y="1886"/>
                  </a:cubicBezTo>
                  <a:cubicBezTo>
                    <a:pt x="10035" y="1895"/>
                    <a:pt x="10012" y="1887"/>
                    <a:pt x="10003" y="1868"/>
                  </a:cubicBezTo>
                  <a:lnTo>
                    <a:pt x="9935" y="1732"/>
                  </a:lnTo>
                  <a:cubicBezTo>
                    <a:pt x="9926" y="1713"/>
                    <a:pt x="9933" y="1691"/>
                    <a:pt x="9952" y="1681"/>
                  </a:cubicBezTo>
                  <a:cubicBezTo>
                    <a:pt x="9971" y="1672"/>
                    <a:pt x="9994" y="1680"/>
                    <a:pt x="10003" y="1698"/>
                  </a:cubicBezTo>
                  <a:close/>
                  <a:moveTo>
                    <a:pt x="10138" y="1971"/>
                  </a:moveTo>
                  <a:lnTo>
                    <a:pt x="10206" y="2107"/>
                  </a:lnTo>
                  <a:cubicBezTo>
                    <a:pt x="10215" y="2125"/>
                    <a:pt x="10208" y="2148"/>
                    <a:pt x="10189" y="2158"/>
                  </a:cubicBezTo>
                  <a:cubicBezTo>
                    <a:pt x="10170" y="2167"/>
                    <a:pt x="10147" y="2159"/>
                    <a:pt x="10138" y="2141"/>
                  </a:cubicBezTo>
                  <a:lnTo>
                    <a:pt x="10070" y="2005"/>
                  </a:lnTo>
                  <a:cubicBezTo>
                    <a:pt x="10061" y="1986"/>
                    <a:pt x="10068" y="1963"/>
                    <a:pt x="10087" y="1954"/>
                  </a:cubicBezTo>
                  <a:cubicBezTo>
                    <a:pt x="10106" y="1944"/>
                    <a:pt x="10129" y="1952"/>
                    <a:pt x="10138" y="1971"/>
                  </a:cubicBezTo>
                  <a:close/>
                  <a:moveTo>
                    <a:pt x="10274" y="2243"/>
                  </a:moveTo>
                  <a:lnTo>
                    <a:pt x="10342" y="2379"/>
                  </a:lnTo>
                  <a:cubicBezTo>
                    <a:pt x="10351" y="2397"/>
                    <a:pt x="10344" y="2420"/>
                    <a:pt x="10325" y="2430"/>
                  </a:cubicBezTo>
                  <a:cubicBezTo>
                    <a:pt x="10306" y="2439"/>
                    <a:pt x="10283" y="2431"/>
                    <a:pt x="10274" y="2413"/>
                  </a:cubicBezTo>
                  <a:lnTo>
                    <a:pt x="10206" y="2277"/>
                  </a:lnTo>
                  <a:cubicBezTo>
                    <a:pt x="10197" y="2258"/>
                    <a:pt x="10204" y="2235"/>
                    <a:pt x="10223" y="2226"/>
                  </a:cubicBezTo>
                  <a:cubicBezTo>
                    <a:pt x="10242" y="2216"/>
                    <a:pt x="10265" y="2224"/>
                    <a:pt x="10274" y="2243"/>
                  </a:cubicBezTo>
                  <a:close/>
                  <a:moveTo>
                    <a:pt x="10409" y="2515"/>
                  </a:moveTo>
                  <a:lnTo>
                    <a:pt x="10476" y="2652"/>
                  </a:lnTo>
                  <a:cubicBezTo>
                    <a:pt x="10485" y="2671"/>
                    <a:pt x="10478" y="2693"/>
                    <a:pt x="10459" y="2703"/>
                  </a:cubicBezTo>
                  <a:cubicBezTo>
                    <a:pt x="10440" y="2712"/>
                    <a:pt x="10417" y="2704"/>
                    <a:pt x="10408" y="2685"/>
                  </a:cubicBezTo>
                  <a:lnTo>
                    <a:pt x="10341" y="2549"/>
                  </a:lnTo>
                  <a:cubicBezTo>
                    <a:pt x="10332" y="2530"/>
                    <a:pt x="10339" y="2507"/>
                    <a:pt x="10358" y="2498"/>
                  </a:cubicBezTo>
                  <a:cubicBezTo>
                    <a:pt x="10377" y="2489"/>
                    <a:pt x="10400" y="2496"/>
                    <a:pt x="10409" y="2515"/>
                  </a:cubicBezTo>
                  <a:close/>
                  <a:moveTo>
                    <a:pt x="10543" y="2788"/>
                  </a:moveTo>
                  <a:lnTo>
                    <a:pt x="10560" y="2822"/>
                  </a:lnTo>
                  <a:lnTo>
                    <a:pt x="10611" y="2924"/>
                  </a:lnTo>
                  <a:cubicBezTo>
                    <a:pt x="10620" y="2942"/>
                    <a:pt x="10613" y="2965"/>
                    <a:pt x="10594" y="2975"/>
                  </a:cubicBezTo>
                  <a:cubicBezTo>
                    <a:pt x="10575" y="2984"/>
                    <a:pt x="10553" y="2977"/>
                    <a:pt x="10543" y="2958"/>
                  </a:cubicBezTo>
                  <a:lnTo>
                    <a:pt x="10491" y="2855"/>
                  </a:lnTo>
                  <a:lnTo>
                    <a:pt x="10475" y="2822"/>
                  </a:lnTo>
                  <a:cubicBezTo>
                    <a:pt x="10466" y="2803"/>
                    <a:pt x="10473" y="2780"/>
                    <a:pt x="10492" y="2771"/>
                  </a:cubicBezTo>
                  <a:cubicBezTo>
                    <a:pt x="10511" y="2762"/>
                    <a:pt x="10534" y="2769"/>
                    <a:pt x="10543" y="2788"/>
                  </a:cubicBezTo>
                  <a:close/>
                  <a:moveTo>
                    <a:pt x="10679" y="3059"/>
                  </a:moveTo>
                  <a:lnTo>
                    <a:pt x="10748" y="3195"/>
                  </a:lnTo>
                  <a:cubicBezTo>
                    <a:pt x="10757" y="3214"/>
                    <a:pt x="10750" y="3237"/>
                    <a:pt x="10731" y="3246"/>
                  </a:cubicBezTo>
                  <a:cubicBezTo>
                    <a:pt x="10712" y="3256"/>
                    <a:pt x="10690" y="3248"/>
                    <a:pt x="10680" y="3229"/>
                  </a:cubicBezTo>
                  <a:lnTo>
                    <a:pt x="10612" y="3094"/>
                  </a:lnTo>
                  <a:cubicBezTo>
                    <a:pt x="10602" y="3075"/>
                    <a:pt x="10610" y="3052"/>
                    <a:pt x="10628" y="3043"/>
                  </a:cubicBezTo>
                  <a:cubicBezTo>
                    <a:pt x="10647" y="3033"/>
                    <a:pt x="10670" y="3041"/>
                    <a:pt x="10679" y="3059"/>
                  </a:cubicBezTo>
                  <a:close/>
                  <a:moveTo>
                    <a:pt x="10816" y="3332"/>
                  </a:moveTo>
                  <a:lnTo>
                    <a:pt x="10883" y="3468"/>
                  </a:lnTo>
                  <a:cubicBezTo>
                    <a:pt x="10892" y="3487"/>
                    <a:pt x="10884" y="3510"/>
                    <a:pt x="10865" y="3519"/>
                  </a:cubicBezTo>
                  <a:cubicBezTo>
                    <a:pt x="10846" y="3528"/>
                    <a:pt x="10824" y="3520"/>
                    <a:pt x="10814" y="3501"/>
                  </a:cubicBezTo>
                  <a:lnTo>
                    <a:pt x="10748" y="3365"/>
                  </a:lnTo>
                  <a:cubicBezTo>
                    <a:pt x="10738" y="3346"/>
                    <a:pt x="10746" y="3323"/>
                    <a:pt x="10765" y="3314"/>
                  </a:cubicBezTo>
                  <a:cubicBezTo>
                    <a:pt x="10784" y="3305"/>
                    <a:pt x="10806" y="3313"/>
                    <a:pt x="10816" y="3332"/>
                  </a:cubicBezTo>
                  <a:close/>
                  <a:moveTo>
                    <a:pt x="10950" y="3604"/>
                  </a:moveTo>
                  <a:lnTo>
                    <a:pt x="10988" y="3682"/>
                  </a:lnTo>
                  <a:lnTo>
                    <a:pt x="10919" y="3681"/>
                  </a:lnTo>
                  <a:lnTo>
                    <a:pt x="10949" y="3622"/>
                  </a:lnTo>
                  <a:cubicBezTo>
                    <a:pt x="10958" y="3604"/>
                    <a:pt x="10981" y="3596"/>
                    <a:pt x="11000" y="3605"/>
                  </a:cubicBezTo>
                  <a:cubicBezTo>
                    <a:pt x="11019" y="3615"/>
                    <a:pt x="11026" y="3638"/>
                    <a:pt x="11017" y="3656"/>
                  </a:cubicBezTo>
                  <a:lnTo>
                    <a:pt x="10987" y="3715"/>
                  </a:lnTo>
                  <a:cubicBezTo>
                    <a:pt x="10981" y="3728"/>
                    <a:pt x="10968" y="3737"/>
                    <a:pt x="10953" y="3736"/>
                  </a:cubicBezTo>
                  <a:cubicBezTo>
                    <a:pt x="10939" y="3736"/>
                    <a:pt x="10926" y="3728"/>
                    <a:pt x="10919" y="3715"/>
                  </a:cubicBezTo>
                  <a:lnTo>
                    <a:pt x="10881" y="3638"/>
                  </a:lnTo>
                  <a:cubicBezTo>
                    <a:pt x="10872" y="3619"/>
                    <a:pt x="10880" y="3596"/>
                    <a:pt x="10899" y="3587"/>
                  </a:cubicBezTo>
                  <a:cubicBezTo>
                    <a:pt x="10918" y="3578"/>
                    <a:pt x="10940" y="3586"/>
                    <a:pt x="10950" y="3604"/>
                  </a:cubicBezTo>
                  <a:close/>
                  <a:moveTo>
                    <a:pt x="11017" y="3487"/>
                  </a:moveTo>
                  <a:lnTo>
                    <a:pt x="11085" y="3351"/>
                  </a:lnTo>
                  <a:cubicBezTo>
                    <a:pt x="11094" y="3332"/>
                    <a:pt x="11117" y="3324"/>
                    <a:pt x="11136" y="3334"/>
                  </a:cubicBezTo>
                  <a:cubicBezTo>
                    <a:pt x="11155" y="3343"/>
                    <a:pt x="11162" y="3366"/>
                    <a:pt x="11153" y="3385"/>
                  </a:cubicBezTo>
                  <a:lnTo>
                    <a:pt x="11085" y="3521"/>
                  </a:lnTo>
                  <a:cubicBezTo>
                    <a:pt x="11076" y="3539"/>
                    <a:pt x="11053" y="3547"/>
                    <a:pt x="11034" y="3538"/>
                  </a:cubicBezTo>
                  <a:cubicBezTo>
                    <a:pt x="11015" y="3528"/>
                    <a:pt x="11008" y="3505"/>
                    <a:pt x="11017" y="3487"/>
                  </a:cubicBezTo>
                  <a:close/>
                  <a:moveTo>
                    <a:pt x="11153" y="3215"/>
                  </a:moveTo>
                  <a:lnTo>
                    <a:pt x="11220" y="3078"/>
                  </a:lnTo>
                  <a:cubicBezTo>
                    <a:pt x="11229" y="3060"/>
                    <a:pt x="11252" y="3052"/>
                    <a:pt x="11271" y="3061"/>
                  </a:cubicBezTo>
                  <a:cubicBezTo>
                    <a:pt x="11290" y="3071"/>
                    <a:pt x="11298" y="3093"/>
                    <a:pt x="11288" y="3112"/>
                  </a:cubicBezTo>
                  <a:lnTo>
                    <a:pt x="11221" y="3248"/>
                  </a:lnTo>
                  <a:cubicBezTo>
                    <a:pt x="11211" y="3267"/>
                    <a:pt x="11189" y="3275"/>
                    <a:pt x="11170" y="3266"/>
                  </a:cubicBezTo>
                  <a:cubicBezTo>
                    <a:pt x="11151" y="3256"/>
                    <a:pt x="11143" y="3233"/>
                    <a:pt x="11153" y="3215"/>
                  </a:cubicBezTo>
                  <a:close/>
                  <a:moveTo>
                    <a:pt x="11288" y="2942"/>
                  </a:moveTo>
                  <a:lnTo>
                    <a:pt x="11347" y="2822"/>
                  </a:lnTo>
                  <a:lnTo>
                    <a:pt x="11345" y="2829"/>
                  </a:lnTo>
                  <a:lnTo>
                    <a:pt x="11349" y="2812"/>
                  </a:lnTo>
                  <a:cubicBezTo>
                    <a:pt x="11354" y="2792"/>
                    <a:pt x="11375" y="2780"/>
                    <a:pt x="11395" y="2785"/>
                  </a:cubicBezTo>
                  <a:cubicBezTo>
                    <a:pt x="11415" y="2790"/>
                    <a:pt x="11428" y="2811"/>
                    <a:pt x="11423" y="2831"/>
                  </a:cubicBezTo>
                  <a:lnTo>
                    <a:pt x="11418" y="2848"/>
                  </a:lnTo>
                  <a:cubicBezTo>
                    <a:pt x="11418" y="2850"/>
                    <a:pt x="11417" y="2853"/>
                    <a:pt x="11416" y="2855"/>
                  </a:cubicBezTo>
                  <a:lnTo>
                    <a:pt x="11356" y="2976"/>
                  </a:lnTo>
                  <a:cubicBezTo>
                    <a:pt x="11346" y="2995"/>
                    <a:pt x="11324" y="3003"/>
                    <a:pt x="11305" y="2993"/>
                  </a:cubicBezTo>
                  <a:cubicBezTo>
                    <a:pt x="11286" y="2984"/>
                    <a:pt x="11278" y="2961"/>
                    <a:pt x="11288" y="2942"/>
                  </a:cubicBezTo>
                  <a:close/>
                  <a:moveTo>
                    <a:pt x="11386" y="2665"/>
                  </a:moveTo>
                  <a:lnTo>
                    <a:pt x="11423" y="2518"/>
                  </a:lnTo>
                  <a:cubicBezTo>
                    <a:pt x="11428" y="2497"/>
                    <a:pt x="11448" y="2485"/>
                    <a:pt x="11469" y="2490"/>
                  </a:cubicBezTo>
                  <a:cubicBezTo>
                    <a:pt x="11489" y="2495"/>
                    <a:pt x="11501" y="2516"/>
                    <a:pt x="11496" y="2536"/>
                  </a:cubicBezTo>
                  <a:lnTo>
                    <a:pt x="11459" y="2683"/>
                  </a:lnTo>
                  <a:cubicBezTo>
                    <a:pt x="11454" y="2704"/>
                    <a:pt x="11434" y="2716"/>
                    <a:pt x="11413" y="2711"/>
                  </a:cubicBezTo>
                  <a:cubicBezTo>
                    <a:pt x="11393" y="2706"/>
                    <a:pt x="11381" y="2685"/>
                    <a:pt x="11386" y="2665"/>
                  </a:cubicBezTo>
                  <a:close/>
                  <a:moveTo>
                    <a:pt x="11459" y="2370"/>
                  </a:moveTo>
                  <a:lnTo>
                    <a:pt x="11496" y="2223"/>
                  </a:lnTo>
                  <a:cubicBezTo>
                    <a:pt x="11501" y="2202"/>
                    <a:pt x="11522" y="2190"/>
                    <a:pt x="11542" y="2195"/>
                  </a:cubicBezTo>
                  <a:cubicBezTo>
                    <a:pt x="11563" y="2200"/>
                    <a:pt x="11575" y="2221"/>
                    <a:pt x="11570" y="2241"/>
                  </a:cubicBezTo>
                  <a:lnTo>
                    <a:pt x="11533" y="2388"/>
                  </a:lnTo>
                  <a:cubicBezTo>
                    <a:pt x="11528" y="2409"/>
                    <a:pt x="11507" y="2421"/>
                    <a:pt x="11487" y="2416"/>
                  </a:cubicBezTo>
                  <a:cubicBezTo>
                    <a:pt x="11467" y="2411"/>
                    <a:pt x="11454" y="2390"/>
                    <a:pt x="11459" y="2370"/>
                  </a:cubicBezTo>
                  <a:close/>
                  <a:moveTo>
                    <a:pt x="11533" y="2075"/>
                  </a:moveTo>
                  <a:lnTo>
                    <a:pt x="11561" y="1965"/>
                  </a:lnTo>
                  <a:cubicBezTo>
                    <a:pt x="11565" y="1948"/>
                    <a:pt x="11580" y="1936"/>
                    <a:pt x="11597" y="1936"/>
                  </a:cubicBezTo>
                  <a:lnTo>
                    <a:pt x="11636" y="1936"/>
                  </a:lnTo>
                  <a:cubicBezTo>
                    <a:pt x="11657" y="1936"/>
                    <a:pt x="11674" y="1953"/>
                    <a:pt x="11674" y="1974"/>
                  </a:cubicBezTo>
                  <a:cubicBezTo>
                    <a:pt x="11674" y="1995"/>
                    <a:pt x="11657" y="2012"/>
                    <a:pt x="11636" y="2012"/>
                  </a:cubicBezTo>
                  <a:lnTo>
                    <a:pt x="11597" y="2012"/>
                  </a:lnTo>
                  <a:lnTo>
                    <a:pt x="11634" y="1984"/>
                  </a:lnTo>
                  <a:lnTo>
                    <a:pt x="11607" y="2094"/>
                  </a:lnTo>
                  <a:cubicBezTo>
                    <a:pt x="11602" y="2114"/>
                    <a:pt x="11581" y="2126"/>
                    <a:pt x="11561" y="2121"/>
                  </a:cubicBezTo>
                  <a:cubicBezTo>
                    <a:pt x="11540" y="2116"/>
                    <a:pt x="11528" y="2095"/>
                    <a:pt x="11533" y="2075"/>
                  </a:cubicBezTo>
                  <a:close/>
                  <a:moveTo>
                    <a:pt x="11788" y="1936"/>
                  </a:moveTo>
                  <a:lnTo>
                    <a:pt x="11809" y="1936"/>
                  </a:lnTo>
                  <a:lnTo>
                    <a:pt x="11940" y="1936"/>
                  </a:lnTo>
                  <a:cubicBezTo>
                    <a:pt x="11961" y="1936"/>
                    <a:pt x="11978" y="1953"/>
                    <a:pt x="11978" y="1974"/>
                  </a:cubicBezTo>
                  <a:cubicBezTo>
                    <a:pt x="11978" y="1995"/>
                    <a:pt x="11961" y="2012"/>
                    <a:pt x="11940" y="2012"/>
                  </a:cubicBezTo>
                  <a:lnTo>
                    <a:pt x="11809" y="2012"/>
                  </a:lnTo>
                  <a:lnTo>
                    <a:pt x="11788" y="2012"/>
                  </a:lnTo>
                  <a:cubicBezTo>
                    <a:pt x="11767" y="2012"/>
                    <a:pt x="11750" y="1995"/>
                    <a:pt x="11750" y="1974"/>
                  </a:cubicBezTo>
                  <a:cubicBezTo>
                    <a:pt x="11750" y="1953"/>
                    <a:pt x="11767" y="1936"/>
                    <a:pt x="11788" y="1936"/>
                  </a:cubicBezTo>
                  <a:close/>
                  <a:moveTo>
                    <a:pt x="12021" y="1898"/>
                  </a:moveTo>
                  <a:lnTo>
                    <a:pt x="12088" y="1762"/>
                  </a:lnTo>
                  <a:cubicBezTo>
                    <a:pt x="12098" y="1743"/>
                    <a:pt x="12121" y="1735"/>
                    <a:pt x="12139" y="1744"/>
                  </a:cubicBezTo>
                  <a:cubicBezTo>
                    <a:pt x="12158" y="1754"/>
                    <a:pt x="12166" y="1777"/>
                    <a:pt x="12157" y="1795"/>
                  </a:cubicBezTo>
                  <a:lnTo>
                    <a:pt x="12089" y="1932"/>
                  </a:lnTo>
                  <a:cubicBezTo>
                    <a:pt x="12080" y="1950"/>
                    <a:pt x="12057" y="1958"/>
                    <a:pt x="12038" y="1949"/>
                  </a:cubicBezTo>
                  <a:cubicBezTo>
                    <a:pt x="12019" y="1939"/>
                    <a:pt x="12012" y="1917"/>
                    <a:pt x="12021" y="1898"/>
                  </a:cubicBezTo>
                  <a:close/>
                  <a:moveTo>
                    <a:pt x="12156" y="1625"/>
                  </a:moveTo>
                  <a:lnTo>
                    <a:pt x="12203" y="1530"/>
                  </a:lnTo>
                  <a:lnTo>
                    <a:pt x="12224" y="1489"/>
                  </a:lnTo>
                  <a:cubicBezTo>
                    <a:pt x="12233" y="1470"/>
                    <a:pt x="12256" y="1463"/>
                    <a:pt x="12275" y="1472"/>
                  </a:cubicBezTo>
                  <a:cubicBezTo>
                    <a:pt x="12293" y="1482"/>
                    <a:pt x="12301" y="1504"/>
                    <a:pt x="12292" y="1523"/>
                  </a:cubicBezTo>
                  <a:lnTo>
                    <a:pt x="12272" y="1563"/>
                  </a:lnTo>
                  <a:lnTo>
                    <a:pt x="12224" y="1659"/>
                  </a:lnTo>
                  <a:cubicBezTo>
                    <a:pt x="12215" y="1678"/>
                    <a:pt x="12192" y="1686"/>
                    <a:pt x="12173" y="1676"/>
                  </a:cubicBezTo>
                  <a:cubicBezTo>
                    <a:pt x="12154" y="1667"/>
                    <a:pt x="12147" y="1644"/>
                    <a:pt x="12156" y="1625"/>
                  </a:cubicBezTo>
                  <a:close/>
                  <a:moveTo>
                    <a:pt x="12292" y="1353"/>
                  </a:moveTo>
                  <a:lnTo>
                    <a:pt x="12360" y="1217"/>
                  </a:lnTo>
                  <a:cubicBezTo>
                    <a:pt x="12369" y="1198"/>
                    <a:pt x="12392" y="1191"/>
                    <a:pt x="12411" y="1200"/>
                  </a:cubicBezTo>
                  <a:cubicBezTo>
                    <a:pt x="12429" y="1210"/>
                    <a:pt x="12437" y="1232"/>
                    <a:pt x="12428" y="1251"/>
                  </a:cubicBezTo>
                  <a:lnTo>
                    <a:pt x="12360" y="1387"/>
                  </a:lnTo>
                  <a:cubicBezTo>
                    <a:pt x="12350" y="1406"/>
                    <a:pt x="12327" y="1414"/>
                    <a:pt x="12309" y="1404"/>
                  </a:cubicBezTo>
                  <a:cubicBezTo>
                    <a:pt x="12290" y="1395"/>
                    <a:pt x="12282" y="1372"/>
                    <a:pt x="12292" y="1353"/>
                  </a:cubicBezTo>
                  <a:close/>
                  <a:moveTo>
                    <a:pt x="12472" y="1076"/>
                  </a:moveTo>
                  <a:lnTo>
                    <a:pt x="12624" y="1076"/>
                  </a:lnTo>
                  <a:cubicBezTo>
                    <a:pt x="12645" y="1076"/>
                    <a:pt x="12662" y="1093"/>
                    <a:pt x="12662" y="1114"/>
                  </a:cubicBezTo>
                  <a:cubicBezTo>
                    <a:pt x="12662" y="1135"/>
                    <a:pt x="12645" y="1152"/>
                    <a:pt x="12624" y="1152"/>
                  </a:cubicBezTo>
                  <a:lnTo>
                    <a:pt x="12472" y="1152"/>
                  </a:lnTo>
                  <a:cubicBezTo>
                    <a:pt x="12451" y="1152"/>
                    <a:pt x="12434" y="1135"/>
                    <a:pt x="12434" y="1114"/>
                  </a:cubicBezTo>
                  <a:cubicBezTo>
                    <a:pt x="12434" y="1093"/>
                    <a:pt x="12451" y="1076"/>
                    <a:pt x="12472" y="1076"/>
                  </a:cubicBezTo>
                  <a:close/>
                  <a:moveTo>
                    <a:pt x="12729" y="1212"/>
                  </a:moveTo>
                  <a:lnTo>
                    <a:pt x="12766" y="1359"/>
                  </a:lnTo>
                  <a:cubicBezTo>
                    <a:pt x="12771" y="1380"/>
                    <a:pt x="12759" y="1400"/>
                    <a:pt x="12739" y="1406"/>
                  </a:cubicBezTo>
                  <a:cubicBezTo>
                    <a:pt x="12718" y="1411"/>
                    <a:pt x="12698" y="1398"/>
                    <a:pt x="12692" y="1378"/>
                  </a:cubicBezTo>
                  <a:lnTo>
                    <a:pt x="12655" y="1231"/>
                  </a:lnTo>
                  <a:cubicBezTo>
                    <a:pt x="12650" y="1210"/>
                    <a:pt x="12663" y="1190"/>
                    <a:pt x="12683" y="1184"/>
                  </a:cubicBezTo>
                  <a:cubicBezTo>
                    <a:pt x="12703" y="1179"/>
                    <a:pt x="12724" y="1192"/>
                    <a:pt x="12729" y="1212"/>
                  </a:cubicBezTo>
                  <a:close/>
                  <a:moveTo>
                    <a:pt x="12803" y="1507"/>
                  </a:moveTo>
                  <a:lnTo>
                    <a:pt x="12840" y="1654"/>
                  </a:lnTo>
                  <a:cubicBezTo>
                    <a:pt x="12845" y="1675"/>
                    <a:pt x="12833" y="1695"/>
                    <a:pt x="12813" y="1700"/>
                  </a:cubicBezTo>
                  <a:cubicBezTo>
                    <a:pt x="12792" y="1705"/>
                    <a:pt x="12772" y="1693"/>
                    <a:pt x="12767" y="1673"/>
                  </a:cubicBezTo>
                  <a:lnTo>
                    <a:pt x="12729" y="1525"/>
                  </a:lnTo>
                  <a:cubicBezTo>
                    <a:pt x="12724" y="1505"/>
                    <a:pt x="12737" y="1484"/>
                    <a:pt x="12757" y="1479"/>
                  </a:cubicBezTo>
                  <a:cubicBezTo>
                    <a:pt x="12777" y="1474"/>
                    <a:pt x="12798" y="1486"/>
                    <a:pt x="12803" y="1507"/>
                  </a:cubicBezTo>
                  <a:close/>
                  <a:moveTo>
                    <a:pt x="12877" y="1802"/>
                  </a:moveTo>
                  <a:lnTo>
                    <a:pt x="12914" y="1949"/>
                  </a:lnTo>
                  <a:cubicBezTo>
                    <a:pt x="12919" y="1969"/>
                    <a:pt x="12907" y="1990"/>
                    <a:pt x="12887" y="1995"/>
                  </a:cubicBezTo>
                  <a:cubicBezTo>
                    <a:pt x="12866" y="2000"/>
                    <a:pt x="12846" y="1988"/>
                    <a:pt x="12841" y="1968"/>
                  </a:cubicBezTo>
                  <a:lnTo>
                    <a:pt x="12804" y="1820"/>
                  </a:lnTo>
                  <a:cubicBezTo>
                    <a:pt x="12798" y="1800"/>
                    <a:pt x="12811" y="1779"/>
                    <a:pt x="12831" y="1774"/>
                  </a:cubicBezTo>
                  <a:cubicBezTo>
                    <a:pt x="12851" y="1769"/>
                    <a:pt x="12872" y="1781"/>
                    <a:pt x="12877" y="1802"/>
                  </a:cubicBezTo>
                  <a:close/>
                  <a:moveTo>
                    <a:pt x="12951" y="2097"/>
                  </a:moveTo>
                  <a:lnTo>
                    <a:pt x="12987" y="2245"/>
                  </a:lnTo>
                  <a:cubicBezTo>
                    <a:pt x="12992" y="2265"/>
                    <a:pt x="12979" y="2285"/>
                    <a:pt x="12959" y="2290"/>
                  </a:cubicBezTo>
                  <a:cubicBezTo>
                    <a:pt x="12939" y="2295"/>
                    <a:pt x="12918" y="2283"/>
                    <a:pt x="12913" y="2263"/>
                  </a:cubicBezTo>
                  <a:lnTo>
                    <a:pt x="12877" y="2115"/>
                  </a:lnTo>
                  <a:cubicBezTo>
                    <a:pt x="12872" y="2095"/>
                    <a:pt x="12884" y="2074"/>
                    <a:pt x="12905" y="2069"/>
                  </a:cubicBezTo>
                  <a:cubicBezTo>
                    <a:pt x="12925" y="2064"/>
                    <a:pt x="12946" y="2077"/>
                    <a:pt x="12951" y="2097"/>
                  </a:cubicBezTo>
                  <a:close/>
                  <a:moveTo>
                    <a:pt x="13023" y="2392"/>
                  </a:moveTo>
                  <a:lnTo>
                    <a:pt x="13059" y="2540"/>
                  </a:lnTo>
                  <a:cubicBezTo>
                    <a:pt x="13064" y="2560"/>
                    <a:pt x="13052" y="2581"/>
                    <a:pt x="13031" y="2586"/>
                  </a:cubicBezTo>
                  <a:cubicBezTo>
                    <a:pt x="13011" y="2591"/>
                    <a:pt x="12990" y="2578"/>
                    <a:pt x="12985" y="2558"/>
                  </a:cubicBezTo>
                  <a:lnTo>
                    <a:pt x="12949" y="2410"/>
                  </a:lnTo>
                  <a:cubicBezTo>
                    <a:pt x="12944" y="2390"/>
                    <a:pt x="12957" y="2369"/>
                    <a:pt x="12977" y="2364"/>
                  </a:cubicBezTo>
                  <a:cubicBezTo>
                    <a:pt x="12997" y="2359"/>
                    <a:pt x="13018" y="2372"/>
                    <a:pt x="13023" y="2392"/>
                  </a:cubicBezTo>
                  <a:close/>
                  <a:moveTo>
                    <a:pt x="13096" y="2687"/>
                  </a:moveTo>
                  <a:lnTo>
                    <a:pt x="13130" y="2829"/>
                  </a:lnTo>
                  <a:lnTo>
                    <a:pt x="13093" y="2800"/>
                  </a:lnTo>
                  <a:lnTo>
                    <a:pt x="13099" y="2800"/>
                  </a:lnTo>
                  <a:cubicBezTo>
                    <a:pt x="13120" y="2800"/>
                    <a:pt x="13137" y="2817"/>
                    <a:pt x="13137" y="2838"/>
                  </a:cubicBezTo>
                  <a:cubicBezTo>
                    <a:pt x="13137" y="2859"/>
                    <a:pt x="13120" y="2876"/>
                    <a:pt x="13099" y="2876"/>
                  </a:cubicBezTo>
                  <a:lnTo>
                    <a:pt x="13093" y="2876"/>
                  </a:lnTo>
                  <a:cubicBezTo>
                    <a:pt x="13076" y="2876"/>
                    <a:pt x="13061" y="2865"/>
                    <a:pt x="13057" y="2848"/>
                  </a:cubicBezTo>
                  <a:lnTo>
                    <a:pt x="13022" y="2706"/>
                  </a:lnTo>
                  <a:cubicBezTo>
                    <a:pt x="13017" y="2685"/>
                    <a:pt x="13029" y="2665"/>
                    <a:pt x="13050" y="2660"/>
                  </a:cubicBezTo>
                  <a:cubicBezTo>
                    <a:pt x="13070" y="2655"/>
                    <a:pt x="13091" y="2667"/>
                    <a:pt x="13096" y="2687"/>
                  </a:cubicBezTo>
                  <a:close/>
                  <a:moveTo>
                    <a:pt x="13251" y="2800"/>
                  </a:moveTo>
                  <a:lnTo>
                    <a:pt x="13309" y="2800"/>
                  </a:lnTo>
                  <a:lnTo>
                    <a:pt x="13275" y="2822"/>
                  </a:lnTo>
                  <a:lnTo>
                    <a:pt x="13317" y="2738"/>
                  </a:lnTo>
                  <a:cubicBezTo>
                    <a:pt x="13326" y="2719"/>
                    <a:pt x="13349" y="2711"/>
                    <a:pt x="13368" y="2720"/>
                  </a:cubicBezTo>
                  <a:cubicBezTo>
                    <a:pt x="13386" y="2729"/>
                    <a:pt x="13394" y="2752"/>
                    <a:pt x="13385" y="2771"/>
                  </a:cubicBezTo>
                  <a:lnTo>
                    <a:pt x="13344" y="2855"/>
                  </a:lnTo>
                  <a:cubicBezTo>
                    <a:pt x="13337" y="2868"/>
                    <a:pt x="13324" y="2876"/>
                    <a:pt x="13309" y="2876"/>
                  </a:cubicBezTo>
                  <a:lnTo>
                    <a:pt x="13251" y="2876"/>
                  </a:lnTo>
                  <a:cubicBezTo>
                    <a:pt x="13230" y="2876"/>
                    <a:pt x="13213" y="2859"/>
                    <a:pt x="13213" y="2838"/>
                  </a:cubicBezTo>
                  <a:cubicBezTo>
                    <a:pt x="13213" y="2817"/>
                    <a:pt x="13230" y="2800"/>
                    <a:pt x="13251" y="2800"/>
                  </a:cubicBezTo>
                  <a:close/>
                  <a:moveTo>
                    <a:pt x="13384" y="2601"/>
                  </a:moveTo>
                  <a:lnTo>
                    <a:pt x="13451" y="2465"/>
                  </a:lnTo>
                  <a:cubicBezTo>
                    <a:pt x="13460" y="2446"/>
                    <a:pt x="13483" y="2438"/>
                    <a:pt x="13501" y="2447"/>
                  </a:cubicBezTo>
                  <a:cubicBezTo>
                    <a:pt x="13520" y="2457"/>
                    <a:pt x="13528" y="2479"/>
                    <a:pt x="13519" y="2498"/>
                  </a:cubicBezTo>
                  <a:lnTo>
                    <a:pt x="13452" y="2635"/>
                  </a:lnTo>
                  <a:cubicBezTo>
                    <a:pt x="13443" y="2653"/>
                    <a:pt x="13420" y="2661"/>
                    <a:pt x="13401" y="2652"/>
                  </a:cubicBezTo>
                  <a:cubicBezTo>
                    <a:pt x="13382" y="2643"/>
                    <a:pt x="13374" y="2620"/>
                    <a:pt x="13384" y="2601"/>
                  </a:cubicBezTo>
                  <a:close/>
                  <a:moveTo>
                    <a:pt x="13501" y="2331"/>
                  </a:moveTo>
                  <a:lnTo>
                    <a:pt x="13538" y="2183"/>
                  </a:lnTo>
                  <a:cubicBezTo>
                    <a:pt x="13543" y="2163"/>
                    <a:pt x="13564" y="2151"/>
                    <a:pt x="13584" y="2156"/>
                  </a:cubicBezTo>
                  <a:cubicBezTo>
                    <a:pt x="13605" y="2161"/>
                    <a:pt x="13617" y="2181"/>
                    <a:pt x="13612" y="2202"/>
                  </a:cubicBezTo>
                  <a:lnTo>
                    <a:pt x="13575" y="2349"/>
                  </a:lnTo>
                  <a:cubicBezTo>
                    <a:pt x="13570" y="2370"/>
                    <a:pt x="13549" y="2382"/>
                    <a:pt x="13529" y="2377"/>
                  </a:cubicBezTo>
                  <a:cubicBezTo>
                    <a:pt x="13509" y="2372"/>
                    <a:pt x="13496" y="2351"/>
                    <a:pt x="13501" y="2331"/>
                  </a:cubicBezTo>
                  <a:close/>
                  <a:moveTo>
                    <a:pt x="13575" y="2036"/>
                  </a:moveTo>
                  <a:lnTo>
                    <a:pt x="13612" y="1888"/>
                  </a:lnTo>
                  <a:cubicBezTo>
                    <a:pt x="13617" y="1868"/>
                    <a:pt x="13638" y="1856"/>
                    <a:pt x="13658" y="1861"/>
                  </a:cubicBezTo>
                  <a:cubicBezTo>
                    <a:pt x="13679" y="1866"/>
                    <a:pt x="13691" y="1887"/>
                    <a:pt x="13686" y="1907"/>
                  </a:cubicBezTo>
                  <a:lnTo>
                    <a:pt x="13649" y="2054"/>
                  </a:lnTo>
                  <a:cubicBezTo>
                    <a:pt x="13644" y="2075"/>
                    <a:pt x="13623" y="2087"/>
                    <a:pt x="13603" y="2082"/>
                  </a:cubicBezTo>
                  <a:cubicBezTo>
                    <a:pt x="13583" y="2077"/>
                    <a:pt x="13570" y="2056"/>
                    <a:pt x="13575" y="2036"/>
                  </a:cubicBezTo>
                  <a:close/>
                  <a:moveTo>
                    <a:pt x="13649" y="1741"/>
                  </a:moveTo>
                  <a:lnTo>
                    <a:pt x="13686" y="1594"/>
                  </a:lnTo>
                  <a:cubicBezTo>
                    <a:pt x="13692" y="1573"/>
                    <a:pt x="13712" y="1561"/>
                    <a:pt x="13733" y="1566"/>
                  </a:cubicBezTo>
                  <a:cubicBezTo>
                    <a:pt x="13753" y="1571"/>
                    <a:pt x="13765" y="1592"/>
                    <a:pt x="13760" y="1612"/>
                  </a:cubicBezTo>
                  <a:lnTo>
                    <a:pt x="13723" y="1760"/>
                  </a:lnTo>
                  <a:cubicBezTo>
                    <a:pt x="13718" y="1780"/>
                    <a:pt x="13697" y="1792"/>
                    <a:pt x="13677" y="1787"/>
                  </a:cubicBezTo>
                  <a:cubicBezTo>
                    <a:pt x="13657" y="1782"/>
                    <a:pt x="13644" y="1761"/>
                    <a:pt x="13649" y="1741"/>
                  </a:cubicBezTo>
                  <a:close/>
                  <a:moveTo>
                    <a:pt x="13745" y="1445"/>
                  </a:moveTo>
                  <a:lnTo>
                    <a:pt x="13812" y="1309"/>
                  </a:lnTo>
                  <a:cubicBezTo>
                    <a:pt x="13821" y="1290"/>
                    <a:pt x="13844" y="1282"/>
                    <a:pt x="13863" y="1292"/>
                  </a:cubicBezTo>
                  <a:cubicBezTo>
                    <a:pt x="13881" y="1301"/>
                    <a:pt x="13889" y="1324"/>
                    <a:pt x="13880" y="1342"/>
                  </a:cubicBezTo>
                  <a:lnTo>
                    <a:pt x="13813" y="1479"/>
                  </a:lnTo>
                  <a:cubicBezTo>
                    <a:pt x="13804" y="1498"/>
                    <a:pt x="13781" y="1506"/>
                    <a:pt x="13762" y="1496"/>
                  </a:cubicBezTo>
                  <a:cubicBezTo>
                    <a:pt x="13743" y="1487"/>
                    <a:pt x="13735" y="1464"/>
                    <a:pt x="13745" y="1445"/>
                  </a:cubicBezTo>
                  <a:close/>
                  <a:moveTo>
                    <a:pt x="13879" y="1173"/>
                  </a:moveTo>
                  <a:lnTo>
                    <a:pt x="13915" y="1098"/>
                  </a:lnTo>
                  <a:lnTo>
                    <a:pt x="13935" y="1037"/>
                  </a:lnTo>
                  <a:cubicBezTo>
                    <a:pt x="13942" y="1017"/>
                    <a:pt x="13963" y="1007"/>
                    <a:pt x="13983" y="1013"/>
                  </a:cubicBezTo>
                  <a:cubicBezTo>
                    <a:pt x="14003" y="1020"/>
                    <a:pt x="14014" y="1041"/>
                    <a:pt x="14007" y="1061"/>
                  </a:cubicBezTo>
                  <a:lnTo>
                    <a:pt x="13984" y="1131"/>
                  </a:lnTo>
                  <a:lnTo>
                    <a:pt x="13947" y="1206"/>
                  </a:lnTo>
                  <a:cubicBezTo>
                    <a:pt x="13938" y="1225"/>
                    <a:pt x="13915" y="1233"/>
                    <a:pt x="13896" y="1223"/>
                  </a:cubicBezTo>
                  <a:cubicBezTo>
                    <a:pt x="13877" y="1214"/>
                    <a:pt x="13869" y="1191"/>
                    <a:pt x="13879" y="1173"/>
                  </a:cubicBezTo>
                  <a:close/>
                  <a:moveTo>
                    <a:pt x="13983" y="893"/>
                  </a:moveTo>
                  <a:lnTo>
                    <a:pt x="14031" y="749"/>
                  </a:lnTo>
                  <a:cubicBezTo>
                    <a:pt x="14038" y="729"/>
                    <a:pt x="14059" y="718"/>
                    <a:pt x="14079" y="725"/>
                  </a:cubicBezTo>
                  <a:cubicBezTo>
                    <a:pt x="14099" y="732"/>
                    <a:pt x="14110" y="753"/>
                    <a:pt x="14103" y="773"/>
                  </a:cubicBezTo>
                  <a:lnTo>
                    <a:pt x="14055" y="917"/>
                  </a:lnTo>
                  <a:cubicBezTo>
                    <a:pt x="14049" y="937"/>
                    <a:pt x="14027" y="948"/>
                    <a:pt x="14007" y="941"/>
                  </a:cubicBezTo>
                  <a:cubicBezTo>
                    <a:pt x="13987" y="935"/>
                    <a:pt x="13977" y="913"/>
                    <a:pt x="13983" y="893"/>
                  </a:cubicBezTo>
                  <a:close/>
                  <a:moveTo>
                    <a:pt x="14079" y="605"/>
                  </a:moveTo>
                  <a:lnTo>
                    <a:pt x="14127" y="461"/>
                  </a:lnTo>
                  <a:cubicBezTo>
                    <a:pt x="14134" y="441"/>
                    <a:pt x="14156" y="430"/>
                    <a:pt x="14175" y="437"/>
                  </a:cubicBezTo>
                  <a:cubicBezTo>
                    <a:pt x="14195" y="443"/>
                    <a:pt x="14206" y="465"/>
                    <a:pt x="14199" y="485"/>
                  </a:cubicBezTo>
                  <a:lnTo>
                    <a:pt x="14151" y="629"/>
                  </a:lnTo>
                  <a:cubicBezTo>
                    <a:pt x="14145" y="649"/>
                    <a:pt x="14123" y="659"/>
                    <a:pt x="14103" y="653"/>
                  </a:cubicBezTo>
                  <a:cubicBezTo>
                    <a:pt x="14083" y="646"/>
                    <a:pt x="14073" y="625"/>
                    <a:pt x="14079" y="605"/>
                  </a:cubicBezTo>
                  <a:close/>
                  <a:moveTo>
                    <a:pt x="14240" y="336"/>
                  </a:moveTo>
                  <a:lnTo>
                    <a:pt x="14347" y="227"/>
                  </a:lnTo>
                  <a:cubicBezTo>
                    <a:pt x="14361" y="212"/>
                    <a:pt x="14386" y="212"/>
                    <a:pt x="14401" y="227"/>
                  </a:cubicBezTo>
                  <a:cubicBezTo>
                    <a:pt x="14416" y="242"/>
                    <a:pt x="14416" y="266"/>
                    <a:pt x="14401" y="281"/>
                  </a:cubicBezTo>
                  <a:lnTo>
                    <a:pt x="14295" y="389"/>
                  </a:lnTo>
                  <a:cubicBezTo>
                    <a:pt x="14280" y="404"/>
                    <a:pt x="14256" y="404"/>
                    <a:pt x="14241" y="390"/>
                  </a:cubicBezTo>
                  <a:cubicBezTo>
                    <a:pt x="14226" y="375"/>
                    <a:pt x="14226" y="351"/>
                    <a:pt x="14240" y="336"/>
                  </a:cubicBezTo>
                  <a:close/>
                  <a:moveTo>
                    <a:pt x="14508" y="327"/>
                  </a:moveTo>
                  <a:lnTo>
                    <a:pt x="14616" y="435"/>
                  </a:lnTo>
                  <a:cubicBezTo>
                    <a:pt x="14631" y="450"/>
                    <a:pt x="14631" y="474"/>
                    <a:pt x="14616" y="489"/>
                  </a:cubicBezTo>
                  <a:cubicBezTo>
                    <a:pt x="14601" y="504"/>
                    <a:pt x="14577" y="504"/>
                    <a:pt x="14562" y="489"/>
                  </a:cubicBezTo>
                  <a:lnTo>
                    <a:pt x="14454" y="381"/>
                  </a:lnTo>
                  <a:cubicBezTo>
                    <a:pt x="14440" y="366"/>
                    <a:pt x="14440" y="342"/>
                    <a:pt x="14454" y="327"/>
                  </a:cubicBezTo>
                  <a:cubicBezTo>
                    <a:pt x="14469" y="313"/>
                    <a:pt x="14493" y="313"/>
                    <a:pt x="14508" y="327"/>
                  </a:cubicBezTo>
                  <a:close/>
                  <a:moveTo>
                    <a:pt x="14722" y="544"/>
                  </a:moveTo>
                  <a:lnTo>
                    <a:pt x="14829" y="652"/>
                  </a:lnTo>
                  <a:cubicBezTo>
                    <a:pt x="14844" y="667"/>
                    <a:pt x="14843" y="691"/>
                    <a:pt x="14828" y="706"/>
                  </a:cubicBezTo>
                  <a:cubicBezTo>
                    <a:pt x="14813" y="721"/>
                    <a:pt x="14789" y="720"/>
                    <a:pt x="14775" y="705"/>
                  </a:cubicBezTo>
                  <a:lnTo>
                    <a:pt x="14668" y="597"/>
                  </a:lnTo>
                  <a:cubicBezTo>
                    <a:pt x="14654" y="582"/>
                    <a:pt x="14654" y="558"/>
                    <a:pt x="14669" y="543"/>
                  </a:cubicBezTo>
                  <a:cubicBezTo>
                    <a:pt x="14684" y="528"/>
                    <a:pt x="14708" y="529"/>
                    <a:pt x="14722" y="544"/>
                  </a:cubicBezTo>
                  <a:close/>
                  <a:moveTo>
                    <a:pt x="14936" y="759"/>
                  </a:moveTo>
                  <a:lnTo>
                    <a:pt x="15044" y="867"/>
                  </a:lnTo>
                  <a:cubicBezTo>
                    <a:pt x="15058" y="882"/>
                    <a:pt x="15058" y="906"/>
                    <a:pt x="15044" y="921"/>
                  </a:cubicBezTo>
                  <a:cubicBezTo>
                    <a:pt x="15029" y="935"/>
                    <a:pt x="15005" y="935"/>
                    <a:pt x="14990" y="921"/>
                  </a:cubicBezTo>
                  <a:lnTo>
                    <a:pt x="14882" y="813"/>
                  </a:lnTo>
                  <a:cubicBezTo>
                    <a:pt x="14868" y="798"/>
                    <a:pt x="14868" y="774"/>
                    <a:pt x="14882" y="759"/>
                  </a:cubicBezTo>
                  <a:cubicBezTo>
                    <a:pt x="14897" y="745"/>
                    <a:pt x="14921" y="745"/>
                    <a:pt x="14936" y="759"/>
                  </a:cubicBezTo>
                  <a:close/>
                  <a:moveTo>
                    <a:pt x="15150" y="976"/>
                  </a:moveTo>
                  <a:lnTo>
                    <a:pt x="15257" y="1084"/>
                  </a:lnTo>
                  <a:cubicBezTo>
                    <a:pt x="15272" y="1099"/>
                    <a:pt x="15271" y="1123"/>
                    <a:pt x="15256" y="1138"/>
                  </a:cubicBezTo>
                  <a:cubicBezTo>
                    <a:pt x="15241" y="1152"/>
                    <a:pt x="15217" y="1152"/>
                    <a:pt x="15203" y="1137"/>
                  </a:cubicBezTo>
                  <a:lnTo>
                    <a:pt x="15096" y="1029"/>
                  </a:lnTo>
                  <a:cubicBezTo>
                    <a:pt x="15081" y="1014"/>
                    <a:pt x="15082" y="990"/>
                    <a:pt x="15097" y="975"/>
                  </a:cubicBezTo>
                  <a:cubicBezTo>
                    <a:pt x="15112" y="960"/>
                    <a:pt x="15136" y="961"/>
                    <a:pt x="15150" y="976"/>
                  </a:cubicBezTo>
                  <a:close/>
                  <a:moveTo>
                    <a:pt x="15364" y="1191"/>
                  </a:moveTo>
                  <a:lnTo>
                    <a:pt x="15472" y="1299"/>
                  </a:lnTo>
                  <a:cubicBezTo>
                    <a:pt x="15486" y="1314"/>
                    <a:pt x="15486" y="1338"/>
                    <a:pt x="15472" y="1353"/>
                  </a:cubicBezTo>
                  <a:cubicBezTo>
                    <a:pt x="15457" y="1367"/>
                    <a:pt x="15433" y="1367"/>
                    <a:pt x="15418" y="1353"/>
                  </a:cubicBezTo>
                  <a:lnTo>
                    <a:pt x="15310" y="1245"/>
                  </a:lnTo>
                  <a:cubicBezTo>
                    <a:pt x="15295" y="1230"/>
                    <a:pt x="15295" y="1206"/>
                    <a:pt x="15310" y="1191"/>
                  </a:cubicBezTo>
                  <a:cubicBezTo>
                    <a:pt x="15325" y="1176"/>
                    <a:pt x="15349" y="1176"/>
                    <a:pt x="15364" y="1191"/>
                  </a:cubicBezTo>
                  <a:close/>
                  <a:moveTo>
                    <a:pt x="15578" y="1407"/>
                  </a:moveTo>
                  <a:lnTo>
                    <a:pt x="15685" y="1516"/>
                  </a:lnTo>
                  <a:cubicBezTo>
                    <a:pt x="15699" y="1531"/>
                    <a:pt x="15699" y="1555"/>
                    <a:pt x="15684" y="1570"/>
                  </a:cubicBezTo>
                  <a:cubicBezTo>
                    <a:pt x="15669" y="1584"/>
                    <a:pt x="15645" y="1584"/>
                    <a:pt x="15631" y="1569"/>
                  </a:cubicBezTo>
                  <a:lnTo>
                    <a:pt x="15524" y="1461"/>
                  </a:lnTo>
                  <a:cubicBezTo>
                    <a:pt x="15509" y="1446"/>
                    <a:pt x="15510" y="1422"/>
                    <a:pt x="15525" y="1407"/>
                  </a:cubicBezTo>
                  <a:cubicBezTo>
                    <a:pt x="15540" y="1392"/>
                    <a:pt x="15564" y="1393"/>
                    <a:pt x="15578" y="1407"/>
                  </a:cubicBezTo>
                  <a:close/>
                  <a:moveTo>
                    <a:pt x="15761" y="1660"/>
                  </a:moveTo>
                  <a:lnTo>
                    <a:pt x="15830" y="1796"/>
                  </a:lnTo>
                  <a:cubicBezTo>
                    <a:pt x="15839" y="1815"/>
                    <a:pt x="15832" y="1837"/>
                    <a:pt x="15813" y="1847"/>
                  </a:cubicBezTo>
                  <a:cubicBezTo>
                    <a:pt x="15794" y="1856"/>
                    <a:pt x="15772" y="1849"/>
                    <a:pt x="15762" y="1830"/>
                  </a:cubicBezTo>
                  <a:lnTo>
                    <a:pt x="15694" y="1694"/>
                  </a:lnTo>
                  <a:cubicBezTo>
                    <a:pt x="15684" y="1676"/>
                    <a:pt x="15692" y="1653"/>
                    <a:pt x="15710" y="1643"/>
                  </a:cubicBezTo>
                  <a:cubicBezTo>
                    <a:pt x="15729" y="1634"/>
                    <a:pt x="15752" y="1641"/>
                    <a:pt x="15761" y="1660"/>
                  </a:cubicBezTo>
                  <a:close/>
                  <a:moveTo>
                    <a:pt x="15898" y="1932"/>
                  </a:moveTo>
                  <a:lnTo>
                    <a:pt x="15911" y="1957"/>
                  </a:lnTo>
                  <a:cubicBezTo>
                    <a:pt x="15913" y="1960"/>
                    <a:pt x="15914" y="1963"/>
                    <a:pt x="15914" y="1965"/>
                  </a:cubicBezTo>
                  <a:lnTo>
                    <a:pt x="15944" y="2085"/>
                  </a:lnTo>
                  <a:cubicBezTo>
                    <a:pt x="15949" y="2105"/>
                    <a:pt x="15936" y="2126"/>
                    <a:pt x="15916" y="2131"/>
                  </a:cubicBezTo>
                  <a:cubicBezTo>
                    <a:pt x="15895" y="2136"/>
                    <a:pt x="15875" y="2123"/>
                    <a:pt x="15870" y="2103"/>
                  </a:cubicBezTo>
                  <a:lnTo>
                    <a:pt x="15841" y="1984"/>
                  </a:lnTo>
                  <a:lnTo>
                    <a:pt x="15844" y="1992"/>
                  </a:lnTo>
                  <a:lnTo>
                    <a:pt x="15831" y="1966"/>
                  </a:lnTo>
                  <a:cubicBezTo>
                    <a:pt x="15821" y="1947"/>
                    <a:pt x="15829" y="1924"/>
                    <a:pt x="15847" y="1915"/>
                  </a:cubicBezTo>
                  <a:cubicBezTo>
                    <a:pt x="15866" y="1905"/>
                    <a:pt x="15889" y="1913"/>
                    <a:pt x="15898" y="1932"/>
                  </a:cubicBezTo>
                  <a:close/>
                  <a:moveTo>
                    <a:pt x="15980" y="2233"/>
                  </a:moveTo>
                  <a:lnTo>
                    <a:pt x="16016" y="2380"/>
                  </a:lnTo>
                  <a:cubicBezTo>
                    <a:pt x="16021" y="2401"/>
                    <a:pt x="16009" y="2421"/>
                    <a:pt x="15988" y="2426"/>
                  </a:cubicBezTo>
                  <a:cubicBezTo>
                    <a:pt x="15968" y="2431"/>
                    <a:pt x="15947" y="2419"/>
                    <a:pt x="15942" y="2398"/>
                  </a:cubicBezTo>
                  <a:lnTo>
                    <a:pt x="15906" y="2251"/>
                  </a:lnTo>
                  <a:cubicBezTo>
                    <a:pt x="15901" y="2230"/>
                    <a:pt x="15914" y="2210"/>
                    <a:pt x="15934" y="2205"/>
                  </a:cubicBezTo>
                  <a:cubicBezTo>
                    <a:pt x="15954" y="2200"/>
                    <a:pt x="15975" y="2212"/>
                    <a:pt x="15980" y="2233"/>
                  </a:cubicBezTo>
                  <a:close/>
                  <a:moveTo>
                    <a:pt x="16052" y="2528"/>
                  </a:moveTo>
                  <a:lnTo>
                    <a:pt x="16089" y="2675"/>
                  </a:lnTo>
                  <a:cubicBezTo>
                    <a:pt x="16094" y="2696"/>
                    <a:pt x="16081" y="2716"/>
                    <a:pt x="16061" y="2721"/>
                  </a:cubicBezTo>
                  <a:cubicBezTo>
                    <a:pt x="16040" y="2726"/>
                    <a:pt x="16020" y="2714"/>
                    <a:pt x="16015" y="2694"/>
                  </a:cubicBezTo>
                  <a:lnTo>
                    <a:pt x="15979" y="2546"/>
                  </a:lnTo>
                  <a:cubicBezTo>
                    <a:pt x="15974" y="2526"/>
                    <a:pt x="15986" y="2505"/>
                    <a:pt x="16006" y="2500"/>
                  </a:cubicBezTo>
                  <a:cubicBezTo>
                    <a:pt x="16027" y="2495"/>
                    <a:pt x="16047" y="2507"/>
                    <a:pt x="16052" y="2528"/>
                  </a:cubicBezTo>
                  <a:close/>
                  <a:moveTo>
                    <a:pt x="16125" y="2823"/>
                  </a:moveTo>
                  <a:lnTo>
                    <a:pt x="16126" y="2829"/>
                  </a:lnTo>
                  <a:lnTo>
                    <a:pt x="16089" y="2800"/>
                  </a:lnTo>
                  <a:lnTo>
                    <a:pt x="16235" y="2800"/>
                  </a:lnTo>
                  <a:cubicBezTo>
                    <a:pt x="16256" y="2800"/>
                    <a:pt x="16273" y="2817"/>
                    <a:pt x="16273" y="2838"/>
                  </a:cubicBezTo>
                  <a:cubicBezTo>
                    <a:pt x="16273" y="2859"/>
                    <a:pt x="16256" y="2876"/>
                    <a:pt x="16235" y="2876"/>
                  </a:cubicBezTo>
                  <a:lnTo>
                    <a:pt x="16089" y="2876"/>
                  </a:lnTo>
                  <a:cubicBezTo>
                    <a:pt x="16072" y="2876"/>
                    <a:pt x="16057" y="2865"/>
                    <a:pt x="16053" y="2848"/>
                  </a:cubicBezTo>
                  <a:lnTo>
                    <a:pt x="16051" y="2841"/>
                  </a:lnTo>
                  <a:cubicBezTo>
                    <a:pt x="16046" y="2821"/>
                    <a:pt x="16058" y="2800"/>
                    <a:pt x="16079" y="2795"/>
                  </a:cubicBezTo>
                  <a:cubicBezTo>
                    <a:pt x="16099" y="2790"/>
                    <a:pt x="16120" y="2803"/>
                    <a:pt x="16125" y="2823"/>
                  </a:cubicBezTo>
                  <a:close/>
                  <a:moveTo>
                    <a:pt x="16307" y="2749"/>
                  </a:moveTo>
                  <a:lnTo>
                    <a:pt x="16374" y="2612"/>
                  </a:lnTo>
                  <a:cubicBezTo>
                    <a:pt x="16383" y="2593"/>
                    <a:pt x="16406" y="2585"/>
                    <a:pt x="16425" y="2595"/>
                  </a:cubicBezTo>
                  <a:cubicBezTo>
                    <a:pt x="16444" y="2604"/>
                    <a:pt x="16452" y="2627"/>
                    <a:pt x="16442" y="2646"/>
                  </a:cubicBezTo>
                  <a:lnTo>
                    <a:pt x="16375" y="2782"/>
                  </a:lnTo>
                  <a:cubicBezTo>
                    <a:pt x="16366" y="2801"/>
                    <a:pt x="16343" y="2809"/>
                    <a:pt x="16325" y="2799"/>
                  </a:cubicBezTo>
                  <a:cubicBezTo>
                    <a:pt x="16306" y="2790"/>
                    <a:pt x="16298" y="2767"/>
                    <a:pt x="16307" y="2749"/>
                  </a:cubicBezTo>
                  <a:close/>
                  <a:moveTo>
                    <a:pt x="16441" y="2476"/>
                  </a:moveTo>
                  <a:lnTo>
                    <a:pt x="16483" y="2390"/>
                  </a:lnTo>
                  <a:lnTo>
                    <a:pt x="16509" y="2339"/>
                  </a:lnTo>
                  <a:cubicBezTo>
                    <a:pt x="16518" y="2320"/>
                    <a:pt x="16541" y="2313"/>
                    <a:pt x="16560" y="2322"/>
                  </a:cubicBezTo>
                  <a:cubicBezTo>
                    <a:pt x="16578" y="2332"/>
                    <a:pt x="16586" y="2354"/>
                    <a:pt x="16577" y="2373"/>
                  </a:cubicBezTo>
                  <a:lnTo>
                    <a:pt x="16552" y="2423"/>
                  </a:lnTo>
                  <a:lnTo>
                    <a:pt x="16509" y="2509"/>
                  </a:lnTo>
                  <a:cubicBezTo>
                    <a:pt x="16500" y="2528"/>
                    <a:pt x="16477" y="2536"/>
                    <a:pt x="16459" y="2526"/>
                  </a:cubicBezTo>
                  <a:cubicBezTo>
                    <a:pt x="16440" y="2517"/>
                    <a:pt x="16432" y="2494"/>
                    <a:pt x="16441" y="2476"/>
                  </a:cubicBezTo>
                  <a:close/>
                  <a:moveTo>
                    <a:pt x="16577" y="2203"/>
                  </a:moveTo>
                  <a:lnTo>
                    <a:pt x="16645" y="2067"/>
                  </a:lnTo>
                  <a:cubicBezTo>
                    <a:pt x="16654" y="2048"/>
                    <a:pt x="16677" y="2041"/>
                    <a:pt x="16696" y="2050"/>
                  </a:cubicBezTo>
                  <a:cubicBezTo>
                    <a:pt x="16714" y="2060"/>
                    <a:pt x="16722" y="2082"/>
                    <a:pt x="16713" y="2101"/>
                  </a:cubicBezTo>
                  <a:lnTo>
                    <a:pt x="16645" y="2237"/>
                  </a:lnTo>
                  <a:cubicBezTo>
                    <a:pt x="16635" y="2256"/>
                    <a:pt x="16612" y="2264"/>
                    <a:pt x="16594" y="2254"/>
                  </a:cubicBezTo>
                  <a:cubicBezTo>
                    <a:pt x="16575" y="2245"/>
                    <a:pt x="16567" y="2222"/>
                    <a:pt x="16577" y="2203"/>
                  </a:cubicBezTo>
                  <a:close/>
                  <a:moveTo>
                    <a:pt x="16712" y="1931"/>
                  </a:moveTo>
                  <a:lnTo>
                    <a:pt x="16780" y="1795"/>
                  </a:lnTo>
                  <a:cubicBezTo>
                    <a:pt x="16789" y="1776"/>
                    <a:pt x="16812" y="1769"/>
                    <a:pt x="16831" y="1778"/>
                  </a:cubicBezTo>
                  <a:cubicBezTo>
                    <a:pt x="16850" y="1787"/>
                    <a:pt x="16857" y="1810"/>
                    <a:pt x="16848" y="1829"/>
                  </a:cubicBezTo>
                  <a:lnTo>
                    <a:pt x="16781" y="1965"/>
                  </a:lnTo>
                  <a:cubicBezTo>
                    <a:pt x="16771" y="1984"/>
                    <a:pt x="16748" y="1992"/>
                    <a:pt x="16730" y="1982"/>
                  </a:cubicBezTo>
                  <a:cubicBezTo>
                    <a:pt x="16711" y="1973"/>
                    <a:pt x="16703" y="1950"/>
                    <a:pt x="16712" y="1931"/>
                  </a:cubicBezTo>
                  <a:close/>
                  <a:moveTo>
                    <a:pt x="16847" y="1659"/>
                  </a:moveTo>
                  <a:lnTo>
                    <a:pt x="16911" y="1530"/>
                  </a:lnTo>
                  <a:lnTo>
                    <a:pt x="16915" y="1523"/>
                  </a:lnTo>
                  <a:cubicBezTo>
                    <a:pt x="16924" y="1504"/>
                    <a:pt x="16947" y="1496"/>
                    <a:pt x="16966" y="1506"/>
                  </a:cubicBezTo>
                  <a:cubicBezTo>
                    <a:pt x="16985" y="1515"/>
                    <a:pt x="16992" y="1538"/>
                    <a:pt x="16983" y="1557"/>
                  </a:cubicBezTo>
                  <a:lnTo>
                    <a:pt x="16980" y="1563"/>
                  </a:lnTo>
                  <a:lnTo>
                    <a:pt x="16915" y="1693"/>
                  </a:lnTo>
                  <a:cubicBezTo>
                    <a:pt x="16906" y="1711"/>
                    <a:pt x="16883" y="1719"/>
                    <a:pt x="16865" y="1710"/>
                  </a:cubicBezTo>
                  <a:cubicBezTo>
                    <a:pt x="16846" y="1701"/>
                    <a:pt x="16838" y="1678"/>
                    <a:pt x="16847" y="1659"/>
                  </a:cubicBezTo>
                  <a:close/>
                  <a:moveTo>
                    <a:pt x="16983" y="1387"/>
                  </a:moveTo>
                  <a:lnTo>
                    <a:pt x="17051" y="1251"/>
                  </a:lnTo>
                  <a:cubicBezTo>
                    <a:pt x="17060" y="1232"/>
                    <a:pt x="17083" y="1224"/>
                    <a:pt x="17102" y="1234"/>
                  </a:cubicBezTo>
                  <a:cubicBezTo>
                    <a:pt x="17121" y="1243"/>
                    <a:pt x="17128" y="1266"/>
                    <a:pt x="17119" y="1285"/>
                  </a:cubicBezTo>
                  <a:lnTo>
                    <a:pt x="17051" y="1421"/>
                  </a:lnTo>
                  <a:cubicBezTo>
                    <a:pt x="17041" y="1439"/>
                    <a:pt x="17019" y="1447"/>
                    <a:pt x="17000" y="1438"/>
                  </a:cubicBezTo>
                  <a:cubicBezTo>
                    <a:pt x="16981" y="1428"/>
                    <a:pt x="16973" y="1405"/>
                    <a:pt x="16983" y="1387"/>
                  </a:cubicBezTo>
                  <a:close/>
                  <a:moveTo>
                    <a:pt x="17119" y="1115"/>
                  </a:moveTo>
                  <a:lnTo>
                    <a:pt x="17127" y="1097"/>
                  </a:lnTo>
                  <a:cubicBezTo>
                    <a:pt x="17129" y="1094"/>
                    <a:pt x="17132" y="1091"/>
                    <a:pt x="17134" y="1088"/>
                  </a:cubicBezTo>
                  <a:lnTo>
                    <a:pt x="17227" y="993"/>
                  </a:lnTo>
                  <a:cubicBezTo>
                    <a:pt x="17242" y="978"/>
                    <a:pt x="17266" y="978"/>
                    <a:pt x="17281" y="993"/>
                  </a:cubicBezTo>
                  <a:cubicBezTo>
                    <a:pt x="17296" y="1007"/>
                    <a:pt x="17296" y="1031"/>
                    <a:pt x="17282" y="1046"/>
                  </a:cubicBezTo>
                  <a:lnTo>
                    <a:pt x="17189" y="1141"/>
                  </a:lnTo>
                  <a:lnTo>
                    <a:pt x="17195" y="1131"/>
                  </a:lnTo>
                  <a:lnTo>
                    <a:pt x="17187" y="1149"/>
                  </a:lnTo>
                  <a:cubicBezTo>
                    <a:pt x="17177" y="1168"/>
                    <a:pt x="17155" y="1175"/>
                    <a:pt x="17136" y="1166"/>
                  </a:cubicBezTo>
                  <a:cubicBezTo>
                    <a:pt x="17117" y="1156"/>
                    <a:pt x="17109" y="1134"/>
                    <a:pt x="17119" y="1115"/>
                  </a:cubicBezTo>
                  <a:close/>
                  <a:moveTo>
                    <a:pt x="17334" y="885"/>
                  </a:moveTo>
                  <a:lnTo>
                    <a:pt x="17346" y="872"/>
                  </a:lnTo>
                  <a:lnTo>
                    <a:pt x="17441" y="777"/>
                  </a:lnTo>
                  <a:cubicBezTo>
                    <a:pt x="17456" y="762"/>
                    <a:pt x="17480" y="762"/>
                    <a:pt x="17495" y="777"/>
                  </a:cubicBezTo>
                  <a:cubicBezTo>
                    <a:pt x="17510" y="792"/>
                    <a:pt x="17510" y="816"/>
                    <a:pt x="17495" y="831"/>
                  </a:cubicBezTo>
                  <a:lnTo>
                    <a:pt x="17401" y="925"/>
                  </a:lnTo>
                  <a:lnTo>
                    <a:pt x="17388" y="938"/>
                  </a:lnTo>
                  <a:lnTo>
                    <a:pt x="17388" y="938"/>
                  </a:lnTo>
                  <a:cubicBezTo>
                    <a:pt x="17373" y="953"/>
                    <a:pt x="17349" y="953"/>
                    <a:pt x="17334" y="938"/>
                  </a:cubicBezTo>
                  <a:cubicBezTo>
                    <a:pt x="17319" y="924"/>
                    <a:pt x="17319" y="900"/>
                    <a:pt x="17334" y="885"/>
                  </a:cubicBezTo>
                  <a:close/>
                  <a:moveTo>
                    <a:pt x="17549" y="669"/>
                  </a:moveTo>
                  <a:lnTo>
                    <a:pt x="17563" y="656"/>
                  </a:lnTo>
                  <a:lnTo>
                    <a:pt x="17555" y="666"/>
                  </a:lnTo>
                  <a:lnTo>
                    <a:pt x="17614" y="547"/>
                  </a:lnTo>
                  <a:cubicBezTo>
                    <a:pt x="17623" y="528"/>
                    <a:pt x="17646" y="520"/>
                    <a:pt x="17665" y="529"/>
                  </a:cubicBezTo>
                  <a:cubicBezTo>
                    <a:pt x="17683" y="539"/>
                    <a:pt x="17691" y="561"/>
                    <a:pt x="17682" y="580"/>
                  </a:cubicBezTo>
                  <a:lnTo>
                    <a:pt x="17624" y="699"/>
                  </a:lnTo>
                  <a:cubicBezTo>
                    <a:pt x="17622" y="703"/>
                    <a:pt x="17619" y="706"/>
                    <a:pt x="17616" y="709"/>
                  </a:cubicBezTo>
                  <a:lnTo>
                    <a:pt x="17603" y="723"/>
                  </a:lnTo>
                  <a:cubicBezTo>
                    <a:pt x="17588" y="738"/>
                    <a:pt x="17564" y="738"/>
                    <a:pt x="17549" y="723"/>
                  </a:cubicBezTo>
                  <a:cubicBezTo>
                    <a:pt x="17534" y="708"/>
                    <a:pt x="17534" y="684"/>
                    <a:pt x="17549" y="669"/>
                  </a:cubicBezTo>
                  <a:close/>
                  <a:moveTo>
                    <a:pt x="17681" y="410"/>
                  </a:moveTo>
                  <a:lnTo>
                    <a:pt x="17748" y="274"/>
                  </a:lnTo>
                  <a:cubicBezTo>
                    <a:pt x="17757" y="255"/>
                    <a:pt x="17780" y="247"/>
                    <a:pt x="17799" y="256"/>
                  </a:cubicBezTo>
                  <a:cubicBezTo>
                    <a:pt x="17817" y="266"/>
                    <a:pt x="17825" y="288"/>
                    <a:pt x="17816" y="307"/>
                  </a:cubicBezTo>
                  <a:lnTo>
                    <a:pt x="17749" y="444"/>
                  </a:lnTo>
                  <a:cubicBezTo>
                    <a:pt x="17740" y="463"/>
                    <a:pt x="17717" y="470"/>
                    <a:pt x="17698" y="461"/>
                  </a:cubicBezTo>
                  <a:cubicBezTo>
                    <a:pt x="17679" y="452"/>
                    <a:pt x="17671" y="429"/>
                    <a:pt x="17681" y="410"/>
                  </a:cubicBezTo>
                  <a:close/>
                  <a:moveTo>
                    <a:pt x="17851" y="148"/>
                  </a:moveTo>
                  <a:lnTo>
                    <a:pt x="17960" y="42"/>
                  </a:lnTo>
                  <a:lnTo>
                    <a:pt x="17960" y="42"/>
                  </a:lnTo>
                  <a:cubicBezTo>
                    <a:pt x="17975" y="27"/>
                    <a:pt x="17999" y="27"/>
                    <a:pt x="18014" y="42"/>
                  </a:cubicBezTo>
                  <a:cubicBezTo>
                    <a:pt x="18028" y="57"/>
                    <a:pt x="18028" y="81"/>
                    <a:pt x="18013" y="96"/>
                  </a:cubicBezTo>
                  <a:lnTo>
                    <a:pt x="17905" y="202"/>
                  </a:lnTo>
                  <a:lnTo>
                    <a:pt x="17905" y="202"/>
                  </a:lnTo>
                  <a:cubicBezTo>
                    <a:pt x="17890" y="217"/>
                    <a:pt x="17866" y="217"/>
                    <a:pt x="17851" y="202"/>
                  </a:cubicBezTo>
                  <a:cubicBezTo>
                    <a:pt x="17836" y="187"/>
                    <a:pt x="17836" y="163"/>
                    <a:pt x="17851" y="148"/>
                  </a:cubicBezTo>
                  <a:close/>
                  <a:moveTo>
                    <a:pt x="18126" y="0"/>
                  </a:moveTo>
                  <a:lnTo>
                    <a:pt x="18229" y="0"/>
                  </a:lnTo>
                  <a:cubicBezTo>
                    <a:pt x="18239" y="0"/>
                    <a:pt x="18249" y="4"/>
                    <a:pt x="18256" y="11"/>
                  </a:cubicBezTo>
                  <a:lnTo>
                    <a:pt x="18291" y="45"/>
                  </a:lnTo>
                  <a:lnTo>
                    <a:pt x="18291" y="45"/>
                  </a:lnTo>
                  <a:cubicBezTo>
                    <a:pt x="18306" y="60"/>
                    <a:pt x="18306" y="84"/>
                    <a:pt x="18291" y="99"/>
                  </a:cubicBezTo>
                  <a:cubicBezTo>
                    <a:pt x="18277" y="114"/>
                    <a:pt x="18253" y="114"/>
                    <a:pt x="18238" y="100"/>
                  </a:cubicBezTo>
                  <a:lnTo>
                    <a:pt x="18203" y="66"/>
                  </a:lnTo>
                  <a:lnTo>
                    <a:pt x="18229" y="76"/>
                  </a:lnTo>
                  <a:lnTo>
                    <a:pt x="18126" y="76"/>
                  </a:lnTo>
                  <a:cubicBezTo>
                    <a:pt x="18105" y="76"/>
                    <a:pt x="18088" y="59"/>
                    <a:pt x="18088" y="38"/>
                  </a:cubicBezTo>
                  <a:cubicBezTo>
                    <a:pt x="18088" y="17"/>
                    <a:pt x="18105" y="0"/>
                    <a:pt x="18126" y="0"/>
                  </a:cubicBezTo>
                  <a:close/>
                  <a:moveTo>
                    <a:pt x="18399" y="152"/>
                  </a:moveTo>
                  <a:lnTo>
                    <a:pt x="18472" y="223"/>
                  </a:lnTo>
                  <a:cubicBezTo>
                    <a:pt x="18475" y="226"/>
                    <a:pt x="18478" y="230"/>
                    <a:pt x="18480" y="234"/>
                  </a:cubicBezTo>
                  <a:lnTo>
                    <a:pt x="18502" y="279"/>
                  </a:lnTo>
                  <a:cubicBezTo>
                    <a:pt x="18511" y="297"/>
                    <a:pt x="18503" y="320"/>
                    <a:pt x="18484" y="330"/>
                  </a:cubicBezTo>
                  <a:cubicBezTo>
                    <a:pt x="18465" y="339"/>
                    <a:pt x="18443" y="331"/>
                    <a:pt x="18433" y="312"/>
                  </a:cubicBezTo>
                  <a:lnTo>
                    <a:pt x="18411" y="267"/>
                  </a:lnTo>
                  <a:lnTo>
                    <a:pt x="18419" y="278"/>
                  </a:lnTo>
                  <a:lnTo>
                    <a:pt x="18346" y="206"/>
                  </a:lnTo>
                  <a:cubicBezTo>
                    <a:pt x="18331" y="191"/>
                    <a:pt x="18331" y="167"/>
                    <a:pt x="18346" y="152"/>
                  </a:cubicBezTo>
                  <a:cubicBezTo>
                    <a:pt x="18360" y="137"/>
                    <a:pt x="18384" y="137"/>
                    <a:pt x="18399" y="152"/>
                  </a:cubicBezTo>
                  <a:close/>
                  <a:moveTo>
                    <a:pt x="18569" y="415"/>
                  </a:moveTo>
                  <a:lnTo>
                    <a:pt x="18636" y="552"/>
                  </a:lnTo>
                  <a:cubicBezTo>
                    <a:pt x="18645" y="570"/>
                    <a:pt x="18637" y="593"/>
                    <a:pt x="18618" y="602"/>
                  </a:cubicBezTo>
                  <a:cubicBezTo>
                    <a:pt x="18599" y="612"/>
                    <a:pt x="18577" y="604"/>
                    <a:pt x="18567" y="585"/>
                  </a:cubicBezTo>
                  <a:lnTo>
                    <a:pt x="18500" y="449"/>
                  </a:lnTo>
                  <a:cubicBezTo>
                    <a:pt x="18491" y="430"/>
                    <a:pt x="18499" y="407"/>
                    <a:pt x="18518" y="398"/>
                  </a:cubicBezTo>
                  <a:cubicBezTo>
                    <a:pt x="18537" y="388"/>
                    <a:pt x="18559" y="396"/>
                    <a:pt x="18569" y="415"/>
                  </a:cubicBezTo>
                  <a:close/>
                  <a:moveTo>
                    <a:pt x="18703" y="688"/>
                  </a:moveTo>
                  <a:lnTo>
                    <a:pt x="18771" y="824"/>
                  </a:lnTo>
                  <a:cubicBezTo>
                    <a:pt x="18780" y="842"/>
                    <a:pt x="18772" y="865"/>
                    <a:pt x="18754" y="875"/>
                  </a:cubicBezTo>
                  <a:cubicBezTo>
                    <a:pt x="18735" y="884"/>
                    <a:pt x="18712" y="876"/>
                    <a:pt x="18703" y="858"/>
                  </a:cubicBezTo>
                  <a:lnTo>
                    <a:pt x="18635" y="722"/>
                  </a:lnTo>
                  <a:cubicBezTo>
                    <a:pt x="18625" y="703"/>
                    <a:pt x="18633" y="680"/>
                    <a:pt x="18652" y="671"/>
                  </a:cubicBezTo>
                  <a:cubicBezTo>
                    <a:pt x="18670" y="661"/>
                    <a:pt x="18693" y="669"/>
                    <a:pt x="18703" y="688"/>
                  </a:cubicBezTo>
                  <a:close/>
                  <a:moveTo>
                    <a:pt x="18838" y="960"/>
                  </a:moveTo>
                  <a:lnTo>
                    <a:pt x="18906" y="1096"/>
                  </a:lnTo>
                  <a:cubicBezTo>
                    <a:pt x="18916" y="1114"/>
                    <a:pt x="18908" y="1137"/>
                    <a:pt x="18889" y="1147"/>
                  </a:cubicBezTo>
                  <a:cubicBezTo>
                    <a:pt x="18871" y="1156"/>
                    <a:pt x="18848" y="1148"/>
                    <a:pt x="18839" y="1130"/>
                  </a:cubicBezTo>
                  <a:lnTo>
                    <a:pt x="18771" y="994"/>
                  </a:lnTo>
                  <a:cubicBezTo>
                    <a:pt x="18761" y="975"/>
                    <a:pt x="18769" y="952"/>
                    <a:pt x="18788" y="943"/>
                  </a:cubicBezTo>
                  <a:cubicBezTo>
                    <a:pt x="18806" y="933"/>
                    <a:pt x="18829" y="941"/>
                    <a:pt x="18838" y="960"/>
                  </a:cubicBezTo>
                  <a:close/>
                  <a:moveTo>
                    <a:pt x="18974" y="1232"/>
                  </a:moveTo>
                  <a:lnTo>
                    <a:pt x="19041" y="1369"/>
                  </a:lnTo>
                  <a:cubicBezTo>
                    <a:pt x="19050" y="1388"/>
                    <a:pt x="19042" y="1410"/>
                    <a:pt x="19023" y="1420"/>
                  </a:cubicBezTo>
                  <a:cubicBezTo>
                    <a:pt x="19004" y="1429"/>
                    <a:pt x="18982" y="1421"/>
                    <a:pt x="18972" y="1402"/>
                  </a:cubicBezTo>
                  <a:lnTo>
                    <a:pt x="18905" y="1266"/>
                  </a:lnTo>
                  <a:cubicBezTo>
                    <a:pt x="18896" y="1247"/>
                    <a:pt x="18904" y="1224"/>
                    <a:pt x="18923" y="1215"/>
                  </a:cubicBezTo>
                  <a:cubicBezTo>
                    <a:pt x="18942" y="1206"/>
                    <a:pt x="18964" y="1213"/>
                    <a:pt x="18974" y="1232"/>
                  </a:cubicBezTo>
                  <a:close/>
                  <a:moveTo>
                    <a:pt x="19108" y="1505"/>
                  </a:moveTo>
                  <a:lnTo>
                    <a:pt x="19120" y="1530"/>
                  </a:lnTo>
                  <a:lnTo>
                    <a:pt x="19085" y="1508"/>
                  </a:lnTo>
                  <a:lnTo>
                    <a:pt x="19210" y="1508"/>
                  </a:lnTo>
                  <a:cubicBezTo>
                    <a:pt x="19231" y="1508"/>
                    <a:pt x="19248" y="1525"/>
                    <a:pt x="19248" y="1546"/>
                  </a:cubicBezTo>
                  <a:cubicBezTo>
                    <a:pt x="19248" y="1567"/>
                    <a:pt x="19231" y="1584"/>
                    <a:pt x="19210" y="1584"/>
                  </a:cubicBezTo>
                  <a:lnTo>
                    <a:pt x="19085" y="1584"/>
                  </a:lnTo>
                  <a:cubicBezTo>
                    <a:pt x="19071" y="1584"/>
                    <a:pt x="19058" y="1576"/>
                    <a:pt x="19051" y="1563"/>
                  </a:cubicBezTo>
                  <a:lnTo>
                    <a:pt x="19039" y="1539"/>
                  </a:lnTo>
                  <a:cubicBezTo>
                    <a:pt x="19030" y="1520"/>
                    <a:pt x="19038" y="1497"/>
                    <a:pt x="19057" y="1488"/>
                  </a:cubicBezTo>
                  <a:cubicBezTo>
                    <a:pt x="19075" y="1479"/>
                    <a:pt x="19098" y="1486"/>
                    <a:pt x="19108" y="1505"/>
                  </a:cubicBezTo>
                  <a:close/>
                  <a:moveTo>
                    <a:pt x="19362" y="1508"/>
                  </a:moveTo>
                  <a:lnTo>
                    <a:pt x="19513" y="1508"/>
                  </a:lnTo>
                  <a:cubicBezTo>
                    <a:pt x="19528" y="1508"/>
                    <a:pt x="19541" y="1517"/>
                    <a:pt x="19547" y="1529"/>
                  </a:cubicBezTo>
                  <a:lnTo>
                    <a:pt x="19548" y="1530"/>
                  </a:lnTo>
                  <a:cubicBezTo>
                    <a:pt x="19557" y="1549"/>
                    <a:pt x="19550" y="1572"/>
                    <a:pt x="19531" y="1581"/>
                  </a:cubicBezTo>
                  <a:cubicBezTo>
                    <a:pt x="19512" y="1590"/>
                    <a:pt x="19489" y="1583"/>
                    <a:pt x="19480" y="1564"/>
                  </a:cubicBezTo>
                  <a:lnTo>
                    <a:pt x="19480" y="1564"/>
                  </a:lnTo>
                  <a:lnTo>
                    <a:pt x="19513" y="1584"/>
                  </a:lnTo>
                  <a:lnTo>
                    <a:pt x="19362" y="1584"/>
                  </a:lnTo>
                  <a:cubicBezTo>
                    <a:pt x="19341" y="1584"/>
                    <a:pt x="19324" y="1567"/>
                    <a:pt x="19324" y="1546"/>
                  </a:cubicBezTo>
                  <a:cubicBezTo>
                    <a:pt x="19324" y="1525"/>
                    <a:pt x="19341" y="1508"/>
                    <a:pt x="19362" y="1508"/>
                  </a:cubicBezTo>
                  <a:close/>
                  <a:moveTo>
                    <a:pt x="19616" y="1666"/>
                  </a:moveTo>
                  <a:lnTo>
                    <a:pt x="19685" y="1801"/>
                  </a:lnTo>
                  <a:cubicBezTo>
                    <a:pt x="19694" y="1820"/>
                    <a:pt x="19687" y="1843"/>
                    <a:pt x="19668" y="1852"/>
                  </a:cubicBezTo>
                  <a:cubicBezTo>
                    <a:pt x="19649" y="1862"/>
                    <a:pt x="19626" y="1854"/>
                    <a:pt x="19617" y="1836"/>
                  </a:cubicBezTo>
                  <a:lnTo>
                    <a:pt x="19548" y="1700"/>
                  </a:lnTo>
                  <a:cubicBezTo>
                    <a:pt x="19539" y="1681"/>
                    <a:pt x="19546" y="1658"/>
                    <a:pt x="19565" y="1649"/>
                  </a:cubicBezTo>
                  <a:cubicBezTo>
                    <a:pt x="19584" y="1639"/>
                    <a:pt x="19607" y="1647"/>
                    <a:pt x="19616" y="1666"/>
                  </a:cubicBezTo>
                  <a:close/>
                  <a:moveTo>
                    <a:pt x="19753" y="1937"/>
                  </a:moveTo>
                  <a:lnTo>
                    <a:pt x="19763" y="1957"/>
                  </a:lnTo>
                  <a:cubicBezTo>
                    <a:pt x="19765" y="1960"/>
                    <a:pt x="19766" y="1963"/>
                    <a:pt x="19766" y="1965"/>
                  </a:cubicBezTo>
                  <a:lnTo>
                    <a:pt x="19797" y="2091"/>
                  </a:lnTo>
                  <a:cubicBezTo>
                    <a:pt x="19802" y="2111"/>
                    <a:pt x="19790" y="2132"/>
                    <a:pt x="19769" y="2137"/>
                  </a:cubicBezTo>
                  <a:cubicBezTo>
                    <a:pt x="19749" y="2142"/>
                    <a:pt x="19728" y="2129"/>
                    <a:pt x="19723" y="2109"/>
                  </a:cubicBezTo>
                  <a:lnTo>
                    <a:pt x="19693" y="1984"/>
                  </a:lnTo>
                  <a:lnTo>
                    <a:pt x="19696" y="1992"/>
                  </a:lnTo>
                  <a:lnTo>
                    <a:pt x="19685" y="1971"/>
                  </a:lnTo>
                  <a:cubicBezTo>
                    <a:pt x="19676" y="1952"/>
                    <a:pt x="19683" y="1930"/>
                    <a:pt x="19702" y="1920"/>
                  </a:cubicBezTo>
                  <a:cubicBezTo>
                    <a:pt x="19721" y="1911"/>
                    <a:pt x="19744" y="1918"/>
                    <a:pt x="19753" y="1937"/>
                  </a:cubicBezTo>
                  <a:close/>
                  <a:moveTo>
                    <a:pt x="19833" y="2239"/>
                  </a:moveTo>
                  <a:lnTo>
                    <a:pt x="19870" y="2386"/>
                  </a:lnTo>
                  <a:cubicBezTo>
                    <a:pt x="19875" y="2407"/>
                    <a:pt x="19862" y="2427"/>
                    <a:pt x="19842" y="2432"/>
                  </a:cubicBezTo>
                  <a:cubicBezTo>
                    <a:pt x="19821" y="2437"/>
                    <a:pt x="19801" y="2425"/>
                    <a:pt x="19796" y="2404"/>
                  </a:cubicBezTo>
                  <a:lnTo>
                    <a:pt x="19760" y="2257"/>
                  </a:lnTo>
                  <a:cubicBezTo>
                    <a:pt x="19755" y="2236"/>
                    <a:pt x="19767" y="2216"/>
                    <a:pt x="19787" y="2211"/>
                  </a:cubicBezTo>
                  <a:cubicBezTo>
                    <a:pt x="19808" y="2206"/>
                    <a:pt x="19828" y="2218"/>
                    <a:pt x="19833" y="2239"/>
                  </a:cubicBezTo>
                  <a:close/>
                  <a:moveTo>
                    <a:pt x="19906" y="2534"/>
                  </a:moveTo>
                  <a:lnTo>
                    <a:pt x="19942" y="2681"/>
                  </a:lnTo>
                  <a:cubicBezTo>
                    <a:pt x="19947" y="2702"/>
                    <a:pt x="19935" y="2722"/>
                    <a:pt x="19914" y="2727"/>
                  </a:cubicBezTo>
                  <a:cubicBezTo>
                    <a:pt x="19894" y="2732"/>
                    <a:pt x="19873" y="2720"/>
                    <a:pt x="19868" y="2699"/>
                  </a:cubicBezTo>
                  <a:lnTo>
                    <a:pt x="19832" y="2552"/>
                  </a:lnTo>
                  <a:cubicBezTo>
                    <a:pt x="19827" y="2531"/>
                    <a:pt x="19839" y="2511"/>
                    <a:pt x="19860" y="2506"/>
                  </a:cubicBezTo>
                  <a:cubicBezTo>
                    <a:pt x="19880" y="2501"/>
                    <a:pt x="19901" y="2513"/>
                    <a:pt x="19906" y="2534"/>
                  </a:cubicBezTo>
                  <a:close/>
                  <a:moveTo>
                    <a:pt x="19978" y="2829"/>
                  </a:moveTo>
                  <a:lnTo>
                    <a:pt x="19978" y="2829"/>
                  </a:lnTo>
                  <a:lnTo>
                    <a:pt x="19941" y="2800"/>
                  </a:lnTo>
                  <a:lnTo>
                    <a:pt x="20093" y="2800"/>
                  </a:lnTo>
                  <a:cubicBezTo>
                    <a:pt x="20114" y="2800"/>
                    <a:pt x="20131" y="2817"/>
                    <a:pt x="20131" y="2838"/>
                  </a:cubicBezTo>
                  <a:cubicBezTo>
                    <a:pt x="20131" y="2859"/>
                    <a:pt x="20114" y="2876"/>
                    <a:pt x="20093" y="2876"/>
                  </a:cubicBezTo>
                  <a:lnTo>
                    <a:pt x="19941" y="2876"/>
                  </a:lnTo>
                  <a:cubicBezTo>
                    <a:pt x="19924" y="2876"/>
                    <a:pt x="19909" y="2865"/>
                    <a:pt x="19905" y="2848"/>
                  </a:cubicBezTo>
                  <a:lnTo>
                    <a:pt x="19904" y="2847"/>
                  </a:lnTo>
                  <a:cubicBezTo>
                    <a:pt x="19899" y="2827"/>
                    <a:pt x="19912" y="2806"/>
                    <a:pt x="19932" y="2801"/>
                  </a:cubicBezTo>
                  <a:cubicBezTo>
                    <a:pt x="19953" y="2796"/>
                    <a:pt x="19973" y="2809"/>
                    <a:pt x="19978" y="2829"/>
                  </a:cubicBezTo>
                  <a:close/>
                  <a:moveTo>
                    <a:pt x="20245" y="2800"/>
                  </a:moveTo>
                  <a:lnTo>
                    <a:pt x="20369" y="2800"/>
                  </a:lnTo>
                  <a:lnTo>
                    <a:pt x="20397" y="2800"/>
                  </a:lnTo>
                  <a:cubicBezTo>
                    <a:pt x="20418" y="2800"/>
                    <a:pt x="20435" y="2817"/>
                    <a:pt x="20435" y="2838"/>
                  </a:cubicBezTo>
                  <a:cubicBezTo>
                    <a:pt x="20435" y="2859"/>
                    <a:pt x="20418" y="2876"/>
                    <a:pt x="20397" y="2876"/>
                  </a:cubicBezTo>
                  <a:lnTo>
                    <a:pt x="20369" y="2876"/>
                  </a:lnTo>
                  <a:lnTo>
                    <a:pt x="20245" y="2876"/>
                  </a:lnTo>
                  <a:cubicBezTo>
                    <a:pt x="20224" y="2876"/>
                    <a:pt x="20207" y="2859"/>
                    <a:pt x="20207" y="2838"/>
                  </a:cubicBezTo>
                  <a:cubicBezTo>
                    <a:pt x="20207" y="2817"/>
                    <a:pt x="20224" y="2800"/>
                    <a:pt x="20245" y="2800"/>
                  </a:cubicBezTo>
                  <a:close/>
                  <a:moveTo>
                    <a:pt x="20549" y="2800"/>
                  </a:moveTo>
                  <a:lnTo>
                    <a:pt x="20585" y="2800"/>
                  </a:lnTo>
                  <a:lnTo>
                    <a:pt x="20551" y="2822"/>
                  </a:lnTo>
                  <a:lnTo>
                    <a:pt x="20602" y="2718"/>
                  </a:lnTo>
                  <a:cubicBezTo>
                    <a:pt x="20612" y="2699"/>
                    <a:pt x="20634" y="2691"/>
                    <a:pt x="20653" y="2701"/>
                  </a:cubicBezTo>
                  <a:cubicBezTo>
                    <a:pt x="20672" y="2710"/>
                    <a:pt x="20680" y="2733"/>
                    <a:pt x="20670" y="2751"/>
                  </a:cubicBezTo>
                  <a:lnTo>
                    <a:pt x="20620" y="2855"/>
                  </a:lnTo>
                  <a:cubicBezTo>
                    <a:pt x="20613" y="2868"/>
                    <a:pt x="20600" y="2876"/>
                    <a:pt x="20585" y="2876"/>
                  </a:cubicBezTo>
                  <a:lnTo>
                    <a:pt x="20549" y="2876"/>
                  </a:lnTo>
                  <a:cubicBezTo>
                    <a:pt x="20528" y="2876"/>
                    <a:pt x="20511" y="2859"/>
                    <a:pt x="20511" y="2838"/>
                  </a:cubicBezTo>
                  <a:cubicBezTo>
                    <a:pt x="20511" y="2817"/>
                    <a:pt x="20528" y="2800"/>
                    <a:pt x="20549" y="2800"/>
                  </a:cubicBezTo>
                  <a:close/>
                  <a:moveTo>
                    <a:pt x="20669" y="2582"/>
                  </a:moveTo>
                  <a:lnTo>
                    <a:pt x="20736" y="2445"/>
                  </a:lnTo>
                  <a:cubicBezTo>
                    <a:pt x="20745" y="2426"/>
                    <a:pt x="20768" y="2418"/>
                    <a:pt x="20787" y="2428"/>
                  </a:cubicBezTo>
                  <a:cubicBezTo>
                    <a:pt x="20806" y="2437"/>
                    <a:pt x="20814" y="2460"/>
                    <a:pt x="20804" y="2479"/>
                  </a:cubicBezTo>
                  <a:lnTo>
                    <a:pt x="20737" y="2615"/>
                  </a:lnTo>
                  <a:cubicBezTo>
                    <a:pt x="20728" y="2634"/>
                    <a:pt x="20705" y="2642"/>
                    <a:pt x="20687" y="2632"/>
                  </a:cubicBezTo>
                  <a:cubicBezTo>
                    <a:pt x="20668" y="2623"/>
                    <a:pt x="20660" y="2600"/>
                    <a:pt x="20669" y="2582"/>
                  </a:cubicBezTo>
                  <a:close/>
                  <a:moveTo>
                    <a:pt x="20888" y="2368"/>
                  </a:moveTo>
                  <a:lnTo>
                    <a:pt x="21013" y="2368"/>
                  </a:lnTo>
                  <a:lnTo>
                    <a:pt x="21040" y="2368"/>
                  </a:lnTo>
                  <a:cubicBezTo>
                    <a:pt x="21061" y="2368"/>
                    <a:pt x="21078" y="2385"/>
                    <a:pt x="21078" y="2406"/>
                  </a:cubicBezTo>
                  <a:cubicBezTo>
                    <a:pt x="21078" y="2427"/>
                    <a:pt x="21061" y="2444"/>
                    <a:pt x="21040" y="2444"/>
                  </a:cubicBezTo>
                  <a:lnTo>
                    <a:pt x="21013" y="2444"/>
                  </a:lnTo>
                  <a:lnTo>
                    <a:pt x="20888" y="2444"/>
                  </a:lnTo>
                  <a:cubicBezTo>
                    <a:pt x="20867" y="2444"/>
                    <a:pt x="20850" y="2427"/>
                    <a:pt x="20850" y="2406"/>
                  </a:cubicBezTo>
                  <a:cubicBezTo>
                    <a:pt x="20850" y="2385"/>
                    <a:pt x="20867" y="2368"/>
                    <a:pt x="20888" y="2368"/>
                  </a:cubicBezTo>
                  <a:close/>
                  <a:moveTo>
                    <a:pt x="21192" y="2368"/>
                  </a:moveTo>
                  <a:lnTo>
                    <a:pt x="21225" y="2368"/>
                  </a:lnTo>
                  <a:lnTo>
                    <a:pt x="21344" y="2368"/>
                  </a:lnTo>
                  <a:cubicBezTo>
                    <a:pt x="21365" y="2368"/>
                    <a:pt x="21382" y="2385"/>
                    <a:pt x="21382" y="2406"/>
                  </a:cubicBezTo>
                  <a:cubicBezTo>
                    <a:pt x="21382" y="2427"/>
                    <a:pt x="21365" y="2444"/>
                    <a:pt x="21344" y="2444"/>
                  </a:cubicBezTo>
                  <a:lnTo>
                    <a:pt x="21225" y="2444"/>
                  </a:lnTo>
                  <a:lnTo>
                    <a:pt x="21192" y="2444"/>
                  </a:lnTo>
                  <a:cubicBezTo>
                    <a:pt x="21171" y="2444"/>
                    <a:pt x="21154" y="2427"/>
                    <a:pt x="21154" y="2406"/>
                  </a:cubicBezTo>
                  <a:cubicBezTo>
                    <a:pt x="21154" y="2385"/>
                    <a:pt x="21171" y="2368"/>
                    <a:pt x="21192" y="2368"/>
                  </a:cubicBezTo>
                  <a:close/>
                  <a:moveTo>
                    <a:pt x="21507" y="2419"/>
                  </a:moveTo>
                  <a:lnTo>
                    <a:pt x="21613" y="2527"/>
                  </a:lnTo>
                  <a:cubicBezTo>
                    <a:pt x="21628" y="2542"/>
                    <a:pt x="21628" y="2566"/>
                    <a:pt x="21613" y="2581"/>
                  </a:cubicBezTo>
                  <a:cubicBezTo>
                    <a:pt x="21598" y="2596"/>
                    <a:pt x="21574" y="2595"/>
                    <a:pt x="21559" y="2580"/>
                  </a:cubicBezTo>
                  <a:lnTo>
                    <a:pt x="21452" y="2472"/>
                  </a:lnTo>
                  <a:cubicBezTo>
                    <a:pt x="21438" y="2457"/>
                    <a:pt x="21438" y="2433"/>
                    <a:pt x="21453" y="2418"/>
                  </a:cubicBezTo>
                  <a:cubicBezTo>
                    <a:pt x="21468" y="2403"/>
                    <a:pt x="21492" y="2404"/>
                    <a:pt x="21507" y="2419"/>
                  </a:cubicBezTo>
                  <a:close/>
                  <a:moveTo>
                    <a:pt x="21712" y="2655"/>
                  </a:moveTo>
                  <a:lnTo>
                    <a:pt x="21780" y="2791"/>
                  </a:lnTo>
                  <a:cubicBezTo>
                    <a:pt x="21790" y="2810"/>
                    <a:pt x="21782" y="2833"/>
                    <a:pt x="21763" y="2842"/>
                  </a:cubicBezTo>
                  <a:cubicBezTo>
                    <a:pt x="21745" y="2852"/>
                    <a:pt x="21722" y="2844"/>
                    <a:pt x="21712" y="2825"/>
                  </a:cubicBezTo>
                  <a:lnTo>
                    <a:pt x="21644" y="2689"/>
                  </a:lnTo>
                  <a:cubicBezTo>
                    <a:pt x="21635" y="2671"/>
                    <a:pt x="21643" y="2648"/>
                    <a:pt x="21661" y="2638"/>
                  </a:cubicBezTo>
                  <a:cubicBezTo>
                    <a:pt x="21680" y="2629"/>
                    <a:pt x="21703" y="2637"/>
                    <a:pt x="21712" y="2655"/>
                  </a:cubicBezTo>
                  <a:close/>
                  <a:moveTo>
                    <a:pt x="21848" y="2927"/>
                  </a:moveTo>
                  <a:lnTo>
                    <a:pt x="21903" y="3037"/>
                  </a:lnTo>
                  <a:lnTo>
                    <a:pt x="21916" y="3063"/>
                  </a:lnTo>
                  <a:cubicBezTo>
                    <a:pt x="21926" y="3082"/>
                    <a:pt x="21918" y="3105"/>
                    <a:pt x="21899" y="3114"/>
                  </a:cubicBezTo>
                  <a:cubicBezTo>
                    <a:pt x="21880" y="3124"/>
                    <a:pt x="21857" y="3116"/>
                    <a:pt x="21848" y="3097"/>
                  </a:cubicBezTo>
                  <a:lnTo>
                    <a:pt x="21835" y="3071"/>
                  </a:lnTo>
                  <a:lnTo>
                    <a:pt x="21780" y="2961"/>
                  </a:lnTo>
                  <a:cubicBezTo>
                    <a:pt x="21771" y="2942"/>
                    <a:pt x="21779" y="2920"/>
                    <a:pt x="21797" y="2910"/>
                  </a:cubicBezTo>
                  <a:cubicBezTo>
                    <a:pt x="21816" y="2901"/>
                    <a:pt x="21839" y="2908"/>
                    <a:pt x="21848" y="2927"/>
                  </a:cubicBezTo>
                  <a:close/>
                  <a:moveTo>
                    <a:pt x="21984" y="3200"/>
                  </a:moveTo>
                  <a:lnTo>
                    <a:pt x="22051" y="3336"/>
                  </a:lnTo>
                  <a:cubicBezTo>
                    <a:pt x="22060" y="3355"/>
                    <a:pt x="22053" y="3377"/>
                    <a:pt x="22034" y="3387"/>
                  </a:cubicBezTo>
                  <a:cubicBezTo>
                    <a:pt x="22015" y="3396"/>
                    <a:pt x="21992" y="3388"/>
                    <a:pt x="21983" y="3369"/>
                  </a:cubicBezTo>
                  <a:lnTo>
                    <a:pt x="21916" y="3233"/>
                  </a:lnTo>
                  <a:cubicBezTo>
                    <a:pt x="21906" y="3214"/>
                    <a:pt x="21914" y="3192"/>
                    <a:pt x="21933" y="3182"/>
                  </a:cubicBezTo>
                  <a:cubicBezTo>
                    <a:pt x="21952" y="3173"/>
                    <a:pt x="21974" y="3181"/>
                    <a:pt x="21984" y="3200"/>
                  </a:cubicBezTo>
                  <a:close/>
                  <a:moveTo>
                    <a:pt x="22113" y="3461"/>
                  </a:moveTo>
                  <a:lnTo>
                    <a:pt x="22221" y="3568"/>
                  </a:lnTo>
                  <a:cubicBezTo>
                    <a:pt x="22236" y="3583"/>
                    <a:pt x="22236" y="3607"/>
                    <a:pt x="22221" y="3622"/>
                  </a:cubicBezTo>
                  <a:cubicBezTo>
                    <a:pt x="22206" y="3637"/>
                    <a:pt x="22182" y="3637"/>
                    <a:pt x="22167" y="3622"/>
                  </a:cubicBezTo>
                  <a:lnTo>
                    <a:pt x="22060" y="3514"/>
                  </a:lnTo>
                  <a:cubicBezTo>
                    <a:pt x="22045" y="3500"/>
                    <a:pt x="22045" y="3475"/>
                    <a:pt x="22060" y="3461"/>
                  </a:cubicBezTo>
                  <a:cubicBezTo>
                    <a:pt x="22074" y="3446"/>
                    <a:pt x="22098" y="3446"/>
                    <a:pt x="22113" y="3461"/>
                  </a:cubicBezTo>
                  <a:close/>
                  <a:moveTo>
                    <a:pt x="22329" y="3676"/>
                  </a:moveTo>
                  <a:lnTo>
                    <a:pt x="22435" y="3784"/>
                  </a:lnTo>
                  <a:cubicBezTo>
                    <a:pt x="22450" y="3799"/>
                    <a:pt x="22449" y="3823"/>
                    <a:pt x="22434" y="3838"/>
                  </a:cubicBezTo>
                  <a:cubicBezTo>
                    <a:pt x="22419" y="3853"/>
                    <a:pt x="22395" y="3853"/>
                    <a:pt x="22381" y="3838"/>
                  </a:cubicBezTo>
                  <a:lnTo>
                    <a:pt x="22274" y="3729"/>
                  </a:lnTo>
                  <a:cubicBezTo>
                    <a:pt x="22260" y="3714"/>
                    <a:pt x="22260" y="3690"/>
                    <a:pt x="22275" y="3675"/>
                  </a:cubicBezTo>
                  <a:cubicBezTo>
                    <a:pt x="22290" y="3661"/>
                    <a:pt x="22314" y="3661"/>
                    <a:pt x="22329" y="3676"/>
                  </a:cubicBezTo>
                  <a:close/>
                </a:path>
              </a:pathLst>
            </a:custGeom>
            <a:solidFill>
              <a:srgbClr val="FF0000"/>
            </a:solidFill>
            <a:ln w="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auto">
            <a:xfrm>
              <a:off x="2459" y="1365"/>
              <a:ext cx="3167" cy="1574"/>
            </a:xfrm>
            <a:custGeom>
              <a:avLst/>
              <a:gdLst>
                <a:gd name="T0" fmla="*/ 715 w 22544"/>
                <a:gd name="T1" fmla="*/ 1874 h 10081"/>
                <a:gd name="T2" fmla="*/ 1788 w 22544"/>
                <a:gd name="T3" fmla="*/ 5617 h 10081"/>
                <a:gd name="T4" fmla="*/ 2427 w 22544"/>
                <a:gd name="T5" fmla="*/ 5041 h 10081"/>
                <a:gd name="T6" fmla="*/ 3281 w 22544"/>
                <a:gd name="T7" fmla="*/ 4662 h 10081"/>
                <a:gd name="T8" fmla="*/ 4312 w 22544"/>
                <a:gd name="T9" fmla="*/ 2293 h 10081"/>
                <a:gd name="T10" fmla="*/ 4968 w 22544"/>
                <a:gd name="T11" fmla="*/ 3221 h 10081"/>
                <a:gd name="T12" fmla="*/ 6064 w 22544"/>
                <a:gd name="T13" fmla="*/ 6942 h 10081"/>
                <a:gd name="T14" fmla="*/ 6704 w 22544"/>
                <a:gd name="T15" fmla="*/ 6464 h 10081"/>
                <a:gd name="T16" fmla="*/ 7516 w 22544"/>
                <a:gd name="T17" fmla="*/ 3075 h 10081"/>
                <a:gd name="T18" fmla="*/ 8150 w 22544"/>
                <a:gd name="T19" fmla="*/ 4333 h 10081"/>
                <a:gd name="T20" fmla="*/ 8777 w 22544"/>
                <a:gd name="T21" fmla="*/ 4121 h 10081"/>
                <a:gd name="T22" fmla="*/ 9486 w 22544"/>
                <a:gd name="T23" fmla="*/ 3632 h 10081"/>
                <a:gd name="T24" fmla="*/ 10340 w 22544"/>
                <a:gd name="T25" fmla="*/ 4950 h 10081"/>
                <a:gd name="T26" fmla="*/ 11129 w 22544"/>
                <a:gd name="T27" fmla="*/ 4868 h 10081"/>
                <a:gd name="T28" fmla="*/ 11628 w 22544"/>
                <a:gd name="T29" fmla="*/ 2798 h 10081"/>
                <a:gd name="T30" fmla="*/ 12414 w 22544"/>
                <a:gd name="T31" fmla="*/ 3307 h 10081"/>
                <a:gd name="T32" fmla="*/ 13074 w 22544"/>
                <a:gd name="T33" fmla="*/ 6146 h 10081"/>
                <a:gd name="T34" fmla="*/ 13763 w 22544"/>
                <a:gd name="T35" fmla="*/ 1722 h 10081"/>
                <a:gd name="T36" fmla="*/ 14624 w 22544"/>
                <a:gd name="T37" fmla="*/ 29 h 10081"/>
                <a:gd name="T38" fmla="*/ 15625 w 22544"/>
                <a:gd name="T39" fmla="*/ 4181 h 10081"/>
                <a:gd name="T40" fmla="*/ 16265 w 22544"/>
                <a:gd name="T41" fmla="*/ 5650 h 10081"/>
                <a:gd name="T42" fmla="*/ 17122 w 22544"/>
                <a:gd name="T43" fmla="*/ 2477 h 10081"/>
                <a:gd name="T44" fmla="*/ 17977 w 22544"/>
                <a:gd name="T45" fmla="*/ 696 h 10081"/>
                <a:gd name="T46" fmla="*/ 18687 w 22544"/>
                <a:gd name="T47" fmla="*/ 2385 h 10081"/>
                <a:gd name="T48" fmla="*/ 19331 w 22544"/>
                <a:gd name="T49" fmla="*/ 3137 h 10081"/>
                <a:gd name="T50" fmla="*/ 20334 w 22544"/>
                <a:gd name="T51" fmla="*/ 4914 h 10081"/>
                <a:gd name="T52" fmla="*/ 20832 w 22544"/>
                <a:gd name="T53" fmla="*/ 4085 h 10081"/>
                <a:gd name="T54" fmla="*/ 21683 w 22544"/>
                <a:gd name="T55" fmla="*/ 5013 h 10081"/>
                <a:gd name="T56" fmla="*/ 22328 w 22544"/>
                <a:gd name="T57" fmla="*/ 6283 h 10081"/>
                <a:gd name="T58" fmla="*/ 21899 w 22544"/>
                <a:gd name="T59" fmla="*/ 5802 h 10081"/>
                <a:gd name="T60" fmla="*/ 21224 w 22544"/>
                <a:gd name="T61" fmla="*/ 4728 h 10081"/>
                <a:gd name="T62" fmla="*/ 20616 w 22544"/>
                <a:gd name="T63" fmla="*/ 5506 h 10081"/>
                <a:gd name="T64" fmla="*/ 19939 w 22544"/>
                <a:gd name="T65" fmla="*/ 6964 h 10081"/>
                <a:gd name="T66" fmla="*/ 19116 w 22544"/>
                <a:gd name="T67" fmla="*/ 3554 h 10081"/>
                <a:gd name="T68" fmla="*/ 18418 w 22544"/>
                <a:gd name="T69" fmla="*/ 2101 h 10081"/>
                <a:gd name="T70" fmla="*/ 17588 w 22544"/>
                <a:gd name="T71" fmla="*/ 3644 h 10081"/>
                <a:gd name="T72" fmla="*/ 16727 w 22544"/>
                <a:gd name="T73" fmla="*/ 3924 h 10081"/>
                <a:gd name="T74" fmla="*/ 16068 w 22544"/>
                <a:gd name="T75" fmla="*/ 5534 h 10081"/>
                <a:gd name="T76" fmla="*/ 15410 w 22544"/>
                <a:gd name="T77" fmla="*/ 3652 h 10081"/>
                <a:gd name="T78" fmla="*/ 14411 w 22544"/>
                <a:gd name="T79" fmla="*/ 832 h 10081"/>
                <a:gd name="T80" fmla="*/ 13556 w 22544"/>
                <a:gd name="T81" fmla="*/ 4443 h 10081"/>
                <a:gd name="T82" fmla="*/ 12841 w 22544"/>
                <a:gd name="T83" fmla="*/ 6311 h 10081"/>
                <a:gd name="T84" fmla="*/ 12019 w 22544"/>
                <a:gd name="T85" fmla="*/ 4116 h 10081"/>
                <a:gd name="T86" fmla="*/ 11416 w 22544"/>
                <a:gd name="T87" fmla="*/ 5168 h 10081"/>
                <a:gd name="T88" fmla="*/ 10736 w 22544"/>
                <a:gd name="T89" fmla="*/ 8516 h 10081"/>
                <a:gd name="T90" fmla="*/ 9847 w 22544"/>
                <a:gd name="T91" fmla="*/ 4094 h 10081"/>
                <a:gd name="T92" fmla="*/ 9205 w 22544"/>
                <a:gd name="T93" fmla="*/ 1993 h 10081"/>
                <a:gd name="T94" fmla="*/ 8563 w 22544"/>
                <a:gd name="T95" fmla="*/ 3622 h 10081"/>
                <a:gd name="T96" fmla="*/ 7921 w 22544"/>
                <a:gd name="T97" fmla="*/ 4324 h 10081"/>
                <a:gd name="T98" fmla="*/ 7128 w 22544"/>
                <a:gd name="T99" fmla="*/ 7207 h 10081"/>
                <a:gd name="T100" fmla="*/ 6492 w 22544"/>
                <a:gd name="T101" fmla="*/ 5606 h 10081"/>
                <a:gd name="T102" fmla="*/ 5566 w 22544"/>
                <a:gd name="T103" fmla="*/ 5106 h 10081"/>
                <a:gd name="T104" fmla="*/ 4715 w 22544"/>
                <a:gd name="T105" fmla="*/ 2561 h 10081"/>
                <a:gd name="T106" fmla="*/ 3924 w 22544"/>
                <a:gd name="T107" fmla="*/ 4738 h 10081"/>
                <a:gd name="T108" fmla="*/ 2789 w 22544"/>
                <a:gd name="T109" fmla="*/ 3822 h 10081"/>
                <a:gd name="T110" fmla="*/ 2216 w 22544"/>
                <a:gd name="T111" fmla="*/ 6593 h 10081"/>
                <a:gd name="T112" fmla="*/ 1503 w 22544"/>
                <a:gd name="T113" fmla="*/ 4678 h 10081"/>
                <a:gd name="T114" fmla="*/ 502 w 22544"/>
                <a:gd name="T115" fmla="*/ 2669 h 10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544" h="10081">
                  <a:moveTo>
                    <a:pt x="13" y="3474"/>
                  </a:moveTo>
                  <a:lnTo>
                    <a:pt x="225" y="3214"/>
                  </a:lnTo>
                  <a:lnTo>
                    <a:pt x="219" y="3224"/>
                  </a:lnTo>
                  <a:lnTo>
                    <a:pt x="435" y="2644"/>
                  </a:lnTo>
                  <a:lnTo>
                    <a:pt x="646" y="1875"/>
                  </a:lnTo>
                  <a:cubicBezTo>
                    <a:pt x="650" y="1860"/>
                    <a:pt x="664" y="1849"/>
                    <a:pt x="680" y="1848"/>
                  </a:cubicBezTo>
                  <a:cubicBezTo>
                    <a:pt x="696" y="1848"/>
                    <a:pt x="710" y="1859"/>
                    <a:pt x="715" y="1874"/>
                  </a:cubicBezTo>
                  <a:lnTo>
                    <a:pt x="931" y="2574"/>
                  </a:lnTo>
                  <a:lnTo>
                    <a:pt x="1143" y="3189"/>
                  </a:lnTo>
                  <a:lnTo>
                    <a:pt x="1360" y="4116"/>
                  </a:lnTo>
                  <a:lnTo>
                    <a:pt x="1358" y="4111"/>
                  </a:lnTo>
                  <a:lnTo>
                    <a:pt x="1570" y="4651"/>
                  </a:lnTo>
                  <a:cubicBezTo>
                    <a:pt x="1571" y="4653"/>
                    <a:pt x="1571" y="4655"/>
                    <a:pt x="1572" y="4657"/>
                  </a:cubicBezTo>
                  <a:lnTo>
                    <a:pt x="1788" y="5617"/>
                  </a:lnTo>
                  <a:lnTo>
                    <a:pt x="1786" y="5610"/>
                  </a:lnTo>
                  <a:lnTo>
                    <a:pt x="1998" y="6110"/>
                  </a:lnTo>
                  <a:lnTo>
                    <a:pt x="2213" y="6573"/>
                  </a:lnTo>
                  <a:lnTo>
                    <a:pt x="2145" y="6584"/>
                  </a:lnTo>
                  <a:lnTo>
                    <a:pt x="2357" y="5048"/>
                  </a:lnTo>
                  <a:cubicBezTo>
                    <a:pt x="2359" y="5031"/>
                    <a:pt x="2372" y="5018"/>
                    <a:pt x="2389" y="5017"/>
                  </a:cubicBezTo>
                  <a:cubicBezTo>
                    <a:pt x="2406" y="5015"/>
                    <a:pt x="2421" y="5025"/>
                    <a:pt x="2427" y="5041"/>
                  </a:cubicBezTo>
                  <a:lnTo>
                    <a:pt x="2643" y="5689"/>
                  </a:lnTo>
                  <a:lnTo>
                    <a:pt x="2573" y="5696"/>
                  </a:lnTo>
                  <a:lnTo>
                    <a:pt x="2785" y="3800"/>
                  </a:lnTo>
                  <a:cubicBezTo>
                    <a:pt x="2786" y="3785"/>
                    <a:pt x="2798" y="3772"/>
                    <a:pt x="2813" y="3769"/>
                  </a:cubicBezTo>
                  <a:cubicBezTo>
                    <a:pt x="2829" y="3766"/>
                    <a:pt x="2844" y="3773"/>
                    <a:pt x="2852" y="3787"/>
                  </a:cubicBezTo>
                  <a:lnTo>
                    <a:pt x="3064" y="4171"/>
                  </a:lnTo>
                  <a:lnTo>
                    <a:pt x="3281" y="4662"/>
                  </a:lnTo>
                  <a:lnTo>
                    <a:pt x="3495" y="5358"/>
                  </a:lnTo>
                  <a:lnTo>
                    <a:pt x="3711" y="6086"/>
                  </a:lnTo>
                  <a:lnTo>
                    <a:pt x="3641" y="6091"/>
                  </a:lnTo>
                  <a:lnTo>
                    <a:pt x="3853" y="4727"/>
                  </a:lnTo>
                  <a:lnTo>
                    <a:pt x="4069" y="2349"/>
                  </a:lnTo>
                  <a:cubicBezTo>
                    <a:pt x="4070" y="2332"/>
                    <a:pt x="4083" y="2319"/>
                    <a:pt x="4100" y="2317"/>
                  </a:cubicBezTo>
                  <a:lnTo>
                    <a:pt x="4312" y="2293"/>
                  </a:lnTo>
                  <a:lnTo>
                    <a:pt x="4303" y="2295"/>
                  </a:lnTo>
                  <a:lnTo>
                    <a:pt x="4519" y="2207"/>
                  </a:lnTo>
                  <a:cubicBezTo>
                    <a:pt x="4534" y="2201"/>
                    <a:pt x="4552" y="2206"/>
                    <a:pt x="4562" y="2220"/>
                  </a:cubicBezTo>
                  <a:lnTo>
                    <a:pt x="4774" y="2520"/>
                  </a:lnTo>
                  <a:cubicBezTo>
                    <a:pt x="4776" y="2523"/>
                    <a:pt x="4778" y="2526"/>
                    <a:pt x="4779" y="2530"/>
                  </a:cubicBezTo>
                  <a:lnTo>
                    <a:pt x="4995" y="3246"/>
                  </a:lnTo>
                  <a:lnTo>
                    <a:pt x="4968" y="3221"/>
                  </a:lnTo>
                  <a:lnTo>
                    <a:pt x="5180" y="3265"/>
                  </a:lnTo>
                  <a:cubicBezTo>
                    <a:pt x="5194" y="3268"/>
                    <a:pt x="5205" y="3279"/>
                    <a:pt x="5208" y="3293"/>
                  </a:cubicBezTo>
                  <a:lnTo>
                    <a:pt x="5424" y="4281"/>
                  </a:lnTo>
                  <a:lnTo>
                    <a:pt x="5635" y="5087"/>
                  </a:lnTo>
                  <a:lnTo>
                    <a:pt x="5852" y="6290"/>
                  </a:lnTo>
                  <a:lnTo>
                    <a:pt x="6063" y="6933"/>
                  </a:lnTo>
                  <a:cubicBezTo>
                    <a:pt x="6064" y="6936"/>
                    <a:pt x="6064" y="6939"/>
                    <a:pt x="6064" y="6942"/>
                  </a:cubicBezTo>
                  <a:lnTo>
                    <a:pt x="6280" y="10042"/>
                  </a:lnTo>
                  <a:lnTo>
                    <a:pt x="6209" y="10043"/>
                  </a:lnTo>
                  <a:lnTo>
                    <a:pt x="6421" y="5603"/>
                  </a:lnTo>
                  <a:cubicBezTo>
                    <a:pt x="6421" y="5585"/>
                    <a:pt x="6435" y="5570"/>
                    <a:pt x="6453" y="5569"/>
                  </a:cubicBezTo>
                  <a:cubicBezTo>
                    <a:pt x="6471" y="5567"/>
                    <a:pt x="6487" y="5578"/>
                    <a:pt x="6491" y="5596"/>
                  </a:cubicBezTo>
                  <a:lnTo>
                    <a:pt x="6707" y="6472"/>
                  </a:lnTo>
                  <a:lnTo>
                    <a:pt x="6704" y="6464"/>
                  </a:lnTo>
                  <a:lnTo>
                    <a:pt x="6916" y="6868"/>
                  </a:lnTo>
                  <a:lnTo>
                    <a:pt x="7130" y="7163"/>
                  </a:lnTo>
                  <a:lnTo>
                    <a:pt x="7073" y="7162"/>
                  </a:lnTo>
                  <a:lnTo>
                    <a:pt x="7285" y="6902"/>
                  </a:lnTo>
                  <a:lnTo>
                    <a:pt x="7277" y="6922"/>
                  </a:lnTo>
                  <a:lnTo>
                    <a:pt x="7493" y="3106"/>
                  </a:lnTo>
                  <a:cubicBezTo>
                    <a:pt x="7493" y="3092"/>
                    <a:pt x="7503" y="3079"/>
                    <a:pt x="7516" y="3075"/>
                  </a:cubicBezTo>
                  <a:cubicBezTo>
                    <a:pt x="7530" y="3070"/>
                    <a:pt x="7545" y="3073"/>
                    <a:pt x="7555" y="3084"/>
                  </a:cubicBezTo>
                  <a:lnTo>
                    <a:pt x="7767" y="3316"/>
                  </a:lnTo>
                  <a:cubicBezTo>
                    <a:pt x="7771" y="3321"/>
                    <a:pt x="7774" y="3327"/>
                    <a:pt x="7776" y="3333"/>
                  </a:cubicBezTo>
                  <a:lnTo>
                    <a:pt x="7992" y="4309"/>
                  </a:lnTo>
                  <a:lnTo>
                    <a:pt x="7964" y="4281"/>
                  </a:lnTo>
                  <a:lnTo>
                    <a:pt x="8176" y="4329"/>
                  </a:lnTo>
                  <a:lnTo>
                    <a:pt x="8150" y="4333"/>
                  </a:lnTo>
                  <a:lnTo>
                    <a:pt x="8366" y="4205"/>
                  </a:lnTo>
                  <a:lnTo>
                    <a:pt x="8350" y="4225"/>
                  </a:lnTo>
                  <a:lnTo>
                    <a:pt x="8562" y="3597"/>
                  </a:lnTo>
                  <a:cubicBezTo>
                    <a:pt x="8567" y="3583"/>
                    <a:pt x="8580" y="3573"/>
                    <a:pt x="8595" y="3572"/>
                  </a:cubicBezTo>
                  <a:cubicBezTo>
                    <a:pt x="8610" y="3572"/>
                    <a:pt x="8624" y="3581"/>
                    <a:pt x="8630" y="3595"/>
                  </a:cubicBezTo>
                  <a:lnTo>
                    <a:pt x="8846" y="4111"/>
                  </a:lnTo>
                  <a:lnTo>
                    <a:pt x="8777" y="4121"/>
                  </a:lnTo>
                  <a:lnTo>
                    <a:pt x="8989" y="2093"/>
                  </a:lnTo>
                  <a:cubicBezTo>
                    <a:pt x="8990" y="2080"/>
                    <a:pt x="8997" y="2070"/>
                    <a:pt x="9008" y="2064"/>
                  </a:cubicBezTo>
                  <a:lnTo>
                    <a:pt x="9224" y="1956"/>
                  </a:lnTo>
                  <a:cubicBezTo>
                    <a:pt x="9235" y="1951"/>
                    <a:pt x="9247" y="1951"/>
                    <a:pt x="9257" y="1957"/>
                  </a:cubicBezTo>
                  <a:cubicBezTo>
                    <a:pt x="9268" y="1962"/>
                    <a:pt x="9275" y="1972"/>
                    <a:pt x="9276" y="1984"/>
                  </a:cubicBezTo>
                  <a:lnTo>
                    <a:pt x="9488" y="3640"/>
                  </a:lnTo>
                  <a:lnTo>
                    <a:pt x="9486" y="3632"/>
                  </a:lnTo>
                  <a:lnTo>
                    <a:pt x="9702" y="4196"/>
                  </a:lnTo>
                  <a:lnTo>
                    <a:pt x="9650" y="4178"/>
                  </a:lnTo>
                  <a:lnTo>
                    <a:pt x="9862" y="4050"/>
                  </a:lnTo>
                  <a:cubicBezTo>
                    <a:pt x="9871" y="4044"/>
                    <a:pt x="9882" y="4043"/>
                    <a:pt x="9892" y="4046"/>
                  </a:cubicBezTo>
                  <a:cubicBezTo>
                    <a:pt x="9902" y="4050"/>
                    <a:pt x="9910" y="4057"/>
                    <a:pt x="9914" y="4067"/>
                  </a:cubicBezTo>
                  <a:lnTo>
                    <a:pt x="10130" y="4591"/>
                  </a:lnTo>
                  <a:lnTo>
                    <a:pt x="10340" y="4950"/>
                  </a:lnTo>
                  <a:cubicBezTo>
                    <a:pt x="10341" y="4953"/>
                    <a:pt x="10342" y="4956"/>
                    <a:pt x="10343" y="4959"/>
                  </a:cubicBezTo>
                  <a:lnTo>
                    <a:pt x="10559" y="5731"/>
                  </a:lnTo>
                  <a:cubicBezTo>
                    <a:pt x="10560" y="5733"/>
                    <a:pt x="10560" y="5735"/>
                    <a:pt x="10560" y="5738"/>
                  </a:cubicBezTo>
                  <a:lnTo>
                    <a:pt x="10772" y="8478"/>
                  </a:lnTo>
                  <a:lnTo>
                    <a:pt x="10701" y="8477"/>
                  </a:lnTo>
                  <a:lnTo>
                    <a:pt x="10917" y="6521"/>
                  </a:lnTo>
                  <a:lnTo>
                    <a:pt x="11129" y="4868"/>
                  </a:lnTo>
                  <a:cubicBezTo>
                    <a:pt x="11131" y="4853"/>
                    <a:pt x="11141" y="4841"/>
                    <a:pt x="11155" y="4838"/>
                  </a:cubicBezTo>
                  <a:cubicBezTo>
                    <a:pt x="11170" y="4834"/>
                    <a:pt x="11185" y="4839"/>
                    <a:pt x="11193" y="4851"/>
                  </a:cubicBezTo>
                  <a:lnTo>
                    <a:pt x="11409" y="5143"/>
                  </a:lnTo>
                  <a:lnTo>
                    <a:pt x="11345" y="5161"/>
                  </a:lnTo>
                  <a:lnTo>
                    <a:pt x="11557" y="2797"/>
                  </a:lnTo>
                  <a:cubicBezTo>
                    <a:pt x="11558" y="2779"/>
                    <a:pt x="11574" y="2764"/>
                    <a:pt x="11593" y="2764"/>
                  </a:cubicBezTo>
                  <a:cubicBezTo>
                    <a:pt x="11611" y="2765"/>
                    <a:pt x="11627" y="2779"/>
                    <a:pt x="11628" y="2798"/>
                  </a:cubicBezTo>
                  <a:lnTo>
                    <a:pt x="11844" y="5590"/>
                  </a:lnTo>
                  <a:lnTo>
                    <a:pt x="11773" y="5587"/>
                  </a:lnTo>
                  <a:lnTo>
                    <a:pt x="11985" y="4075"/>
                  </a:lnTo>
                  <a:cubicBezTo>
                    <a:pt x="11987" y="4057"/>
                    <a:pt x="12003" y="4044"/>
                    <a:pt x="12022" y="4044"/>
                  </a:cubicBezTo>
                  <a:lnTo>
                    <a:pt x="12238" y="4052"/>
                  </a:lnTo>
                  <a:lnTo>
                    <a:pt x="12202" y="4079"/>
                  </a:lnTo>
                  <a:lnTo>
                    <a:pt x="12414" y="3307"/>
                  </a:lnTo>
                  <a:cubicBezTo>
                    <a:pt x="12417" y="3295"/>
                    <a:pt x="12426" y="3286"/>
                    <a:pt x="12438" y="3282"/>
                  </a:cubicBezTo>
                  <a:cubicBezTo>
                    <a:pt x="12450" y="3278"/>
                    <a:pt x="12462" y="3281"/>
                    <a:pt x="12472" y="3289"/>
                  </a:cubicBezTo>
                  <a:lnTo>
                    <a:pt x="12688" y="3473"/>
                  </a:lnTo>
                  <a:cubicBezTo>
                    <a:pt x="12695" y="3479"/>
                    <a:pt x="12700" y="3488"/>
                    <a:pt x="12700" y="3498"/>
                  </a:cubicBezTo>
                  <a:lnTo>
                    <a:pt x="12912" y="6306"/>
                  </a:lnTo>
                  <a:lnTo>
                    <a:pt x="12858" y="6278"/>
                  </a:lnTo>
                  <a:lnTo>
                    <a:pt x="13074" y="6146"/>
                  </a:lnTo>
                  <a:lnTo>
                    <a:pt x="13058" y="6167"/>
                  </a:lnTo>
                  <a:lnTo>
                    <a:pt x="13270" y="5355"/>
                  </a:lnTo>
                  <a:lnTo>
                    <a:pt x="13485" y="4432"/>
                  </a:lnTo>
                  <a:lnTo>
                    <a:pt x="13485" y="4438"/>
                  </a:lnTo>
                  <a:lnTo>
                    <a:pt x="13697" y="1738"/>
                  </a:lnTo>
                  <a:cubicBezTo>
                    <a:pt x="13698" y="1722"/>
                    <a:pt x="13709" y="1709"/>
                    <a:pt x="13724" y="1705"/>
                  </a:cubicBezTo>
                  <a:cubicBezTo>
                    <a:pt x="13739" y="1702"/>
                    <a:pt x="13755" y="1708"/>
                    <a:pt x="13763" y="1722"/>
                  </a:cubicBezTo>
                  <a:lnTo>
                    <a:pt x="13979" y="2074"/>
                  </a:lnTo>
                  <a:lnTo>
                    <a:pt x="13914" y="2081"/>
                  </a:lnTo>
                  <a:lnTo>
                    <a:pt x="14126" y="1473"/>
                  </a:lnTo>
                  <a:lnTo>
                    <a:pt x="14342" y="809"/>
                  </a:lnTo>
                  <a:lnTo>
                    <a:pt x="14554" y="27"/>
                  </a:lnTo>
                  <a:cubicBezTo>
                    <a:pt x="14558" y="11"/>
                    <a:pt x="14573" y="0"/>
                    <a:pt x="14589" y="0"/>
                  </a:cubicBezTo>
                  <a:cubicBezTo>
                    <a:pt x="14606" y="1"/>
                    <a:pt x="14620" y="12"/>
                    <a:pt x="14624" y="29"/>
                  </a:cubicBezTo>
                  <a:lnTo>
                    <a:pt x="14840" y="981"/>
                  </a:lnTo>
                  <a:lnTo>
                    <a:pt x="15052" y="2431"/>
                  </a:lnTo>
                  <a:lnTo>
                    <a:pt x="15050" y="2424"/>
                  </a:lnTo>
                  <a:lnTo>
                    <a:pt x="15266" y="3016"/>
                  </a:lnTo>
                  <a:lnTo>
                    <a:pt x="15478" y="3629"/>
                  </a:lnTo>
                  <a:lnTo>
                    <a:pt x="15694" y="4175"/>
                  </a:lnTo>
                  <a:lnTo>
                    <a:pt x="15625" y="4181"/>
                  </a:lnTo>
                  <a:lnTo>
                    <a:pt x="15837" y="3137"/>
                  </a:lnTo>
                  <a:cubicBezTo>
                    <a:pt x="15841" y="3120"/>
                    <a:pt x="15857" y="3108"/>
                    <a:pt x="15874" y="3109"/>
                  </a:cubicBezTo>
                  <a:cubicBezTo>
                    <a:pt x="15892" y="3109"/>
                    <a:pt x="15907" y="3123"/>
                    <a:pt x="15908" y="3141"/>
                  </a:cubicBezTo>
                  <a:lnTo>
                    <a:pt x="16124" y="5501"/>
                  </a:lnTo>
                  <a:lnTo>
                    <a:pt x="16109" y="5475"/>
                  </a:lnTo>
                  <a:lnTo>
                    <a:pt x="16321" y="5623"/>
                  </a:lnTo>
                  <a:lnTo>
                    <a:pt x="16265" y="5650"/>
                  </a:lnTo>
                  <a:lnTo>
                    <a:pt x="16481" y="2826"/>
                  </a:lnTo>
                  <a:cubicBezTo>
                    <a:pt x="16482" y="2808"/>
                    <a:pt x="16496" y="2794"/>
                    <a:pt x="16514" y="2793"/>
                  </a:cubicBezTo>
                  <a:cubicBezTo>
                    <a:pt x="16532" y="2791"/>
                    <a:pt x="16548" y="2804"/>
                    <a:pt x="16552" y="2821"/>
                  </a:cubicBezTo>
                  <a:lnTo>
                    <a:pt x="16764" y="3881"/>
                  </a:lnTo>
                  <a:lnTo>
                    <a:pt x="16694" y="3879"/>
                  </a:lnTo>
                  <a:lnTo>
                    <a:pt x="16910" y="3103"/>
                  </a:lnTo>
                  <a:lnTo>
                    <a:pt x="17122" y="2477"/>
                  </a:lnTo>
                  <a:cubicBezTo>
                    <a:pt x="17127" y="2462"/>
                    <a:pt x="17141" y="2453"/>
                    <a:pt x="17156" y="2452"/>
                  </a:cubicBezTo>
                  <a:cubicBezTo>
                    <a:pt x="17171" y="2452"/>
                    <a:pt x="17185" y="2462"/>
                    <a:pt x="17190" y="2476"/>
                  </a:cubicBezTo>
                  <a:lnTo>
                    <a:pt x="17406" y="3064"/>
                  </a:lnTo>
                  <a:lnTo>
                    <a:pt x="17618" y="3595"/>
                  </a:lnTo>
                  <a:lnTo>
                    <a:pt x="17549" y="3603"/>
                  </a:lnTo>
                  <a:lnTo>
                    <a:pt x="17765" y="2287"/>
                  </a:lnTo>
                  <a:lnTo>
                    <a:pt x="17977" y="696"/>
                  </a:lnTo>
                  <a:cubicBezTo>
                    <a:pt x="17979" y="678"/>
                    <a:pt x="17994" y="665"/>
                    <a:pt x="18012" y="664"/>
                  </a:cubicBezTo>
                  <a:cubicBezTo>
                    <a:pt x="18029" y="664"/>
                    <a:pt x="18045" y="677"/>
                    <a:pt x="18048" y="694"/>
                  </a:cubicBezTo>
                  <a:lnTo>
                    <a:pt x="18264" y="1902"/>
                  </a:lnTo>
                  <a:lnTo>
                    <a:pt x="18250" y="1880"/>
                  </a:lnTo>
                  <a:lnTo>
                    <a:pt x="18462" y="2044"/>
                  </a:lnTo>
                  <a:cubicBezTo>
                    <a:pt x="18466" y="2046"/>
                    <a:pt x="18468" y="2049"/>
                    <a:pt x="18471" y="2053"/>
                  </a:cubicBezTo>
                  <a:lnTo>
                    <a:pt x="18687" y="2385"/>
                  </a:lnTo>
                  <a:cubicBezTo>
                    <a:pt x="18688" y="2387"/>
                    <a:pt x="18689" y="2389"/>
                    <a:pt x="18690" y="2391"/>
                  </a:cubicBezTo>
                  <a:lnTo>
                    <a:pt x="18902" y="2927"/>
                  </a:lnTo>
                  <a:lnTo>
                    <a:pt x="19118" y="3524"/>
                  </a:lnTo>
                  <a:lnTo>
                    <a:pt x="19053" y="3519"/>
                  </a:lnTo>
                  <a:lnTo>
                    <a:pt x="19265" y="3131"/>
                  </a:lnTo>
                  <a:cubicBezTo>
                    <a:pt x="19272" y="3119"/>
                    <a:pt x="19285" y="3111"/>
                    <a:pt x="19300" y="3113"/>
                  </a:cubicBezTo>
                  <a:cubicBezTo>
                    <a:pt x="19314" y="3114"/>
                    <a:pt x="19326" y="3124"/>
                    <a:pt x="19331" y="3137"/>
                  </a:cubicBezTo>
                  <a:lnTo>
                    <a:pt x="19547" y="3797"/>
                  </a:lnTo>
                  <a:lnTo>
                    <a:pt x="19759" y="4494"/>
                  </a:lnTo>
                  <a:cubicBezTo>
                    <a:pt x="19760" y="4496"/>
                    <a:pt x="19760" y="4499"/>
                    <a:pt x="19760" y="4501"/>
                  </a:cubicBezTo>
                  <a:lnTo>
                    <a:pt x="19976" y="6925"/>
                  </a:lnTo>
                  <a:lnTo>
                    <a:pt x="19905" y="6922"/>
                  </a:lnTo>
                  <a:lnTo>
                    <a:pt x="20117" y="5662"/>
                  </a:lnTo>
                  <a:lnTo>
                    <a:pt x="20334" y="4914"/>
                  </a:lnTo>
                  <a:cubicBezTo>
                    <a:pt x="20338" y="4899"/>
                    <a:pt x="20352" y="4889"/>
                    <a:pt x="20367" y="4888"/>
                  </a:cubicBezTo>
                  <a:cubicBezTo>
                    <a:pt x="20383" y="4888"/>
                    <a:pt x="20397" y="4897"/>
                    <a:pt x="20402" y="4912"/>
                  </a:cubicBezTo>
                  <a:lnTo>
                    <a:pt x="20614" y="5488"/>
                  </a:lnTo>
                  <a:lnTo>
                    <a:pt x="20545" y="5495"/>
                  </a:lnTo>
                  <a:lnTo>
                    <a:pt x="20761" y="4087"/>
                  </a:lnTo>
                  <a:cubicBezTo>
                    <a:pt x="20764" y="4070"/>
                    <a:pt x="20778" y="4057"/>
                    <a:pt x="20796" y="4056"/>
                  </a:cubicBezTo>
                  <a:cubicBezTo>
                    <a:pt x="20813" y="4056"/>
                    <a:pt x="20828" y="4068"/>
                    <a:pt x="20832" y="4085"/>
                  </a:cubicBezTo>
                  <a:lnTo>
                    <a:pt x="21044" y="5137"/>
                  </a:lnTo>
                  <a:lnTo>
                    <a:pt x="20976" y="5129"/>
                  </a:lnTo>
                  <a:lnTo>
                    <a:pt x="21192" y="4677"/>
                  </a:lnTo>
                  <a:cubicBezTo>
                    <a:pt x="21198" y="4664"/>
                    <a:pt x="21211" y="4656"/>
                    <a:pt x="21224" y="4656"/>
                  </a:cubicBezTo>
                  <a:lnTo>
                    <a:pt x="21436" y="4656"/>
                  </a:lnTo>
                  <a:cubicBezTo>
                    <a:pt x="21449" y="4656"/>
                    <a:pt x="21460" y="4663"/>
                    <a:pt x="21467" y="4673"/>
                  </a:cubicBezTo>
                  <a:lnTo>
                    <a:pt x="21683" y="5013"/>
                  </a:lnTo>
                  <a:cubicBezTo>
                    <a:pt x="21685" y="5016"/>
                    <a:pt x="21686" y="5019"/>
                    <a:pt x="21687" y="5023"/>
                  </a:cubicBezTo>
                  <a:lnTo>
                    <a:pt x="21899" y="5783"/>
                  </a:lnTo>
                  <a:lnTo>
                    <a:pt x="21830" y="5783"/>
                  </a:lnTo>
                  <a:lnTo>
                    <a:pt x="22046" y="4971"/>
                  </a:lnTo>
                  <a:cubicBezTo>
                    <a:pt x="22050" y="4955"/>
                    <a:pt x="22065" y="4944"/>
                    <a:pt x="22082" y="4945"/>
                  </a:cubicBezTo>
                  <a:cubicBezTo>
                    <a:pt x="22099" y="4945"/>
                    <a:pt x="22113" y="4958"/>
                    <a:pt x="22116" y="4975"/>
                  </a:cubicBezTo>
                  <a:lnTo>
                    <a:pt x="22328" y="6283"/>
                  </a:lnTo>
                  <a:lnTo>
                    <a:pt x="22540" y="7394"/>
                  </a:lnTo>
                  <a:cubicBezTo>
                    <a:pt x="22544" y="7413"/>
                    <a:pt x="22531" y="7432"/>
                    <a:pt x="22511" y="7436"/>
                  </a:cubicBezTo>
                  <a:cubicBezTo>
                    <a:pt x="22492" y="7440"/>
                    <a:pt x="22473" y="7427"/>
                    <a:pt x="22469" y="7407"/>
                  </a:cubicBezTo>
                  <a:lnTo>
                    <a:pt x="22257" y="6294"/>
                  </a:lnTo>
                  <a:lnTo>
                    <a:pt x="22045" y="4986"/>
                  </a:lnTo>
                  <a:lnTo>
                    <a:pt x="22115" y="4990"/>
                  </a:lnTo>
                  <a:lnTo>
                    <a:pt x="21899" y="5802"/>
                  </a:lnTo>
                  <a:cubicBezTo>
                    <a:pt x="21895" y="5817"/>
                    <a:pt x="21881" y="5828"/>
                    <a:pt x="21865" y="5828"/>
                  </a:cubicBezTo>
                  <a:cubicBezTo>
                    <a:pt x="21848" y="5829"/>
                    <a:pt x="21834" y="5818"/>
                    <a:pt x="21830" y="5802"/>
                  </a:cubicBezTo>
                  <a:lnTo>
                    <a:pt x="21618" y="5042"/>
                  </a:lnTo>
                  <a:lnTo>
                    <a:pt x="21622" y="5052"/>
                  </a:lnTo>
                  <a:lnTo>
                    <a:pt x="21406" y="4712"/>
                  </a:lnTo>
                  <a:lnTo>
                    <a:pt x="21436" y="4728"/>
                  </a:lnTo>
                  <a:lnTo>
                    <a:pt x="21224" y="4728"/>
                  </a:lnTo>
                  <a:lnTo>
                    <a:pt x="21257" y="4708"/>
                  </a:lnTo>
                  <a:lnTo>
                    <a:pt x="21041" y="5160"/>
                  </a:lnTo>
                  <a:cubicBezTo>
                    <a:pt x="21034" y="5174"/>
                    <a:pt x="21019" y="5182"/>
                    <a:pt x="21004" y="5180"/>
                  </a:cubicBezTo>
                  <a:cubicBezTo>
                    <a:pt x="20989" y="5178"/>
                    <a:pt x="20976" y="5167"/>
                    <a:pt x="20973" y="5152"/>
                  </a:cubicBezTo>
                  <a:lnTo>
                    <a:pt x="20761" y="4100"/>
                  </a:lnTo>
                  <a:lnTo>
                    <a:pt x="20832" y="4098"/>
                  </a:lnTo>
                  <a:lnTo>
                    <a:pt x="20616" y="5506"/>
                  </a:lnTo>
                  <a:cubicBezTo>
                    <a:pt x="20614" y="5522"/>
                    <a:pt x="20600" y="5535"/>
                    <a:pt x="20584" y="5536"/>
                  </a:cubicBezTo>
                  <a:cubicBezTo>
                    <a:pt x="20568" y="5538"/>
                    <a:pt x="20552" y="5528"/>
                    <a:pt x="20547" y="5513"/>
                  </a:cubicBezTo>
                  <a:lnTo>
                    <a:pt x="20335" y="4937"/>
                  </a:lnTo>
                  <a:lnTo>
                    <a:pt x="20403" y="4935"/>
                  </a:lnTo>
                  <a:lnTo>
                    <a:pt x="20188" y="5674"/>
                  </a:lnTo>
                  <a:lnTo>
                    <a:pt x="19976" y="6934"/>
                  </a:lnTo>
                  <a:cubicBezTo>
                    <a:pt x="19973" y="6952"/>
                    <a:pt x="19957" y="6965"/>
                    <a:pt x="19939" y="6964"/>
                  </a:cubicBezTo>
                  <a:cubicBezTo>
                    <a:pt x="19921" y="6964"/>
                    <a:pt x="19906" y="6950"/>
                    <a:pt x="19905" y="6932"/>
                  </a:cubicBezTo>
                  <a:lnTo>
                    <a:pt x="19689" y="4508"/>
                  </a:lnTo>
                  <a:lnTo>
                    <a:pt x="19690" y="4515"/>
                  </a:lnTo>
                  <a:lnTo>
                    <a:pt x="19478" y="3820"/>
                  </a:lnTo>
                  <a:lnTo>
                    <a:pt x="19262" y="3160"/>
                  </a:lnTo>
                  <a:lnTo>
                    <a:pt x="19328" y="3166"/>
                  </a:lnTo>
                  <a:lnTo>
                    <a:pt x="19116" y="3554"/>
                  </a:lnTo>
                  <a:cubicBezTo>
                    <a:pt x="19109" y="3566"/>
                    <a:pt x="19096" y="3573"/>
                    <a:pt x="19082" y="3572"/>
                  </a:cubicBezTo>
                  <a:cubicBezTo>
                    <a:pt x="19068" y="3571"/>
                    <a:pt x="19055" y="3562"/>
                    <a:pt x="19051" y="3549"/>
                  </a:cubicBezTo>
                  <a:lnTo>
                    <a:pt x="18835" y="2954"/>
                  </a:lnTo>
                  <a:lnTo>
                    <a:pt x="18623" y="2418"/>
                  </a:lnTo>
                  <a:lnTo>
                    <a:pt x="18626" y="2424"/>
                  </a:lnTo>
                  <a:lnTo>
                    <a:pt x="18410" y="2092"/>
                  </a:lnTo>
                  <a:lnTo>
                    <a:pt x="18418" y="2101"/>
                  </a:lnTo>
                  <a:lnTo>
                    <a:pt x="18206" y="1937"/>
                  </a:lnTo>
                  <a:cubicBezTo>
                    <a:pt x="18199" y="1931"/>
                    <a:pt x="18195" y="1924"/>
                    <a:pt x="18193" y="1915"/>
                  </a:cubicBezTo>
                  <a:lnTo>
                    <a:pt x="17977" y="707"/>
                  </a:lnTo>
                  <a:lnTo>
                    <a:pt x="18048" y="705"/>
                  </a:lnTo>
                  <a:lnTo>
                    <a:pt x="17836" y="2298"/>
                  </a:lnTo>
                  <a:lnTo>
                    <a:pt x="17620" y="3614"/>
                  </a:lnTo>
                  <a:cubicBezTo>
                    <a:pt x="17617" y="3630"/>
                    <a:pt x="17604" y="3643"/>
                    <a:pt x="17588" y="3644"/>
                  </a:cubicBezTo>
                  <a:cubicBezTo>
                    <a:pt x="17572" y="3646"/>
                    <a:pt x="17557" y="3637"/>
                    <a:pt x="17551" y="3622"/>
                  </a:cubicBezTo>
                  <a:lnTo>
                    <a:pt x="17339" y="3089"/>
                  </a:lnTo>
                  <a:lnTo>
                    <a:pt x="17123" y="2501"/>
                  </a:lnTo>
                  <a:lnTo>
                    <a:pt x="17191" y="2500"/>
                  </a:lnTo>
                  <a:lnTo>
                    <a:pt x="16979" y="3122"/>
                  </a:lnTo>
                  <a:lnTo>
                    <a:pt x="16763" y="3898"/>
                  </a:lnTo>
                  <a:cubicBezTo>
                    <a:pt x="16759" y="3914"/>
                    <a:pt x="16744" y="3925"/>
                    <a:pt x="16727" y="3924"/>
                  </a:cubicBezTo>
                  <a:cubicBezTo>
                    <a:pt x="16710" y="3924"/>
                    <a:pt x="16696" y="3912"/>
                    <a:pt x="16693" y="3896"/>
                  </a:cubicBezTo>
                  <a:lnTo>
                    <a:pt x="16481" y="2836"/>
                  </a:lnTo>
                  <a:lnTo>
                    <a:pt x="16552" y="2831"/>
                  </a:lnTo>
                  <a:lnTo>
                    <a:pt x="16336" y="5655"/>
                  </a:lnTo>
                  <a:cubicBezTo>
                    <a:pt x="16335" y="5668"/>
                    <a:pt x="16328" y="5679"/>
                    <a:pt x="16316" y="5685"/>
                  </a:cubicBezTo>
                  <a:cubicBezTo>
                    <a:pt x="16304" y="5691"/>
                    <a:pt x="16290" y="5689"/>
                    <a:pt x="16280" y="5682"/>
                  </a:cubicBezTo>
                  <a:lnTo>
                    <a:pt x="16068" y="5534"/>
                  </a:lnTo>
                  <a:cubicBezTo>
                    <a:pt x="16059" y="5528"/>
                    <a:pt x="16054" y="5518"/>
                    <a:pt x="16053" y="5508"/>
                  </a:cubicBezTo>
                  <a:lnTo>
                    <a:pt x="15837" y="3148"/>
                  </a:lnTo>
                  <a:lnTo>
                    <a:pt x="15908" y="3152"/>
                  </a:lnTo>
                  <a:lnTo>
                    <a:pt x="15696" y="4196"/>
                  </a:lnTo>
                  <a:cubicBezTo>
                    <a:pt x="15693" y="4211"/>
                    <a:pt x="15679" y="4223"/>
                    <a:pt x="15664" y="4224"/>
                  </a:cubicBezTo>
                  <a:cubicBezTo>
                    <a:pt x="15648" y="4226"/>
                    <a:pt x="15633" y="4217"/>
                    <a:pt x="15627" y="4202"/>
                  </a:cubicBezTo>
                  <a:lnTo>
                    <a:pt x="15410" y="3652"/>
                  </a:lnTo>
                  <a:lnTo>
                    <a:pt x="15199" y="3041"/>
                  </a:lnTo>
                  <a:lnTo>
                    <a:pt x="14983" y="2449"/>
                  </a:lnTo>
                  <a:cubicBezTo>
                    <a:pt x="14982" y="2447"/>
                    <a:pt x="14981" y="2444"/>
                    <a:pt x="14981" y="2442"/>
                  </a:cubicBezTo>
                  <a:lnTo>
                    <a:pt x="14769" y="996"/>
                  </a:lnTo>
                  <a:lnTo>
                    <a:pt x="14553" y="44"/>
                  </a:lnTo>
                  <a:lnTo>
                    <a:pt x="14623" y="46"/>
                  </a:lnTo>
                  <a:lnTo>
                    <a:pt x="14411" y="832"/>
                  </a:lnTo>
                  <a:lnTo>
                    <a:pt x="14194" y="1496"/>
                  </a:lnTo>
                  <a:lnTo>
                    <a:pt x="13982" y="2104"/>
                  </a:lnTo>
                  <a:cubicBezTo>
                    <a:pt x="13978" y="2117"/>
                    <a:pt x="13966" y="2127"/>
                    <a:pt x="13952" y="2128"/>
                  </a:cubicBezTo>
                  <a:cubicBezTo>
                    <a:pt x="13939" y="2130"/>
                    <a:pt x="13925" y="2123"/>
                    <a:pt x="13918" y="2111"/>
                  </a:cubicBezTo>
                  <a:lnTo>
                    <a:pt x="13702" y="1759"/>
                  </a:lnTo>
                  <a:lnTo>
                    <a:pt x="13768" y="1743"/>
                  </a:lnTo>
                  <a:lnTo>
                    <a:pt x="13556" y="4443"/>
                  </a:lnTo>
                  <a:cubicBezTo>
                    <a:pt x="13556" y="4445"/>
                    <a:pt x="13556" y="4447"/>
                    <a:pt x="13556" y="4449"/>
                  </a:cubicBezTo>
                  <a:lnTo>
                    <a:pt x="13339" y="5374"/>
                  </a:lnTo>
                  <a:lnTo>
                    <a:pt x="13127" y="6186"/>
                  </a:lnTo>
                  <a:cubicBezTo>
                    <a:pt x="13125" y="6195"/>
                    <a:pt x="13119" y="6202"/>
                    <a:pt x="13111" y="6207"/>
                  </a:cubicBezTo>
                  <a:lnTo>
                    <a:pt x="12895" y="6339"/>
                  </a:lnTo>
                  <a:cubicBezTo>
                    <a:pt x="12885" y="6346"/>
                    <a:pt x="12871" y="6346"/>
                    <a:pt x="12860" y="6341"/>
                  </a:cubicBezTo>
                  <a:cubicBezTo>
                    <a:pt x="12849" y="6335"/>
                    <a:pt x="12842" y="6324"/>
                    <a:pt x="12841" y="6311"/>
                  </a:cubicBezTo>
                  <a:lnTo>
                    <a:pt x="12629" y="3503"/>
                  </a:lnTo>
                  <a:lnTo>
                    <a:pt x="12641" y="3528"/>
                  </a:lnTo>
                  <a:lnTo>
                    <a:pt x="12425" y="3344"/>
                  </a:lnTo>
                  <a:lnTo>
                    <a:pt x="12483" y="3326"/>
                  </a:lnTo>
                  <a:lnTo>
                    <a:pt x="12271" y="4098"/>
                  </a:lnTo>
                  <a:cubicBezTo>
                    <a:pt x="12267" y="4114"/>
                    <a:pt x="12252" y="4125"/>
                    <a:pt x="12235" y="4124"/>
                  </a:cubicBezTo>
                  <a:lnTo>
                    <a:pt x="12019" y="4116"/>
                  </a:lnTo>
                  <a:lnTo>
                    <a:pt x="12056" y="4085"/>
                  </a:lnTo>
                  <a:lnTo>
                    <a:pt x="11844" y="5597"/>
                  </a:lnTo>
                  <a:cubicBezTo>
                    <a:pt x="11842" y="5616"/>
                    <a:pt x="11826" y="5629"/>
                    <a:pt x="11807" y="5628"/>
                  </a:cubicBezTo>
                  <a:cubicBezTo>
                    <a:pt x="11789" y="5628"/>
                    <a:pt x="11774" y="5614"/>
                    <a:pt x="11773" y="5595"/>
                  </a:cubicBezTo>
                  <a:lnTo>
                    <a:pt x="11557" y="2803"/>
                  </a:lnTo>
                  <a:lnTo>
                    <a:pt x="11628" y="2804"/>
                  </a:lnTo>
                  <a:lnTo>
                    <a:pt x="11416" y="5168"/>
                  </a:lnTo>
                  <a:cubicBezTo>
                    <a:pt x="11415" y="5183"/>
                    <a:pt x="11405" y="5195"/>
                    <a:pt x="11390" y="5199"/>
                  </a:cubicBezTo>
                  <a:cubicBezTo>
                    <a:pt x="11376" y="5203"/>
                    <a:pt x="11360" y="5198"/>
                    <a:pt x="11352" y="5186"/>
                  </a:cubicBezTo>
                  <a:lnTo>
                    <a:pt x="11136" y="4894"/>
                  </a:lnTo>
                  <a:lnTo>
                    <a:pt x="11200" y="4877"/>
                  </a:lnTo>
                  <a:lnTo>
                    <a:pt x="10988" y="6528"/>
                  </a:lnTo>
                  <a:lnTo>
                    <a:pt x="10772" y="8484"/>
                  </a:lnTo>
                  <a:cubicBezTo>
                    <a:pt x="10770" y="8503"/>
                    <a:pt x="10754" y="8517"/>
                    <a:pt x="10736" y="8516"/>
                  </a:cubicBezTo>
                  <a:cubicBezTo>
                    <a:pt x="10717" y="8516"/>
                    <a:pt x="10702" y="8502"/>
                    <a:pt x="10701" y="8483"/>
                  </a:cubicBezTo>
                  <a:lnTo>
                    <a:pt x="10489" y="5743"/>
                  </a:lnTo>
                  <a:lnTo>
                    <a:pt x="10490" y="5750"/>
                  </a:lnTo>
                  <a:lnTo>
                    <a:pt x="10274" y="4978"/>
                  </a:lnTo>
                  <a:lnTo>
                    <a:pt x="10277" y="4987"/>
                  </a:lnTo>
                  <a:lnTo>
                    <a:pt x="10063" y="4618"/>
                  </a:lnTo>
                  <a:lnTo>
                    <a:pt x="9847" y="4094"/>
                  </a:lnTo>
                  <a:lnTo>
                    <a:pt x="9899" y="4111"/>
                  </a:lnTo>
                  <a:lnTo>
                    <a:pt x="9687" y="4239"/>
                  </a:lnTo>
                  <a:cubicBezTo>
                    <a:pt x="9678" y="4245"/>
                    <a:pt x="9667" y="4246"/>
                    <a:pt x="9657" y="4243"/>
                  </a:cubicBezTo>
                  <a:cubicBezTo>
                    <a:pt x="9647" y="4239"/>
                    <a:pt x="9639" y="4231"/>
                    <a:pt x="9635" y="4221"/>
                  </a:cubicBezTo>
                  <a:lnTo>
                    <a:pt x="9419" y="3657"/>
                  </a:lnTo>
                  <a:cubicBezTo>
                    <a:pt x="9418" y="3655"/>
                    <a:pt x="9417" y="3652"/>
                    <a:pt x="9417" y="3649"/>
                  </a:cubicBezTo>
                  <a:lnTo>
                    <a:pt x="9205" y="1993"/>
                  </a:lnTo>
                  <a:lnTo>
                    <a:pt x="9257" y="2021"/>
                  </a:lnTo>
                  <a:lnTo>
                    <a:pt x="9041" y="2129"/>
                  </a:lnTo>
                  <a:lnTo>
                    <a:pt x="9060" y="2100"/>
                  </a:lnTo>
                  <a:lnTo>
                    <a:pt x="8848" y="4128"/>
                  </a:lnTo>
                  <a:cubicBezTo>
                    <a:pt x="8847" y="4145"/>
                    <a:pt x="8834" y="4158"/>
                    <a:pt x="8818" y="4160"/>
                  </a:cubicBezTo>
                  <a:cubicBezTo>
                    <a:pt x="8801" y="4162"/>
                    <a:pt x="8786" y="4154"/>
                    <a:pt x="8779" y="4138"/>
                  </a:cubicBezTo>
                  <a:lnTo>
                    <a:pt x="8563" y="3622"/>
                  </a:lnTo>
                  <a:lnTo>
                    <a:pt x="8631" y="3620"/>
                  </a:lnTo>
                  <a:lnTo>
                    <a:pt x="8419" y="4248"/>
                  </a:lnTo>
                  <a:cubicBezTo>
                    <a:pt x="8416" y="4256"/>
                    <a:pt x="8410" y="4263"/>
                    <a:pt x="8403" y="4267"/>
                  </a:cubicBezTo>
                  <a:lnTo>
                    <a:pt x="8187" y="4395"/>
                  </a:lnTo>
                  <a:cubicBezTo>
                    <a:pt x="8179" y="4400"/>
                    <a:pt x="8169" y="4402"/>
                    <a:pt x="8161" y="4400"/>
                  </a:cubicBezTo>
                  <a:lnTo>
                    <a:pt x="7949" y="4352"/>
                  </a:lnTo>
                  <a:cubicBezTo>
                    <a:pt x="7935" y="4349"/>
                    <a:pt x="7924" y="4338"/>
                    <a:pt x="7921" y="4324"/>
                  </a:cubicBezTo>
                  <a:lnTo>
                    <a:pt x="7705" y="3348"/>
                  </a:lnTo>
                  <a:lnTo>
                    <a:pt x="7714" y="3365"/>
                  </a:lnTo>
                  <a:lnTo>
                    <a:pt x="7502" y="3133"/>
                  </a:lnTo>
                  <a:lnTo>
                    <a:pt x="7564" y="3111"/>
                  </a:lnTo>
                  <a:lnTo>
                    <a:pt x="7348" y="6927"/>
                  </a:lnTo>
                  <a:cubicBezTo>
                    <a:pt x="7348" y="6934"/>
                    <a:pt x="7345" y="6941"/>
                    <a:pt x="7340" y="6947"/>
                  </a:cubicBezTo>
                  <a:lnTo>
                    <a:pt x="7128" y="7207"/>
                  </a:lnTo>
                  <a:cubicBezTo>
                    <a:pt x="7121" y="7216"/>
                    <a:pt x="7111" y="7221"/>
                    <a:pt x="7099" y="7220"/>
                  </a:cubicBezTo>
                  <a:cubicBezTo>
                    <a:pt x="7088" y="7220"/>
                    <a:pt x="7078" y="7215"/>
                    <a:pt x="7071" y="7206"/>
                  </a:cubicBezTo>
                  <a:lnTo>
                    <a:pt x="6853" y="6901"/>
                  </a:lnTo>
                  <a:lnTo>
                    <a:pt x="6641" y="6497"/>
                  </a:lnTo>
                  <a:cubicBezTo>
                    <a:pt x="6639" y="6495"/>
                    <a:pt x="6638" y="6492"/>
                    <a:pt x="6638" y="6489"/>
                  </a:cubicBezTo>
                  <a:lnTo>
                    <a:pt x="6422" y="5613"/>
                  </a:lnTo>
                  <a:lnTo>
                    <a:pt x="6492" y="5606"/>
                  </a:lnTo>
                  <a:lnTo>
                    <a:pt x="6280" y="10046"/>
                  </a:lnTo>
                  <a:cubicBezTo>
                    <a:pt x="6280" y="10065"/>
                    <a:pt x="6264" y="10080"/>
                    <a:pt x="6245" y="10080"/>
                  </a:cubicBezTo>
                  <a:cubicBezTo>
                    <a:pt x="6226" y="10081"/>
                    <a:pt x="6210" y="10066"/>
                    <a:pt x="6209" y="10047"/>
                  </a:cubicBezTo>
                  <a:lnTo>
                    <a:pt x="5993" y="6947"/>
                  </a:lnTo>
                  <a:lnTo>
                    <a:pt x="5994" y="6956"/>
                  </a:lnTo>
                  <a:lnTo>
                    <a:pt x="5781" y="6303"/>
                  </a:lnTo>
                  <a:lnTo>
                    <a:pt x="5566" y="5106"/>
                  </a:lnTo>
                  <a:lnTo>
                    <a:pt x="5353" y="4296"/>
                  </a:lnTo>
                  <a:lnTo>
                    <a:pt x="5137" y="3308"/>
                  </a:lnTo>
                  <a:lnTo>
                    <a:pt x="5165" y="3336"/>
                  </a:lnTo>
                  <a:lnTo>
                    <a:pt x="4953" y="3292"/>
                  </a:lnTo>
                  <a:cubicBezTo>
                    <a:pt x="4940" y="3289"/>
                    <a:pt x="4930" y="3279"/>
                    <a:pt x="4926" y="3267"/>
                  </a:cubicBezTo>
                  <a:lnTo>
                    <a:pt x="4710" y="2551"/>
                  </a:lnTo>
                  <a:lnTo>
                    <a:pt x="4715" y="2561"/>
                  </a:lnTo>
                  <a:lnTo>
                    <a:pt x="4503" y="2261"/>
                  </a:lnTo>
                  <a:lnTo>
                    <a:pt x="4546" y="2274"/>
                  </a:lnTo>
                  <a:lnTo>
                    <a:pt x="4330" y="2362"/>
                  </a:lnTo>
                  <a:cubicBezTo>
                    <a:pt x="4327" y="2363"/>
                    <a:pt x="4324" y="2364"/>
                    <a:pt x="4321" y="2364"/>
                  </a:cubicBezTo>
                  <a:lnTo>
                    <a:pt x="4109" y="2388"/>
                  </a:lnTo>
                  <a:lnTo>
                    <a:pt x="4140" y="2356"/>
                  </a:lnTo>
                  <a:lnTo>
                    <a:pt x="3924" y="4738"/>
                  </a:lnTo>
                  <a:lnTo>
                    <a:pt x="3712" y="6102"/>
                  </a:lnTo>
                  <a:cubicBezTo>
                    <a:pt x="3709" y="6119"/>
                    <a:pt x="3696" y="6131"/>
                    <a:pt x="3679" y="6132"/>
                  </a:cubicBezTo>
                  <a:cubicBezTo>
                    <a:pt x="3662" y="6134"/>
                    <a:pt x="3647" y="6123"/>
                    <a:pt x="3642" y="6107"/>
                  </a:cubicBezTo>
                  <a:lnTo>
                    <a:pt x="3426" y="5379"/>
                  </a:lnTo>
                  <a:lnTo>
                    <a:pt x="3216" y="4691"/>
                  </a:lnTo>
                  <a:lnTo>
                    <a:pt x="3001" y="4206"/>
                  </a:lnTo>
                  <a:lnTo>
                    <a:pt x="2789" y="3822"/>
                  </a:lnTo>
                  <a:lnTo>
                    <a:pt x="2856" y="3808"/>
                  </a:lnTo>
                  <a:lnTo>
                    <a:pt x="2644" y="5704"/>
                  </a:lnTo>
                  <a:cubicBezTo>
                    <a:pt x="2642" y="5721"/>
                    <a:pt x="2629" y="5734"/>
                    <a:pt x="2612" y="5736"/>
                  </a:cubicBezTo>
                  <a:cubicBezTo>
                    <a:pt x="2595" y="5738"/>
                    <a:pt x="2580" y="5728"/>
                    <a:pt x="2574" y="5712"/>
                  </a:cubicBezTo>
                  <a:lnTo>
                    <a:pt x="2358" y="5064"/>
                  </a:lnTo>
                  <a:lnTo>
                    <a:pt x="2428" y="5057"/>
                  </a:lnTo>
                  <a:lnTo>
                    <a:pt x="2216" y="6593"/>
                  </a:lnTo>
                  <a:cubicBezTo>
                    <a:pt x="2214" y="6609"/>
                    <a:pt x="2202" y="6622"/>
                    <a:pt x="2186" y="6624"/>
                  </a:cubicBezTo>
                  <a:cubicBezTo>
                    <a:pt x="2170" y="6626"/>
                    <a:pt x="2155" y="6618"/>
                    <a:pt x="2148" y="6604"/>
                  </a:cubicBezTo>
                  <a:lnTo>
                    <a:pt x="1931" y="6139"/>
                  </a:lnTo>
                  <a:lnTo>
                    <a:pt x="1719" y="5639"/>
                  </a:lnTo>
                  <a:cubicBezTo>
                    <a:pt x="1718" y="5637"/>
                    <a:pt x="1718" y="5634"/>
                    <a:pt x="1717" y="5632"/>
                  </a:cubicBezTo>
                  <a:lnTo>
                    <a:pt x="1501" y="4672"/>
                  </a:lnTo>
                  <a:lnTo>
                    <a:pt x="1503" y="4678"/>
                  </a:lnTo>
                  <a:lnTo>
                    <a:pt x="1291" y="4138"/>
                  </a:lnTo>
                  <a:cubicBezTo>
                    <a:pt x="1290" y="4136"/>
                    <a:pt x="1290" y="4134"/>
                    <a:pt x="1289" y="4133"/>
                  </a:cubicBezTo>
                  <a:lnTo>
                    <a:pt x="1074" y="3212"/>
                  </a:lnTo>
                  <a:lnTo>
                    <a:pt x="862" y="2595"/>
                  </a:lnTo>
                  <a:lnTo>
                    <a:pt x="646" y="1895"/>
                  </a:lnTo>
                  <a:lnTo>
                    <a:pt x="715" y="1894"/>
                  </a:lnTo>
                  <a:lnTo>
                    <a:pt x="502" y="2669"/>
                  </a:lnTo>
                  <a:lnTo>
                    <a:pt x="286" y="3249"/>
                  </a:lnTo>
                  <a:cubicBezTo>
                    <a:pt x="285" y="3253"/>
                    <a:pt x="283" y="3256"/>
                    <a:pt x="280" y="3259"/>
                  </a:cubicBezTo>
                  <a:lnTo>
                    <a:pt x="68" y="3519"/>
                  </a:lnTo>
                  <a:cubicBezTo>
                    <a:pt x="56" y="3535"/>
                    <a:pt x="33" y="3537"/>
                    <a:pt x="18" y="3524"/>
                  </a:cubicBezTo>
                  <a:cubicBezTo>
                    <a:pt x="2" y="3512"/>
                    <a:pt x="0" y="3489"/>
                    <a:pt x="13" y="3474"/>
                  </a:cubicBezTo>
                  <a:close/>
                </a:path>
              </a:pathLst>
            </a:custGeom>
            <a:solidFill>
              <a:srgbClr val="002060"/>
            </a:solidFill>
            <a:ln w="1588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" name="Freeform 19"/>
            <p:cNvSpPr>
              <a:spLocks noEditPoints="1"/>
            </p:cNvSpPr>
            <p:nvPr/>
          </p:nvSpPr>
          <p:spPr bwMode="auto">
            <a:xfrm>
              <a:off x="2459" y="1966"/>
              <a:ext cx="3167" cy="11"/>
            </a:xfrm>
            <a:custGeom>
              <a:avLst/>
              <a:gdLst>
                <a:gd name="T0" fmla="*/ 38 w 22544"/>
                <a:gd name="T1" fmla="*/ 76 h 76"/>
                <a:gd name="T2" fmla="*/ 798 w 22544"/>
                <a:gd name="T3" fmla="*/ 76 h 76"/>
                <a:gd name="T4" fmla="*/ 1322 w 22544"/>
                <a:gd name="T5" fmla="*/ 0 h 76"/>
                <a:gd name="T6" fmla="*/ 1064 w 22544"/>
                <a:gd name="T7" fmla="*/ 38 h 76"/>
                <a:gd name="T8" fmla="*/ 1750 w 22544"/>
                <a:gd name="T9" fmla="*/ 76 h 76"/>
                <a:gd name="T10" fmla="*/ 2394 w 22544"/>
                <a:gd name="T11" fmla="*/ 0 h 76"/>
                <a:gd name="T12" fmla="*/ 2166 w 22544"/>
                <a:gd name="T13" fmla="*/ 0 h 76"/>
                <a:gd name="T14" fmla="*/ 2698 w 22544"/>
                <a:gd name="T15" fmla="*/ 76 h 76"/>
                <a:gd name="T16" fmla="*/ 3458 w 22544"/>
                <a:gd name="T17" fmla="*/ 76 h 76"/>
                <a:gd name="T18" fmla="*/ 3990 w 22544"/>
                <a:gd name="T19" fmla="*/ 0 h 76"/>
                <a:gd name="T20" fmla="*/ 4294 w 22544"/>
                <a:gd name="T21" fmla="*/ 0 h 76"/>
                <a:gd name="T22" fmla="*/ 4256 w 22544"/>
                <a:gd name="T23" fmla="*/ 38 h 76"/>
                <a:gd name="T24" fmla="*/ 4958 w 22544"/>
                <a:gd name="T25" fmla="*/ 76 h 76"/>
                <a:gd name="T26" fmla="*/ 5624 w 22544"/>
                <a:gd name="T27" fmla="*/ 38 h 76"/>
                <a:gd name="T28" fmla="*/ 6030 w 22544"/>
                <a:gd name="T29" fmla="*/ 0 h 76"/>
                <a:gd name="T30" fmla="*/ 5890 w 22544"/>
                <a:gd name="T31" fmla="*/ 0 h 76"/>
                <a:gd name="T32" fmla="*/ 6422 w 22544"/>
                <a:gd name="T33" fmla="*/ 76 h 76"/>
                <a:gd name="T34" fmla="*/ 7182 w 22544"/>
                <a:gd name="T35" fmla="*/ 76 h 76"/>
                <a:gd name="T36" fmla="*/ 7714 w 22544"/>
                <a:gd name="T37" fmla="*/ 0 h 76"/>
                <a:gd name="T38" fmla="*/ 8018 w 22544"/>
                <a:gd name="T39" fmla="*/ 0 h 76"/>
                <a:gd name="T40" fmla="*/ 7980 w 22544"/>
                <a:gd name="T41" fmla="*/ 38 h 76"/>
                <a:gd name="T42" fmla="*/ 8598 w 22544"/>
                <a:gd name="T43" fmla="*/ 76 h 76"/>
                <a:gd name="T44" fmla="*/ 9348 w 22544"/>
                <a:gd name="T45" fmla="*/ 38 h 76"/>
                <a:gd name="T46" fmla="*/ 9666 w 22544"/>
                <a:gd name="T47" fmla="*/ 0 h 76"/>
                <a:gd name="T48" fmla="*/ 9614 w 22544"/>
                <a:gd name="T49" fmla="*/ 0 h 76"/>
                <a:gd name="T50" fmla="*/ 10146 w 22544"/>
                <a:gd name="T51" fmla="*/ 76 h 76"/>
                <a:gd name="T52" fmla="*/ 10906 w 22544"/>
                <a:gd name="T53" fmla="*/ 76 h 76"/>
                <a:gd name="T54" fmla="*/ 11438 w 22544"/>
                <a:gd name="T55" fmla="*/ 0 h 76"/>
                <a:gd name="T56" fmla="*/ 11742 w 22544"/>
                <a:gd name="T57" fmla="*/ 0 h 76"/>
                <a:gd name="T58" fmla="*/ 11704 w 22544"/>
                <a:gd name="T59" fmla="*/ 38 h 76"/>
                <a:gd name="T60" fmla="*/ 12450 w 22544"/>
                <a:gd name="T61" fmla="*/ 76 h 76"/>
                <a:gd name="T62" fmla="*/ 13072 w 22544"/>
                <a:gd name="T63" fmla="*/ 38 h 76"/>
                <a:gd name="T64" fmla="*/ 13518 w 22544"/>
                <a:gd name="T65" fmla="*/ 0 h 76"/>
                <a:gd name="T66" fmla="*/ 13338 w 22544"/>
                <a:gd name="T67" fmla="*/ 0 h 76"/>
                <a:gd name="T68" fmla="*/ 13870 w 22544"/>
                <a:gd name="T69" fmla="*/ 76 h 76"/>
                <a:gd name="T70" fmla="*/ 14630 w 22544"/>
                <a:gd name="T71" fmla="*/ 76 h 76"/>
                <a:gd name="T72" fmla="*/ 15162 w 22544"/>
                <a:gd name="T73" fmla="*/ 0 h 76"/>
                <a:gd name="T74" fmla="*/ 15466 w 22544"/>
                <a:gd name="T75" fmla="*/ 0 h 76"/>
                <a:gd name="T76" fmla="*/ 15428 w 22544"/>
                <a:gd name="T77" fmla="*/ 38 h 76"/>
                <a:gd name="T78" fmla="*/ 16086 w 22544"/>
                <a:gd name="T79" fmla="*/ 76 h 76"/>
                <a:gd name="T80" fmla="*/ 16796 w 22544"/>
                <a:gd name="T81" fmla="*/ 38 h 76"/>
                <a:gd name="T82" fmla="*/ 17158 w 22544"/>
                <a:gd name="T83" fmla="*/ 0 h 76"/>
                <a:gd name="T84" fmla="*/ 17062 w 22544"/>
                <a:gd name="T85" fmla="*/ 0 h 76"/>
                <a:gd name="T86" fmla="*/ 17594 w 22544"/>
                <a:gd name="T87" fmla="*/ 76 h 76"/>
                <a:gd name="T88" fmla="*/ 18354 w 22544"/>
                <a:gd name="T89" fmla="*/ 76 h 76"/>
                <a:gd name="T90" fmla="*/ 18886 w 22544"/>
                <a:gd name="T91" fmla="*/ 0 h 76"/>
                <a:gd name="T92" fmla="*/ 19190 w 22544"/>
                <a:gd name="T93" fmla="*/ 0 h 76"/>
                <a:gd name="T94" fmla="*/ 19152 w 22544"/>
                <a:gd name="T95" fmla="*/ 38 h 76"/>
                <a:gd name="T96" fmla="*/ 19950 w 22544"/>
                <a:gd name="T97" fmla="*/ 76 h 76"/>
                <a:gd name="T98" fmla="*/ 20366 w 22544"/>
                <a:gd name="T99" fmla="*/ 0 h 76"/>
                <a:gd name="T100" fmla="*/ 20254 w 22544"/>
                <a:gd name="T101" fmla="*/ 0 h 76"/>
                <a:gd name="T102" fmla="*/ 21010 w 22544"/>
                <a:gd name="T103" fmla="*/ 76 h 76"/>
                <a:gd name="T104" fmla="*/ 21546 w 22544"/>
                <a:gd name="T105" fmla="*/ 0 h 76"/>
                <a:gd name="T106" fmla="*/ 21850 w 22544"/>
                <a:gd name="T107" fmla="*/ 0 h 76"/>
                <a:gd name="T108" fmla="*/ 21866 w 22544"/>
                <a:gd name="T109" fmla="*/ 76 h 76"/>
                <a:gd name="T110" fmla="*/ 22506 w 22544"/>
                <a:gd name="T111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544" h="76">
                  <a:moveTo>
                    <a:pt x="38" y="0"/>
                  </a:moveTo>
                  <a:lnTo>
                    <a:pt x="254" y="0"/>
                  </a:lnTo>
                  <a:lnTo>
                    <a:pt x="266" y="0"/>
                  </a:lnTo>
                  <a:cubicBezTo>
                    <a:pt x="287" y="0"/>
                    <a:pt x="304" y="17"/>
                    <a:pt x="304" y="38"/>
                  </a:cubicBezTo>
                  <a:cubicBezTo>
                    <a:pt x="304" y="59"/>
                    <a:pt x="287" y="76"/>
                    <a:pt x="266" y="76"/>
                  </a:cubicBezTo>
                  <a:lnTo>
                    <a:pt x="254" y="76"/>
                  </a:lnTo>
                  <a:lnTo>
                    <a:pt x="38" y="76"/>
                  </a:ln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8" y="0"/>
                  </a:cubicBezTo>
                  <a:close/>
                  <a:moveTo>
                    <a:pt x="570" y="0"/>
                  </a:moveTo>
                  <a:lnTo>
                    <a:pt x="682" y="0"/>
                  </a:lnTo>
                  <a:lnTo>
                    <a:pt x="798" y="0"/>
                  </a:lnTo>
                  <a:cubicBezTo>
                    <a:pt x="819" y="0"/>
                    <a:pt x="836" y="17"/>
                    <a:pt x="836" y="38"/>
                  </a:cubicBezTo>
                  <a:cubicBezTo>
                    <a:pt x="836" y="59"/>
                    <a:pt x="819" y="76"/>
                    <a:pt x="798" y="76"/>
                  </a:cubicBezTo>
                  <a:lnTo>
                    <a:pt x="682" y="76"/>
                  </a:lnTo>
                  <a:lnTo>
                    <a:pt x="570" y="76"/>
                  </a:lnTo>
                  <a:cubicBezTo>
                    <a:pt x="549" y="76"/>
                    <a:pt x="532" y="59"/>
                    <a:pt x="532" y="38"/>
                  </a:cubicBezTo>
                  <a:cubicBezTo>
                    <a:pt x="532" y="17"/>
                    <a:pt x="549" y="0"/>
                    <a:pt x="570" y="0"/>
                  </a:cubicBezTo>
                  <a:close/>
                  <a:moveTo>
                    <a:pt x="1102" y="0"/>
                  </a:moveTo>
                  <a:lnTo>
                    <a:pt x="1110" y="0"/>
                  </a:lnTo>
                  <a:lnTo>
                    <a:pt x="1322" y="0"/>
                  </a:lnTo>
                  <a:lnTo>
                    <a:pt x="1330" y="0"/>
                  </a:lnTo>
                  <a:cubicBezTo>
                    <a:pt x="1351" y="0"/>
                    <a:pt x="1368" y="17"/>
                    <a:pt x="1368" y="38"/>
                  </a:cubicBezTo>
                  <a:cubicBezTo>
                    <a:pt x="1368" y="59"/>
                    <a:pt x="1351" y="76"/>
                    <a:pt x="1330" y="76"/>
                  </a:cubicBezTo>
                  <a:lnTo>
                    <a:pt x="1322" y="76"/>
                  </a:lnTo>
                  <a:lnTo>
                    <a:pt x="1110" y="76"/>
                  </a:lnTo>
                  <a:lnTo>
                    <a:pt x="1102" y="76"/>
                  </a:lnTo>
                  <a:cubicBezTo>
                    <a:pt x="1081" y="76"/>
                    <a:pt x="1064" y="59"/>
                    <a:pt x="1064" y="38"/>
                  </a:cubicBezTo>
                  <a:cubicBezTo>
                    <a:pt x="1064" y="17"/>
                    <a:pt x="1081" y="0"/>
                    <a:pt x="1102" y="0"/>
                  </a:cubicBezTo>
                  <a:close/>
                  <a:moveTo>
                    <a:pt x="1634" y="0"/>
                  </a:moveTo>
                  <a:lnTo>
                    <a:pt x="1750" y="0"/>
                  </a:lnTo>
                  <a:lnTo>
                    <a:pt x="1862" y="0"/>
                  </a:lnTo>
                  <a:cubicBezTo>
                    <a:pt x="1883" y="0"/>
                    <a:pt x="1900" y="17"/>
                    <a:pt x="1900" y="38"/>
                  </a:cubicBezTo>
                  <a:cubicBezTo>
                    <a:pt x="1900" y="59"/>
                    <a:pt x="1883" y="76"/>
                    <a:pt x="1862" y="76"/>
                  </a:cubicBezTo>
                  <a:lnTo>
                    <a:pt x="1750" y="76"/>
                  </a:lnTo>
                  <a:lnTo>
                    <a:pt x="1634" y="76"/>
                  </a:lnTo>
                  <a:cubicBezTo>
                    <a:pt x="1613" y="76"/>
                    <a:pt x="1596" y="59"/>
                    <a:pt x="1596" y="38"/>
                  </a:cubicBezTo>
                  <a:cubicBezTo>
                    <a:pt x="1596" y="17"/>
                    <a:pt x="1613" y="0"/>
                    <a:pt x="1634" y="0"/>
                  </a:cubicBezTo>
                  <a:close/>
                  <a:moveTo>
                    <a:pt x="2166" y="0"/>
                  </a:moveTo>
                  <a:lnTo>
                    <a:pt x="2178" y="0"/>
                  </a:lnTo>
                  <a:lnTo>
                    <a:pt x="2394" y="0"/>
                  </a:lnTo>
                  <a:lnTo>
                    <a:pt x="2394" y="0"/>
                  </a:lnTo>
                  <a:cubicBezTo>
                    <a:pt x="2415" y="0"/>
                    <a:pt x="2432" y="17"/>
                    <a:pt x="2432" y="38"/>
                  </a:cubicBezTo>
                  <a:cubicBezTo>
                    <a:pt x="2432" y="59"/>
                    <a:pt x="2415" y="76"/>
                    <a:pt x="2394" y="76"/>
                  </a:cubicBezTo>
                  <a:lnTo>
                    <a:pt x="2394" y="76"/>
                  </a:lnTo>
                  <a:lnTo>
                    <a:pt x="2178" y="76"/>
                  </a:lnTo>
                  <a:lnTo>
                    <a:pt x="2166" y="76"/>
                  </a:lnTo>
                  <a:cubicBezTo>
                    <a:pt x="2145" y="76"/>
                    <a:pt x="2128" y="59"/>
                    <a:pt x="2128" y="38"/>
                  </a:cubicBezTo>
                  <a:cubicBezTo>
                    <a:pt x="2128" y="17"/>
                    <a:pt x="2145" y="0"/>
                    <a:pt x="2166" y="0"/>
                  </a:cubicBezTo>
                  <a:close/>
                  <a:moveTo>
                    <a:pt x="2698" y="0"/>
                  </a:moveTo>
                  <a:lnTo>
                    <a:pt x="2822" y="0"/>
                  </a:lnTo>
                  <a:lnTo>
                    <a:pt x="2926" y="0"/>
                  </a:lnTo>
                  <a:cubicBezTo>
                    <a:pt x="2947" y="0"/>
                    <a:pt x="2964" y="17"/>
                    <a:pt x="2964" y="38"/>
                  </a:cubicBezTo>
                  <a:cubicBezTo>
                    <a:pt x="2964" y="59"/>
                    <a:pt x="2947" y="76"/>
                    <a:pt x="2926" y="76"/>
                  </a:cubicBezTo>
                  <a:lnTo>
                    <a:pt x="2822" y="76"/>
                  </a:lnTo>
                  <a:lnTo>
                    <a:pt x="2698" y="76"/>
                  </a:lnTo>
                  <a:cubicBezTo>
                    <a:pt x="2677" y="76"/>
                    <a:pt x="2660" y="59"/>
                    <a:pt x="2660" y="38"/>
                  </a:cubicBezTo>
                  <a:cubicBezTo>
                    <a:pt x="2660" y="17"/>
                    <a:pt x="2677" y="0"/>
                    <a:pt x="2698" y="0"/>
                  </a:cubicBezTo>
                  <a:close/>
                  <a:moveTo>
                    <a:pt x="3230" y="0"/>
                  </a:moveTo>
                  <a:lnTo>
                    <a:pt x="3246" y="0"/>
                  </a:lnTo>
                  <a:lnTo>
                    <a:pt x="3458" y="0"/>
                  </a:lnTo>
                  <a:cubicBezTo>
                    <a:pt x="3479" y="0"/>
                    <a:pt x="3496" y="17"/>
                    <a:pt x="3496" y="38"/>
                  </a:cubicBezTo>
                  <a:cubicBezTo>
                    <a:pt x="3496" y="59"/>
                    <a:pt x="3479" y="76"/>
                    <a:pt x="3458" y="76"/>
                  </a:cubicBezTo>
                  <a:lnTo>
                    <a:pt x="3246" y="76"/>
                  </a:lnTo>
                  <a:lnTo>
                    <a:pt x="3230" y="76"/>
                  </a:lnTo>
                  <a:cubicBezTo>
                    <a:pt x="3209" y="76"/>
                    <a:pt x="3192" y="59"/>
                    <a:pt x="3192" y="38"/>
                  </a:cubicBezTo>
                  <a:cubicBezTo>
                    <a:pt x="3192" y="17"/>
                    <a:pt x="3209" y="0"/>
                    <a:pt x="3230" y="0"/>
                  </a:cubicBezTo>
                  <a:close/>
                  <a:moveTo>
                    <a:pt x="3762" y="0"/>
                  </a:moveTo>
                  <a:lnTo>
                    <a:pt x="3890" y="0"/>
                  </a:lnTo>
                  <a:lnTo>
                    <a:pt x="3990" y="0"/>
                  </a:lnTo>
                  <a:cubicBezTo>
                    <a:pt x="4011" y="0"/>
                    <a:pt x="4028" y="17"/>
                    <a:pt x="4028" y="38"/>
                  </a:cubicBezTo>
                  <a:cubicBezTo>
                    <a:pt x="4028" y="59"/>
                    <a:pt x="4011" y="76"/>
                    <a:pt x="3990" y="76"/>
                  </a:cubicBezTo>
                  <a:lnTo>
                    <a:pt x="3890" y="76"/>
                  </a:lnTo>
                  <a:lnTo>
                    <a:pt x="3762" y="76"/>
                  </a:lnTo>
                  <a:cubicBezTo>
                    <a:pt x="3741" y="76"/>
                    <a:pt x="3724" y="59"/>
                    <a:pt x="3724" y="38"/>
                  </a:cubicBezTo>
                  <a:cubicBezTo>
                    <a:pt x="3724" y="17"/>
                    <a:pt x="3741" y="0"/>
                    <a:pt x="3762" y="0"/>
                  </a:cubicBezTo>
                  <a:close/>
                  <a:moveTo>
                    <a:pt x="4294" y="0"/>
                  </a:moveTo>
                  <a:lnTo>
                    <a:pt x="4318" y="0"/>
                  </a:lnTo>
                  <a:lnTo>
                    <a:pt x="4522" y="0"/>
                  </a:lnTo>
                  <a:cubicBezTo>
                    <a:pt x="4543" y="0"/>
                    <a:pt x="4560" y="17"/>
                    <a:pt x="4560" y="38"/>
                  </a:cubicBezTo>
                  <a:cubicBezTo>
                    <a:pt x="4560" y="59"/>
                    <a:pt x="4543" y="76"/>
                    <a:pt x="4522" y="76"/>
                  </a:cubicBezTo>
                  <a:lnTo>
                    <a:pt x="4318" y="76"/>
                  </a:lnTo>
                  <a:lnTo>
                    <a:pt x="4294" y="76"/>
                  </a:lnTo>
                  <a:cubicBezTo>
                    <a:pt x="4273" y="76"/>
                    <a:pt x="4256" y="59"/>
                    <a:pt x="4256" y="38"/>
                  </a:cubicBezTo>
                  <a:cubicBezTo>
                    <a:pt x="4256" y="17"/>
                    <a:pt x="4273" y="0"/>
                    <a:pt x="4294" y="0"/>
                  </a:cubicBezTo>
                  <a:close/>
                  <a:moveTo>
                    <a:pt x="4826" y="0"/>
                  </a:moveTo>
                  <a:lnTo>
                    <a:pt x="4958" y="0"/>
                  </a:lnTo>
                  <a:lnTo>
                    <a:pt x="5054" y="0"/>
                  </a:lnTo>
                  <a:cubicBezTo>
                    <a:pt x="5075" y="0"/>
                    <a:pt x="5092" y="17"/>
                    <a:pt x="5092" y="38"/>
                  </a:cubicBezTo>
                  <a:cubicBezTo>
                    <a:pt x="5092" y="59"/>
                    <a:pt x="5075" y="76"/>
                    <a:pt x="5054" y="76"/>
                  </a:cubicBezTo>
                  <a:lnTo>
                    <a:pt x="4958" y="76"/>
                  </a:lnTo>
                  <a:lnTo>
                    <a:pt x="4826" y="76"/>
                  </a:lnTo>
                  <a:cubicBezTo>
                    <a:pt x="4805" y="76"/>
                    <a:pt x="4788" y="59"/>
                    <a:pt x="4788" y="38"/>
                  </a:cubicBezTo>
                  <a:cubicBezTo>
                    <a:pt x="4788" y="17"/>
                    <a:pt x="4805" y="0"/>
                    <a:pt x="4826" y="0"/>
                  </a:cubicBezTo>
                  <a:close/>
                  <a:moveTo>
                    <a:pt x="5358" y="0"/>
                  </a:moveTo>
                  <a:lnTo>
                    <a:pt x="5386" y="0"/>
                  </a:lnTo>
                  <a:lnTo>
                    <a:pt x="5586" y="0"/>
                  </a:lnTo>
                  <a:cubicBezTo>
                    <a:pt x="5607" y="0"/>
                    <a:pt x="5624" y="17"/>
                    <a:pt x="5624" y="38"/>
                  </a:cubicBezTo>
                  <a:cubicBezTo>
                    <a:pt x="5624" y="59"/>
                    <a:pt x="5607" y="76"/>
                    <a:pt x="5586" y="76"/>
                  </a:cubicBezTo>
                  <a:lnTo>
                    <a:pt x="5386" y="76"/>
                  </a:lnTo>
                  <a:lnTo>
                    <a:pt x="5358" y="76"/>
                  </a:lnTo>
                  <a:cubicBezTo>
                    <a:pt x="5337" y="76"/>
                    <a:pt x="5320" y="59"/>
                    <a:pt x="5320" y="38"/>
                  </a:cubicBezTo>
                  <a:cubicBezTo>
                    <a:pt x="5320" y="17"/>
                    <a:pt x="5337" y="0"/>
                    <a:pt x="5358" y="0"/>
                  </a:cubicBezTo>
                  <a:close/>
                  <a:moveTo>
                    <a:pt x="5890" y="0"/>
                  </a:moveTo>
                  <a:lnTo>
                    <a:pt x="6030" y="0"/>
                  </a:lnTo>
                  <a:lnTo>
                    <a:pt x="6118" y="0"/>
                  </a:lnTo>
                  <a:cubicBezTo>
                    <a:pt x="6139" y="0"/>
                    <a:pt x="6156" y="17"/>
                    <a:pt x="6156" y="38"/>
                  </a:cubicBezTo>
                  <a:cubicBezTo>
                    <a:pt x="6156" y="59"/>
                    <a:pt x="6139" y="76"/>
                    <a:pt x="6118" y="76"/>
                  </a:cubicBezTo>
                  <a:lnTo>
                    <a:pt x="6030" y="76"/>
                  </a:lnTo>
                  <a:lnTo>
                    <a:pt x="5890" y="76"/>
                  </a:lnTo>
                  <a:cubicBezTo>
                    <a:pt x="5869" y="76"/>
                    <a:pt x="5852" y="59"/>
                    <a:pt x="5852" y="38"/>
                  </a:cubicBezTo>
                  <a:cubicBezTo>
                    <a:pt x="5852" y="17"/>
                    <a:pt x="5869" y="0"/>
                    <a:pt x="5890" y="0"/>
                  </a:cubicBezTo>
                  <a:close/>
                  <a:moveTo>
                    <a:pt x="6422" y="0"/>
                  </a:moveTo>
                  <a:lnTo>
                    <a:pt x="6458" y="0"/>
                  </a:lnTo>
                  <a:lnTo>
                    <a:pt x="6650" y="0"/>
                  </a:lnTo>
                  <a:cubicBezTo>
                    <a:pt x="6671" y="0"/>
                    <a:pt x="6688" y="17"/>
                    <a:pt x="6688" y="38"/>
                  </a:cubicBezTo>
                  <a:cubicBezTo>
                    <a:pt x="6688" y="59"/>
                    <a:pt x="6671" y="76"/>
                    <a:pt x="6650" y="76"/>
                  </a:cubicBezTo>
                  <a:lnTo>
                    <a:pt x="6458" y="76"/>
                  </a:lnTo>
                  <a:lnTo>
                    <a:pt x="6422" y="76"/>
                  </a:lnTo>
                  <a:cubicBezTo>
                    <a:pt x="6401" y="76"/>
                    <a:pt x="6384" y="59"/>
                    <a:pt x="6384" y="38"/>
                  </a:cubicBezTo>
                  <a:cubicBezTo>
                    <a:pt x="6384" y="17"/>
                    <a:pt x="6401" y="0"/>
                    <a:pt x="6422" y="0"/>
                  </a:cubicBezTo>
                  <a:close/>
                  <a:moveTo>
                    <a:pt x="6954" y="0"/>
                  </a:moveTo>
                  <a:lnTo>
                    <a:pt x="7098" y="0"/>
                  </a:lnTo>
                  <a:lnTo>
                    <a:pt x="7182" y="0"/>
                  </a:lnTo>
                  <a:cubicBezTo>
                    <a:pt x="7203" y="0"/>
                    <a:pt x="7220" y="17"/>
                    <a:pt x="7220" y="38"/>
                  </a:cubicBezTo>
                  <a:cubicBezTo>
                    <a:pt x="7220" y="59"/>
                    <a:pt x="7203" y="76"/>
                    <a:pt x="7182" y="76"/>
                  </a:cubicBezTo>
                  <a:lnTo>
                    <a:pt x="7098" y="76"/>
                  </a:lnTo>
                  <a:lnTo>
                    <a:pt x="6954" y="76"/>
                  </a:lnTo>
                  <a:cubicBezTo>
                    <a:pt x="6933" y="76"/>
                    <a:pt x="6916" y="59"/>
                    <a:pt x="6916" y="38"/>
                  </a:cubicBezTo>
                  <a:cubicBezTo>
                    <a:pt x="6916" y="17"/>
                    <a:pt x="6933" y="0"/>
                    <a:pt x="6954" y="0"/>
                  </a:cubicBezTo>
                  <a:close/>
                  <a:moveTo>
                    <a:pt x="7486" y="0"/>
                  </a:moveTo>
                  <a:lnTo>
                    <a:pt x="7526" y="0"/>
                  </a:lnTo>
                  <a:lnTo>
                    <a:pt x="7714" y="0"/>
                  </a:lnTo>
                  <a:cubicBezTo>
                    <a:pt x="7735" y="0"/>
                    <a:pt x="7752" y="17"/>
                    <a:pt x="7752" y="38"/>
                  </a:cubicBezTo>
                  <a:cubicBezTo>
                    <a:pt x="7752" y="59"/>
                    <a:pt x="7735" y="76"/>
                    <a:pt x="7714" y="76"/>
                  </a:cubicBezTo>
                  <a:lnTo>
                    <a:pt x="7526" y="76"/>
                  </a:lnTo>
                  <a:lnTo>
                    <a:pt x="7486" y="76"/>
                  </a:lnTo>
                  <a:cubicBezTo>
                    <a:pt x="7465" y="76"/>
                    <a:pt x="7448" y="59"/>
                    <a:pt x="7448" y="38"/>
                  </a:cubicBezTo>
                  <a:cubicBezTo>
                    <a:pt x="7448" y="17"/>
                    <a:pt x="7465" y="0"/>
                    <a:pt x="7486" y="0"/>
                  </a:cubicBezTo>
                  <a:close/>
                  <a:moveTo>
                    <a:pt x="8018" y="0"/>
                  </a:moveTo>
                  <a:lnTo>
                    <a:pt x="8170" y="0"/>
                  </a:lnTo>
                  <a:lnTo>
                    <a:pt x="8246" y="0"/>
                  </a:lnTo>
                  <a:cubicBezTo>
                    <a:pt x="8267" y="0"/>
                    <a:pt x="8284" y="17"/>
                    <a:pt x="8284" y="38"/>
                  </a:cubicBezTo>
                  <a:cubicBezTo>
                    <a:pt x="8284" y="59"/>
                    <a:pt x="8267" y="76"/>
                    <a:pt x="8246" y="76"/>
                  </a:cubicBezTo>
                  <a:lnTo>
                    <a:pt x="8170" y="76"/>
                  </a:lnTo>
                  <a:lnTo>
                    <a:pt x="8018" y="76"/>
                  </a:lnTo>
                  <a:cubicBezTo>
                    <a:pt x="7997" y="76"/>
                    <a:pt x="7980" y="59"/>
                    <a:pt x="7980" y="38"/>
                  </a:cubicBezTo>
                  <a:cubicBezTo>
                    <a:pt x="7980" y="17"/>
                    <a:pt x="7997" y="0"/>
                    <a:pt x="8018" y="0"/>
                  </a:cubicBezTo>
                  <a:close/>
                  <a:moveTo>
                    <a:pt x="8550" y="0"/>
                  </a:moveTo>
                  <a:lnTo>
                    <a:pt x="8598" y="0"/>
                  </a:lnTo>
                  <a:lnTo>
                    <a:pt x="8778" y="0"/>
                  </a:lnTo>
                  <a:cubicBezTo>
                    <a:pt x="8799" y="0"/>
                    <a:pt x="8816" y="17"/>
                    <a:pt x="8816" y="38"/>
                  </a:cubicBezTo>
                  <a:cubicBezTo>
                    <a:pt x="8816" y="59"/>
                    <a:pt x="8799" y="76"/>
                    <a:pt x="8778" y="76"/>
                  </a:cubicBezTo>
                  <a:lnTo>
                    <a:pt x="8598" y="76"/>
                  </a:lnTo>
                  <a:lnTo>
                    <a:pt x="8550" y="76"/>
                  </a:lnTo>
                  <a:cubicBezTo>
                    <a:pt x="8529" y="76"/>
                    <a:pt x="8512" y="59"/>
                    <a:pt x="8512" y="38"/>
                  </a:cubicBezTo>
                  <a:cubicBezTo>
                    <a:pt x="8512" y="17"/>
                    <a:pt x="8529" y="0"/>
                    <a:pt x="8550" y="0"/>
                  </a:cubicBezTo>
                  <a:close/>
                  <a:moveTo>
                    <a:pt x="9082" y="0"/>
                  </a:moveTo>
                  <a:lnTo>
                    <a:pt x="9238" y="0"/>
                  </a:lnTo>
                  <a:lnTo>
                    <a:pt x="9310" y="0"/>
                  </a:lnTo>
                  <a:cubicBezTo>
                    <a:pt x="9331" y="0"/>
                    <a:pt x="9348" y="17"/>
                    <a:pt x="9348" y="38"/>
                  </a:cubicBezTo>
                  <a:cubicBezTo>
                    <a:pt x="9348" y="59"/>
                    <a:pt x="9331" y="76"/>
                    <a:pt x="9310" y="76"/>
                  </a:cubicBezTo>
                  <a:lnTo>
                    <a:pt x="9238" y="76"/>
                  </a:lnTo>
                  <a:lnTo>
                    <a:pt x="9082" y="76"/>
                  </a:lnTo>
                  <a:cubicBezTo>
                    <a:pt x="9061" y="76"/>
                    <a:pt x="9044" y="59"/>
                    <a:pt x="9044" y="38"/>
                  </a:cubicBezTo>
                  <a:cubicBezTo>
                    <a:pt x="9044" y="17"/>
                    <a:pt x="9061" y="0"/>
                    <a:pt x="9082" y="0"/>
                  </a:cubicBezTo>
                  <a:close/>
                  <a:moveTo>
                    <a:pt x="9614" y="0"/>
                  </a:moveTo>
                  <a:lnTo>
                    <a:pt x="9666" y="0"/>
                  </a:lnTo>
                  <a:lnTo>
                    <a:pt x="9842" y="0"/>
                  </a:lnTo>
                  <a:cubicBezTo>
                    <a:pt x="9863" y="0"/>
                    <a:pt x="9880" y="17"/>
                    <a:pt x="9880" y="38"/>
                  </a:cubicBezTo>
                  <a:cubicBezTo>
                    <a:pt x="9880" y="59"/>
                    <a:pt x="9863" y="76"/>
                    <a:pt x="9842" y="76"/>
                  </a:cubicBezTo>
                  <a:lnTo>
                    <a:pt x="9666" y="76"/>
                  </a:lnTo>
                  <a:lnTo>
                    <a:pt x="9614" y="76"/>
                  </a:lnTo>
                  <a:cubicBezTo>
                    <a:pt x="9593" y="76"/>
                    <a:pt x="9576" y="59"/>
                    <a:pt x="9576" y="38"/>
                  </a:cubicBezTo>
                  <a:cubicBezTo>
                    <a:pt x="9576" y="17"/>
                    <a:pt x="9593" y="0"/>
                    <a:pt x="9614" y="0"/>
                  </a:cubicBezTo>
                  <a:close/>
                  <a:moveTo>
                    <a:pt x="10146" y="0"/>
                  </a:moveTo>
                  <a:lnTo>
                    <a:pt x="10310" y="0"/>
                  </a:lnTo>
                  <a:lnTo>
                    <a:pt x="10374" y="0"/>
                  </a:lnTo>
                  <a:cubicBezTo>
                    <a:pt x="10395" y="0"/>
                    <a:pt x="10412" y="17"/>
                    <a:pt x="10412" y="38"/>
                  </a:cubicBezTo>
                  <a:cubicBezTo>
                    <a:pt x="10412" y="59"/>
                    <a:pt x="10395" y="76"/>
                    <a:pt x="10374" y="76"/>
                  </a:cubicBezTo>
                  <a:lnTo>
                    <a:pt x="10310" y="76"/>
                  </a:lnTo>
                  <a:lnTo>
                    <a:pt x="10146" y="76"/>
                  </a:lnTo>
                  <a:cubicBezTo>
                    <a:pt x="10125" y="76"/>
                    <a:pt x="10108" y="59"/>
                    <a:pt x="10108" y="38"/>
                  </a:cubicBezTo>
                  <a:cubicBezTo>
                    <a:pt x="10108" y="17"/>
                    <a:pt x="10125" y="0"/>
                    <a:pt x="10146" y="0"/>
                  </a:cubicBezTo>
                  <a:close/>
                  <a:moveTo>
                    <a:pt x="10678" y="0"/>
                  </a:moveTo>
                  <a:lnTo>
                    <a:pt x="10738" y="0"/>
                  </a:lnTo>
                  <a:lnTo>
                    <a:pt x="10906" y="0"/>
                  </a:lnTo>
                  <a:cubicBezTo>
                    <a:pt x="10927" y="0"/>
                    <a:pt x="10944" y="17"/>
                    <a:pt x="10944" y="38"/>
                  </a:cubicBezTo>
                  <a:cubicBezTo>
                    <a:pt x="10944" y="59"/>
                    <a:pt x="10927" y="76"/>
                    <a:pt x="10906" y="76"/>
                  </a:cubicBezTo>
                  <a:lnTo>
                    <a:pt x="10738" y="76"/>
                  </a:lnTo>
                  <a:lnTo>
                    <a:pt x="10678" y="76"/>
                  </a:lnTo>
                  <a:cubicBezTo>
                    <a:pt x="10657" y="76"/>
                    <a:pt x="10640" y="59"/>
                    <a:pt x="10640" y="38"/>
                  </a:cubicBezTo>
                  <a:cubicBezTo>
                    <a:pt x="10640" y="17"/>
                    <a:pt x="10657" y="0"/>
                    <a:pt x="10678" y="0"/>
                  </a:cubicBezTo>
                  <a:close/>
                  <a:moveTo>
                    <a:pt x="11210" y="0"/>
                  </a:moveTo>
                  <a:lnTo>
                    <a:pt x="11378" y="0"/>
                  </a:lnTo>
                  <a:lnTo>
                    <a:pt x="11438" y="0"/>
                  </a:lnTo>
                  <a:cubicBezTo>
                    <a:pt x="11459" y="0"/>
                    <a:pt x="11476" y="17"/>
                    <a:pt x="11476" y="38"/>
                  </a:cubicBezTo>
                  <a:cubicBezTo>
                    <a:pt x="11476" y="59"/>
                    <a:pt x="11459" y="76"/>
                    <a:pt x="11438" y="76"/>
                  </a:cubicBezTo>
                  <a:lnTo>
                    <a:pt x="11378" y="76"/>
                  </a:lnTo>
                  <a:lnTo>
                    <a:pt x="11210" y="76"/>
                  </a:lnTo>
                  <a:cubicBezTo>
                    <a:pt x="11189" y="76"/>
                    <a:pt x="11172" y="59"/>
                    <a:pt x="11172" y="38"/>
                  </a:cubicBezTo>
                  <a:cubicBezTo>
                    <a:pt x="11172" y="17"/>
                    <a:pt x="11189" y="0"/>
                    <a:pt x="11210" y="0"/>
                  </a:cubicBezTo>
                  <a:close/>
                  <a:moveTo>
                    <a:pt x="11742" y="0"/>
                  </a:moveTo>
                  <a:lnTo>
                    <a:pt x="11806" y="0"/>
                  </a:lnTo>
                  <a:lnTo>
                    <a:pt x="11970" y="0"/>
                  </a:lnTo>
                  <a:cubicBezTo>
                    <a:pt x="11991" y="0"/>
                    <a:pt x="12008" y="17"/>
                    <a:pt x="12008" y="38"/>
                  </a:cubicBezTo>
                  <a:cubicBezTo>
                    <a:pt x="12008" y="59"/>
                    <a:pt x="11991" y="76"/>
                    <a:pt x="11970" y="76"/>
                  </a:cubicBezTo>
                  <a:lnTo>
                    <a:pt x="11806" y="76"/>
                  </a:lnTo>
                  <a:lnTo>
                    <a:pt x="11742" y="76"/>
                  </a:lnTo>
                  <a:cubicBezTo>
                    <a:pt x="11721" y="76"/>
                    <a:pt x="11704" y="59"/>
                    <a:pt x="11704" y="38"/>
                  </a:cubicBezTo>
                  <a:cubicBezTo>
                    <a:pt x="11704" y="17"/>
                    <a:pt x="11721" y="0"/>
                    <a:pt x="11742" y="0"/>
                  </a:cubicBezTo>
                  <a:close/>
                  <a:moveTo>
                    <a:pt x="12274" y="0"/>
                  </a:moveTo>
                  <a:lnTo>
                    <a:pt x="12450" y="0"/>
                  </a:lnTo>
                  <a:lnTo>
                    <a:pt x="12502" y="0"/>
                  </a:lnTo>
                  <a:cubicBezTo>
                    <a:pt x="12523" y="0"/>
                    <a:pt x="12540" y="17"/>
                    <a:pt x="12540" y="38"/>
                  </a:cubicBezTo>
                  <a:cubicBezTo>
                    <a:pt x="12540" y="59"/>
                    <a:pt x="12523" y="76"/>
                    <a:pt x="12502" y="76"/>
                  </a:cubicBezTo>
                  <a:lnTo>
                    <a:pt x="12450" y="76"/>
                  </a:lnTo>
                  <a:lnTo>
                    <a:pt x="12274" y="76"/>
                  </a:lnTo>
                  <a:cubicBezTo>
                    <a:pt x="12253" y="76"/>
                    <a:pt x="12236" y="59"/>
                    <a:pt x="12236" y="38"/>
                  </a:cubicBezTo>
                  <a:cubicBezTo>
                    <a:pt x="12236" y="17"/>
                    <a:pt x="12253" y="0"/>
                    <a:pt x="12274" y="0"/>
                  </a:cubicBezTo>
                  <a:close/>
                  <a:moveTo>
                    <a:pt x="12806" y="0"/>
                  </a:moveTo>
                  <a:lnTo>
                    <a:pt x="12878" y="0"/>
                  </a:lnTo>
                  <a:lnTo>
                    <a:pt x="13034" y="0"/>
                  </a:lnTo>
                  <a:cubicBezTo>
                    <a:pt x="13055" y="0"/>
                    <a:pt x="13072" y="17"/>
                    <a:pt x="13072" y="38"/>
                  </a:cubicBezTo>
                  <a:cubicBezTo>
                    <a:pt x="13072" y="59"/>
                    <a:pt x="13055" y="76"/>
                    <a:pt x="13034" y="76"/>
                  </a:cubicBezTo>
                  <a:lnTo>
                    <a:pt x="12878" y="76"/>
                  </a:lnTo>
                  <a:lnTo>
                    <a:pt x="12806" y="76"/>
                  </a:lnTo>
                  <a:cubicBezTo>
                    <a:pt x="12785" y="76"/>
                    <a:pt x="12768" y="59"/>
                    <a:pt x="12768" y="38"/>
                  </a:cubicBezTo>
                  <a:cubicBezTo>
                    <a:pt x="12768" y="17"/>
                    <a:pt x="12785" y="0"/>
                    <a:pt x="12806" y="0"/>
                  </a:cubicBezTo>
                  <a:close/>
                  <a:moveTo>
                    <a:pt x="13338" y="0"/>
                  </a:moveTo>
                  <a:lnTo>
                    <a:pt x="13518" y="0"/>
                  </a:lnTo>
                  <a:lnTo>
                    <a:pt x="13566" y="0"/>
                  </a:lnTo>
                  <a:cubicBezTo>
                    <a:pt x="13587" y="0"/>
                    <a:pt x="13604" y="17"/>
                    <a:pt x="13604" y="38"/>
                  </a:cubicBezTo>
                  <a:cubicBezTo>
                    <a:pt x="13604" y="59"/>
                    <a:pt x="13587" y="76"/>
                    <a:pt x="13566" y="76"/>
                  </a:cubicBezTo>
                  <a:lnTo>
                    <a:pt x="13518" y="76"/>
                  </a:lnTo>
                  <a:lnTo>
                    <a:pt x="13338" y="76"/>
                  </a:lnTo>
                  <a:cubicBezTo>
                    <a:pt x="13317" y="76"/>
                    <a:pt x="13300" y="59"/>
                    <a:pt x="13300" y="38"/>
                  </a:cubicBezTo>
                  <a:cubicBezTo>
                    <a:pt x="13300" y="17"/>
                    <a:pt x="13317" y="0"/>
                    <a:pt x="13338" y="0"/>
                  </a:cubicBezTo>
                  <a:close/>
                  <a:moveTo>
                    <a:pt x="13870" y="0"/>
                  </a:moveTo>
                  <a:lnTo>
                    <a:pt x="13946" y="0"/>
                  </a:lnTo>
                  <a:lnTo>
                    <a:pt x="14098" y="0"/>
                  </a:lnTo>
                  <a:cubicBezTo>
                    <a:pt x="14119" y="0"/>
                    <a:pt x="14136" y="17"/>
                    <a:pt x="14136" y="38"/>
                  </a:cubicBezTo>
                  <a:cubicBezTo>
                    <a:pt x="14136" y="59"/>
                    <a:pt x="14119" y="76"/>
                    <a:pt x="14098" y="76"/>
                  </a:cubicBezTo>
                  <a:lnTo>
                    <a:pt x="13946" y="76"/>
                  </a:lnTo>
                  <a:lnTo>
                    <a:pt x="13870" y="76"/>
                  </a:lnTo>
                  <a:cubicBezTo>
                    <a:pt x="13849" y="76"/>
                    <a:pt x="13832" y="59"/>
                    <a:pt x="13832" y="38"/>
                  </a:cubicBezTo>
                  <a:cubicBezTo>
                    <a:pt x="13832" y="17"/>
                    <a:pt x="13849" y="0"/>
                    <a:pt x="13870" y="0"/>
                  </a:cubicBezTo>
                  <a:close/>
                  <a:moveTo>
                    <a:pt x="14402" y="0"/>
                  </a:moveTo>
                  <a:lnTo>
                    <a:pt x="14590" y="0"/>
                  </a:lnTo>
                  <a:lnTo>
                    <a:pt x="14630" y="0"/>
                  </a:lnTo>
                  <a:cubicBezTo>
                    <a:pt x="14651" y="0"/>
                    <a:pt x="14668" y="17"/>
                    <a:pt x="14668" y="38"/>
                  </a:cubicBezTo>
                  <a:cubicBezTo>
                    <a:pt x="14668" y="59"/>
                    <a:pt x="14651" y="76"/>
                    <a:pt x="14630" y="76"/>
                  </a:cubicBezTo>
                  <a:lnTo>
                    <a:pt x="14590" y="76"/>
                  </a:lnTo>
                  <a:lnTo>
                    <a:pt x="14402" y="76"/>
                  </a:lnTo>
                  <a:cubicBezTo>
                    <a:pt x="14381" y="76"/>
                    <a:pt x="14364" y="59"/>
                    <a:pt x="14364" y="38"/>
                  </a:cubicBezTo>
                  <a:cubicBezTo>
                    <a:pt x="14364" y="17"/>
                    <a:pt x="14381" y="0"/>
                    <a:pt x="14402" y="0"/>
                  </a:cubicBezTo>
                  <a:close/>
                  <a:moveTo>
                    <a:pt x="14934" y="0"/>
                  </a:moveTo>
                  <a:lnTo>
                    <a:pt x="15018" y="0"/>
                  </a:lnTo>
                  <a:lnTo>
                    <a:pt x="15162" y="0"/>
                  </a:lnTo>
                  <a:cubicBezTo>
                    <a:pt x="15183" y="0"/>
                    <a:pt x="15200" y="17"/>
                    <a:pt x="15200" y="38"/>
                  </a:cubicBezTo>
                  <a:cubicBezTo>
                    <a:pt x="15200" y="59"/>
                    <a:pt x="15183" y="76"/>
                    <a:pt x="15162" y="76"/>
                  </a:cubicBezTo>
                  <a:lnTo>
                    <a:pt x="15018" y="76"/>
                  </a:lnTo>
                  <a:lnTo>
                    <a:pt x="14934" y="76"/>
                  </a:lnTo>
                  <a:cubicBezTo>
                    <a:pt x="14913" y="76"/>
                    <a:pt x="14896" y="59"/>
                    <a:pt x="14896" y="38"/>
                  </a:cubicBezTo>
                  <a:cubicBezTo>
                    <a:pt x="14896" y="17"/>
                    <a:pt x="14913" y="0"/>
                    <a:pt x="14934" y="0"/>
                  </a:cubicBezTo>
                  <a:close/>
                  <a:moveTo>
                    <a:pt x="15466" y="0"/>
                  </a:moveTo>
                  <a:lnTo>
                    <a:pt x="15658" y="0"/>
                  </a:lnTo>
                  <a:lnTo>
                    <a:pt x="15694" y="0"/>
                  </a:lnTo>
                  <a:cubicBezTo>
                    <a:pt x="15715" y="0"/>
                    <a:pt x="15732" y="17"/>
                    <a:pt x="15732" y="38"/>
                  </a:cubicBezTo>
                  <a:cubicBezTo>
                    <a:pt x="15732" y="59"/>
                    <a:pt x="15715" y="76"/>
                    <a:pt x="15694" y="76"/>
                  </a:cubicBezTo>
                  <a:lnTo>
                    <a:pt x="15658" y="76"/>
                  </a:lnTo>
                  <a:lnTo>
                    <a:pt x="15466" y="76"/>
                  </a:lnTo>
                  <a:cubicBezTo>
                    <a:pt x="15445" y="76"/>
                    <a:pt x="15428" y="59"/>
                    <a:pt x="15428" y="38"/>
                  </a:cubicBezTo>
                  <a:cubicBezTo>
                    <a:pt x="15428" y="17"/>
                    <a:pt x="15445" y="0"/>
                    <a:pt x="15466" y="0"/>
                  </a:cubicBezTo>
                  <a:close/>
                  <a:moveTo>
                    <a:pt x="15998" y="0"/>
                  </a:moveTo>
                  <a:lnTo>
                    <a:pt x="16086" y="0"/>
                  </a:lnTo>
                  <a:lnTo>
                    <a:pt x="16226" y="0"/>
                  </a:lnTo>
                  <a:cubicBezTo>
                    <a:pt x="16247" y="0"/>
                    <a:pt x="16264" y="17"/>
                    <a:pt x="16264" y="38"/>
                  </a:cubicBezTo>
                  <a:cubicBezTo>
                    <a:pt x="16264" y="59"/>
                    <a:pt x="16247" y="76"/>
                    <a:pt x="16226" y="76"/>
                  </a:cubicBezTo>
                  <a:lnTo>
                    <a:pt x="16086" y="76"/>
                  </a:lnTo>
                  <a:lnTo>
                    <a:pt x="15998" y="76"/>
                  </a:lnTo>
                  <a:cubicBezTo>
                    <a:pt x="15977" y="76"/>
                    <a:pt x="15960" y="59"/>
                    <a:pt x="15960" y="38"/>
                  </a:cubicBezTo>
                  <a:cubicBezTo>
                    <a:pt x="15960" y="17"/>
                    <a:pt x="15977" y="0"/>
                    <a:pt x="15998" y="0"/>
                  </a:cubicBezTo>
                  <a:close/>
                  <a:moveTo>
                    <a:pt x="16530" y="0"/>
                  </a:moveTo>
                  <a:lnTo>
                    <a:pt x="16730" y="0"/>
                  </a:lnTo>
                  <a:lnTo>
                    <a:pt x="16758" y="0"/>
                  </a:lnTo>
                  <a:cubicBezTo>
                    <a:pt x="16779" y="0"/>
                    <a:pt x="16796" y="17"/>
                    <a:pt x="16796" y="38"/>
                  </a:cubicBezTo>
                  <a:cubicBezTo>
                    <a:pt x="16796" y="59"/>
                    <a:pt x="16779" y="76"/>
                    <a:pt x="16758" y="76"/>
                  </a:cubicBezTo>
                  <a:lnTo>
                    <a:pt x="16730" y="76"/>
                  </a:lnTo>
                  <a:lnTo>
                    <a:pt x="16530" y="76"/>
                  </a:lnTo>
                  <a:cubicBezTo>
                    <a:pt x="16509" y="76"/>
                    <a:pt x="16492" y="59"/>
                    <a:pt x="16492" y="38"/>
                  </a:cubicBezTo>
                  <a:cubicBezTo>
                    <a:pt x="16492" y="17"/>
                    <a:pt x="16509" y="0"/>
                    <a:pt x="16530" y="0"/>
                  </a:cubicBezTo>
                  <a:close/>
                  <a:moveTo>
                    <a:pt x="17062" y="0"/>
                  </a:moveTo>
                  <a:lnTo>
                    <a:pt x="17158" y="0"/>
                  </a:lnTo>
                  <a:lnTo>
                    <a:pt x="17290" y="0"/>
                  </a:lnTo>
                  <a:cubicBezTo>
                    <a:pt x="17311" y="0"/>
                    <a:pt x="17328" y="17"/>
                    <a:pt x="17328" y="38"/>
                  </a:cubicBezTo>
                  <a:cubicBezTo>
                    <a:pt x="17328" y="59"/>
                    <a:pt x="17311" y="76"/>
                    <a:pt x="17290" y="76"/>
                  </a:cubicBezTo>
                  <a:lnTo>
                    <a:pt x="17158" y="76"/>
                  </a:lnTo>
                  <a:lnTo>
                    <a:pt x="17062" y="76"/>
                  </a:lnTo>
                  <a:cubicBezTo>
                    <a:pt x="17041" y="76"/>
                    <a:pt x="17024" y="59"/>
                    <a:pt x="17024" y="38"/>
                  </a:cubicBezTo>
                  <a:cubicBezTo>
                    <a:pt x="17024" y="17"/>
                    <a:pt x="17041" y="0"/>
                    <a:pt x="17062" y="0"/>
                  </a:cubicBezTo>
                  <a:close/>
                  <a:moveTo>
                    <a:pt x="17594" y="0"/>
                  </a:moveTo>
                  <a:lnTo>
                    <a:pt x="17798" y="0"/>
                  </a:lnTo>
                  <a:lnTo>
                    <a:pt x="17822" y="0"/>
                  </a:lnTo>
                  <a:cubicBezTo>
                    <a:pt x="17843" y="0"/>
                    <a:pt x="17860" y="17"/>
                    <a:pt x="17860" y="38"/>
                  </a:cubicBezTo>
                  <a:cubicBezTo>
                    <a:pt x="17860" y="59"/>
                    <a:pt x="17843" y="76"/>
                    <a:pt x="17822" y="76"/>
                  </a:cubicBezTo>
                  <a:lnTo>
                    <a:pt x="17798" y="76"/>
                  </a:lnTo>
                  <a:lnTo>
                    <a:pt x="17594" y="76"/>
                  </a:lnTo>
                  <a:cubicBezTo>
                    <a:pt x="17573" y="76"/>
                    <a:pt x="17556" y="59"/>
                    <a:pt x="17556" y="38"/>
                  </a:cubicBezTo>
                  <a:cubicBezTo>
                    <a:pt x="17556" y="17"/>
                    <a:pt x="17573" y="0"/>
                    <a:pt x="17594" y="0"/>
                  </a:cubicBezTo>
                  <a:close/>
                  <a:moveTo>
                    <a:pt x="18126" y="0"/>
                  </a:moveTo>
                  <a:lnTo>
                    <a:pt x="18226" y="0"/>
                  </a:lnTo>
                  <a:lnTo>
                    <a:pt x="18354" y="0"/>
                  </a:lnTo>
                  <a:cubicBezTo>
                    <a:pt x="18375" y="0"/>
                    <a:pt x="18392" y="17"/>
                    <a:pt x="18392" y="38"/>
                  </a:cubicBezTo>
                  <a:cubicBezTo>
                    <a:pt x="18392" y="59"/>
                    <a:pt x="18375" y="76"/>
                    <a:pt x="18354" y="76"/>
                  </a:cubicBezTo>
                  <a:lnTo>
                    <a:pt x="18226" y="76"/>
                  </a:lnTo>
                  <a:lnTo>
                    <a:pt x="18126" y="76"/>
                  </a:lnTo>
                  <a:cubicBezTo>
                    <a:pt x="18105" y="76"/>
                    <a:pt x="18088" y="59"/>
                    <a:pt x="18088" y="38"/>
                  </a:cubicBezTo>
                  <a:cubicBezTo>
                    <a:pt x="18088" y="17"/>
                    <a:pt x="18105" y="0"/>
                    <a:pt x="18126" y="0"/>
                  </a:cubicBezTo>
                  <a:close/>
                  <a:moveTo>
                    <a:pt x="18658" y="0"/>
                  </a:moveTo>
                  <a:lnTo>
                    <a:pt x="18870" y="0"/>
                  </a:lnTo>
                  <a:lnTo>
                    <a:pt x="18886" y="0"/>
                  </a:lnTo>
                  <a:cubicBezTo>
                    <a:pt x="18907" y="0"/>
                    <a:pt x="18924" y="17"/>
                    <a:pt x="18924" y="38"/>
                  </a:cubicBezTo>
                  <a:cubicBezTo>
                    <a:pt x="18924" y="59"/>
                    <a:pt x="18907" y="76"/>
                    <a:pt x="18886" y="76"/>
                  </a:cubicBezTo>
                  <a:lnTo>
                    <a:pt x="18870" y="76"/>
                  </a:lnTo>
                  <a:lnTo>
                    <a:pt x="18658" y="76"/>
                  </a:lnTo>
                  <a:cubicBezTo>
                    <a:pt x="18637" y="76"/>
                    <a:pt x="18620" y="59"/>
                    <a:pt x="18620" y="38"/>
                  </a:cubicBezTo>
                  <a:cubicBezTo>
                    <a:pt x="18620" y="17"/>
                    <a:pt x="18637" y="0"/>
                    <a:pt x="18658" y="0"/>
                  </a:cubicBezTo>
                  <a:close/>
                  <a:moveTo>
                    <a:pt x="19190" y="0"/>
                  </a:moveTo>
                  <a:lnTo>
                    <a:pt x="19298" y="0"/>
                  </a:lnTo>
                  <a:lnTo>
                    <a:pt x="19418" y="0"/>
                  </a:lnTo>
                  <a:cubicBezTo>
                    <a:pt x="19439" y="0"/>
                    <a:pt x="19456" y="17"/>
                    <a:pt x="19456" y="38"/>
                  </a:cubicBezTo>
                  <a:cubicBezTo>
                    <a:pt x="19456" y="59"/>
                    <a:pt x="19439" y="76"/>
                    <a:pt x="19418" y="76"/>
                  </a:cubicBezTo>
                  <a:lnTo>
                    <a:pt x="19298" y="76"/>
                  </a:lnTo>
                  <a:lnTo>
                    <a:pt x="19190" y="76"/>
                  </a:lnTo>
                  <a:cubicBezTo>
                    <a:pt x="19169" y="76"/>
                    <a:pt x="19152" y="59"/>
                    <a:pt x="19152" y="38"/>
                  </a:cubicBezTo>
                  <a:cubicBezTo>
                    <a:pt x="19152" y="17"/>
                    <a:pt x="19169" y="0"/>
                    <a:pt x="19190" y="0"/>
                  </a:cubicBezTo>
                  <a:close/>
                  <a:moveTo>
                    <a:pt x="19722" y="0"/>
                  </a:moveTo>
                  <a:lnTo>
                    <a:pt x="19726" y="0"/>
                  </a:lnTo>
                  <a:lnTo>
                    <a:pt x="19938" y="0"/>
                  </a:lnTo>
                  <a:lnTo>
                    <a:pt x="19950" y="0"/>
                  </a:lnTo>
                  <a:cubicBezTo>
                    <a:pt x="19971" y="0"/>
                    <a:pt x="19988" y="17"/>
                    <a:pt x="19988" y="38"/>
                  </a:cubicBezTo>
                  <a:cubicBezTo>
                    <a:pt x="19988" y="59"/>
                    <a:pt x="19971" y="76"/>
                    <a:pt x="19950" y="76"/>
                  </a:cubicBezTo>
                  <a:lnTo>
                    <a:pt x="19938" y="76"/>
                  </a:lnTo>
                  <a:lnTo>
                    <a:pt x="19726" y="76"/>
                  </a:lnTo>
                  <a:lnTo>
                    <a:pt x="19722" y="76"/>
                  </a:lnTo>
                  <a:cubicBezTo>
                    <a:pt x="19701" y="76"/>
                    <a:pt x="19684" y="59"/>
                    <a:pt x="19684" y="38"/>
                  </a:cubicBezTo>
                  <a:cubicBezTo>
                    <a:pt x="19684" y="17"/>
                    <a:pt x="19701" y="0"/>
                    <a:pt x="19722" y="0"/>
                  </a:cubicBezTo>
                  <a:close/>
                  <a:moveTo>
                    <a:pt x="20254" y="0"/>
                  </a:moveTo>
                  <a:lnTo>
                    <a:pt x="20366" y="0"/>
                  </a:lnTo>
                  <a:lnTo>
                    <a:pt x="20482" y="0"/>
                  </a:lnTo>
                  <a:cubicBezTo>
                    <a:pt x="20503" y="0"/>
                    <a:pt x="20520" y="17"/>
                    <a:pt x="20520" y="38"/>
                  </a:cubicBezTo>
                  <a:cubicBezTo>
                    <a:pt x="20520" y="59"/>
                    <a:pt x="20503" y="76"/>
                    <a:pt x="20482" y="76"/>
                  </a:cubicBezTo>
                  <a:lnTo>
                    <a:pt x="20366" y="76"/>
                  </a:lnTo>
                  <a:lnTo>
                    <a:pt x="20254" y="76"/>
                  </a:lnTo>
                  <a:cubicBezTo>
                    <a:pt x="20233" y="76"/>
                    <a:pt x="20216" y="59"/>
                    <a:pt x="20216" y="38"/>
                  </a:cubicBezTo>
                  <a:cubicBezTo>
                    <a:pt x="20216" y="17"/>
                    <a:pt x="20233" y="0"/>
                    <a:pt x="20254" y="0"/>
                  </a:cubicBezTo>
                  <a:close/>
                  <a:moveTo>
                    <a:pt x="20786" y="0"/>
                  </a:moveTo>
                  <a:lnTo>
                    <a:pt x="20794" y="0"/>
                  </a:lnTo>
                  <a:lnTo>
                    <a:pt x="21010" y="0"/>
                  </a:lnTo>
                  <a:lnTo>
                    <a:pt x="21014" y="0"/>
                  </a:lnTo>
                  <a:cubicBezTo>
                    <a:pt x="21035" y="0"/>
                    <a:pt x="21052" y="17"/>
                    <a:pt x="21052" y="38"/>
                  </a:cubicBezTo>
                  <a:cubicBezTo>
                    <a:pt x="21052" y="59"/>
                    <a:pt x="21035" y="76"/>
                    <a:pt x="21014" y="76"/>
                  </a:cubicBezTo>
                  <a:lnTo>
                    <a:pt x="21010" y="76"/>
                  </a:lnTo>
                  <a:lnTo>
                    <a:pt x="20794" y="76"/>
                  </a:lnTo>
                  <a:lnTo>
                    <a:pt x="20786" y="76"/>
                  </a:lnTo>
                  <a:cubicBezTo>
                    <a:pt x="20765" y="76"/>
                    <a:pt x="20748" y="59"/>
                    <a:pt x="20748" y="38"/>
                  </a:cubicBezTo>
                  <a:cubicBezTo>
                    <a:pt x="20748" y="17"/>
                    <a:pt x="20765" y="0"/>
                    <a:pt x="20786" y="0"/>
                  </a:cubicBezTo>
                  <a:close/>
                  <a:moveTo>
                    <a:pt x="21318" y="0"/>
                  </a:moveTo>
                  <a:lnTo>
                    <a:pt x="21438" y="0"/>
                  </a:lnTo>
                  <a:lnTo>
                    <a:pt x="21546" y="0"/>
                  </a:lnTo>
                  <a:cubicBezTo>
                    <a:pt x="21567" y="0"/>
                    <a:pt x="21584" y="17"/>
                    <a:pt x="21584" y="38"/>
                  </a:cubicBezTo>
                  <a:cubicBezTo>
                    <a:pt x="21584" y="59"/>
                    <a:pt x="21567" y="76"/>
                    <a:pt x="21546" y="76"/>
                  </a:cubicBezTo>
                  <a:lnTo>
                    <a:pt x="21438" y="76"/>
                  </a:lnTo>
                  <a:lnTo>
                    <a:pt x="21318" y="76"/>
                  </a:lnTo>
                  <a:cubicBezTo>
                    <a:pt x="21297" y="76"/>
                    <a:pt x="21280" y="59"/>
                    <a:pt x="21280" y="38"/>
                  </a:cubicBezTo>
                  <a:cubicBezTo>
                    <a:pt x="21280" y="17"/>
                    <a:pt x="21297" y="0"/>
                    <a:pt x="21318" y="0"/>
                  </a:cubicBezTo>
                  <a:close/>
                  <a:moveTo>
                    <a:pt x="21850" y="0"/>
                  </a:moveTo>
                  <a:lnTo>
                    <a:pt x="21866" y="0"/>
                  </a:lnTo>
                  <a:lnTo>
                    <a:pt x="22078" y="0"/>
                  </a:lnTo>
                  <a:lnTo>
                    <a:pt x="22078" y="0"/>
                  </a:lnTo>
                  <a:cubicBezTo>
                    <a:pt x="22099" y="0"/>
                    <a:pt x="22116" y="17"/>
                    <a:pt x="22116" y="38"/>
                  </a:cubicBezTo>
                  <a:cubicBezTo>
                    <a:pt x="22116" y="59"/>
                    <a:pt x="22099" y="76"/>
                    <a:pt x="22078" y="76"/>
                  </a:cubicBezTo>
                  <a:lnTo>
                    <a:pt x="22078" y="76"/>
                  </a:lnTo>
                  <a:lnTo>
                    <a:pt x="21866" y="76"/>
                  </a:lnTo>
                  <a:lnTo>
                    <a:pt x="21850" y="76"/>
                  </a:lnTo>
                  <a:cubicBezTo>
                    <a:pt x="21829" y="76"/>
                    <a:pt x="21812" y="59"/>
                    <a:pt x="21812" y="38"/>
                  </a:cubicBezTo>
                  <a:cubicBezTo>
                    <a:pt x="21812" y="17"/>
                    <a:pt x="21829" y="0"/>
                    <a:pt x="21850" y="0"/>
                  </a:cubicBezTo>
                  <a:close/>
                  <a:moveTo>
                    <a:pt x="22382" y="0"/>
                  </a:moveTo>
                  <a:lnTo>
                    <a:pt x="22506" y="0"/>
                  </a:lnTo>
                  <a:cubicBezTo>
                    <a:pt x="22527" y="0"/>
                    <a:pt x="22544" y="17"/>
                    <a:pt x="22544" y="38"/>
                  </a:cubicBezTo>
                  <a:cubicBezTo>
                    <a:pt x="22544" y="59"/>
                    <a:pt x="22527" y="76"/>
                    <a:pt x="22506" y="76"/>
                  </a:cubicBezTo>
                  <a:lnTo>
                    <a:pt x="22382" y="76"/>
                  </a:lnTo>
                  <a:cubicBezTo>
                    <a:pt x="22361" y="76"/>
                    <a:pt x="22344" y="59"/>
                    <a:pt x="22344" y="38"/>
                  </a:cubicBezTo>
                  <a:cubicBezTo>
                    <a:pt x="22344" y="17"/>
                    <a:pt x="22361" y="0"/>
                    <a:pt x="22382" y="0"/>
                  </a:cubicBezTo>
                  <a:close/>
                </a:path>
              </a:pathLst>
            </a:custGeom>
            <a:solidFill>
              <a:srgbClr val="10253F"/>
            </a:solidFill>
            <a:ln w="0" cap="flat">
              <a:solidFill>
                <a:srgbClr val="10253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auto">
            <a:xfrm>
              <a:off x="2459" y="1562"/>
              <a:ext cx="3149" cy="11"/>
            </a:xfrm>
            <a:custGeom>
              <a:avLst/>
              <a:gdLst>
                <a:gd name="T0" fmla="*/ 494 w 22420"/>
                <a:gd name="T1" fmla="*/ 0 h 76"/>
                <a:gd name="T2" fmla="*/ 836 w 22420"/>
                <a:gd name="T3" fmla="*/ 38 h 76"/>
                <a:gd name="T4" fmla="*/ 950 w 22420"/>
                <a:gd name="T5" fmla="*/ 76 h 76"/>
                <a:gd name="T6" fmla="*/ 1216 w 22420"/>
                <a:gd name="T7" fmla="*/ 38 h 76"/>
                <a:gd name="T8" fmla="*/ 1966 w 22420"/>
                <a:gd name="T9" fmla="*/ 0 h 76"/>
                <a:gd name="T10" fmla="*/ 2318 w 22420"/>
                <a:gd name="T11" fmla="*/ 0 h 76"/>
                <a:gd name="T12" fmla="*/ 2660 w 22420"/>
                <a:gd name="T13" fmla="*/ 38 h 76"/>
                <a:gd name="T14" fmla="*/ 2926 w 22420"/>
                <a:gd name="T15" fmla="*/ 76 h 76"/>
                <a:gd name="T16" fmla="*/ 3040 w 22420"/>
                <a:gd name="T17" fmla="*/ 38 h 76"/>
                <a:gd name="T18" fmla="*/ 3382 w 22420"/>
                <a:gd name="T19" fmla="*/ 0 h 76"/>
                <a:gd name="T20" fmla="*/ 4142 w 22420"/>
                <a:gd name="T21" fmla="*/ 0 h 76"/>
                <a:gd name="T22" fmla="*/ 4484 w 22420"/>
                <a:gd name="T23" fmla="*/ 38 h 76"/>
                <a:gd name="T24" fmla="*/ 4750 w 22420"/>
                <a:gd name="T25" fmla="*/ 76 h 76"/>
                <a:gd name="T26" fmla="*/ 4958 w 22420"/>
                <a:gd name="T27" fmla="*/ 76 h 76"/>
                <a:gd name="T28" fmla="*/ 5206 w 22420"/>
                <a:gd name="T29" fmla="*/ 0 h 76"/>
                <a:gd name="T30" fmla="*/ 5814 w 22420"/>
                <a:gd name="T31" fmla="*/ 0 h 76"/>
                <a:gd name="T32" fmla="*/ 6308 w 22420"/>
                <a:gd name="T33" fmla="*/ 38 h 76"/>
                <a:gd name="T34" fmla="*/ 6574 w 22420"/>
                <a:gd name="T35" fmla="*/ 76 h 76"/>
                <a:gd name="T36" fmla="*/ 6688 w 22420"/>
                <a:gd name="T37" fmla="*/ 38 h 76"/>
                <a:gd name="T38" fmla="*/ 7030 w 22420"/>
                <a:gd name="T39" fmla="*/ 0 h 76"/>
                <a:gd name="T40" fmla="*/ 7790 w 22420"/>
                <a:gd name="T41" fmla="*/ 0 h 76"/>
                <a:gd name="T42" fmla="*/ 8132 w 22420"/>
                <a:gd name="T43" fmla="*/ 38 h 76"/>
                <a:gd name="T44" fmla="*/ 8398 w 22420"/>
                <a:gd name="T45" fmla="*/ 76 h 76"/>
                <a:gd name="T46" fmla="*/ 8598 w 22420"/>
                <a:gd name="T47" fmla="*/ 76 h 76"/>
                <a:gd name="T48" fmla="*/ 8854 w 22420"/>
                <a:gd name="T49" fmla="*/ 0 h 76"/>
                <a:gd name="T50" fmla="*/ 9462 w 22420"/>
                <a:gd name="T51" fmla="*/ 0 h 76"/>
                <a:gd name="T52" fmla="*/ 9956 w 22420"/>
                <a:gd name="T53" fmla="*/ 38 h 76"/>
                <a:gd name="T54" fmla="*/ 10222 w 22420"/>
                <a:gd name="T55" fmla="*/ 76 h 76"/>
                <a:gd name="T56" fmla="*/ 10522 w 22420"/>
                <a:gd name="T57" fmla="*/ 76 h 76"/>
                <a:gd name="T58" fmla="*/ 10678 w 22420"/>
                <a:gd name="T59" fmla="*/ 76 h 76"/>
                <a:gd name="T60" fmla="*/ 11286 w 22420"/>
                <a:gd name="T61" fmla="*/ 0 h 76"/>
                <a:gd name="T62" fmla="*/ 11594 w 22420"/>
                <a:gd name="T63" fmla="*/ 0 h 76"/>
                <a:gd name="T64" fmla="*/ 12046 w 22420"/>
                <a:gd name="T65" fmla="*/ 0 h 76"/>
                <a:gd name="T66" fmla="*/ 12388 w 22420"/>
                <a:gd name="T67" fmla="*/ 38 h 76"/>
                <a:gd name="T68" fmla="*/ 12502 w 22420"/>
                <a:gd name="T69" fmla="*/ 76 h 76"/>
                <a:gd name="T70" fmla="*/ 12768 w 22420"/>
                <a:gd name="T71" fmla="*/ 38 h 76"/>
                <a:gd name="T72" fmla="*/ 13518 w 22420"/>
                <a:gd name="T73" fmla="*/ 0 h 76"/>
                <a:gd name="T74" fmla="*/ 13870 w 22420"/>
                <a:gd name="T75" fmla="*/ 0 h 76"/>
                <a:gd name="T76" fmla="*/ 14212 w 22420"/>
                <a:gd name="T77" fmla="*/ 38 h 76"/>
                <a:gd name="T78" fmla="*/ 14478 w 22420"/>
                <a:gd name="T79" fmla="*/ 76 h 76"/>
                <a:gd name="T80" fmla="*/ 14592 w 22420"/>
                <a:gd name="T81" fmla="*/ 38 h 76"/>
                <a:gd name="T82" fmla="*/ 14934 w 22420"/>
                <a:gd name="T83" fmla="*/ 0 h 76"/>
                <a:gd name="T84" fmla="*/ 15694 w 22420"/>
                <a:gd name="T85" fmla="*/ 0 h 76"/>
                <a:gd name="T86" fmla="*/ 16036 w 22420"/>
                <a:gd name="T87" fmla="*/ 38 h 76"/>
                <a:gd name="T88" fmla="*/ 16302 w 22420"/>
                <a:gd name="T89" fmla="*/ 76 h 76"/>
                <a:gd name="T90" fmla="*/ 16514 w 22420"/>
                <a:gd name="T91" fmla="*/ 76 h 76"/>
                <a:gd name="T92" fmla="*/ 16758 w 22420"/>
                <a:gd name="T93" fmla="*/ 0 h 76"/>
                <a:gd name="T94" fmla="*/ 17366 w 22420"/>
                <a:gd name="T95" fmla="*/ 0 h 76"/>
                <a:gd name="T96" fmla="*/ 17798 w 22420"/>
                <a:gd name="T97" fmla="*/ 0 h 76"/>
                <a:gd name="T98" fmla="*/ 18126 w 22420"/>
                <a:gd name="T99" fmla="*/ 0 h 76"/>
                <a:gd name="T100" fmla="*/ 18430 w 22420"/>
                <a:gd name="T101" fmla="*/ 76 h 76"/>
                <a:gd name="T102" fmla="*/ 18582 w 22420"/>
                <a:gd name="T103" fmla="*/ 76 h 76"/>
                <a:gd name="T104" fmla="*/ 19190 w 22420"/>
                <a:gd name="T105" fmla="*/ 0 h 76"/>
                <a:gd name="T106" fmla="*/ 19510 w 22420"/>
                <a:gd name="T107" fmla="*/ 0 h 76"/>
                <a:gd name="T108" fmla="*/ 19950 w 22420"/>
                <a:gd name="T109" fmla="*/ 0 h 76"/>
                <a:gd name="T110" fmla="*/ 20292 w 22420"/>
                <a:gd name="T111" fmla="*/ 38 h 76"/>
                <a:gd name="T112" fmla="*/ 20406 w 22420"/>
                <a:gd name="T113" fmla="*/ 76 h 76"/>
                <a:gd name="T114" fmla="*/ 20672 w 22420"/>
                <a:gd name="T115" fmla="*/ 38 h 76"/>
                <a:gd name="T116" fmla="*/ 21438 w 22420"/>
                <a:gd name="T117" fmla="*/ 0 h 76"/>
                <a:gd name="T118" fmla="*/ 21774 w 22420"/>
                <a:gd name="T119" fmla="*/ 0 h 76"/>
                <a:gd name="T120" fmla="*/ 22116 w 22420"/>
                <a:gd name="T121" fmla="*/ 38 h 76"/>
                <a:gd name="T122" fmla="*/ 22382 w 22420"/>
                <a:gd name="T12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420" h="76">
                  <a:moveTo>
                    <a:pt x="38" y="0"/>
                  </a:moveTo>
                  <a:lnTo>
                    <a:pt x="190" y="0"/>
                  </a:lnTo>
                  <a:cubicBezTo>
                    <a:pt x="211" y="0"/>
                    <a:pt x="228" y="17"/>
                    <a:pt x="228" y="38"/>
                  </a:cubicBezTo>
                  <a:cubicBezTo>
                    <a:pt x="228" y="59"/>
                    <a:pt x="211" y="76"/>
                    <a:pt x="190" y="76"/>
                  </a:cubicBezTo>
                  <a:lnTo>
                    <a:pt x="38" y="76"/>
                  </a:ln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8" y="0"/>
                  </a:cubicBezTo>
                  <a:close/>
                  <a:moveTo>
                    <a:pt x="342" y="0"/>
                  </a:moveTo>
                  <a:lnTo>
                    <a:pt x="466" y="0"/>
                  </a:lnTo>
                  <a:lnTo>
                    <a:pt x="494" y="0"/>
                  </a:lnTo>
                  <a:cubicBezTo>
                    <a:pt x="515" y="0"/>
                    <a:pt x="532" y="17"/>
                    <a:pt x="532" y="38"/>
                  </a:cubicBezTo>
                  <a:cubicBezTo>
                    <a:pt x="532" y="59"/>
                    <a:pt x="515" y="76"/>
                    <a:pt x="494" y="76"/>
                  </a:cubicBezTo>
                  <a:lnTo>
                    <a:pt x="466" y="76"/>
                  </a:lnTo>
                  <a:lnTo>
                    <a:pt x="342" y="76"/>
                  </a:lnTo>
                  <a:cubicBezTo>
                    <a:pt x="321" y="76"/>
                    <a:pt x="304" y="59"/>
                    <a:pt x="304" y="38"/>
                  </a:cubicBezTo>
                  <a:cubicBezTo>
                    <a:pt x="304" y="17"/>
                    <a:pt x="321" y="0"/>
                    <a:pt x="342" y="0"/>
                  </a:cubicBezTo>
                  <a:close/>
                  <a:moveTo>
                    <a:pt x="646" y="0"/>
                  </a:moveTo>
                  <a:lnTo>
                    <a:pt x="682" y="0"/>
                  </a:lnTo>
                  <a:lnTo>
                    <a:pt x="798" y="0"/>
                  </a:lnTo>
                  <a:cubicBezTo>
                    <a:pt x="819" y="0"/>
                    <a:pt x="836" y="17"/>
                    <a:pt x="836" y="38"/>
                  </a:cubicBezTo>
                  <a:cubicBezTo>
                    <a:pt x="836" y="59"/>
                    <a:pt x="819" y="76"/>
                    <a:pt x="798" y="76"/>
                  </a:cubicBezTo>
                  <a:lnTo>
                    <a:pt x="682" y="76"/>
                  </a:lnTo>
                  <a:lnTo>
                    <a:pt x="646" y="76"/>
                  </a:lnTo>
                  <a:cubicBezTo>
                    <a:pt x="625" y="76"/>
                    <a:pt x="608" y="59"/>
                    <a:pt x="608" y="38"/>
                  </a:cubicBezTo>
                  <a:cubicBezTo>
                    <a:pt x="608" y="17"/>
                    <a:pt x="625" y="0"/>
                    <a:pt x="646" y="0"/>
                  </a:cubicBezTo>
                  <a:close/>
                  <a:moveTo>
                    <a:pt x="950" y="0"/>
                  </a:moveTo>
                  <a:lnTo>
                    <a:pt x="1102" y="0"/>
                  </a:lnTo>
                  <a:cubicBezTo>
                    <a:pt x="1123" y="0"/>
                    <a:pt x="1140" y="17"/>
                    <a:pt x="1140" y="38"/>
                  </a:cubicBezTo>
                  <a:cubicBezTo>
                    <a:pt x="1140" y="59"/>
                    <a:pt x="1123" y="76"/>
                    <a:pt x="1102" y="76"/>
                  </a:cubicBezTo>
                  <a:lnTo>
                    <a:pt x="950" y="76"/>
                  </a:lnTo>
                  <a:cubicBezTo>
                    <a:pt x="929" y="76"/>
                    <a:pt x="912" y="59"/>
                    <a:pt x="912" y="38"/>
                  </a:cubicBezTo>
                  <a:cubicBezTo>
                    <a:pt x="912" y="17"/>
                    <a:pt x="929" y="0"/>
                    <a:pt x="950" y="0"/>
                  </a:cubicBezTo>
                  <a:close/>
                  <a:moveTo>
                    <a:pt x="1254" y="0"/>
                  </a:moveTo>
                  <a:lnTo>
                    <a:pt x="1322" y="0"/>
                  </a:lnTo>
                  <a:lnTo>
                    <a:pt x="1406" y="0"/>
                  </a:lnTo>
                  <a:cubicBezTo>
                    <a:pt x="1427" y="0"/>
                    <a:pt x="1444" y="17"/>
                    <a:pt x="1444" y="38"/>
                  </a:cubicBezTo>
                  <a:cubicBezTo>
                    <a:pt x="1444" y="59"/>
                    <a:pt x="1427" y="76"/>
                    <a:pt x="1406" y="76"/>
                  </a:cubicBezTo>
                  <a:lnTo>
                    <a:pt x="1322" y="76"/>
                  </a:lnTo>
                  <a:lnTo>
                    <a:pt x="1254" y="76"/>
                  </a:lnTo>
                  <a:cubicBezTo>
                    <a:pt x="1233" y="76"/>
                    <a:pt x="1216" y="59"/>
                    <a:pt x="1216" y="38"/>
                  </a:cubicBezTo>
                  <a:cubicBezTo>
                    <a:pt x="1216" y="17"/>
                    <a:pt x="1233" y="0"/>
                    <a:pt x="1254" y="0"/>
                  </a:cubicBezTo>
                  <a:close/>
                  <a:moveTo>
                    <a:pt x="1558" y="0"/>
                  </a:moveTo>
                  <a:lnTo>
                    <a:pt x="1710" y="0"/>
                  </a:lnTo>
                  <a:cubicBezTo>
                    <a:pt x="1731" y="0"/>
                    <a:pt x="1748" y="17"/>
                    <a:pt x="1748" y="38"/>
                  </a:cubicBezTo>
                  <a:cubicBezTo>
                    <a:pt x="1748" y="59"/>
                    <a:pt x="1731" y="76"/>
                    <a:pt x="1710" y="76"/>
                  </a:cubicBezTo>
                  <a:lnTo>
                    <a:pt x="1558" y="76"/>
                  </a:lnTo>
                  <a:cubicBezTo>
                    <a:pt x="1537" y="76"/>
                    <a:pt x="1520" y="59"/>
                    <a:pt x="1520" y="38"/>
                  </a:cubicBezTo>
                  <a:cubicBezTo>
                    <a:pt x="1520" y="17"/>
                    <a:pt x="1537" y="0"/>
                    <a:pt x="1558" y="0"/>
                  </a:cubicBezTo>
                  <a:close/>
                  <a:moveTo>
                    <a:pt x="1862" y="0"/>
                  </a:moveTo>
                  <a:lnTo>
                    <a:pt x="1966" y="0"/>
                  </a:lnTo>
                  <a:lnTo>
                    <a:pt x="2014" y="0"/>
                  </a:lnTo>
                  <a:cubicBezTo>
                    <a:pt x="2035" y="0"/>
                    <a:pt x="2052" y="17"/>
                    <a:pt x="2052" y="38"/>
                  </a:cubicBezTo>
                  <a:cubicBezTo>
                    <a:pt x="2052" y="59"/>
                    <a:pt x="2035" y="76"/>
                    <a:pt x="2014" y="76"/>
                  </a:cubicBezTo>
                  <a:lnTo>
                    <a:pt x="1966" y="76"/>
                  </a:lnTo>
                  <a:lnTo>
                    <a:pt x="1862" y="76"/>
                  </a:lnTo>
                  <a:cubicBezTo>
                    <a:pt x="1841" y="76"/>
                    <a:pt x="1824" y="59"/>
                    <a:pt x="1824" y="38"/>
                  </a:cubicBezTo>
                  <a:cubicBezTo>
                    <a:pt x="1824" y="17"/>
                    <a:pt x="1841" y="0"/>
                    <a:pt x="1862" y="0"/>
                  </a:cubicBezTo>
                  <a:close/>
                  <a:moveTo>
                    <a:pt x="2166" y="0"/>
                  </a:moveTo>
                  <a:lnTo>
                    <a:pt x="2178" y="0"/>
                  </a:lnTo>
                  <a:lnTo>
                    <a:pt x="2318" y="0"/>
                  </a:lnTo>
                  <a:cubicBezTo>
                    <a:pt x="2339" y="0"/>
                    <a:pt x="2356" y="17"/>
                    <a:pt x="2356" y="38"/>
                  </a:cubicBezTo>
                  <a:cubicBezTo>
                    <a:pt x="2356" y="59"/>
                    <a:pt x="2339" y="76"/>
                    <a:pt x="2318" y="76"/>
                  </a:cubicBezTo>
                  <a:lnTo>
                    <a:pt x="2178" y="76"/>
                  </a:lnTo>
                  <a:lnTo>
                    <a:pt x="2166" y="76"/>
                  </a:lnTo>
                  <a:cubicBezTo>
                    <a:pt x="2145" y="76"/>
                    <a:pt x="2128" y="59"/>
                    <a:pt x="2128" y="38"/>
                  </a:cubicBezTo>
                  <a:cubicBezTo>
                    <a:pt x="2128" y="17"/>
                    <a:pt x="2145" y="0"/>
                    <a:pt x="2166" y="0"/>
                  </a:cubicBezTo>
                  <a:close/>
                  <a:moveTo>
                    <a:pt x="2470" y="0"/>
                  </a:moveTo>
                  <a:lnTo>
                    <a:pt x="2606" y="0"/>
                  </a:lnTo>
                  <a:lnTo>
                    <a:pt x="2622" y="0"/>
                  </a:lnTo>
                  <a:cubicBezTo>
                    <a:pt x="2643" y="0"/>
                    <a:pt x="2660" y="17"/>
                    <a:pt x="2660" y="38"/>
                  </a:cubicBezTo>
                  <a:cubicBezTo>
                    <a:pt x="2660" y="59"/>
                    <a:pt x="2643" y="76"/>
                    <a:pt x="2622" y="76"/>
                  </a:cubicBezTo>
                  <a:lnTo>
                    <a:pt x="2606" y="76"/>
                  </a:lnTo>
                  <a:lnTo>
                    <a:pt x="2470" y="76"/>
                  </a:lnTo>
                  <a:cubicBezTo>
                    <a:pt x="2449" y="76"/>
                    <a:pt x="2432" y="59"/>
                    <a:pt x="2432" y="38"/>
                  </a:cubicBezTo>
                  <a:cubicBezTo>
                    <a:pt x="2432" y="17"/>
                    <a:pt x="2449" y="0"/>
                    <a:pt x="2470" y="0"/>
                  </a:cubicBezTo>
                  <a:close/>
                  <a:moveTo>
                    <a:pt x="2774" y="0"/>
                  </a:moveTo>
                  <a:lnTo>
                    <a:pt x="2822" y="0"/>
                  </a:lnTo>
                  <a:lnTo>
                    <a:pt x="2926" y="0"/>
                  </a:lnTo>
                  <a:cubicBezTo>
                    <a:pt x="2947" y="0"/>
                    <a:pt x="2964" y="17"/>
                    <a:pt x="2964" y="38"/>
                  </a:cubicBezTo>
                  <a:cubicBezTo>
                    <a:pt x="2964" y="59"/>
                    <a:pt x="2947" y="76"/>
                    <a:pt x="2926" y="76"/>
                  </a:cubicBezTo>
                  <a:lnTo>
                    <a:pt x="2822" y="76"/>
                  </a:lnTo>
                  <a:lnTo>
                    <a:pt x="2774" y="76"/>
                  </a:lnTo>
                  <a:cubicBezTo>
                    <a:pt x="2753" y="76"/>
                    <a:pt x="2736" y="59"/>
                    <a:pt x="2736" y="38"/>
                  </a:cubicBezTo>
                  <a:cubicBezTo>
                    <a:pt x="2736" y="17"/>
                    <a:pt x="2753" y="0"/>
                    <a:pt x="2774" y="0"/>
                  </a:cubicBezTo>
                  <a:close/>
                  <a:moveTo>
                    <a:pt x="3078" y="0"/>
                  </a:moveTo>
                  <a:lnTo>
                    <a:pt x="3230" y="0"/>
                  </a:lnTo>
                  <a:cubicBezTo>
                    <a:pt x="3251" y="0"/>
                    <a:pt x="3268" y="17"/>
                    <a:pt x="3268" y="38"/>
                  </a:cubicBezTo>
                  <a:cubicBezTo>
                    <a:pt x="3268" y="59"/>
                    <a:pt x="3251" y="76"/>
                    <a:pt x="3230" y="76"/>
                  </a:cubicBezTo>
                  <a:lnTo>
                    <a:pt x="3078" y="76"/>
                  </a:lnTo>
                  <a:cubicBezTo>
                    <a:pt x="3057" y="76"/>
                    <a:pt x="3040" y="59"/>
                    <a:pt x="3040" y="38"/>
                  </a:cubicBezTo>
                  <a:cubicBezTo>
                    <a:pt x="3040" y="17"/>
                    <a:pt x="3057" y="0"/>
                    <a:pt x="3078" y="0"/>
                  </a:cubicBezTo>
                  <a:close/>
                  <a:moveTo>
                    <a:pt x="3382" y="0"/>
                  </a:moveTo>
                  <a:lnTo>
                    <a:pt x="3462" y="0"/>
                  </a:lnTo>
                  <a:lnTo>
                    <a:pt x="3534" y="0"/>
                  </a:lnTo>
                  <a:cubicBezTo>
                    <a:pt x="3555" y="0"/>
                    <a:pt x="3572" y="17"/>
                    <a:pt x="3572" y="38"/>
                  </a:cubicBezTo>
                  <a:cubicBezTo>
                    <a:pt x="3572" y="59"/>
                    <a:pt x="3555" y="76"/>
                    <a:pt x="3534" y="76"/>
                  </a:cubicBezTo>
                  <a:lnTo>
                    <a:pt x="3462" y="76"/>
                  </a:lnTo>
                  <a:lnTo>
                    <a:pt x="3382" y="76"/>
                  </a:lnTo>
                  <a:cubicBezTo>
                    <a:pt x="3361" y="76"/>
                    <a:pt x="3344" y="59"/>
                    <a:pt x="3344" y="38"/>
                  </a:cubicBezTo>
                  <a:cubicBezTo>
                    <a:pt x="3344" y="17"/>
                    <a:pt x="3361" y="0"/>
                    <a:pt x="3382" y="0"/>
                  </a:cubicBezTo>
                  <a:close/>
                  <a:moveTo>
                    <a:pt x="3686" y="0"/>
                  </a:moveTo>
                  <a:lnTo>
                    <a:pt x="3838" y="0"/>
                  </a:lnTo>
                  <a:cubicBezTo>
                    <a:pt x="3859" y="0"/>
                    <a:pt x="3876" y="17"/>
                    <a:pt x="3876" y="38"/>
                  </a:cubicBezTo>
                  <a:cubicBezTo>
                    <a:pt x="3876" y="59"/>
                    <a:pt x="3859" y="76"/>
                    <a:pt x="3838" y="76"/>
                  </a:cubicBezTo>
                  <a:lnTo>
                    <a:pt x="3686" y="76"/>
                  </a:lnTo>
                  <a:cubicBezTo>
                    <a:pt x="3665" y="76"/>
                    <a:pt x="3648" y="59"/>
                    <a:pt x="3648" y="38"/>
                  </a:cubicBezTo>
                  <a:cubicBezTo>
                    <a:pt x="3648" y="17"/>
                    <a:pt x="3665" y="0"/>
                    <a:pt x="3686" y="0"/>
                  </a:cubicBezTo>
                  <a:close/>
                  <a:moveTo>
                    <a:pt x="3990" y="0"/>
                  </a:moveTo>
                  <a:lnTo>
                    <a:pt x="4102" y="0"/>
                  </a:lnTo>
                  <a:lnTo>
                    <a:pt x="4142" y="0"/>
                  </a:lnTo>
                  <a:cubicBezTo>
                    <a:pt x="4163" y="0"/>
                    <a:pt x="4180" y="17"/>
                    <a:pt x="4180" y="38"/>
                  </a:cubicBezTo>
                  <a:cubicBezTo>
                    <a:pt x="4180" y="59"/>
                    <a:pt x="4163" y="76"/>
                    <a:pt x="4142" y="76"/>
                  </a:cubicBezTo>
                  <a:lnTo>
                    <a:pt x="4102" y="76"/>
                  </a:lnTo>
                  <a:lnTo>
                    <a:pt x="3990" y="76"/>
                  </a:lnTo>
                  <a:cubicBezTo>
                    <a:pt x="3969" y="76"/>
                    <a:pt x="3952" y="59"/>
                    <a:pt x="3952" y="38"/>
                  </a:cubicBezTo>
                  <a:cubicBezTo>
                    <a:pt x="3952" y="17"/>
                    <a:pt x="3969" y="0"/>
                    <a:pt x="3990" y="0"/>
                  </a:cubicBezTo>
                  <a:close/>
                  <a:moveTo>
                    <a:pt x="4294" y="0"/>
                  </a:moveTo>
                  <a:lnTo>
                    <a:pt x="4318" y="0"/>
                  </a:lnTo>
                  <a:lnTo>
                    <a:pt x="4446" y="0"/>
                  </a:lnTo>
                  <a:cubicBezTo>
                    <a:pt x="4467" y="0"/>
                    <a:pt x="4484" y="17"/>
                    <a:pt x="4484" y="38"/>
                  </a:cubicBezTo>
                  <a:cubicBezTo>
                    <a:pt x="4484" y="59"/>
                    <a:pt x="4467" y="76"/>
                    <a:pt x="4446" y="76"/>
                  </a:cubicBezTo>
                  <a:lnTo>
                    <a:pt x="4318" y="76"/>
                  </a:lnTo>
                  <a:lnTo>
                    <a:pt x="4294" y="76"/>
                  </a:lnTo>
                  <a:cubicBezTo>
                    <a:pt x="4273" y="76"/>
                    <a:pt x="4256" y="59"/>
                    <a:pt x="4256" y="38"/>
                  </a:cubicBezTo>
                  <a:cubicBezTo>
                    <a:pt x="4256" y="17"/>
                    <a:pt x="4273" y="0"/>
                    <a:pt x="4294" y="0"/>
                  </a:cubicBezTo>
                  <a:close/>
                  <a:moveTo>
                    <a:pt x="4598" y="0"/>
                  </a:moveTo>
                  <a:lnTo>
                    <a:pt x="4746" y="0"/>
                  </a:lnTo>
                  <a:lnTo>
                    <a:pt x="4750" y="0"/>
                  </a:lnTo>
                  <a:cubicBezTo>
                    <a:pt x="4771" y="0"/>
                    <a:pt x="4788" y="17"/>
                    <a:pt x="4788" y="38"/>
                  </a:cubicBezTo>
                  <a:cubicBezTo>
                    <a:pt x="4788" y="59"/>
                    <a:pt x="4771" y="76"/>
                    <a:pt x="4750" y="76"/>
                  </a:cubicBezTo>
                  <a:lnTo>
                    <a:pt x="4746" y="76"/>
                  </a:lnTo>
                  <a:lnTo>
                    <a:pt x="4598" y="76"/>
                  </a:lnTo>
                  <a:cubicBezTo>
                    <a:pt x="4577" y="76"/>
                    <a:pt x="4560" y="59"/>
                    <a:pt x="4560" y="38"/>
                  </a:cubicBezTo>
                  <a:cubicBezTo>
                    <a:pt x="4560" y="17"/>
                    <a:pt x="4577" y="0"/>
                    <a:pt x="4598" y="0"/>
                  </a:cubicBezTo>
                  <a:close/>
                  <a:moveTo>
                    <a:pt x="4902" y="0"/>
                  </a:moveTo>
                  <a:lnTo>
                    <a:pt x="4958" y="0"/>
                  </a:lnTo>
                  <a:lnTo>
                    <a:pt x="5054" y="0"/>
                  </a:lnTo>
                  <a:cubicBezTo>
                    <a:pt x="5075" y="0"/>
                    <a:pt x="5092" y="17"/>
                    <a:pt x="5092" y="38"/>
                  </a:cubicBezTo>
                  <a:cubicBezTo>
                    <a:pt x="5092" y="59"/>
                    <a:pt x="5075" y="76"/>
                    <a:pt x="5054" y="76"/>
                  </a:cubicBezTo>
                  <a:lnTo>
                    <a:pt x="4958" y="76"/>
                  </a:lnTo>
                  <a:lnTo>
                    <a:pt x="4902" y="76"/>
                  </a:lnTo>
                  <a:cubicBezTo>
                    <a:pt x="4881" y="76"/>
                    <a:pt x="4864" y="59"/>
                    <a:pt x="4864" y="38"/>
                  </a:cubicBezTo>
                  <a:cubicBezTo>
                    <a:pt x="4864" y="17"/>
                    <a:pt x="4881" y="0"/>
                    <a:pt x="4902" y="0"/>
                  </a:cubicBezTo>
                  <a:close/>
                  <a:moveTo>
                    <a:pt x="5206" y="0"/>
                  </a:moveTo>
                  <a:lnTo>
                    <a:pt x="5358" y="0"/>
                  </a:lnTo>
                  <a:cubicBezTo>
                    <a:pt x="5379" y="0"/>
                    <a:pt x="5396" y="17"/>
                    <a:pt x="5396" y="38"/>
                  </a:cubicBezTo>
                  <a:cubicBezTo>
                    <a:pt x="5396" y="59"/>
                    <a:pt x="5379" y="76"/>
                    <a:pt x="5358" y="76"/>
                  </a:cubicBezTo>
                  <a:lnTo>
                    <a:pt x="5206" y="76"/>
                  </a:lnTo>
                  <a:cubicBezTo>
                    <a:pt x="5185" y="76"/>
                    <a:pt x="5168" y="59"/>
                    <a:pt x="5168" y="38"/>
                  </a:cubicBezTo>
                  <a:cubicBezTo>
                    <a:pt x="5168" y="17"/>
                    <a:pt x="5185" y="0"/>
                    <a:pt x="5206" y="0"/>
                  </a:cubicBezTo>
                  <a:close/>
                  <a:moveTo>
                    <a:pt x="5510" y="0"/>
                  </a:moveTo>
                  <a:lnTo>
                    <a:pt x="5602" y="0"/>
                  </a:lnTo>
                  <a:lnTo>
                    <a:pt x="5662" y="0"/>
                  </a:lnTo>
                  <a:cubicBezTo>
                    <a:pt x="5683" y="0"/>
                    <a:pt x="5700" y="17"/>
                    <a:pt x="5700" y="38"/>
                  </a:cubicBezTo>
                  <a:cubicBezTo>
                    <a:pt x="5700" y="59"/>
                    <a:pt x="5683" y="76"/>
                    <a:pt x="5662" y="76"/>
                  </a:cubicBezTo>
                  <a:lnTo>
                    <a:pt x="5602" y="76"/>
                  </a:lnTo>
                  <a:lnTo>
                    <a:pt x="5510" y="76"/>
                  </a:lnTo>
                  <a:cubicBezTo>
                    <a:pt x="5489" y="76"/>
                    <a:pt x="5472" y="59"/>
                    <a:pt x="5472" y="38"/>
                  </a:cubicBezTo>
                  <a:cubicBezTo>
                    <a:pt x="5472" y="17"/>
                    <a:pt x="5489" y="0"/>
                    <a:pt x="5510" y="0"/>
                  </a:cubicBezTo>
                  <a:close/>
                  <a:moveTo>
                    <a:pt x="5814" y="0"/>
                  </a:moveTo>
                  <a:lnTo>
                    <a:pt x="5966" y="0"/>
                  </a:lnTo>
                  <a:cubicBezTo>
                    <a:pt x="5987" y="0"/>
                    <a:pt x="6004" y="17"/>
                    <a:pt x="6004" y="38"/>
                  </a:cubicBezTo>
                  <a:cubicBezTo>
                    <a:pt x="6004" y="59"/>
                    <a:pt x="5987" y="76"/>
                    <a:pt x="5966" y="76"/>
                  </a:cubicBezTo>
                  <a:lnTo>
                    <a:pt x="5814" y="76"/>
                  </a:lnTo>
                  <a:cubicBezTo>
                    <a:pt x="5793" y="76"/>
                    <a:pt x="5776" y="59"/>
                    <a:pt x="5776" y="38"/>
                  </a:cubicBezTo>
                  <a:cubicBezTo>
                    <a:pt x="5776" y="17"/>
                    <a:pt x="5793" y="0"/>
                    <a:pt x="5814" y="0"/>
                  </a:cubicBezTo>
                  <a:close/>
                  <a:moveTo>
                    <a:pt x="6118" y="0"/>
                  </a:moveTo>
                  <a:lnTo>
                    <a:pt x="6242" y="0"/>
                  </a:lnTo>
                  <a:lnTo>
                    <a:pt x="6270" y="0"/>
                  </a:lnTo>
                  <a:cubicBezTo>
                    <a:pt x="6291" y="0"/>
                    <a:pt x="6308" y="17"/>
                    <a:pt x="6308" y="38"/>
                  </a:cubicBezTo>
                  <a:cubicBezTo>
                    <a:pt x="6308" y="59"/>
                    <a:pt x="6291" y="76"/>
                    <a:pt x="6270" y="76"/>
                  </a:cubicBezTo>
                  <a:lnTo>
                    <a:pt x="6242" y="76"/>
                  </a:lnTo>
                  <a:lnTo>
                    <a:pt x="6118" y="76"/>
                  </a:lnTo>
                  <a:cubicBezTo>
                    <a:pt x="6097" y="76"/>
                    <a:pt x="6080" y="59"/>
                    <a:pt x="6080" y="38"/>
                  </a:cubicBezTo>
                  <a:cubicBezTo>
                    <a:pt x="6080" y="17"/>
                    <a:pt x="6097" y="0"/>
                    <a:pt x="6118" y="0"/>
                  </a:cubicBezTo>
                  <a:close/>
                  <a:moveTo>
                    <a:pt x="6422" y="0"/>
                  </a:moveTo>
                  <a:lnTo>
                    <a:pt x="6458" y="0"/>
                  </a:lnTo>
                  <a:lnTo>
                    <a:pt x="6574" y="0"/>
                  </a:lnTo>
                  <a:cubicBezTo>
                    <a:pt x="6595" y="0"/>
                    <a:pt x="6612" y="17"/>
                    <a:pt x="6612" y="38"/>
                  </a:cubicBezTo>
                  <a:cubicBezTo>
                    <a:pt x="6612" y="59"/>
                    <a:pt x="6595" y="76"/>
                    <a:pt x="6574" y="76"/>
                  </a:cubicBezTo>
                  <a:lnTo>
                    <a:pt x="6458" y="76"/>
                  </a:lnTo>
                  <a:lnTo>
                    <a:pt x="6422" y="76"/>
                  </a:lnTo>
                  <a:cubicBezTo>
                    <a:pt x="6401" y="76"/>
                    <a:pt x="6384" y="59"/>
                    <a:pt x="6384" y="38"/>
                  </a:cubicBezTo>
                  <a:cubicBezTo>
                    <a:pt x="6384" y="17"/>
                    <a:pt x="6401" y="0"/>
                    <a:pt x="6422" y="0"/>
                  </a:cubicBezTo>
                  <a:close/>
                  <a:moveTo>
                    <a:pt x="6726" y="0"/>
                  </a:moveTo>
                  <a:lnTo>
                    <a:pt x="6878" y="0"/>
                  </a:lnTo>
                  <a:cubicBezTo>
                    <a:pt x="6899" y="0"/>
                    <a:pt x="6916" y="17"/>
                    <a:pt x="6916" y="38"/>
                  </a:cubicBezTo>
                  <a:cubicBezTo>
                    <a:pt x="6916" y="59"/>
                    <a:pt x="6899" y="76"/>
                    <a:pt x="6878" y="76"/>
                  </a:cubicBezTo>
                  <a:lnTo>
                    <a:pt x="6726" y="76"/>
                  </a:lnTo>
                  <a:cubicBezTo>
                    <a:pt x="6705" y="76"/>
                    <a:pt x="6688" y="59"/>
                    <a:pt x="6688" y="38"/>
                  </a:cubicBezTo>
                  <a:cubicBezTo>
                    <a:pt x="6688" y="17"/>
                    <a:pt x="6705" y="0"/>
                    <a:pt x="6726" y="0"/>
                  </a:cubicBezTo>
                  <a:close/>
                  <a:moveTo>
                    <a:pt x="7030" y="0"/>
                  </a:moveTo>
                  <a:lnTo>
                    <a:pt x="7098" y="0"/>
                  </a:lnTo>
                  <a:lnTo>
                    <a:pt x="7182" y="0"/>
                  </a:lnTo>
                  <a:cubicBezTo>
                    <a:pt x="7203" y="0"/>
                    <a:pt x="7220" y="17"/>
                    <a:pt x="7220" y="38"/>
                  </a:cubicBezTo>
                  <a:cubicBezTo>
                    <a:pt x="7220" y="59"/>
                    <a:pt x="7203" y="76"/>
                    <a:pt x="7182" y="76"/>
                  </a:cubicBezTo>
                  <a:lnTo>
                    <a:pt x="7098" y="76"/>
                  </a:lnTo>
                  <a:lnTo>
                    <a:pt x="7030" y="76"/>
                  </a:lnTo>
                  <a:cubicBezTo>
                    <a:pt x="7009" y="76"/>
                    <a:pt x="6992" y="59"/>
                    <a:pt x="6992" y="38"/>
                  </a:cubicBezTo>
                  <a:cubicBezTo>
                    <a:pt x="6992" y="17"/>
                    <a:pt x="7009" y="0"/>
                    <a:pt x="7030" y="0"/>
                  </a:cubicBezTo>
                  <a:close/>
                  <a:moveTo>
                    <a:pt x="7334" y="0"/>
                  </a:moveTo>
                  <a:lnTo>
                    <a:pt x="7486" y="0"/>
                  </a:lnTo>
                  <a:cubicBezTo>
                    <a:pt x="7507" y="0"/>
                    <a:pt x="7524" y="17"/>
                    <a:pt x="7524" y="38"/>
                  </a:cubicBezTo>
                  <a:cubicBezTo>
                    <a:pt x="7524" y="59"/>
                    <a:pt x="7507" y="76"/>
                    <a:pt x="7486" y="76"/>
                  </a:cubicBezTo>
                  <a:lnTo>
                    <a:pt x="7334" y="76"/>
                  </a:lnTo>
                  <a:cubicBezTo>
                    <a:pt x="7313" y="76"/>
                    <a:pt x="7296" y="59"/>
                    <a:pt x="7296" y="38"/>
                  </a:cubicBezTo>
                  <a:cubicBezTo>
                    <a:pt x="7296" y="17"/>
                    <a:pt x="7313" y="0"/>
                    <a:pt x="7334" y="0"/>
                  </a:cubicBezTo>
                  <a:close/>
                  <a:moveTo>
                    <a:pt x="7638" y="0"/>
                  </a:moveTo>
                  <a:lnTo>
                    <a:pt x="7742" y="0"/>
                  </a:lnTo>
                  <a:lnTo>
                    <a:pt x="7790" y="0"/>
                  </a:lnTo>
                  <a:cubicBezTo>
                    <a:pt x="7811" y="0"/>
                    <a:pt x="7828" y="17"/>
                    <a:pt x="7828" y="38"/>
                  </a:cubicBezTo>
                  <a:cubicBezTo>
                    <a:pt x="7828" y="59"/>
                    <a:pt x="7811" y="76"/>
                    <a:pt x="7790" y="76"/>
                  </a:cubicBezTo>
                  <a:lnTo>
                    <a:pt x="7742" y="76"/>
                  </a:lnTo>
                  <a:lnTo>
                    <a:pt x="7638" y="76"/>
                  </a:lnTo>
                  <a:cubicBezTo>
                    <a:pt x="7617" y="76"/>
                    <a:pt x="7600" y="59"/>
                    <a:pt x="7600" y="38"/>
                  </a:cubicBezTo>
                  <a:cubicBezTo>
                    <a:pt x="7600" y="17"/>
                    <a:pt x="7617" y="0"/>
                    <a:pt x="7638" y="0"/>
                  </a:cubicBezTo>
                  <a:close/>
                  <a:moveTo>
                    <a:pt x="7942" y="0"/>
                  </a:moveTo>
                  <a:lnTo>
                    <a:pt x="7954" y="0"/>
                  </a:lnTo>
                  <a:lnTo>
                    <a:pt x="8094" y="0"/>
                  </a:lnTo>
                  <a:cubicBezTo>
                    <a:pt x="8115" y="0"/>
                    <a:pt x="8132" y="17"/>
                    <a:pt x="8132" y="38"/>
                  </a:cubicBezTo>
                  <a:cubicBezTo>
                    <a:pt x="8132" y="59"/>
                    <a:pt x="8115" y="76"/>
                    <a:pt x="8094" y="76"/>
                  </a:cubicBezTo>
                  <a:lnTo>
                    <a:pt x="7954" y="76"/>
                  </a:lnTo>
                  <a:lnTo>
                    <a:pt x="7942" y="76"/>
                  </a:lnTo>
                  <a:cubicBezTo>
                    <a:pt x="7921" y="76"/>
                    <a:pt x="7904" y="59"/>
                    <a:pt x="7904" y="38"/>
                  </a:cubicBezTo>
                  <a:cubicBezTo>
                    <a:pt x="7904" y="17"/>
                    <a:pt x="7921" y="0"/>
                    <a:pt x="7942" y="0"/>
                  </a:cubicBezTo>
                  <a:close/>
                  <a:moveTo>
                    <a:pt x="8246" y="0"/>
                  </a:moveTo>
                  <a:lnTo>
                    <a:pt x="8382" y="0"/>
                  </a:lnTo>
                  <a:lnTo>
                    <a:pt x="8398" y="0"/>
                  </a:lnTo>
                  <a:cubicBezTo>
                    <a:pt x="8419" y="0"/>
                    <a:pt x="8436" y="17"/>
                    <a:pt x="8436" y="38"/>
                  </a:cubicBezTo>
                  <a:cubicBezTo>
                    <a:pt x="8436" y="59"/>
                    <a:pt x="8419" y="76"/>
                    <a:pt x="8398" y="76"/>
                  </a:cubicBezTo>
                  <a:lnTo>
                    <a:pt x="8382" y="76"/>
                  </a:lnTo>
                  <a:lnTo>
                    <a:pt x="8246" y="76"/>
                  </a:lnTo>
                  <a:cubicBezTo>
                    <a:pt x="8225" y="76"/>
                    <a:pt x="8208" y="59"/>
                    <a:pt x="8208" y="38"/>
                  </a:cubicBezTo>
                  <a:cubicBezTo>
                    <a:pt x="8208" y="17"/>
                    <a:pt x="8225" y="0"/>
                    <a:pt x="8246" y="0"/>
                  </a:cubicBezTo>
                  <a:close/>
                  <a:moveTo>
                    <a:pt x="8550" y="0"/>
                  </a:moveTo>
                  <a:lnTo>
                    <a:pt x="8598" y="0"/>
                  </a:lnTo>
                  <a:lnTo>
                    <a:pt x="8702" y="0"/>
                  </a:lnTo>
                  <a:cubicBezTo>
                    <a:pt x="8723" y="0"/>
                    <a:pt x="8740" y="17"/>
                    <a:pt x="8740" y="38"/>
                  </a:cubicBezTo>
                  <a:cubicBezTo>
                    <a:pt x="8740" y="59"/>
                    <a:pt x="8723" y="76"/>
                    <a:pt x="8702" y="76"/>
                  </a:cubicBezTo>
                  <a:lnTo>
                    <a:pt x="8598" y="76"/>
                  </a:lnTo>
                  <a:lnTo>
                    <a:pt x="8550" y="76"/>
                  </a:lnTo>
                  <a:cubicBezTo>
                    <a:pt x="8529" y="76"/>
                    <a:pt x="8512" y="59"/>
                    <a:pt x="8512" y="38"/>
                  </a:cubicBezTo>
                  <a:cubicBezTo>
                    <a:pt x="8512" y="17"/>
                    <a:pt x="8529" y="0"/>
                    <a:pt x="8550" y="0"/>
                  </a:cubicBezTo>
                  <a:close/>
                  <a:moveTo>
                    <a:pt x="8854" y="0"/>
                  </a:moveTo>
                  <a:lnTo>
                    <a:pt x="9006" y="0"/>
                  </a:lnTo>
                  <a:cubicBezTo>
                    <a:pt x="9027" y="0"/>
                    <a:pt x="9044" y="17"/>
                    <a:pt x="9044" y="38"/>
                  </a:cubicBezTo>
                  <a:cubicBezTo>
                    <a:pt x="9044" y="59"/>
                    <a:pt x="9027" y="76"/>
                    <a:pt x="9006" y="76"/>
                  </a:cubicBezTo>
                  <a:lnTo>
                    <a:pt x="8854" y="76"/>
                  </a:lnTo>
                  <a:cubicBezTo>
                    <a:pt x="8833" y="76"/>
                    <a:pt x="8816" y="59"/>
                    <a:pt x="8816" y="38"/>
                  </a:cubicBezTo>
                  <a:cubicBezTo>
                    <a:pt x="8816" y="17"/>
                    <a:pt x="8833" y="0"/>
                    <a:pt x="8854" y="0"/>
                  </a:cubicBezTo>
                  <a:close/>
                  <a:moveTo>
                    <a:pt x="9158" y="0"/>
                  </a:moveTo>
                  <a:lnTo>
                    <a:pt x="9238" y="0"/>
                  </a:lnTo>
                  <a:lnTo>
                    <a:pt x="9310" y="0"/>
                  </a:lnTo>
                  <a:cubicBezTo>
                    <a:pt x="9331" y="0"/>
                    <a:pt x="9348" y="17"/>
                    <a:pt x="9348" y="38"/>
                  </a:cubicBezTo>
                  <a:cubicBezTo>
                    <a:pt x="9348" y="59"/>
                    <a:pt x="9331" y="76"/>
                    <a:pt x="9310" y="76"/>
                  </a:cubicBezTo>
                  <a:lnTo>
                    <a:pt x="9238" y="76"/>
                  </a:lnTo>
                  <a:lnTo>
                    <a:pt x="9158" y="76"/>
                  </a:lnTo>
                  <a:cubicBezTo>
                    <a:pt x="9137" y="76"/>
                    <a:pt x="9120" y="59"/>
                    <a:pt x="9120" y="38"/>
                  </a:cubicBezTo>
                  <a:cubicBezTo>
                    <a:pt x="9120" y="17"/>
                    <a:pt x="9137" y="0"/>
                    <a:pt x="9158" y="0"/>
                  </a:cubicBezTo>
                  <a:close/>
                  <a:moveTo>
                    <a:pt x="9462" y="0"/>
                  </a:moveTo>
                  <a:lnTo>
                    <a:pt x="9614" y="0"/>
                  </a:lnTo>
                  <a:cubicBezTo>
                    <a:pt x="9635" y="0"/>
                    <a:pt x="9652" y="17"/>
                    <a:pt x="9652" y="38"/>
                  </a:cubicBezTo>
                  <a:cubicBezTo>
                    <a:pt x="9652" y="59"/>
                    <a:pt x="9635" y="76"/>
                    <a:pt x="9614" y="76"/>
                  </a:cubicBezTo>
                  <a:lnTo>
                    <a:pt x="9462" y="76"/>
                  </a:lnTo>
                  <a:cubicBezTo>
                    <a:pt x="9441" y="76"/>
                    <a:pt x="9424" y="59"/>
                    <a:pt x="9424" y="38"/>
                  </a:cubicBezTo>
                  <a:cubicBezTo>
                    <a:pt x="9424" y="17"/>
                    <a:pt x="9441" y="0"/>
                    <a:pt x="9462" y="0"/>
                  </a:cubicBezTo>
                  <a:close/>
                  <a:moveTo>
                    <a:pt x="9766" y="0"/>
                  </a:moveTo>
                  <a:lnTo>
                    <a:pt x="9882" y="0"/>
                  </a:lnTo>
                  <a:lnTo>
                    <a:pt x="9918" y="0"/>
                  </a:lnTo>
                  <a:cubicBezTo>
                    <a:pt x="9939" y="0"/>
                    <a:pt x="9956" y="17"/>
                    <a:pt x="9956" y="38"/>
                  </a:cubicBezTo>
                  <a:cubicBezTo>
                    <a:pt x="9956" y="59"/>
                    <a:pt x="9939" y="76"/>
                    <a:pt x="9918" y="76"/>
                  </a:cubicBezTo>
                  <a:lnTo>
                    <a:pt x="9882" y="76"/>
                  </a:lnTo>
                  <a:lnTo>
                    <a:pt x="9766" y="76"/>
                  </a:lnTo>
                  <a:cubicBezTo>
                    <a:pt x="9745" y="76"/>
                    <a:pt x="9728" y="59"/>
                    <a:pt x="9728" y="38"/>
                  </a:cubicBezTo>
                  <a:cubicBezTo>
                    <a:pt x="9728" y="17"/>
                    <a:pt x="9745" y="0"/>
                    <a:pt x="9766" y="0"/>
                  </a:cubicBezTo>
                  <a:close/>
                  <a:moveTo>
                    <a:pt x="10070" y="0"/>
                  </a:moveTo>
                  <a:lnTo>
                    <a:pt x="10094" y="0"/>
                  </a:lnTo>
                  <a:lnTo>
                    <a:pt x="10222" y="0"/>
                  </a:lnTo>
                  <a:cubicBezTo>
                    <a:pt x="10243" y="0"/>
                    <a:pt x="10260" y="17"/>
                    <a:pt x="10260" y="38"/>
                  </a:cubicBezTo>
                  <a:cubicBezTo>
                    <a:pt x="10260" y="59"/>
                    <a:pt x="10243" y="76"/>
                    <a:pt x="10222" y="76"/>
                  </a:cubicBezTo>
                  <a:lnTo>
                    <a:pt x="10094" y="76"/>
                  </a:lnTo>
                  <a:lnTo>
                    <a:pt x="10070" y="76"/>
                  </a:lnTo>
                  <a:cubicBezTo>
                    <a:pt x="10049" y="76"/>
                    <a:pt x="10032" y="59"/>
                    <a:pt x="10032" y="38"/>
                  </a:cubicBezTo>
                  <a:cubicBezTo>
                    <a:pt x="10032" y="17"/>
                    <a:pt x="10049" y="0"/>
                    <a:pt x="10070" y="0"/>
                  </a:cubicBezTo>
                  <a:close/>
                  <a:moveTo>
                    <a:pt x="10374" y="0"/>
                  </a:moveTo>
                  <a:lnTo>
                    <a:pt x="10522" y="0"/>
                  </a:lnTo>
                  <a:lnTo>
                    <a:pt x="10526" y="0"/>
                  </a:lnTo>
                  <a:cubicBezTo>
                    <a:pt x="10547" y="0"/>
                    <a:pt x="10564" y="17"/>
                    <a:pt x="10564" y="38"/>
                  </a:cubicBezTo>
                  <a:cubicBezTo>
                    <a:pt x="10564" y="59"/>
                    <a:pt x="10547" y="76"/>
                    <a:pt x="10526" y="76"/>
                  </a:cubicBezTo>
                  <a:lnTo>
                    <a:pt x="10522" y="76"/>
                  </a:lnTo>
                  <a:lnTo>
                    <a:pt x="10374" y="76"/>
                  </a:lnTo>
                  <a:cubicBezTo>
                    <a:pt x="10353" y="76"/>
                    <a:pt x="10336" y="59"/>
                    <a:pt x="10336" y="38"/>
                  </a:cubicBezTo>
                  <a:cubicBezTo>
                    <a:pt x="10336" y="17"/>
                    <a:pt x="10353" y="0"/>
                    <a:pt x="10374" y="0"/>
                  </a:cubicBezTo>
                  <a:close/>
                  <a:moveTo>
                    <a:pt x="10678" y="0"/>
                  </a:moveTo>
                  <a:lnTo>
                    <a:pt x="10738" y="0"/>
                  </a:lnTo>
                  <a:lnTo>
                    <a:pt x="10830" y="0"/>
                  </a:lnTo>
                  <a:cubicBezTo>
                    <a:pt x="10851" y="0"/>
                    <a:pt x="10868" y="17"/>
                    <a:pt x="10868" y="38"/>
                  </a:cubicBezTo>
                  <a:cubicBezTo>
                    <a:pt x="10868" y="59"/>
                    <a:pt x="10851" y="76"/>
                    <a:pt x="10830" y="76"/>
                  </a:cubicBezTo>
                  <a:lnTo>
                    <a:pt x="10738" y="76"/>
                  </a:lnTo>
                  <a:lnTo>
                    <a:pt x="10678" y="76"/>
                  </a:lnTo>
                  <a:cubicBezTo>
                    <a:pt x="10657" y="76"/>
                    <a:pt x="10640" y="59"/>
                    <a:pt x="10640" y="38"/>
                  </a:cubicBezTo>
                  <a:cubicBezTo>
                    <a:pt x="10640" y="17"/>
                    <a:pt x="10657" y="0"/>
                    <a:pt x="10678" y="0"/>
                  </a:cubicBezTo>
                  <a:close/>
                  <a:moveTo>
                    <a:pt x="10982" y="0"/>
                  </a:moveTo>
                  <a:lnTo>
                    <a:pt x="11134" y="0"/>
                  </a:lnTo>
                  <a:cubicBezTo>
                    <a:pt x="11155" y="0"/>
                    <a:pt x="11172" y="17"/>
                    <a:pt x="11172" y="38"/>
                  </a:cubicBezTo>
                  <a:cubicBezTo>
                    <a:pt x="11172" y="59"/>
                    <a:pt x="11155" y="76"/>
                    <a:pt x="11134" y="76"/>
                  </a:cubicBezTo>
                  <a:lnTo>
                    <a:pt x="10982" y="76"/>
                  </a:lnTo>
                  <a:cubicBezTo>
                    <a:pt x="10961" y="76"/>
                    <a:pt x="10944" y="59"/>
                    <a:pt x="10944" y="38"/>
                  </a:cubicBezTo>
                  <a:cubicBezTo>
                    <a:pt x="10944" y="17"/>
                    <a:pt x="10961" y="0"/>
                    <a:pt x="10982" y="0"/>
                  </a:cubicBezTo>
                  <a:close/>
                  <a:moveTo>
                    <a:pt x="11286" y="0"/>
                  </a:moveTo>
                  <a:lnTo>
                    <a:pt x="11378" y="0"/>
                  </a:lnTo>
                  <a:lnTo>
                    <a:pt x="11438" y="0"/>
                  </a:lnTo>
                  <a:cubicBezTo>
                    <a:pt x="11459" y="0"/>
                    <a:pt x="11476" y="17"/>
                    <a:pt x="11476" y="38"/>
                  </a:cubicBezTo>
                  <a:cubicBezTo>
                    <a:pt x="11476" y="59"/>
                    <a:pt x="11459" y="76"/>
                    <a:pt x="11438" y="76"/>
                  </a:cubicBezTo>
                  <a:lnTo>
                    <a:pt x="11378" y="76"/>
                  </a:lnTo>
                  <a:lnTo>
                    <a:pt x="11286" y="76"/>
                  </a:lnTo>
                  <a:cubicBezTo>
                    <a:pt x="11265" y="76"/>
                    <a:pt x="11248" y="59"/>
                    <a:pt x="11248" y="38"/>
                  </a:cubicBezTo>
                  <a:cubicBezTo>
                    <a:pt x="11248" y="17"/>
                    <a:pt x="11265" y="0"/>
                    <a:pt x="11286" y="0"/>
                  </a:cubicBezTo>
                  <a:close/>
                  <a:moveTo>
                    <a:pt x="11590" y="0"/>
                  </a:moveTo>
                  <a:lnTo>
                    <a:pt x="11594" y="0"/>
                  </a:lnTo>
                  <a:lnTo>
                    <a:pt x="11742" y="0"/>
                  </a:lnTo>
                  <a:cubicBezTo>
                    <a:pt x="11763" y="0"/>
                    <a:pt x="11780" y="17"/>
                    <a:pt x="11780" y="38"/>
                  </a:cubicBezTo>
                  <a:cubicBezTo>
                    <a:pt x="11780" y="59"/>
                    <a:pt x="11763" y="76"/>
                    <a:pt x="11742" y="76"/>
                  </a:cubicBezTo>
                  <a:lnTo>
                    <a:pt x="11594" y="76"/>
                  </a:lnTo>
                  <a:lnTo>
                    <a:pt x="11590" y="76"/>
                  </a:lnTo>
                  <a:cubicBezTo>
                    <a:pt x="11569" y="76"/>
                    <a:pt x="11552" y="59"/>
                    <a:pt x="11552" y="38"/>
                  </a:cubicBezTo>
                  <a:cubicBezTo>
                    <a:pt x="11552" y="17"/>
                    <a:pt x="11569" y="0"/>
                    <a:pt x="11590" y="0"/>
                  </a:cubicBezTo>
                  <a:close/>
                  <a:moveTo>
                    <a:pt x="11894" y="0"/>
                  </a:moveTo>
                  <a:lnTo>
                    <a:pt x="12022" y="0"/>
                  </a:lnTo>
                  <a:lnTo>
                    <a:pt x="12046" y="0"/>
                  </a:lnTo>
                  <a:cubicBezTo>
                    <a:pt x="12067" y="0"/>
                    <a:pt x="12084" y="17"/>
                    <a:pt x="12084" y="38"/>
                  </a:cubicBezTo>
                  <a:cubicBezTo>
                    <a:pt x="12084" y="59"/>
                    <a:pt x="12067" y="76"/>
                    <a:pt x="12046" y="76"/>
                  </a:cubicBezTo>
                  <a:lnTo>
                    <a:pt x="12022" y="76"/>
                  </a:lnTo>
                  <a:lnTo>
                    <a:pt x="11894" y="76"/>
                  </a:lnTo>
                  <a:cubicBezTo>
                    <a:pt x="11873" y="76"/>
                    <a:pt x="11856" y="59"/>
                    <a:pt x="11856" y="38"/>
                  </a:cubicBezTo>
                  <a:cubicBezTo>
                    <a:pt x="11856" y="17"/>
                    <a:pt x="11873" y="0"/>
                    <a:pt x="11894" y="0"/>
                  </a:cubicBezTo>
                  <a:close/>
                  <a:moveTo>
                    <a:pt x="12198" y="0"/>
                  </a:moveTo>
                  <a:lnTo>
                    <a:pt x="12234" y="0"/>
                  </a:lnTo>
                  <a:lnTo>
                    <a:pt x="12350" y="0"/>
                  </a:lnTo>
                  <a:cubicBezTo>
                    <a:pt x="12371" y="0"/>
                    <a:pt x="12388" y="17"/>
                    <a:pt x="12388" y="38"/>
                  </a:cubicBezTo>
                  <a:cubicBezTo>
                    <a:pt x="12388" y="59"/>
                    <a:pt x="12371" y="76"/>
                    <a:pt x="12350" y="76"/>
                  </a:cubicBezTo>
                  <a:lnTo>
                    <a:pt x="12234" y="76"/>
                  </a:lnTo>
                  <a:lnTo>
                    <a:pt x="12198" y="76"/>
                  </a:lnTo>
                  <a:cubicBezTo>
                    <a:pt x="12177" y="76"/>
                    <a:pt x="12160" y="59"/>
                    <a:pt x="12160" y="38"/>
                  </a:cubicBezTo>
                  <a:cubicBezTo>
                    <a:pt x="12160" y="17"/>
                    <a:pt x="12177" y="0"/>
                    <a:pt x="12198" y="0"/>
                  </a:cubicBezTo>
                  <a:close/>
                  <a:moveTo>
                    <a:pt x="12502" y="0"/>
                  </a:moveTo>
                  <a:lnTo>
                    <a:pt x="12654" y="0"/>
                  </a:lnTo>
                  <a:cubicBezTo>
                    <a:pt x="12675" y="0"/>
                    <a:pt x="12692" y="17"/>
                    <a:pt x="12692" y="38"/>
                  </a:cubicBezTo>
                  <a:cubicBezTo>
                    <a:pt x="12692" y="59"/>
                    <a:pt x="12675" y="76"/>
                    <a:pt x="12654" y="76"/>
                  </a:cubicBezTo>
                  <a:lnTo>
                    <a:pt x="12502" y="76"/>
                  </a:lnTo>
                  <a:cubicBezTo>
                    <a:pt x="12481" y="76"/>
                    <a:pt x="12464" y="59"/>
                    <a:pt x="12464" y="38"/>
                  </a:cubicBezTo>
                  <a:cubicBezTo>
                    <a:pt x="12464" y="17"/>
                    <a:pt x="12481" y="0"/>
                    <a:pt x="12502" y="0"/>
                  </a:cubicBezTo>
                  <a:close/>
                  <a:moveTo>
                    <a:pt x="12806" y="0"/>
                  </a:moveTo>
                  <a:lnTo>
                    <a:pt x="12878" y="0"/>
                  </a:lnTo>
                  <a:lnTo>
                    <a:pt x="12958" y="0"/>
                  </a:lnTo>
                  <a:cubicBezTo>
                    <a:pt x="12979" y="0"/>
                    <a:pt x="12996" y="17"/>
                    <a:pt x="12996" y="38"/>
                  </a:cubicBezTo>
                  <a:cubicBezTo>
                    <a:pt x="12996" y="59"/>
                    <a:pt x="12979" y="76"/>
                    <a:pt x="12958" y="76"/>
                  </a:cubicBezTo>
                  <a:lnTo>
                    <a:pt x="12878" y="76"/>
                  </a:lnTo>
                  <a:lnTo>
                    <a:pt x="12806" y="76"/>
                  </a:lnTo>
                  <a:cubicBezTo>
                    <a:pt x="12785" y="76"/>
                    <a:pt x="12768" y="59"/>
                    <a:pt x="12768" y="38"/>
                  </a:cubicBezTo>
                  <a:cubicBezTo>
                    <a:pt x="12768" y="17"/>
                    <a:pt x="12785" y="0"/>
                    <a:pt x="12806" y="0"/>
                  </a:cubicBezTo>
                  <a:close/>
                  <a:moveTo>
                    <a:pt x="13110" y="0"/>
                  </a:moveTo>
                  <a:lnTo>
                    <a:pt x="13262" y="0"/>
                  </a:lnTo>
                  <a:cubicBezTo>
                    <a:pt x="13283" y="0"/>
                    <a:pt x="13300" y="17"/>
                    <a:pt x="13300" y="38"/>
                  </a:cubicBezTo>
                  <a:cubicBezTo>
                    <a:pt x="13300" y="59"/>
                    <a:pt x="13283" y="76"/>
                    <a:pt x="13262" y="76"/>
                  </a:cubicBezTo>
                  <a:lnTo>
                    <a:pt x="13110" y="76"/>
                  </a:lnTo>
                  <a:cubicBezTo>
                    <a:pt x="13089" y="76"/>
                    <a:pt x="13072" y="59"/>
                    <a:pt x="13072" y="38"/>
                  </a:cubicBezTo>
                  <a:cubicBezTo>
                    <a:pt x="13072" y="17"/>
                    <a:pt x="13089" y="0"/>
                    <a:pt x="13110" y="0"/>
                  </a:cubicBezTo>
                  <a:close/>
                  <a:moveTo>
                    <a:pt x="13414" y="0"/>
                  </a:moveTo>
                  <a:lnTo>
                    <a:pt x="13518" y="0"/>
                  </a:lnTo>
                  <a:lnTo>
                    <a:pt x="13566" y="0"/>
                  </a:lnTo>
                  <a:cubicBezTo>
                    <a:pt x="13587" y="0"/>
                    <a:pt x="13604" y="17"/>
                    <a:pt x="13604" y="38"/>
                  </a:cubicBezTo>
                  <a:cubicBezTo>
                    <a:pt x="13604" y="59"/>
                    <a:pt x="13587" y="76"/>
                    <a:pt x="13566" y="76"/>
                  </a:cubicBezTo>
                  <a:lnTo>
                    <a:pt x="13518" y="76"/>
                  </a:lnTo>
                  <a:lnTo>
                    <a:pt x="13414" y="76"/>
                  </a:lnTo>
                  <a:cubicBezTo>
                    <a:pt x="13393" y="76"/>
                    <a:pt x="13376" y="59"/>
                    <a:pt x="13376" y="38"/>
                  </a:cubicBezTo>
                  <a:cubicBezTo>
                    <a:pt x="13376" y="17"/>
                    <a:pt x="13393" y="0"/>
                    <a:pt x="13414" y="0"/>
                  </a:cubicBezTo>
                  <a:close/>
                  <a:moveTo>
                    <a:pt x="13718" y="0"/>
                  </a:moveTo>
                  <a:lnTo>
                    <a:pt x="13734" y="0"/>
                  </a:lnTo>
                  <a:lnTo>
                    <a:pt x="13870" y="0"/>
                  </a:lnTo>
                  <a:cubicBezTo>
                    <a:pt x="13891" y="0"/>
                    <a:pt x="13908" y="17"/>
                    <a:pt x="13908" y="38"/>
                  </a:cubicBezTo>
                  <a:cubicBezTo>
                    <a:pt x="13908" y="59"/>
                    <a:pt x="13891" y="76"/>
                    <a:pt x="13870" y="76"/>
                  </a:cubicBezTo>
                  <a:lnTo>
                    <a:pt x="13734" y="76"/>
                  </a:lnTo>
                  <a:lnTo>
                    <a:pt x="13718" y="76"/>
                  </a:lnTo>
                  <a:cubicBezTo>
                    <a:pt x="13697" y="76"/>
                    <a:pt x="13680" y="59"/>
                    <a:pt x="13680" y="38"/>
                  </a:cubicBezTo>
                  <a:cubicBezTo>
                    <a:pt x="13680" y="17"/>
                    <a:pt x="13697" y="0"/>
                    <a:pt x="13718" y="0"/>
                  </a:cubicBezTo>
                  <a:close/>
                  <a:moveTo>
                    <a:pt x="14022" y="0"/>
                  </a:moveTo>
                  <a:lnTo>
                    <a:pt x="14162" y="0"/>
                  </a:lnTo>
                  <a:lnTo>
                    <a:pt x="14174" y="0"/>
                  </a:lnTo>
                  <a:cubicBezTo>
                    <a:pt x="14195" y="0"/>
                    <a:pt x="14212" y="17"/>
                    <a:pt x="14212" y="38"/>
                  </a:cubicBezTo>
                  <a:cubicBezTo>
                    <a:pt x="14212" y="59"/>
                    <a:pt x="14195" y="76"/>
                    <a:pt x="14174" y="76"/>
                  </a:cubicBezTo>
                  <a:lnTo>
                    <a:pt x="14162" y="76"/>
                  </a:lnTo>
                  <a:lnTo>
                    <a:pt x="14022" y="76"/>
                  </a:lnTo>
                  <a:cubicBezTo>
                    <a:pt x="14001" y="76"/>
                    <a:pt x="13984" y="59"/>
                    <a:pt x="13984" y="38"/>
                  </a:cubicBezTo>
                  <a:cubicBezTo>
                    <a:pt x="13984" y="17"/>
                    <a:pt x="14001" y="0"/>
                    <a:pt x="14022" y="0"/>
                  </a:cubicBezTo>
                  <a:close/>
                  <a:moveTo>
                    <a:pt x="14326" y="0"/>
                  </a:moveTo>
                  <a:lnTo>
                    <a:pt x="14374" y="0"/>
                  </a:lnTo>
                  <a:lnTo>
                    <a:pt x="14478" y="0"/>
                  </a:lnTo>
                  <a:cubicBezTo>
                    <a:pt x="14499" y="0"/>
                    <a:pt x="14516" y="17"/>
                    <a:pt x="14516" y="38"/>
                  </a:cubicBezTo>
                  <a:cubicBezTo>
                    <a:pt x="14516" y="59"/>
                    <a:pt x="14499" y="76"/>
                    <a:pt x="14478" y="76"/>
                  </a:cubicBezTo>
                  <a:lnTo>
                    <a:pt x="14374" y="76"/>
                  </a:lnTo>
                  <a:lnTo>
                    <a:pt x="14326" y="76"/>
                  </a:lnTo>
                  <a:cubicBezTo>
                    <a:pt x="14305" y="76"/>
                    <a:pt x="14288" y="59"/>
                    <a:pt x="14288" y="38"/>
                  </a:cubicBezTo>
                  <a:cubicBezTo>
                    <a:pt x="14288" y="17"/>
                    <a:pt x="14305" y="0"/>
                    <a:pt x="14326" y="0"/>
                  </a:cubicBezTo>
                  <a:close/>
                  <a:moveTo>
                    <a:pt x="14630" y="0"/>
                  </a:moveTo>
                  <a:lnTo>
                    <a:pt x="14782" y="0"/>
                  </a:lnTo>
                  <a:cubicBezTo>
                    <a:pt x="14803" y="0"/>
                    <a:pt x="14820" y="17"/>
                    <a:pt x="14820" y="38"/>
                  </a:cubicBezTo>
                  <a:cubicBezTo>
                    <a:pt x="14820" y="59"/>
                    <a:pt x="14803" y="76"/>
                    <a:pt x="14782" y="76"/>
                  </a:cubicBezTo>
                  <a:lnTo>
                    <a:pt x="14630" y="76"/>
                  </a:lnTo>
                  <a:cubicBezTo>
                    <a:pt x="14609" y="76"/>
                    <a:pt x="14592" y="59"/>
                    <a:pt x="14592" y="38"/>
                  </a:cubicBezTo>
                  <a:cubicBezTo>
                    <a:pt x="14592" y="17"/>
                    <a:pt x="14609" y="0"/>
                    <a:pt x="14630" y="0"/>
                  </a:cubicBezTo>
                  <a:close/>
                  <a:moveTo>
                    <a:pt x="14934" y="0"/>
                  </a:moveTo>
                  <a:lnTo>
                    <a:pt x="15018" y="0"/>
                  </a:lnTo>
                  <a:lnTo>
                    <a:pt x="15086" y="0"/>
                  </a:lnTo>
                  <a:cubicBezTo>
                    <a:pt x="15107" y="0"/>
                    <a:pt x="15124" y="17"/>
                    <a:pt x="15124" y="38"/>
                  </a:cubicBezTo>
                  <a:cubicBezTo>
                    <a:pt x="15124" y="59"/>
                    <a:pt x="15107" y="76"/>
                    <a:pt x="15086" y="76"/>
                  </a:cubicBezTo>
                  <a:lnTo>
                    <a:pt x="15018" y="76"/>
                  </a:lnTo>
                  <a:lnTo>
                    <a:pt x="14934" y="76"/>
                  </a:lnTo>
                  <a:cubicBezTo>
                    <a:pt x="14913" y="76"/>
                    <a:pt x="14896" y="59"/>
                    <a:pt x="14896" y="38"/>
                  </a:cubicBezTo>
                  <a:cubicBezTo>
                    <a:pt x="14896" y="17"/>
                    <a:pt x="14913" y="0"/>
                    <a:pt x="14934" y="0"/>
                  </a:cubicBezTo>
                  <a:close/>
                  <a:moveTo>
                    <a:pt x="15238" y="0"/>
                  </a:moveTo>
                  <a:lnTo>
                    <a:pt x="15390" y="0"/>
                  </a:lnTo>
                  <a:cubicBezTo>
                    <a:pt x="15411" y="0"/>
                    <a:pt x="15428" y="17"/>
                    <a:pt x="15428" y="38"/>
                  </a:cubicBezTo>
                  <a:cubicBezTo>
                    <a:pt x="15428" y="59"/>
                    <a:pt x="15411" y="76"/>
                    <a:pt x="15390" y="76"/>
                  </a:cubicBezTo>
                  <a:lnTo>
                    <a:pt x="15238" y="76"/>
                  </a:lnTo>
                  <a:cubicBezTo>
                    <a:pt x="15217" y="76"/>
                    <a:pt x="15200" y="59"/>
                    <a:pt x="15200" y="38"/>
                  </a:cubicBezTo>
                  <a:cubicBezTo>
                    <a:pt x="15200" y="17"/>
                    <a:pt x="15217" y="0"/>
                    <a:pt x="15238" y="0"/>
                  </a:cubicBezTo>
                  <a:close/>
                  <a:moveTo>
                    <a:pt x="15542" y="0"/>
                  </a:moveTo>
                  <a:lnTo>
                    <a:pt x="15658" y="0"/>
                  </a:lnTo>
                  <a:lnTo>
                    <a:pt x="15694" y="0"/>
                  </a:lnTo>
                  <a:cubicBezTo>
                    <a:pt x="15715" y="0"/>
                    <a:pt x="15732" y="17"/>
                    <a:pt x="15732" y="38"/>
                  </a:cubicBezTo>
                  <a:cubicBezTo>
                    <a:pt x="15732" y="59"/>
                    <a:pt x="15715" y="76"/>
                    <a:pt x="15694" y="76"/>
                  </a:cubicBezTo>
                  <a:lnTo>
                    <a:pt x="15658" y="76"/>
                  </a:lnTo>
                  <a:lnTo>
                    <a:pt x="15542" y="76"/>
                  </a:lnTo>
                  <a:cubicBezTo>
                    <a:pt x="15521" y="76"/>
                    <a:pt x="15504" y="59"/>
                    <a:pt x="15504" y="38"/>
                  </a:cubicBezTo>
                  <a:cubicBezTo>
                    <a:pt x="15504" y="17"/>
                    <a:pt x="15521" y="0"/>
                    <a:pt x="15542" y="0"/>
                  </a:cubicBezTo>
                  <a:close/>
                  <a:moveTo>
                    <a:pt x="15846" y="0"/>
                  </a:moveTo>
                  <a:lnTo>
                    <a:pt x="15874" y="0"/>
                  </a:lnTo>
                  <a:lnTo>
                    <a:pt x="15998" y="0"/>
                  </a:lnTo>
                  <a:cubicBezTo>
                    <a:pt x="16019" y="0"/>
                    <a:pt x="16036" y="17"/>
                    <a:pt x="16036" y="38"/>
                  </a:cubicBezTo>
                  <a:cubicBezTo>
                    <a:pt x="16036" y="59"/>
                    <a:pt x="16019" y="76"/>
                    <a:pt x="15998" y="76"/>
                  </a:cubicBezTo>
                  <a:lnTo>
                    <a:pt x="15874" y="76"/>
                  </a:lnTo>
                  <a:lnTo>
                    <a:pt x="15846" y="76"/>
                  </a:lnTo>
                  <a:cubicBezTo>
                    <a:pt x="15825" y="76"/>
                    <a:pt x="15808" y="59"/>
                    <a:pt x="15808" y="38"/>
                  </a:cubicBezTo>
                  <a:cubicBezTo>
                    <a:pt x="15808" y="17"/>
                    <a:pt x="15825" y="0"/>
                    <a:pt x="15846" y="0"/>
                  </a:cubicBezTo>
                  <a:close/>
                  <a:moveTo>
                    <a:pt x="16150" y="0"/>
                  </a:moveTo>
                  <a:lnTo>
                    <a:pt x="16302" y="0"/>
                  </a:lnTo>
                  <a:lnTo>
                    <a:pt x="16302" y="0"/>
                  </a:lnTo>
                  <a:cubicBezTo>
                    <a:pt x="16323" y="0"/>
                    <a:pt x="16340" y="17"/>
                    <a:pt x="16340" y="38"/>
                  </a:cubicBezTo>
                  <a:cubicBezTo>
                    <a:pt x="16340" y="59"/>
                    <a:pt x="16323" y="76"/>
                    <a:pt x="16302" y="76"/>
                  </a:cubicBezTo>
                  <a:lnTo>
                    <a:pt x="16302" y="76"/>
                  </a:lnTo>
                  <a:lnTo>
                    <a:pt x="16150" y="76"/>
                  </a:lnTo>
                  <a:cubicBezTo>
                    <a:pt x="16129" y="76"/>
                    <a:pt x="16112" y="59"/>
                    <a:pt x="16112" y="38"/>
                  </a:cubicBezTo>
                  <a:cubicBezTo>
                    <a:pt x="16112" y="17"/>
                    <a:pt x="16129" y="0"/>
                    <a:pt x="16150" y="0"/>
                  </a:cubicBezTo>
                  <a:close/>
                  <a:moveTo>
                    <a:pt x="16454" y="0"/>
                  </a:moveTo>
                  <a:lnTo>
                    <a:pt x="16514" y="0"/>
                  </a:lnTo>
                  <a:lnTo>
                    <a:pt x="16606" y="0"/>
                  </a:lnTo>
                  <a:cubicBezTo>
                    <a:pt x="16627" y="0"/>
                    <a:pt x="16644" y="17"/>
                    <a:pt x="16644" y="38"/>
                  </a:cubicBezTo>
                  <a:cubicBezTo>
                    <a:pt x="16644" y="59"/>
                    <a:pt x="16627" y="76"/>
                    <a:pt x="16606" y="76"/>
                  </a:cubicBezTo>
                  <a:lnTo>
                    <a:pt x="16514" y="76"/>
                  </a:lnTo>
                  <a:lnTo>
                    <a:pt x="16454" y="76"/>
                  </a:lnTo>
                  <a:cubicBezTo>
                    <a:pt x="16433" y="76"/>
                    <a:pt x="16416" y="59"/>
                    <a:pt x="16416" y="38"/>
                  </a:cubicBezTo>
                  <a:cubicBezTo>
                    <a:pt x="16416" y="17"/>
                    <a:pt x="16433" y="0"/>
                    <a:pt x="16454" y="0"/>
                  </a:cubicBezTo>
                  <a:close/>
                  <a:moveTo>
                    <a:pt x="16758" y="0"/>
                  </a:moveTo>
                  <a:lnTo>
                    <a:pt x="16910" y="0"/>
                  </a:lnTo>
                  <a:cubicBezTo>
                    <a:pt x="16931" y="0"/>
                    <a:pt x="16948" y="17"/>
                    <a:pt x="16948" y="38"/>
                  </a:cubicBezTo>
                  <a:cubicBezTo>
                    <a:pt x="16948" y="59"/>
                    <a:pt x="16931" y="76"/>
                    <a:pt x="16910" y="76"/>
                  </a:cubicBezTo>
                  <a:lnTo>
                    <a:pt x="16758" y="76"/>
                  </a:lnTo>
                  <a:cubicBezTo>
                    <a:pt x="16737" y="76"/>
                    <a:pt x="16720" y="59"/>
                    <a:pt x="16720" y="38"/>
                  </a:cubicBezTo>
                  <a:cubicBezTo>
                    <a:pt x="16720" y="17"/>
                    <a:pt x="16737" y="0"/>
                    <a:pt x="16758" y="0"/>
                  </a:cubicBezTo>
                  <a:close/>
                  <a:moveTo>
                    <a:pt x="17062" y="0"/>
                  </a:moveTo>
                  <a:lnTo>
                    <a:pt x="17158" y="0"/>
                  </a:lnTo>
                  <a:lnTo>
                    <a:pt x="17214" y="0"/>
                  </a:lnTo>
                  <a:cubicBezTo>
                    <a:pt x="17235" y="0"/>
                    <a:pt x="17252" y="17"/>
                    <a:pt x="17252" y="38"/>
                  </a:cubicBezTo>
                  <a:cubicBezTo>
                    <a:pt x="17252" y="59"/>
                    <a:pt x="17235" y="76"/>
                    <a:pt x="17214" y="76"/>
                  </a:cubicBezTo>
                  <a:lnTo>
                    <a:pt x="17158" y="76"/>
                  </a:lnTo>
                  <a:lnTo>
                    <a:pt x="17062" y="76"/>
                  </a:lnTo>
                  <a:cubicBezTo>
                    <a:pt x="17041" y="76"/>
                    <a:pt x="17024" y="59"/>
                    <a:pt x="17024" y="38"/>
                  </a:cubicBezTo>
                  <a:cubicBezTo>
                    <a:pt x="17024" y="17"/>
                    <a:pt x="17041" y="0"/>
                    <a:pt x="17062" y="0"/>
                  </a:cubicBezTo>
                  <a:close/>
                  <a:moveTo>
                    <a:pt x="17366" y="0"/>
                  </a:moveTo>
                  <a:lnTo>
                    <a:pt x="17370" y="0"/>
                  </a:lnTo>
                  <a:lnTo>
                    <a:pt x="17518" y="0"/>
                  </a:lnTo>
                  <a:cubicBezTo>
                    <a:pt x="17539" y="0"/>
                    <a:pt x="17556" y="17"/>
                    <a:pt x="17556" y="38"/>
                  </a:cubicBezTo>
                  <a:cubicBezTo>
                    <a:pt x="17556" y="59"/>
                    <a:pt x="17539" y="76"/>
                    <a:pt x="17518" y="76"/>
                  </a:cubicBezTo>
                  <a:lnTo>
                    <a:pt x="17370" y="76"/>
                  </a:lnTo>
                  <a:lnTo>
                    <a:pt x="17366" y="76"/>
                  </a:lnTo>
                  <a:cubicBezTo>
                    <a:pt x="17345" y="76"/>
                    <a:pt x="17328" y="59"/>
                    <a:pt x="17328" y="38"/>
                  </a:cubicBezTo>
                  <a:cubicBezTo>
                    <a:pt x="17328" y="17"/>
                    <a:pt x="17345" y="0"/>
                    <a:pt x="17366" y="0"/>
                  </a:cubicBezTo>
                  <a:close/>
                  <a:moveTo>
                    <a:pt x="17670" y="0"/>
                  </a:moveTo>
                  <a:lnTo>
                    <a:pt x="17798" y="0"/>
                  </a:lnTo>
                  <a:lnTo>
                    <a:pt x="17822" y="0"/>
                  </a:lnTo>
                  <a:cubicBezTo>
                    <a:pt x="17843" y="0"/>
                    <a:pt x="17860" y="17"/>
                    <a:pt x="17860" y="38"/>
                  </a:cubicBezTo>
                  <a:cubicBezTo>
                    <a:pt x="17860" y="59"/>
                    <a:pt x="17843" y="76"/>
                    <a:pt x="17822" y="76"/>
                  </a:cubicBezTo>
                  <a:lnTo>
                    <a:pt x="17798" y="76"/>
                  </a:lnTo>
                  <a:lnTo>
                    <a:pt x="17670" y="76"/>
                  </a:lnTo>
                  <a:cubicBezTo>
                    <a:pt x="17649" y="76"/>
                    <a:pt x="17632" y="59"/>
                    <a:pt x="17632" y="38"/>
                  </a:cubicBezTo>
                  <a:cubicBezTo>
                    <a:pt x="17632" y="17"/>
                    <a:pt x="17649" y="0"/>
                    <a:pt x="17670" y="0"/>
                  </a:cubicBezTo>
                  <a:close/>
                  <a:moveTo>
                    <a:pt x="17974" y="0"/>
                  </a:moveTo>
                  <a:lnTo>
                    <a:pt x="18014" y="0"/>
                  </a:lnTo>
                  <a:lnTo>
                    <a:pt x="18126" y="0"/>
                  </a:lnTo>
                  <a:cubicBezTo>
                    <a:pt x="18147" y="0"/>
                    <a:pt x="18164" y="17"/>
                    <a:pt x="18164" y="38"/>
                  </a:cubicBezTo>
                  <a:cubicBezTo>
                    <a:pt x="18164" y="59"/>
                    <a:pt x="18147" y="76"/>
                    <a:pt x="18126" y="76"/>
                  </a:cubicBezTo>
                  <a:lnTo>
                    <a:pt x="18014" y="76"/>
                  </a:lnTo>
                  <a:lnTo>
                    <a:pt x="17974" y="76"/>
                  </a:lnTo>
                  <a:cubicBezTo>
                    <a:pt x="17953" y="76"/>
                    <a:pt x="17936" y="59"/>
                    <a:pt x="17936" y="38"/>
                  </a:cubicBezTo>
                  <a:cubicBezTo>
                    <a:pt x="17936" y="17"/>
                    <a:pt x="17953" y="0"/>
                    <a:pt x="17974" y="0"/>
                  </a:cubicBezTo>
                  <a:close/>
                  <a:moveTo>
                    <a:pt x="18278" y="0"/>
                  </a:moveTo>
                  <a:lnTo>
                    <a:pt x="18430" y="0"/>
                  </a:lnTo>
                  <a:cubicBezTo>
                    <a:pt x="18451" y="0"/>
                    <a:pt x="18468" y="17"/>
                    <a:pt x="18468" y="38"/>
                  </a:cubicBezTo>
                  <a:cubicBezTo>
                    <a:pt x="18468" y="59"/>
                    <a:pt x="18451" y="76"/>
                    <a:pt x="18430" y="76"/>
                  </a:cubicBezTo>
                  <a:lnTo>
                    <a:pt x="18278" y="76"/>
                  </a:lnTo>
                  <a:cubicBezTo>
                    <a:pt x="18257" y="76"/>
                    <a:pt x="18240" y="59"/>
                    <a:pt x="18240" y="38"/>
                  </a:cubicBezTo>
                  <a:cubicBezTo>
                    <a:pt x="18240" y="17"/>
                    <a:pt x="18257" y="0"/>
                    <a:pt x="18278" y="0"/>
                  </a:cubicBezTo>
                  <a:close/>
                  <a:moveTo>
                    <a:pt x="18582" y="0"/>
                  </a:moveTo>
                  <a:lnTo>
                    <a:pt x="18654" y="0"/>
                  </a:lnTo>
                  <a:lnTo>
                    <a:pt x="18734" y="0"/>
                  </a:lnTo>
                  <a:cubicBezTo>
                    <a:pt x="18755" y="0"/>
                    <a:pt x="18772" y="17"/>
                    <a:pt x="18772" y="38"/>
                  </a:cubicBezTo>
                  <a:cubicBezTo>
                    <a:pt x="18772" y="59"/>
                    <a:pt x="18755" y="76"/>
                    <a:pt x="18734" y="76"/>
                  </a:cubicBezTo>
                  <a:lnTo>
                    <a:pt x="18654" y="76"/>
                  </a:lnTo>
                  <a:lnTo>
                    <a:pt x="18582" y="76"/>
                  </a:lnTo>
                  <a:cubicBezTo>
                    <a:pt x="18561" y="76"/>
                    <a:pt x="18544" y="59"/>
                    <a:pt x="18544" y="38"/>
                  </a:cubicBezTo>
                  <a:cubicBezTo>
                    <a:pt x="18544" y="17"/>
                    <a:pt x="18561" y="0"/>
                    <a:pt x="18582" y="0"/>
                  </a:cubicBezTo>
                  <a:close/>
                  <a:moveTo>
                    <a:pt x="18886" y="0"/>
                  </a:moveTo>
                  <a:lnTo>
                    <a:pt x="19038" y="0"/>
                  </a:lnTo>
                  <a:cubicBezTo>
                    <a:pt x="19059" y="0"/>
                    <a:pt x="19076" y="17"/>
                    <a:pt x="19076" y="38"/>
                  </a:cubicBezTo>
                  <a:cubicBezTo>
                    <a:pt x="19076" y="59"/>
                    <a:pt x="19059" y="76"/>
                    <a:pt x="19038" y="76"/>
                  </a:cubicBezTo>
                  <a:lnTo>
                    <a:pt x="18886" y="76"/>
                  </a:lnTo>
                  <a:cubicBezTo>
                    <a:pt x="18865" y="76"/>
                    <a:pt x="18848" y="59"/>
                    <a:pt x="18848" y="38"/>
                  </a:cubicBezTo>
                  <a:cubicBezTo>
                    <a:pt x="18848" y="17"/>
                    <a:pt x="18865" y="0"/>
                    <a:pt x="18886" y="0"/>
                  </a:cubicBezTo>
                  <a:close/>
                  <a:moveTo>
                    <a:pt x="19190" y="0"/>
                  </a:moveTo>
                  <a:lnTo>
                    <a:pt x="19298" y="0"/>
                  </a:lnTo>
                  <a:lnTo>
                    <a:pt x="19342" y="0"/>
                  </a:lnTo>
                  <a:cubicBezTo>
                    <a:pt x="19363" y="0"/>
                    <a:pt x="19380" y="17"/>
                    <a:pt x="19380" y="38"/>
                  </a:cubicBezTo>
                  <a:cubicBezTo>
                    <a:pt x="19380" y="59"/>
                    <a:pt x="19363" y="76"/>
                    <a:pt x="19342" y="76"/>
                  </a:cubicBezTo>
                  <a:lnTo>
                    <a:pt x="19298" y="76"/>
                  </a:lnTo>
                  <a:lnTo>
                    <a:pt x="19190" y="76"/>
                  </a:lnTo>
                  <a:cubicBezTo>
                    <a:pt x="19169" y="76"/>
                    <a:pt x="19152" y="59"/>
                    <a:pt x="19152" y="38"/>
                  </a:cubicBezTo>
                  <a:cubicBezTo>
                    <a:pt x="19152" y="17"/>
                    <a:pt x="19169" y="0"/>
                    <a:pt x="19190" y="0"/>
                  </a:cubicBezTo>
                  <a:close/>
                  <a:moveTo>
                    <a:pt x="19494" y="0"/>
                  </a:moveTo>
                  <a:lnTo>
                    <a:pt x="19510" y="0"/>
                  </a:lnTo>
                  <a:lnTo>
                    <a:pt x="19646" y="0"/>
                  </a:lnTo>
                  <a:cubicBezTo>
                    <a:pt x="19667" y="0"/>
                    <a:pt x="19684" y="17"/>
                    <a:pt x="19684" y="38"/>
                  </a:cubicBezTo>
                  <a:cubicBezTo>
                    <a:pt x="19684" y="59"/>
                    <a:pt x="19667" y="76"/>
                    <a:pt x="19646" y="76"/>
                  </a:cubicBezTo>
                  <a:lnTo>
                    <a:pt x="19510" y="76"/>
                  </a:lnTo>
                  <a:lnTo>
                    <a:pt x="19494" y="76"/>
                  </a:lnTo>
                  <a:cubicBezTo>
                    <a:pt x="19473" y="76"/>
                    <a:pt x="19456" y="59"/>
                    <a:pt x="19456" y="38"/>
                  </a:cubicBezTo>
                  <a:cubicBezTo>
                    <a:pt x="19456" y="17"/>
                    <a:pt x="19473" y="0"/>
                    <a:pt x="19494" y="0"/>
                  </a:cubicBezTo>
                  <a:close/>
                  <a:moveTo>
                    <a:pt x="19798" y="0"/>
                  </a:moveTo>
                  <a:lnTo>
                    <a:pt x="19938" y="0"/>
                  </a:lnTo>
                  <a:lnTo>
                    <a:pt x="19950" y="0"/>
                  </a:lnTo>
                  <a:cubicBezTo>
                    <a:pt x="19971" y="0"/>
                    <a:pt x="19988" y="17"/>
                    <a:pt x="19988" y="38"/>
                  </a:cubicBezTo>
                  <a:cubicBezTo>
                    <a:pt x="19988" y="59"/>
                    <a:pt x="19971" y="76"/>
                    <a:pt x="19950" y="76"/>
                  </a:cubicBezTo>
                  <a:lnTo>
                    <a:pt x="19938" y="76"/>
                  </a:lnTo>
                  <a:lnTo>
                    <a:pt x="19798" y="76"/>
                  </a:lnTo>
                  <a:cubicBezTo>
                    <a:pt x="19777" y="76"/>
                    <a:pt x="19760" y="59"/>
                    <a:pt x="19760" y="38"/>
                  </a:cubicBezTo>
                  <a:cubicBezTo>
                    <a:pt x="19760" y="17"/>
                    <a:pt x="19777" y="0"/>
                    <a:pt x="19798" y="0"/>
                  </a:cubicBezTo>
                  <a:close/>
                  <a:moveTo>
                    <a:pt x="20102" y="0"/>
                  </a:moveTo>
                  <a:lnTo>
                    <a:pt x="20154" y="0"/>
                  </a:lnTo>
                  <a:lnTo>
                    <a:pt x="20254" y="0"/>
                  </a:lnTo>
                  <a:cubicBezTo>
                    <a:pt x="20275" y="0"/>
                    <a:pt x="20292" y="17"/>
                    <a:pt x="20292" y="38"/>
                  </a:cubicBezTo>
                  <a:cubicBezTo>
                    <a:pt x="20292" y="59"/>
                    <a:pt x="20275" y="76"/>
                    <a:pt x="20254" y="76"/>
                  </a:cubicBezTo>
                  <a:lnTo>
                    <a:pt x="20154" y="76"/>
                  </a:lnTo>
                  <a:lnTo>
                    <a:pt x="20102" y="76"/>
                  </a:lnTo>
                  <a:cubicBezTo>
                    <a:pt x="20081" y="76"/>
                    <a:pt x="20064" y="59"/>
                    <a:pt x="20064" y="38"/>
                  </a:cubicBezTo>
                  <a:cubicBezTo>
                    <a:pt x="20064" y="17"/>
                    <a:pt x="20081" y="0"/>
                    <a:pt x="20102" y="0"/>
                  </a:cubicBezTo>
                  <a:close/>
                  <a:moveTo>
                    <a:pt x="20406" y="0"/>
                  </a:moveTo>
                  <a:lnTo>
                    <a:pt x="20558" y="0"/>
                  </a:lnTo>
                  <a:cubicBezTo>
                    <a:pt x="20579" y="0"/>
                    <a:pt x="20596" y="17"/>
                    <a:pt x="20596" y="38"/>
                  </a:cubicBezTo>
                  <a:cubicBezTo>
                    <a:pt x="20596" y="59"/>
                    <a:pt x="20579" y="76"/>
                    <a:pt x="20558" y="76"/>
                  </a:cubicBezTo>
                  <a:lnTo>
                    <a:pt x="20406" y="76"/>
                  </a:lnTo>
                  <a:cubicBezTo>
                    <a:pt x="20385" y="76"/>
                    <a:pt x="20368" y="59"/>
                    <a:pt x="20368" y="38"/>
                  </a:cubicBezTo>
                  <a:cubicBezTo>
                    <a:pt x="20368" y="17"/>
                    <a:pt x="20385" y="0"/>
                    <a:pt x="20406" y="0"/>
                  </a:cubicBezTo>
                  <a:close/>
                  <a:moveTo>
                    <a:pt x="20710" y="0"/>
                  </a:moveTo>
                  <a:lnTo>
                    <a:pt x="20794" y="0"/>
                  </a:lnTo>
                  <a:lnTo>
                    <a:pt x="20862" y="0"/>
                  </a:lnTo>
                  <a:cubicBezTo>
                    <a:pt x="20883" y="0"/>
                    <a:pt x="20900" y="17"/>
                    <a:pt x="20900" y="38"/>
                  </a:cubicBezTo>
                  <a:cubicBezTo>
                    <a:pt x="20900" y="59"/>
                    <a:pt x="20883" y="76"/>
                    <a:pt x="20862" y="76"/>
                  </a:cubicBezTo>
                  <a:lnTo>
                    <a:pt x="20794" y="76"/>
                  </a:lnTo>
                  <a:lnTo>
                    <a:pt x="20710" y="76"/>
                  </a:lnTo>
                  <a:cubicBezTo>
                    <a:pt x="20689" y="76"/>
                    <a:pt x="20672" y="59"/>
                    <a:pt x="20672" y="38"/>
                  </a:cubicBezTo>
                  <a:cubicBezTo>
                    <a:pt x="20672" y="17"/>
                    <a:pt x="20689" y="0"/>
                    <a:pt x="20710" y="0"/>
                  </a:cubicBezTo>
                  <a:close/>
                  <a:moveTo>
                    <a:pt x="21014" y="0"/>
                  </a:moveTo>
                  <a:lnTo>
                    <a:pt x="21166" y="0"/>
                  </a:lnTo>
                  <a:cubicBezTo>
                    <a:pt x="21187" y="0"/>
                    <a:pt x="21204" y="17"/>
                    <a:pt x="21204" y="38"/>
                  </a:cubicBezTo>
                  <a:cubicBezTo>
                    <a:pt x="21204" y="59"/>
                    <a:pt x="21187" y="76"/>
                    <a:pt x="21166" y="76"/>
                  </a:cubicBezTo>
                  <a:lnTo>
                    <a:pt x="21014" y="76"/>
                  </a:lnTo>
                  <a:cubicBezTo>
                    <a:pt x="20993" y="76"/>
                    <a:pt x="20976" y="59"/>
                    <a:pt x="20976" y="38"/>
                  </a:cubicBezTo>
                  <a:cubicBezTo>
                    <a:pt x="20976" y="17"/>
                    <a:pt x="20993" y="0"/>
                    <a:pt x="21014" y="0"/>
                  </a:cubicBezTo>
                  <a:close/>
                  <a:moveTo>
                    <a:pt x="21318" y="0"/>
                  </a:moveTo>
                  <a:lnTo>
                    <a:pt x="21438" y="0"/>
                  </a:lnTo>
                  <a:lnTo>
                    <a:pt x="21470" y="0"/>
                  </a:lnTo>
                  <a:cubicBezTo>
                    <a:pt x="21491" y="0"/>
                    <a:pt x="21508" y="17"/>
                    <a:pt x="21508" y="38"/>
                  </a:cubicBezTo>
                  <a:cubicBezTo>
                    <a:pt x="21508" y="59"/>
                    <a:pt x="21491" y="76"/>
                    <a:pt x="21470" y="76"/>
                  </a:cubicBezTo>
                  <a:lnTo>
                    <a:pt x="21438" y="76"/>
                  </a:lnTo>
                  <a:lnTo>
                    <a:pt x="21318" y="76"/>
                  </a:lnTo>
                  <a:cubicBezTo>
                    <a:pt x="21297" y="76"/>
                    <a:pt x="21280" y="59"/>
                    <a:pt x="21280" y="38"/>
                  </a:cubicBezTo>
                  <a:cubicBezTo>
                    <a:pt x="21280" y="17"/>
                    <a:pt x="21297" y="0"/>
                    <a:pt x="21318" y="0"/>
                  </a:cubicBezTo>
                  <a:close/>
                  <a:moveTo>
                    <a:pt x="21622" y="0"/>
                  </a:moveTo>
                  <a:lnTo>
                    <a:pt x="21650" y="0"/>
                  </a:lnTo>
                  <a:lnTo>
                    <a:pt x="21774" y="0"/>
                  </a:lnTo>
                  <a:cubicBezTo>
                    <a:pt x="21795" y="0"/>
                    <a:pt x="21812" y="17"/>
                    <a:pt x="21812" y="38"/>
                  </a:cubicBezTo>
                  <a:cubicBezTo>
                    <a:pt x="21812" y="59"/>
                    <a:pt x="21795" y="76"/>
                    <a:pt x="21774" y="76"/>
                  </a:cubicBezTo>
                  <a:lnTo>
                    <a:pt x="21650" y="76"/>
                  </a:lnTo>
                  <a:lnTo>
                    <a:pt x="21622" y="76"/>
                  </a:lnTo>
                  <a:cubicBezTo>
                    <a:pt x="21601" y="76"/>
                    <a:pt x="21584" y="59"/>
                    <a:pt x="21584" y="38"/>
                  </a:cubicBezTo>
                  <a:cubicBezTo>
                    <a:pt x="21584" y="17"/>
                    <a:pt x="21601" y="0"/>
                    <a:pt x="21622" y="0"/>
                  </a:cubicBezTo>
                  <a:close/>
                  <a:moveTo>
                    <a:pt x="21926" y="0"/>
                  </a:moveTo>
                  <a:lnTo>
                    <a:pt x="22078" y="0"/>
                  </a:lnTo>
                  <a:lnTo>
                    <a:pt x="22078" y="0"/>
                  </a:lnTo>
                  <a:cubicBezTo>
                    <a:pt x="22099" y="0"/>
                    <a:pt x="22116" y="17"/>
                    <a:pt x="22116" y="38"/>
                  </a:cubicBezTo>
                  <a:cubicBezTo>
                    <a:pt x="22116" y="59"/>
                    <a:pt x="22099" y="76"/>
                    <a:pt x="22078" y="76"/>
                  </a:cubicBezTo>
                  <a:lnTo>
                    <a:pt x="22078" y="76"/>
                  </a:lnTo>
                  <a:lnTo>
                    <a:pt x="21926" y="76"/>
                  </a:lnTo>
                  <a:cubicBezTo>
                    <a:pt x="21905" y="76"/>
                    <a:pt x="21888" y="59"/>
                    <a:pt x="21888" y="38"/>
                  </a:cubicBezTo>
                  <a:cubicBezTo>
                    <a:pt x="21888" y="17"/>
                    <a:pt x="21905" y="0"/>
                    <a:pt x="21926" y="0"/>
                  </a:cubicBezTo>
                  <a:close/>
                  <a:moveTo>
                    <a:pt x="22230" y="0"/>
                  </a:moveTo>
                  <a:lnTo>
                    <a:pt x="22294" y="0"/>
                  </a:lnTo>
                  <a:lnTo>
                    <a:pt x="22382" y="0"/>
                  </a:lnTo>
                  <a:cubicBezTo>
                    <a:pt x="22403" y="0"/>
                    <a:pt x="22420" y="17"/>
                    <a:pt x="22420" y="38"/>
                  </a:cubicBezTo>
                  <a:cubicBezTo>
                    <a:pt x="22420" y="59"/>
                    <a:pt x="22403" y="76"/>
                    <a:pt x="22382" y="76"/>
                  </a:cubicBezTo>
                  <a:lnTo>
                    <a:pt x="22294" y="76"/>
                  </a:lnTo>
                  <a:lnTo>
                    <a:pt x="22230" y="76"/>
                  </a:lnTo>
                  <a:cubicBezTo>
                    <a:pt x="22209" y="76"/>
                    <a:pt x="22192" y="59"/>
                    <a:pt x="22192" y="38"/>
                  </a:cubicBezTo>
                  <a:cubicBezTo>
                    <a:pt x="22192" y="17"/>
                    <a:pt x="22209" y="0"/>
                    <a:pt x="22230" y="0"/>
                  </a:cubicBezTo>
                  <a:close/>
                </a:path>
              </a:pathLst>
            </a:custGeom>
            <a:solidFill>
              <a:srgbClr val="002060"/>
            </a:solidFill>
            <a:ln w="0" cap="flat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2356" y="3268"/>
              <a:ext cx="7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2356" y="2999"/>
              <a:ext cx="7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2356" y="2730"/>
              <a:ext cx="7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2356" y="2461"/>
              <a:ext cx="7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2356" y="2193"/>
              <a:ext cx="74" cy="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2323" y="1922"/>
              <a:ext cx="10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2323" y="1653"/>
              <a:ext cx="10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2323" y="1384"/>
              <a:ext cx="10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2323" y="1115"/>
              <a:ext cx="109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2451" y="3357"/>
              <a:ext cx="5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2541" y="3357"/>
              <a:ext cx="5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2631" y="3357"/>
              <a:ext cx="59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2707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2797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887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2978" y="3357"/>
              <a:ext cx="8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3068" y="3357"/>
              <a:ext cx="8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3158" y="3357"/>
              <a:ext cx="8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3248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3338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3428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3518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43"/>
            <p:cNvSpPr>
              <a:spLocks noChangeArrowheads="1"/>
            </p:cNvSpPr>
            <p:nvPr/>
          </p:nvSpPr>
          <p:spPr bwMode="auto">
            <a:xfrm>
              <a:off x="3609" y="3357"/>
              <a:ext cx="8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4"/>
            <p:cNvSpPr>
              <a:spLocks noChangeArrowheads="1"/>
            </p:cNvSpPr>
            <p:nvPr/>
          </p:nvSpPr>
          <p:spPr bwMode="auto">
            <a:xfrm>
              <a:off x="3699" y="3357"/>
              <a:ext cx="8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5"/>
            <p:cNvSpPr>
              <a:spLocks noChangeArrowheads="1"/>
            </p:cNvSpPr>
            <p:nvPr/>
          </p:nvSpPr>
          <p:spPr bwMode="auto">
            <a:xfrm>
              <a:off x="3789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3879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7"/>
            <p:cNvSpPr>
              <a:spLocks noChangeArrowheads="1"/>
            </p:cNvSpPr>
            <p:nvPr/>
          </p:nvSpPr>
          <p:spPr bwMode="auto">
            <a:xfrm>
              <a:off x="3969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4059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49"/>
            <p:cNvSpPr>
              <a:spLocks noChangeArrowheads="1"/>
            </p:cNvSpPr>
            <p:nvPr/>
          </p:nvSpPr>
          <p:spPr bwMode="auto">
            <a:xfrm>
              <a:off x="4150" y="3357"/>
              <a:ext cx="8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50"/>
            <p:cNvSpPr>
              <a:spLocks noChangeArrowheads="1"/>
            </p:cNvSpPr>
            <p:nvPr/>
          </p:nvSpPr>
          <p:spPr bwMode="auto">
            <a:xfrm>
              <a:off x="4240" y="3357"/>
              <a:ext cx="8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51"/>
            <p:cNvSpPr>
              <a:spLocks noChangeArrowheads="1"/>
            </p:cNvSpPr>
            <p:nvPr/>
          </p:nvSpPr>
          <p:spPr bwMode="auto">
            <a:xfrm>
              <a:off x="4330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52"/>
            <p:cNvSpPr>
              <a:spLocks noChangeArrowheads="1"/>
            </p:cNvSpPr>
            <p:nvPr/>
          </p:nvSpPr>
          <p:spPr bwMode="auto">
            <a:xfrm>
              <a:off x="4420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53"/>
            <p:cNvSpPr>
              <a:spLocks noChangeArrowheads="1"/>
            </p:cNvSpPr>
            <p:nvPr/>
          </p:nvSpPr>
          <p:spPr bwMode="auto">
            <a:xfrm>
              <a:off x="4510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4"/>
            <p:cNvSpPr>
              <a:spLocks noChangeArrowheads="1"/>
            </p:cNvSpPr>
            <p:nvPr/>
          </p:nvSpPr>
          <p:spPr bwMode="auto">
            <a:xfrm>
              <a:off x="4600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55"/>
            <p:cNvSpPr>
              <a:spLocks noChangeArrowheads="1"/>
            </p:cNvSpPr>
            <p:nvPr/>
          </p:nvSpPr>
          <p:spPr bwMode="auto">
            <a:xfrm>
              <a:off x="4691" y="3357"/>
              <a:ext cx="8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4781" y="3357"/>
              <a:ext cx="8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7"/>
            <p:cNvSpPr>
              <a:spLocks noChangeArrowheads="1"/>
            </p:cNvSpPr>
            <p:nvPr/>
          </p:nvSpPr>
          <p:spPr bwMode="auto">
            <a:xfrm>
              <a:off x="4871" y="3357"/>
              <a:ext cx="8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8"/>
            <p:cNvSpPr>
              <a:spLocks noChangeArrowheads="1"/>
            </p:cNvSpPr>
            <p:nvPr/>
          </p:nvSpPr>
          <p:spPr bwMode="auto">
            <a:xfrm>
              <a:off x="4961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5051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5141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61"/>
            <p:cNvSpPr>
              <a:spLocks noChangeArrowheads="1"/>
            </p:cNvSpPr>
            <p:nvPr/>
          </p:nvSpPr>
          <p:spPr bwMode="auto">
            <a:xfrm>
              <a:off x="5231" y="3357"/>
              <a:ext cx="88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62"/>
            <p:cNvSpPr>
              <a:spLocks noChangeArrowheads="1"/>
            </p:cNvSpPr>
            <p:nvPr/>
          </p:nvSpPr>
          <p:spPr bwMode="auto">
            <a:xfrm>
              <a:off x="5322" y="3357"/>
              <a:ext cx="8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3"/>
            <p:cNvSpPr>
              <a:spLocks noChangeArrowheads="1"/>
            </p:cNvSpPr>
            <p:nvPr/>
          </p:nvSpPr>
          <p:spPr bwMode="auto">
            <a:xfrm>
              <a:off x="5398" y="3357"/>
              <a:ext cx="116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64"/>
            <p:cNvSpPr>
              <a:spLocks noChangeArrowheads="1"/>
            </p:cNvSpPr>
            <p:nvPr/>
          </p:nvSpPr>
          <p:spPr bwMode="auto">
            <a:xfrm>
              <a:off x="5488" y="3357"/>
              <a:ext cx="11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65"/>
            <p:cNvSpPr>
              <a:spLocks noChangeArrowheads="1"/>
            </p:cNvSpPr>
            <p:nvPr/>
          </p:nvSpPr>
          <p:spPr bwMode="auto">
            <a:xfrm>
              <a:off x="5578" y="3357"/>
              <a:ext cx="117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2291" y="1073"/>
              <a:ext cx="3430" cy="2491"/>
            </a:xfrm>
            <a:prstGeom prst="rect">
              <a:avLst/>
            </a:prstGeom>
            <a:noFill/>
            <a:ln w="4763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5178" y="3157"/>
              <a:ext cx="31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900" dirty="0" smtClean="0">
                  <a:solidFill>
                    <a:srgbClr val="000000"/>
                  </a:solidFill>
                  <a:latin typeface="Calibri" pitchFamily="34" charset="0"/>
                </a:rPr>
                <a:t>Radni dani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8"/>
            <p:cNvSpPr>
              <a:spLocks noChangeArrowheads="1"/>
            </p:cNvSpPr>
            <p:nvPr/>
          </p:nvSpPr>
          <p:spPr bwMode="auto">
            <a:xfrm>
              <a:off x="2313" y="1484"/>
              <a:ext cx="1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800" dirty="0" err="1">
                  <a:solidFill>
                    <a:srgbClr val="000000"/>
                  </a:solidFill>
                  <a:latin typeface="Calibri" pitchFamily="34" charset="0"/>
                </a:rPr>
                <a:t>m</a:t>
              </a:r>
              <a:r>
                <a:rPr lang="sr-Latn-RS" altLang="sr-Latn-RS" sz="800" dirty="0" err="1" smtClean="0">
                  <a:solidFill>
                    <a:srgbClr val="000000"/>
                  </a:solidFill>
                  <a:latin typeface="Calibri" pitchFamily="34" charset="0"/>
                </a:rPr>
                <a:t>lrd</a:t>
              </a:r>
              <a:r>
                <a:rPr lang="sr-Latn-RS" altLang="sr-Latn-RS" sz="800" dirty="0" smtClean="0">
                  <a:solidFill>
                    <a:srgbClr val="000000"/>
                  </a:solidFill>
                  <a:latin typeface="Calibri" pitchFamily="34" charset="0"/>
                </a:rPr>
                <a:t>.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69"/>
            <p:cNvSpPr>
              <a:spLocks noChangeArrowheads="1"/>
            </p:cNvSpPr>
            <p:nvPr/>
          </p:nvSpPr>
          <p:spPr bwMode="auto">
            <a:xfrm>
              <a:off x="3385" y="3080"/>
              <a:ext cx="1629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000" dirty="0" smtClean="0">
                  <a:solidFill>
                    <a:srgbClr val="000000"/>
                  </a:solidFill>
                  <a:latin typeface="Calibri" pitchFamily="34" charset="0"/>
                </a:rPr>
                <a:t>Salda za </a:t>
              </a:r>
              <a:r>
                <a:rPr lang="sr-Latn-RS" altLang="sr-Latn-RS" sz="1000" dirty="0" err="1" smtClean="0">
                  <a:solidFill>
                    <a:srgbClr val="000000"/>
                  </a:solidFill>
                  <a:latin typeface="Calibri" pitchFamily="34" charset="0"/>
                </a:rPr>
                <a:t>namjenska</a:t>
              </a:r>
              <a:r>
                <a:rPr lang="sr-Latn-RS" altLang="sr-Latn-RS" sz="1000" dirty="0" smtClean="0">
                  <a:solidFill>
                    <a:srgbClr val="000000"/>
                  </a:solidFill>
                  <a:latin typeface="Calibri" pitchFamily="34" charset="0"/>
                </a:rPr>
                <a:t> odvajanja 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(donatorski fondovi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70"/>
            <p:cNvSpPr>
              <a:spLocks noChangeArrowheads="1"/>
            </p:cNvSpPr>
            <p:nvPr/>
          </p:nvSpPr>
          <p:spPr bwMode="auto">
            <a:xfrm>
              <a:off x="3363" y="3175"/>
              <a:ext cx="742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000" dirty="0" err="1">
                  <a:solidFill>
                    <a:srgbClr val="000000"/>
                  </a:solidFill>
                  <a:latin typeface="Calibri" pitchFamily="34" charset="0"/>
                </a:rPr>
                <a:t>s</a:t>
              </a:r>
              <a:r>
                <a:rPr kumimoji="0" lang="sr-Latn-RS" altLang="sr-Latn-R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tabilizacijski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fond itd.)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ectangle 71"/>
            <p:cNvSpPr>
              <a:spLocks noChangeArrowheads="1"/>
            </p:cNvSpPr>
            <p:nvPr/>
          </p:nvSpPr>
          <p:spPr bwMode="auto">
            <a:xfrm>
              <a:off x="4147" y="3173"/>
              <a:ext cx="40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= 2 </a:t>
              </a:r>
              <a:r>
                <a:rPr lang="sr-Latn-RS" altLang="sr-Latn-RS" sz="1000" dirty="0" smtClean="0">
                  <a:solidFill>
                    <a:srgbClr val="000000"/>
                  </a:solidFill>
                  <a:latin typeface="Calibri" pitchFamily="34" charset="0"/>
                </a:rPr>
                <a:t>milijarde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ectangle 72"/>
            <p:cNvSpPr>
              <a:spLocks noChangeArrowheads="1"/>
            </p:cNvSpPr>
            <p:nvPr/>
          </p:nvSpPr>
          <p:spPr bwMode="auto">
            <a:xfrm>
              <a:off x="4171" y="2476"/>
              <a:ext cx="118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Transakcijska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rezerva = 2,5 milijarde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73"/>
            <p:cNvSpPr>
              <a:spLocks noChangeArrowheads="1"/>
            </p:cNvSpPr>
            <p:nvPr/>
          </p:nvSpPr>
          <p:spPr bwMode="auto">
            <a:xfrm>
              <a:off x="2313" y="1190"/>
              <a:ext cx="166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Cilj: održavanje </a:t>
              </a:r>
              <a:r>
                <a:rPr lang="sr-Latn-RS" altLang="sr-Latn-RS" sz="1000" dirty="0" smtClean="0">
                  <a:solidFill>
                    <a:srgbClr val="000000"/>
                  </a:solidFill>
                  <a:latin typeface="Calibri" pitchFamily="34" charset="0"/>
                </a:rPr>
                <a:t>gotovinskog salda u rasponu od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+/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74"/>
            <p:cNvSpPr>
              <a:spLocks noChangeArrowheads="1"/>
            </p:cNvSpPr>
            <p:nvPr/>
          </p:nvSpPr>
          <p:spPr bwMode="auto">
            <a:xfrm>
              <a:off x="3971" y="1189"/>
              <a:ext cx="65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75"/>
            <p:cNvSpPr>
              <a:spLocks noChangeArrowheads="1"/>
            </p:cNvSpPr>
            <p:nvPr/>
          </p:nvSpPr>
          <p:spPr bwMode="auto">
            <a:xfrm>
              <a:off x="4011" y="1189"/>
              <a:ext cx="99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ectangle 76"/>
            <p:cNvSpPr>
              <a:spLocks noChangeArrowheads="1"/>
            </p:cNvSpPr>
            <p:nvPr/>
          </p:nvSpPr>
          <p:spPr bwMode="auto">
            <a:xfrm>
              <a:off x="2474" y="1287"/>
              <a:ext cx="1033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000" dirty="0" smtClean="0">
                  <a:solidFill>
                    <a:srgbClr val="000000"/>
                  </a:solidFill>
                  <a:latin typeface="Calibri" pitchFamily="34" charset="0"/>
                </a:rPr>
                <a:t>milijarde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, tj.</a:t>
              </a:r>
              <a:r>
                <a:rPr kumimoji="0" lang="sr-Latn-RS" altLang="sr-Latn-RS" sz="1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JRR u rasponu od 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77"/>
            <p:cNvSpPr>
              <a:spLocks noChangeArrowheads="1"/>
            </p:cNvSpPr>
            <p:nvPr/>
          </p:nvSpPr>
          <p:spPr bwMode="auto">
            <a:xfrm>
              <a:off x="3521" y="1291"/>
              <a:ext cx="65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78"/>
            <p:cNvSpPr>
              <a:spLocks noChangeArrowheads="1"/>
            </p:cNvSpPr>
            <p:nvPr/>
          </p:nvSpPr>
          <p:spPr bwMode="auto">
            <a:xfrm>
              <a:off x="3569" y="1286"/>
              <a:ext cx="367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13 </a:t>
              </a:r>
              <a:r>
                <a:rPr lang="sr-Latn-RS" altLang="sr-Latn-RS" sz="1000" dirty="0" smtClean="0">
                  <a:solidFill>
                    <a:srgbClr val="000000"/>
                  </a:solidFill>
                  <a:latin typeface="Calibri" pitchFamily="34" charset="0"/>
                </a:rPr>
                <a:t>milijardi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Freeform 79"/>
            <p:cNvSpPr>
              <a:spLocks noEditPoints="1"/>
            </p:cNvSpPr>
            <p:nvPr/>
          </p:nvSpPr>
          <p:spPr bwMode="auto">
            <a:xfrm>
              <a:off x="3510" y="1394"/>
              <a:ext cx="150" cy="950"/>
            </a:xfrm>
            <a:custGeom>
              <a:avLst/>
              <a:gdLst>
                <a:gd name="T0" fmla="*/ 0 w 2133"/>
                <a:gd name="T1" fmla="*/ 11 h 12166"/>
                <a:gd name="T2" fmla="*/ 1942 w 2133"/>
                <a:gd name="T3" fmla="*/ 12112 h 12166"/>
                <a:gd name="T4" fmla="*/ 2006 w 2133"/>
                <a:gd name="T5" fmla="*/ 12101 h 12166"/>
                <a:gd name="T6" fmla="*/ 63 w 2133"/>
                <a:gd name="T7" fmla="*/ 0 h 12166"/>
                <a:gd name="T8" fmla="*/ 0 w 2133"/>
                <a:gd name="T9" fmla="*/ 11 h 12166"/>
                <a:gd name="T10" fmla="*/ 1743 w 2133"/>
                <a:gd name="T11" fmla="*/ 11890 h 12166"/>
                <a:gd name="T12" fmla="*/ 1984 w 2133"/>
                <a:gd name="T13" fmla="*/ 12166 h 12166"/>
                <a:gd name="T14" fmla="*/ 2126 w 2133"/>
                <a:gd name="T15" fmla="*/ 11829 h 12166"/>
                <a:gd name="T16" fmla="*/ 2109 w 2133"/>
                <a:gd name="T17" fmla="*/ 11787 h 12166"/>
                <a:gd name="T18" fmla="*/ 2067 w 2133"/>
                <a:gd name="T19" fmla="*/ 11804 h 12166"/>
                <a:gd name="T20" fmla="*/ 1944 w 2133"/>
                <a:gd name="T21" fmla="*/ 12094 h 12166"/>
                <a:gd name="T22" fmla="*/ 1998 w 2133"/>
                <a:gd name="T23" fmla="*/ 12085 h 12166"/>
                <a:gd name="T24" fmla="*/ 1791 w 2133"/>
                <a:gd name="T25" fmla="*/ 11848 h 12166"/>
                <a:gd name="T26" fmla="*/ 1746 w 2133"/>
                <a:gd name="T27" fmla="*/ 11845 h 12166"/>
                <a:gd name="T28" fmla="*/ 1743 w 2133"/>
                <a:gd name="T29" fmla="*/ 11890 h 12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133" h="12166">
                  <a:moveTo>
                    <a:pt x="0" y="11"/>
                  </a:moveTo>
                  <a:lnTo>
                    <a:pt x="1942" y="12112"/>
                  </a:lnTo>
                  <a:lnTo>
                    <a:pt x="2006" y="12101"/>
                  </a:lnTo>
                  <a:lnTo>
                    <a:pt x="63" y="0"/>
                  </a:lnTo>
                  <a:lnTo>
                    <a:pt x="0" y="11"/>
                  </a:lnTo>
                  <a:close/>
                  <a:moveTo>
                    <a:pt x="1743" y="11890"/>
                  </a:moveTo>
                  <a:lnTo>
                    <a:pt x="1984" y="12166"/>
                  </a:lnTo>
                  <a:lnTo>
                    <a:pt x="2126" y="11829"/>
                  </a:lnTo>
                  <a:cubicBezTo>
                    <a:pt x="2133" y="11813"/>
                    <a:pt x="2125" y="11794"/>
                    <a:pt x="2109" y="11787"/>
                  </a:cubicBezTo>
                  <a:cubicBezTo>
                    <a:pt x="2092" y="11780"/>
                    <a:pt x="2074" y="11788"/>
                    <a:pt x="2067" y="11804"/>
                  </a:cubicBezTo>
                  <a:lnTo>
                    <a:pt x="1944" y="12094"/>
                  </a:lnTo>
                  <a:lnTo>
                    <a:pt x="1998" y="12085"/>
                  </a:lnTo>
                  <a:lnTo>
                    <a:pt x="1791" y="11848"/>
                  </a:lnTo>
                  <a:cubicBezTo>
                    <a:pt x="1780" y="11835"/>
                    <a:pt x="1759" y="11833"/>
                    <a:pt x="1746" y="11845"/>
                  </a:cubicBezTo>
                  <a:cubicBezTo>
                    <a:pt x="1733" y="11857"/>
                    <a:pt x="1731" y="11877"/>
                    <a:pt x="1743" y="1189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2" name="Freeform 80"/>
            <p:cNvSpPr>
              <a:spLocks noEditPoints="1"/>
            </p:cNvSpPr>
            <p:nvPr/>
          </p:nvSpPr>
          <p:spPr bwMode="auto">
            <a:xfrm>
              <a:off x="3863" y="1353"/>
              <a:ext cx="415" cy="175"/>
            </a:xfrm>
            <a:custGeom>
              <a:avLst/>
              <a:gdLst>
                <a:gd name="T0" fmla="*/ 0 w 5915"/>
                <a:gd name="T1" fmla="*/ 61 h 2239"/>
                <a:gd name="T2" fmla="*/ 5847 w 5915"/>
                <a:gd name="T3" fmla="*/ 2168 h 2239"/>
                <a:gd name="T4" fmla="*/ 5869 w 5915"/>
                <a:gd name="T5" fmla="*/ 2108 h 2239"/>
                <a:gd name="T6" fmla="*/ 21 w 5915"/>
                <a:gd name="T7" fmla="*/ 0 h 2239"/>
                <a:gd name="T8" fmla="*/ 0 w 5915"/>
                <a:gd name="T9" fmla="*/ 61 h 2239"/>
                <a:gd name="T10" fmla="*/ 5557 w 5915"/>
                <a:gd name="T11" fmla="*/ 2236 h 2239"/>
                <a:gd name="T12" fmla="*/ 5915 w 5915"/>
                <a:gd name="T13" fmla="*/ 2159 h 2239"/>
                <a:gd name="T14" fmla="*/ 5689 w 5915"/>
                <a:gd name="T15" fmla="*/ 1871 h 2239"/>
                <a:gd name="T16" fmla="*/ 5644 w 5915"/>
                <a:gd name="T17" fmla="*/ 1866 h 2239"/>
                <a:gd name="T18" fmla="*/ 5638 w 5915"/>
                <a:gd name="T19" fmla="*/ 1911 h 2239"/>
                <a:gd name="T20" fmla="*/ 5833 w 5915"/>
                <a:gd name="T21" fmla="*/ 2158 h 2239"/>
                <a:gd name="T22" fmla="*/ 5851 w 5915"/>
                <a:gd name="T23" fmla="*/ 2107 h 2239"/>
                <a:gd name="T24" fmla="*/ 5544 w 5915"/>
                <a:gd name="T25" fmla="*/ 2173 h 2239"/>
                <a:gd name="T26" fmla="*/ 5519 w 5915"/>
                <a:gd name="T27" fmla="*/ 2211 h 2239"/>
                <a:gd name="T28" fmla="*/ 5557 w 5915"/>
                <a:gd name="T29" fmla="*/ 2236 h 2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15" h="2239">
                  <a:moveTo>
                    <a:pt x="0" y="61"/>
                  </a:moveTo>
                  <a:lnTo>
                    <a:pt x="5847" y="2168"/>
                  </a:lnTo>
                  <a:lnTo>
                    <a:pt x="5869" y="2108"/>
                  </a:lnTo>
                  <a:lnTo>
                    <a:pt x="21" y="0"/>
                  </a:lnTo>
                  <a:lnTo>
                    <a:pt x="0" y="61"/>
                  </a:lnTo>
                  <a:close/>
                  <a:moveTo>
                    <a:pt x="5557" y="2236"/>
                  </a:moveTo>
                  <a:lnTo>
                    <a:pt x="5915" y="2159"/>
                  </a:lnTo>
                  <a:lnTo>
                    <a:pt x="5689" y="1871"/>
                  </a:lnTo>
                  <a:cubicBezTo>
                    <a:pt x="5678" y="1857"/>
                    <a:pt x="5658" y="1855"/>
                    <a:pt x="5644" y="1866"/>
                  </a:cubicBezTo>
                  <a:cubicBezTo>
                    <a:pt x="5630" y="1877"/>
                    <a:pt x="5627" y="1897"/>
                    <a:pt x="5638" y="1911"/>
                  </a:cubicBezTo>
                  <a:lnTo>
                    <a:pt x="5833" y="2158"/>
                  </a:lnTo>
                  <a:lnTo>
                    <a:pt x="5851" y="2107"/>
                  </a:lnTo>
                  <a:lnTo>
                    <a:pt x="5544" y="2173"/>
                  </a:lnTo>
                  <a:cubicBezTo>
                    <a:pt x="5526" y="2177"/>
                    <a:pt x="5515" y="2194"/>
                    <a:pt x="5519" y="2211"/>
                  </a:cubicBezTo>
                  <a:cubicBezTo>
                    <a:pt x="5523" y="2228"/>
                    <a:pt x="5540" y="2239"/>
                    <a:pt x="5557" y="2236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3" name="Rectangle 81"/>
            <p:cNvSpPr>
              <a:spLocks noChangeArrowheads="1"/>
            </p:cNvSpPr>
            <p:nvPr/>
          </p:nvSpPr>
          <p:spPr bwMode="auto">
            <a:xfrm>
              <a:off x="5130" y="1217"/>
              <a:ext cx="536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Gotovinski</a:t>
              </a:r>
              <a:r>
                <a:rPr kumimoji="0" lang="sr-Latn-RS" altLang="sr-Latn-RS" sz="1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saldo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Rectangle 82"/>
            <p:cNvSpPr>
              <a:spLocks noChangeArrowheads="1"/>
            </p:cNvSpPr>
            <p:nvPr/>
          </p:nvSpPr>
          <p:spPr bwMode="auto">
            <a:xfrm>
              <a:off x="5020" y="1314"/>
              <a:ext cx="691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000" dirty="0">
                  <a:solidFill>
                    <a:srgbClr val="000000"/>
                  </a:solidFill>
                  <a:latin typeface="Calibri" pitchFamily="34" charset="0"/>
                </a:rPr>
                <a:t>n</a:t>
              </a:r>
              <a:r>
                <a:rPr lang="sr-Latn-RS" altLang="sr-Latn-RS" sz="1000" dirty="0" smtClean="0">
                  <a:solidFill>
                    <a:srgbClr val="000000"/>
                  </a:solidFill>
                  <a:latin typeface="Calibri" pitchFamily="34" charset="0"/>
                </a:rPr>
                <a:t>akon uravnoteženja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Freeform 83"/>
            <p:cNvSpPr>
              <a:spLocks noEditPoints="1"/>
            </p:cNvSpPr>
            <p:nvPr/>
          </p:nvSpPr>
          <p:spPr bwMode="auto">
            <a:xfrm>
              <a:off x="5266" y="1466"/>
              <a:ext cx="100" cy="632"/>
            </a:xfrm>
            <a:custGeom>
              <a:avLst/>
              <a:gdLst>
                <a:gd name="T0" fmla="*/ 715 w 715"/>
                <a:gd name="T1" fmla="*/ 5 h 4047"/>
                <a:gd name="T2" fmla="*/ 96 w 715"/>
                <a:gd name="T3" fmla="*/ 4019 h 4047"/>
                <a:gd name="T4" fmla="*/ 64 w 715"/>
                <a:gd name="T5" fmla="*/ 4014 h 4047"/>
                <a:gd name="T6" fmla="*/ 684 w 715"/>
                <a:gd name="T7" fmla="*/ 0 h 4047"/>
                <a:gd name="T8" fmla="*/ 715 w 715"/>
                <a:gd name="T9" fmla="*/ 5 h 4047"/>
                <a:gd name="T10" fmla="*/ 195 w 715"/>
                <a:gd name="T11" fmla="*/ 3908 h 4047"/>
                <a:gd name="T12" fmla="*/ 75 w 715"/>
                <a:gd name="T13" fmla="*/ 4047 h 4047"/>
                <a:gd name="T14" fmla="*/ 3 w 715"/>
                <a:gd name="T15" fmla="*/ 3879 h 4047"/>
                <a:gd name="T16" fmla="*/ 12 w 715"/>
                <a:gd name="T17" fmla="*/ 3858 h 4047"/>
                <a:gd name="T18" fmla="*/ 33 w 715"/>
                <a:gd name="T19" fmla="*/ 3866 h 4047"/>
                <a:gd name="T20" fmla="*/ 95 w 715"/>
                <a:gd name="T21" fmla="*/ 4010 h 4047"/>
                <a:gd name="T22" fmla="*/ 68 w 715"/>
                <a:gd name="T23" fmla="*/ 4006 h 4047"/>
                <a:gd name="T24" fmla="*/ 171 w 715"/>
                <a:gd name="T25" fmla="*/ 3887 h 4047"/>
                <a:gd name="T26" fmla="*/ 193 w 715"/>
                <a:gd name="T27" fmla="*/ 3886 h 4047"/>
                <a:gd name="T28" fmla="*/ 195 w 715"/>
                <a:gd name="T29" fmla="*/ 3908 h 40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15" h="4047">
                  <a:moveTo>
                    <a:pt x="715" y="5"/>
                  </a:moveTo>
                  <a:lnTo>
                    <a:pt x="96" y="4019"/>
                  </a:lnTo>
                  <a:lnTo>
                    <a:pt x="64" y="4014"/>
                  </a:lnTo>
                  <a:lnTo>
                    <a:pt x="684" y="0"/>
                  </a:lnTo>
                  <a:lnTo>
                    <a:pt x="715" y="5"/>
                  </a:lnTo>
                  <a:close/>
                  <a:moveTo>
                    <a:pt x="195" y="3908"/>
                  </a:moveTo>
                  <a:lnTo>
                    <a:pt x="75" y="4047"/>
                  </a:lnTo>
                  <a:lnTo>
                    <a:pt x="3" y="3879"/>
                  </a:lnTo>
                  <a:cubicBezTo>
                    <a:pt x="0" y="3870"/>
                    <a:pt x="4" y="3861"/>
                    <a:pt x="12" y="3858"/>
                  </a:cubicBezTo>
                  <a:cubicBezTo>
                    <a:pt x="20" y="3854"/>
                    <a:pt x="29" y="3858"/>
                    <a:pt x="33" y="3866"/>
                  </a:cubicBezTo>
                  <a:lnTo>
                    <a:pt x="95" y="4010"/>
                  </a:lnTo>
                  <a:lnTo>
                    <a:pt x="68" y="4006"/>
                  </a:lnTo>
                  <a:lnTo>
                    <a:pt x="171" y="3887"/>
                  </a:lnTo>
                  <a:cubicBezTo>
                    <a:pt x="176" y="3881"/>
                    <a:pt x="187" y="3880"/>
                    <a:pt x="193" y="3886"/>
                  </a:cubicBezTo>
                  <a:cubicBezTo>
                    <a:pt x="200" y="3891"/>
                    <a:pt x="201" y="3901"/>
                    <a:pt x="195" y="390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6" name="Freeform 84"/>
            <p:cNvSpPr>
              <a:spLocks noEditPoints="1"/>
            </p:cNvSpPr>
            <p:nvPr/>
          </p:nvSpPr>
          <p:spPr bwMode="auto">
            <a:xfrm>
              <a:off x="5066" y="1446"/>
              <a:ext cx="145" cy="303"/>
            </a:xfrm>
            <a:custGeom>
              <a:avLst/>
              <a:gdLst>
                <a:gd name="T0" fmla="*/ 1030 w 1030"/>
                <a:gd name="T1" fmla="*/ 15 h 1944"/>
                <a:gd name="T2" fmla="*/ 43 w 1030"/>
                <a:gd name="T3" fmla="*/ 1924 h 1944"/>
                <a:gd name="T4" fmla="*/ 15 w 1030"/>
                <a:gd name="T5" fmla="*/ 1909 h 1944"/>
                <a:gd name="T6" fmla="*/ 1001 w 1030"/>
                <a:gd name="T7" fmla="*/ 0 h 1944"/>
                <a:gd name="T8" fmla="*/ 1030 w 1030"/>
                <a:gd name="T9" fmla="*/ 15 h 1944"/>
                <a:gd name="T10" fmla="*/ 173 w 1030"/>
                <a:gd name="T11" fmla="*/ 1850 h 1944"/>
                <a:gd name="T12" fmla="*/ 15 w 1030"/>
                <a:gd name="T13" fmla="*/ 1944 h 1944"/>
                <a:gd name="T14" fmla="*/ 0 w 1030"/>
                <a:gd name="T15" fmla="*/ 1761 h 1944"/>
                <a:gd name="T16" fmla="*/ 15 w 1030"/>
                <a:gd name="T17" fmla="*/ 1744 h 1944"/>
                <a:gd name="T18" fmla="*/ 32 w 1030"/>
                <a:gd name="T19" fmla="*/ 1759 h 1944"/>
                <a:gd name="T20" fmla="*/ 45 w 1030"/>
                <a:gd name="T21" fmla="*/ 1915 h 1944"/>
                <a:gd name="T22" fmla="*/ 21 w 1030"/>
                <a:gd name="T23" fmla="*/ 1903 h 1944"/>
                <a:gd name="T24" fmla="*/ 156 w 1030"/>
                <a:gd name="T25" fmla="*/ 1823 h 1944"/>
                <a:gd name="T26" fmla="*/ 178 w 1030"/>
                <a:gd name="T27" fmla="*/ 1828 h 1944"/>
                <a:gd name="T28" fmla="*/ 173 w 1030"/>
                <a:gd name="T29" fmla="*/ 1850 h 19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30" h="1944">
                  <a:moveTo>
                    <a:pt x="1030" y="15"/>
                  </a:moveTo>
                  <a:lnTo>
                    <a:pt x="43" y="1924"/>
                  </a:lnTo>
                  <a:lnTo>
                    <a:pt x="15" y="1909"/>
                  </a:lnTo>
                  <a:lnTo>
                    <a:pt x="1001" y="0"/>
                  </a:lnTo>
                  <a:lnTo>
                    <a:pt x="1030" y="15"/>
                  </a:lnTo>
                  <a:close/>
                  <a:moveTo>
                    <a:pt x="173" y="1850"/>
                  </a:moveTo>
                  <a:lnTo>
                    <a:pt x="15" y="1944"/>
                  </a:lnTo>
                  <a:lnTo>
                    <a:pt x="0" y="1761"/>
                  </a:lnTo>
                  <a:cubicBezTo>
                    <a:pt x="0" y="1753"/>
                    <a:pt x="6" y="1745"/>
                    <a:pt x="15" y="1744"/>
                  </a:cubicBezTo>
                  <a:cubicBezTo>
                    <a:pt x="24" y="1743"/>
                    <a:pt x="32" y="1750"/>
                    <a:pt x="32" y="1759"/>
                  </a:cubicBezTo>
                  <a:lnTo>
                    <a:pt x="45" y="1915"/>
                  </a:lnTo>
                  <a:lnTo>
                    <a:pt x="21" y="1903"/>
                  </a:lnTo>
                  <a:lnTo>
                    <a:pt x="156" y="1823"/>
                  </a:lnTo>
                  <a:cubicBezTo>
                    <a:pt x="164" y="1818"/>
                    <a:pt x="174" y="1821"/>
                    <a:pt x="178" y="1828"/>
                  </a:cubicBezTo>
                  <a:cubicBezTo>
                    <a:pt x="183" y="1836"/>
                    <a:pt x="180" y="1846"/>
                    <a:pt x="173" y="185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7" name="Rectangle 85"/>
            <p:cNvSpPr>
              <a:spLocks noChangeArrowheads="1"/>
            </p:cNvSpPr>
            <p:nvPr/>
          </p:nvSpPr>
          <p:spPr bwMode="auto">
            <a:xfrm>
              <a:off x="3980" y="2804"/>
              <a:ext cx="1110" cy="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Sigurnosna rezerva</a:t>
              </a:r>
              <a:r>
                <a:rPr kumimoji="0" lang="sr-Latn-RS" altLang="sr-Latn-RS" sz="10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sr-Latn-RS" altLang="sr-Latn-R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= 2,5 milijarde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31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219200"/>
          </a:xfrm>
        </p:spPr>
        <p:txBody>
          <a:bodyPr/>
          <a:lstStyle/>
          <a:p>
            <a:r>
              <a:rPr dirty="0" smtClean="0"/>
              <a:t>Gotovinske rezerve u praksi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472608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4000" dirty="0"/>
              <a:t>Nekoliko sjevernoeuropskih zemalja posluje s gotovinskim saldima u središnjoj banci &lt;&lt; 0,1 % godišnjih rashoda središnje države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sz="3500" dirty="0"/>
              <a:t>Ali imaju likvidna novčana tržišta, sofisticirano aktivno upravljanje novčanim sredstvima. Neki planiraju „dugu poziciju“ tj. ulaganja u gotovinskoj imovini i posudbu trećim osobama samo kad je ta pozicija sigurna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sz="3500" dirty="0"/>
              <a:t>Presušivanje likvidnosti tijekom financijske krize potaknulo je neke da budu oprezniji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4000" dirty="0"/>
              <a:t>Neki drugi pristupi – važnost naglašavanja razboritosti: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sz="3500" dirty="0"/>
              <a:t>Ciljni saldo izračunat kao sigurnosna rezerva u slučaju nepovoljnih tržišnih uvjeta – zatvaranja tržišta ili većih troškova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GB" sz="3300" dirty="0" smtClean="0"/>
              <a:t>ovisi o očekivanom vremenu povratka na normalu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sz="3500" dirty="0" smtClean="0"/>
              <a:t>Održavanje salda barem jednako velikog kao i otkup duga koji dospijeva sljedeći mjesec, implicitno omogućuje neuspjelu aukciju</a:t>
            </a:r>
            <a:endParaRPr lang="hr-HR" sz="35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sz="3500" dirty="0"/>
              <a:t>Da bi se osiguralo izvršenje proračuna ili otplata duga za (X) mjeseci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sz="3500" dirty="0"/>
              <a:t>U Italiji je postojao pravni uvjet (sve do 2011.) da salda prelaze 10 milijardi eura; vrhunac kumulativne neto vrijednosti odljeva dosegnutih u nekom razdoblju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4000" dirty="0"/>
              <a:t>Ali rezerva ima oportunitetni trošak; postoji kompromis s oprezom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9634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596" y="-99392"/>
            <a:ext cx="7772400" cy="1219200"/>
          </a:xfrm>
        </p:spPr>
        <p:txBody>
          <a:bodyPr/>
          <a:lstStyle/>
          <a:p>
            <a:r>
              <a:rPr dirty="0" smtClean="0"/>
              <a:t>Istraživanje Svjetske banke* –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142139"/>
            <a:ext cx="7344816" cy="502316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Prednosti rezerve većinom </a:t>
            </a:r>
            <a:r>
              <a:rPr dirty="0" err="1" smtClean="0"/>
              <a:t>su</a:t>
            </a:r>
            <a:r>
              <a:rPr dirty="0" smtClean="0"/>
              <a:t> </a:t>
            </a:r>
            <a:r>
              <a:rPr dirty="0" err="1" smtClean="0"/>
              <a:t>prepoznate</a:t>
            </a:r>
            <a:r>
              <a:rPr lang="hr-HR" dirty="0" smtClean="0"/>
              <a:t> </a:t>
            </a:r>
            <a:r>
              <a:rPr dirty="0" smtClean="0"/>
              <a:t>(11 odgovora)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Ali motivi se razlikuju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Različita težišta između transakcija/volatilnosti i financijskoih poteškoća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Neke su zemlje (Mađarska, Urugvaj) navele potrebu za podrškom poslovima upravljanja dugom; npr. otkupi ili smanjenjem financijskog rizika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Različita gledišta na procjenu tržišta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Cilj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Često izražen u mjesecima financiranja; bilo da je riječ o redovitim tokovima ili konkretnim skupnim tokovima (otplate, aukcije)</a:t>
            </a:r>
            <a:endParaRPr lang="hr-HR" dirty="0" smtClean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Neke zemlje nemaju formalnu rezervu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Možda zbog previše novčanih sredstava ili jednostavnog pristupa novčanim sredstvima (Čile, Poljska, Kolumbija) ili nedovoljno novčanih sredstava (Kenija, Nigerija)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Sve zemlje imaju neki oblik sigurnosne mreže (zaduživanje kod središnje banke i/ili preko noći kod poslovnih banaka)</a:t>
            </a:r>
            <a:endParaRPr lang="hr-HR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2483768" y="6158629"/>
            <a:ext cx="6480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800" i="1" dirty="0" smtClean="0">
                <a:latin typeface="+mn-lt"/>
              </a:rPr>
              <a:t>*Skupina Svjetske banke za tržišta kapitala: razgovor s kolegama stručnjacima – svibanj 2014. </a:t>
            </a:r>
            <a:endParaRPr lang="hr-HR" sz="18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45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Istraživanje Svjetske banke –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608" y="3356992"/>
            <a:ext cx="6624736" cy="3168352"/>
          </a:xfrm>
          <a:ln w="12700">
            <a:solidFill>
              <a:srgbClr val="000099"/>
            </a:solidFill>
          </a:ln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</a:pPr>
            <a:r>
              <a:rPr lang="en-GB" sz="4000" dirty="0" smtClean="0"/>
              <a:t>Neka pitanja koja su proizašla iz istraživanja</a:t>
            </a:r>
            <a:endParaRPr lang="hr-HR" sz="4000" dirty="0"/>
          </a:p>
          <a:p>
            <a:pPr lvl="1">
              <a:lnSpc>
                <a:spcPct val="110000"/>
              </a:lnSpc>
            </a:pPr>
            <a:r>
              <a:rPr lang="en-GB" sz="3600" dirty="0"/>
              <a:t>Odakle dolaze praktična pravila – jesu li proizvoljna?</a:t>
            </a:r>
          </a:p>
          <a:p>
            <a:pPr lvl="2">
              <a:lnSpc>
                <a:spcPct val="110000"/>
              </a:lnSpc>
            </a:pPr>
            <a:r>
              <a:rPr lang="en-GB" sz="3300" dirty="0"/>
              <a:t>Zašto tri ili 12 mjeseci za otplatu duga, zašto ne šest mjeseci?</a:t>
            </a:r>
          </a:p>
          <a:p>
            <a:pPr lvl="2">
              <a:lnSpc>
                <a:spcPct val="110000"/>
              </a:lnSpc>
            </a:pPr>
            <a:r>
              <a:rPr lang="en-GB" sz="3300" dirty="0"/>
              <a:t>U zemljama koje su dale odgovor, financijska kriza nije dovela do povećanja (za razliku od Europe)</a:t>
            </a:r>
          </a:p>
          <a:p>
            <a:pPr lvl="1">
              <a:lnSpc>
                <a:spcPct val="110000"/>
              </a:lnSpc>
            </a:pPr>
            <a:r>
              <a:rPr lang="en-GB" sz="3600" dirty="0" smtClean="0"/>
              <a:t>Jesu li salda za refinanciranje dio rezerve?  Prijedlog odvojenog upravljanja</a:t>
            </a:r>
            <a:endParaRPr lang="hr-HR" sz="3600" dirty="0" smtClean="0"/>
          </a:p>
          <a:p>
            <a:pPr lvl="1">
              <a:lnSpc>
                <a:spcPct val="110000"/>
              </a:lnSpc>
            </a:pPr>
            <a:r>
              <a:rPr lang="en-GB" sz="3600" dirty="0" smtClean="0"/>
              <a:t>Postoji li potreba za odvojenom rezervom za devizno tržište?</a:t>
            </a:r>
            <a:endParaRPr lang="hr-HR" sz="3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608" y="1268760"/>
            <a:ext cx="7406208" cy="2088232"/>
          </a:xfrm>
        </p:spPr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</a:pPr>
            <a:r>
              <a:rPr lang="en-GB" sz="4000" dirty="0"/>
              <a:t>Urugvaj – drukačiji pristup</a:t>
            </a:r>
          </a:p>
          <a:p>
            <a:pPr lvl="1">
              <a:spcBef>
                <a:spcPts val="600"/>
              </a:spcBef>
            </a:pPr>
            <a:r>
              <a:rPr lang="en-GB" sz="3600" dirty="0"/>
              <a:t>Deficit + amortizacija 12 mjeseci (= 4 % BDP-a)</a:t>
            </a:r>
          </a:p>
          <a:p>
            <a:pPr lvl="1">
              <a:spcBef>
                <a:spcPts val="600"/>
              </a:spcBef>
            </a:pPr>
            <a:r>
              <a:rPr lang="en-GB" sz="3600" dirty="0"/>
              <a:t>Na temelju vjerojatnosti da je tržište„zatvoreno“</a:t>
            </a:r>
          </a:p>
          <a:p>
            <a:pPr lvl="2">
              <a:spcBef>
                <a:spcPts val="600"/>
              </a:spcBef>
            </a:pPr>
            <a:r>
              <a:rPr lang="en-GB" sz="3300" dirty="0"/>
              <a:t>„zatvoreno“ = indeks obveznica tržišta u nastajanju (EMBI) + 20 % &gt; kretanja; ili Urugvaj plaća 200 baznih poena &gt;EMBI+</a:t>
            </a:r>
          </a:p>
          <a:p>
            <a:pPr lvl="2">
              <a:spcBef>
                <a:spcPts val="600"/>
              </a:spcBef>
            </a:pPr>
            <a:r>
              <a:rPr lang="en-GB" sz="3300" dirty="0"/>
              <a:t>Usredotočenost samo na vanjsko zaduživanje – nejasno zašto</a:t>
            </a:r>
          </a:p>
          <a:p>
            <a:endParaRPr lang="hr-HR" sz="2200" dirty="0"/>
          </a:p>
        </p:txBody>
      </p:sp>
    </p:spTree>
    <p:extLst>
      <p:ext uri="{BB962C8B-B14F-4D97-AF65-F5344CB8AC3E}">
        <p14:creationId xmlns:p14="http://schemas.microsoft.com/office/powerpoint/2010/main" val="52451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-30832"/>
            <a:ext cx="7772400" cy="1219200"/>
          </a:xfrm>
        </p:spPr>
        <p:txBody>
          <a:bodyPr/>
          <a:lstStyle/>
          <a:p>
            <a:r>
              <a:rPr dirty="0" smtClean="0"/>
              <a:t>Ulaganje rezerve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88368"/>
            <a:ext cx="7772400" cy="5400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</a:pPr>
            <a:r>
              <a:rPr dirty="0" smtClean="0"/>
              <a:t>Normalna je pretpostavka da se rezerva nalazi kod središnje banke</a:t>
            </a:r>
          </a:p>
          <a:p>
            <a:pPr lvl="1">
              <a:lnSpc>
                <a:spcPct val="110000"/>
              </a:lnSpc>
            </a:pPr>
            <a:r>
              <a:rPr dirty="0" smtClean="0"/>
              <a:t>Dio jedinstvenog računa riznice (JRR-a) – kao što je slučaj iz istraživanja</a:t>
            </a:r>
          </a:p>
          <a:p>
            <a:pPr lvl="1">
              <a:lnSpc>
                <a:spcPct val="110000"/>
              </a:lnSpc>
            </a:pPr>
            <a:r>
              <a:rPr dirty="0" smtClean="0"/>
              <a:t>Izbjegava se kredit ili likvidnosni rizik</a:t>
            </a:r>
          </a:p>
          <a:p>
            <a:pPr lvl="1">
              <a:lnSpc>
                <a:spcPct val="110000"/>
              </a:lnSpc>
            </a:pPr>
            <a:r>
              <a:rPr dirty="0" smtClean="0"/>
              <a:t>Ako se uspijeva aktivno upravljati novčanim sredstvima kako bi JRR bio blizu rezerve nema štetnih posljedica za monetarnu politiku</a:t>
            </a:r>
          </a:p>
          <a:p>
            <a:pPr lvl="1">
              <a:lnSpc>
                <a:spcPct val="110000"/>
              </a:lnSpc>
            </a:pPr>
            <a:r>
              <a:rPr dirty="0" smtClean="0"/>
              <a:t>Trebalo bi se kompenzirati po bezrizičnoj tržišnoj stopi (bliskoj političkoj stopi) – koja odražava oportunitetni trošak kako bi se dali pravi poticaji</a:t>
            </a:r>
          </a:p>
          <a:p>
            <a:pPr>
              <a:lnSpc>
                <a:spcPct val="110000"/>
              </a:lnSpc>
            </a:pPr>
            <a:r>
              <a:rPr dirty="0" smtClean="0"/>
              <a:t>Postoje i druge opcije</a:t>
            </a:r>
          </a:p>
          <a:p>
            <a:pPr lvl="1">
              <a:lnSpc>
                <a:spcPct val="110000"/>
              </a:lnSpc>
            </a:pPr>
            <a:r>
              <a:rPr dirty="0" smtClean="0"/>
              <a:t>Depoziti kod poslovnih banaka, ali treba paziti </a:t>
            </a:r>
          </a:p>
          <a:p>
            <a:pPr lvl="2">
              <a:lnSpc>
                <a:spcPct val="110000"/>
              </a:lnSpc>
            </a:pPr>
            <a:r>
              <a:rPr dirty="0" smtClean="0"/>
              <a:t>na kreditni rizik osim ako nije pokriven (ili obrnuti sporazum o reotkupu)</a:t>
            </a:r>
          </a:p>
          <a:p>
            <a:pPr lvl="2">
              <a:lnSpc>
                <a:spcPct val="110000"/>
              </a:lnSpc>
            </a:pPr>
            <a:r>
              <a:rPr dirty="0" smtClean="0"/>
              <a:t>likvidnosni rizik osim kad je kratkoročan (prekid oročenja povlači sa sobom kaznu)</a:t>
            </a:r>
          </a:p>
          <a:p>
            <a:pPr lvl="1">
              <a:lnSpc>
                <a:spcPct val="110000"/>
              </a:lnSpc>
            </a:pPr>
            <a:r>
              <a:rPr dirty="0" smtClean="0"/>
              <a:t>Uzajamni fondovi tržišta novca – ali navedena likvidnost može biti samo iluzija</a:t>
            </a:r>
          </a:p>
          <a:p>
            <a:pPr lvl="1">
              <a:lnSpc>
                <a:spcPct val="110000"/>
              </a:lnSpc>
            </a:pPr>
            <a:r>
              <a:rPr dirty="0" smtClean="0"/>
              <a:t>Kreditne linije – mogu nestati tijekom financijskih poteškoća</a:t>
            </a:r>
          </a:p>
          <a:p>
            <a:pPr>
              <a:lnSpc>
                <a:spcPct val="110000"/>
              </a:lnSpc>
            </a:pPr>
            <a:r>
              <a:rPr dirty="0" smtClean="0"/>
              <a:t>Takve su opcije prikladnije za fondove gotovinskih rezervi povrh rezerve (idući slajd)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4265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Pregled</a:t>
            </a:r>
            <a:endParaRPr lang="hr-H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00826" y="1628800"/>
            <a:ext cx="7920880" cy="482453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dirty="0" smtClean="0"/>
              <a:t>Gotovinska rezerva</a:t>
            </a:r>
          </a:p>
          <a:p>
            <a:pPr lvl="1">
              <a:spcBef>
                <a:spcPts val="600"/>
              </a:spcBef>
            </a:pPr>
            <a:r>
              <a:rPr dirty="0" smtClean="0"/>
              <a:t>Što je i zašto nam je potrebna</a:t>
            </a:r>
          </a:p>
          <a:p>
            <a:pPr>
              <a:spcBef>
                <a:spcPts val="600"/>
              </a:spcBef>
            </a:pPr>
            <a:r>
              <a:rPr dirty="0" smtClean="0"/>
              <a:t>Utvrđivanje rezerve</a:t>
            </a:r>
          </a:p>
          <a:p>
            <a:pPr lvl="1">
              <a:spcBef>
                <a:spcPts val="600"/>
              </a:spcBef>
            </a:pPr>
            <a:r>
              <a:rPr dirty="0" smtClean="0"/>
              <a:t>Važnost predviđanja</a:t>
            </a:r>
          </a:p>
          <a:p>
            <a:pPr lvl="1">
              <a:spcBef>
                <a:spcPts val="600"/>
              </a:spcBef>
            </a:pPr>
            <a:r>
              <a:rPr dirty="0" smtClean="0"/>
              <a:t>Transakcijska rezerva i rezerva kao mjera predostrožnosti (sigurnosna rezerva)</a:t>
            </a:r>
          </a:p>
          <a:p>
            <a:pPr>
              <a:spcBef>
                <a:spcPts val="600"/>
              </a:spcBef>
            </a:pPr>
            <a:r>
              <a:rPr dirty="0" smtClean="0"/>
              <a:t>Međunarodni primjeri</a:t>
            </a:r>
          </a:p>
          <a:p>
            <a:pPr>
              <a:spcBef>
                <a:spcPts val="600"/>
              </a:spcBef>
            </a:pPr>
            <a:r>
              <a:rPr dirty="0" smtClean="0"/>
              <a:t>Rezerva i ostali viškovi</a:t>
            </a:r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Upravljanje strukturnim viškom</a:t>
            </a:r>
            <a:endParaRPr lang="hr-H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282" y="1371600"/>
            <a:ext cx="7772400" cy="5184576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Iznosima koji prelaze gotovinsku rezervu, a nisu dio upravljanja dnevnim fluktuacijama, trebalo bi se upravljati odvojeno (ili ih upotrijebiti za otplatu duga)</a:t>
            </a:r>
            <a:endParaRPr lang="hr-HR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Strukturna gotovinska rezerva, stabilizacijski fond, državni fond bogatstva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Upravitelji novčanim sredstvima odgovorni su samo za kratkoročna ulaganja koja su dio postupka uravnoteženja novčanog toka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Većinom depoziti ili sporazumi o reotkupu s rokom dospijeća &lt; 3 mjeseca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Upravljanje strukturnim viškom podložno je različitim kriterijima, s različitim upraviteljima i različitim okvirom upravljanja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Vlastiti ciljevi, raspodjela imovine (povezana s ciljevima bilance), izvješćivanje o radu</a:t>
            </a:r>
            <a:endParaRPr lang="hr-HR" dirty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Dio viška još se može uložiti u relativno kratkotrajnu imovinu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Posebice ako je tržište novca slabo ili volatilno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Sastoji se od rezervnog izvora likvidnosti u slučaju problema s upravljanjem novčanim sredstvima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Primjeri: tromjesečni gotovinski fond 3G u Ujedinjenoj Kraljevini; fond za tržišnu likvidnost u Peruu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638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0"/>
            <a:ext cx="7772400" cy="1219200"/>
          </a:xfrm>
        </p:spPr>
        <p:txBody>
          <a:bodyPr/>
          <a:lstStyle/>
          <a:p>
            <a:r>
              <a:rPr dirty="0" smtClean="0"/>
              <a:t>Neki (općeniti) zaključci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340768"/>
            <a:ext cx="7772400" cy="504056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dirty="0" smtClean="0"/>
              <a:t>Gotovinske rezerve su samo jedan dio „plana kontinuiteta financiranja” </a:t>
            </a:r>
            <a:endParaRPr lang="hr-HR" dirty="0"/>
          </a:p>
          <a:p>
            <a:pPr>
              <a:lnSpc>
                <a:spcPct val="110000"/>
              </a:lnSpc>
            </a:pPr>
            <a:r>
              <a:rPr dirty="0" smtClean="0"/>
              <a:t>Treba razmotriti:</a:t>
            </a:r>
          </a:p>
          <a:p>
            <a:pPr lvl="1">
              <a:lnSpc>
                <a:spcPct val="110000"/>
              </a:lnSpc>
            </a:pPr>
            <a:r>
              <a:rPr dirty="0" smtClean="0"/>
              <a:t>pozadinsku volatilnost</a:t>
            </a:r>
          </a:p>
          <a:p>
            <a:pPr lvl="1">
              <a:lnSpc>
                <a:spcPct val="110000"/>
              </a:lnSpc>
            </a:pPr>
            <a:r>
              <a:rPr dirty="0" smtClean="0"/>
              <a:t>sposobnost predviđanja i upotrebe tih predviđanja</a:t>
            </a:r>
            <a:endParaRPr lang="hr-HR" dirty="0"/>
          </a:p>
          <a:p>
            <a:pPr lvl="1">
              <a:lnSpc>
                <a:spcPct val="110000"/>
              </a:lnSpc>
            </a:pPr>
            <a:r>
              <a:rPr dirty="0" smtClean="0"/>
              <a:t>sposobnost reagiranja </a:t>
            </a:r>
            <a:endParaRPr lang="hr-HR" dirty="0"/>
          </a:p>
          <a:p>
            <a:pPr lvl="1">
              <a:lnSpc>
                <a:spcPct val="110000"/>
              </a:lnSpc>
            </a:pPr>
            <a:r>
              <a:rPr dirty="0" smtClean="0"/>
              <a:t>sigurnosne mreže</a:t>
            </a:r>
          </a:p>
          <a:p>
            <a:pPr>
              <a:lnSpc>
                <a:spcPct val="110000"/>
              </a:lnSpc>
            </a:pPr>
            <a:r>
              <a:rPr dirty="0" smtClean="0"/>
              <a:t>Razlikovati transakcijske rezerve i sigurnosne rezerve ili rezerve kao mjere predostrožnosti</a:t>
            </a:r>
          </a:p>
          <a:p>
            <a:pPr>
              <a:lnSpc>
                <a:spcPct val="110000"/>
              </a:lnSpc>
            </a:pPr>
            <a:r>
              <a:rPr dirty="0" smtClean="0"/>
              <a:t>Izbjegavati formulaični pristup: utvrditi pokretače i razmotriti oportunitetni trošak</a:t>
            </a:r>
          </a:p>
          <a:p>
            <a:pPr>
              <a:lnSpc>
                <a:spcPct val="110000"/>
              </a:lnSpc>
            </a:pPr>
            <a:r>
              <a:rPr dirty="0" smtClean="0"/>
              <a:t>Postoje li signalizacijske prednosti od procjene tržišta?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6732240" y="611971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0099"/>
                </a:solidFill>
                <a:latin typeface="+mj-lt"/>
              </a:rPr>
              <a:t>Hvala!</a:t>
            </a:r>
            <a:endParaRPr lang="hr-HR" sz="2800" b="1" dirty="0">
              <a:solidFill>
                <a:srgbClr val="000099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1022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Zašto nam je potrebna gotovinska rezerva?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772400" cy="5009728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Što je gotovinska rezerva?</a:t>
            </a:r>
            <a:endParaRPr lang="hr-HR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„Minimalna visina gotovinskog salda koja osigurava ispunjavanje svakodnevnih potreba za novčanim sredstvima, u svako doba, u svim okolnostima, uzimajući u obzir dostupnost drugih izvora likvidnosti“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Zašto nam je potrebna?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Kako bismo savladali svakodnevnu volatilnost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Kako bismo se nosili s pogreškama u predviđanju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Kako bismo prebrodili financijske poteškoće ili krizu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16811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044352"/>
          </a:xfrm>
        </p:spPr>
        <p:txBody>
          <a:bodyPr/>
          <a:lstStyle/>
          <a:p>
            <a:r>
              <a:rPr dirty="0" smtClean="0"/>
              <a:t>Novi rizici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277" y="1268760"/>
            <a:ext cx="7777699" cy="5472608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</a:pPr>
            <a:r>
              <a:rPr lang="en-GB" sz="2600" dirty="0">
                <a:solidFill>
                  <a:srgbClr val="000000"/>
                </a:solidFill>
              </a:rPr>
              <a:t>Oduvijek je bila jasna potreba za gotovinskim rezervama, ali je financijska kriza privukla dodatnu pažnju na njih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200" dirty="0" smtClean="0"/>
              <a:t>Rizik da domaće (ne samo devizno) tržište presuši</a:t>
            </a:r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en-GB" sz="2200" dirty="0" smtClean="0"/>
              <a:t>Likvidnosni rizik; pad aktivnosti na (posebice) međubankarskom tržištu i tržištu sporazuma o reotkupu (REPO-a)</a:t>
            </a:r>
            <a:endParaRPr lang="hr-HR" sz="2200" dirty="0"/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200" dirty="0"/>
              <a:t>Nekoliko je zemalja povećalo svoje gotovinske rezerve (posebice u Europi)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GB" sz="2200" dirty="0"/>
              <a:t>Prepoznata važnost „plana kontinuiteta financiranja“</a:t>
            </a:r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en-GB" sz="2200" dirty="0" smtClean="0"/>
              <a:t>Gotovinske rezerve čine samo dio toga</a:t>
            </a:r>
            <a:endParaRPr lang="hr-HR" sz="2200" dirty="0"/>
          </a:p>
          <a:p>
            <a:pPr lvl="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</a:pPr>
            <a:r>
              <a:rPr dirty="0" smtClean="0"/>
              <a:t>Napomena: gotovinska je rezerva odvojena od strukturnih viškova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</a:pPr>
            <a:r>
              <a:rPr lang="en-GB" sz="2400" dirty="0"/>
              <a:t>Upravitelji novčanim sredstvima nadziru novčana sredstva ili investicije koji su potrebni u kratkom roku (manje od tri mjeseca?)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</a:pPr>
            <a:r>
              <a:rPr lang="en-GB" sz="2400" dirty="0" smtClean="0"/>
              <a:t>Svakim se viškom treba upravljati odvojeno – vidjeti u nastavku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</a:pPr>
            <a:r>
              <a:rPr lang="en-GB" sz="2400" dirty="0" smtClean="0"/>
              <a:t>Još uvijek može biti isplativo posuditi da bi se upravljalo volatilnošću novca (uz širu korist za tržište novca)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07063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848600" cy="1219200"/>
          </a:xfrm>
        </p:spPr>
        <p:txBody>
          <a:bodyPr/>
          <a:lstStyle/>
          <a:p>
            <a:r>
              <a:rPr dirty="0" smtClean="0"/>
              <a:t>Novčani tokovi i gotovinska salda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196752"/>
            <a:ext cx="7200726" cy="5328097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en-GB" sz="2400" dirty="0"/>
              <a:t>Učinkovito upravljanje novčanim sredstvima zahtjeva upravljanje i tokovima i saldima</a:t>
            </a:r>
            <a:endParaRPr lang="hr-HR" sz="2400" dirty="0" smtClean="0"/>
          </a:p>
          <a:p>
            <a:pPr>
              <a:spcBef>
                <a:spcPts val="600"/>
              </a:spcBef>
            </a:pPr>
            <a:r>
              <a:rPr lang="en-US" sz="2400" dirty="0" smtClean="0"/>
              <a:t>Pitanja prilikom upravljanja novčanim tokovima...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Koliko novčanih sredstava ulazi i izlazi tijekom svakog razdoblja?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Kako možemo uravnotežiti tokove te istovremeno ostvariti ciljani gotovinski saldo?</a:t>
            </a:r>
            <a:endParaRPr lang="hr-HR" sz="2000" dirty="0"/>
          </a:p>
          <a:p>
            <a:pPr>
              <a:spcBef>
                <a:spcPts val="600"/>
              </a:spcBef>
            </a:pPr>
            <a:r>
              <a:rPr lang="en-US" sz="2400" dirty="0"/>
              <a:t>Pitanja prilikom upravljanja gotovinskim saldom...</a:t>
            </a:r>
          </a:p>
          <a:p>
            <a:pPr lvl="1">
              <a:spcBef>
                <a:spcPts val="600"/>
              </a:spcBef>
            </a:pPr>
            <a:r>
              <a:rPr lang="en-US" sz="2000" dirty="0"/>
              <a:t>Koje mjere poduzimamo kako bismo osigurali da nam je dostupan potreban novčani iznos?</a:t>
            </a:r>
            <a:r>
              <a:rPr dirty="0" smtClean="0"/>
              <a:t> </a:t>
            </a:r>
          </a:p>
          <a:p>
            <a:pPr lvl="1">
              <a:spcBef>
                <a:spcPts val="600"/>
              </a:spcBef>
            </a:pPr>
            <a:r>
              <a:rPr lang="en-GB" sz="2000" dirty="0"/>
              <a:t>Kako da pravilno iskoristimo privremene viškove?</a:t>
            </a:r>
          </a:p>
          <a:p>
            <a:pPr>
              <a:spcBef>
                <a:spcPts val="600"/>
              </a:spcBef>
            </a:pPr>
            <a:r>
              <a:rPr lang="en-GB" sz="2400" dirty="0" smtClean="0"/>
              <a:t>Vladama je potreban pristup likvidnosti – što podrazumijeva gotovinska salda </a:t>
            </a: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GB" sz="2000" dirty="0" smtClean="0"/>
              <a:t>Moramo utvrditi minimalni iznos</a:t>
            </a:r>
          </a:p>
        </p:txBody>
      </p:sp>
    </p:spTree>
    <p:extLst>
      <p:ext uri="{BB962C8B-B14F-4D97-AF65-F5344CB8AC3E}">
        <p14:creationId xmlns:p14="http://schemas.microsoft.com/office/powerpoint/2010/main" val="73097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16096" y="29152"/>
            <a:ext cx="7772400" cy="1219200"/>
          </a:xfrm>
        </p:spPr>
        <p:txBody>
          <a:bodyPr/>
          <a:lstStyle/>
          <a:p>
            <a:r>
              <a:rPr dirty="0" smtClean="0"/>
              <a:t>Utvrđivanje gotovinske rezerve</a:t>
            </a:r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17500" y="1125538"/>
            <a:ext cx="8569325" cy="5603875"/>
            <a:chOff x="200" y="709"/>
            <a:chExt cx="5398" cy="3530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200" y="709"/>
              <a:ext cx="5398" cy="3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202" y="711"/>
              <a:ext cx="5394" cy="35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466" y="841"/>
              <a:ext cx="5010" cy="304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466" y="838"/>
              <a:ext cx="5010" cy="2670"/>
            </a:xfrm>
            <a:custGeom>
              <a:avLst/>
              <a:gdLst>
                <a:gd name="T0" fmla="*/ 0 w 5010"/>
                <a:gd name="T1" fmla="*/ 2664 h 2670"/>
                <a:gd name="T2" fmla="*/ 5010 w 5010"/>
                <a:gd name="T3" fmla="*/ 2664 h 2670"/>
                <a:gd name="T4" fmla="*/ 5010 w 5010"/>
                <a:gd name="T5" fmla="*/ 2670 h 2670"/>
                <a:gd name="T6" fmla="*/ 0 w 5010"/>
                <a:gd name="T7" fmla="*/ 2670 h 2670"/>
                <a:gd name="T8" fmla="*/ 0 w 5010"/>
                <a:gd name="T9" fmla="*/ 2664 h 2670"/>
                <a:gd name="T10" fmla="*/ 0 w 5010"/>
                <a:gd name="T11" fmla="*/ 2285 h 2670"/>
                <a:gd name="T12" fmla="*/ 5010 w 5010"/>
                <a:gd name="T13" fmla="*/ 2285 h 2670"/>
                <a:gd name="T14" fmla="*/ 5010 w 5010"/>
                <a:gd name="T15" fmla="*/ 2290 h 2670"/>
                <a:gd name="T16" fmla="*/ 0 w 5010"/>
                <a:gd name="T17" fmla="*/ 2290 h 2670"/>
                <a:gd name="T18" fmla="*/ 0 w 5010"/>
                <a:gd name="T19" fmla="*/ 2285 h 2670"/>
                <a:gd name="T20" fmla="*/ 0 w 5010"/>
                <a:gd name="T21" fmla="*/ 1904 h 2670"/>
                <a:gd name="T22" fmla="*/ 5010 w 5010"/>
                <a:gd name="T23" fmla="*/ 1904 h 2670"/>
                <a:gd name="T24" fmla="*/ 5010 w 5010"/>
                <a:gd name="T25" fmla="*/ 1909 h 2670"/>
                <a:gd name="T26" fmla="*/ 0 w 5010"/>
                <a:gd name="T27" fmla="*/ 1909 h 2670"/>
                <a:gd name="T28" fmla="*/ 0 w 5010"/>
                <a:gd name="T29" fmla="*/ 1904 h 2670"/>
                <a:gd name="T30" fmla="*/ 0 w 5010"/>
                <a:gd name="T31" fmla="*/ 1523 h 2670"/>
                <a:gd name="T32" fmla="*/ 5010 w 5010"/>
                <a:gd name="T33" fmla="*/ 1523 h 2670"/>
                <a:gd name="T34" fmla="*/ 5010 w 5010"/>
                <a:gd name="T35" fmla="*/ 1528 h 2670"/>
                <a:gd name="T36" fmla="*/ 0 w 5010"/>
                <a:gd name="T37" fmla="*/ 1528 h 2670"/>
                <a:gd name="T38" fmla="*/ 0 w 5010"/>
                <a:gd name="T39" fmla="*/ 1523 h 2670"/>
                <a:gd name="T40" fmla="*/ 0 w 5010"/>
                <a:gd name="T41" fmla="*/ 1142 h 2670"/>
                <a:gd name="T42" fmla="*/ 5010 w 5010"/>
                <a:gd name="T43" fmla="*/ 1142 h 2670"/>
                <a:gd name="T44" fmla="*/ 5010 w 5010"/>
                <a:gd name="T45" fmla="*/ 1147 h 2670"/>
                <a:gd name="T46" fmla="*/ 0 w 5010"/>
                <a:gd name="T47" fmla="*/ 1147 h 2670"/>
                <a:gd name="T48" fmla="*/ 0 w 5010"/>
                <a:gd name="T49" fmla="*/ 1142 h 2670"/>
                <a:gd name="T50" fmla="*/ 0 w 5010"/>
                <a:gd name="T51" fmla="*/ 761 h 2670"/>
                <a:gd name="T52" fmla="*/ 5010 w 5010"/>
                <a:gd name="T53" fmla="*/ 761 h 2670"/>
                <a:gd name="T54" fmla="*/ 5010 w 5010"/>
                <a:gd name="T55" fmla="*/ 767 h 2670"/>
                <a:gd name="T56" fmla="*/ 0 w 5010"/>
                <a:gd name="T57" fmla="*/ 767 h 2670"/>
                <a:gd name="T58" fmla="*/ 0 w 5010"/>
                <a:gd name="T59" fmla="*/ 761 h 2670"/>
                <a:gd name="T60" fmla="*/ 0 w 5010"/>
                <a:gd name="T61" fmla="*/ 380 h 2670"/>
                <a:gd name="T62" fmla="*/ 5010 w 5010"/>
                <a:gd name="T63" fmla="*/ 380 h 2670"/>
                <a:gd name="T64" fmla="*/ 5010 w 5010"/>
                <a:gd name="T65" fmla="*/ 386 h 2670"/>
                <a:gd name="T66" fmla="*/ 0 w 5010"/>
                <a:gd name="T67" fmla="*/ 386 h 2670"/>
                <a:gd name="T68" fmla="*/ 0 w 5010"/>
                <a:gd name="T69" fmla="*/ 380 h 2670"/>
                <a:gd name="T70" fmla="*/ 0 w 5010"/>
                <a:gd name="T71" fmla="*/ 0 h 2670"/>
                <a:gd name="T72" fmla="*/ 5010 w 5010"/>
                <a:gd name="T73" fmla="*/ 0 h 2670"/>
                <a:gd name="T74" fmla="*/ 5010 w 5010"/>
                <a:gd name="T75" fmla="*/ 6 h 2670"/>
                <a:gd name="T76" fmla="*/ 0 w 5010"/>
                <a:gd name="T77" fmla="*/ 6 h 2670"/>
                <a:gd name="T78" fmla="*/ 0 w 5010"/>
                <a:gd name="T79" fmla="*/ 0 h 2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5010" h="2670">
                  <a:moveTo>
                    <a:pt x="0" y="2664"/>
                  </a:moveTo>
                  <a:lnTo>
                    <a:pt x="5010" y="2664"/>
                  </a:lnTo>
                  <a:lnTo>
                    <a:pt x="5010" y="2670"/>
                  </a:lnTo>
                  <a:lnTo>
                    <a:pt x="0" y="2670"/>
                  </a:lnTo>
                  <a:lnTo>
                    <a:pt x="0" y="2664"/>
                  </a:lnTo>
                  <a:close/>
                  <a:moveTo>
                    <a:pt x="0" y="2285"/>
                  </a:moveTo>
                  <a:lnTo>
                    <a:pt x="5010" y="2285"/>
                  </a:lnTo>
                  <a:lnTo>
                    <a:pt x="5010" y="2290"/>
                  </a:lnTo>
                  <a:lnTo>
                    <a:pt x="0" y="2290"/>
                  </a:lnTo>
                  <a:lnTo>
                    <a:pt x="0" y="2285"/>
                  </a:lnTo>
                  <a:close/>
                  <a:moveTo>
                    <a:pt x="0" y="1904"/>
                  </a:moveTo>
                  <a:lnTo>
                    <a:pt x="5010" y="1904"/>
                  </a:lnTo>
                  <a:lnTo>
                    <a:pt x="5010" y="1909"/>
                  </a:lnTo>
                  <a:lnTo>
                    <a:pt x="0" y="1909"/>
                  </a:lnTo>
                  <a:lnTo>
                    <a:pt x="0" y="1904"/>
                  </a:lnTo>
                  <a:close/>
                  <a:moveTo>
                    <a:pt x="0" y="1523"/>
                  </a:moveTo>
                  <a:lnTo>
                    <a:pt x="5010" y="1523"/>
                  </a:lnTo>
                  <a:lnTo>
                    <a:pt x="5010" y="1528"/>
                  </a:lnTo>
                  <a:lnTo>
                    <a:pt x="0" y="1528"/>
                  </a:lnTo>
                  <a:lnTo>
                    <a:pt x="0" y="1523"/>
                  </a:lnTo>
                  <a:close/>
                  <a:moveTo>
                    <a:pt x="0" y="1142"/>
                  </a:moveTo>
                  <a:lnTo>
                    <a:pt x="5010" y="1142"/>
                  </a:lnTo>
                  <a:lnTo>
                    <a:pt x="5010" y="1147"/>
                  </a:lnTo>
                  <a:lnTo>
                    <a:pt x="0" y="1147"/>
                  </a:lnTo>
                  <a:lnTo>
                    <a:pt x="0" y="1142"/>
                  </a:lnTo>
                  <a:close/>
                  <a:moveTo>
                    <a:pt x="0" y="761"/>
                  </a:moveTo>
                  <a:lnTo>
                    <a:pt x="5010" y="761"/>
                  </a:lnTo>
                  <a:lnTo>
                    <a:pt x="5010" y="767"/>
                  </a:lnTo>
                  <a:lnTo>
                    <a:pt x="0" y="767"/>
                  </a:lnTo>
                  <a:lnTo>
                    <a:pt x="0" y="761"/>
                  </a:lnTo>
                  <a:close/>
                  <a:moveTo>
                    <a:pt x="0" y="380"/>
                  </a:moveTo>
                  <a:lnTo>
                    <a:pt x="5010" y="380"/>
                  </a:lnTo>
                  <a:lnTo>
                    <a:pt x="5010" y="386"/>
                  </a:lnTo>
                  <a:lnTo>
                    <a:pt x="0" y="386"/>
                  </a:lnTo>
                  <a:lnTo>
                    <a:pt x="0" y="380"/>
                  </a:lnTo>
                  <a:close/>
                  <a:moveTo>
                    <a:pt x="0" y="0"/>
                  </a:moveTo>
                  <a:lnTo>
                    <a:pt x="5010" y="0"/>
                  </a:lnTo>
                  <a:lnTo>
                    <a:pt x="5010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490" y="3506"/>
              <a:ext cx="4963" cy="380"/>
            </a:xfrm>
            <a:custGeom>
              <a:avLst/>
              <a:gdLst>
                <a:gd name="T0" fmla="*/ 141 w 4963"/>
                <a:gd name="T1" fmla="*/ 0 h 380"/>
                <a:gd name="T2" fmla="*/ 331 w 4963"/>
                <a:gd name="T3" fmla="*/ 0 h 380"/>
                <a:gd name="T4" fmla="*/ 520 w 4963"/>
                <a:gd name="T5" fmla="*/ 0 h 380"/>
                <a:gd name="T6" fmla="*/ 709 w 4963"/>
                <a:gd name="T7" fmla="*/ 0 h 380"/>
                <a:gd name="T8" fmla="*/ 898 w 4963"/>
                <a:gd name="T9" fmla="*/ 0 h 380"/>
                <a:gd name="T10" fmla="*/ 1087 w 4963"/>
                <a:gd name="T11" fmla="*/ 0 h 380"/>
                <a:gd name="T12" fmla="*/ 1276 w 4963"/>
                <a:gd name="T13" fmla="*/ 0 h 380"/>
                <a:gd name="T14" fmla="*/ 1465 w 4963"/>
                <a:gd name="T15" fmla="*/ 0 h 380"/>
                <a:gd name="T16" fmla="*/ 1654 w 4963"/>
                <a:gd name="T17" fmla="*/ 0 h 380"/>
                <a:gd name="T18" fmla="*/ 1843 w 4963"/>
                <a:gd name="T19" fmla="*/ 0 h 380"/>
                <a:gd name="T20" fmla="*/ 2032 w 4963"/>
                <a:gd name="T21" fmla="*/ 0 h 380"/>
                <a:gd name="T22" fmla="*/ 2221 w 4963"/>
                <a:gd name="T23" fmla="*/ 0 h 380"/>
                <a:gd name="T24" fmla="*/ 2410 w 4963"/>
                <a:gd name="T25" fmla="*/ 0 h 380"/>
                <a:gd name="T26" fmla="*/ 2599 w 4963"/>
                <a:gd name="T27" fmla="*/ 0 h 380"/>
                <a:gd name="T28" fmla="*/ 2788 w 4963"/>
                <a:gd name="T29" fmla="*/ 0 h 380"/>
                <a:gd name="T30" fmla="*/ 2978 w 4963"/>
                <a:gd name="T31" fmla="*/ 0 h 380"/>
                <a:gd name="T32" fmla="*/ 3167 w 4963"/>
                <a:gd name="T33" fmla="*/ 0 h 380"/>
                <a:gd name="T34" fmla="*/ 3356 w 4963"/>
                <a:gd name="T35" fmla="*/ 0 h 380"/>
                <a:gd name="T36" fmla="*/ 3545 w 4963"/>
                <a:gd name="T37" fmla="*/ 0 h 380"/>
                <a:gd name="T38" fmla="*/ 3734 w 4963"/>
                <a:gd name="T39" fmla="*/ 0 h 380"/>
                <a:gd name="T40" fmla="*/ 3923 w 4963"/>
                <a:gd name="T41" fmla="*/ 0 h 380"/>
                <a:gd name="T42" fmla="*/ 4112 w 4963"/>
                <a:gd name="T43" fmla="*/ 0 h 380"/>
                <a:gd name="T44" fmla="*/ 4301 w 4963"/>
                <a:gd name="T45" fmla="*/ 0 h 380"/>
                <a:gd name="T46" fmla="*/ 4490 w 4963"/>
                <a:gd name="T47" fmla="*/ 0 h 380"/>
                <a:gd name="T48" fmla="*/ 4679 w 4963"/>
                <a:gd name="T49" fmla="*/ 0 h 380"/>
                <a:gd name="T50" fmla="*/ 4868 w 4963"/>
                <a:gd name="T51" fmla="*/ 0 h 380"/>
                <a:gd name="T52" fmla="*/ 4915 w 4963"/>
                <a:gd name="T53" fmla="*/ 380 h 380"/>
                <a:gd name="T54" fmla="*/ 4726 w 4963"/>
                <a:gd name="T55" fmla="*/ 380 h 380"/>
                <a:gd name="T56" fmla="*/ 4537 w 4963"/>
                <a:gd name="T57" fmla="*/ 380 h 380"/>
                <a:gd name="T58" fmla="*/ 4348 w 4963"/>
                <a:gd name="T59" fmla="*/ 380 h 380"/>
                <a:gd name="T60" fmla="*/ 4159 w 4963"/>
                <a:gd name="T61" fmla="*/ 380 h 380"/>
                <a:gd name="T62" fmla="*/ 3970 w 4963"/>
                <a:gd name="T63" fmla="*/ 380 h 380"/>
                <a:gd name="T64" fmla="*/ 3781 w 4963"/>
                <a:gd name="T65" fmla="*/ 380 h 380"/>
                <a:gd name="T66" fmla="*/ 3592 w 4963"/>
                <a:gd name="T67" fmla="*/ 380 h 380"/>
                <a:gd name="T68" fmla="*/ 3403 w 4963"/>
                <a:gd name="T69" fmla="*/ 380 h 380"/>
                <a:gd name="T70" fmla="*/ 3214 w 4963"/>
                <a:gd name="T71" fmla="*/ 380 h 380"/>
                <a:gd name="T72" fmla="*/ 3025 w 4963"/>
                <a:gd name="T73" fmla="*/ 380 h 380"/>
                <a:gd name="T74" fmla="*/ 2836 w 4963"/>
                <a:gd name="T75" fmla="*/ 380 h 380"/>
                <a:gd name="T76" fmla="*/ 2647 w 4963"/>
                <a:gd name="T77" fmla="*/ 380 h 380"/>
                <a:gd name="T78" fmla="*/ 2458 w 4963"/>
                <a:gd name="T79" fmla="*/ 380 h 380"/>
                <a:gd name="T80" fmla="*/ 2268 w 4963"/>
                <a:gd name="T81" fmla="*/ 380 h 380"/>
                <a:gd name="T82" fmla="*/ 2079 w 4963"/>
                <a:gd name="T83" fmla="*/ 380 h 380"/>
                <a:gd name="T84" fmla="*/ 1890 w 4963"/>
                <a:gd name="T85" fmla="*/ 380 h 380"/>
                <a:gd name="T86" fmla="*/ 1701 w 4963"/>
                <a:gd name="T87" fmla="*/ 380 h 380"/>
                <a:gd name="T88" fmla="*/ 1512 w 4963"/>
                <a:gd name="T89" fmla="*/ 380 h 380"/>
                <a:gd name="T90" fmla="*/ 1323 w 4963"/>
                <a:gd name="T91" fmla="*/ 380 h 380"/>
                <a:gd name="T92" fmla="*/ 1134 w 4963"/>
                <a:gd name="T93" fmla="*/ 380 h 380"/>
                <a:gd name="T94" fmla="*/ 945 w 4963"/>
                <a:gd name="T95" fmla="*/ 380 h 380"/>
                <a:gd name="T96" fmla="*/ 756 w 4963"/>
                <a:gd name="T97" fmla="*/ 380 h 380"/>
                <a:gd name="T98" fmla="*/ 567 w 4963"/>
                <a:gd name="T99" fmla="*/ 380 h 380"/>
                <a:gd name="T100" fmla="*/ 378 w 4963"/>
                <a:gd name="T101" fmla="*/ 380 h 380"/>
                <a:gd name="T102" fmla="*/ 189 w 4963"/>
                <a:gd name="T103" fmla="*/ 380 h 380"/>
                <a:gd name="T104" fmla="*/ 0 w 4963"/>
                <a:gd name="T105" fmla="*/ 380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963" h="380">
                  <a:moveTo>
                    <a:pt x="0" y="0"/>
                  </a:moveTo>
                  <a:lnTo>
                    <a:pt x="47" y="0"/>
                  </a:lnTo>
                  <a:lnTo>
                    <a:pt x="94" y="0"/>
                  </a:lnTo>
                  <a:lnTo>
                    <a:pt x="141" y="0"/>
                  </a:lnTo>
                  <a:lnTo>
                    <a:pt x="189" y="0"/>
                  </a:lnTo>
                  <a:lnTo>
                    <a:pt x="236" y="0"/>
                  </a:lnTo>
                  <a:lnTo>
                    <a:pt x="283" y="0"/>
                  </a:lnTo>
                  <a:lnTo>
                    <a:pt x="331" y="0"/>
                  </a:lnTo>
                  <a:lnTo>
                    <a:pt x="378" y="0"/>
                  </a:lnTo>
                  <a:lnTo>
                    <a:pt x="425" y="0"/>
                  </a:lnTo>
                  <a:lnTo>
                    <a:pt x="472" y="0"/>
                  </a:lnTo>
                  <a:lnTo>
                    <a:pt x="520" y="0"/>
                  </a:lnTo>
                  <a:lnTo>
                    <a:pt x="567" y="0"/>
                  </a:lnTo>
                  <a:lnTo>
                    <a:pt x="614" y="0"/>
                  </a:lnTo>
                  <a:lnTo>
                    <a:pt x="661" y="0"/>
                  </a:lnTo>
                  <a:lnTo>
                    <a:pt x="709" y="0"/>
                  </a:lnTo>
                  <a:lnTo>
                    <a:pt x="756" y="0"/>
                  </a:lnTo>
                  <a:lnTo>
                    <a:pt x="803" y="0"/>
                  </a:lnTo>
                  <a:lnTo>
                    <a:pt x="851" y="0"/>
                  </a:lnTo>
                  <a:lnTo>
                    <a:pt x="898" y="0"/>
                  </a:lnTo>
                  <a:lnTo>
                    <a:pt x="945" y="0"/>
                  </a:lnTo>
                  <a:lnTo>
                    <a:pt x="992" y="0"/>
                  </a:lnTo>
                  <a:lnTo>
                    <a:pt x="1040" y="0"/>
                  </a:lnTo>
                  <a:lnTo>
                    <a:pt x="1087" y="0"/>
                  </a:lnTo>
                  <a:lnTo>
                    <a:pt x="1134" y="0"/>
                  </a:lnTo>
                  <a:lnTo>
                    <a:pt x="1181" y="0"/>
                  </a:lnTo>
                  <a:lnTo>
                    <a:pt x="1229" y="0"/>
                  </a:lnTo>
                  <a:lnTo>
                    <a:pt x="1276" y="0"/>
                  </a:lnTo>
                  <a:lnTo>
                    <a:pt x="1323" y="0"/>
                  </a:lnTo>
                  <a:lnTo>
                    <a:pt x="1371" y="0"/>
                  </a:lnTo>
                  <a:lnTo>
                    <a:pt x="1418" y="0"/>
                  </a:lnTo>
                  <a:lnTo>
                    <a:pt x="1465" y="0"/>
                  </a:lnTo>
                  <a:lnTo>
                    <a:pt x="1512" y="0"/>
                  </a:lnTo>
                  <a:lnTo>
                    <a:pt x="1560" y="0"/>
                  </a:lnTo>
                  <a:lnTo>
                    <a:pt x="1607" y="0"/>
                  </a:lnTo>
                  <a:lnTo>
                    <a:pt x="1654" y="0"/>
                  </a:lnTo>
                  <a:lnTo>
                    <a:pt x="1701" y="0"/>
                  </a:lnTo>
                  <a:lnTo>
                    <a:pt x="1749" y="0"/>
                  </a:lnTo>
                  <a:lnTo>
                    <a:pt x="1796" y="0"/>
                  </a:lnTo>
                  <a:lnTo>
                    <a:pt x="1843" y="0"/>
                  </a:lnTo>
                  <a:lnTo>
                    <a:pt x="1890" y="0"/>
                  </a:lnTo>
                  <a:lnTo>
                    <a:pt x="1938" y="0"/>
                  </a:lnTo>
                  <a:lnTo>
                    <a:pt x="1985" y="0"/>
                  </a:lnTo>
                  <a:lnTo>
                    <a:pt x="2032" y="0"/>
                  </a:lnTo>
                  <a:lnTo>
                    <a:pt x="2079" y="0"/>
                  </a:lnTo>
                  <a:lnTo>
                    <a:pt x="2127" y="0"/>
                  </a:lnTo>
                  <a:lnTo>
                    <a:pt x="2174" y="0"/>
                  </a:lnTo>
                  <a:lnTo>
                    <a:pt x="2221" y="0"/>
                  </a:lnTo>
                  <a:lnTo>
                    <a:pt x="2268" y="0"/>
                  </a:lnTo>
                  <a:lnTo>
                    <a:pt x="2316" y="0"/>
                  </a:lnTo>
                  <a:lnTo>
                    <a:pt x="2363" y="0"/>
                  </a:lnTo>
                  <a:lnTo>
                    <a:pt x="2410" y="0"/>
                  </a:lnTo>
                  <a:lnTo>
                    <a:pt x="2458" y="0"/>
                  </a:lnTo>
                  <a:lnTo>
                    <a:pt x="2505" y="0"/>
                  </a:lnTo>
                  <a:lnTo>
                    <a:pt x="2552" y="0"/>
                  </a:lnTo>
                  <a:lnTo>
                    <a:pt x="2599" y="0"/>
                  </a:lnTo>
                  <a:lnTo>
                    <a:pt x="2647" y="0"/>
                  </a:lnTo>
                  <a:lnTo>
                    <a:pt x="2694" y="0"/>
                  </a:lnTo>
                  <a:lnTo>
                    <a:pt x="2741" y="0"/>
                  </a:lnTo>
                  <a:lnTo>
                    <a:pt x="2788" y="0"/>
                  </a:lnTo>
                  <a:lnTo>
                    <a:pt x="2836" y="0"/>
                  </a:lnTo>
                  <a:lnTo>
                    <a:pt x="2883" y="0"/>
                  </a:lnTo>
                  <a:lnTo>
                    <a:pt x="2930" y="0"/>
                  </a:lnTo>
                  <a:lnTo>
                    <a:pt x="2978" y="0"/>
                  </a:lnTo>
                  <a:lnTo>
                    <a:pt x="3025" y="0"/>
                  </a:lnTo>
                  <a:lnTo>
                    <a:pt x="3072" y="0"/>
                  </a:lnTo>
                  <a:lnTo>
                    <a:pt x="3119" y="0"/>
                  </a:lnTo>
                  <a:lnTo>
                    <a:pt x="3167" y="0"/>
                  </a:lnTo>
                  <a:lnTo>
                    <a:pt x="3214" y="0"/>
                  </a:lnTo>
                  <a:lnTo>
                    <a:pt x="3261" y="0"/>
                  </a:lnTo>
                  <a:lnTo>
                    <a:pt x="3308" y="0"/>
                  </a:lnTo>
                  <a:lnTo>
                    <a:pt x="3356" y="0"/>
                  </a:lnTo>
                  <a:lnTo>
                    <a:pt x="3403" y="0"/>
                  </a:lnTo>
                  <a:lnTo>
                    <a:pt x="3450" y="0"/>
                  </a:lnTo>
                  <a:lnTo>
                    <a:pt x="3498" y="0"/>
                  </a:lnTo>
                  <a:lnTo>
                    <a:pt x="3545" y="0"/>
                  </a:lnTo>
                  <a:lnTo>
                    <a:pt x="3592" y="0"/>
                  </a:lnTo>
                  <a:lnTo>
                    <a:pt x="3639" y="0"/>
                  </a:lnTo>
                  <a:lnTo>
                    <a:pt x="3687" y="0"/>
                  </a:lnTo>
                  <a:lnTo>
                    <a:pt x="3734" y="0"/>
                  </a:lnTo>
                  <a:lnTo>
                    <a:pt x="3781" y="0"/>
                  </a:lnTo>
                  <a:lnTo>
                    <a:pt x="3828" y="0"/>
                  </a:lnTo>
                  <a:lnTo>
                    <a:pt x="3876" y="0"/>
                  </a:lnTo>
                  <a:lnTo>
                    <a:pt x="3923" y="0"/>
                  </a:lnTo>
                  <a:lnTo>
                    <a:pt x="3970" y="0"/>
                  </a:lnTo>
                  <a:lnTo>
                    <a:pt x="4018" y="0"/>
                  </a:lnTo>
                  <a:lnTo>
                    <a:pt x="4065" y="0"/>
                  </a:lnTo>
                  <a:lnTo>
                    <a:pt x="4112" y="0"/>
                  </a:lnTo>
                  <a:lnTo>
                    <a:pt x="4159" y="0"/>
                  </a:lnTo>
                  <a:lnTo>
                    <a:pt x="4206" y="0"/>
                  </a:lnTo>
                  <a:lnTo>
                    <a:pt x="4254" y="0"/>
                  </a:lnTo>
                  <a:lnTo>
                    <a:pt x="4301" y="0"/>
                  </a:lnTo>
                  <a:lnTo>
                    <a:pt x="4348" y="0"/>
                  </a:lnTo>
                  <a:lnTo>
                    <a:pt x="4395" y="0"/>
                  </a:lnTo>
                  <a:lnTo>
                    <a:pt x="4443" y="0"/>
                  </a:lnTo>
                  <a:lnTo>
                    <a:pt x="4490" y="0"/>
                  </a:lnTo>
                  <a:lnTo>
                    <a:pt x="4537" y="0"/>
                  </a:lnTo>
                  <a:lnTo>
                    <a:pt x="4585" y="0"/>
                  </a:lnTo>
                  <a:lnTo>
                    <a:pt x="4632" y="0"/>
                  </a:lnTo>
                  <a:lnTo>
                    <a:pt x="4679" y="0"/>
                  </a:lnTo>
                  <a:lnTo>
                    <a:pt x="4726" y="0"/>
                  </a:lnTo>
                  <a:lnTo>
                    <a:pt x="4774" y="0"/>
                  </a:lnTo>
                  <a:lnTo>
                    <a:pt x="4821" y="0"/>
                  </a:lnTo>
                  <a:lnTo>
                    <a:pt x="4868" y="0"/>
                  </a:lnTo>
                  <a:lnTo>
                    <a:pt x="4915" y="0"/>
                  </a:lnTo>
                  <a:lnTo>
                    <a:pt x="4963" y="0"/>
                  </a:lnTo>
                  <a:lnTo>
                    <a:pt x="4963" y="380"/>
                  </a:lnTo>
                  <a:lnTo>
                    <a:pt x="4915" y="380"/>
                  </a:lnTo>
                  <a:lnTo>
                    <a:pt x="4868" y="380"/>
                  </a:lnTo>
                  <a:lnTo>
                    <a:pt x="4821" y="380"/>
                  </a:lnTo>
                  <a:lnTo>
                    <a:pt x="4774" y="380"/>
                  </a:lnTo>
                  <a:lnTo>
                    <a:pt x="4726" y="380"/>
                  </a:lnTo>
                  <a:lnTo>
                    <a:pt x="4679" y="380"/>
                  </a:lnTo>
                  <a:lnTo>
                    <a:pt x="4632" y="380"/>
                  </a:lnTo>
                  <a:lnTo>
                    <a:pt x="4585" y="380"/>
                  </a:lnTo>
                  <a:lnTo>
                    <a:pt x="4537" y="380"/>
                  </a:lnTo>
                  <a:lnTo>
                    <a:pt x="4490" y="380"/>
                  </a:lnTo>
                  <a:lnTo>
                    <a:pt x="4443" y="380"/>
                  </a:lnTo>
                  <a:lnTo>
                    <a:pt x="4395" y="380"/>
                  </a:lnTo>
                  <a:lnTo>
                    <a:pt x="4348" y="380"/>
                  </a:lnTo>
                  <a:lnTo>
                    <a:pt x="4301" y="380"/>
                  </a:lnTo>
                  <a:lnTo>
                    <a:pt x="4254" y="380"/>
                  </a:lnTo>
                  <a:lnTo>
                    <a:pt x="4206" y="380"/>
                  </a:lnTo>
                  <a:lnTo>
                    <a:pt x="4159" y="380"/>
                  </a:lnTo>
                  <a:lnTo>
                    <a:pt x="4112" y="380"/>
                  </a:lnTo>
                  <a:lnTo>
                    <a:pt x="4065" y="380"/>
                  </a:lnTo>
                  <a:lnTo>
                    <a:pt x="4018" y="380"/>
                  </a:lnTo>
                  <a:lnTo>
                    <a:pt x="3970" y="380"/>
                  </a:lnTo>
                  <a:lnTo>
                    <a:pt x="3923" y="380"/>
                  </a:lnTo>
                  <a:lnTo>
                    <a:pt x="3876" y="380"/>
                  </a:lnTo>
                  <a:lnTo>
                    <a:pt x="3828" y="380"/>
                  </a:lnTo>
                  <a:lnTo>
                    <a:pt x="3781" y="380"/>
                  </a:lnTo>
                  <a:lnTo>
                    <a:pt x="3734" y="380"/>
                  </a:lnTo>
                  <a:lnTo>
                    <a:pt x="3687" y="380"/>
                  </a:lnTo>
                  <a:lnTo>
                    <a:pt x="3639" y="380"/>
                  </a:lnTo>
                  <a:lnTo>
                    <a:pt x="3592" y="380"/>
                  </a:lnTo>
                  <a:lnTo>
                    <a:pt x="3545" y="380"/>
                  </a:lnTo>
                  <a:lnTo>
                    <a:pt x="3498" y="380"/>
                  </a:lnTo>
                  <a:lnTo>
                    <a:pt x="3450" y="380"/>
                  </a:lnTo>
                  <a:lnTo>
                    <a:pt x="3403" y="380"/>
                  </a:lnTo>
                  <a:lnTo>
                    <a:pt x="3356" y="380"/>
                  </a:lnTo>
                  <a:lnTo>
                    <a:pt x="3308" y="380"/>
                  </a:lnTo>
                  <a:lnTo>
                    <a:pt x="3261" y="380"/>
                  </a:lnTo>
                  <a:lnTo>
                    <a:pt x="3214" y="380"/>
                  </a:lnTo>
                  <a:lnTo>
                    <a:pt x="3167" y="380"/>
                  </a:lnTo>
                  <a:lnTo>
                    <a:pt x="3119" y="380"/>
                  </a:lnTo>
                  <a:lnTo>
                    <a:pt x="3072" y="380"/>
                  </a:lnTo>
                  <a:lnTo>
                    <a:pt x="3025" y="380"/>
                  </a:lnTo>
                  <a:lnTo>
                    <a:pt x="2978" y="380"/>
                  </a:lnTo>
                  <a:lnTo>
                    <a:pt x="2930" y="380"/>
                  </a:lnTo>
                  <a:lnTo>
                    <a:pt x="2883" y="380"/>
                  </a:lnTo>
                  <a:lnTo>
                    <a:pt x="2836" y="380"/>
                  </a:lnTo>
                  <a:lnTo>
                    <a:pt x="2788" y="380"/>
                  </a:lnTo>
                  <a:lnTo>
                    <a:pt x="2741" y="380"/>
                  </a:lnTo>
                  <a:lnTo>
                    <a:pt x="2694" y="380"/>
                  </a:lnTo>
                  <a:lnTo>
                    <a:pt x="2647" y="380"/>
                  </a:lnTo>
                  <a:lnTo>
                    <a:pt x="2599" y="380"/>
                  </a:lnTo>
                  <a:lnTo>
                    <a:pt x="2552" y="380"/>
                  </a:lnTo>
                  <a:lnTo>
                    <a:pt x="2505" y="380"/>
                  </a:lnTo>
                  <a:lnTo>
                    <a:pt x="2458" y="380"/>
                  </a:lnTo>
                  <a:lnTo>
                    <a:pt x="2410" y="380"/>
                  </a:lnTo>
                  <a:lnTo>
                    <a:pt x="2363" y="380"/>
                  </a:lnTo>
                  <a:lnTo>
                    <a:pt x="2316" y="380"/>
                  </a:lnTo>
                  <a:lnTo>
                    <a:pt x="2268" y="380"/>
                  </a:lnTo>
                  <a:lnTo>
                    <a:pt x="2221" y="380"/>
                  </a:lnTo>
                  <a:lnTo>
                    <a:pt x="2174" y="380"/>
                  </a:lnTo>
                  <a:lnTo>
                    <a:pt x="2127" y="380"/>
                  </a:lnTo>
                  <a:lnTo>
                    <a:pt x="2079" y="380"/>
                  </a:lnTo>
                  <a:lnTo>
                    <a:pt x="2032" y="380"/>
                  </a:lnTo>
                  <a:lnTo>
                    <a:pt x="1985" y="380"/>
                  </a:lnTo>
                  <a:lnTo>
                    <a:pt x="1938" y="380"/>
                  </a:lnTo>
                  <a:lnTo>
                    <a:pt x="1890" y="380"/>
                  </a:lnTo>
                  <a:lnTo>
                    <a:pt x="1843" y="380"/>
                  </a:lnTo>
                  <a:lnTo>
                    <a:pt x="1796" y="380"/>
                  </a:lnTo>
                  <a:lnTo>
                    <a:pt x="1749" y="380"/>
                  </a:lnTo>
                  <a:lnTo>
                    <a:pt x="1701" y="380"/>
                  </a:lnTo>
                  <a:lnTo>
                    <a:pt x="1654" y="380"/>
                  </a:lnTo>
                  <a:lnTo>
                    <a:pt x="1607" y="380"/>
                  </a:lnTo>
                  <a:lnTo>
                    <a:pt x="1560" y="380"/>
                  </a:lnTo>
                  <a:lnTo>
                    <a:pt x="1512" y="380"/>
                  </a:lnTo>
                  <a:lnTo>
                    <a:pt x="1465" y="380"/>
                  </a:lnTo>
                  <a:lnTo>
                    <a:pt x="1418" y="380"/>
                  </a:lnTo>
                  <a:lnTo>
                    <a:pt x="1371" y="380"/>
                  </a:lnTo>
                  <a:lnTo>
                    <a:pt x="1323" y="380"/>
                  </a:lnTo>
                  <a:lnTo>
                    <a:pt x="1276" y="380"/>
                  </a:lnTo>
                  <a:lnTo>
                    <a:pt x="1229" y="380"/>
                  </a:lnTo>
                  <a:lnTo>
                    <a:pt x="1181" y="380"/>
                  </a:lnTo>
                  <a:lnTo>
                    <a:pt x="1134" y="380"/>
                  </a:lnTo>
                  <a:lnTo>
                    <a:pt x="1087" y="380"/>
                  </a:lnTo>
                  <a:lnTo>
                    <a:pt x="1040" y="380"/>
                  </a:lnTo>
                  <a:lnTo>
                    <a:pt x="992" y="380"/>
                  </a:lnTo>
                  <a:lnTo>
                    <a:pt x="945" y="380"/>
                  </a:lnTo>
                  <a:lnTo>
                    <a:pt x="898" y="380"/>
                  </a:lnTo>
                  <a:lnTo>
                    <a:pt x="851" y="380"/>
                  </a:lnTo>
                  <a:lnTo>
                    <a:pt x="803" y="380"/>
                  </a:lnTo>
                  <a:lnTo>
                    <a:pt x="756" y="380"/>
                  </a:lnTo>
                  <a:lnTo>
                    <a:pt x="709" y="380"/>
                  </a:lnTo>
                  <a:lnTo>
                    <a:pt x="661" y="380"/>
                  </a:lnTo>
                  <a:lnTo>
                    <a:pt x="614" y="380"/>
                  </a:lnTo>
                  <a:lnTo>
                    <a:pt x="567" y="380"/>
                  </a:lnTo>
                  <a:lnTo>
                    <a:pt x="520" y="380"/>
                  </a:lnTo>
                  <a:lnTo>
                    <a:pt x="472" y="380"/>
                  </a:lnTo>
                  <a:lnTo>
                    <a:pt x="425" y="380"/>
                  </a:lnTo>
                  <a:lnTo>
                    <a:pt x="378" y="380"/>
                  </a:lnTo>
                  <a:lnTo>
                    <a:pt x="331" y="380"/>
                  </a:lnTo>
                  <a:lnTo>
                    <a:pt x="283" y="380"/>
                  </a:lnTo>
                  <a:lnTo>
                    <a:pt x="236" y="380"/>
                  </a:lnTo>
                  <a:lnTo>
                    <a:pt x="189" y="380"/>
                  </a:lnTo>
                  <a:lnTo>
                    <a:pt x="141" y="380"/>
                  </a:lnTo>
                  <a:lnTo>
                    <a:pt x="94" y="380"/>
                  </a:lnTo>
                  <a:lnTo>
                    <a:pt x="47" y="380"/>
                  </a:lnTo>
                  <a:lnTo>
                    <a:pt x="0" y="3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" name="Freeform 9"/>
            <p:cNvSpPr>
              <a:spLocks noEditPoints="1"/>
            </p:cNvSpPr>
            <p:nvPr/>
          </p:nvSpPr>
          <p:spPr bwMode="auto">
            <a:xfrm>
              <a:off x="487" y="3503"/>
              <a:ext cx="4968" cy="386"/>
            </a:xfrm>
            <a:custGeom>
              <a:avLst/>
              <a:gdLst>
                <a:gd name="T0" fmla="*/ 1082 w 22492"/>
                <a:gd name="T1" fmla="*/ 0 h 1747"/>
                <a:gd name="T2" fmla="*/ 2580 w 22492"/>
                <a:gd name="T3" fmla="*/ 0 h 1747"/>
                <a:gd name="T4" fmla="*/ 4078 w 22492"/>
                <a:gd name="T5" fmla="*/ 0 h 1747"/>
                <a:gd name="T6" fmla="*/ 5576 w 22492"/>
                <a:gd name="T7" fmla="*/ 0 h 1747"/>
                <a:gd name="T8" fmla="*/ 7074 w 22492"/>
                <a:gd name="T9" fmla="*/ 0 h 1747"/>
                <a:gd name="T10" fmla="*/ 8572 w 22492"/>
                <a:gd name="T11" fmla="*/ 0 h 1747"/>
                <a:gd name="T12" fmla="*/ 10069 w 22492"/>
                <a:gd name="T13" fmla="*/ 0 h 1747"/>
                <a:gd name="T14" fmla="*/ 11567 w 22492"/>
                <a:gd name="T15" fmla="*/ 0 h 1747"/>
                <a:gd name="T16" fmla="*/ 13065 w 22492"/>
                <a:gd name="T17" fmla="*/ 0 h 1747"/>
                <a:gd name="T18" fmla="*/ 14563 w 22492"/>
                <a:gd name="T19" fmla="*/ 0 h 1747"/>
                <a:gd name="T20" fmla="*/ 16061 w 22492"/>
                <a:gd name="T21" fmla="*/ 0 h 1747"/>
                <a:gd name="T22" fmla="*/ 17559 w 22492"/>
                <a:gd name="T23" fmla="*/ 0 h 1747"/>
                <a:gd name="T24" fmla="*/ 19056 w 22492"/>
                <a:gd name="T25" fmla="*/ 0 h 1747"/>
                <a:gd name="T26" fmla="*/ 20554 w 22492"/>
                <a:gd name="T27" fmla="*/ 0 h 1747"/>
                <a:gd name="T28" fmla="*/ 22052 w 22492"/>
                <a:gd name="T29" fmla="*/ 0 h 1747"/>
                <a:gd name="T30" fmla="*/ 22052 w 22492"/>
                <a:gd name="T31" fmla="*/ 1747 h 1747"/>
                <a:gd name="T32" fmla="*/ 20554 w 22492"/>
                <a:gd name="T33" fmla="*/ 1747 h 1747"/>
                <a:gd name="T34" fmla="*/ 19056 w 22492"/>
                <a:gd name="T35" fmla="*/ 1747 h 1747"/>
                <a:gd name="T36" fmla="*/ 17559 w 22492"/>
                <a:gd name="T37" fmla="*/ 1747 h 1747"/>
                <a:gd name="T38" fmla="*/ 16061 w 22492"/>
                <a:gd name="T39" fmla="*/ 1747 h 1747"/>
                <a:gd name="T40" fmla="*/ 14563 w 22492"/>
                <a:gd name="T41" fmla="*/ 1747 h 1747"/>
                <a:gd name="T42" fmla="*/ 13065 w 22492"/>
                <a:gd name="T43" fmla="*/ 1747 h 1747"/>
                <a:gd name="T44" fmla="*/ 11567 w 22492"/>
                <a:gd name="T45" fmla="*/ 1747 h 1747"/>
                <a:gd name="T46" fmla="*/ 10069 w 22492"/>
                <a:gd name="T47" fmla="*/ 1747 h 1747"/>
                <a:gd name="T48" fmla="*/ 8572 w 22492"/>
                <a:gd name="T49" fmla="*/ 1747 h 1747"/>
                <a:gd name="T50" fmla="*/ 7074 w 22492"/>
                <a:gd name="T51" fmla="*/ 1747 h 1747"/>
                <a:gd name="T52" fmla="*/ 5576 w 22492"/>
                <a:gd name="T53" fmla="*/ 1747 h 1747"/>
                <a:gd name="T54" fmla="*/ 4078 w 22492"/>
                <a:gd name="T55" fmla="*/ 1747 h 1747"/>
                <a:gd name="T56" fmla="*/ 2580 w 22492"/>
                <a:gd name="T57" fmla="*/ 1747 h 1747"/>
                <a:gd name="T58" fmla="*/ 1082 w 22492"/>
                <a:gd name="T59" fmla="*/ 1747 h 1747"/>
                <a:gd name="T60" fmla="*/ 0 w 22492"/>
                <a:gd name="T61" fmla="*/ 12 h 1747"/>
                <a:gd name="T62" fmla="*/ 1082 w 22492"/>
                <a:gd name="T63" fmla="*/ 1723 h 1747"/>
                <a:gd name="T64" fmla="*/ 2580 w 22492"/>
                <a:gd name="T65" fmla="*/ 1723 h 1747"/>
                <a:gd name="T66" fmla="*/ 4078 w 22492"/>
                <a:gd name="T67" fmla="*/ 1723 h 1747"/>
                <a:gd name="T68" fmla="*/ 5576 w 22492"/>
                <a:gd name="T69" fmla="*/ 1723 h 1747"/>
                <a:gd name="T70" fmla="*/ 7074 w 22492"/>
                <a:gd name="T71" fmla="*/ 1723 h 1747"/>
                <a:gd name="T72" fmla="*/ 8572 w 22492"/>
                <a:gd name="T73" fmla="*/ 1723 h 1747"/>
                <a:gd name="T74" fmla="*/ 10069 w 22492"/>
                <a:gd name="T75" fmla="*/ 1723 h 1747"/>
                <a:gd name="T76" fmla="*/ 11567 w 22492"/>
                <a:gd name="T77" fmla="*/ 1723 h 1747"/>
                <a:gd name="T78" fmla="*/ 13065 w 22492"/>
                <a:gd name="T79" fmla="*/ 1723 h 1747"/>
                <a:gd name="T80" fmla="*/ 14563 w 22492"/>
                <a:gd name="T81" fmla="*/ 1723 h 1747"/>
                <a:gd name="T82" fmla="*/ 16061 w 22492"/>
                <a:gd name="T83" fmla="*/ 1723 h 1747"/>
                <a:gd name="T84" fmla="*/ 17559 w 22492"/>
                <a:gd name="T85" fmla="*/ 1723 h 1747"/>
                <a:gd name="T86" fmla="*/ 19056 w 22492"/>
                <a:gd name="T87" fmla="*/ 1723 h 1747"/>
                <a:gd name="T88" fmla="*/ 20554 w 22492"/>
                <a:gd name="T89" fmla="*/ 1723 h 1747"/>
                <a:gd name="T90" fmla="*/ 22052 w 22492"/>
                <a:gd name="T91" fmla="*/ 1723 h 1747"/>
                <a:gd name="T92" fmla="*/ 22052 w 22492"/>
                <a:gd name="T93" fmla="*/ 24 h 1747"/>
                <a:gd name="T94" fmla="*/ 20554 w 22492"/>
                <a:gd name="T95" fmla="*/ 24 h 1747"/>
                <a:gd name="T96" fmla="*/ 19056 w 22492"/>
                <a:gd name="T97" fmla="*/ 24 h 1747"/>
                <a:gd name="T98" fmla="*/ 17559 w 22492"/>
                <a:gd name="T99" fmla="*/ 24 h 1747"/>
                <a:gd name="T100" fmla="*/ 16061 w 22492"/>
                <a:gd name="T101" fmla="*/ 24 h 1747"/>
                <a:gd name="T102" fmla="*/ 14563 w 22492"/>
                <a:gd name="T103" fmla="*/ 24 h 1747"/>
                <a:gd name="T104" fmla="*/ 13065 w 22492"/>
                <a:gd name="T105" fmla="*/ 24 h 1747"/>
                <a:gd name="T106" fmla="*/ 11567 w 22492"/>
                <a:gd name="T107" fmla="*/ 24 h 1747"/>
                <a:gd name="T108" fmla="*/ 10069 w 22492"/>
                <a:gd name="T109" fmla="*/ 24 h 1747"/>
                <a:gd name="T110" fmla="*/ 8572 w 22492"/>
                <a:gd name="T111" fmla="*/ 24 h 1747"/>
                <a:gd name="T112" fmla="*/ 7074 w 22492"/>
                <a:gd name="T113" fmla="*/ 24 h 1747"/>
                <a:gd name="T114" fmla="*/ 5576 w 22492"/>
                <a:gd name="T115" fmla="*/ 24 h 1747"/>
                <a:gd name="T116" fmla="*/ 4078 w 22492"/>
                <a:gd name="T117" fmla="*/ 24 h 1747"/>
                <a:gd name="T118" fmla="*/ 2580 w 22492"/>
                <a:gd name="T119" fmla="*/ 24 h 1747"/>
                <a:gd name="T120" fmla="*/ 1082 w 22492"/>
                <a:gd name="T121" fmla="*/ 24 h 1747"/>
                <a:gd name="T122" fmla="*/ 24 w 22492"/>
                <a:gd name="T123" fmla="*/ 1735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492" h="1747">
                  <a:moveTo>
                    <a:pt x="0" y="12"/>
                  </a:moveTo>
                  <a:cubicBezTo>
                    <a:pt x="0" y="5"/>
                    <a:pt x="6" y="0"/>
                    <a:pt x="12" y="0"/>
                  </a:cubicBezTo>
                  <a:lnTo>
                    <a:pt x="226" y="0"/>
                  </a:lnTo>
                  <a:lnTo>
                    <a:pt x="440" y="0"/>
                  </a:lnTo>
                  <a:lnTo>
                    <a:pt x="654" y="0"/>
                  </a:lnTo>
                  <a:lnTo>
                    <a:pt x="868" y="0"/>
                  </a:lnTo>
                  <a:lnTo>
                    <a:pt x="1082" y="0"/>
                  </a:lnTo>
                  <a:lnTo>
                    <a:pt x="1296" y="0"/>
                  </a:lnTo>
                  <a:lnTo>
                    <a:pt x="1510" y="0"/>
                  </a:lnTo>
                  <a:lnTo>
                    <a:pt x="1724" y="0"/>
                  </a:lnTo>
                  <a:lnTo>
                    <a:pt x="1938" y="0"/>
                  </a:lnTo>
                  <a:lnTo>
                    <a:pt x="2152" y="0"/>
                  </a:lnTo>
                  <a:lnTo>
                    <a:pt x="2366" y="0"/>
                  </a:lnTo>
                  <a:lnTo>
                    <a:pt x="2580" y="0"/>
                  </a:lnTo>
                  <a:lnTo>
                    <a:pt x="2794" y="0"/>
                  </a:lnTo>
                  <a:lnTo>
                    <a:pt x="3008" y="0"/>
                  </a:lnTo>
                  <a:lnTo>
                    <a:pt x="3222" y="0"/>
                  </a:lnTo>
                  <a:lnTo>
                    <a:pt x="3436" y="0"/>
                  </a:lnTo>
                  <a:lnTo>
                    <a:pt x="3650" y="0"/>
                  </a:lnTo>
                  <a:lnTo>
                    <a:pt x="3864" y="0"/>
                  </a:lnTo>
                  <a:lnTo>
                    <a:pt x="4078" y="0"/>
                  </a:lnTo>
                  <a:lnTo>
                    <a:pt x="4292" y="0"/>
                  </a:lnTo>
                  <a:lnTo>
                    <a:pt x="4506" y="0"/>
                  </a:lnTo>
                  <a:lnTo>
                    <a:pt x="4720" y="0"/>
                  </a:lnTo>
                  <a:lnTo>
                    <a:pt x="4934" y="0"/>
                  </a:lnTo>
                  <a:lnTo>
                    <a:pt x="5148" y="0"/>
                  </a:lnTo>
                  <a:lnTo>
                    <a:pt x="5362" y="0"/>
                  </a:lnTo>
                  <a:lnTo>
                    <a:pt x="5576" y="0"/>
                  </a:lnTo>
                  <a:lnTo>
                    <a:pt x="5790" y="0"/>
                  </a:lnTo>
                  <a:lnTo>
                    <a:pt x="6004" y="0"/>
                  </a:lnTo>
                  <a:lnTo>
                    <a:pt x="6218" y="0"/>
                  </a:lnTo>
                  <a:lnTo>
                    <a:pt x="6432" y="0"/>
                  </a:lnTo>
                  <a:lnTo>
                    <a:pt x="6646" y="0"/>
                  </a:lnTo>
                  <a:lnTo>
                    <a:pt x="6860" y="0"/>
                  </a:lnTo>
                  <a:lnTo>
                    <a:pt x="7074" y="0"/>
                  </a:lnTo>
                  <a:lnTo>
                    <a:pt x="7288" y="0"/>
                  </a:lnTo>
                  <a:lnTo>
                    <a:pt x="7502" y="0"/>
                  </a:lnTo>
                  <a:lnTo>
                    <a:pt x="7716" y="0"/>
                  </a:lnTo>
                  <a:lnTo>
                    <a:pt x="7930" y="0"/>
                  </a:lnTo>
                  <a:lnTo>
                    <a:pt x="8144" y="0"/>
                  </a:lnTo>
                  <a:lnTo>
                    <a:pt x="8358" y="0"/>
                  </a:lnTo>
                  <a:lnTo>
                    <a:pt x="8572" y="0"/>
                  </a:lnTo>
                  <a:lnTo>
                    <a:pt x="8786" y="0"/>
                  </a:lnTo>
                  <a:lnTo>
                    <a:pt x="9000" y="0"/>
                  </a:lnTo>
                  <a:lnTo>
                    <a:pt x="9213" y="0"/>
                  </a:lnTo>
                  <a:lnTo>
                    <a:pt x="9427" y="0"/>
                  </a:lnTo>
                  <a:lnTo>
                    <a:pt x="9641" y="0"/>
                  </a:lnTo>
                  <a:lnTo>
                    <a:pt x="9855" y="0"/>
                  </a:lnTo>
                  <a:lnTo>
                    <a:pt x="10069" y="0"/>
                  </a:lnTo>
                  <a:lnTo>
                    <a:pt x="10283" y="0"/>
                  </a:lnTo>
                  <a:lnTo>
                    <a:pt x="10497" y="0"/>
                  </a:lnTo>
                  <a:lnTo>
                    <a:pt x="10711" y="0"/>
                  </a:lnTo>
                  <a:lnTo>
                    <a:pt x="10925" y="0"/>
                  </a:lnTo>
                  <a:lnTo>
                    <a:pt x="11139" y="0"/>
                  </a:lnTo>
                  <a:lnTo>
                    <a:pt x="11353" y="0"/>
                  </a:lnTo>
                  <a:lnTo>
                    <a:pt x="11567" y="0"/>
                  </a:lnTo>
                  <a:lnTo>
                    <a:pt x="11781" y="0"/>
                  </a:lnTo>
                  <a:lnTo>
                    <a:pt x="11995" y="0"/>
                  </a:lnTo>
                  <a:lnTo>
                    <a:pt x="12209" y="0"/>
                  </a:lnTo>
                  <a:lnTo>
                    <a:pt x="12423" y="0"/>
                  </a:lnTo>
                  <a:lnTo>
                    <a:pt x="12637" y="0"/>
                  </a:lnTo>
                  <a:lnTo>
                    <a:pt x="12851" y="0"/>
                  </a:lnTo>
                  <a:lnTo>
                    <a:pt x="13065" y="0"/>
                  </a:lnTo>
                  <a:lnTo>
                    <a:pt x="13279" y="0"/>
                  </a:lnTo>
                  <a:lnTo>
                    <a:pt x="13493" y="0"/>
                  </a:lnTo>
                  <a:lnTo>
                    <a:pt x="13707" y="0"/>
                  </a:lnTo>
                  <a:lnTo>
                    <a:pt x="13921" y="0"/>
                  </a:lnTo>
                  <a:lnTo>
                    <a:pt x="14135" y="0"/>
                  </a:lnTo>
                  <a:lnTo>
                    <a:pt x="14349" y="0"/>
                  </a:lnTo>
                  <a:lnTo>
                    <a:pt x="14563" y="0"/>
                  </a:lnTo>
                  <a:lnTo>
                    <a:pt x="14777" y="0"/>
                  </a:lnTo>
                  <a:lnTo>
                    <a:pt x="14991" y="0"/>
                  </a:lnTo>
                  <a:lnTo>
                    <a:pt x="15205" y="0"/>
                  </a:lnTo>
                  <a:lnTo>
                    <a:pt x="15419" y="0"/>
                  </a:lnTo>
                  <a:lnTo>
                    <a:pt x="15633" y="0"/>
                  </a:lnTo>
                  <a:lnTo>
                    <a:pt x="15847" y="0"/>
                  </a:lnTo>
                  <a:lnTo>
                    <a:pt x="16061" y="0"/>
                  </a:lnTo>
                  <a:lnTo>
                    <a:pt x="16275" y="0"/>
                  </a:lnTo>
                  <a:lnTo>
                    <a:pt x="16489" y="0"/>
                  </a:lnTo>
                  <a:lnTo>
                    <a:pt x="16703" y="0"/>
                  </a:lnTo>
                  <a:lnTo>
                    <a:pt x="16917" y="0"/>
                  </a:lnTo>
                  <a:lnTo>
                    <a:pt x="17131" y="0"/>
                  </a:lnTo>
                  <a:lnTo>
                    <a:pt x="17345" y="0"/>
                  </a:lnTo>
                  <a:lnTo>
                    <a:pt x="17559" y="0"/>
                  </a:lnTo>
                  <a:lnTo>
                    <a:pt x="17773" y="0"/>
                  </a:lnTo>
                  <a:lnTo>
                    <a:pt x="17987" y="0"/>
                  </a:lnTo>
                  <a:lnTo>
                    <a:pt x="18201" y="0"/>
                  </a:lnTo>
                  <a:lnTo>
                    <a:pt x="18415" y="0"/>
                  </a:lnTo>
                  <a:lnTo>
                    <a:pt x="18629" y="0"/>
                  </a:lnTo>
                  <a:lnTo>
                    <a:pt x="18842" y="0"/>
                  </a:lnTo>
                  <a:lnTo>
                    <a:pt x="19056" y="0"/>
                  </a:lnTo>
                  <a:lnTo>
                    <a:pt x="19270" y="0"/>
                  </a:lnTo>
                  <a:lnTo>
                    <a:pt x="19484" y="0"/>
                  </a:lnTo>
                  <a:lnTo>
                    <a:pt x="19698" y="0"/>
                  </a:lnTo>
                  <a:lnTo>
                    <a:pt x="19912" y="0"/>
                  </a:lnTo>
                  <a:lnTo>
                    <a:pt x="20126" y="0"/>
                  </a:lnTo>
                  <a:lnTo>
                    <a:pt x="20340" y="0"/>
                  </a:lnTo>
                  <a:lnTo>
                    <a:pt x="20554" y="0"/>
                  </a:lnTo>
                  <a:lnTo>
                    <a:pt x="20768" y="0"/>
                  </a:lnTo>
                  <a:lnTo>
                    <a:pt x="20982" y="0"/>
                  </a:lnTo>
                  <a:lnTo>
                    <a:pt x="21196" y="0"/>
                  </a:lnTo>
                  <a:lnTo>
                    <a:pt x="21410" y="0"/>
                  </a:lnTo>
                  <a:lnTo>
                    <a:pt x="21624" y="0"/>
                  </a:lnTo>
                  <a:lnTo>
                    <a:pt x="21838" y="0"/>
                  </a:lnTo>
                  <a:lnTo>
                    <a:pt x="22052" y="0"/>
                  </a:lnTo>
                  <a:lnTo>
                    <a:pt x="22266" y="0"/>
                  </a:lnTo>
                  <a:lnTo>
                    <a:pt x="22480" y="0"/>
                  </a:lnTo>
                  <a:cubicBezTo>
                    <a:pt x="22487" y="0"/>
                    <a:pt x="22492" y="5"/>
                    <a:pt x="22492" y="12"/>
                  </a:cubicBezTo>
                  <a:lnTo>
                    <a:pt x="22492" y="1735"/>
                  </a:lnTo>
                  <a:cubicBezTo>
                    <a:pt x="22492" y="1742"/>
                    <a:pt x="22487" y="1747"/>
                    <a:pt x="22480" y="1747"/>
                  </a:cubicBezTo>
                  <a:lnTo>
                    <a:pt x="22266" y="1747"/>
                  </a:lnTo>
                  <a:lnTo>
                    <a:pt x="22052" y="1747"/>
                  </a:lnTo>
                  <a:lnTo>
                    <a:pt x="21838" y="1747"/>
                  </a:lnTo>
                  <a:lnTo>
                    <a:pt x="21624" y="1747"/>
                  </a:lnTo>
                  <a:lnTo>
                    <a:pt x="21410" y="1747"/>
                  </a:lnTo>
                  <a:lnTo>
                    <a:pt x="21196" y="1747"/>
                  </a:lnTo>
                  <a:lnTo>
                    <a:pt x="20982" y="1747"/>
                  </a:lnTo>
                  <a:lnTo>
                    <a:pt x="20768" y="1747"/>
                  </a:lnTo>
                  <a:lnTo>
                    <a:pt x="20554" y="1747"/>
                  </a:lnTo>
                  <a:lnTo>
                    <a:pt x="20340" y="1747"/>
                  </a:lnTo>
                  <a:lnTo>
                    <a:pt x="20126" y="1747"/>
                  </a:lnTo>
                  <a:lnTo>
                    <a:pt x="19912" y="1747"/>
                  </a:lnTo>
                  <a:lnTo>
                    <a:pt x="19698" y="1747"/>
                  </a:lnTo>
                  <a:lnTo>
                    <a:pt x="19484" y="1747"/>
                  </a:lnTo>
                  <a:lnTo>
                    <a:pt x="19270" y="1747"/>
                  </a:lnTo>
                  <a:lnTo>
                    <a:pt x="19056" y="1747"/>
                  </a:lnTo>
                  <a:lnTo>
                    <a:pt x="18842" y="1747"/>
                  </a:lnTo>
                  <a:lnTo>
                    <a:pt x="18629" y="1747"/>
                  </a:lnTo>
                  <a:lnTo>
                    <a:pt x="18415" y="1747"/>
                  </a:lnTo>
                  <a:lnTo>
                    <a:pt x="18201" y="1747"/>
                  </a:lnTo>
                  <a:lnTo>
                    <a:pt x="17987" y="1747"/>
                  </a:lnTo>
                  <a:lnTo>
                    <a:pt x="17773" y="1747"/>
                  </a:lnTo>
                  <a:lnTo>
                    <a:pt x="17559" y="1747"/>
                  </a:lnTo>
                  <a:lnTo>
                    <a:pt x="17345" y="1747"/>
                  </a:lnTo>
                  <a:lnTo>
                    <a:pt x="17131" y="1747"/>
                  </a:lnTo>
                  <a:lnTo>
                    <a:pt x="16917" y="1747"/>
                  </a:lnTo>
                  <a:lnTo>
                    <a:pt x="16703" y="1747"/>
                  </a:lnTo>
                  <a:lnTo>
                    <a:pt x="16489" y="1747"/>
                  </a:lnTo>
                  <a:lnTo>
                    <a:pt x="16275" y="1747"/>
                  </a:lnTo>
                  <a:lnTo>
                    <a:pt x="16061" y="1747"/>
                  </a:lnTo>
                  <a:lnTo>
                    <a:pt x="15847" y="1747"/>
                  </a:lnTo>
                  <a:lnTo>
                    <a:pt x="15633" y="1747"/>
                  </a:lnTo>
                  <a:lnTo>
                    <a:pt x="15419" y="1747"/>
                  </a:lnTo>
                  <a:lnTo>
                    <a:pt x="15205" y="1747"/>
                  </a:lnTo>
                  <a:lnTo>
                    <a:pt x="14991" y="1747"/>
                  </a:lnTo>
                  <a:lnTo>
                    <a:pt x="14777" y="1747"/>
                  </a:lnTo>
                  <a:lnTo>
                    <a:pt x="14563" y="1747"/>
                  </a:lnTo>
                  <a:lnTo>
                    <a:pt x="14349" y="1747"/>
                  </a:lnTo>
                  <a:lnTo>
                    <a:pt x="14135" y="1747"/>
                  </a:lnTo>
                  <a:lnTo>
                    <a:pt x="13921" y="1747"/>
                  </a:lnTo>
                  <a:lnTo>
                    <a:pt x="13707" y="1747"/>
                  </a:lnTo>
                  <a:lnTo>
                    <a:pt x="13493" y="1747"/>
                  </a:lnTo>
                  <a:lnTo>
                    <a:pt x="13279" y="1747"/>
                  </a:lnTo>
                  <a:lnTo>
                    <a:pt x="13065" y="1747"/>
                  </a:lnTo>
                  <a:lnTo>
                    <a:pt x="12851" y="1747"/>
                  </a:lnTo>
                  <a:lnTo>
                    <a:pt x="12637" y="1747"/>
                  </a:lnTo>
                  <a:lnTo>
                    <a:pt x="12423" y="1747"/>
                  </a:lnTo>
                  <a:lnTo>
                    <a:pt x="12209" y="1747"/>
                  </a:lnTo>
                  <a:lnTo>
                    <a:pt x="11995" y="1747"/>
                  </a:lnTo>
                  <a:lnTo>
                    <a:pt x="11781" y="1747"/>
                  </a:lnTo>
                  <a:lnTo>
                    <a:pt x="11567" y="1747"/>
                  </a:lnTo>
                  <a:lnTo>
                    <a:pt x="11353" y="1747"/>
                  </a:lnTo>
                  <a:lnTo>
                    <a:pt x="11139" y="1747"/>
                  </a:lnTo>
                  <a:lnTo>
                    <a:pt x="10925" y="1747"/>
                  </a:lnTo>
                  <a:lnTo>
                    <a:pt x="10711" y="1747"/>
                  </a:lnTo>
                  <a:lnTo>
                    <a:pt x="10497" y="1747"/>
                  </a:lnTo>
                  <a:lnTo>
                    <a:pt x="10283" y="1747"/>
                  </a:lnTo>
                  <a:lnTo>
                    <a:pt x="10069" y="1747"/>
                  </a:lnTo>
                  <a:lnTo>
                    <a:pt x="9855" y="1747"/>
                  </a:lnTo>
                  <a:lnTo>
                    <a:pt x="9641" y="1747"/>
                  </a:lnTo>
                  <a:lnTo>
                    <a:pt x="9427" y="1747"/>
                  </a:lnTo>
                  <a:lnTo>
                    <a:pt x="9213" y="1747"/>
                  </a:lnTo>
                  <a:lnTo>
                    <a:pt x="9000" y="1747"/>
                  </a:lnTo>
                  <a:lnTo>
                    <a:pt x="8786" y="1747"/>
                  </a:lnTo>
                  <a:lnTo>
                    <a:pt x="8572" y="1747"/>
                  </a:lnTo>
                  <a:lnTo>
                    <a:pt x="8358" y="1747"/>
                  </a:lnTo>
                  <a:lnTo>
                    <a:pt x="8144" y="1747"/>
                  </a:lnTo>
                  <a:lnTo>
                    <a:pt x="7930" y="1747"/>
                  </a:lnTo>
                  <a:lnTo>
                    <a:pt x="7716" y="1747"/>
                  </a:lnTo>
                  <a:lnTo>
                    <a:pt x="7502" y="1747"/>
                  </a:lnTo>
                  <a:lnTo>
                    <a:pt x="7288" y="1747"/>
                  </a:lnTo>
                  <a:lnTo>
                    <a:pt x="7074" y="1747"/>
                  </a:lnTo>
                  <a:lnTo>
                    <a:pt x="6860" y="1747"/>
                  </a:lnTo>
                  <a:lnTo>
                    <a:pt x="6646" y="1747"/>
                  </a:lnTo>
                  <a:lnTo>
                    <a:pt x="6432" y="1747"/>
                  </a:lnTo>
                  <a:lnTo>
                    <a:pt x="6218" y="1747"/>
                  </a:lnTo>
                  <a:lnTo>
                    <a:pt x="6004" y="1747"/>
                  </a:lnTo>
                  <a:lnTo>
                    <a:pt x="5790" y="1747"/>
                  </a:lnTo>
                  <a:lnTo>
                    <a:pt x="5576" y="1747"/>
                  </a:lnTo>
                  <a:lnTo>
                    <a:pt x="5362" y="1747"/>
                  </a:lnTo>
                  <a:lnTo>
                    <a:pt x="5148" y="1747"/>
                  </a:lnTo>
                  <a:lnTo>
                    <a:pt x="4934" y="1747"/>
                  </a:lnTo>
                  <a:lnTo>
                    <a:pt x="4720" y="1747"/>
                  </a:lnTo>
                  <a:lnTo>
                    <a:pt x="4506" y="1747"/>
                  </a:lnTo>
                  <a:lnTo>
                    <a:pt x="4292" y="1747"/>
                  </a:lnTo>
                  <a:lnTo>
                    <a:pt x="4078" y="1747"/>
                  </a:lnTo>
                  <a:lnTo>
                    <a:pt x="3864" y="1747"/>
                  </a:lnTo>
                  <a:lnTo>
                    <a:pt x="3650" y="1747"/>
                  </a:lnTo>
                  <a:lnTo>
                    <a:pt x="3436" y="1747"/>
                  </a:lnTo>
                  <a:lnTo>
                    <a:pt x="3222" y="1747"/>
                  </a:lnTo>
                  <a:lnTo>
                    <a:pt x="3008" y="1747"/>
                  </a:lnTo>
                  <a:lnTo>
                    <a:pt x="2794" y="1747"/>
                  </a:lnTo>
                  <a:lnTo>
                    <a:pt x="2580" y="1747"/>
                  </a:lnTo>
                  <a:lnTo>
                    <a:pt x="2366" y="1747"/>
                  </a:lnTo>
                  <a:lnTo>
                    <a:pt x="2152" y="1747"/>
                  </a:lnTo>
                  <a:lnTo>
                    <a:pt x="1938" y="1747"/>
                  </a:lnTo>
                  <a:lnTo>
                    <a:pt x="1724" y="1747"/>
                  </a:lnTo>
                  <a:lnTo>
                    <a:pt x="1510" y="1747"/>
                  </a:lnTo>
                  <a:lnTo>
                    <a:pt x="1296" y="1747"/>
                  </a:lnTo>
                  <a:lnTo>
                    <a:pt x="1082" y="1747"/>
                  </a:lnTo>
                  <a:lnTo>
                    <a:pt x="868" y="1747"/>
                  </a:lnTo>
                  <a:lnTo>
                    <a:pt x="654" y="1747"/>
                  </a:lnTo>
                  <a:lnTo>
                    <a:pt x="440" y="1747"/>
                  </a:lnTo>
                  <a:lnTo>
                    <a:pt x="226" y="1747"/>
                  </a:lnTo>
                  <a:lnTo>
                    <a:pt x="12" y="1747"/>
                  </a:lnTo>
                  <a:cubicBezTo>
                    <a:pt x="6" y="1747"/>
                    <a:pt x="0" y="1742"/>
                    <a:pt x="0" y="1735"/>
                  </a:cubicBezTo>
                  <a:lnTo>
                    <a:pt x="0" y="12"/>
                  </a:lnTo>
                  <a:close/>
                  <a:moveTo>
                    <a:pt x="24" y="1735"/>
                  </a:moveTo>
                  <a:lnTo>
                    <a:pt x="12" y="1723"/>
                  </a:lnTo>
                  <a:lnTo>
                    <a:pt x="226" y="1723"/>
                  </a:lnTo>
                  <a:lnTo>
                    <a:pt x="440" y="1723"/>
                  </a:lnTo>
                  <a:lnTo>
                    <a:pt x="654" y="1723"/>
                  </a:lnTo>
                  <a:lnTo>
                    <a:pt x="868" y="1723"/>
                  </a:lnTo>
                  <a:lnTo>
                    <a:pt x="1082" y="1723"/>
                  </a:lnTo>
                  <a:lnTo>
                    <a:pt x="1296" y="1723"/>
                  </a:lnTo>
                  <a:lnTo>
                    <a:pt x="1510" y="1723"/>
                  </a:lnTo>
                  <a:lnTo>
                    <a:pt x="1724" y="1723"/>
                  </a:lnTo>
                  <a:lnTo>
                    <a:pt x="1938" y="1723"/>
                  </a:lnTo>
                  <a:lnTo>
                    <a:pt x="2152" y="1723"/>
                  </a:lnTo>
                  <a:lnTo>
                    <a:pt x="2366" y="1723"/>
                  </a:lnTo>
                  <a:lnTo>
                    <a:pt x="2580" y="1723"/>
                  </a:lnTo>
                  <a:lnTo>
                    <a:pt x="2794" y="1723"/>
                  </a:lnTo>
                  <a:lnTo>
                    <a:pt x="3008" y="1723"/>
                  </a:lnTo>
                  <a:lnTo>
                    <a:pt x="3222" y="1723"/>
                  </a:lnTo>
                  <a:lnTo>
                    <a:pt x="3436" y="1723"/>
                  </a:lnTo>
                  <a:lnTo>
                    <a:pt x="3650" y="1723"/>
                  </a:lnTo>
                  <a:lnTo>
                    <a:pt x="3864" y="1723"/>
                  </a:lnTo>
                  <a:lnTo>
                    <a:pt x="4078" y="1723"/>
                  </a:lnTo>
                  <a:lnTo>
                    <a:pt x="4292" y="1723"/>
                  </a:lnTo>
                  <a:lnTo>
                    <a:pt x="4506" y="1723"/>
                  </a:lnTo>
                  <a:lnTo>
                    <a:pt x="4720" y="1723"/>
                  </a:lnTo>
                  <a:lnTo>
                    <a:pt x="4934" y="1723"/>
                  </a:lnTo>
                  <a:lnTo>
                    <a:pt x="5148" y="1723"/>
                  </a:lnTo>
                  <a:lnTo>
                    <a:pt x="5362" y="1723"/>
                  </a:lnTo>
                  <a:lnTo>
                    <a:pt x="5576" y="1723"/>
                  </a:lnTo>
                  <a:lnTo>
                    <a:pt x="5790" y="1723"/>
                  </a:lnTo>
                  <a:lnTo>
                    <a:pt x="6004" y="1723"/>
                  </a:lnTo>
                  <a:lnTo>
                    <a:pt x="6218" y="1723"/>
                  </a:lnTo>
                  <a:lnTo>
                    <a:pt x="6432" y="1723"/>
                  </a:lnTo>
                  <a:lnTo>
                    <a:pt x="6646" y="1723"/>
                  </a:lnTo>
                  <a:lnTo>
                    <a:pt x="6860" y="1723"/>
                  </a:lnTo>
                  <a:lnTo>
                    <a:pt x="7074" y="1723"/>
                  </a:lnTo>
                  <a:lnTo>
                    <a:pt x="7288" y="1723"/>
                  </a:lnTo>
                  <a:lnTo>
                    <a:pt x="7502" y="1723"/>
                  </a:lnTo>
                  <a:lnTo>
                    <a:pt x="7716" y="1723"/>
                  </a:lnTo>
                  <a:lnTo>
                    <a:pt x="7930" y="1723"/>
                  </a:lnTo>
                  <a:lnTo>
                    <a:pt x="8144" y="1723"/>
                  </a:lnTo>
                  <a:lnTo>
                    <a:pt x="8358" y="1723"/>
                  </a:lnTo>
                  <a:lnTo>
                    <a:pt x="8572" y="1723"/>
                  </a:lnTo>
                  <a:lnTo>
                    <a:pt x="8786" y="1723"/>
                  </a:lnTo>
                  <a:lnTo>
                    <a:pt x="9000" y="1723"/>
                  </a:lnTo>
                  <a:lnTo>
                    <a:pt x="9213" y="1723"/>
                  </a:lnTo>
                  <a:lnTo>
                    <a:pt x="9427" y="1723"/>
                  </a:lnTo>
                  <a:lnTo>
                    <a:pt x="9641" y="1723"/>
                  </a:lnTo>
                  <a:lnTo>
                    <a:pt x="9855" y="1723"/>
                  </a:lnTo>
                  <a:lnTo>
                    <a:pt x="10069" y="1723"/>
                  </a:lnTo>
                  <a:lnTo>
                    <a:pt x="10283" y="1723"/>
                  </a:lnTo>
                  <a:lnTo>
                    <a:pt x="10497" y="1723"/>
                  </a:lnTo>
                  <a:lnTo>
                    <a:pt x="10711" y="1723"/>
                  </a:lnTo>
                  <a:lnTo>
                    <a:pt x="10925" y="1723"/>
                  </a:lnTo>
                  <a:lnTo>
                    <a:pt x="11139" y="1723"/>
                  </a:lnTo>
                  <a:lnTo>
                    <a:pt x="11353" y="1723"/>
                  </a:lnTo>
                  <a:lnTo>
                    <a:pt x="11567" y="1723"/>
                  </a:lnTo>
                  <a:lnTo>
                    <a:pt x="11781" y="1723"/>
                  </a:lnTo>
                  <a:lnTo>
                    <a:pt x="11995" y="1723"/>
                  </a:lnTo>
                  <a:lnTo>
                    <a:pt x="12209" y="1723"/>
                  </a:lnTo>
                  <a:lnTo>
                    <a:pt x="12423" y="1723"/>
                  </a:lnTo>
                  <a:lnTo>
                    <a:pt x="12637" y="1723"/>
                  </a:lnTo>
                  <a:lnTo>
                    <a:pt x="12851" y="1723"/>
                  </a:lnTo>
                  <a:lnTo>
                    <a:pt x="13065" y="1723"/>
                  </a:lnTo>
                  <a:lnTo>
                    <a:pt x="13279" y="1723"/>
                  </a:lnTo>
                  <a:lnTo>
                    <a:pt x="13493" y="1723"/>
                  </a:lnTo>
                  <a:lnTo>
                    <a:pt x="13707" y="1723"/>
                  </a:lnTo>
                  <a:lnTo>
                    <a:pt x="13921" y="1723"/>
                  </a:lnTo>
                  <a:lnTo>
                    <a:pt x="14135" y="1723"/>
                  </a:lnTo>
                  <a:lnTo>
                    <a:pt x="14349" y="1723"/>
                  </a:lnTo>
                  <a:lnTo>
                    <a:pt x="14563" y="1723"/>
                  </a:lnTo>
                  <a:lnTo>
                    <a:pt x="14777" y="1723"/>
                  </a:lnTo>
                  <a:lnTo>
                    <a:pt x="14991" y="1723"/>
                  </a:lnTo>
                  <a:lnTo>
                    <a:pt x="15205" y="1723"/>
                  </a:lnTo>
                  <a:lnTo>
                    <a:pt x="15419" y="1723"/>
                  </a:lnTo>
                  <a:lnTo>
                    <a:pt x="15633" y="1723"/>
                  </a:lnTo>
                  <a:lnTo>
                    <a:pt x="15847" y="1723"/>
                  </a:lnTo>
                  <a:lnTo>
                    <a:pt x="16061" y="1723"/>
                  </a:lnTo>
                  <a:lnTo>
                    <a:pt x="16275" y="1723"/>
                  </a:lnTo>
                  <a:lnTo>
                    <a:pt x="16489" y="1723"/>
                  </a:lnTo>
                  <a:lnTo>
                    <a:pt x="16703" y="1723"/>
                  </a:lnTo>
                  <a:lnTo>
                    <a:pt x="16917" y="1723"/>
                  </a:lnTo>
                  <a:lnTo>
                    <a:pt x="17131" y="1723"/>
                  </a:lnTo>
                  <a:lnTo>
                    <a:pt x="17345" y="1723"/>
                  </a:lnTo>
                  <a:lnTo>
                    <a:pt x="17559" y="1723"/>
                  </a:lnTo>
                  <a:lnTo>
                    <a:pt x="17773" y="1723"/>
                  </a:lnTo>
                  <a:lnTo>
                    <a:pt x="17987" y="1723"/>
                  </a:lnTo>
                  <a:lnTo>
                    <a:pt x="18201" y="1723"/>
                  </a:lnTo>
                  <a:lnTo>
                    <a:pt x="18415" y="1723"/>
                  </a:lnTo>
                  <a:lnTo>
                    <a:pt x="18629" y="1723"/>
                  </a:lnTo>
                  <a:lnTo>
                    <a:pt x="18842" y="1723"/>
                  </a:lnTo>
                  <a:lnTo>
                    <a:pt x="19056" y="1723"/>
                  </a:lnTo>
                  <a:lnTo>
                    <a:pt x="19270" y="1723"/>
                  </a:lnTo>
                  <a:lnTo>
                    <a:pt x="19484" y="1723"/>
                  </a:lnTo>
                  <a:lnTo>
                    <a:pt x="19698" y="1723"/>
                  </a:lnTo>
                  <a:lnTo>
                    <a:pt x="19912" y="1723"/>
                  </a:lnTo>
                  <a:lnTo>
                    <a:pt x="20126" y="1723"/>
                  </a:lnTo>
                  <a:lnTo>
                    <a:pt x="20340" y="1723"/>
                  </a:lnTo>
                  <a:lnTo>
                    <a:pt x="20554" y="1723"/>
                  </a:lnTo>
                  <a:lnTo>
                    <a:pt x="20768" y="1723"/>
                  </a:lnTo>
                  <a:lnTo>
                    <a:pt x="20982" y="1723"/>
                  </a:lnTo>
                  <a:lnTo>
                    <a:pt x="21196" y="1723"/>
                  </a:lnTo>
                  <a:lnTo>
                    <a:pt x="21410" y="1723"/>
                  </a:lnTo>
                  <a:lnTo>
                    <a:pt x="21624" y="1723"/>
                  </a:lnTo>
                  <a:lnTo>
                    <a:pt x="21838" y="1723"/>
                  </a:lnTo>
                  <a:lnTo>
                    <a:pt x="22052" y="1723"/>
                  </a:lnTo>
                  <a:lnTo>
                    <a:pt x="22266" y="1723"/>
                  </a:lnTo>
                  <a:lnTo>
                    <a:pt x="22480" y="1723"/>
                  </a:lnTo>
                  <a:lnTo>
                    <a:pt x="22468" y="1735"/>
                  </a:lnTo>
                  <a:lnTo>
                    <a:pt x="22468" y="12"/>
                  </a:lnTo>
                  <a:lnTo>
                    <a:pt x="22480" y="24"/>
                  </a:lnTo>
                  <a:lnTo>
                    <a:pt x="22266" y="24"/>
                  </a:lnTo>
                  <a:lnTo>
                    <a:pt x="22052" y="24"/>
                  </a:lnTo>
                  <a:lnTo>
                    <a:pt x="21838" y="24"/>
                  </a:lnTo>
                  <a:lnTo>
                    <a:pt x="21624" y="24"/>
                  </a:lnTo>
                  <a:lnTo>
                    <a:pt x="21410" y="24"/>
                  </a:lnTo>
                  <a:lnTo>
                    <a:pt x="21196" y="24"/>
                  </a:lnTo>
                  <a:lnTo>
                    <a:pt x="20982" y="24"/>
                  </a:lnTo>
                  <a:lnTo>
                    <a:pt x="20768" y="24"/>
                  </a:lnTo>
                  <a:lnTo>
                    <a:pt x="20554" y="24"/>
                  </a:lnTo>
                  <a:lnTo>
                    <a:pt x="20340" y="24"/>
                  </a:lnTo>
                  <a:lnTo>
                    <a:pt x="20126" y="24"/>
                  </a:lnTo>
                  <a:lnTo>
                    <a:pt x="19912" y="24"/>
                  </a:lnTo>
                  <a:lnTo>
                    <a:pt x="19698" y="24"/>
                  </a:lnTo>
                  <a:lnTo>
                    <a:pt x="19484" y="24"/>
                  </a:lnTo>
                  <a:lnTo>
                    <a:pt x="19270" y="24"/>
                  </a:lnTo>
                  <a:lnTo>
                    <a:pt x="19056" y="24"/>
                  </a:lnTo>
                  <a:lnTo>
                    <a:pt x="18842" y="24"/>
                  </a:lnTo>
                  <a:lnTo>
                    <a:pt x="18629" y="24"/>
                  </a:lnTo>
                  <a:lnTo>
                    <a:pt x="18415" y="24"/>
                  </a:lnTo>
                  <a:lnTo>
                    <a:pt x="18201" y="24"/>
                  </a:lnTo>
                  <a:lnTo>
                    <a:pt x="17987" y="24"/>
                  </a:lnTo>
                  <a:lnTo>
                    <a:pt x="17773" y="24"/>
                  </a:lnTo>
                  <a:lnTo>
                    <a:pt x="17559" y="24"/>
                  </a:lnTo>
                  <a:lnTo>
                    <a:pt x="17345" y="24"/>
                  </a:lnTo>
                  <a:lnTo>
                    <a:pt x="17131" y="24"/>
                  </a:lnTo>
                  <a:lnTo>
                    <a:pt x="16917" y="24"/>
                  </a:lnTo>
                  <a:lnTo>
                    <a:pt x="16703" y="24"/>
                  </a:lnTo>
                  <a:lnTo>
                    <a:pt x="16489" y="24"/>
                  </a:lnTo>
                  <a:lnTo>
                    <a:pt x="16275" y="24"/>
                  </a:lnTo>
                  <a:lnTo>
                    <a:pt x="16061" y="24"/>
                  </a:lnTo>
                  <a:lnTo>
                    <a:pt x="15847" y="24"/>
                  </a:lnTo>
                  <a:lnTo>
                    <a:pt x="15633" y="24"/>
                  </a:lnTo>
                  <a:lnTo>
                    <a:pt x="15419" y="24"/>
                  </a:lnTo>
                  <a:lnTo>
                    <a:pt x="15205" y="24"/>
                  </a:lnTo>
                  <a:lnTo>
                    <a:pt x="14991" y="24"/>
                  </a:lnTo>
                  <a:lnTo>
                    <a:pt x="14777" y="24"/>
                  </a:lnTo>
                  <a:lnTo>
                    <a:pt x="14563" y="24"/>
                  </a:lnTo>
                  <a:lnTo>
                    <a:pt x="14349" y="24"/>
                  </a:lnTo>
                  <a:lnTo>
                    <a:pt x="14135" y="24"/>
                  </a:lnTo>
                  <a:lnTo>
                    <a:pt x="13921" y="24"/>
                  </a:lnTo>
                  <a:lnTo>
                    <a:pt x="13707" y="24"/>
                  </a:lnTo>
                  <a:lnTo>
                    <a:pt x="13493" y="24"/>
                  </a:lnTo>
                  <a:lnTo>
                    <a:pt x="13279" y="24"/>
                  </a:lnTo>
                  <a:lnTo>
                    <a:pt x="13065" y="24"/>
                  </a:lnTo>
                  <a:lnTo>
                    <a:pt x="12851" y="24"/>
                  </a:lnTo>
                  <a:lnTo>
                    <a:pt x="12637" y="24"/>
                  </a:lnTo>
                  <a:lnTo>
                    <a:pt x="12423" y="24"/>
                  </a:lnTo>
                  <a:lnTo>
                    <a:pt x="12209" y="24"/>
                  </a:lnTo>
                  <a:lnTo>
                    <a:pt x="11995" y="24"/>
                  </a:lnTo>
                  <a:lnTo>
                    <a:pt x="11781" y="24"/>
                  </a:lnTo>
                  <a:lnTo>
                    <a:pt x="11567" y="24"/>
                  </a:lnTo>
                  <a:lnTo>
                    <a:pt x="11353" y="24"/>
                  </a:lnTo>
                  <a:lnTo>
                    <a:pt x="11139" y="24"/>
                  </a:lnTo>
                  <a:lnTo>
                    <a:pt x="10925" y="24"/>
                  </a:lnTo>
                  <a:lnTo>
                    <a:pt x="10711" y="24"/>
                  </a:lnTo>
                  <a:lnTo>
                    <a:pt x="10497" y="24"/>
                  </a:lnTo>
                  <a:lnTo>
                    <a:pt x="10283" y="24"/>
                  </a:lnTo>
                  <a:lnTo>
                    <a:pt x="10069" y="24"/>
                  </a:lnTo>
                  <a:lnTo>
                    <a:pt x="9855" y="24"/>
                  </a:lnTo>
                  <a:lnTo>
                    <a:pt x="9641" y="24"/>
                  </a:lnTo>
                  <a:lnTo>
                    <a:pt x="9427" y="24"/>
                  </a:lnTo>
                  <a:lnTo>
                    <a:pt x="9213" y="24"/>
                  </a:lnTo>
                  <a:lnTo>
                    <a:pt x="9000" y="24"/>
                  </a:lnTo>
                  <a:lnTo>
                    <a:pt x="8786" y="24"/>
                  </a:lnTo>
                  <a:lnTo>
                    <a:pt x="8572" y="24"/>
                  </a:lnTo>
                  <a:lnTo>
                    <a:pt x="8358" y="24"/>
                  </a:lnTo>
                  <a:lnTo>
                    <a:pt x="8144" y="24"/>
                  </a:lnTo>
                  <a:lnTo>
                    <a:pt x="7930" y="24"/>
                  </a:lnTo>
                  <a:lnTo>
                    <a:pt x="7716" y="24"/>
                  </a:lnTo>
                  <a:lnTo>
                    <a:pt x="7502" y="24"/>
                  </a:lnTo>
                  <a:lnTo>
                    <a:pt x="7288" y="24"/>
                  </a:lnTo>
                  <a:lnTo>
                    <a:pt x="7074" y="24"/>
                  </a:lnTo>
                  <a:lnTo>
                    <a:pt x="6860" y="24"/>
                  </a:lnTo>
                  <a:lnTo>
                    <a:pt x="6646" y="24"/>
                  </a:lnTo>
                  <a:lnTo>
                    <a:pt x="6432" y="24"/>
                  </a:lnTo>
                  <a:lnTo>
                    <a:pt x="6218" y="24"/>
                  </a:lnTo>
                  <a:lnTo>
                    <a:pt x="6004" y="24"/>
                  </a:lnTo>
                  <a:lnTo>
                    <a:pt x="5790" y="24"/>
                  </a:lnTo>
                  <a:lnTo>
                    <a:pt x="5576" y="24"/>
                  </a:lnTo>
                  <a:lnTo>
                    <a:pt x="5362" y="24"/>
                  </a:lnTo>
                  <a:lnTo>
                    <a:pt x="5148" y="24"/>
                  </a:lnTo>
                  <a:lnTo>
                    <a:pt x="4934" y="24"/>
                  </a:lnTo>
                  <a:lnTo>
                    <a:pt x="4720" y="24"/>
                  </a:lnTo>
                  <a:lnTo>
                    <a:pt x="4506" y="24"/>
                  </a:lnTo>
                  <a:lnTo>
                    <a:pt x="4292" y="24"/>
                  </a:lnTo>
                  <a:lnTo>
                    <a:pt x="4078" y="24"/>
                  </a:lnTo>
                  <a:lnTo>
                    <a:pt x="3864" y="24"/>
                  </a:lnTo>
                  <a:lnTo>
                    <a:pt x="3650" y="24"/>
                  </a:lnTo>
                  <a:lnTo>
                    <a:pt x="3436" y="24"/>
                  </a:lnTo>
                  <a:lnTo>
                    <a:pt x="3222" y="24"/>
                  </a:lnTo>
                  <a:lnTo>
                    <a:pt x="3008" y="24"/>
                  </a:lnTo>
                  <a:lnTo>
                    <a:pt x="2794" y="24"/>
                  </a:lnTo>
                  <a:lnTo>
                    <a:pt x="2580" y="24"/>
                  </a:lnTo>
                  <a:lnTo>
                    <a:pt x="2366" y="24"/>
                  </a:lnTo>
                  <a:lnTo>
                    <a:pt x="2152" y="24"/>
                  </a:lnTo>
                  <a:lnTo>
                    <a:pt x="1938" y="24"/>
                  </a:lnTo>
                  <a:lnTo>
                    <a:pt x="1724" y="24"/>
                  </a:lnTo>
                  <a:lnTo>
                    <a:pt x="1510" y="24"/>
                  </a:lnTo>
                  <a:lnTo>
                    <a:pt x="1296" y="24"/>
                  </a:lnTo>
                  <a:lnTo>
                    <a:pt x="1082" y="24"/>
                  </a:lnTo>
                  <a:lnTo>
                    <a:pt x="868" y="24"/>
                  </a:lnTo>
                  <a:lnTo>
                    <a:pt x="654" y="24"/>
                  </a:lnTo>
                  <a:lnTo>
                    <a:pt x="440" y="24"/>
                  </a:lnTo>
                  <a:lnTo>
                    <a:pt x="226" y="24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24" y="1735"/>
                  </a:lnTo>
                  <a:close/>
                </a:path>
              </a:pathLst>
            </a:custGeom>
            <a:solidFill>
              <a:srgbClr val="00B050"/>
            </a:solidFill>
            <a:ln w="1588" cap="flat">
              <a:solidFill>
                <a:srgbClr val="00B05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489" y="2364"/>
              <a:ext cx="4964" cy="1141"/>
            </a:xfrm>
            <a:custGeom>
              <a:avLst/>
              <a:gdLst>
                <a:gd name="T0" fmla="*/ 143 w 4964"/>
                <a:gd name="T1" fmla="*/ 0 h 1141"/>
                <a:gd name="T2" fmla="*/ 332 w 4964"/>
                <a:gd name="T3" fmla="*/ 0 h 1141"/>
                <a:gd name="T4" fmla="*/ 521 w 4964"/>
                <a:gd name="T5" fmla="*/ 0 h 1141"/>
                <a:gd name="T6" fmla="*/ 710 w 4964"/>
                <a:gd name="T7" fmla="*/ 0 h 1141"/>
                <a:gd name="T8" fmla="*/ 899 w 4964"/>
                <a:gd name="T9" fmla="*/ 0 h 1141"/>
                <a:gd name="T10" fmla="*/ 1088 w 4964"/>
                <a:gd name="T11" fmla="*/ 0 h 1141"/>
                <a:gd name="T12" fmla="*/ 1277 w 4964"/>
                <a:gd name="T13" fmla="*/ 0 h 1141"/>
                <a:gd name="T14" fmla="*/ 1466 w 4964"/>
                <a:gd name="T15" fmla="*/ 0 h 1141"/>
                <a:gd name="T16" fmla="*/ 1655 w 4964"/>
                <a:gd name="T17" fmla="*/ 0 h 1141"/>
                <a:gd name="T18" fmla="*/ 1844 w 4964"/>
                <a:gd name="T19" fmla="*/ 0 h 1141"/>
                <a:gd name="T20" fmla="*/ 2034 w 4964"/>
                <a:gd name="T21" fmla="*/ 0 h 1141"/>
                <a:gd name="T22" fmla="*/ 2222 w 4964"/>
                <a:gd name="T23" fmla="*/ 0 h 1141"/>
                <a:gd name="T24" fmla="*/ 2411 w 4964"/>
                <a:gd name="T25" fmla="*/ 0 h 1141"/>
                <a:gd name="T26" fmla="*/ 2600 w 4964"/>
                <a:gd name="T27" fmla="*/ 0 h 1141"/>
                <a:gd name="T28" fmla="*/ 2789 w 4964"/>
                <a:gd name="T29" fmla="*/ 0 h 1141"/>
                <a:gd name="T30" fmla="*/ 2978 w 4964"/>
                <a:gd name="T31" fmla="*/ 0 h 1141"/>
                <a:gd name="T32" fmla="*/ 3167 w 4964"/>
                <a:gd name="T33" fmla="*/ 0 h 1141"/>
                <a:gd name="T34" fmla="*/ 3356 w 4964"/>
                <a:gd name="T35" fmla="*/ 0 h 1141"/>
                <a:gd name="T36" fmla="*/ 3545 w 4964"/>
                <a:gd name="T37" fmla="*/ 0 h 1141"/>
                <a:gd name="T38" fmla="*/ 3734 w 4964"/>
                <a:gd name="T39" fmla="*/ 0 h 1141"/>
                <a:gd name="T40" fmla="*/ 3924 w 4964"/>
                <a:gd name="T41" fmla="*/ 0 h 1141"/>
                <a:gd name="T42" fmla="*/ 4113 w 4964"/>
                <a:gd name="T43" fmla="*/ 0 h 1141"/>
                <a:gd name="T44" fmla="*/ 4302 w 4964"/>
                <a:gd name="T45" fmla="*/ 0 h 1141"/>
                <a:gd name="T46" fmla="*/ 4491 w 4964"/>
                <a:gd name="T47" fmla="*/ 0 h 1141"/>
                <a:gd name="T48" fmla="*/ 4680 w 4964"/>
                <a:gd name="T49" fmla="*/ 0 h 1141"/>
                <a:gd name="T50" fmla="*/ 4869 w 4964"/>
                <a:gd name="T51" fmla="*/ 0 h 1141"/>
                <a:gd name="T52" fmla="*/ 4917 w 4964"/>
                <a:gd name="T53" fmla="*/ 1141 h 1141"/>
                <a:gd name="T54" fmla="*/ 4728 w 4964"/>
                <a:gd name="T55" fmla="*/ 1141 h 1141"/>
                <a:gd name="T56" fmla="*/ 4539 w 4964"/>
                <a:gd name="T57" fmla="*/ 1141 h 1141"/>
                <a:gd name="T58" fmla="*/ 4349 w 4964"/>
                <a:gd name="T59" fmla="*/ 1141 h 1141"/>
                <a:gd name="T60" fmla="*/ 4160 w 4964"/>
                <a:gd name="T61" fmla="*/ 1141 h 1141"/>
                <a:gd name="T62" fmla="*/ 3971 w 4964"/>
                <a:gd name="T63" fmla="*/ 1141 h 1141"/>
                <a:gd name="T64" fmla="*/ 3782 w 4964"/>
                <a:gd name="T65" fmla="*/ 1141 h 1141"/>
                <a:gd name="T66" fmla="*/ 3593 w 4964"/>
                <a:gd name="T67" fmla="*/ 1141 h 1141"/>
                <a:gd name="T68" fmla="*/ 3404 w 4964"/>
                <a:gd name="T69" fmla="*/ 1141 h 1141"/>
                <a:gd name="T70" fmla="*/ 3215 w 4964"/>
                <a:gd name="T71" fmla="*/ 1141 h 1141"/>
                <a:gd name="T72" fmla="*/ 3026 w 4964"/>
                <a:gd name="T73" fmla="*/ 1141 h 1141"/>
                <a:gd name="T74" fmla="*/ 2837 w 4964"/>
                <a:gd name="T75" fmla="*/ 1141 h 1141"/>
                <a:gd name="T76" fmla="*/ 2648 w 4964"/>
                <a:gd name="T77" fmla="*/ 1141 h 1141"/>
                <a:gd name="T78" fmla="*/ 2459 w 4964"/>
                <a:gd name="T79" fmla="*/ 1141 h 1141"/>
                <a:gd name="T80" fmla="*/ 2269 w 4964"/>
                <a:gd name="T81" fmla="*/ 1141 h 1141"/>
                <a:gd name="T82" fmla="*/ 2080 w 4964"/>
                <a:gd name="T83" fmla="*/ 1141 h 1141"/>
                <a:gd name="T84" fmla="*/ 1891 w 4964"/>
                <a:gd name="T85" fmla="*/ 1141 h 1141"/>
                <a:gd name="T86" fmla="*/ 1702 w 4964"/>
                <a:gd name="T87" fmla="*/ 1141 h 1141"/>
                <a:gd name="T88" fmla="*/ 1513 w 4964"/>
                <a:gd name="T89" fmla="*/ 1141 h 1141"/>
                <a:gd name="T90" fmla="*/ 1324 w 4964"/>
                <a:gd name="T91" fmla="*/ 1141 h 1141"/>
                <a:gd name="T92" fmla="*/ 1135 w 4964"/>
                <a:gd name="T93" fmla="*/ 1141 h 1141"/>
                <a:gd name="T94" fmla="*/ 946 w 4964"/>
                <a:gd name="T95" fmla="*/ 1141 h 1141"/>
                <a:gd name="T96" fmla="*/ 757 w 4964"/>
                <a:gd name="T97" fmla="*/ 1141 h 1141"/>
                <a:gd name="T98" fmla="*/ 568 w 4964"/>
                <a:gd name="T99" fmla="*/ 1141 h 1141"/>
                <a:gd name="T100" fmla="*/ 379 w 4964"/>
                <a:gd name="T101" fmla="*/ 1141 h 1141"/>
                <a:gd name="T102" fmla="*/ 189 w 4964"/>
                <a:gd name="T103" fmla="*/ 1141 h 1141"/>
                <a:gd name="T104" fmla="*/ 0 w 4964"/>
                <a:gd name="T105" fmla="*/ 1141 h 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964" h="1141">
                  <a:moveTo>
                    <a:pt x="0" y="0"/>
                  </a:moveTo>
                  <a:lnTo>
                    <a:pt x="48" y="0"/>
                  </a:lnTo>
                  <a:lnTo>
                    <a:pt x="95" y="0"/>
                  </a:lnTo>
                  <a:lnTo>
                    <a:pt x="143" y="0"/>
                  </a:lnTo>
                  <a:lnTo>
                    <a:pt x="189" y="0"/>
                  </a:lnTo>
                  <a:lnTo>
                    <a:pt x="237" y="0"/>
                  </a:lnTo>
                  <a:lnTo>
                    <a:pt x="284" y="0"/>
                  </a:lnTo>
                  <a:lnTo>
                    <a:pt x="332" y="0"/>
                  </a:lnTo>
                  <a:lnTo>
                    <a:pt x="379" y="0"/>
                  </a:lnTo>
                  <a:lnTo>
                    <a:pt x="426" y="0"/>
                  </a:lnTo>
                  <a:lnTo>
                    <a:pt x="473" y="0"/>
                  </a:lnTo>
                  <a:lnTo>
                    <a:pt x="521" y="0"/>
                  </a:lnTo>
                  <a:lnTo>
                    <a:pt x="568" y="0"/>
                  </a:lnTo>
                  <a:lnTo>
                    <a:pt x="615" y="0"/>
                  </a:lnTo>
                  <a:lnTo>
                    <a:pt x="662" y="0"/>
                  </a:lnTo>
                  <a:lnTo>
                    <a:pt x="710" y="0"/>
                  </a:lnTo>
                  <a:lnTo>
                    <a:pt x="757" y="0"/>
                  </a:lnTo>
                  <a:lnTo>
                    <a:pt x="804" y="0"/>
                  </a:lnTo>
                  <a:lnTo>
                    <a:pt x="851" y="0"/>
                  </a:lnTo>
                  <a:lnTo>
                    <a:pt x="899" y="0"/>
                  </a:lnTo>
                  <a:lnTo>
                    <a:pt x="946" y="0"/>
                  </a:lnTo>
                  <a:lnTo>
                    <a:pt x="994" y="0"/>
                  </a:lnTo>
                  <a:lnTo>
                    <a:pt x="1040" y="0"/>
                  </a:lnTo>
                  <a:lnTo>
                    <a:pt x="1088" y="0"/>
                  </a:lnTo>
                  <a:lnTo>
                    <a:pt x="1135" y="0"/>
                  </a:lnTo>
                  <a:lnTo>
                    <a:pt x="1183" y="0"/>
                  </a:lnTo>
                  <a:lnTo>
                    <a:pt x="1229" y="0"/>
                  </a:lnTo>
                  <a:lnTo>
                    <a:pt x="1277" y="0"/>
                  </a:lnTo>
                  <a:lnTo>
                    <a:pt x="1324" y="0"/>
                  </a:lnTo>
                  <a:lnTo>
                    <a:pt x="1372" y="0"/>
                  </a:lnTo>
                  <a:lnTo>
                    <a:pt x="1419" y="0"/>
                  </a:lnTo>
                  <a:lnTo>
                    <a:pt x="1466" y="0"/>
                  </a:lnTo>
                  <a:lnTo>
                    <a:pt x="1513" y="0"/>
                  </a:lnTo>
                  <a:lnTo>
                    <a:pt x="1561" y="0"/>
                  </a:lnTo>
                  <a:lnTo>
                    <a:pt x="1608" y="0"/>
                  </a:lnTo>
                  <a:lnTo>
                    <a:pt x="1655" y="0"/>
                  </a:lnTo>
                  <a:lnTo>
                    <a:pt x="1702" y="0"/>
                  </a:lnTo>
                  <a:lnTo>
                    <a:pt x="1750" y="0"/>
                  </a:lnTo>
                  <a:lnTo>
                    <a:pt x="1797" y="0"/>
                  </a:lnTo>
                  <a:lnTo>
                    <a:pt x="1844" y="0"/>
                  </a:lnTo>
                  <a:lnTo>
                    <a:pt x="1891" y="0"/>
                  </a:lnTo>
                  <a:lnTo>
                    <a:pt x="1939" y="0"/>
                  </a:lnTo>
                  <a:lnTo>
                    <a:pt x="1986" y="0"/>
                  </a:lnTo>
                  <a:lnTo>
                    <a:pt x="2034" y="0"/>
                  </a:lnTo>
                  <a:lnTo>
                    <a:pt x="2080" y="0"/>
                  </a:lnTo>
                  <a:lnTo>
                    <a:pt x="2127" y="0"/>
                  </a:lnTo>
                  <a:lnTo>
                    <a:pt x="2175" y="0"/>
                  </a:lnTo>
                  <a:lnTo>
                    <a:pt x="2222" y="0"/>
                  </a:lnTo>
                  <a:lnTo>
                    <a:pt x="2269" y="0"/>
                  </a:lnTo>
                  <a:lnTo>
                    <a:pt x="2316" y="0"/>
                  </a:lnTo>
                  <a:lnTo>
                    <a:pt x="2364" y="0"/>
                  </a:lnTo>
                  <a:lnTo>
                    <a:pt x="2411" y="0"/>
                  </a:lnTo>
                  <a:lnTo>
                    <a:pt x="2459" y="0"/>
                  </a:lnTo>
                  <a:lnTo>
                    <a:pt x="2505" y="0"/>
                  </a:lnTo>
                  <a:lnTo>
                    <a:pt x="2553" y="0"/>
                  </a:lnTo>
                  <a:lnTo>
                    <a:pt x="2600" y="0"/>
                  </a:lnTo>
                  <a:lnTo>
                    <a:pt x="2648" y="0"/>
                  </a:lnTo>
                  <a:lnTo>
                    <a:pt x="2694" y="0"/>
                  </a:lnTo>
                  <a:lnTo>
                    <a:pt x="2742" y="0"/>
                  </a:lnTo>
                  <a:lnTo>
                    <a:pt x="2789" y="0"/>
                  </a:lnTo>
                  <a:lnTo>
                    <a:pt x="2837" y="0"/>
                  </a:lnTo>
                  <a:lnTo>
                    <a:pt x="2884" y="0"/>
                  </a:lnTo>
                  <a:lnTo>
                    <a:pt x="2931" y="0"/>
                  </a:lnTo>
                  <a:lnTo>
                    <a:pt x="2978" y="0"/>
                  </a:lnTo>
                  <a:lnTo>
                    <a:pt x="3026" y="0"/>
                  </a:lnTo>
                  <a:lnTo>
                    <a:pt x="3073" y="0"/>
                  </a:lnTo>
                  <a:lnTo>
                    <a:pt x="3120" y="0"/>
                  </a:lnTo>
                  <a:lnTo>
                    <a:pt x="3167" y="0"/>
                  </a:lnTo>
                  <a:lnTo>
                    <a:pt x="3215" y="0"/>
                  </a:lnTo>
                  <a:lnTo>
                    <a:pt x="3262" y="0"/>
                  </a:lnTo>
                  <a:lnTo>
                    <a:pt x="3309" y="0"/>
                  </a:lnTo>
                  <a:lnTo>
                    <a:pt x="3356" y="0"/>
                  </a:lnTo>
                  <a:lnTo>
                    <a:pt x="3404" y="0"/>
                  </a:lnTo>
                  <a:lnTo>
                    <a:pt x="3451" y="0"/>
                  </a:lnTo>
                  <a:lnTo>
                    <a:pt x="3499" y="0"/>
                  </a:lnTo>
                  <a:lnTo>
                    <a:pt x="3545" y="0"/>
                  </a:lnTo>
                  <a:lnTo>
                    <a:pt x="3593" y="0"/>
                  </a:lnTo>
                  <a:lnTo>
                    <a:pt x="3640" y="0"/>
                  </a:lnTo>
                  <a:lnTo>
                    <a:pt x="3688" y="0"/>
                  </a:lnTo>
                  <a:lnTo>
                    <a:pt x="3734" y="0"/>
                  </a:lnTo>
                  <a:lnTo>
                    <a:pt x="3782" y="0"/>
                  </a:lnTo>
                  <a:lnTo>
                    <a:pt x="3829" y="0"/>
                  </a:lnTo>
                  <a:lnTo>
                    <a:pt x="3877" y="0"/>
                  </a:lnTo>
                  <a:lnTo>
                    <a:pt x="3924" y="0"/>
                  </a:lnTo>
                  <a:lnTo>
                    <a:pt x="3971" y="0"/>
                  </a:lnTo>
                  <a:lnTo>
                    <a:pt x="4018" y="0"/>
                  </a:lnTo>
                  <a:lnTo>
                    <a:pt x="4066" y="0"/>
                  </a:lnTo>
                  <a:lnTo>
                    <a:pt x="4113" y="0"/>
                  </a:lnTo>
                  <a:lnTo>
                    <a:pt x="4160" y="0"/>
                  </a:lnTo>
                  <a:lnTo>
                    <a:pt x="4207" y="0"/>
                  </a:lnTo>
                  <a:lnTo>
                    <a:pt x="4255" y="0"/>
                  </a:lnTo>
                  <a:lnTo>
                    <a:pt x="4302" y="0"/>
                  </a:lnTo>
                  <a:lnTo>
                    <a:pt x="4349" y="0"/>
                  </a:lnTo>
                  <a:lnTo>
                    <a:pt x="4396" y="0"/>
                  </a:lnTo>
                  <a:lnTo>
                    <a:pt x="4444" y="0"/>
                  </a:lnTo>
                  <a:lnTo>
                    <a:pt x="4491" y="0"/>
                  </a:lnTo>
                  <a:lnTo>
                    <a:pt x="4539" y="0"/>
                  </a:lnTo>
                  <a:lnTo>
                    <a:pt x="4585" y="0"/>
                  </a:lnTo>
                  <a:lnTo>
                    <a:pt x="4633" y="0"/>
                  </a:lnTo>
                  <a:lnTo>
                    <a:pt x="4680" y="0"/>
                  </a:lnTo>
                  <a:lnTo>
                    <a:pt x="4728" y="0"/>
                  </a:lnTo>
                  <a:lnTo>
                    <a:pt x="4774" y="0"/>
                  </a:lnTo>
                  <a:lnTo>
                    <a:pt x="4822" y="0"/>
                  </a:lnTo>
                  <a:lnTo>
                    <a:pt x="4869" y="0"/>
                  </a:lnTo>
                  <a:lnTo>
                    <a:pt x="4917" y="0"/>
                  </a:lnTo>
                  <a:lnTo>
                    <a:pt x="4964" y="0"/>
                  </a:lnTo>
                  <a:lnTo>
                    <a:pt x="4964" y="1141"/>
                  </a:lnTo>
                  <a:lnTo>
                    <a:pt x="4917" y="1141"/>
                  </a:lnTo>
                  <a:lnTo>
                    <a:pt x="4869" y="1141"/>
                  </a:lnTo>
                  <a:lnTo>
                    <a:pt x="4822" y="1141"/>
                  </a:lnTo>
                  <a:lnTo>
                    <a:pt x="4774" y="1141"/>
                  </a:lnTo>
                  <a:lnTo>
                    <a:pt x="4728" y="1141"/>
                  </a:lnTo>
                  <a:lnTo>
                    <a:pt x="4680" y="1141"/>
                  </a:lnTo>
                  <a:lnTo>
                    <a:pt x="4633" y="1141"/>
                  </a:lnTo>
                  <a:lnTo>
                    <a:pt x="4585" y="1141"/>
                  </a:lnTo>
                  <a:lnTo>
                    <a:pt x="4539" y="1141"/>
                  </a:lnTo>
                  <a:lnTo>
                    <a:pt x="4491" y="1141"/>
                  </a:lnTo>
                  <a:lnTo>
                    <a:pt x="4444" y="1141"/>
                  </a:lnTo>
                  <a:lnTo>
                    <a:pt x="4396" y="1141"/>
                  </a:lnTo>
                  <a:lnTo>
                    <a:pt x="4349" y="1141"/>
                  </a:lnTo>
                  <a:lnTo>
                    <a:pt x="4302" y="1141"/>
                  </a:lnTo>
                  <a:lnTo>
                    <a:pt x="4255" y="1141"/>
                  </a:lnTo>
                  <a:lnTo>
                    <a:pt x="4207" y="1141"/>
                  </a:lnTo>
                  <a:lnTo>
                    <a:pt x="4160" y="1141"/>
                  </a:lnTo>
                  <a:lnTo>
                    <a:pt x="4113" y="1141"/>
                  </a:lnTo>
                  <a:lnTo>
                    <a:pt x="4066" y="1141"/>
                  </a:lnTo>
                  <a:lnTo>
                    <a:pt x="4018" y="1141"/>
                  </a:lnTo>
                  <a:lnTo>
                    <a:pt x="3971" y="1141"/>
                  </a:lnTo>
                  <a:lnTo>
                    <a:pt x="3924" y="1141"/>
                  </a:lnTo>
                  <a:lnTo>
                    <a:pt x="3877" y="1141"/>
                  </a:lnTo>
                  <a:lnTo>
                    <a:pt x="3829" y="1141"/>
                  </a:lnTo>
                  <a:lnTo>
                    <a:pt x="3782" y="1141"/>
                  </a:lnTo>
                  <a:lnTo>
                    <a:pt x="3734" y="1141"/>
                  </a:lnTo>
                  <a:lnTo>
                    <a:pt x="3688" y="1141"/>
                  </a:lnTo>
                  <a:lnTo>
                    <a:pt x="3640" y="1141"/>
                  </a:lnTo>
                  <a:lnTo>
                    <a:pt x="3593" y="1141"/>
                  </a:lnTo>
                  <a:lnTo>
                    <a:pt x="3545" y="1141"/>
                  </a:lnTo>
                  <a:lnTo>
                    <a:pt x="3499" y="1141"/>
                  </a:lnTo>
                  <a:lnTo>
                    <a:pt x="3451" y="1141"/>
                  </a:lnTo>
                  <a:lnTo>
                    <a:pt x="3404" y="1141"/>
                  </a:lnTo>
                  <a:lnTo>
                    <a:pt x="3356" y="1141"/>
                  </a:lnTo>
                  <a:lnTo>
                    <a:pt x="3309" y="1141"/>
                  </a:lnTo>
                  <a:lnTo>
                    <a:pt x="3262" y="1141"/>
                  </a:lnTo>
                  <a:lnTo>
                    <a:pt x="3215" y="1141"/>
                  </a:lnTo>
                  <a:lnTo>
                    <a:pt x="3167" y="1141"/>
                  </a:lnTo>
                  <a:lnTo>
                    <a:pt x="3120" y="1141"/>
                  </a:lnTo>
                  <a:lnTo>
                    <a:pt x="3073" y="1141"/>
                  </a:lnTo>
                  <a:lnTo>
                    <a:pt x="3026" y="1141"/>
                  </a:lnTo>
                  <a:lnTo>
                    <a:pt x="2978" y="1141"/>
                  </a:lnTo>
                  <a:lnTo>
                    <a:pt x="2931" y="1141"/>
                  </a:lnTo>
                  <a:lnTo>
                    <a:pt x="2884" y="1141"/>
                  </a:lnTo>
                  <a:lnTo>
                    <a:pt x="2837" y="1141"/>
                  </a:lnTo>
                  <a:lnTo>
                    <a:pt x="2789" y="1141"/>
                  </a:lnTo>
                  <a:lnTo>
                    <a:pt x="2742" y="1141"/>
                  </a:lnTo>
                  <a:lnTo>
                    <a:pt x="2694" y="1141"/>
                  </a:lnTo>
                  <a:lnTo>
                    <a:pt x="2648" y="1141"/>
                  </a:lnTo>
                  <a:lnTo>
                    <a:pt x="2600" y="1141"/>
                  </a:lnTo>
                  <a:lnTo>
                    <a:pt x="2553" y="1141"/>
                  </a:lnTo>
                  <a:lnTo>
                    <a:pt x="2505" y="1141"/>
                  </a:lnTo>
                  <a:lnTo>
                    <a:pt x="2459" y="1141"/>
                  </a:lnTo>
                  <a:lnTo>
                    <a:pt x="2411" y="1141"/>
                  </a:lnTo>
                  <a:lnTo>
                    <a:pt x="2364" y="1141"/>
                  </a:lnTo>
                  <a:lnTo>
                    <a:pt x="2316" y="1141"/>
                  </a:lnTo>
                  <a:lnTo>
                    <a:pt x="2269" y="1141"/>
                  </a:lnTo>
                  <a:lnTo>
                    <a:pt x="2222" y="1141"/>
                  </a:lnTo>
                  <a:lnTo>
                    <a:pt x="2175" y="1141"/>
                  </a:lnTo>
                  <a:lnTo>
                    <a:pt x="2127" y="1141"/>
                  </a:lnTo>
                  <a:lnTo>
                    <a:pt x="2080" y="1141"/>
                  </a:lnTo>
                  <a:lnTo>
                    <a:pt x="2034" y="1141"/>
                  </a:lnTo>
                  <a:lnTo>
                    <a:pt x="1986" y="1141"/>
                  </a:lnTo>
                  <a:lnTo>
                    <a:pt x="1939" y="1141"/>
                  </a:lnTo>
                  <a:lnTo>
                    <a:pt x="1891" y="1141"/>
                  </a:lnTo>
                  <a:lnTo>
                    <a:pt x="1844" y="1141"/>
                  </a:lnTo>
                  <a:lnTo>
                    <a:pt x="1797" y="1141"/>
                  </a:lnTo>
                  <a:lnTo>
                    <a:pt x="1750" y="1141"/>
                  </a:lnTo>
                  <a:lnTo>
                    <a:pt x="1702" y="1141"/>
                  </a:lnTo>
                  <a:lnTo>
                    <a:pt x="1655" y="1141"/>
                  </a:lnTo>
                  <a:lnTo>
                    <a:pt x="1608" y="1141"/>
                  </a:lnTo>
                  <a:lnTo>
                    <a:pt x="1561" y="1141"/>
                  </a:lnTo>
                  <a:lnTo>
                    <a:pt x="1513" y="1141"/>
                  </a:lnTo>
                  <a:lnTo>
                    <a:pt x="1466" y="1141"/>
                  </a:lnTo>
                  <a:lnTo>
                    <a:pt x="1419" y="1141"/>
                  </a:lnTo>
                  <a:lnTo>
                    <a:pt x="1372" y="1141"/>
                  </a:lnTo>
                  <a:lnTo>
                    <a:pt x="1324" y="1141"/>
                  </a:lnTo>
                  <a:lnTo>
                    <a:pt x="1277" y="1141"/>
                  </a:lnTo>
                  <a:lnTo>
                    <a:pt x="1229" y="1141"/>
                  </a:lnTo>
                  <a:lnTo>
                    <a:pt x="1183" y="1141"/>
                  </a:lnTo>
                  <a:lnTo>
                    <a:pt x="1135" y="1141"/>
                  </a:lnTo>
                  <a:lnTo>
                    <a:pt x="1088" y="1141"/>
                  </a:lnTo>
                  <a:lnTo>
                    <a:pt x="1040" y="1141"/>
                  </a:lnTo>
                  <a:lnTo>
                    <a:pt x="994" y="1141"/>
                  </a:lnTo>
                  <a:lnTo>
                    <a:pt x="946" y="1141"/>
                  </a:lnTo>
                  <a:lnTo>
                    <a:pt x="899" y="1141"/>
                  </a:lnTo>
                  <a:lnTo>
                    <a:pt x="851" y="1141"/>
                  </a:lnTo>
                  <a:lnTo>
                    <a:pt x="804" y="1141"/>
                  </a:lnTo>
                  <a:lnTo>
                    <a:pt x="757" y="1141"/>
                  </a:lnTo>
                  <a:lnTo>
                    <a:pt x="710" y="1141"/>
                  </a:lnTo>
                  <a:lnTo>
                    <a:pt x="662" y="1141"/>
                  </a:lnTo>
                  <a:lnTo>
                    <a:pt x="615" y="1141"/>
                  </a:lnTo>
                  <a:lnTo>
                    <a:pt x="568" y="1141"/>
                  </a:lnTo>
                  <a:lnTo>
                    <a:pt x="521" y="1141"/>
                  </a:lnTo>
                  <a:lnTo>
                    <a:pt x="473" y="1141"/>
                  </a:lnTo>
                  <a:lnTo>
                    <a:pt x="426" y="1141"/>
                  </a:lnTo>
                  <a:lnTo>
                    <a:pt x="379" y="1141"/>
                  </a:lnTo>
                  <a:lnTo>
                    <a:pt x="332" y="1141"/>
                  </a:lnTo>
                  <a:lnTo>
                    <a:pt x="284" y="1141"/>
                  </a:lnTo>
                  <a:lnTo>
                    <a:pt x="237" y="1141"/>
                  </a:lnTo>
                  <a:lnTo>
                    <a:pt x="189" y="1141"/>
                  </a:lnTo>
                  <a:lnTo>
                    <a:pt x="143" y="1141"/>
                  </a:lnTo>
                  <a:lnTo>
                    <a:pt x="95" y="1141"/>
                  </a:lnTo>
                  <a:lnTo>
                    <a:pt x="48" y="1141"/>
                  </a:lnTo>
                  <a:lnTo>
                    <a:pt x="0" y="11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B3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2" name="Freeform 11"/>
            <p:cNvSpPr>
              <a:spLocks noEditPoints="1"/>
            </p:cNvSpPr>
            <p:nvPr/>
          </p:nvSpPr>
          <p:spPr bwMode="auto">
            <a:xfrm>
              <a:off x="486" y="2360"/>
              <a:ext cx="4970" cy="1149"/>
            </a:xfrm>
            <a:custGeom>
              <a:avLst/>
              <a:gdLst>
                <a:gd name="T0" fmla="*/ 32 w 22500"/>
                <a:gd name="T1" fmla="*/ 4288 h 5200"/>
                <a:gd name="T2" fmla="*/ 32 w 22500"/>
                <a:gd name="T3" fmla="*/ 3168 h 5200"/>
                <a:gd name="T4" fmla="*/ 0 w 22500"/>
                <a:gd name="T5" fmla="*/ 2144 h 5200"/>
                <a:gd name="T6" fmla="*/ 0 w 22500"/>
                <a:gd name="T7" fmla="*/ 1216 h 5200"/>
                <a:gd name="T8" fmla="*/ 0 w 22500"/>
                <a:gd name="T9" fmla="*/ 320 h 5200"/>
                <a:gd name="T10" fmla="*/ 608 w 22500"/>
                <a:gd name="T11" fmla="*/ 0 h 5200"/>
                <a:gd name="T12" fmla="*/ 1472 w 22500"/>
                <a:gd name="T13" fmla="*/ 0 h 5200"/>
                <a:gd name="T14" fmla="*/ 2156 w 22500"/>
                <a:gd name="T15" fmla="*/ 32 h 5200"/>
                <a:gd name="T16" fmla="*/ 3136 w 22500"/>
                <a:gd name="T17" fmla="*/ 32 h 5200"/>
                <a:gd name="T18" fmla="*/ 3936 w 22500"/>
                <a:gd name="T19" fmla="*/ 0 h 5200"/>
                <a:gd name="T20" fmla="*/ 4704 w 22500"/>
                <a:gd name="T21" fmla="*/ 32 h 5200"/>
                <a:gd name="T22" fmla="*/ 5600 w 22500"/>
                <a:gd name="T23" fmla="*/ 32 h 5200"/>
                <a:gd name="T24" fmla="*/ 6592 w 22500"/>
                <a:gd name="T25" fmla="*/ 0 h 5200"/>
                <a:gd name="T26" fmla="*/ 7264 w 22500"/>
                <a:gd name="T27" fmla="*/ 0 h 5200"/>
                <a:gd name="T28" fmla="*/ 8160 w 22500"/>
                <a:gd name="T29" fmla="*/ 0 h 5200"/>
                <a:gd name="T30" fmla="*/ 9152 w 22500"/>
                <a:gd name="T31" fmla="*/ 32 h 5200"/>
                <a:gd name="T32" fmla="*/ 9952 w 22500"/>
                <a:gd name="T33" fmla="*/ 0 h 5200"/>
                <a:gd name="T34" fmla="*/ 10848 w 22500"/>
                <a:gd name="T35" fmla="*/ 0 h 5200"/>
                <a:gd name="T36" fmla="*/ 11616 w 22500"/>
                <a:gd name="T37" fmla="*/ 32 h 5200"/>
                <a:gd name="T38" fmla="*/ 12608 w 22500"/>
                <a:gd name="T39" fmla="*/ 0 h 5200"/>
                <a:gd name="T40" fmla="*/ 13280 w 22500"/>
                <a:gd name="T41" fmla="*/ 0 h 5200"/>
                <a:gd name="T42" fmla="*/ 14176 w 22500"/>
                <a:gd name="T43" fmla="*/ 0 h 5200"/>
                <a:gd name="T44" fmla="*/ 15040 w 22500"/>
                <a:gd name="T45" fmla="*/ 32 h 5200"/>
                <a:gd name="T46" fmla="*/ 15712 w 22500"/>
                <a:gd name="T47" fmla="*/ 0 h 5200"/>
                <a:gd name="T48" fmla="*/ 16608 w 22500"/>
                <a:gd name="T49" fmla="*/ 0 h 5200"/>
                <a:gd name="T50" fmla="*/ 17504 w 22500"/>
                <a:gd name="T51" fmla="*/ 0 h 5200"/>
                <a:gd name="T52" fmla="*/ 18272 w 22500"/>
                <a:gd name="T53" fmla="*/ 32 h 5200"/>
                <a:gd name="T54" fmla="*/ 19264 w 22500"/>
                <a:gd name="T55" fmla="*/ 0 h 5200"/>
                <a:gd name="T56" fmla="*/ 20132 w 22500"/>
                <a:gd name="T57" fmla="*/ 0 h 5200"/>
                <a:gd name="T58" fmla="*/ 20832 w 22500"/>
                <a:gd name="T59" fmla="*/ 0 h 5200"/>
                <a:gd name="T60" fmla="*/ 21824 w 22500"/>
                <a:gd name="T61" fmla="*/ 32 h 5200"/>
                <a:gd name="T62" fmla="*/ 22468 w 22500"/>
                <a:gd name="T63" fmla="*/ 252 h 5200"/>
                <a:gd name="T64" fmla="*/ 22500 w 22500"/>
                <a:gd name="T65" fmla="*/ 1276 h 5200"/>
                <a:gd name="T66" fmla="*/ 22500 w 22500"/>
                <a:gd name="T67" fmla="*/ 2204 h 5200"/>
                <a:gd name="T68" fmla="*/ 22500 w 22500"/>
                <a:gd name="T69" fmla="*/ 3100 h 5200"/>
                <a:gd name="T70" fmla="*/ 22468 w 22500"/>
                <a:gd name="T71" fmla="*/ 4124 h 5200"/>
                <a:gd name="T72" fmla="*/ 22484 w 22500"/>
                <a:gd name="T73" fmla="*/ 5200 h 5200"/>
                <a:gd name="T74" fmla="*/ 21752 w 22500"/>
                <a:gd name="T75" fmla="*/ 5168 h 5200"/>
                <a:gd name="T76" fmla="*/ 20760 w 22500"/>
                <a:gd name="T77" fmla="*/ 5168 h 5200"/>
                <a:gd name="T78" fmla="*/ 19916 w 22500"/>
                <a:gd name="T79" fmla="*/ 5200 h 5200"/>
                <a:gd name="T80" fmla="*/ 19192 w 22500"/>
                <a:gd name="T81" fmla="*/ 5200 h 5200"/>
                <a:gd name="T82" fmla="*/ 18296 w 22500"/>
                <a:gd name="T83" fmla="*/ 5200 h 5200"/>
                <a:gd name="T84" fmla="*/ 17432 w 22500"/>
                <a:gd name="T85" fmla="*/ 5200 h 5200"/>
                <a:gd name="T86" fmla="*/ 16708 w 22500"/>
                <a:gd name="T87" fmla="*/ 5168 h 5200"/>
                <a:gd name="T88" fmla="*/ 15864 w 22500"/>
                <a:gd name="T89" fmla="*/ 5200 h 5200"/>
                <a:gd name="T90" fmla="*/ 15096 w 22500"/>
                <a:gd name="T91" fmla="*/ 5168 h 5200"/>
                <a:gd name="T92" fmla="*/ 14104 w 22500"/>
                <a:gd name="T93" fmla="*/ 5168 h 5200"/>
                <a:gd name="T94" fmla="*/ 13284 w 22500"/>
                <a:gd name="T95" fmla="*/ 5200 h 5200"/>
                <a:gd name="T96" fmla="*/ 12536 w 22500"/>
                <a:gd name="T97" fmla="*/ 5200 h 5200"/>
                <a:gd name="T98" fmla="*/ 11572 w 22500"/>
                <a:gd name="T99" fmla="*/ 5168 h 5200"/>
                <a:gd name="T100" fmla="*/ 10648 w 22500"/>
                <a:gd name="T101" fmla="*/ 5200 h 5200"/>
                <a:gd name="T102" fmla="*/ 9848 w 22500"/>
                <a:gd name="T103" fmla="*/ 5200 h 5200"/>
                <a:gd name="T104" fmla="*/ 9080 w 22500"/>
                <a:gd name="T105" fmla="*/ 5168 h 5200"/>
                <a:gd name="T106" fmla="*/ 8088 w 22500"/>
                <a:gd name="T107" fmla="*/ 5168 h 5200"/>
                <a:gd name="T108" fmla="*/ 7192 w 22500"/>
                <a:gd name="T109" fmla="*/ 5200 h 5200"/>
                <a:gd name="T110" fmla="*/ 6520 w 22500"/>
                <a:gd name="T111" fmla="*/ 5200 h 5200"/>
                <a:gd name="T112" fmla="*/ 5580 w 22500"/>
                <a:gd name="T113" fmla="*/ 5168 h 5200"/>
                <a:gd name="T114" fmla="*/ 4632 w 22500"/>
                <a:gd name="T115" fmla="*/ 5200 h 5200"/>
                <a:gd name="T116" fmla="*/ 3864 w 22500"/>
                <a:gd name="T117" fmla="*/ 5168 h 5200"/>
                <a:gd name="T118" fmla="*/ 3192 w 22500"/>
                <a:gd name="T119" fmla="*/ 5200 h 5200"/>
                <a:gd name="T120" fmla="*/ 2296 w 22500"/>
                <a:gd name="T121" fmla="*/ 5200 h 5200"/>
                <a:gd name="T122" fmla="*/ 1432 w 22500"/>
                <a:gd name="T123" fmla="*/ 5168 h 5200"/>
                <a:gd name="T124" fmla="*/ 536 w 22500"/>
                <a:gd name="T125" fmla="*/ 5200 h 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500" h="5200">
                  <a:moveTo>
                    <a:pt x="0" y="5184"/>
                  </a:moveTo>
                  <a:lnTo>
                    <a:pt x="0" y="5088"/>
                  </a:lnTo>
                  <a:lnTo>
                    <a:pt x="32" y="5088"/>
                  </a:lnTo>
                  <a:lnTo>
                    <a:pt x="32" y="5184"/>
                  </a:lnTo>
                  <a:lnTo>
                    <a:pt x="0" y="5184"/>
                  </a:lnTo>
                  <a:close/>
                  <a:moveTo>
                    <a:pt x="0" y="5056"/>
                  </a:moveTo>
                  <a:lnTo>
                    <a:pt x="0" y="4960"/>
                  </a:lnTo>
                  <a:lnTo>
                    <a:pt x="32" y="4960"/>
                  </a:lnTo>
                  <a:lnTo>
                    <a:pt x="32" y="5056"/>
                  </a:lnTo>
                  <a:lnTo>
                    <a:pt x="0" y="5056"/>
                  </a:lnTo>
                  <a:close/>
                  <a:moveTo>
                    <a:pt x="0" y="4928"/>
                  </a:moveTo>
                  <a:lnTo>
                    <a:pt x="0" y="4832"/>
                  </a:lnTo>
                  <a:lnTo>
                    <a:pt x="32" y="4832"/>
                  </a:lnTo>
                  <a:lnTo>
                    <a:pt x="32" y="4928"/>
                  </a:lnTo>
                  <a:lnTo>
                    <a:pt x="0" y="4928"/>
                  </a:lnTo>
                  <a:close/>
                  <a:moveTo>
                    <a:pt x="0" y="4800"/>
                  </a:moveTo>
                  <a:lnTo>
                    <a:pt x="0" y="4704"/>
                  </a:lnTo>
                  <a:lnTo>
                    <a:pt x="32" y="4704"/>
                  </a:lnTo>
                  <a:lnTo>
                    <a:pt x="32" y="4800"/>
                  </a:lnTo>
                  <a:lnTo>
                    <a:pt x="0" y="4800"/>
                  </a:lnTo>
                  <a:close/>
                  <a:moveTo>
                    <a:pt x="0" y="4672"/>
                  </a:moveTo>
                  <a:lnTo>
                    <a:pt x="0" y="4576"/>
                  </a:lnTo>
                  <a:lnTo>
                    <a:pt x="32" y="4576"/>
                  </a:lnTo>
                  <a:lnTo>
                    <a:pt x="32" y="4672"/>
                  </a:lnTo>
                  <a:lnTo>
                    <a:pt x="0" y="4672"/>
                  </a:lnTo>
                  <a:close/>
                  <a:moveTo>
                    <a:pt x="0" y="4544"/>
                  </a:moveTo>
                  <a:lnTo>
                    <a:pt x="0" y="4448"/>
                  </a:lnTo>
                  <a:lnTo>
                    <a:pt x="32" y="4448"/>
                  </a:lnTo>
                  <a:lnTo>
                    <a:pt x="32" y="4544"/>
                  </a:lnTo>
                  <a:lnTo>
                    <a:pt x="0" y="4544"/>
                  </a:lnTo>
                  <a:close/>
                  <a:moveTo>
                    <a:pt x="0" y="4416"/>
                  </a:moveTo>
                  <a:lnTo>
                    <a:pt x="0" y="4320"/>
                  </a:lnTo>
                  <a:lnTo>
                    <a:pt x="32" y="4320"/>
                  </a:lnTo>
                  <a:lnTo>
                    <a:pt x="32" y="4416"/>
                  </a:lnTo>
                  <a:lnTo>
                    <a:pt x="0" y="4416"/>
                  </a:lnTo>
                  <a:close/>
                  <a:moveTo>
                    <a:pt x="0" y="4288"/>
                  </a:moveTo>
                  <a:lnTo>
                    <a:pt x="0" y="4192"/>
                  </a:lnTo>
                  <a:lnTo>
                    <a:pt x="32" y="4192"/>
                  </a:lnTo>
                  <a:lnTo>
                    <a:pt x="32" y="4288"/>
                  </a:lnTo>
                  <a:lnTo>
                    <a:pt x="0" y="4288"/>
                  </a:lnTo>
                  <a:close/>
                  <a:moveTo>
                    <a:pt x="0" y="4160"/>
                  </a:moveTo>
                  <a:lnTo>
                    <a:pt x="0" y="4064"/>
                  </a:lnTo>
                  <a:lnTo>
                    <a:pt x="32" y="4064"/>
                  </a:lnTo>
                  <a:lnTo>
                    <a:pt x="32" y="4160"/>
                  </a:lnTo>
                  <a:lnTo>
                    <a:pt x="0" y="4160"/>
                  </a:lnTo>
                  <a:close/>
                  <a:moveTo>
                    <a:pt x="0" y="4032"/>
                  </a:moveTo>
                  <a:lnTo>
                    <a:pt x="0" y="3936"/>
                  </a:lnTo>
                  <a:lnTo>
                    <a:pt x="32" y="3936"/>
                  </a:lnTo>
                  <a:lnTo>
                    <a:pt x="32" y="4032"/>
                  </a:lnTo>
                  <a:lnTo>
                    <a:pt x="0" y="4032"/>
                  </a:lnTo>
                  <a:close/>
                  <a:moveTo>
                    <a:pt x="0" y="3904"/>
                  </a:moveTo>
                  <a:lnTo>
                    <a:pt x="0" y="3808"/>
                  </a:lnTo>
                  <a:lnTo>
                    <a:pt x="32" y="3808"/>
                  </a:lnTo>
                  <a:lnTo>
                    <a:pt x="32" y="3904"/>
                  </a:lnTo>
                  <a:lnTo>
                    <a:pt x="0" y="3904"/>
                  </a:lnTo>
                  <a:close/>
                  <a:moveTo>
                    <a:pt x="0" y="3776"/>
                  </a:moveTo>
                  <a:lnTo>
                    <a:pt x="0" y="3680"/>
                  </a:lnTo>
                  <a:lnTo>
                    <a:pt x="32" y="3680"/>
                  </a:lnTo>
                  <a:lnTo>
                    <a:pt x="32" y="3776"/>
                  </a:lnTo>
                  <a:lnTo>
                    <a:pt x="0" y="3776"/>
                  </a:lnTo>
                  <a:close/>
                  <a:moveTo>
                    <a:pt x="0" y="3648"/>
                  </a:moveTo>
                  <a:lnTo>
                    <a:pt x="0" y="3552"/>
                  </a:lnTo>
                  <a:lnTo>
                    <a:pt x="32" y="3552"/>
                  </a:lnTo>
                  <a:lnTo>
                    <a:pt x="32" y="3648"/>
                  </a:lnTo>
                  <a:lnTo>
                    <a:pt x="0" y="3648"/>
                  </a:lnTo>
                  <a:close/>
                  <a:moveTo>
                    <a:pt x="0" y="3520"/>
                  </a:moveTo>
                  <a:lnTo>
                    <a:pt x="0" y="3424"/>
                  </a:lnTo>
                  <a:lnTo>
                    <a:pt x="32" y="3424"/>
                  </a:lnTo>
                  <a:lnTo>
                    <a:pt x="32" y="3520"/>
                  </a:lnTo>
                  <a:lnTo>
                    <a:pt x="0" y="3520"/>
                  </a:lnTo>
                  <a:close/>
                  <a:moveTo>
                    <a:pt x="0" y="3392"/>
                  </a:moveTo>
                  <a:lnTo>
                    <a:pt x="0" y="3296"/>
                  </a:lnTo>
                  <a:lnTo>
                    <a:pt x="32" y="3296"/>
                  </a:lnTo>
                  <a:lnTo>
                    <a:pt x="32" y="3392"/>
                  </a:lnTo>
                  <a:lnTo>
                    <a:pt x="0" y="3392"/>
                  </a:lnTo>
                  <a:close/>
                  <a:moveTo>
                    <a:pt x="0" y="3264"/>
                  </a:moveTo>
                  <a:lnTo>
                    <a:pt x="0" y="3168"/>
                  </a:lnTo>
                  <a:lnTo>
                    <a:pt x="32" y="3168"/>
                  </a:lnTo>
                  <a:lnTo>
                    <a:pt x="32" y="3264"/>
                  </a:lnTo>
                  <a:lnTo>
                    <a:pt x="0" y="3264"/>
                  </a:lnTo>
                  <a:close/>
                  <a:moveTo>
                    <a:pt x="0" y="3136"/>
                  </a:moveTo>
                  <a:lnTo>
                    <a:pt x="0" y="3040"/>
                  </a:lnTo>
                  <a:lnTo>
                    <a:pt x="32" y="3040"/>
                  </a:lnTo>
                  <a:lnTo>
                    <a:pt x="32" y="3136"/>
                  </a:lnTo>
                  <a:lnTo>
                    <a:pt x="0" y="3136"/>
                  </a:lnTo>
                  <a:close/>
                  <a:moveTo>
                    <a:pt x="0" y="3008"/>
                  </a:moveTo>
                  <a:lnTo>
                    <a:pt x="0" y="2912"/>
                  </a:lnTo>
                  <a:lnTo>
                    <a:pt x="32" y="2912"/>
                  </a:lnTo>
                  <a:lnTo>
                    <a:pt x="32" y="3008"/>
                  </a:lnTo>
                  <a:lnTo>
                    <a:pt x="0" y="3008"/>
                  </a:lnTo>
                  <a:close/>
                  <a:moveTo>
                    <a:pt x="0" y="2880"/>
                  </a:moveTo>
                  <a:lnTo>
                    <a:pt x="0" y="2784"/>
                  </a:lnTo>
                  <a:lnTo>
                    <a:pt x="32" y="2784"/>
                  </a:lnTo>
                  <a:lnTo>
                    <a:pt x="32" y="2880"/>
                  </a:lnTo>
                  <a:lnTo>
                    <a:pt x="0" y="2880"/>
                  </a:lnTo>
                  <a:close/>
                  <a:moveTo>
                    <a:pt x="0" y="2752"/>
                  </a:moveTo>
                  <a:lnTo>
                    <a:pt x="0" y="2656"/>
                  </a:lnTo>
                  <a:lnTo>
                    <a:pt x="32" y="2656"/>
                  </a:lnTo>
                  <a:lnTo>
                    <a:pt x="32" y="2752"/>
                  </a:lnTo>
                  <a:lnTo>
                    <a:pt x="0" y="2752"/>
                  </a:lnTo>
                  <a:close/>
                  <a:moveTo>
                    <a:pt x="0" y="2624"/>
                  </a:moveTo>
                  <a:lnTo>
                    <a:pt x="0" y="2528"/>
                  </a:lnTo>
                  <a:lnTo>
                    <a:pt x="32" y="2528"/>
                  </a:lnTo>
                  <a:lnTo>
                    <a:pt x="32" y="2624"/>
                  </a:lnTo>
                  <a:lnTo>
                    <a:pt x="0" y="2624"/>
                  </a:lnTo>
                  <a:close/>
                  <a:moveTo>
                    <a:pt x="0" y="2496"/>
                  </a:moveTo>
                  <a:lnTo>
                    <a:pt x="0" y="2400"/>
                  </a:lnTo>
                  <a:lnTo>
                    <a:pt x="32" y="2400"/>
                  </a:lnTo>
                  <a:lnTo>
                    <a:pt x="32" y="2496"/>
                  </a:lnTo>
                  <a:lnTo>
                    <a:pt x="0" y="2496"/>
                  </a:lnTo>
                  <a:close/>
                  <a:moveTo>
                    <a:pt x="0" y="2368"/>
                  </a:moveTo>
                  <a:lnTo>
                    <a:pt x="0" y="2272"/>
                  </a:lnTo>
                  <a:lnTo>
                    <a:pt x="32" y="2272"/>
                  </a:lnTo>
                  <a:lnTo>
                    <a:pt x="32" y="2368"/>
                  </a:lnTo>
                  <a:lnTo>
                    <a:pt x="0" y="2368"/>
                  </a:lnTo>
                  <a:close/>
                  <a:moveTo>
                    <a:pt x="0" y="2240"/>
                  </a:moveTo>
                  <a:lnTo>
                    <a:pt x="0" y="2144"/>
                  </a:lnTo>
                  <a:lnTo>
                    <a:pt x="32" y="2144"/>
                  </a:lnTo>
                  <a:lnTo>
                    <a:pt x="32" y="2240"/>
                  </a:lnTo>
                  <a:lnTo>
                    <a:pt x="0" y="2240"/>
                  </a:lnTo>
                  <a:close/>
                  <a:moveTo>
                    <a:pt x="0" y="2112"/>
                  </a:moveTo>
                  <a:lnTo>
                    <a:pt x="0" y="2016"/>
                  </a:lnTo>
                  <a:lnTo>
                    <a:pt x="32" y="2016"/>
                  </a:lnTo>
                  <a:lnTo>
                    <a:pt x="32" y="2112"/>
                  </a:lnTo>
                  <a:lnTo>
                    <a:pt x="0" y="2112"/>
                  </a:lnTo>
                  <a:close/>
                  <a:moveTo>
                    <a:pt x="0" y="1984"/>
                  </a:moveTo>
                  <a:lnTo>
                    <a:pt x="0" y="1888"/>
                  </a:lnTo>
                  <a:lnTo>
                    <a:pt x="32" y="1888"/>
                  </a:lnTo>
                  <a:lnTo>
                    <a:pt x="32" y="1984"/>
                  </a:lnTo>
                  <a:lnTo>
                    <a:pt x="0" y="1984"/>
                  </a:lnTo>
                  <a:close/>
                  <a:moveTo>
                    <a:pt x="0" y="1856"/>
                  </a:moveTo>
                  <a:lnTo>
                    <a:pt x="0" y="1760"/>
                  </a:lnTo>
                  <a:lnTo>
                    <a:pt x="32" y="1760"/>
                  </a:lnTo>
                  <a:lnTo>
                    <a:pt x="32" y="1856"/>
                  </a:lnTo>
                  <a:lnTo>
                    <a:pt x="0" y="1856"/>
                  </a:lnTo>
                  <a:close/>
                  <a:moveTo>
                    <a:pt x="0" y="1728"/>
                  </a:moveTo>
                  <a:lnTo>
                    <a:pt x="0" y="1632"/>
                  </a:lnTo>
                  <a:lnTo>
                    <a:pt x="32" y="1632"/>
                  </a:lnTo>
                  <a:lnTo>
                    <a:pt x="32" y="1728"/>
                  </a:lnTo>
                  <a:lnTo>
                    <a:pt x="0" y="1728"/>
                  </a:lnTo>
                  <a:close/>
                  <a:moveTo>
                    <a:pt x="0" y="1600"/>
                  </a:moveTo>
                  <a:lnTo>
                    <a:pt x="0" y="1504"/>
                  </a:lnTo>
                  <a:lnTo>
                    <a:pt x="32" y="1504"/>
                  </a:lnTo>
                  <a:lnTo>
                    <a:pt x="32" y="1600"/>
                  </a:lnTo>
                  <a:lnTo>
                    <a:pt x="0" y="1600"/>
                  </a:lnTo>
                  <a:close/>
                  <a:moveTo>
                    <a:pt x="0" y="1472"/>
                  </a:moveTo>
                  <a:lnTo>
                    <a:pt x="0" y="1376"/>
                  </a:lnTo>
                  <a:lnTo>
                    <a:pt x="32" y="1376"/>
                  </a:lnTo>
                  <a:lnTo>
                    <a:pt x="32" y="1472"/>
                  </a:lnTo>
                  <a:lnTo>
                    <a:pt x="0" y="1472"/>
                  </a:lnTo>
                  <a:close/>
                  <a:moveTo>
                    <a:pt x="0" y="1344"/>
                  </a:moveTo>
                  <a:lnTo>
                    <a:pt x="0" y="1248"/>
                  </a:lnTo>
                  <a:lnTo>
                    <a:pt x="32" y="1248"/>
                  </a:lnTo>
                  <a:lnTo>
                    <a:pt x="32" y="1344"/>
                  </a:lnTo>
                  <a:lnTo>
                    <a:pt x="0" y="1344"/>
                  </a:lnTo>
                  <a:close/>
                  <a:moveTo>
                    <a:pt x="0" y="1216"/>
                  </a:moveTo>
                  <a:lnTo>
                    <a:pt x="0" y="1120"/>
                  </a:lnTo>
                  <a:lnTo>
                    <a:pt x="32" y="1120"/>
                  </a:lnTo>
                  <a:lnTo>
                    <a:pt x="32" y="1216"/>
                  </a:lnTo>
                  <a:lnTo>
                    <a:pt x="0" y="1216"/>
                  </a:lnTo>
                  <a:close/>
                  <a:moveTo>
                    <a:pt x="0" y="1088"/>
                  </a:moveTo>
                  <a:lnTo>
                    <a:pt x="0" y="992"/>
                  </a:lnTo>
                  <a:lnTo>
                    <a:pt x="32" y="992"/>
                  </a:lnTo>
                  <a:lnTo>
                    <a:pt x="32" y="1088"/>
                  </a:lnTo>
                  <a:lnTo>
                    <a:pt x="0" y="1088"/>
                  </a:lnTo>
                  <a:close/>
                  <a:moveTo>
                    <a:pt x="0" y="960"/>
                  </a:moveTo>
                  <a:lnTo>
                    <a:pt x="0" y="864"/>
                  </a:lnTo>
                  <a:lnTo>
                    <a:pt x="32" y="864"/>
                  </a:lnTo>
                  <a:lnTo>
                    <a:pt x="32" y="960"/>
                  </a:lnTo>
                  <a:lnTo>
                    <a:pt x="0" y="960"/>
                  </a:lnTo>
                  <a:close/>
                  <a:moveTo>
                    <a:pt x="0" y="832"/>
                  </a:moveTo>
                  <a:lnTo>
                    <a:pt x="0" y="736"/>
                  </a:lnTo>
                  <a:lnTo>
                    <a:pt x="32" y="736"/>
                  </a:lnTo>
                  <a:lnTo>
                    <a:pt x="32" y="832"/>
                  </a:lnTo>
                  <a:lnTo>
                    <a:pt x="0" y="832"/>
                  </a:lnTo>
                  <a:close/>
                  <a:moveTo>
                    <a:pt x="0" y="704"/>
                  </a:moveTo>
                  <a:lnTo>
                    <a:pt x="0" y="608"/>
                  </a:lnTo>
                  <a:lnTo>
                    <a:pt x="32" y="608"/>
                  </a:lnTo>
                  <a:lnTo>
                    <a:pt x="32" y="704"/>
                  </a:lnTo>
                  <a:lnTo>
                    <a:pt x="0" y="704"/>
                  </a:lnTo>
                  <a:close/>
                  <a:moveTo>
                    <a:pt x="0" y="576"/>
                  </a:moveTo>
                  <a:lnTo>
                    <a:pt x="0" y="480"/>
                  </a:lnTo>
                  <a:lnTo>
                    <a:pt x="32" y="480"/>
                  </a:lnTo>
                  <a:lnTo>
                    <a:pt x="32" y="576"/>
                  </a:lnTo>
                  <a:lnTo>
                    <a:pt x="0" y="576"/>
                  </a:lnTo>
                  <a:close/>
                  <a:moveTo>
                    <a:pt x="0" y="448"/>
                  </a:moveTo>
                  <a:lnTo>
                    <a:pt x="0" y="352"/>
                  </a:lnTo>
                  <a:lnTo>
                    <a:pt x="32" y="352"/>
                  </a:lnTo>
                  <a:lnTo>
                    <a:pt x="32" y="448"/>
                  </a:lnTo>
                  <a:lnTo>
                    <a:pt x="0" y="448"/>
                  </a:lnTo>
                  <a:close/>
                  <a:moveTo>
                    <a:pt x="0" y="320"/>
                  </a:moveTo>
                  <a:lnTo>
                    <a:pt x="0" y="224"/>
                  </a:lnTo>
                  <a:lnTo>
                    <a:pt x="32" y="224"/>
                  </a:lnTo>
                  <a:lnTo>
                    <a:pt x="32" y="320"/>
                  </a:lnTo>
                  <a:lnTo>
                    <a:pt x="0" y="320"/>
                  </a:lnTo>
                  <a:close/>
                  <a:moveTo>
                    <a:pt x="0" y="192"/>
                  </a:moveTo>
                  <a:lnTo>
                    <a:pt x="0" y="96"/>
                  </a:lnTo>
                  <a:lnTo>
                    <a:pt x="32" y="96"/>
                  </a:lnTo>
                  <a:lnTo>
                    <a:pt x="32" y="192"/>
                  </a:lnTo>
                  <a:lnTo>
                    <a:pt x="0" y="192"/>
                  </a:lnTo>
                  <a:close/>
                  <a:moveTo>
                    <a:pt x="0" y="64"/>
                  </a:moveTo>
                  <a:lnTo>
                    <a:pt x="0" y="16"/>
                  </a:lnTo>
                  <a:cubicBezTo>
                    <a:pt x="0" y="8"/>
                    <a:pt x="8" y="0"/>
                    <a:pt x="16" y="0"/>
                  </a:cubicBezTo>
                  <a:lnTo>
                    <a:pt x="64" y="0"/>
                  </a:lnTo>
                  <a:lnTo>
                    <a:pt x="64" y="32"/>
                  </a:lnTo>
                  <a:lnTo>
                    <a:pt x="16" y="32"/>
                  </a:lnTo>
                  <a:lnTo>
                    <a:pt x="32" y="16"/>
                  </a:lnTo>
                  <a:lnTo>
                    <a:pt x="32" y="64"/>
                  </a:lnTo>
                  <a:lnTo>
                    <a:pt x="0" y="64"/>
                  </a:lnTo>
                  <a:close/>
                  <a:moveTo>
                    <a:pt x="96" y="0"/>
                  </a:moveTo>
                  <a:lnTo>
                    <a:pt x="192" y="0"/>
                  </a:lnTo>
                  <a:lnTo>
                    <a:pt x="192" y="32"/>
                  </a:lnTo>
                  <a:lnTo>
                    <a:pt x="96" y="32"/>
                  </a:lnTo>
                  <a:lnTo>
                    <a:pt x="96" y="0"/>
                  </a:lnTo>
                  <a:close/>
                  <a:moveTo>
                    <a:pt x="224" y="0"/>
                  </a:moveTo>
                  <a:lnTo>
                    <a:pt x="232" y="0"/>
                  </a:lnTo>
                  <a:lnTo>
                    <a:pt x="320" y="0"/>
                  </a:lnTo>
                  <a:lnTo>
                    <a:pt x="320" y="32"/>
                  </a:lnTo>
                  <a:lnTo>
                    <a:pt x="232" y="32"/>
                  </a:lnTo>
                  <a:lnTo>
                    <a:pt x="224" y="32"/>
                  </a:lnTo>
                  <a:lnTo>
                    <a:pt x="224" y="0"/>
                  </a:lnTo>
                  <a:close/>
                  <a:moveTo>
                    <a:pt x="352" y="0"/>
                  </a:moveTo>
                  <a:lnTo>
                    <a:pt x="444" y="0"/>
                  </a:lnTo>
                  <a:lnTo>
                    <a:pt x="448" y="0"/>
                  </a:lnTo>
                  <a:lnTo>
                    <a:pt x="448" y="32"/>
                  </a:lnTo>
                  <a:lnTo>
                    <a:pt x="444" y="32"/>
                  </a:lnTo>
                  <a:lnTo>
                    <a:pt x="352" y="32"/>
                  </a:lnTo>
                  <a:lnTo>
                    <a:pt x="352" y="0"/>
                  </a:lnTo>
                  <a:close/>
                  <a:moveTo>
                    <a:pt x="480" y="0"/>
                  </a:moveTo>
                  <a:lnTo>
                    <a:pt x="576" y="0"/>
                  </a:lnTo>
                  <a:lnTo>
                    <a:pt x="576" y="32"/>
                  </a:lnTo>
                  <a:lnTo>
                    <a:pt x="480" y="32"/>
                  </a:lnTo>
                  <a:lnTo>
                    <a:pt x="480" y="0"/>
                  </a:lnTo>
                  <a:close/>
                  <a:moveTo>
                    <a:pt x="608" y="0"/>
                  </a:moveTo>
                  <a:lnTo>
                    <a:pt x="660" y="0"/>
                  </a:lnTo>
                  <a:lnTo>
                    <a:pt x="704" y="0"/>
                  </a:lnTo>
                  <a:lnTo>
                    <a:pt x="704" y="32"/>
                  </a:lnTo>
                  <a:lnTo>
                    <a:pt x="660" y="32"/>
                  </a:lnTo>
                  <a:lnTo>
                    <a:pt x="608" y="32"/>
                  </a:lnTo>
                  <a:lnTo>
                    <a:pt x="608" y="0"/>
                  </a:lnTo>
                  <a:close/>
                  <a:moveTo>
                    <a:pt x="736" y="0"/>
                  </a:moveTo>
                  <a:lnTo>
                    <a:pt x="832" y="0"/>
                  </a:lnTo>
                  <a:lnTo>
                    <a:pt x="832" y="32"/>
                  </a:lnTo>
                  <a:lnTo>
                    <a:pt x="736" y="32"/>
                  </a:lnTo>
                  <a:lnTo>
                    <a:pt x="736" y="0"/>
                  </a:lnTo>
                  <a:close/>
                  <a:moveTo>
                    <a:pt x="864" y="0"/>
                  </a:moveTo>
                  <a:lnTo>
                    <a:pt x="872" y="0"/>
                  </a:lnTo>
                  <a:lnTo>
                    <a:pt x="960" y="0"/>
                  </a:lnTo>
                  <a:lnTo>
                    <a:pt x="960" y="32"/>
                  </a:lnTo>
                  <a:lnTo>
                    <a:pt x="872" y="32"/>
                  </a:lnTo>
                  <a:lnTo>
                    <a:pt x="864" y="32"/>
                  </a:lnTo>
                  <a:lnTo>
                    <a:pt x="864" y="0"/>
                  </a:lnTo>
                  <a:close/>
                  <a:moveTo>
                    <a:pt x="992" y="0"/>
                  </a:moveTo>
                  <a:lnTo>
                    <a:pt x="1088" y="0"/>
                  </a:lnTo>
                  <a:lnTo>
                    <a:pt x="1088" y="0"/>
                  </a:lnTo>
                  <a:lnTo>
                    <a:pt x="1088" y="32"/>
                  </a:lnTo>
                  <a:lnTo>
                    <a:pt x="1088" y="32"/>
                  </a:lnTo>
                  <a:lnTo>
                    <a:pt x="992" y="32"/>
                  </a:lnTo>
                  <a:lnTo>
                    <a:pt x="992" y="0"/>
                  </a:lnTo>
                  <a:close/>
                  <a:moveTo>
                    <a:pt x="1120" y="0"/>
                  </a:moveTo>
                  <a:lnTo>
                    <a:pt x="1216" y="0"/>
                  </a:lnTo>
                  <a:lnTo>
                    <a:pt x="1216" y="32"/>
                  </a:lnTo>
                  <a:lnTo>
                    <a:pt x="1120" y="32"/>
                  </a:lnTo>
                  <a:lnTo>
                    <a:pt x="1120" y="0"/>
                  </a:lnTo>
                  <a:close/>
                  <a:moveTo>
                    <a:pt x="1248" y="0"/>
                  </a:moveTo>
                  <a:lnTo>
                    <a:pt x="1300" y="0"/>
                  </a:lnTo>
                  <a:lnTo>
                    <a:pt x="1344" y="0"/>
                  </a:lnTo>
                  <a:lnTo>
                    <a:pt x="1344" y="32"/>
                  </a:lnTo>
                  <a:lnTo>
                    <a:pt x="1300" y="32"/>
                  </a:lnTo>
                  <a:lnTo>
                    <a:pt x="1248" y="32"/>
                  </a:lnTo>
                  <a:lnTo>
                    <a:pt x="1248" y="0"/>
                  </a:lnTo>
                  <a:close/>
                  <a:moveTo>
                    <a:pt x="1376" y="0"/>
                  </a:moveTo>
                  <a:lnTo>
                    <a:pt x="1472" y="0"/>
                  </a:lnTo>
                  <a:lnTo>
                    <a:pt x="1472" y="32"/>
                  </a:lnTo>
                  <a:lnTo>
                    <a:pt x="1376" y="32"/>
                  </a:lnTo>
                  <a:lnTo>
                    <a:pt x="1376" y="0"/>
                  </a:lnTo>
                  <a:close/>
                  <a:moveTo>
                    <a:pt x="1504" y="0"/>
                  </a:moveTo>
                  <a:lnTo>
                    <a:pt x="1516" y="0"/>
                  </a:lnTo>
                  <a:lnTo>
                    <a:pt x="1600" y="0"/>
                  </a:lnTo>
                  <a:lnTo>
                    <a:pt x="1600" y="32"/>
                  </a:lnTo>
                  <a:lnTo>
                    <a:pt x="1516" y="32"/>
                  </a:lnTo>
                  <a:lnTo>
                    <a:pt x="1504" y="32"/>
                  </a:lnTo>
                  <a:lnTo>
                    <a:pt x="1504" y="0"/>
                  </a:lnTo>
                  <a:close/>
                  <a:moveTo>
                    <a:pt x="1632" y="0"/>
                  </a:moveTo>
                  <a:lnTo>
                    <a:pt x="1728" y="0"/>
                  </a:lnTo>
                  <a:lnTo>
                    <a:pt x="1728" y="0"/>
                  </a:lnTo>
                  <a:lnTo>
                    <a:pt x="1728" y="32"/>
                  </a:lnTo>
                  <a:lnTo>
                    <a:pt x="1728" y="32"/>
                  </a:lnTo>
                  <a:lnTo>
                    <a:pt x="1632" y="32"/>
                  </a:lnTo>
                  <a:lnTo>
                    <a:pt x="1632" y="0"/>
                  </a:lnTo>
                  <a:close/>
                  <a:moveTo>
                    <a:pt x="1760" y="0"/>
                  </a:moveTo>
                  <a:lnTo>
                    <a:pt x="1856" y="0"/>
                  </a:lnTo>
                  <a:lnTo>
                    <a:pt x="1856" y="32"/>
                  </a:lnTo>
                  <a:lnTo>
                    <a:pt x="1760" y="32"/>
                  </a:lnTo>
                  <a:lnTo>
                    <a:pt x="1760" y="0"/>
                  </a:lnTo>
                  <a:close/>
                  <a:moveTo>
                    <a:pt x="1888" y="0"/>
                  </a:moveTo>
                  <a:lnTo>
                    <a:pt x="1944" y="0"/>
                  </a:lnTo>
                  <a:lnTo>
                    <a:pt x="1984" y="0"/>
                  </a:lnTo>
                  <a:lnTo>
                    <a:pt x="1984" y="32"/>
                  </a:lnTo>
                  <a:lnTo>
                    <a:pt x="1944" y="32"/>
                  </a:lnTo>
                  <a:lnTo>
                    <a:pt x="1888" y="32"/>
                  </a:lnTo>
                  <a:lnTo>
                    <a:pt x="1888" y="0"/>
                  </a:lnTo>
                  <a:close/>
                  <a:moveTo>
                    <a:pt x="2016" y="0"/>
                  </a:moveTo>
                  <a:lnTo>
                    <a:pt x="2112" y="0"/>
                  </a:lnTo>
                  <a:lnTo>
                    <a:pt x="2112" y="32"/>
                  </a:lnTo>
                  <a:lnTo>
                    <a:pt x="2016" y="32"/>
                  </a:lnTo>
                  <a:lnTo>
                    <a:pt x="2016" y="0"/>
                  </a:lnTo>
                  <a:close/>
                  <a:moveTo>
                    <a:pt x="2144" y="0"/>
                  </a:moveTo>
                  <a:lnTo>
                    <a:pt x="2156" y="0"/>
                  </a:lnTo>
                  <a:lnTo>
                    <a:pt x="2240" y="0"/>
                  </a:lnTo>
                  <a:lnTo>
                    <a:pt x="2240" y="32"/>
                  </a:lnTo>
                  <a:lnTo>
                    <a:pt x="2156" y="32"/>
                  </a:lnTo>
                  <a:lnTo>
                    <a:pt x="2144" y="32"/>
                  </a:lnTo>
                  <a:lnTo>
                    <a:pt x="2144" y="0"/>
                  </a:lnTo>
                  <a:close/>
                  <a:moveTo>
                    <a:pt x="2272" y="0"/>
                  </a:moveTo>
                  <a:lnTo>
                    <a:pt x="2368" y="0"/>
                  </a:lnTo>
                  <a:lnTo>
                    <a:pt x="2368" y="32"/>
                  </a:lnTo>
                  <a:lnTo>
                    <a:pt x="2272" y="32"/>
                  </a:lnTo>
                  <a:lnTo>
                    <a:pt x="2272" y="0"/>
                  </a:lnTo>
                  <a:close/>
                  <a:moveTo>
                    <a:pt x="2400" y="0"/>
                  </a:moveTo>
                  <a:lnTo>
                    <a:pt x="2496" y="0"/>
                  </a:lnTo>
                  <a:lnTo>
                    <a:pt x="2496" y="32"/>
                  </a:lnTo>
                  <a:lnTo>
                    <a:pt x="2400" y="32"/>
                  </a:lnTo>
                  <a:lnTo>
                    <a:pt x="2400" y="0"/>
                  </a:lnTo>
                  <a:close/>
                  <a:moveTo>
                    <a:pt x="2528" y="0"/>
                  </a:moveTo>
                  <a:lnTo>
                    <a:pt x="2584" y="0"/>
                  </a:lnTo>
                  <a:lnTo>
                    <a:pt x="2624" y="0"/>
                  </a:lnTo>
                  <a:lnTo>
                    <a:pt x="2624" y="32"/>
                  </a:lnTo>
                  <a:lnTo>
                    <a:pt x="2584" y="32"/>
                  </a:lnTo>
                  <a:lnTo>
                    <a:pt x="2528" y="32"/>
                  </a:lnTo>
                  <a:lnTo>
                    <a:pt x="2528" y="0"/>
                  </a:lnTo>
                  <a:close/>
                  <a:moveTo>
                    <a:pt x="2656" y="0"/>
                  </a:moveTo>
                  <a:lnTo>
                    <a:pt x="2752" y="0"/>
                  </a:lnTo>
                  <a:lnTo>
                    <a:pt x="2752" y="32"/>
                  </a:lnTo>
                  <a:lnTo>
                    <a:pt x="2656" y="32"/>
                  </a:lnTo>
                  <a:lnTo>
                    <a:pt x="2656" y="0"/>
                  </a:lnTo>
                  <a:close/>
                  <a:moveTo>
                    <a:pt x="2784" y="0"/>
                  </a:moveTo>
                  <a:lnTo>
                    <a:pt x="2800" y="0"/>
                  </a:lnTo>
                  <a:lnTo>
                    <a:pt x="2880" y="0"/>
                  </a:lnTo>
                  <a:lnTo>
                    <a:pt x="2880" y="32"/>
                  </a:lnTo>
                  <a:lnTo>
                    <a:pt x="2800" y="32"/>
                  </a:lnTo>
                  <a:lnTo>
                    <a:pt x="2784" y="32"/>
                  </a:lnTo>
                  <a:lnTo>
                    <a:pt x="2784" y="0"/>
                  </a:lnTo>
                  <a:close/>
                  <a:moveTo>
                    <a:pt x="2912" y="0"/>
                  </a:moveTo>
                  <a:lnTo>
                    <a:pt x="3008" y="0"/>
                  </a:lnTo>
                  <a:lnTo>
                    <a:pt x="3008" y="32"/>
                  </a:lnTo>
                  <a:lnTo>
                    <a:pt x="2912" y="32"/>
                  </a:lnTo>
                  <a:lnTo>
                    <a:pt x="2912" y="0"/>
                  </a:lnTo>
                  <a:close/>
                  <a:moveTo>
                    <a:pt x="3040" y="0"/>
                  </a:moveTo>
                  <a:lnTo>
                    <a:pt x="3136" y="0"/>
                  </a:lnTo>
                  <a:lnTo>
                    <a:pt x="3136" y="32"/>
                  </a:lnTo>
                  <a:lnTo>
                    <a:pt x="3040" y="32"/>
                  </a:lnTo>
                  <a:lnTo>
                    <a:pt x="3040" y="0"/>
                  </a:lnTo>
                  <a:close/>
                  <a:moveTo>
                    <a:pt x="3168" y="0"/>
                  </a:moveTo>
                  <a:lnTo>
                    <a:pt x="3228" y="0"/>
                  </a:lnTo>
                  <a:lnTo>
                    <a:pt x="3264" y="0"/>
                  </a:lnTo>
                  <a:lnTo>
                    <a:pt x="3264" y="32"/>
                  </a:lnTo>
                  <a:lnTo>
                    <a:pt x="3228" y="32"/>
                  </a:lnTo>
                  <a:lnTo>
                    <a:pt x="3168" y="32"/>
                  </a:lnTo>
                  <a:lnTo>
                    <a:pt x="3168" y="0"/>
                  </a:lnTo>
                  <a:close/>
                  <a:moveTo>
                    <a:pt x="3296" y="0"/>
                  </a:moveTo>
                  <a:lnTo>
                    <a:pt x="3392" y="0"/>
                  </a:lnTo>
                  <a:lnTo>
                    <a:pt x="3392" y="32"/>
                  </a:lnTo>
                  <a:lnTo>
                    <a:pt x="3296" y="32"/>
                  </a:lnTo>
                  <a:lnTo>
                    <a:pt x="3296" y="0"/>
                  </a:lnTo>
                  <a:close/>
                  <a:moveTo>
                    <a:pt x="3424" y="0"/>
                  </a:moveTo>
                  <a:lnTo>
                    <a:pt x="3440" y="0"/>
                  </a:lnTo>
                  <a:lnTo>
                    <a:pt x="3520" y="0"/>
                  </a:lnTo>
                  <a:lnTo>
                    <a:pt x="3520" y="32"/>
                  </a:lnTo>
                  <a:lnTo>
                    <a:pt x="3440" y="32"/>
                  </a:lnTo>
                  <a:lnTo>
                    <a:pt x="3424" y="32"/>
                  </a:lnTo>
                  <a:lnTo>
                    <a:pt x="3424" y="0"/>
                  </a:lnTo>
                  <a:close/>
                  <a:moveTo>
                    <a:pt x="3552" y="0"/>
                  </a:moveTo>
                  <a:lnTo>
                    <a:pt x="3648" y="0"/>
                  </a:lnTo>
                  <a:lnTo>
                    <a:pt x="3648" y="32"/>
                  </a:lnTo>
                  <a:lnTo>
                    <a:pt x="3552" y="32"/>
                  </a:lnTo>
                  <a:lnTo>
                    <a:pt x="3552" y="0"/>
                  </a:lnTo>
                  <a:close/>
                  <a:moveTo>
                    <a:pt x="3680" y="0"/>
                  </a:moveTo>
                  <a:lnTo>
                    <a:pt x="3776" y="0"/>
                  </a:lnTo>
                  <a:lnTo>
                    <a:pt x="3776" y="32"/>
                  </a:lnTo>
                  <a:lnTo>
                    <a:pt x="3680" y="32"/>
                  </a:lnTo>
                  <a:lnTo>
                    <a:pt x="3680" y="0"/>
                  </a:lnTo>
                  <a:close/>
                  <a:moveTo>
                    <a:pt x="3808" y="0"/>
                  </a:moveTo>
                  <a:lnTo>
                    <a:pt x="3868" y="0"/>
                  </a:lnTo>
                  <a:lnTo>
                    <a:pt x="3904" y="0"/>
                  </a:lnTo>
                  <a:lnTo>
                    <a:pt x="3904" y="32"/>
                  </a:lnTo>
                  <a:lnTo>
                    <a:pt x="3868" y="32"/>
                  </a:lnTo>
                  <a:lnTo>
                    <a:pt x="3808" y="32"/>
                  </a:lnTo>
                  <a:lnTo>
                    <a:pt x="3808" y="0"/>
                  </a:lnTo>
                  <a:close/>
                  <a:moveTo>
                    <a:pt x="3936" y="0"/>
                  </a:moveTo>
                  <a:lnTo>
                    <a:pt x="4032" y="0"/>
                  </a:lnTo>
                  <a:lnTo>
                    <a:pt x="4032" y="32"/>
                  </a:lnTo>
                  <a:lnTo>
                    <a:pt x="3936" y="32"/>
                  </a:lnTo>
                  <a:lnTo>
                    <a:pt x="3936" y="0"/>
                  </a:lnTo>
                  <a:close/>
                  <a:moveTo>
                    <a:pt x="4064" y="0"/>
                  </a:moveTo>
                  <a:lnTo>
                    <a:pt x="4084" y="0"/>
                  </a:lnTo>
                  <a:lnTo>
                    <a:pt x="4160" y="0"/>
                  </a:lnTo>
                  <a:lnTo>
                    <a:pt x="4160" y="32"/>
                  </a:lnTo>
                  <a:lnTo>
                    <a:pt x="4084" y="32"/>
                  </a:lnTo>
                  <a:lnTo>
                    <a:pt x="4064" y="32"/>
                  </a:lnTo>
                  <a:lnTo>
                    <a:pt x="4064" y="0"/>
                  </a:lnTo>
                  <a:close/>
                  <a:moveTo>
                    <a:pt x="4192" y="0"/>
                  </a:moveTo>
                  <a:lnTo>
                    <a:pt x="4288" y="0"/>
                  </a:lnTo>
                  <a:lnTo>
                    <a:pt x="4288" y="32"/>
                  </a:lnTo>
                  <a:lnTo>
                    <a:pt x="4192" y="32"/>
                  </a:lnTo>
                  <a:lnTo>
                    <a:pt x="4192" y="0"/>
                  </a:lnTo>
                  <a:close/>
                  <a:moveTo>
                    <a:pt x="4320" y="0"/>
                  </a:moveTo>
                  <a:lnTo>
                    <a:pt x="4416" y="0"/>
                  </a:lnTo>
                  <a:lnTo>
                    <a:pt x="4416" y="32"/>
                  </a:lnTo>
                  <a:lnTo>
                    <a:pt x="4320" y="32"/>
                  </a:lnTo>
                  <a:lnTo>
                    <a:pt x="4320" y="0"/>
                  </a:lnTo>
                  <a:close/>
                  <a:moveTo>
                    <a:pt x="4448" y="0"/>
                  </a:moveTo>
                  <a:lnTo>
                    <a:pt x="4512" y="0"/>
                  </a:lnTo>
                  <a:lnTo>
                    <a:pt x="4544" y="0"/>
                  </a:lnTo>
                  <a:lnTo>
                    <a:pt x="4544" y="32"/>
                  </a:lnTo>
                  <a:lnTo>
                    <a:pt x="4512" y="32"/>
                  </a:lnTo>
                  <a:lnTo>
                    <a:pt x="4448" y="32"/>
                  </a:lnTo>
                  <a:lnTo>
                    <a:pt x="4448" y="0"/>
                  </a:lnTo>
                  <a:close/>
                  <a:moveTo>
                    <a:pt x="4576" y="0"/>
                  </a:moveTo>
                  <a:lnTo>
                    <a:pt x="4672" y="0"/>
                  </a:lnTo>
                  <a:lnTo>
                    <a:pt x="4672" y="32"/>
                  </a:lnTo>
                  <a:lnTo>
                    <a:pt x="4576" y="32"/>
                  </a:lnTo>
                  <a:lnTo>
                    <a:pt x="4576" y="0"/>
                  </a:lnTo>
                  <a:close/>
                  <a:moveTo>
                    <a:pt x="4704" y="0"/>
                  </a:moveTo>
                  <a:lnTo>
                    <a:pt x="4724" y="0"/>
                  </a:lnTo>
                  <a:lnTo>
                    <a:pt x="4800" y="0"/>
                  </a:lnTo>
                  <a:lnTo>
                    <a:pt x="4800" y="32"/>
                  </a:lnTo>
                  <a:lnTo>
                    <a:pt x="4724" y="32"/>
                  </a:lnTo>
                  <a:lnTo>
                    <a:pt x="4704" y="32"/>
                  </a:lnTo>
                  <a:lnTo>
                    <a:pt x="4704" y="0"/>
                  </a:lnTo>
                  <a:close/>
                  <a:moveTo>
                    <a:pt x="4832" y="0"/>
                  </a:moveTo>
                  <a:lnTo>
                    <a:pt x="4928" y="0"/>
                  </a:lnTo>
                  <a:lnTo>
                    <a:pt x="4928" y="32"/>
                  </a:lnTo>
                  <a:lnTo>
                    <a:pt x="4832" y="32"/>
                  </a:lnTo>
                  <a:lnTo>
                    <a:pt x="4832" y="0"/>
                  </a:lnTo>
                  <a:close/>
                  <a:moveTo>
                    <a:pt x="4960" y="0"/>
                  </a:moveTo>
                  <a:lnTo>
                    <a:pt x="5056" y="0"/>
                  </a:lnTo>
                  <a:lnTo>
                    <a:pt x="5056" y="32"/>
                  </a:lnTo>
                  <a:lnTo>
                    <a:pt x="4960" y="32"/>
                  </a:lnTo>
                  <a:lnTo>
                    <a:pt x="4960" y="0"/>
                  </a:lnTo>
                  <a:close/>
                  <a:moveTo>
                    <a:pt x="5088" y="0"/>
                  </a:moveTo>
                  <a:lnTo>
                    <a:pt x="5152" y="0"/>
                  </a:lnTo>
                  <a:lnTo>
                    <a:pt x="5184" y="0"/>
                  </a:lnTo>
                  <a:lnTo>
                    <a:pt x="5184" y="32"/>
                  </a:lnTo>
                  <a:lnTo>
                    <a:pt x="5152" y="32"/>
                  </a:lnTo>
                  <a:lnTo>
                    <a:pt x="5088" y="32"/>
                  </a:lnTo>
                  <a:lnTo>
                    <a:pt x="5088" y="0"/>
                  </a:lnTo>
                  <a:close/>
                  <a:moveTo>
                    <a:pt x="5216" y="0"/>
                  </a:moveTo>
                  <a:lnTo>
                    <a:pt x="5312" y="0"/>
                  </a:lnTo>
                  <a:lnTo>
                    <a:pt x="5312" y="32"/>
                  </a:lnTo>
                  <a:lnTo>
                    <a:pt x="5216" y="32"/>
                  </a:lnTo>
                  <a:lnTo>
                    <a:pt x="5216" y="0"/>
                  </a:lnTo>
                  <a:close/>
                  <a:moveTo>
                    <a:pt x="5344" y="0"/>
                  </a:moveTo>
                  <a:lnTo>
                    <a:pt x="5368" y="0"/>
                  </a:lnTo>
                  <a:lnTo>
                    <a:pt x="5440" y="0"/>
                  </a:lnTo>
                  <a:lnTo>
                    <a:pt x="5440" y="32"/>
                  </a:lnTo>
                  <a:lnTo>
                    <a:pt x="5368" y="32"/>
                  </a:lnTo>
                  <a:lnTo>
                    <a:pt x="5344" y="32"/>
                  </a:lnTo>
                  <a:lnTo>
                    <a:pt x="5344" y="0"/>
                  </a:lnTo>
                  <a:close/>
                  <a:moveTo>
                    <a:pt x="5472" y="0"/>
                  </a:moveTo>
                  <a:lnTo>
                    <a:pt x="5568" y="0"/>
                  </a:lnTo>
                  <a:lnTo>
                    <a:pt x="5568" y="32"/>
                  </a:lnTo>
                  <a:lnTo>
                    <a:pt x="5472" y="32"/>
                  </a:lnTo>
                  <a:lnTo>
                    <a:pt x="5472" y="0"/>
                  </a:lnTo>
                  <a:close/>
                  <a:moveTo>
                    <a:pt x="5600" y="0"/>
                  </a:moveTo>
                  <a:lnTo>
                    <a:pt x="5696" y="0"/>
                  </a:lnTo>
                  <a:lnTo>
                    <a:pt x="5696" y="32"/>
                  </a:lnTo>
                  <a:lnTo>
                    <a:pt x="5600" y="32"/>
                  </a:lnTo>
                  <a:lnTo>
                    <a:pt x="5600" y="0"/>
                  </a:lnTo>
                  <a:close/>
                  <a:moveTo>
                    <a:pt x="5728" y="0"/>
                  </a:moveTo>
                  <a:lnTo>
                    <a:pt x="5796" y="0"/>
                  </a:lnTo>
                  <a:lnTo>
                    <a:pt x="5824" y="0"/>
                  </a:lnTo>
                  <a:lnTo>
                    <a:pt x="5824" y="32"/>
                  </a:lnTo>
                  <a:lnTo>
                    <a:pt x="5796" y="32"/>
                  </a:lnTo>
                  <a:lnTo>
                    <a:pt x="5728" y="32"/>
                  </a:lnTo>
                  <a:lnTo>
                    <a:pt x="5728" y="0"/>
                  </a:lnTo>
                  <a:close/>
                  <a:moveTo>
                    <a:pt x="5856" y="0"/>
                  </a:moveTo>
                  <a:lnTo>
                    <a:pt x="5952" y="0"/>
                  </a:lnTo>
                  <a:lnTo>
                    <a:pt x="5952" y="32"/>
                  </a:lnTo>
                  <a:lnTo>
                    <a:pt x="5856" y="32"/>
                  </a:lnTo>
                  <a:lnTo>
                    <a:pt x="5856" y="0"/>
                  </a:lnTo>
                  <a:close/>
                  <a:moveTo>
                    <a:pt x="5984" y="0"/>
                  </a:moveTo>
                  <a:lnTo>
                    <a:pt x="6008" y="0"/>
                  </a:lnTo>
                  <a:lnTo>
                    <a:pt x="6080" y="0"/>
                  </a:lnTo>
                  <a:lnTo>
                    <a:pt x="6080" y="32"/>
                  </a:lnTo>
                  <a:lnTo>
                    <a:pt x="6008" y="32"/>
                  </a:lnTo>
                  <a:lnTo>
                    <a:pt x="5984" y="32"/>
                  </a:lnTo>
                  <a:lnTo>
                    <a:pt x="5984" y="0"/>
                  </a:lnTo>
                  <a:close/>
                  <a:moveTo>
                    <a:pt x="6112" y="0"/>
                  </a:moveTo>
                  <a:lnTo>
                    <a:pt x="6208" y="0"/>
                  </a:lnTo>
                  <a:lnTo>
                    <a:pt x="6208" y="32"/>
                  </a:lnTo>
                  <a:lnTo>
                    <a:pt x="6112" y="32"/>
                  </a:lnTo>
                  <a:lnTo>
                    <a:pt x="6112" y="0"/>
                  </a:lnTo>
                  <a:close/>
                  <a:moveTo>
                    <a:pt x="6240" y="0"/>
                  </a:moveTo>
                  <a:lnTo>
                    <a:pt x="6336" y="0"/>
                  </a:lnTo>
                  <a:lnTo>
                    <a:pt x="6336" y="32"/>
                  </a:lnTo>
                  <a:lnTo>
                    <a:pt x="6240" y="32"/>
                  </a:lnTo>
                  <a:lnTo>
                    <a:pt x="6240" y="0"/>
                  </a:lnTo>
                  <a:close/>
                  <a:moveTo>
                    <a:pt x="6368" y="0"/>
                  </a:moveTo>
                  <a:lnTo>
                    <a:pt x="6436" y="0"/>
                  </a:lnTo>
                  <a:lnTo>
                    <a:pt x="6464" y="0"/>
                  </a:lnTo>
                  <a:lnTo>
                    <a:pt x="6464" y="32"/>
                  </a:lnTo>
                  <a:lnTo>
                    <a:pt x="6436" y="32"/>
                  </a:lnTo>
                  <a:lnTo>
                    <a:pt x="6368" y="32"/>
                  </a:lnTo>
                  <a:lnTo>
                    <a:pt x="6368" y="0"/>
                  </a:lnTo>
                  <a:close/>
                  <a:moveTo>
                    <a:pt x="6496" y="0"/>
                  </a:moveTo>
                  <a:lnTo>
                    <a:pt x="6592" y="0"/>
                  </a:lnTo>
                  <a:lnTo>
                    <a:pt x="6592" y="32"/>
                  </a:lnTo>
                  <a:lnTo>
                    <a:pt x="6496" y="32"/>
                  </a:lnTo>
                  <a:lnTo>
                    <a:pt x="6496" y="0"/>
                  </a:lnTo>
                  <a:close/>
                  <a:moveTo>
                    <a:pt x="6624" y="0"/>
                  </a:moveTo>
                  <a:lnTo>
                    <a:pt x="6652" y="0"/>
                  </a:lnTo>
                  <a:lnTo>
                    <a:pt x="6720" y="0"/>
                  </a:lnTo>
                  <a:lnTo>
                    <a:pt x="6720" y="32"/>
                  </a:lnTo>
                  <a:lnTo>
                    <a:pt x="6652" y="32"/>
                  </a:lnTo>
                  <a:lnTo>
                    <a:pt x="6624" y="32"/>
                  </a:lnTo>
                  <a:lnTo>
                    <a:pt x="6624" y="0"/>
                  </a:lnTo>
                  <a:close/>
                  <a:moveTo>
                    <a:pt x="6752" y="0"/>
                  </a:moveTo>
                  <a:lnTo>
                    <a:pt x="6848" y="0"/>
                  </a:lnTo>
                  <a:lnTo>
                    <a:pt x="6848" y="32"/>
                  </a:lnTo>
                  <a:lnTo>
                    <a:pt x="6752" y="32"/>
                  </a:lnTo>
                  <a:lnTo>
                    <a:pt x="6752" y="0"/>
                  </a:lnTo>
                  <a:close/>
                  <a:moveTo>
                    <a:pt x="6880" y="0"/>
                  </a:moveTo>
                  <a:lnTo>
                    <a:pt x="6976" y="0"/>
                  </a:lnTo>
                  <a:lnTo>
                    <a:pt x="6976" y="32"/>
                  </a:lnTo>
                  <a:lnTo>
                    <a:pt x="6880" y="32"/>
                  </a:lnTo>
                  <a:lnTo>
                    <a:pt x="6880" y="0"/>
                  </a:lnTo>
                  <a:close/>
                  <a:moveTo>
                    <a:pt x="7008" y="0"/>
                  </a:moveTo>
                  <a:lnTo>
                    <a:pt x="7080" y="0"/>
                  </a:lnTo>
                  <a:lnTo>
                    <a:pt x="7104" y="0"/>
                  </a:lnTo>
                  <a:lnTo>
                    <a:pt x="7104" y="32"/>
                  </a:lnTo>
                  <a:lnTo>
                    <a:pt x="7080" y="32"/>
                  </a:lnTo>
                  <a:lnTo>
                    <a:pt x="7008" y="32"/>
                  </a:lnTo>
                  <a:lnTo>
                    <a:pt x="7008" y="0"/>
                  </a:lnTo>
                  <a:close/>
                  <a:moveTo>
                    <a:pt x="7136" y="0"/>
                  </a:moveTo>
                  <a:lnTo>
                    <a:pt x="7232" y="0"/>
                  </a:lnTo>
                  <a:lnTo>
                    <a:pt x="7232" y="32"/>
                  </a:lnTo>
                  <a:lnTo>
                    <a:pt x="7136" y="32"/>
                  </a:lnTo>
                  <a:lnTo>
                    <a:pt x="7136" y="0"/>
                  </a:lnTo>
                  <a:close/>
                  <a:moveTo>
                    <a:pt x="7264" y="0"/>
                  </a:moveTo>
                  <a:lnTo>
                    <a:pt x="7292" y="0"/>
                  </a:lnTo>
                  <a:lnTo>
                    <a:pt x="7360" y="0"/>
                  </a:lnTo>
                  <a:lnTo>
                    <a:pt x="7360" y="32"/>
                  </a:lnTo>
                  <a:lnTo>
                    <a:pt x="7292" y="32"/>
                  </a:lnTo>
                  <a:lnTo>
                    <a:pt x="7264" y="32"/>
                  </a:lnTo>
                  <a:lnTo>
                    <a:pt x="7264" y="0"/>
                  </a:lnTo>
                  <a:close/>
                  <a:moveTo>
                    <a:pt x="7392" y="0"/>
                  </a:moveTo>
                  <a:lnTo>
                    <a:pt x="7488" y="0"/>
                  </a:lnTo>
                  <a:lnTo>
                    <a:pt x="7488" y="32"/>
                  </a:lnTo>
                  <a:lnTo>
                    <a:pt x="7392" y="32"/>
                  </a:lnTo>
                  <a:lnTo>
                    <a:pt x="7392" y="0"/>
                  </a:lnTo>
                  <a:close/>
                  <a:moveTo>
                    <a:pt x="7520" y="0"/>
                  </a:moveTo>
                  <a:lnTo>
                    <a:pt x="7616" y="0"/>
                  </a:lnTo>
                  <a:lnTo>
                    <a:pt x="7616" y="32"/>
                  </a:lnTo>
                  <a:lnTo>
                    <a:pt x="7520" y="32"/>
                  </a:lnTo>
                  <a:lnTo>
                    <a:pt x="7520" y="0"/>
                  </a:lnTo>
                  <a:close/>
                  <a:moveTo>
                    <a:pt x="7648" y="0"/>
                  </a:moveTo>
                  <a:lnTo>
                    <a:pt x="7720" y="0"/>
                  </a:lnTo>
                  <a:lnTo>
                    <a:pt x="7744" y="0"/>
                  </a:lnTo>
                  <a:lnTo>
                    <a:pt x="7744" y="32"/>
                  </a:lnTo>
                  <a:lnTo>
                    <a:pt x="7720" y="32"/>
                  </a:lnTo>
                  <a:lnTo>
                    <a:pt x="7648" y="32"/>
                  </a:lnTo>
                  <a:lnTo>
                    <a:pt x="7648" y="0"/>
                  </a:lnTo>
                  <a:close/>
                  <a:moveTo>
                    <a:pt x="7776" y="0"/>
                  </a:moveTo>
                  <a:lnTo>
                    <a:pt x="7872" y="0"/>
                  </a:lnTo>
                  <a:lnTo>
                    <a:pt x="7872" y="32"/>
                  </a:lnTo>
                  <a:lnTo>
                    <a:pt x="7776" y="32"/>
                  </a:lnTo>
                  <a:lnTo>
                    <a:pt x="7776" y="0"/>
                  </a:lnTo>
                  <a:close/>
                  <a:moveTo>
                    <a:pt x="7904" y="0"/>
                  </a:moveTo>
                  <a:lnTo>
                    <a:pt x="7936" y="0"/>
                  </a:lnTo>
                  <a:lnTo>
                    <a:pt x="8000" y="0"/>
                  </a:lnTo>
                  <a:lnTo>
                    <a:pt x="8000" y="32"/>
                  </a:lnTo>
                  <a:lnTo>
                    <a:pt x="7936" y="32"/>
                  </a:lnTo>
                  <a:lnTo>
                    <a:pt x="7904" y="32"/>
                  </a:lnTo>
                  <a:lnTo>
                    <a:pt x="7904" y="0"/>
                  </a:lnTo>
                  <a:close/>
                  <a:moveTo>
                    <a:pt x="8032" y="0"/>
                  </a:moveTo>
                  <a:lnTo>
                    <a:pt x="8128" y="0"/>
                  </a:lnTo>
                  <a:lnTo>
                    <a:pt x="8128" y="32"/>
                  </a:lnTo>
                  <a:lnTo>
                    <a:pt x="8032" y="32"/>
                  </a:lnTo>
                  <a:lnTo>
                    <a:pt x="8032" y="0"/>
                  </a:lnTo>
                  <a:close/>
                  <a:moveTo>
                    <a:pt x="8160" y="0"/>
                  </a:moveTo>
                  <a:lnTo>
                    <a:pt x="8256" y="0"/>
                  </a:lnTo>
                  <a:lnTo>
                    <a:pt x="8256" y="32"/>
                  </a:lnTo>
                  <a:lnTo>
                    <a:pt x="8160" y="32"/>
                  </a:lnTo>
                  <a:lnTo>
                    <a:pt x="8160" y="0"/>
                  </a:lnTo>
                  <a:close/>
                  <a:moveTo>
                    <a:pt x="8288" y="0"/>
                  </a:moveTo>
                  <a:lnTo>
                    <a:pt x="8364" y="0"/>
                  </a:lnTo>
                  <a:lnTo>
                    <a:pt x="8384" y="0"/>
                  </a:lnTo>
                  <a:lnTo>
                    <a:pt x="8384" y="32"/>
                  </a:lnTo>
                  <a:lnTo>
                    <a:pt x="8364" y="32"/>
                  </a:lnTo>
                  <a:lnTo>
                    <a:pt x="8288" y="32"/>
                  </a:lnTo>
                  <a:lnTo>
                    <a:pt x="8288" y="0"/>
                  </a:lnTo>
                  <a:close/>
                  <a:moveTo>
                    <a:pt x="8416" y="0"/>
                  </a:moveTo>
                  <a:lnTo>
                    <a:pt x="8512" y="0"/>
                  </a:lnTo>
                  <a:lnTo>
                    <a:pt x="8512" y="32"/>
                  </a:lnTo>
                  <a:lnTo>
                    <a:pt x="8416" y="32"/>
                  </a:lnTo>
                  <a:lnTo>
                    <a:pt x="8416" y="0"/>
                  </a:lnTo>
                  <a:close/>
                  <a:moveTo>
                    <a:pt x="8544" y="0"/>
                  </a:moveTo>
                  <a:lnTo>
                    <a:pt x="8576" y="0"/>
                  </a:lnTo>
                  <a:lnTo>
                    <a:pt x="8640" y="0"/>
                  </a:lnTo>
                  <a:lnTo>
                    <a:pt x="8640" y="32"/>
                  </a:lnTo>
                  <a:lnTo>
                    <a:pt x="8576" y="32"/>
                  </a:lnTo>
                  <a:lnTo>
                    <a:pt x="8544" y="32"/>
                  </a:lnTo>
                  <a:lnTo>
                    <a:pt x="8544" y="0"/>
                  </a:lnTo>
                  <a:close/>
                  <a:moveTo>
                    <a:pt x="8672" y="0"/>
                  </a:moveTo>
                  <a:lnTo>
                    <a:pt x="8768" y="0"/>
                  </a:lnTo>
                  <a:lnTo>
                    <a:pt x="8768" y="32"/>
                  </a:lnTo>
                  <a:lnTo>
                    <a:pt x="8672" y="32"/>
                  </a:lnTo>
                  <a:lnTo>
                    <a:pt x="8672" y="0"/>
                  </a:lnTo>
                  <a:close/>
                  <a:moveTo>
                    <a:pt x="8800" y="0"/>
                  </a:moveTo>
                  <a:lnTo>
                    <a:pt x="8896" y="0"/>
                  </a:lnTo>
                  <a:lnTo>
                    <a:pt x="8896" y="32"/>
                  </a:lnTo>
                  <a:lnTo>
                    <a:pt x="8800" y="32"/>
                  </a:lnTo>
                  <a:lnTo>
                    <a:pt x="8800" y="0"/>
                  </a:lnTo>
                  <a:close/>
                  <a:moveTo>
                    <a:pt x="8928" y="0"/>
                  </a:moveTo>
                  <a:lnTo>
                    <a:pt x="9004" y="0"/>
                  </a:lnTo>
                  <a:lnTo>
                    <a:pt x="9024" y="0"/>
                  </a:lnTo>
                  <a:lnTo>
                    <a:pt x="9024" y="32"/>
                  </a:lnTo>
                  <a:lnTo>
                    <a:pt x="9004" y="32"/>
                  </a:lnTo>
                  <a:lnTo>
                    <a:pt x="8928" y="32"/>
                  </a:lnTo>
                  <a:lnTo>
                    <a:pt x="8928" y="0"/>
                  </a:lnTo>
                  <a:close/>
                  <a:moveTo>
                    <a:pt x="9056" y="0"/>
                  </a:moveTo>
                  <a:lnTo>
                    <a:pt x="9152" y="0"/>
                  </a:lnTo>
                  <a:lnTo>
                    <a:pt x="9152" y="32"/>
                  </a:lnTo>
                  <a:lnTo>
                    <a:pt x="9056" y="32"/>
                  </a:lnTo>
                  <a:lnTo>
                    <a:pt x="9056" y="0"/>
                  </a:lnTo>
                  <a:close/>
                  <a:moveTo>
                    <a:pt x="9184" y="0"/>
                  </a:moveTo>
                  <a:lnTo>
                    <a:pt x="9220" y="0"/>
                  </a:lnTo>
                  <a:lnTo>
                    <a:pt x="9280" y="0"/>
                  </a:lnTo>
                  <a:lnTo>
                    <a:pt x="9280" y="32"/>
                  </a:lnTo>
                  <a:lnTo>
                    <a:pt x="9220" y="32"/>
                  </a:lnTo>
                  <a:lnTo>
                    <a:pt x="9184" y="32"/>
                  </a:lnTo>
                  <a:lnTo>
                    <a:pt x="9184" y="0"/>
                  </a:lnTo>
                  <a:close/>
                  <a:moveTo>
                    <a:pt x="9312" y="0"/>
                  </a:moveTo>
                  <a:lnTo>
                    <a:pt x="9408" y="0"/>
                  </a:lnTo>
                  <a:lnTo>
                    <a:pt x="9408" y="32"/>
                  </a:lnTo>
                  <a:lnTo>
                    <a:pt x="9312" y="32"/>
                  </a:lnTo>
                  <a:lnTo>
                    <a:pt x="9312" y="0"/>
                  </a:lnTo>
                  <a:close/>
                  <a:moveTo>
                    <a:pt x="9440" y="0"/>
                  </a:moveTo>
                  <a:lnTo>
                    <a:pt x="9536" y="0"/>
                  </a:lnTo>
                  <a:lnTo>
                    <a:pt x="9536" y="32"/>
                  </a:lnTo>
                  <a:lnTo>
                    <a:pt x="9440" y="32"/>
                  </a:lnTo>
                  <a:lnTo>
                    <a:pt x="9440" y="0"/>
                  </a:lnTo>
                  <a:close/>
                  <a:moveTo>
                    <a:pt x="9568" y="0"/>
                  </a:moveTo>
                  <a:lnTo>
                    <a:pt x="9644" y="0"/>
                  </a:lnTo>
                  <a:lnTo>
                    <a:pt x="9664" y="0"/>
                  </a:lnTo>
                  <a:lnTo>
                    <a:pt x="9664" y="32"/>
                  </a:lnTo>
                  <a:lnTo>
                    <a:pt x="9644" y="32"/>
                  </a:lnTo>
                  <a:lnTo>
                    <a:pt x="9568" y="32"/>
                  </a:lnTo>
                  <a:lnTo>
                    <a:pt x="9568" y="0"/>
                  </a:lnTo>
                  <a:close/>
                  <a:moveTo>
                    <a:pt x="9696" y="0"/>
                  </a:moveTo>
                  <a:lnTo>
                    <a:pt x="9792" y="0"/>
                  </a:lnTo>
                  <a:lnTo>
                    <a:pt x="9792" y="32"/>
                  </a:lnTo>
                  <a:lnTo>
                    <a:pt x="9696" y="32"/>
                  </a:lnTo>
                  <a:lnTo>
                    <a:pt x="9696" y="0"/>
                  </a:lnTo>
                  <a:close/>
                  <a:moveTo>
                    <a:pt x="9824" y="0"/>
                  </a:moveTo>
                  <a:lnTo>
                    <a:pt x="9860" y="0"/>
                  </a:lnTo>
                  <a:lnTo>
                    <a:pt x="9920" y="0"/>
                  </a:lnTo>
                  <a:lnTo>
                    <a:pt x="9920" y="32"/>
                  </a:lnTo>
                  <a:lnTo>
                    <a:pt x="9860" y="32"/>
                  </a:lnTo>
                  <a:lnTo>
                    <a:pt x="9824" y="32"/>
                  </a:lnTo>
                  <a:lnTo>
                    <a:pt x="9824" y="0"/>
                  </a:lnTo>
                  <a:close/>
                  <a:moveTo>
                    <a:pt x="9952" y="0"/>
                  </a:moveTo>
                  <a:lnTo>
                    <a:pt x="10048" y="0"/>
                  </a:lnTo>
                  <a:lnTo>
                    <a:pt x="10048" y="32"/>
                  </a:lnTo>
                  <a:lnTo>
                    <a:pt x="9952" y="32"/>
                  </a:lnTo>
                  <a:lnTo>
                    <a:pt x="9952" y="0"/>
                  </a:lnTo>
                  <a:close/>
                  <a:moveTo>
                    <a:pt x="10080" y="0"/>
                  </a:moveTo>
                  <a:lnTo>
                    <a:pt x="10176" y="0"/>
                  </a:lnTo>
                  <a:lnTo>
                    <a:pt x="10176" y="32"/>
                  </a:lnTo>
                  <a:lnTo>
                    <a:pt x="10080" y="32"/>
                  </a:lnTo>
                  <a:lnTo>
                    <a:pt x="10080" y="0"/>
                  </a:lnTo>
                  <a:close/>
                  <a:moveTo>
                    <a:pt x="10208" y="0"/>
                  </a:moveTo>
                  <a:lnTo>
                    <a:pt x="10288" y="0"/>
                  </a:lnTo>
                  <a:lnTo>
                    <a:pt x="10304" y="0"/>
                  </a:lnTo>
                  <a:lnTo>
                    <a:pt x="10304" y="32"/>
                  </a:lnTo>
                  <a:lnTo>
                    <a:pt x="10288" y="32"/>
                  </a:lnTo>
                  <a:lnTo>
                    <a:pt x="10208" y="32"/>
                  </a:lnTo>
                  <a:lnTo>
                    <a:pt x="10208" y="0"/>
                  </a:lnTo>
                  <a:close/>
                  <a:moveTo>
                    <a:pt x="10336" y="0"/>
                  </a:moveTo>
                  <a:lnTo>
                    <a:pt x="10432" y="0"/>
                  </a:lnTo>
                  <a:lnTo>
                    <a:pt x="10432" y="32"/>
                  </a:lnTo>
                  <a:lnTo>
                    <a:pt x="10336" y="32"/>
                  </a:lnTo>
                  <a:lnTo>
                    <a:pt x="10336" y="0"/>
                  </a:lnTo>
                  <a:close/>
                  <a:moveTo>
                    <a:pt x="10464" y="0"/>
                  </a:moveTo>
                  <a:lnTo>
                    <a:pt x="10500" y="0"/>
                  </a:lnTo>
                  <a:lnTo>
                    <a:pt x="10560" y="0"/>
                  </a:lnTo>
                  <a:lnTo>
                    <a:pt x="10560" y="32"/>
                  </a:lnTo>
                  <a:lnTo>
                    <a:pt x="10500" y="32"/>
                  </a:lnTo>
                  <a:lnTo>
                    <a:pt x="10464" y="32"/>
                  </a:lnTo>
                  <a:lnTo>
                    <a:pt x="10464" y="0"/>
                  </a:lnTo>
                  <a:close/>
                  <a:moveTo>
                    <a:pt x="10592" y="0"/>
                  </a:moveTo>
                  <a:lnTo>
                    <a:pt x="10688" y="0"/>
                  </a:lnTo>
                  <a:lnTo>
                    <a:pt x="10688" y="32"/>
                  </a:lnTo>
                  <a:lnTo>
                    <a:pt x="10592" y="32"/>
                  </a:lnTo>
                  <a:lnTo>
                    <a:pt x="10592" y="0"/>
                  </a:lnTo>
                  <a:close/>
                  <a:moveTo>
                    <a:pt x="10720" y="0"/>
                  </a:moveTo>
                  <a:lnTo>
                    <a:pt x="10816" y="0"/>
                  </a:lnTo>
                  <a:lnTo>
                    <a:pt x="10816" y="32"/>
                  </a:lnTo>
                  <a:lnTo>
                    <a:pt x="10720" y="32"/>
                  </a:lnTo>
                  <a:lnTo>
                    <a:pt x="10720" y="0"/>
                  </a:lnTo>
                  <a:close/>
                  <a:moveTo>
                    <a:pt x="10848" y="0"/>
                  </a:moveTo>
                  <a:lnTo>
                    <a:pt x="10928" y="0"/>
                  </a:lnTo>
                  <a:lnTo>
                    <a:pt x="10944" y="0"/>
                  </a:lnTo>
                  <a:lnTo>
                    <a:pt x="10944" y="32"/>
                  </a:lnTo>
                  <a:lnTo>
                    <a:pt x="10928" y="32"/>
                  </a:lnTo>
                  <a:lnTo>
                    <a:pt x="10848" y="32"/>
                  </a:lnTo>
                  <a:lnTo>
                    <a:pt x="10848" y="0"/>
                  </a:lnTo>
                  <a:close/>
                  <a:moveTo>
                    <a:pt x="10976" y="0"/>
                  </a:moveTo>
                  <a:lnTo>
                    <a:pt x="11072" y="0"/>
                  </a:lnTo>
                  <a:lnTo>
                    <a:pt x="11072" y="32"/>
                  </a:lnTo>
                  <a:lnTo>
                    <a:pt x="10976" y="32"/>
                  </a:lnTo>
                  <a:lnTo>
                    <a:pt x="10976" y="0"/>
                  </a:lnTo>
                  <a:close/>
                  <a:moveTo>
                    <a:pt x="11104" y="0"/>
                  </a:moveTo>
                  <a:lnTo>
                    <a:pt x="11144" y="0"/>
                  </a:lnTo>
                  <a:lnTo>
                    <a:pt x="11200" y="0"/>
                  </a:lnTo>
                  <a:lnTo>
                    <a:pt x="11200" y="32"/>
                  </a:lnTo>
                  <a:lnTo>
                    <a:pt x="11144" y="32"/>
                  </a:lnTo>
                  <a:lnTo>
                    <a:pt x="11104" y="32"/>
                  </a:lnTo>
                  <a:lnTo>
                    <a:pt x="11104" y="0"/>
                  </a:lnTo>
                  <a:close/>
                  <a:moveTo>
                    <a:pt x="11232" y="0"/>
                  </a:moveTo>
                  <a:lnTo>
                    <a:pt x="11328" y="0"/>
                  </a:lnTo>
                  <a:lnTo>
                    <a:pt x="11328" y="32"/>
                  </a:lnTo>
                  <a:lnTo>
                    <a:pt x="11232" y="32"/>
                  </a:lnTo>
                  <a:lnTo>
                    <a:pt x="11232" y="0"/>
                  </a:lnTo>
                  <a:close/>
                  <a:moveTo>
                    <a:pt x="11360" y="0"/>
                  </a:moveTo>
                  <a:lnTo>
                    <a:pt x="11456" y="0"/>
                  </a:lnTo>
                  <a:lnTo>
                    <a:pt x="11456" y="32"/>
                  </a:lnTo>
                  <a:lnTo>
                    <a:pt x="11360" y="32"/>
                  </a:lnTo>
                  <a:lnTo>
                    <a:pt x="11360" y="0"/>
                  </a:lnTo>
                  <a:close/>
                  <a:moveTo>
                    <a:pt x="11488" y="0"/>
                  </a:moveTo>
                  <a:lnTo>
                    <a:pt x="11572" y="0"/>
                  </a:lnTo>
                  <a:lnTo>
                    <a:pt x="11584" y="0"/>
                  </a:lnTo>
                  <a:lnTo>
                    <a:pt x="11584" y="32"/>
                  </a:lnTo>
                  <a:lnTo>
                    <a:pt x="11572" y="32"/>
                  </a:lnTo>
                  <a:lnTo>
                    <a:pt x="11488" y="32"/>
                  </a:lnTo>
                  <a:lnTo>
                    <a:pt x="11488" y="0"/>
                  </a:lnTo>
                  <a:close/>
                  <a:moveTo>
                    <a:pt x="11616" y="0"/>
                  </a:moveTo>
                  <a:lnTo>
                    <a:pt x="11712" y="0"/>
                  </a:lnTo>
                  <a:lnTo>
                    <a:pt x="11712" y="32"/>
                  </a:lnTo>
                  <a:lnTo>
                    <a:pt x="11616" y="32"/>
                  </a:lnTo>
                  <a:lnTo>
                    <a:pt x="11616" y="0"/>
                  </a:lnTo>
                  <a:close/>
                  <a:moveTo>
                    <a:pt x="11744" y="0"/>
                  </a:moveTo>
                  <a:lnTo>
                    <a:pt x="11784" y="0"/>
                  </a:lnTo>
                  <a:lnTo>
                    <a:pt x="11840" y="0"/>
                  </a:lnTo>
                  <a:lnTo>
                    <a:pt x="11840" y="32"/>
                  </a:lnTo>
                  <a:lnTo>
                    <a:pt x="11784" y="32"/>
                  </a:lnTo>
                  <a:lnTo>
                    <a:pt x="11744" y="32"/>
                  </a:lnTo>
                  <a:lnTo>
                    <a:pt x="11744" y="0"/>
                  </a:lnTo>
                  <a:close/>
                  <a:moveTo>
                    <a:pt x="11872" y="0"/>
                  </a:moveTo>
                  <a:lnTo>
                    <a:pt x="11968" y="0"/>
                  </a:lnTo>
                  <a:lnTo>
                    <a:pt x="11968" y="32"/>
                  </a:lnTo>
                  <a:lnTo>
                    <a:pt x="11872" y="32"/>
                  </a:lnTo>
                  <a:lnTo>
                    <a:pt x="11872" y="0"/>
                  </a:lnTo>
                  <a:close/>
                  <a:moveTo>
                    <a:pt x="12000" y="0"/>
                  </a:moveTo>
                  <a:lnTo>
                    <a:pt x="12096" y="0"/>
                  </a:lnTo>
                  <a:lnTo>
                    <a:pt x="12096" y="32"/>
                  </a:lnTo>
                  <a:lnTo>
                    <a:pt x="12000" y="32"/>
                  </a:lnTo>
                  <a:lnTo>
                    <a:pt x="12000" y="0"/>
                  </a:lnTo>
                  <a:close/>
                  <a:moveTo>
                    <a:pt x="12128" y="0"/>
                  </a:moveTo>
                  <a:lnTo>
                    <a:pt x="12212" y="0"/>
                  </a:lnTo>
                  <a:lnTo>
                    <a:pt x="12224" y="0"/>
                  </a:lnTo>
                  <a:lnTo>
                    <a:pt x="12224" y="32"/>
                  </a:lnTo>
                  <a:lnTo>
                    <a:pt x="12212" y="32"/>
                  </a:lnTo>
                  <a:lnTo>
                    <a:pt x="12128" y="32"/>
                  </a:lnTo>
                  <a:lnTo>
                    <a:pt x="12128" y="0"/>
                  </a:lnTo>
                  <a:close/>
                  <a:moveTo>
                    <a:pt x="12256" y="0"/>
                  </a:moveTo>
                  <a:lnTo>
                    <a:pt x="12352" y="0"/>
                  </a:lnTo>
                  <a:lnTo>
                    <a:pt x="12352" y="32"/>
                  </a:lnTo>
                  <a:lnTo>
                    <a:pt x="12256" y="32"/>
                  </a:lnTo>
                  <a:lnTo>
                    <a:pt x="12256" y="0"/>
                  </a:lnTo>
                  <a:close/>
                  <a:moveTo>
                    <a:pt x="12384" y="0"/>
                  </a:moveTo>
                  <a:lnTo>
                    <a:pt x="12428" y="0"/>
                  </a:lnTo>
                  <a:lnTo>
                    <a:pt x="12480" y="0"/>
                  </a:lnTo>
                  <a:lnTo>
                    <a:pt x="12480" y="32"/>
                  </a:lnTo>
                  <a:lnTo>
                    <a:pt x="12428" y="32"/>
                  </a:lnTo>
                  <a:lnTo>
                    <a:pt x="12384" y="32"/>
                  </a:lnTo>
                  <a:lnTo>
                    <a:pt x="12384" y="0"/>
                  </a:lnTo>
                  <a:close/>
                  <a:moveTo>
                    <a:pt x="12512" y="0"/>
                  </a:moveTo>
                  <a:lnTo>
                    <a:pt x="12608" y="0"/>
                  </a:lnTo>
                  <a:lnTo>
                    <a:pt x="12608" y="32"/>
                  </a:lnTo>
                  <a:lnTo>
                    <a:pt x="12512" y="32"/>
                  </a:lnTo>
                  <a:lnTo>
                    <a:pt x="12512" y="0"/>
                  </a:lnTo>
                  <a:close/>
                  <a:moveTo>
                    <a:pt x="12640" y="0"/>
                  </a:moveTo>
                  <a:lnTo>
                    <a:pt x="12736" y="0"/>
                  </a:lnTo>
                  <a:lnTo>
                    <a:pt x="12736" y="32"/>
                  </a:lnTo>
                  <a:lnTo>
                    <a:pt x="12640" y="32"/>
                  </a:lnTo>
                  <a:lnTo>
                    <a:pt x="12640" y="0"/>
                  </a:lnTo>
                  <a:close/>
                  <a:moveTo>
                    <a:pt x="12768" y="0"/>
                  </a:moveTo>
                  <a:lnTo>
                    <a:pt x="12856" y="0"/>
                  </a:lnTo>
                  <a:lnTo>
                    <a:pt x="12864" y="0"/>
                  </a:lnTo>
                  <a:lnTo>
                    <a:pt x="12864" y="32"/>
                  </a:lnTo>
                  <a:lnTo>
                    <a:pt x="12856" y="32"/>
                  </a:lnTo>
                  <a:lnTo>
                    <a:pt x="12768" y="32"/>
                  </a:lnTo>
                  <a:lnTo>
                    <a:pt x="12768" y="0"/>
                  </a:lnTo>
                  <a:close/>
                  <a:moveTo>
                    <a:pt x="12896" y="0"/>
                  </a:moveTo>
                  <a:lnTo>
                    <a:pt x="12992" y="0"/>
                  </a:lnTo>
                  <a:lnTo>
                    <a:pt x="12992" y="32"/>
                  </a:lnTo>
                  <a:lnTo>
                    <a:pt x="12896" y="32"/>
                  </a:lnTo>
                  <a:lnTo>
                    <a:pt x="12896" y="0"/>
                  </a:lnTo>
                  <a:close/>
                  <a:moveTo>
                    <a:pt x="13024" y="0"/>
                  </a:moveTo>
                  <a:lnTo>
                    <a:pt x="13068" y="0"/>
                  </a:lnTo>
                  <a:lnTo>
                    <a:pt x="13120" y="0"/>
                  </a:lnTo>
                  <a:lnTo>
                    <a:pt x="13120" y="32"/>
                  </a:lnTo>
                  <a:lnTo>
                    <a:pt x="13068" y="32"/>
                  </a:lnTo>
                  <a:lnTo>
                    <a:pt x="13024" y="32"/>
                  </a:lnTo>
                  <a:lnTo>
                    <a:pt x="13024" y="0"/>
                  </a:lnTo>
                  <a:close/>
                  <a:moveTo>
                    <a:pt x="13152" y="0"/>
                  </a:moveTo>
                  <a:lnTo>
                    <a:pt x="13248" y="0"/>
                  </a:lnTo>
                  <a:lnTo>
                    <a:pt x="13248" y="32"/>
                  </a:lnTo>
                  <a:lnTo>
                    <a:pt x="13152" y="32"/>
                  </a:lnTo>
                  <a:lnTo>
                    <a:pt x="13152" y="0"/>
                  </a:lnTo>
                  <a:close/>
                  <a:moveTo>
                    <a:pt x="13280" y="0"/>
                  </a:moveTo>
                  <a:lnTo>
                    <a:pt x="13284" y="0"/>
                  </a:lnTo>
                  <a:lnTo>
                    <a:pt x="13376" y="0"/>
                  </a:lnTo>
                  <a:lnTo>
                    <a:pt x="13376" y="32"/>
                  </a:lnTo>
                  <a:lnTo>
                    <a:pt x="13284" y="32"/>
                  </a:lnTo>
                  <a:lnTo>
                    <a:pt x="13280" y="32"/>
                  </a:lnTo>
                  <a:lnTo>
                    <a:pt x="13280" y="0"/>
                  </a:lnTo>
                  <a:close/>
                  <a:moveTo>
                    <a:pt x="13408" y="0"/>
                  </a:moveTo>
                  <a:lnTo>
                    <a:pt x="13496" y="0"/>
                  </a:lnTo>
                  <a:lnTo>
                    <a:pt x="13504" y="0"/>
                  </a:lnTo>
                  <a:lnTo>
                    <a:pt x="13504" y="32"/>
                  </a:lnTo>
                  <a:lnTo>
                    <a:pt x="13496" y="32"/>
                  </a:lnTo>
                  <a:lnTo>
                    <a:pt x="13408" y="32"/>
                  </a:lnTo>
                  <a:lnTo>
                    <a:pt x="13408" y="0"/>
                  </a:lnTo>
                  <a:close/>
                  <a:moveTo>
                    <a:pt x="13536" y="0"/>
                  </a:moveTo>
                  <a:lnTo>
                    <a:pt x="13632" y="0"/>
                  </a:lnTo>
                  <a:lnTo>
                    <a:pt x="13632" y="32"/>
                  </a:lnTo>
                  <a:lnTo>
                    <a:pt x="13536" y="32"/>
                  </a:lnTo>
                  <a:lnTo>
                    <a:pt x="13536" y="0"/>
                  </a:lnTo>
                  <a:close/>
                  <a:moveTo>
                    <a:pt x="13664" y="0"/>
                  </a:moveTo>
                  <a:lnTo>
                    <a:pt x="13712" y="0"/>
                  </a:lnTo>
                  <a:lnTo>
                    <a:pt x="13760" y="0"/>
                  </a:lnTo>
                  <a:lnTo>
                    <a:pt x="13760" y="32"/>
                  </a:lnTo>
                  <a:lnTo>
                    <a:pt x="13712" y="32"/>
                  </a:lnTo>
                  <a:lnTo>
                    <a:pt x="13664" y="32"/>
                  </a:lnTo>
                  <a:lnTo>
                    <a:pt x="13664" y="0"/>
                  </a:lnTo>
                  <a:close/>
                  <a:moveTo>
                    <a:pt x="13792" y="0"/>
                  </a:moveTo>
                  <a:lnTo>
                    <a:pt x="13888" y="0"/>
                  </a:lnTo>
                  <a:lnTo>
                    <a:pt x="13888" y="32"/>
                  </a:lnTo>
                  <a:lnTo>
                    <a:pt x="13792" y="32"/>
                  </a:lnTo>
                  <a:lnTo>
                    <a:pt x="13792" y="0"/>
                  </a:lnTo>
                  <a:close/>
                  <a:moveTo>
                    <a:pt x="13920" y="0"/>
                  </a:moveTo>
                  <a:lnTo>
                    <a:pt x="13924" y="0"/>
                  </a:lnTo>
                  <a:lnTo>
                    <a:pt x="14016" y="0"/>
                  </a:lnTo>
                  <a:lnTo>
                    <a:pt x="14016" y="32"/>
                  </a:lnTo>
                  <a:lnTo>
                    <a:pt x="13924" y="32"/>
                  </a:lnTo>
                  <a:lnTo>
                    <a:pt x="13920" y="32"/>
                  </a:lnTo>
                  <a:lnTo>
                    <a:pt x="13920" y="0"/>
                  </a:lnTo>
                  <a:close/>
                  <a:moveTo>
                    <a:pt x="14048" y="0"/>
                  </a:moveTo>
                  <a:lnTo>
                    <a:pt x="14140" y="0"/>
                  </a:lnTo>
                  <a:lnTo>
                    <a:pt x="14144" y="0"/>
                  </a:lnTo>
                  <a:lnTo>
                    <a:pt x="14144" y="32"/>
                  </a:lnTo>
                  <a:lnTo>
                    <a:pt x="14140" y="32"/>
                  </a:lnTo>
                  <a:lnTo>
                    <a:pt x="14048" y="32"/>
                  </a:lnTo>
                  <a:lnTo>
                    <a:pt x="14048" y="0"/>
                  </a:lnTo>
                  <a:close/>
                  <a:moveTo>
                    <a:pt x="14176" y="0"/>
                  </a:moveTo>
                  <a:lnTo>
                    <a:pt x="14272" y="0"/>
                  </a:lnTo>
                  <a:lnTo>
                    <a:pt x="14272" y="32"/>
                  </a:lnTo>
                  <a:lnTo>
                    <a:pt x="14176" y="32"/>
                  </a:lnTo>
                  <a:lnTo>
                    <a:pt x="14176" y="0"/>
                  </a:lnTo>
                  <a:close/>
                  <a:moveTo>
                    <a:pt x="14304" y="0"/>
                  </a:moveTo>
                  <a:lnTo>
                    <a:pt x="14352" y="0"/>
                  </a:lnTo>
                  <a:lnTo>
                    <a:pt x="14400" y="0"/>
                  </a:lnTo>
                  <a:lnTo>
                    <a:pt x="14400" y="32"/>
                  </a:lnTo>
                  <a:lnTo>
                    <a:pt x="14352" y="32"/>
                  </a:lnTo>
                  <a:lnTo>
                    <a:pt x="14304" y="32"/>
                  </a:lnTo>
                  <a:lnTo>
                    <a:pt x="14304" y="0"/>
                  </a:lnTo>
                  <a:close/>
                  <a:moveTo>
                    <a:pt x="14432" y="0"/>
                  </a:moveTo>
                  <a:lnTo>
                    <a:pt x="14528" y="0"/>
                  </a:lnTo>
                  <a:lnTo>
                    <a:pt x="14528" y="32"/>
                  </a:lnTo>
                  <a:lnTo>
                    <a:pt x="14432" y="32"/>
                  </a:lnTo>
                  <a:lnTo>
                    <a:pt x="14432" y="0"/>
                  </a:lnTo>
                  <a:close/>
                  <a:moveTo>
                    <a:pt x="14560" y="0"/>
                  </a:moveTo>
                  <a:lnTo>
                    <a:pt x="14568" y="0"/>
                  </a:lnTo>
                  <a:lnTo>
                    <a:pt x="14656" y="0"/>
                  </a:lnTo>
                  <a:lnTo>
                    <a:pt x="14656" y="32"/>
                  </a:lnTo>
                  <a:lnTo>
                    <a:pt x="14568" y="32"/>
                  </a:lnTo>
                  <a:lnTo>
                    <a:pt x="14560" y="32"/>
                  </a:lnTo>
                  <a:lnTo>
                    <a:pt x="14560" y="0"/>
                  </a:lnTo>
                  <a:close/>
                  <a:moveTo>
                    <a:pt x="14688" y="0"/>
                  </a:moveTo>
                  <a:lnTo>
                    <a:pt x="14780" y="0"/>
                  </a:lnTo>
                  <a:lnTo>
                    <a:pt x="14784" y="0"/>
                  </a:lnTo>
                  <a:lnTo>
                    <a:pt x="14784" y="32"/>
                  </a:lnTo>
                  <a:lnTo>
                    <a:pt x="14780" y="32"/>
                  </a:lnTo>
                  <a:lnTo>
                    <a:pt x="14688" y="32"/>
                  </a:lnTo>
                  <a:lnTo>
                    <a:pt x="14688" y="0"/>
                  </a:lnTo>
                  <a:close/>
                  <a:moveTo>
                    <a:pt x="14816" y="0"/>
                  </a:moveTo>
                  <a:lnTo>
                    <a:pt x="14912" y="0"/>
                  </a:lnTo>
                  <a:lnTo>
                    <a:pt x="14912" y="32"/>
                  </a:lnTo>
                  <a:lnTo>
                    <a:pt x="14816" y="32"/>
                  </a:lnTo>
                  <a:lnTo>
                    <a:pt x="14816" y="0"/>
                  </a:lnTo>
                  <a:close/>
                  <a:moveTo>
                    <a:pt x="14944" y="0"/>
                  </a:moveTo>
                  <a:lnTo>
                    <a:pt x="14996" y="0"/>
                  </a:lnTo>
                  <a:lnTo>
                    <a:pt x="15040" y="0"/>
                  </a:lnTo>
                  <a:lnTo>
                    <a:pt x="15040" y="32"/>
                  </a:lnTo>
                  <a:lnTo>
                    <a:pt x="14996" y="32"/>
                  </a:lnTo>
                  <a:lnTo>
                    <a:pt x="14944" y="32"/>
                  </a:lnTo>
                  <a:lnTo>
                    <a:pt x="14944" y="0"/>
                  </a:lnTo>
                  <a:close/>
                  <a:moveTo>
                    <a:pt x="15072" y="0"/>
                  </a:moveTo>
                  <a:lnTo>
                    <a:pt x="15168" y="0"/>
                  </a:lnTo>
                  <a:lnTo>
                    <a:pt x="15168" y="32"/>
                  </a:lnTo>
                  <a:lnTo>
                    <a:pt x="15072" y="32"/>
                  </a:lnTo>
                  <a:lnTo>
                    <a:pt x="15072" y="0"/>
                  </a:lnTo>
                  <a:close/>
                  <a:moveTo>
                    <a:pt x="15200" y="0"/>
                  </a:moveTo>
                  <a:lnTo>
                    <a:pt x="15208" y="0"/>
                  </a:lnTo>
                  <a:lnTo>
                    <a:pt x="15296" y="0"/>
                  </a:lnTo>
                  <a:lnTo>
                    <a:pt x="15296" y="32"/>
                  </a:lnTo>
                  <a:lnTo>
                    <a:pt x="15208" y="32"/>
                  </a:lnTo>
                  <a:lnTo>
                    <a:pt x="15200" y="32"/>
                  </a:lnTo>
                  <a:lnTo>
                    <a:pt x="15200" y="0"/>
                  </a:lnTo>
                  <a:close/>
                  <a:moveTo>
                    <a:pt x="15328" y="0"/>
                  </a:moveTo>
                  <a:lnTo>
                    <a:pt x="15424" y="0"/>
                  </a:lnTo>
                  <a:lnTo>
                    <a:pt x="15424" y="0"/>
                  </a:lnTo>
                  <a:lnTo>
                    <a:pt x="15424" y="32"/>
                  </a:lnTo>
                  <a:lnTo>
                    <a:pt x="15424" y="32"/>
                  </a:lnTo>
                  <a:lnTo>
                    <a:pt x="15328" y="32"/>
                  </a:lnTo>
                  <a:lnTo>
                    <a:pt x="15328" y="0"/>
                  </a:lnTo>
                  <a:close/>
                  <a:moveTo>
                    <a:pt x="15456" y="0"/>
                  </a:moveTo>
                  <a:lnTo>
                    <a:pt x="15552" y="0"/>
                  </a:lnTo>
                  <a:lnTo>
                    <a:pt x="15552" y="32"/>
                  </a:lnTo>
                  <a:lnTo>
                    <a:pt x="15456" y="32"/>
                  </a:lnTo>
                  <a:lnTo>
                    <a:pt x="15456" y="0"/>
                  </a:lnTo>
                  <a:close/>
                  <a:moveTo>
                    <a:pt x="15584" y="0"/>
                  </a:moveTo>
                  <a:lnTo>
                    <a:pt x="15636" y="0"/>
                  </a:lnTo>
                  <a:lnTo>
                    <a:pt x="15680" y="0"/>
                  </a:lnTo>
                  <a:lnTo>
                    <a:pt x="15680" y="32"/>
                  </a:lnTo>
                  <a:lnTo>
                    <a:pt x="15636" y="32"/>
                  </a:lnTo>
                  <a:lnTo>
                    <a:pt x="15584" y="32"/>
                  </a:lnTo>
                  <a:lnTo>
                    <a:pt x="15584" y="0"/>
                  </a:lnTo>
                  <a:close/>
                  <a:moveTo>
                    <a:pt x="15712" y="0"/>
                  </a:moveTo>
                  <a:lnTo>
                    <a:pt x="15808" y="0"/>
                  </a:lnTo>
                  <a:lnTo>
                    <a:pt x="15808" y="32"/>
                  </a:lnTo>
                  <a:lnTo>
                    <a:pt x="15712" y="32"/>
                  </a:lnTo>
                  <a:lnTo>
                    <a:pt x="15712" y="0"/>
                  </a:lnTo>
                  <a:close/>
                  <a:moveTo>
                    <a:pt x="15840" y="0"/>
                  </a:moveTo>
                  <a:lnTo>
                    <a:pt x="15852" y="0"/>
                  </a:lnTo>
                  <a:lnTo>
                    <a:pt x="15936" y="0"/>
                  </a:lnTo>
                  <a:lnTo>
                    <a:pt x="15936" y="32"/>
                  </a:lnTo>
                  <a:lnTo>
                    <a:pt x="15852" y="32"/>
                  </a:lnTo>
                  <a:lnTo>
                    <a:pt x="15840" y="32"/>
                  </a:lnTo>
                  <a:lnTo>
                    <a:pt x="15840" y="0"/>
                  </a:lnTo>
                  <a:close/>
                  <a:moveTo>
                    <a:pt x="15968" y="0"/>
                  </a:moveTo>
                  <a:lnTo>
                    <a:pt x="16064" y="0"/>
                  </a:lnTo>
                  <a:lnTo>
                    <a:pt x="16064" y="0"/>
                  </a:lnTo>
                  <a:lnTo>
                    <a:pt x="16064" y="32"/>
                  </a:lnTo>
                  <a:lnTo>
                    <a:pt x="16064" y="32"/>
                  </a:lnTo>
                  <a:lnTo>
                    <a:pt x="15968" y="32"/>
                  </a:lnTo>
                  <a:lnTo>
                    <a:pt x="15968" y="0"/>
                  </a:lnTo>
                  <a:close/>
                  <a:moveTo>
                    <a:pt x="16096" y="0"/>
                  </a:moveTo>
                  <a:lnTo>
                    <a:pt x="16192" y="0"/>
                  </a:lnTo>
                  <a:lnTo>
                    <a:pt x="16192" y="32"/>
                  </a:lnTo>
                  <a:lnTo>
                    <a:pt x="16096" y="32"/>
                  </a:lnTo>
                  <a:lnTo>
                    <a:pt x="16096" y="0"/>
                  </a:lnTo>
                  <a:close/>
                  <a:moveTo>
                    <a:pt x="16224" y="0"/>
                  </a:moveTo>
                  <a:lnTo>
                    <a:pt x="16280" y="0"/>
                  </a:lnTo>
                  <a:lnTo>
                    <a:pt x="16320" y="0"/>
                  </a:lnTo>
                  <a:lnTo>
                    <a:pt x="16320" y="32"/>
                  </a:lnTo>
                  <a:lnTo>
                    <a:pt x="16280" y="32"/>
                  </a:lnTo>
                  <a:lnTo>
                    <a:pt x="16224" y="32"/>
                  </a:lnTo>
                  <a:lnTo>
                    <a:pt x="16224" y="0"/>
                  </a:lnTo>
                  <a:close/>
                  <a:moveTo>
                    <a:pt x="16352" y="0"/>
                  </a:moveTo>
                  <a:lnTo>
                    <a:pt x="16448" y="0"/>
                  </a:lnTo>
                  <a:lnTo>
                    <a:pt x="16448" y="32"/>
                  </a:lnTo>
                  <a:lnTo>
                    <a:pt x="16352" y="32"/>
                  </a:lnTo>
                  <a:lnTo>
                    <a:pt x="16352" y="0"/>
                  </a:lnTo>
                  <a:close/>
                  <a:moveTo>
                    <a:pt x="16480" y="0"/>
                  </a:moveTo>
                  <a:lnTo>
                    <a:pt x="16492" y="0"/>
                  </a:lnTo>
                  <a:lnTo>
                    <a:pt x="16576" y="0"/>
                  </a:lnTo>
                  <a:lnTo>
                    <a:pt x="16576" y="32"/>
                  </a:lnTo>
                  <a:lnTo>
                    <a:pt x="16492" y="32"/>
                  </a:lnTo>
                  <a:lnTo>
                    <a:pt x="16480" y="32"/>
                  </a:lnTo>
                  <a:lnTo>
                    <a:pt x="16480" y="0"/>
                  </a:lnTo>
                  <a:close/>
                  <a:moveTo>
                    <a:pt x="16608" y="0"/>
                  </a:moveTo>
                  <a:lnTo>
                    <a:pt x="16704" y="0"/>
                  </a:lnTo>
                  <a:lnTo>
                    <a:pt x="16704" y="32"/>
                  </a:lnTo>
                  <a:lnTo>
                    <a:pt x="16608" y="32"/>
                  </a:lnTo>
                  <a:lnTo>
                    <a:pt x="16608" y="0"/>
                  </a:lnTo>
                  <a:close/>
                  <a:moveTo>
                    <a:pt x="16736" y="0"/>
                  </a:moveTo>
                  <a:lnTo>
                    <a:pt x="16832" y="0"/>
                  </a:lnTo>
                  <a:lnTo>
                    <a:pt x="16832" y="32"/>
                  </a:lnTo>
                  <a:lnTo>
                    <a:pt x="16736" y="32"/>
                  </a:lnTo>
                  <a:lnTo>
                    <a:pt x="16736" y="0"/>
                  </a:lnTo>
                  <a:close/>
                  <a:moveTo>
                    <a:pt x="16864" y="0"/>
                  </a:moveTo>
                  <a:lnTo>
                    <a:pt x="16920" y="0"/>
                  </a:lnTo>
                  <a:lnTo>
                    <a:pt x="16960" y="0"/>
                  </a:lnTo>
                  <a:lnTo>
                    <a:pt x="16960" y="32"/>
                  </a:lnTo>
                  <a:lnTo>
                    <a:pt x="16920" y="32"/>
                  </a:lnTo>
                  <a:lnTo>
                    <a:pt x="16864" y="32"/>
                  </a:lnTo>
                  <a:lnTo>
                    <a:pt x="16864" y="0"/>
                  </a:lnTo>
                  <a:close/>
                  <a:moveTo>
                    <a:pt x="16992" y="0"/>
                  </a:moveTo>
                  <a:lnTo>
                    <a:pt x="17088" y="0"/>
                  </a:lnTo>
                  <a:lnTo>
                    <a:pt x="17088" y="32"/>
                  </a:lnTo>
                  <a:lnTo>
                    <a:pt x="16992" y="32"/>
                  </a:lnTo>
                  <a:lnTo>
                    <a:pt x="16992" y="0"/>
                  </a:lnTo>
                  <a:close/>
                  <a:moveTo>
                    <a:pt x="17120" y="0"/>
                  </a:moveTo>
                  <a:lnTo>
                    <a:pt x="17136" y="0"/>
                  </a:lnTo>
                  <a:lnTo>
                    <a:pt x="17216" y="0"/>
                  </a:lnTo>
                  <a:lnTo>
                    <a:pt x="17216" y="32"/>
                  </a:lnTo>
                  <a:lnTo>
                    <a:pt x="17136" y="32"/>
                  </a:lnTo>
                  <a:lnTo>
                    <a:pt x="17120" y="32"/>
                  </a:lnTo>
                  <a:lnTo>
                    <a:pt x="17120" y="0"/>
                  </a:lnTo>
                  <a:close/>
                  <a:moveTo>
                    <a:pt x="17248" y="0"/>
                  </a:moveTo>
                  <a:lnTo>
                    <a:pt x="17344" y="0"/>
                  </a:lnTo>
                  <a:lnTo>
                    <a:pt x="17344" y="32"/>
                  </a:lnTo>
                  <a:lnTo>
                    <a:pt x="17248" y="32"/>
                  </a:lnTo>
                  <a:lnTo>
                    <a:pt x="17248" y="0"/>
                  </a:lnTo>
                  <a:close/>
                  <a:moveTo>
                    <a:pt x="17376" y="0"/>
                  </a:moveTo>
                  <a:lnTo>
                    <a:pt x="17472" y="0"/>
                  </a:lnTo>
                  <a:lnTo>
                    <a:pt x="17472" y="32"/>
                  </a:lnTo>
                  <a:lnTo>
                    <a:pt x="17376" y="32"/>
                  </a:lnTo>
                  <a:lnTo>
                    <a:pt x="17376" y="0"/>
                  </a:lnTo>
                  <a:close/>
                  <a:moveTo>
                    <a:pt x="17504" y="0"/>
                  </a:moveTo>
                  <a:lnTo>
                    <a:pt x="17564" y="0"/>
                  </a:lnTo>
                  <a:lnTo>
                    <a:pt x="17600" y="0"/>
                  </a:lnTo>
                  <a:lnTo>
                    <a:pt x="17600" y="32"/>
                  </a:lnTo>
                  <a:lnTo>
                    <a:pt x="17564" y="32"/>
                  </a:lnTo>
                  <a:lnTo>
                    <a:pt x="17504" y="32"/>
                  </a:lnTo>
                  <a:lnTo>
                    <a:pt x="17504" y="0"/>
                  </a:lnTo>
                  <a:close/>
                  <a:moveTo>
                    <a:pt x="17632" y="0"/>
                  </a:moveTo>
                  <a:lnTo>
                    <a:pt x="17728" y="0"/>
                  </a:lnTo>
                  <a:lnTo>
                    <a:pt x="17728" y="32"/>
                  </a:lnTo>
                  <a:lnTo>
                    <a:pt x="17632" y="32"/>
                  </a:lnTo>
                  <a:lnTo>
                    <a:pt x="17632" y="0"/>
                  </a:lnTo>
                  <a:close/>
                  <a:moveTo>
                    <a:pt x="17760" y="0"/>
                  </a:moveTo>
                  <a:lnTo>
                    <a:pt x="17776" y="0"/>
                  </a:lnTo>
                  <a:lnTo>
                    <a:pt x="17856" y="0"/>
                  </a:lnTo>
                  <a:lnTo>
                    <a:pt x="17856" y="32"/>
                  </a:lnTo>
                  <a:lnTo>
                    <a:pt x="17776" y="32"/>
                  </a:lnTo>
                  <a:lnTo>
                    <a:pt x="17760" y="32"/>
                  </a:lnTo>
                  <a:lnTo>
                    <a:pt x="17760" y="0"/>
                  </a:lnTo>
                  <a:close/>
                  <a:moveTo>
                    <a:pt x="17888" y="0"/>
                  </a:moveTo>
                  <a:lnTo>
                    <a:pt x="17984" y="0"/>
                  </a:lnTo>
                  <a:lnTo>
                    <a:pt x="17984" y="32"/>
                  </a:lnTo>
                  <a:lnTo>
                    <a:pt x="17888" y="32"/>
                  </a:lnTo>
                  <a:lnTo>
                    <a:pt x="17888" y="0"/>
                  </a:lnTo>
                  <a:close/>
                  <a:moveTo>
                    <a:pt x="18016" y="0"/>
                  </a:moveTo>
                  <a:lnTo>
                    <a:pt x="18112" y="0"/>
                  </a:lnTo>
                  <a:lnTo>
                    <a:pt x="18112" y="32"/>
                  </a:lnTo>
                  <a:lnTo>
                    <a:pt x="18016" y="32"/>
                  </a:lnTo>
                  <a:lnTo>
                    <a:pt x="18016" y="0"/>
                  </a:lnTo>
                  <a:close/>
                  <a:moveTo>
                    <a:pt x="18144" y="0"/>
                  </a:moveTo>
                  <a:lnTo>
                    <a:pt x="18204" y="0"/>
                  </a:lnTo>
                  <a:lnTo>
                    <a:pt x="18240" y="0"/>
                  </a:lnTo>
                  <a:lnTo>
                    <a:pt x="18240" y="32"/>
                  </a:lnTo>
                  <a:lnTo>
                    <a:pt x="18204" y="32"/>
                  </a:lnTo>
                  <a:lnTo>
                    <a:pt x="18144" y="32"/>
                  </a:lnTo>
                  <a:lnTo>
                    <a:pt x="18144" y="0"/>
                  </a:lnTo>
                  <a:close/>
                  <a:moveTo>
                    <a:pt x="18272" y="0"/>
                  </a:moveTo>
                  <a:lnTo>
                    <a:pt x="18368" y="0"/>
                  </a:lnTo>
                  <a:lnTo>
                    <a:pt x="18368" y="32"/>
                  </a:lnTo>
                  <a:lnTo>
                    <a:pt x="18272" y="32"/>
                  </a:lnTo>
                  <a:lnTo>
                    <a:pt x="18272" y="0"/>
                  </a:lnTo>
                  <a:close/>
                  <a:moveTo>
                    <a:pt x="18400" y="0"/>
                  </a:moveTo>
                  <a:lnTo>
                    <a:pt x="18420" y="0"/>
                  </a:lnTo>
                  <a:lnTo>
                    <a:pt x="18496" y="0"/>
                  </a:lnTo>
                  <a:lnTo>
                    <a:pt x="18496" y="32"/>
                  </a:lnTo>
                  <a:lnTo>
                    <a:pt x="18420" y="32"/>
                  </a:lnTo>
                  <a:lnTo>
                    <a:pt x="18400" y="32"/>
                  </a:lnTo>
                  <a:lnTo>
                    <a:pt x="18400" y="0"/>
                  </a:lnTo>
                  <a:close/>
                  <a:moveTo>
                    <a:pt x="18528" y="0"/>
                  </a:moveTo>
                  <a:lnTo>
                    <a:pt x="18624" y="0"/>
                  </a:lnTo>
                  <a:lnTo>
                    <a:pt x="18624" y="32"/>
                  </a:lnTo>
                  <a:lnTo>
                    <a:pt x="18528" y="32"/>
                  </a:lnTo>
                  <a:lnTo>
                    <a:pt x="18528" y="0"/>
                  </a:lnTo>
                  <a:close/>
                  <a:moveTo>
                    <a:pt x="18656" y="0"/>
                  </a:moveTo>
                  <a:lnTo>
                    <a:pt x="18752" y="0"/>
                  </a:lnTo>
                  <a:lnTo>
                    <a:pt x="18752" y="32"/>
                  </a:lnTo>
                  <a:lnTo>
                    <a:pt x="18656" y="32"/>
                  </a:lnTo>
                  <a:lnTo>
                    <a:pt x="18656" y="0"/>
                  </a:lnTo>
                  <a:close/>
                  <a:moveTo>
                    <a:pt x="18784" y="0"/>
                  </a:moveTo>
                  <a:lnTo>
                    <a:pt x="18848" y="0"/>
                  </a:lnTo>
                  <a:lnTo>
                    <a:pt x="18880" y="0"/>
                  </a:lnTo>
                  <a:lnTo>
                    <a:pt x="18880" y="32"/>
                  </a:lnTo>
                  <a:lnTo>
                    <a:pt x="18848" y="32"/>
                  </a:lnTo>
                  <a:lnTo>
                    <a:pt x="18784" y="32"/>
                  </a:lnTo>
                  <a:lnTo>
                    <a:pt x="18784" y="0"/>
                  </a:lnTo>
                  <a:close/>
                  <a:moveTo>
                    <a:pt x="18912" y="0"/>
                  </a:moveTo>
                  <a:lnTo>
                    <a:pt x="19008" y="0"/>
                  </a:lnTo>
                  <a:lnTo>
                    <a:pt x="19008" y="32"/>
                  </a:lnTo>
                  <a:lnTo>
                    <a:pt x="18912" y="32"/>
                  </a:lnTo>
                  <a:lnTo>
                    <a:pt x="18912" y="0"/>
                  </a:lnTo>
                  <a:close/>
                  <a:moveTo>
                    <a:pt x="19040" y="0"/>
                  </a:moveTo>
                  <a:lnTo>
                    <a:pt x="19060" y="0"/>
                  </a:lnTo>
                  <a:lnTo>
                    <a:pt x="19136" y="0"/>
                  </a:lnTo>
                  <a:lnTo>
                    <a:pt x="19136" y="32"/>
                  </a:lnTo>
                  <a:lnTo>
                    <a:pt x="19060" y="32"/>
                  </a:lnTo>
                  <a:lnTo>
                    <a:pt x="19040" y="32"/>
                  </a:lnTo>
                  <a:lnTo>
                    <a:pt x="19040" y="0"/>
                  </a:lnTo>
                  <a:close/>
                  <a:moveTo>
                    <a:pt x="19168" y="0"/>
                  </a:moveTo>
                  <a:lnTo>
                    <a:pt x="19264" y="0"/>
                  </a:lnTo>
                  <a:lnTo>
                    <a:pt x="19264" y="32"/>
                  </a:lnTo>
                  <a:lnTo>
                    <a:pt x="19168" y="32"/>
                  </a:lnTo>
                  <a:lnTo>
                    <a:pt x="19168" y="0"/>
                  </a:lnTo>
                  <a:close/>
                  <a:moveTo>
                    <a:pt x="19296" y="0"/>
                  </a:moveTo>
                  <a:lnTo>
                    <a:pt x="19392" y="0"/>
                  </a:lnTo>
                  <a:lnTo>
                    <a:pt x="19392" y="32"/>
                  </a:lnTo>
                  <a:lnTo>
                    <a:pt x="19296" y="32"/>
                  </a:lnTo>
                  <a:lnTo>
                    <a:pt x="19296" y="0"/>
                  </a:lnTo>
                  <a:close/>
                  <a:moveTo>
                    <a:pt x="19424" y="0"/>
                  </a:moveTo>
                  <a:lnTo>
                    <a:pt x="19488" y="0"/>
                  </a:lnTo>
                  <a:lnTo>
                    <a:pt x="19520" y="0"/>
                  </a:lnTo>
                  <a:lnTo>
                    <a:pt x="19520" y="32"/>
                  </a:lnTo>
                  <a:lnTo>
                    <a:pt x="19488" y="32"/>
                  </a:lnTo>
                  <a:lnTo>
                    <a:pt x="19424" y="32"/>
                  </a:lnTo>
                  <a:lnTo>
                    <a:pt x="19424" y="0"/>
                  </a:lnTo>
                  <a:close/>
                  <a:moveTo>
                    <a:pt x="19552" y="0"/>
                  </a:moveTo>
                  <a:lnTo>
                    <a:pt x="19648" y="0"/>
                  </a:lnTo>
                  <a:lnTo>
                    <a:pt x="19648" y="32"/>
                  </a:lnTo>
                  <a:lnTo>
                    <a:pt x="19552" y="32"/>
                  </a:lnTo>
                  <a:lnTo>
                    <a:pt x="19552" y="0"/>
                  </a:lnTo>
                  <a:close/>
                  <a:moveTo>
                    <a:pt x="19680" y="0"/>
                  </a:moveTo>
                  <a:lnTo>
                    <a:pt x="19704" y="0"/>
                  </a:lnTo>
                  <a:lnTo>
                    <a:pt x="19776" y="0"/>
                  </a:lnTo>
                  <a:lnTo>
                    <a:pt x="19776" y="32"/>
                  </a:lnTo>
                  <a:lnTo>
                    <a:pt x="19704" y="32"/>
                  </a:lnTo>
                  <a:lnTo>
                    <a:pt x="19680" y="32"/>
                  </a:lnTo>
                  <a:lnTo>
                    <a:pt x="19680" y="0"/>
                  </a:lnTo>
                  <a:close/>
                  <a:moveTo>
                    <a:pt x="19808" y="0"/>
                  </a:moveTo>
                  <a:lnTo>
                    <a:pt x="19904" y="0"/>
                  </a:lnTo>
                  <a:lnTo>
                    <a:pt x="19904" y="32"/>
                  </a:lnTo>
                  <a:lnTo>
                    <a:pt x="19808" y="32"/>
                  </a:lnTo>
                  <a:lnTo>
                    <a:pt x="19808" y="0"/>
                  </a:lnTo>
                  <a:close/>
                  <a:moveTo>
                    <a:pt x="19936" y="0"/>
                  </a:moveTo>
                  <a:lnTo>
                    <a:pt x="20032" y="0"/>
                  </a:lnTo>
                  <a:lnTo>
                    <a:pt x="20032" y="32"/>
                  </a:lnTo>
                  <a:lnTo>
                    <a:pt x="19936" y="32"/>
                  </a:lnTo>
                  <a:lnTo>
                    <a:pt x="19936" y="0"/>
                  </a:lnTo>
                  <a:close/>
                  <a:moveTo>
                    <a:pt x="20064" y="0"/>
                  </a:moveTo>
                  <a:lnTo>
                    <a:pt x="20132" y="0"/>
                  </a:lnTo>
                  <a:lnTo>
                    <a:pt x="20160" y="0"/>
                  </a:lnTo>
                  <a:lnTo>
                    <a:pt x="20160" y="32"/>
                  </a:lnTo>
                  <a:lnTo>
                    <a:pt x="20132" y="32"/>
                  </a:lnTo>
                  <a:lnTo>
                    <a:pt x="20064" y="32"/>
                  </a:lnTo>
                  <a:lnTo>
                    <a:pt x="20064" y="0"/>
                  </a:lnTo>
                  <a:close/>
                  <a:moveTo>
                    <a:pt x="20192" y="0"/>
                  </a:moveTo>
                  <a:lnTo>
                    <a:pt x="20288" y="0"/>
                  </a:lnTo>
                  <a:lnTo>
                    <a:pt x="20288" y="32"/>
                  </a:lnTo>
                  <a:lnTo>
                    <a:pt x="20192" y="32"/>
                  </a:lnTo>
                  <a:lnTo>
                    <a:pt x="20192" y="0"/>
                  </a:lnTo>
                  <a:close/>
                  <a:moveTo>
                    <a:pt x="20320" y="0"/>
                  </a:moveTo>
                  <a:lnTo>
                    <a:pt x="20344" y="0"/>
                  </a:lnTo>
                  <a:lnTo>
                    <a:pt x="20416" y="0"/>
                  </a:lnTo>
                  <a:lnTo>
                    <a:pt x="20416" y="32"/>
                  </a:lnTo>
                  <a:lnTo>
                    <a:pt x="20344" y="32"/>
                  </a:lnTo>
                  <a:lnTo>
                    <a:pt x="20320" y="32"/>
                  </a:lnTo>
                  <a:lnTo>
                    <a:pt x="20320" y="0"/>
                  </a:lnTo>
                  <a:close/>
                  <a:moveTo>
                    <a:pt x="20448" y="0"/>
                  </a:moveTo>
                  <a:lnTo>
                    <a:pt x="20544" y="0"/>
                  </a:lnTo>
                  <a:lnTo>
                    <a:pt x="20544" y="32"/>
                  </a:lnTo>
                  <a:lnTo>
                    <a:pt x="20448" y="32"/>
                  </a:lnTo>
                  <a:lnTo>
                    <a:pt x="20448" y="0"/>
                  </a:lnTo>
                  <a:close/>
                  <a:moveTo>
                    <a:pt x="20576" y="0"/>
                  </a:moveTo>
                  <a:lnTo>
                    <a:pt x="20672" y="0"/>
                  </a:lnTo>
                  <a:lnTo>
                    <a:pt x="20672" y="32"/>
                  </a:lnTo>
                  <a:lnTo>
                    <a:pt x="20576" y="32"/>
                  </a:lnTo>
                  <a:lnTo>
                    <a:pt x="20576" y="0"/>
                  </a:lnTo>
                  <a:close/>
                  <a:moveTo>
                    <a:pt x="20704" y="0"/>
                  </a:moveTo>
                  <a:lnTo>
                    <a:pt x="20772" y="0"/>
                  </a:lnTo>
                  <a:lnTo>
                    <a:pt x="20800" y="0"/>
                  </a:lnTo>
                  <a:lnTo>
                    <a:pt x="20800" y="32"/>
                  </a:lnTo>
                  <a:lnTo>
                    <a:pt x="20772" y="32"/>
                  </a:lnTo>
                  <a:lnTo>
                    <a:pt x="20704" y="32"/>
                  </a:lnTo>
                  <a:lnTo>
                    <a:pt x="20704" y="0"/>
                  </a:lnTo>
                  <a:close/>
                  <a:moveTo>
                    <a:pt x="20832" y="0"/>
                  </a:moveTo>
                  <a:lnTo>
                    <a:pt x="20928" y="0"/>
                  </a:lnTo>
                  <a:lnTo>
                    <a:pt x="20928" y="32"/>
                  </a:lnTo>
                  <a:lnTo>
                    <a:pt x="20832" y="32"/>
                  </a:lnTo>
                  <a:lnTo>
                    <a:pt x="20832" y="0"/>
                  </a:lnTo>
                  <a:close/>
                  <a:moveTo>
                    <a:pt x="20960" y="0"/>
                  </a:moveTo>
                  <a:lnTo>
                    <a:pt x="20988" y="0"/>
                  </a:lnTo>
                  <a:lnTo>
                    <a:pt x="21056" y="0"/>
                  </a:lnTo>
                  <a:lnTo>
                    <a:pt x="21056" y="32"/>
                  </a:lnTo>
                  <a:lnTo>
                    <a:pt x="20988" y="32"/>
                  </a:lnTo>
                  <a:lnTo>
                    <a:pt x="20960" y="32"/>
                  </a:lnTo>
                  <a:lnTo>
                    <a:pt x="20960" y="0"/>
                  </a:lnTo>
                  <a:close/>
                  <a:moveTo>
                    <a:pt x="21088" y="0"/>
                  </a:moveTo>
                  <a:lnTo>
                    <a:pt x="21184" y="0"/>
                  </a:lnTo>
                  <a:lnTo>
                    <a:pt x="21184" y="32"/>
                  </a:lnTo>
                  <a:lnTo>
                    <a:pt x="21088" y="32"/>
                  </a:lnTo>
                  <a:lnTo>
                    <a:pt x="21088" y="0"/>
                  </a:lnTo>
                  <a:close/>
                  <a:moveTo>
                    <a:pt x="21216" y="0"/>
                  </a:moveTo>
                  <a:lnTo>
                    <a:pt x="21312" y="0"/>
                  </a:lnTo>
                  <a:lnTo>
                    <a:pt x="21312" y="32"/>
                  </a:lnTo>
                  <a:lnTo>
                    <a:pt x="21216" y="32"/>
                  </a:lnTo>
                  <a:lnTo>
                    <a:pt x="21216" y="0"/>
                  </a:lnTo>
                  <a:close/>
                  <a:moveTo>
                    <a:pt x="21344" y="0"/>
                  </a:moveTo>
                  <a:lnTo>
                    <a:pt x="21416" y="0"/>
                  </a:lnTo>
                  <a:lnTo>
                    <a:pt x="21440" y="0"/>
                  </a:lnTo>
                  <a:lnTo>
                    <a:pt x="21440" y="32"/>
                  </a:lnTo>
                  <a:lnTo>
                    <a:pt x="21416" y="32"/>
                  </a:lnTo>
                  <a:lnTo>
                    <a:pt x="21344" y="32"/>
                  </a:lnTo>
                  <a:lnTo>
                    <a:pt x="21344" y="0"/>
                  </a:lnTo>
                  <a:close/>
                  <a:moveTo>
                    <a:pt x="21472" y="0"/>
                  </a:moveTo>
                  <a:lnTo>
                    <a:pt x="21568" y="0"/>
                  </a:lnTo>
                  <a:lnTo>
                    <a:pt x="21568" y="32"/>
                  </a:lnTo>
                  <a:lnTo>
                    <a:pt x="21472" y="32"/>
                  </a:lnTo>
                  <a:lnTo>
                    <a:pt x="21472" y="0"/>
                  </a:lnTo>
                  <a:close/>
                  <a:moveTo>
                    <a:pt x="21600" y="0"/>
                  </a:moveTo>
                  <a:lnTo>
                    <a:pt x="21628" y="0"/>
                  </a:lnTo>
                  <a:lnTo>
                    <a:pt x="21696" y="0"/>
                  </a:lnTo>
                  <a:lnTo>
                    <a:pt x="21696" y="32"/>
                  </a:lnTo>
                  <a:lnTo>
                    <a:pt x="21628" y="32"/>
                  </a:lnTo>
                  <a:lnTo>
                    <a:pt x="21600" y="32"/>
                  </a:lnTo>
                  <a:lnTo>
                    <a:pt x="21600" y="0"/>
                  </a:lnTo>
                  <a:close/>
                  <a:moveTo>
                    <a:pt x="21728" y="0"/>
                  </a:moveTo>
                  <a:lnTo>
                    <a:pt x="21824" y="0"/>
                  </a:lnTo>
                  <a:lnTo>
                    <a:pt x="21824" y="32"/>
                  </a:lnTo>
                  <a:lnTo>
                    <a:pt x="21728" y="32"/>
                  </a:lnTo>
                  <a:lnTo>
                    <a:pt x="21728" y="0"/>
                  </a:lnTo>
                  <a:close/>
                  <a:moveTo>
                    <a:pt x="21856" y="0"/>
                  </a:moveTo>
                  <a:lnTo>
                    <a:pt x="21952" y="0"/>
                  </a:lnTo>
                  <a:lnTo>
                    <a:pt x="21952" y="32"/>
                  </a:lnTo>
                  <a:lnTo>
                    <a:pt x="21856" y="32"/>
                  </a:lnTo>
                  <a:lnTo>
                    <a:pt x="21856" y="0"/>
                  </a:lnTo>
                  <a:close/>
                  <a:moveTo>
                    <a:pt x="21984" y="0"/>
                  </a:moveTo>
                  <a:lnTo>
                    <a:pt x="22056" y="0"/>
                  </a:lnTo>
                  <a:lnTo>
                    <a:pt x="22080" y="0"/>
                  </a:lnTo>
                  <a:lnTo>
                    <a:pt x="22080" y="32"/>
                  </a:lnTo>
                  <a:lnTo>
                    <a:pt x="22056" y="32"/>
                  </a:lnTo>
                  <a:lnTo>
                    <a:pt x="21984" y="32"/>
                  </a:lnTo>
                  <a:lnTo>
                    <a:pt x="21984" y="0"/>
                  </a:lnTo>
                  <a:close/>
                  <a:moveTo>
                    <a:pt x="22112" y="0"/>
                  </a:moveTo>
                  <a:lnTo>
                    <a:pt x="22208" y="0"/>
                  </a:lnTo>
                  <a:lnTo>
                    <a:pt x="22208" y="32"/>
                  </a:lnTo>
                  <a:lnTo>
                    <a:pt x="22112" y="32"/>
                  </a:lnTo>
                  <a:lnTo>
                    <a:pt x="22112" y="0"/>
                  </a:lnTo>
                  <a:close/>
                  <a:moveTo>
                    <a:pt x="22240" y="0"/>
                  </a:moveTo>
                  <a:lnTo>
                    <a:pt x="22272" y="0"/>
                  </a:lnTo>
                  <a:lnTo>
                    <a:pt x="22336" y="0"/>
                  </a:lnTo>
                  <a:lnTo>
                    <a:pt x="22336" y="32"/>
                  </a:lnTo>
                  <a:lnTo>
                    <a:pt x="22272" y="32"/>
                  </a:lnTo>
                  <a:lnTo>
                    <a:pt x="22240" y="32"/>
                  </a:lnTo>
                  <a:lnTo>
                    <a:pt x="22240" y="0"/>
                  </a:lnTo>
                  <a:close/>
                  <a:moveTo>
                    <a:pt x="22368" y="0"/>
                  </a:moveTo>
                  <a:lnTo>
                    <a:pt x="22464" y="0"/>
                  </a:lnTo>
                  <a:lnTo>
                    <a:pt x="22464" y="32"/>
                  </a:lnTo>
                  <a:lnTo>
                    <a:pt x="22368" y="32"/>
                  </a:lnTo>
                  <a:lnTo>
                    <a:pt x="22368" y="0"/>
                  </a:lnTo>
                  <a:close/>
                  <a:moveTo>
                    <a:pt x="22500" y="28"/>
                  </a:moveTo>
                  <a:lnTo>
                    <a:pt x="22500" y="124"/>
                  </a:lnTo>
                  <a:lnTo>
                    <a:pt x="22468" y="124"/>
                  </a:lnTo>
                  <a:lnTo>
                    <a:pt x="22468" y="28"/>
                  </a:lnTo>
                  <a:lnTo>
                    <a:pt x="22500" y="28"/>
                  </a:lnTo>
                  <a:close/>
                  <a:moveTo>
                    <a:pt x="22500" y="156"/>
                  </a:moveTo>
                  <a:lnTo>
                    <a:pt x="22500" y="252"/>
                  </a:lnTo>
                  <a:lnTo>
                    <a:pt x="22468" y="252"/>
                  </a:lnTo>
                  <a:lnTo>
                    <a:pt x="22468" y="156"/>
                  </a:lnTo>
                  <a:lnTo>
                    <a:pt x="22500" y="156"/>
                  </a:lnTo>
                  <a:close/>
                  <a:moveTo>
                    <a:pt x="22500" y="284"/>
                  </a:moveTo>
                  <a:lnTo>
                    <a:pt x="22500" y="380"/>
                  </a:lnTo>
                  <a:lnTo>
                    <a:pt x="22468" y="380"/>
                  </a:lnTo>
                  <a:lnTo>
                    <a:pt x="22468" y="284"/>
                  </a:lnTo>
                  <a:lnTo>
                    <a:pt x="22500" y="284"/>
                  </a:lnTo>
                  <a:close/>
                  <a:moveTo>
                    <a:pt x="22500" y="412"/>
                  </a:moveTo>
                  <a:lnTo>
                    <a:pt x="22500" y="508"/>
                  </a:lnTo>
                  <a:lnTo>
                    <a:pt x="22468" y="508"/>
                  </a:lnTo>
                  <a:lnTo>
                    <a:pt x="22468" y="412"/>
                  </a:lnTo>
                  <a:lnTo>
                    <a:pt x="22500" y="412"/>
                  </a:lnTo>
                  <a:close/>
                  <a:moveTo>
                    <a:pt x="22500" y="540"/>
                  </a:moveTo>
                  <a:lnTo>
                    <a:pt x="22500" y="636"/>
                  </a:lnTo>
                  <a:lnTo>
                    <a:pt x="22468" y="636"/>
                  </a:lnTo>
                  <a:lnTo>
                    <a:pt x="22468" y="540"/>
                  </a:lnTo>
                  <a:lnTo>
                    <a:pt x="22500" y="540"/>
                  </a:lnTo>
                  <a:close/>
                  <a:moveTo>
                    <a:pt x="22500" y="668"/>
                  </a:moveTo>
                  <a:lnTo>
                    <a:pt x="22500" y="764"/>
                  </a:lnTo>
                  <a:lnTo>
                    <a:pt x="22468" y="764"/>
                  </a:lnTo>
                  <a:lnTo>
                    <a:pt x="22468" y="668"/>
                  </a:lnTo>
                  <a:lnTo>
                    <a:pt x="22500" y="668"/>
                  </a:lnTo>
                  <a:close/>
                  <a:moveTo>
                    <a:pt x="22500" y="796"/>
                  </a:moveTo>
                  <a:lnTo>
                    <a:pt x="22500" y="892"/>
                  </a:lnTo>
                  <a:lnTo>
                    <a:pt x="22468" y="892"/>
                  </a:lnTo>
                  <a:lnTo>
                    <a:pt x="22468" y="796"/>
                  </a:lnTo>
                  <a:lnTo>
                    <a:pt x="22500" y="796"/>
                  </a:lnTo>
                  <a:close/>
                  <a:moveTo>
                    <a:pt x="22500" y="924"/>
                  </a:moveTo>
                  <a:lnTo>
                    <a:pt x="22500" y="1020"/>
                  </a:lnTo>
                  <a:lnTo>
                    <a:pt x="22468" y="1020"/>
                  </a:lnTo>
                  <a:lnTo>
                    <a:pt x="22468" y="924"/>
                  </a:lnTo>
                  <a:lnTo>
                    <a:pt x="22500" y="924"/>
                  </a:lnTo>
                  <a:close/>
                  <a:moveTo>
                    <a:pt x="22500" y="1052"/>
                  </a:moveTo>
                  <a:lnTo>
                    <a:pt x="22500" y="1148"/>
                  </a:lnTo>
                  <a:lnTo>
                    <a:pt x="22468" y="1148"/>
                  </a:lnTo>
                  <a:lnTo>
                    <a:pt x="22468" y="1052"/>
                  </a:lnTo>
                  <a:lnTo>
                    <a:pt x="22500" y="1052"/>
                  </a:lnTo>
                  <a:close/>
                  <a:moveTo>
                    <a:pt x="22500" y="1180"/>
                  </a:moveTo>
                  <a:lnTo>
                    <a:pt x="22500" y="1276"/>
                  </a:lnTo>
                  <a:lnTo>
                    <a:pt x="22468" y="1276"/>
                  </a:lnTo>
                  <a:lnTo>
                    <a:pt x="22468" y="1180"/>
                  </a:lnTo>
                  <a:lnTo>
                    <a:pt x="22500" y="1180"/>
                  </a:lnTo>
                  <a:close/>
                  <a:moveTo>
                    <a:pt x="22500" y="1308"/>
                  </a:moveTo>
                  <a:lnTo>
                    <a:pt x="22500" y="1404"/>
                  </a:lnTo>
                  <a:lnTo>
                    <a:pt x="22468" y="1404"/>
                  </a:lnTo>
                  <a:lnTo>
                    <a:pt x="22468" y="1308"/>
                  </a:lnTo>
                  <a:lnTo>
                    <a:pt x="22500" y="1308"/>
                  </a:lnTo>
                  <a:close/>
                  <a:moveTo>
                    <a:pt x="22500" y="1436"/>
                  </a:moveTo>
                  <a:lnTo>
                    <a:pt x="22500" y="1532"/>
                  </a:lnTo>
                  <a:lnTo>
                    <a:pt x="22468" y="1532"/>
                  </a:lnTo>
                  <a:lnTo>
                    <a:pt x="22468" y="1436"/>
                  </a:lnTo>
                  <a:lnTo>
                    <a:pt x="22500" y="1436"/>
                  </a:lnTo>
                  <a:close/>
                  <a:moveTo>
                    <a:pt x="22500" y="1564"/>
                  </a:moveTo>
                  <a:lnTo>
                    <a:pt x="22500" y="1660"/>
                  </a:lnTo>
                  <a:lnTo>
                    <a:pt x="22468" y="1660"/>
                  </a:lnTo>
                  <a:lnTo>
                    <a:pt x="22468" y="1564"/>
                  </a:lnTo>
                  <a:lnTo>
                    <a:pt x="22500" y="1564"/>
                  </a:lnTo>
                  <a:close/>
                  <a:moveTo>
                    <a:pt x="22500" y="1692"/>
                  </a:moveTo>
                  <a:lnTo>
                    <a:pt x="22500" y="1788"/>
                  </a:lnTo>
                  <a:lnTo>
                    <a:pt x="22468" y="1788"/>
                  </a:lnTo>
                  <a:lnTo>
                    <a:pt x="22468" y="1692"/>
                  </a:lnTo>
                  <a:lnTo>
                    <a:pt x="22500" y="1692"/>
                  </a:lnTo>
                  <a:close/>
                  <a:moveTo>
                    <a:pt x="22500" y="1820"/>
                  </a:moveTo>
                  <a:lnTo>
                    <a:pt x="22500" y="1916"/>
                  </a:lnTo>
                  <a:lnTo>
                    <a:pt x="22468" y="1916"/>
                  </a:lnTo>
                  <a:lnTo>
                    <a:pt x="22468" y="1820"/>
                  </a:lnTo>
                  <a:lnTo>
                    <a:pt x="22500" y="1820"/>
                  </a:lnTo>
                  <a:close/>
                  <a:moveTo>
                    <a:pt x="22500" y="1948"/>
                  </a:moveTo>
                  <a:lnTo>
                    <a:pt x="22500" y="2044"/>
                  </a:lnTo>
                  <a:lnTo>
                    <a:pt x="22468" y="2044"/>
                  </a:lnTo>
                  <a:lnTo>
                    <a:pt x="22468" y="1948"/>
                  </a:lnTo>
                  <a:lnTo>
                    <a:pt x="22500" y="1948"/>
                  </a:lnTo>
                  <a:close/>
                  <a:moveTo>
                    <a:pt x="22500" y="2076"/>
                  </a:moveTo>
                  <a:lnTo>
                    <a:pt x="22500" y="2172"/>
                  </a:lnTo>
                  <a:lnTo>
                    <a:pt x="22468" y="2172"/>
                  </a:lnTo>
                  <a:lnTo>
                    <a:pt x="22468" y="2076"/>
                  </a:lnTo>
                  <a:lnTo>
                    <a:pt x="22500" y="2076"/>
                  </a:lnTo>
                  <a:close/>
                  <a:moveTo>
                    <a:pt x="22500" y="2204"/>
                  </a:moveTo>
                  <a:lnTo>
                    <a:pt x="22500" y="2300"/>
                  </a:lnTo>
                  <a:lnTo>
                    <a:pt x="22468" y="2300"/>
                  </a:lnTo>
                  <a:lnTo>
                    <a:pt x="22468" y="2204"/>
                  </a:lnTo>
                  <a:lnTo>
                    <a:pt x="22500" y="2204"/>
                  </a:lnTo>
                  <a:close/>
                  <a:moveTo>
                    <a:pt x="22500" y="2332"/>
                  </a:moveTo>
                  <a:lnTo>
                    <a:pt x="22500" y="2428"/>
                  </a:lnTo>
                  <a:lnTo>
                    <a:pt x="22468" y="2428"/>
                  </a:lnTo>
                  <a:lnTo>
                    <a:pt x="22468" y="2332"/>
                  </a:lnTo>
                  <a:lnTo>
                    <a:pt x="22500" y="2332"/>
                  </a:lnTo>
                  <a:close/>
                  <a:moveTo>
                    <a:pt x="22500" y="2460"/>
                  </a:moveTo>
                  <a:lnTo>
                    <a:pt x="22500" y="2556"/>
                  </a:lnTo>
                  <a:lnTo>
                    <a:pt x="22468" y="2556"/>
                  </a:lnTo>
                  <a:lnTo>
                    <a:pt x="22468" y="2460"/>
                  </a:lnTo>
                  <a:lnTo>
                    <a:pt x="22500" y="2460"/>
                  </a:lnTo>
                  <a:close/>
                  <a:moveTo>
                    <a:pt x="22500" y="2588"/>
                  </a:moveTo>
                  <a:lnTo>
                    <a:pt x="22500" y="2684"/>
                  </a:lnTo>
                  <a:lnTo>
                    <a:pt x="22468" y="2684"/>
                  </a:lnTo>
                  <a:lnTo>
                    <a:pt x="22468" y="2588"/>
                  </a:lnTo>
                  <a:lnTo>
                    <a:pt x="22500" y="2588"/>
                  </a:lnTo>
                  <a:close/>
                  <a:moveTo>
                    <a:pt x="22500" y="2716"/>
                  </a:moveTo>
                  <a:lnTo>
                    <a:pt x="22500" y="2812"/>
                  </a:lnTo>
                  <a:lnTo>
                    <a:pt x="22468" y="2812"/>
                  </a:lnTo>
                  <a:lnTo>
                    <a:pt x="22468" y="2716"/>
                  </a:lnTo>
                  <a:lnTo>
                    <a:pt x="22500" y="2716"/>
                  </a:lnTo>
                  <a:close/>
                  <a:moveTo>
                    <a:pt x="22500" y="2844"/>
                  </a:moveTo>
                  <a:lnTo>
                    <a:pt x="22500" y="2940"/>
                  </a:lnTo>
                  <a:lnTo>
                    <a:pt x="22468" y="2940"/>
                  </a:lnTo>
                  <a:lnTo>
                    <a:pt x="22468" y="2844"/>
                  </a:lnTo>
                  <a:lnTo>
                    <a:pt x="22500" y="2844"/>
                  </a:lnTo>
                  <a:close/>
                  <a:moveTo>
                    <a:pt x="22500" y="2972"/>
                  </a:moveTo>
                  <a:lnTo>
                    <a:pt x="22500" y="3068"/>
                  </a:lnTo>
                  <a:lnTo>
                    <a:pt x="22468" y="3068"/>
                  </a:lnTo>
                  <a:lnTo>
                    <a:pt x="22468" y="2972"/>
                  </a:lnTo>
                  <a:lnTo>
                    <a:pt x="22500" y="2972"/>
                  </a:lnTo>
                  <a:close/>
                  <a:moveTo>
                    <a:pt x="22500" y="3100"/>
                  </a:moveTo>
                  <a:lnTo>
                    <a:pt x="22500" y="3196"/>
                  </a:lnTo>
                  <a:lnTo>
                    <a:pt x="22468" y="3196"/>
                  </a:lnTo>
                  <a:lnTo>
                    <a:pt x="22468" y="3100"/>
                  </a:lnTo>
                  <a:lnTo>
                    <a:pt x="22500" y="3100"/>
                  </a:lnTo>
                  <a:close/>
                  <a:moveTo>
                    <a:pt x="22500" y="3228"/>
                  </a:moveTo>
                  <a:lnTo>
                    <a:pt x="22500" y="3324"/>
                  </a:lnTo>
                  <a:lnTo>
                    <a:pt x="22468" y="3324"/>
                  </a:lnTo>
                  <a:lnTo>
                    <a:pt x="22468" y="3228"/>
                  </a:lnTo>
                  <a:lnTo>
                    <a:pt x="22500" y="3228"/>
                  </a:lnTo>
                  <a:close/>
                  <a:moveTo>
                    <a:pt x="22500" y="3356"/>
                  </a:moveTo>
                  <a:lnTo>
                    <a:pt x="22500" y="3452"/>
                  </a:lnTo>
                  <a:lnTo>
                    <a:pt x="22468" y="3452"/>
                  </a:lnTo>
                  <a:lnTo>
                    <a:pt x="22468" y="3356"/>
                  </a:lnTo>
                  <a:lnTo>
                    <a:pt x="22500" y="3356"/>
                  </a:lnTo>
                  <a:close/>
                  <a:moveTo>
                    <a:pt x="22500" y="3484"/>
                  </a:moveTo>
                  <a:lnTo>
                    <a:pt x="22500" y="3580"/>
                  </a:lnTo>
                  <a:lnTo>
                    <a:pt x="22468" y="3580"/>
                  </a:lnTo>
                  <a:lnTo>
                    <a:pt x="22468" y="3484"/>
                  </a:lnTo>
                  <a:lnTo>
                    <a:pt x="22500" y="3484"/>
                  </a:lnTo>
                  <a:close/>
                  <a:moveTo>
                    <a:pt x="22500" y="3612"/>
                  </a:moveTo>
                  <a:lnTo>
                    <a:pt x="22500" y="3708"/>
                  </a:lnTo>
                  <a:lnTo>
                    <a:pt x="22468" y="3708"/>
                  </a:lnTo>
                  <a:lnTo>
                    <a:pt x="22468" y="3612"/>
                  </a:lnTo>
                  <a:lnTo>
                    <a:pt x="22500" y="3612"/>
                  </a:lnTo>
                  <a:close/>
                  <a:moveTo>
                    <a:pt x="22500" y="3740"/>
                  </a:moveTo>
                  <a:lnTo>
                    <a:pt x="22500" y="3836"/>
                  </a:lnTo>
                  <a:lnTo>
                    <a:pt x="22468" y="3836"/>
                  </a:lnTo>
                  <a:lnTo>
                    <a:pt x="22468" y="3740"/>
                  </a:lnTo>
                  <a:lnTo>
                    <a:pt x="22500" y="3740"/>
                  </a:lnTo>
                  <a:close/>
                  <a:moveTo>
                    <a:pt x="22500" y="3868"/>
                  </a:moveTo>
                  <a:lnTo>
                    <a:pt x="22500" y="3964"/>
                  </a:lnTo>
                  <a:lnTo>
                    <a:pt x="22468" y="3964"/>
                  </a:lnTo>
                  <a:lnTo>
                    <a:pt x="22468" y="3868"/>
                  </a:lnTo>
                  <a:lnTo>
                    <a:pt x="22500" y="3868"/>
                  </a:lnTo>
                  <a:close/>
                  <a:moveTo>
                    <a:pt x="22500" y="3996"/>
                  </a:moveTo>
                  <a:lnTo>
                    <a:pt x="22500" y="4092"/>
                  </a:lnTo>
                  <a:lnTo>
                    <a:pt x="22468" y="4092"/>
                  </a:lnTo>
                  <a:lnTo>
                    <a:pt x="22468" y="3996"/>
                  </a:lnTo>
                  <a:lnTo>
                    <a:pt x="22500" y="3996"/>
                  </a:lnTo>
                  <a:close/>
                  <a:moveTo>
                    <a:pt x="22500" y="4124"/>
                  </a:moveTo>
                  <a:lnTo>
                    <a:pt x="22500" y="4220"/>
                  </a:lnTo>
                  <a:lnTo>
                    <a:pt x="22468" y="4220"/>
                  </a:lnTo>
                  <a:lnTo>
                    <a:pt x="22468" y="4124"/>
                  </a:lnTo>
                  <a:lnTo>
                    <a:pt x="22500" y="4124"/>
                  </a:lnTo>
                  <a:close/>
                  <a:moveTo>
                    <a:pt x="22500" y="4252"/>
                  </a:moveTo>
                  <a:lnTo>
                    <a:pt x="22500" y="4348"/>
                  </a:lnTo>
                  <a:lnTo>
                    <a:pt x="22468" y="4348"/>
                  </a:lnTo>
                  <a:lnTo>
                    <a:pt x="22468" y="4252"/>
                  </a:lnTo>
                  <a:lnTo>
                    <a:pt x="22500" y="4252"/>
                  </a:lnTo>
                  <a:close/>
                  <a:moveTo>
                    <a:pt x="22500" y="4380"/>
                  </a:moveTo>
                  <a:lnTo>
                    <a:pt x="22500" y="4476"/>
                  </a:lnTo>
                  <a:lnTo>
                    <a:pt x="22468" y="4476"/>
                  </a:lnTo>
                  <a:lnTo>
                    <a:pt x="22468" y="4380"/>
                  </a:lnTo>
                  <a:lnTo>
                    <a:pt x="22500" y="4380"/>
                  </a:lnTo>
                  <a:close/>
                  <a:moveTo>
                    <a:pt x="22500" y="4508"/>
                  </a:moveTo>
                  <a:lnTo>
                    <a:pt x="22500" y="4604"/>
                  </a:lnTo>
                  <a:lnTo>
                    <a:pt x="22468" y="4604"/>
                  </a:lnTo>
                  <a:lnTo>
                    <a:pt x="22468" y="4508"/>
                  </a:lnTo>
                  <a:lnTo>
                    <a:pt x="22500" y="4508"/>
                  </a:lnTo>
                  <a:close/>
                  <a:moveTo>
                    <a:pt x="22500" y="4636"/>
                  </a:moveTo>
                  <a:lnTo>
                    <a:pt x="22500" y="4732"/>
                  </a:lnTo>
                  <a:lnTo>
                    <a:pt x="22468" y="4732"/>
                  </a:lnTo>
                  <a:lnTo>
                    <a:pt x="22468" y="4636"/>
                  </a:lnTo>
                  <a:lnTo>
                    <a:pt x="22500" y="4636"/>
                  </a:lnTo>
                  <a:close/>
                  <a:moveTo>
                    <a:pt x="22500" y="4764"/>
                  </a:moveTo>
                  <a:lnTo>
                    <a:pt x="22500" y="4860"/>
                  </a:lnTo>
                  <a:lnTo>
                    <a:pt x="22468" y="4860"/>
                  </a:lnTo>
                  <a:lnTo>
                    <a:pt x="22468" y="4764"/>
                  </a:lnTo>
                  <a:lnTo>
                    <a:pt x="22500" y="4764"/>
                  </a:lnTo>
                  <a:close/>
                  <a:moveTo>
                    <a:pt x="22500" y="4892"/>
                  </a:moveTo>
                  <a:lnTo>
                    <a:pt x="22500" y="4988"/>
                  </a:lnTo>
                  <a:lnTo>
                    <a:pt x="22468" y="4988"/>
                  </a:lnTo>
                  <a:lnTo>
                    <a:pt x="22468" y="4892"/>
                  </a:lnTo>
                  <a:lnTo>
                    <a:pt x="22500" y="4892"/>
                  </a:lnTo>
                  <a:close/>
                  <a:moveTo>
                    <a:pt x="22500" y="5020"/>
                  </a:moveTo>
                  <a:lnTo>
                    <a:pt x="22500" y="5116"/>
                  </a:lnTo>
                  <a:lnTo>
                    <a:pt x="22468" y="5116"/>
                  </a:lnTo>
                  <a:lnTo>
                    <a:pt x="22468" y="5020"/>
                  </a:lnTo>
                  <a:lnTo>
                    <a:pt x="22500" y="5020"/>
                  </a:lnTo>
                  <a:close/>
                  <a:moveTo>
                    <a:pt x="22500" y="5148"/>
                  </a:moveTo>
                  <a:lnTo>
                    <a:pt x="22500" y="5184"/>
                  </a:lnTo>
                  <a:cubicBezTo>
                    <a:pt x="22500" y="5193"/>
                    <a:pt x="22493" y="5200"/>
                    <a:pt x="22484" y="5200"/>
                  </a:cubicBezTo>
                  <a:lnTo>
                    <a:pt x="22424" y="5200"/>
                  </a:lnTo>
                  <a:lnTo>
                    <a:pt x="22424" y="5168"/>
                  </a:lnTo>
                  <a:lnTo>
                    <a:pt x="22484" y="5168"/>
                  </a:lnTo>
                  <a:lnTo>
                    <a:pt x="22468" y="5184"/>
                  </a:lnTo>
                  <a:lnTo>
                    <a:pt x="22468" y="5148"/>
                  </a:lnTo>
                  <a:lnTo>
                    <a:pt x="22500" y="5148"/>
                  </a:lnTo>
                  <a:close/>
                  <a:moveTo>
                    <a:pt x="22392" y="5200"/>
                  </a:moveTo>
                  <a:lnTo>
                    <a:pt x="22296" y="5200"/>
                  </a:lnTo>
                  <a:lnTo>
                    <a:pt x="22296" y="5168"/>
                  </a:lnTo>
                  <a:lnTo>
                    <a:pt x="22392" y="5168"/>
                  </a:lnTo>
                  <a:lnTo>
                    <a:pt x="22392" y="5200"/>
                  </a:lnTo>
                  <a:close/>
                  <a:moveTo>
                    <a:pt x="22264" y="5200"/>
                  </a:moveTo>
                  <a:lnTo>
                    <a:pt x="22168" y="5200"/>
                  </a:lnTo>
                  <a:lnTo>
                    <a:pt x="22168" y="5168"/>
                  </a:lnTo>
                  <a:lnTo>
                    <a:pt x="22264" y="5168"/>
                  </a:lnTo>
                  <a:lnTo>
                    <a:pt x="22264" y="5200"/>
                  </a:lnTo>
                  <a:close/>
                  <a:moveTo>
                    <a:pt x="22136" y="5200"/>
                  </a:moveTo>
                  <a:lnTo>
                    <a:pt x="22056" y="5200"/>
                  </a:lnTo>
                  <a:lnTo>
                    <a:pt x="22040" y="5200"/>
                  </a:lnTo>
                  <a:lnTo>
                    <a:pt x="22040" y="5168"/>
                  </a:lnTo>
                  <a:lnTo>
                    <a:pt x="22056" y="5168"/>
                  </a:lnTo>
                  <a:lnTo>
                    <a:pt x="22136" y="5168"/>
                  </a:lnTo>
                  <a:lnTo>
                    <a:pt x="22136" y="5200"/>
                  </a:lnTo>
                  <a:close/>
                  <a:moveTo>
                    <a:pt x="22008" y="5200"/>
                  </a:moveTo>
                  <a:lnTo>
                    <a:pt x="21912" y="5200"/>
                  </a:lnTo>
                  <a:lnTo>
                    <a:pt x="21912" y="5168"/>
                  </a:lnTo>
                  <a:lnTo>
                    <a:pt x="22008" y="5168"/>
                  </a:lnTo>
                  <a:lnTo>
                    <a:pt x="22008" y="5200"/>
                  </a:lnTo>
                  <a:close/>
                  <a:moveTo>
                    <a:pt x="21880" y="5200"/>
                  </a:moveTo>
                  <a:lnTo>
                    <a:pt x="21844" y="5200"/>
                  </a:lnTo>
                  <a:lnTo>
                    <a:pt x="21784" y="5200"/>
                  </a:lnTo>
                  <a:lnTo>
                    <a:pt x="21784" y="5168"/>
                  </a:lnTo>
                  <a:lnTo>
                    <a:pt x="21844" y="5168"/>
                  </a:lnTo>
                  <a:lnTo>
                    <a:pt x="21880" y="5168"/>
                  </a:lnTo>
                  <a:lnTo>
                    <a:pt x="21880" y="5200"/>
                  </a:lnTo>
                  <a:close/>
                  <a:moveTo>
                    <a:pt x="21752" y="5200"/>
                  </a:moveTo>
                  <a:lnTo>
                    <a:pt x="21656" y="5200"/>
                  </a:lnTo>
                  <a:lnTo>
                    <a:pt x="21656" y="5168"/>
                  </a:lnTo>
                  <a:lnTo>
                    <a:pt x="21752" y="5168"/>
                  </a:lnTo>
                  <a:lnTo>
                    <a:pt x="21752" y="5200"/>
                  </a:lnTo>
                  <a:close/>
                  <a:moveTo>
                    <a:pt x="21624" y="5200"/>
                  </a:moveTo>
                  <a:lnTo>
                    <a:pt x="21528" y="5200"/>
                  </a:lnTo>
                  <a:lnTo>
                    <a:pt x="21528" y="5168"/>
                  </a:lnTo>
                  <a:lnTo>
                    <a:pt x="21624" y="5168"/>
                  </a:lnTo>
                  <a:lnTo>
                    <a:pt x="21624" y="5200"/>
                  </a:lnTo>
                  <a:close/>
                  <a:moveTo>
                    <a:pt x="21496" y="5200"/>
                  </a:moveTo>
                  <a:lnTo>
                    <a:pt x="21416" y="5200"/>
                  </a:lnTo>
                  <a:lnTo>
                    <a:pt x="21400" y="5200"/>
                  </a:lnTo>
                  <a:lnTo>
                    <a:pt x="21400" y="5168"/>
                  </a:lnTo>
                  <a:lnTo>
                    <a:pt x="21416" y="5168"/>
                  </a:lnTo>
                  <a:lnTo>
                    <a:pt x="21496" y="5168"/>
                  </a:lnTo>
                  <a:lnTo>
                    <a:pt x="21496" y="5200"/>
                  </a:lnTo>
                  <a:close/>
                  <a:moveTo>
                    <a:pt x="21368" y="5200"/>
                  </a:moveTo>
                  <a:lnTo>
                    <a:pt x="21272" y="5200"/>
                  </a:lnTo>
                  <a:lnTo>
                    <a:pt x="21272" y="5168"/>
                  </a:lnTo>
                  <a:lnTo>
                    <a:pt x="21368" y="5168"/>
                  </a:lnTo>
                  <a:lnTo>
                    <a:pt x="21368" y="5200"/>
                  </a:lnTo>
                  <a:close/>
                  <a:moveTo>
                    <a:pt x="21240" y="5200"/>
                  </a:moveTo>
                  <a:lnTo>
                    <a:pt x="21200" y="5200"/>
                  </a:lnTo>
                  <a:lnTo>
                    <a:pt x="21144" y="5200"/>
                  </a:lnTo>
                  <a:lnTo>
                    <a:pt x="21144" y="5168"/>
                  </a:lnTo>
                  <a:lnTo>
                    <a:pt x="21200" y="5168"/>
                  </a:lnTo>
                  <a:lnTo>
                    <a:pt x="21240" y="5168"/>
                  </a:lnTo>
                  <a:lnTo>
                    <a:pt x="21240" y="5200"/>
                  </a:lnTo>
                  <a:close/>
                  <a:moveTo>
                    <a:pt x="21112" y="5200"/>
                  </a:moveTo>
                  <a:lnTo>
                    <a:pt x="21016" y="5200"/>
                  </a:lnTo>
                  <a:lnTo>
                    <a:pt x="21016" y="5168"/>
                  </a:lnTo>
                  <a:lnTo>
                    <a:pt x="21112" y="5168"/>
                  </a:lnTo>
                  <a:lnTo>
                    <a:pt x="21112" y="5200"/>
                  </a:lnTo>
                  <a:close/>
                  <a:moveTo>
                    <a:pt x="20984" y="5200"/>
                  </a:moveTo>
                  <a:lnTo>
                    <a:pt x="20888" y="5200"/>
                  </a:lnTo>
                  <a:lnTo>
                    <a:pt x="20888" y="5168"/>
                  </a:lnTo>
                  <a:lnTo>
                    <a:pt x="20984" y="5168"/>
                  </a:lnTo>
                  <a:lnTo>
                    <a:pt x="20984" y="5200"/>
                  </a:lnTo>
                  <a:close/>
                  <a:moveTo>
                    <a:pt x="20856" y="5200"/>
                  </a:moveTo>
                  <a:lnTo>
                    <a:pt x="20772" y="5200"/>
                  </a:lnTo>
                  <a:lnTo>
                    <a:pt x="20760" y="5200"/>
                  </a:lnTo>
                  <a:lnTo>
                    <a:pt x="20760" y="5168"/>
                  </a:lnTo>
                  <a:lnTo>
                    <a:pt x="20772" y="5168"/>
                  </a:lnTo>
                  <a:lnTo>
                    <a:pt x="20856" y="5168"/>
                  </a:lnTo>
                  <a:lnTo>
                    <a:pt x="20856" y="5200"/>
                  </a:lnTo>
                  <a:close/>
                  <a:moveTo>
                    <a:pt x="20728" y="5200"/>
                  </a:moveTo>
                  <a:lnTo>
                    <a:pt x="20632" y="5200"/>
                  </a:lnTo>
                  <a:lnTo>
                    <a:pt x="20632" y="5168"/>
                  </a:lnTo>
                  <a:lnTo>
                    <a:pt x="20728" y="5168"/>
                  </a:lnTo>
                  <a:lnTo>
                    <a:pt x="20728" y="5200"/>
                  </a:lnTo>
                  <a:close/>
                  <a:moveTo>
                    <a:pt x="20600" y="5200"/>
                  </a:moveTo>
                  <a:lnTo>
                    <a:pt x="20560" y="5200"/>
                  </a:lnTo>
                  <a:lnTo>
                    <a:pt x="20504" y="5200"/>
                  </a:lnTo>
                  <a:lnTo>
                    <a:pt x="20504" y="5168"/>
                  </a:lnTo>
                  <a:lnTo>
                    <a:pt x="20560" y="5168"/>
                  </a:lnTo>
                  <a:lnTo>
                    <a:pt x="20600" y="5168"/>
                  </a:lnTo>
                  <a:lnTo>
                    <a:pt x="20600" y="5200"/>
                  </a:lnTo>
                  <a:close/>
                  <a:moveTo>
                    <a:pt x="20472" y="5200"/>
                  </a:moveTo>
                  <a:lnTo>
                    <a:pt x="20376" y="5200"/>
                  </a:lnTo>
                  <a:lnTo>
                    <a:pt x="20376" y="5168"/>
                  </a:lnTo>
                  <a:lnTo>
                    <a:pt x="20472" y="5168"/>
                  </a:lnTo>
                  <a:lnTo>
                    <a:pt x="20472" y="5200"/>
                  </a:lnTo>
                  <a:close/>
                  <a:moveTo>
                    <a:pt x="20344" y="5200"/>
                  </a:moveTo>
                  <a:lnTo>
                    <a:pt x="20248" y="5200"/>
                  </a:lnTo>
                  <a:lnTo>
                    <a:pt x="20248" y="5168"/>
                  </a:lnTo>
                  <a:lnTo>
                    <a:pt x="20344" y="5168"/>
                  </a:lnTo>
                  <a:lnTo>
                    <a:pt x="20344" y="5200"/>
                  </a:lnTo>
                  <a:close/>
                  <a:moveTo>
                    <a:pt x="20216" y="5200"/>
                  </a:moveTo>
                  <a:lnTo>
                    <a:pt x="20132" y="5200"/>
                  </a:lnTo>
                  <a:lnTo>
                    <a:pt x="20120" y="5200"/>
                  </a:lnTo>
                  <a:lnTo>
                    <a:pt x="20120" y="5168"/>
                  </a:lnTo>
                  <a:lnTo>
                    <a:pt x="20132" y="5168"/>
                  </a:lnTo>
                  <a:lnTo>
                    <a:pt x="20216" y="5168"/>
                  </a:lnTo>
                  <a:lnTo>
                    <a:pt x="20216" y="5200"/>
                  </a:lnTo>
                  <a:close/>
                  <a:moveTo>
                    <a:pt x="20088" y="5200"/>
                  </a:moveTo>
                  <a:lnTo>
                    <a:pt x="19992" y="5200"/>
                  </a:lnTo>
                  <a:lnTo>
                    <a:pt x="19992" y="5168"/>
                  </a:lnTo>
                  <a:lnTo>
                    <a:pt x="20088" y="5168"/>
                  </a:lnTo>
                  <a:lnTo>
                    <a:pt x="20088" y="5200"/>
                  </a:lnTo>
                  <a:close/>
                  <a:moveTo>
                    <a:pt x="19960" y="5200"/>
                  </a:moveTo>
                  <a:lnTo>
                    <a:pt x="19916" y="5200"/>
                  </a:lnTo>
                  <a:lnTo>
                    <a:pt x="19864" y="5200"/>
                  </a:lnTo>
                  <a:lnTo>
                    <a:pt x="19864" y="5168"/>
                  </a:lnTo>
                  <a:lnTo>
                    <a:pt x="19916" y="5168"/>
                  </a:lnTo>
                  <a:lnTo>
                    <a:pt x="19960" y="5168"/>
                  </a:lnTo>
                  <a:lnTo>
                    <a:pt x="19960" y="5200"/>
                  </a:lnTo>
                  <a:close/>
                  <a:moveTo>
                    <a:pt x="19832" y="5200"/>
                  </a:moveTo>
                  <a:lnTo>
                    <a:pt x="19736" y="5200"/>
                  </a:lnTo>
                  <a:lnTo>
                    <a:pt x="19736" y="5168"/>
                  </a:lnTo>
                  <a:lnTo>
                    <a:pt x="19832" y="5168"/>
                  </a:lnTo>
                  <a:lnTo>
                    <a:pt x="19832" y="5200"/>
                  </a:lnTo>
                  <a:close/>
                  <a:moveTo>
                    <a:pt x="19704" y="5200"/>
                  </a:moveTo>
                  <a:lnTo>
                    <a:pt x="19608" y="5200"/>
                  </a:lnTo>
                  <a:lnTo>
                    <a:pt x="19608" y="5168"/>
                  </a:lnTo>
                  <a:lnTo>
                    <a:pt x="19704" y="5168"/>
                  </a:lnTo>
                  <a:lnTo>
                    <a:pt x="19704" y="5200"/>
                  </a:lnTo>
                  <a:close/>
                  <a:moveTo>
                    <a:pt x="19576" y="5200"/>
                  </a:moveTo>
                  <a:lnTo>
                    <a:pt x="19488" y="5200"/>
                  </a:lnTo>
                  <a:lnTo>
                    <a:pt x="19480" y="5200"/>
                  </a:lnTo>
                  <a:lnTo>
                    <a:pt x="19480" y="5168"/>
                  </a:lnTo>
                  <a:lnTo>
                    <a:pt x="19488" y="5168"/>
                  </a:lnTo>
                  <a:lnTo>
                    <a:pt x="19576" y="5168"/>
                  </a:lnTo>
                  <a:lnTo>
                    <a:pt x="19576" y="5200"/>
                  </a:lnTo>
                  <a:close/>
                  <a:moveTo>
                    <a:pt x="19448" y="5200"/>
                  </a:moveTo>
                  <a:lnTo>
                    <a:pt x="19352" y="5200"/>
                  </a:lnTo>
                  <a:lnTo>
                    <a:pt x="19352" y="5168"/>
                  </a:lnTo>
                  <a:lnTo>
                    <a:pt x="19448" y="5168"/>
                  </a:lnTo>
                  <a:lnTo>
                    <a:pt x="19448" y="5200"/>
                  </a:lnTo>
                  <a:close/>
                  <a:moveTo>
                    <a:pt x="19320" y="5200"/>
                  </a:moveTo>
                  <a:lnTo>
                    <a:pt x="19276" y="5200"/>
                  </a:lnTo>
                  <a:lnTo>
                    <a:pt x="19224" y="5200"/>
                  </a:lnTo>
                  <a:lnTo>
                    <a:pt x="19224" y="5168"/>
                  </a:lnTo>
                  <a:lnTo>
                    <a:pt x="19276" y="5168"/>
                  </a:lnTo>
                  <a:lnTo>
                    <a:pt x="19320" y="5168"/>
                  </a:lnTo>
                  <a:lnTo>
                    <a:pt x="19320" y="5200"/>
                  </a:lnTo>
                  <a:close/>
                  <a:moveTo>
                    <a:pt x="19192" y="5200"/>
                  </a:moveTo>
                  <a:lnTo>
                    <a:pt x="19096" y="5200"/>
                  </a:lnTo>
                  <a:lnTo>
                    <a:pt x="19096" y="5168"/>
                  </a:lnTo>
                  <a:lnTo>
                    <a:pt x="19192" y="5168"/>
                  </a:lnTo>
                  <a:lnTo>
                    <a:pt x="19192" y="5200"/>
                  </a:lnTo>
                  <a:close/>
                  <a:moveTo>
                    <a:pt x="19064" y="5200"/>
                  </a:moveTo>
                  <a:lnTo>
                    <a:pt x="19060" y="5200"/>
                  </a:lnTo>
                  <a:lnTo>
                    <a:pt x="18968" y="5200"/>
                  </a:lnTo>
                  <a:lnTo>
                    <a:pt x="18968" y="5168"/>
                  </a:lnTo>
                  <a:lnTo>
                    <a:pt x="19060" y="5168"/>
                  </a:lnTo>
                  <a:lnTo>
                    <a:pt x="19064" y="5168"/>
                  </a:lnTo>
                  <a:lnTo>
                    <a:pt x="19064" y="5200"/>
                  </a:lnTo>
                  <a:close/>
                  <a:moveTo>
                    <a:pt x="18936" y="5200"/>
                  </a:moveTo>
                  <a:lnTo>
                    <a:pt x="18848" y="5200"/>
                  </a:lnTo>
                  <a:lnTo>
                    <a:pt x="18840" y="5200"/>
                  </a:lnTo>
                  <a:lnTo>
                    <a:pt x="18840" y="5168"/>
                  </a:lnTo>
                  <a:lnTo>
                    <a:pt x="18848" y="5168"/>
                  </a:lnTo>
                  <a:lnTo>
                    <a:pt x="18936" y="5168"/>
                  </a:lnTo>
                  <a:lnTo>
                    <a:pt x="18936" y="5200"/>
                  </a:lnTo>
                  <a:close/>
                  <a:moveTo>
                    <a:pt x="18808" y="5200"/>
                  </a:moveTo>
                  <a:lnTo>
                    <a:pt x="18712" y="5200"/>
                  </a:lnTo>
                  <a:lnTo>
                    <a:pt x="18712" y="5168"/>
                  </a:lnTo>
                  <a:lnTo>
                    <a:pt x="18808" y="5168"/>
                  </a:lnTo>
                  <a:lnTo>
                    <a:pt x="18808" y="5200"/>
                  </a:lnTo>
                  <a:close/>
                  <a:moveTo>
                    <a:pt x="18680" y="5200"/>
                  </a:moveTo>
                  <a:lnTo>
                    <a:pt x="18632" y="5200"/>
                  </a:lnTo>
                  <a:lnTo>
                    <a:pt x="18584" y="5200"/>
                  </a:lnTo>
                  <a:lnTo>
                    <a:pt x="18584" y="5168"/>
                  </a:lnTo>
                  <a:lnTo>
                    <a:pt x="18632" y="5168"/>
                  </a:lnTo>
                  <a:lnTo>
                    <a:pt x="18680" y="5168"/>
                  </a:lnTo>
                  <a:lnTo>
                    <a:pt x="18680" y="5200"/>
                  </a:lnTo>
                  <a:close/>
                  <a:moveTo>
                    <a:pt x="18552" y="5200"/>
                  </a:moveTo>
                  <a:lnTo>
                    <a:pt x="18456" y="5200"/>
                  </a:lnTo>
                  <a:lnTo>
                    <a:pt x="18456" y="5168"/>
                  </a:lnTo>
                  <a:lnTo>
                    <a:pt x="18552" y="5168"/>
                  </a:lnTo>
                  <a:lnTo>
                    <a:pt x="18552" y="5200"/>
                  </a:lnTo>
                  <a:close/>
                  <a:moveTo>
                    <a:pt x="18424" y="5200"/>
                  </a:moveTo>
                  <a:lnTo>
                    <a:pt x="18420" y="5200"/>
                  </a:lnTo>
                  <a:lnTo>
                    <a:pt x="18328" y="5200"/>
                  </a:lnTo>
                  <a:lnTo>
                    <a:pt x="18328" y="5168"/>
                  </a:lnTo>
                  <a:lnTo>
                    <a:pt x="18420" y="5168"/>
                  </a:lnTo>
                  <a:lnTo>
                    <a:pt x="18424" y="5168"/>
                  </a:lnTo>
                  <a:lnTo>
                    <a:pt x="18424" y="5200"/>
                  </a:lnTo>
                  <a:close/>
                  <a:moveTo>
                    <a:pt x="18296" y="5200"/>
                  </a:moveTo>
                  <a:lnTo>
                    <a:pt x="18204" y="5200"/>
                  </a:lnTo>
                  <a:lnTo>
                    <a:pt x="18200" y="5200"/>
                  </a:lnTo>
                  <a:lnTo>
                    <a:pt x="18200" y="5168"/>
                  </a:lnTo>
                  <a:lnTo>
                    <a:pt x="18204" y="5168"/>
                  </a:lnTo>
                  <a:lnTo>
                    <a:pt x="18296" y="5168"/>
                  </a:lnTo>
                  <a:lnTo>
                    <a:pt x="18296" y="5200"/>
                  </a:lnTo>
                  <a:close/>
                  <a:moveTo>
                    <a:pt x="18168" y="5200"/>
                  </a:moveTo>
                  <a:lnTo>
                    <a:pt x="18072" y="5200"/>
                  </a:lnTo>
                  <a:lnTo>
                    <a:pt x="18072" y="5168"/>
                  </a:lnTo>
                  <a:lnTo>
                    <a:pt x="18168" y="5168"/>
                  </a:lnTo>
                  <a:lnTo>
                    <a:pt x="18168" y="5200"/>
                  </a:lnTo>
                  <a:close/>
                  <a:moveTo>
                    <a:pt x="18040" y="5200"/>
                  </a:moveTo>
                  <a:lnTo>
                    <a:pt x="17992" y="5200"/>
                  </a:lnTo>
                  <a:lnTo>
                    <a:pt x="17944" y="5200"/>
                  </a:lnTo>
                  <a:lnTo>
                    <a:pt x="17944" y="5168"/>
                  </a:lnTo>
                  <a:lnTo>
                    <a:pt x="17992" y="5168"/>
                  </a:lnTo>
                  <a:lnTo>
                    <a:pt x="18040" y="5168"/>
                  </a:lnTo>
                  <a:lnTo>
                    <a:pt x="18040" y="5200"/>
                  </a:lnTo>
                  <a:close/>
                  <a:moveTo>
                    <a:pt x="17912" y="5200"/>
                  </a:moveTo>
                  <a:lnTo>
                    <a:pt x="17816" y="5200"/>
                  </a:lnTo>
                  <a:lnTo>
                    <a:pt x="17816" y="5168"/>
                  </a:lnTo>
                  <a:lnTo>
                    <a:pt x="17912" y="5168"/>
                  </a:lnTo>
                  <a:lnTo>
                    <a:pt x="17912" y="5200"/>
                  </a:lnTo>
                  <a:close/>
                  <a:moveTo>
                    <a:pt x="17784" y="5200"/>
                  </a:moveTo>
                  <a:lnTo>
                    <a:pt x="17776" y="5200"/>
                  </a:lnTo>
                  <a:lnTo>
                    <a:pt x="17688" y="5200"/>
                  </a:lnTo>
                  <a:lnTo>
                    <a:pt x="17688" y="5168"/>
                  </a:lnTo>
                  <a:lnTo>
                    <a:pt x="17776" y="5168"/>
                  </a:lnTo>
                  <a:lnTo>
                    <a:pt x="17784" y="5168"/>
                  </a:lnTo>
                  <a:lnTo>
                    <a:pt x="17784" y="5200"/>
                  </a:lnTo>
                  <a:close/>
                  <a:moveTo>
                    <a:pt x="17656" y="5200"/>
                  </a:moveTo>
                  <a:lnTo>
                    <a:pt x="17564" y="5200"/>
                  </a:lnTo>
                  <a:lnTo>
                    <a:pt x="17560" y="5200"/>
                  </a:lnTo>
                  <a:lnTo>
                    <a:pt x="17560" y="5168"/>
                  </a:lnTo>
                  <a:lnTo>
                    <a:pt x="17564" y="5168"/>
                  </a:lnTo>
                  <a:lnTo>
                    <a:pt x="17656" y="5168"/>
                  </a:lnTo>
                  <a:lnTo>
                    <a:pt x="17656" y="5200"/>
                  </a:lnTo>
                  <a:close/>
                  <a:moveTo>
                    <a:pt x="17528" y="5200"/>
                  </a:moveTo>
                  <a:lnTo>
                    <a:pt x="17432" y="5200"/>
                  </a:lnTo>
                  <a:lnTo>
                    <a:pt x="17432" y="5168"/>
                  </a:lnTo>
                  <a:lnTo>
                    <a:pt x="17528" y="5168"/>
                  </a:lnTo>
                  <a:lnTo>
                    <a:pt x="17528" y="5200"/>
                  </a:lnTo>
                  <a:close/>
                  <a:moveTo>
                    <a:pt x="17400" y="5200"/>
                  </a:moveTo>
                  <a:lnTo>
                    <a:pt x="17348" y="5200"/>
                  </a:lnTo>
                  <a:lnTo>
                    <a:pt x="17304" y="5200"/>
                  </a:lnTo>
                  <a:lnTo>
                    <a:pt x="17304" y="5168"/>
                  </a:lnTo>
                  <a:lnTo>
                    <a:pt x="17348" y="5168"/>
                  </a:lnTo>
                  <a:lnTo>
                    <a:pt x="17400" y="5168"/>
                  </a:lnTo>
                  <a:lnTo>
                    <a:pt x="17400" y="5200"/>
                  </a:lnTo>
                  <a:close/>
                  <a:moveTo>
                    <a:pt x="17272" y="5200"/>
                  </a:moveTo>
                  <a:lnTo>
                    <a:pt x="17176" y="5200"/>
                  </a:lnTo>
                  <a:lnTo>
                    <a:pt x="17176" y="5168"/>
                  </a:lnTo>
                  <a:lnTo>
                    <a:pt x="17272" y="5168"/>
                  </a:lnTo>
                  <a:lnTo>
                    <a:pt x="17272" y="5200"/>
                  </a:lnTo>
                  <a:close/>
                  <a:moveTo>
                    <a:pt x="17144" y="5200"/>
                  </a:moveTo>
                  <a:lnTo>
                    <a:pt x="17136" y="5200"/>
                  </a:lnTo>
                  <a:lnTo>
                    <a:pt x="17048" y="5200"/>
                  </a:lnTo>
                  <a:lnTo>
                    <a:pt x="17048" y="5168"/>
                  </a:lnTo>
                  <a:lnTo>
                    <a:pt x="17136" y="5168"/>
                  </a:lnTo>
                  <a:lnTo>
                    <a:pt x="17144" y="5168"/>
                  </a:lnTo>
                  <a:lnTo>
                    <a:pt x="17144" y="5200"/>
                  </a:lnTo>
                  <a:close/>
                  <a:moveTo>
                    <a:pt x="17016" y="5200"/>
                  </a:moveTo>
                  <a:lnTo>
                    <a:pt x="16920" y="5200"/>
                  </a:lnTo>
                  <a:lnTo>
                    <a:pt x="16920" y="5200"/>
                  </a:lnTo>
                  <a:lnTo>
                    <a:pt x="16920" y="5168"/>
                  </a:lnTo>
                  <a:lnTo>
                    <a:pt x="16920" y="5168"/>
                  </a:lnTo>
                  <a:lnTo>
                    <a:pt x="17016" y="5168"/>
                  </a:lnTo>
                  <a:lnTo>
                    <a:pt x="17016" y="5200"/>
                  </a:lnTo>
                  <a:close/>
                  <a:moveTo>
                    <a:pt x="16888" y="5200"/>
                  </a:moveTo>
                  <a:lnTo>
                    <a:pt x="16792" y="5200"/>
                  </a:lnTo>
                  <a:lnTo>
                    <a:pt x="16792" y="5168"/>
                  </a:lnTo>
                  <a:lnTo>
                    <a:pt x="16888" y="5168"/>
                  </a:lnTo>
                  <a:lnTo>
                    <a:pt x="16888" y="5200"/>
                  </a:lnTo>
                  <a:close/>
                  <a:moveTo>
                    <a:pt x="16760" y="5200"/>
                  </a:moveTo>
                  <a:lnTo>
                    <a:pt x="16708" y="5200"/>
                  </a:lnTo>
                  <a:lnTo>
                    <a:pt x="16664" y="5200"/>
                  </a:lnTo>
                  <a:lnTo>
                    <a:pt x="16664" y="5168"/>
                  </a:lnTo>
                  <a:lnTo>
                    <a:pt x="16708" y="5168"/>
                  </a:lnTo>
                  <a:lnTo>
                    <a:pt x="16760" y="5168"/>
                  </a:lnTo>
                  <a:lnTo>
                    <a:pt x="16760" y="5200"/>
                  </a:lnTo>
                  <a:close/>
                  <a:moveTo>
                    <a:pt x="16632" y="5200"/>
                  </a:moveTo>
                  <a:lnTo>
                    <a:pt x="16536" y="5200"/>
                  </a:lnTo>
                  <a:lnTo>
                    <a:pt x="16536" y="5168"/>
                  </a:lnTo>
                  <a:lnTo>
                    <a:pt x="16632" y="5168"/>
                  </a:lnTo>
                  <a:lnTo>
                    <a:pt x="16632" y="5200"/>
                  </a:lnTo>
                  <a:close/>
                  <a:moveTo>
                    <a:pt x="16504" y="5200"/>
                  </a:moveTo>
                  <a:lnTo>
                    <a:pt x="16492" y="5200"/>
                  </a:lnTo>
                  <a:lnTo>
                    <a:pt x="16408" y="5200"/>
                  </a:lnTo>
                  <a:lnTo>
                    <a:pt x="16408" y="5168"/>
                  </a:lnTo>
                  <a:lnTo>
                    <a:pt x="16492" y="5168"/>
                  </a:lnTo>
                  <a:lnTo>
                    <a:pt x="16504" y="5168"/>
                  </a:lnTo>
                  <a:lnTo>
                    <a:pt x="16504" y="5200"/>
                  </a:lnTo>
                  <a:close/>
                  <a:moveTo>
                    <a:pt x="16376" y="5200"/>
                  </a:moveTo>
                  <a:lnTo>
                    <a:pt x="16280" y="5200"/>
                  </a:lnTo>
                  <a:lnTo>
                    <a:pt x="16280" y="5200"/>
                  </a:lnTo>
                  <a:lnTo>
                    <a:pt x="16280" y="5168"/>
                  </a:lnTo>
                  <a:lnTo>
                    <a:pt x="16280" y="5168"/>
                  </a:lnTo>
                  <a:lnTo>
                    <a:pt x="16376" y="5168"/>
                  </a:lnTo>
                  <a:lnTo>
                    <a:pt x="16376" y="5200"/>
                  </a:lnTo>
                  <a:close/>
                  <a:moveTo>
                    <a:pt x="16248" y="5200"/>
                  </a:moveTo>
                  <a:lnTo>
                    <a:pt x="16152" y="5200"/>
                  </a:lnTo>
                  <a:lnTo>
                    <a:pt x="16152" y="5168"/>
                  </a:lnTo>
                  <a:lnTo>
                    <a:pt x="16248" y="5168"/>
                  </a:lnTo>
                  <a:lnTo>
                    <a:pt x="16248" y="5200"/>
                  </a:lnTo>
                  <a:close/>
                  <a:moveTo>
                    <a:pt x="16120" y="5200"/>
                  </a:moveTo>
                  <a:lnTo>
                    <a:pt x="16064" y="5200"/>
                  </a:lnTo>
                  <a:lnTo>
                    <a:pt x="16024" y="5200"/>
                  </a:lnTo>
                  <a:lnTo>
                    <a:pt x="16024" y="5168"/>
                  </a:lnTo>
                  <a:lnTo>
                    <a:pt x="16064" y="5168"/>
                  </a:lnTo>
                  <a:lnTo>
                    <a:pt x="16120" y="5168"/>
                  </a:lnTo>
                  <a:lnTo>
                    <a:pt x="16120" y="5200"/>
                  </a:lnTo>
                  <a:close/>
                  <a:moveTo>
                    <a:pt x="15992" y="5200"/>
                  </a:moveTo>
                  <a:lnTo>
                    <a:pt x="15896" y="5200"/>
                  </a:lnTo>
                  <a:lnTo>
                    <a:pt x="15896" y="5168"/>
                  </a:lnTo>
                  <a:lnTo>
                    <a:pt x="15992" y="5168"/>
                  </a:lnTo>
                  <a:lnTo>
                    <a:pt x="15992" y="5200"/>
                  </a:lnTo>
                  <a:close/>
                  <a:moveTo>
                    <a:pt x="15864" y="5200"/>
                  </a:moveTo>
                  <a:lnTo>
                    <a:pt x="15852" y="5200"/>
                  </a:lnTo>
                  <a:lnTo>
                    <a:pt x="15768" y="5200"/>
                  </a:lnTo>
                  <a:lnTo>
                    <a:pt x="15768" y="5168"/>
                  </a:lnTo>
                  <a:lnTo>
                    <a:pt x="15852" y="5168"/>
                  </a:lnTo>
                  <a:lnTo>
                    <a:pt x="15864" y="5168"/>
                  </a:lnTo>
                  <a:lnTo>
                    <a:pt x="15864" y="5200"/>
                  </a:lnTo>
                  <a:close/>
                  <a:moveTo>
                    <a:pt x="15736" y="5200"/>
                  </a:moveTo>
                  <a:lnTo>
                    <a:pt x="15640" y="5200"/>
                  </a:lnTo>
                  <a:lnTo>
                    <a:pt x="15640" y="5168"/>
                  </a:lnTo>
                  <a:lnTo>
                    <a:pt x="15736" y="5168"/>
                  </a:lnTo>
                  <a:lnTo>
                    <a:pt x="15736" y="5200"/>
                  </a:lnTo>
                  <a:close/>
                  <a:moveTo>
                    <a:pt x="15608" y="5200"/>
                  </a:moveTo>
                  <a:lnTo>
                    <a:pt x="15512" y="5200"/>
                  </a:lnTo>
                  <a:lnTo>
                    <a:pt x="15512" y="5168"/>
                  </a:lnTo>
                  <a:lnTo>
                    <a:pt x="15608" y="5168"/>
                  </a:lnTo>
                  <a:lnTo>
                    <a:pt x="15608" y="5200"/>
                  </a:lnTo>
                  <a:close/>
                  <a:moveTo>
                    <a:pt x="15480" y="5200"/>
                  </a:moveTo>
                  <a:lnTo>
                    <a:pt x="15424" y="5200"/>
                  </a:lnTo>
                  <a:lnTo>
                    <a:pt x="15384" y="5200"/>
                  </a:lnTo>
                  <a:lnTo>
                    <a:pt x="15384" y="5168"/>
                  </a:lnTo>
                  <a:lnTo>
                    <a:pt x="15424" y="5168"/>
                  </a:lnTo>
                  <a:lnTo>
                    <a:pt x="15480" y="5168"/>
                  </a:lnTo>
                  <a:lnTo>
                    <a:pt x="15480" y="5200"/>
                  </a:lnTo>
                  <a:close/>
                  <a:moveTo>
                    <a:pt x="15352" y="5200"/>
                  </a:moveTo>
                  <a:lnTo>
                    <a:pt x="15256" y="5200"/>
                  </a:lnTo>
                  <a:lnTo>
                    <a:pt x="15256" y="5168"/>
                  </a:lnTo>
                  <a:lnTo>
                    <a:pt x="15352" y="5168"/>
                  </a:lnTo>
                  <a:lnTo>
                    <a:pt x="15352" y="5200"/>
                  </a:lnTo>
                  <a:close/>
                  <a:moveTo>
                    <a:pt x="15224" y="5200"/>
                  </a:moveTo>
                  <a:lnTo>
                    <a:pt x="15208" y="5200"/>
                  </a:lnTo>
                  <a:lnTo>
                    <a:pt x="15128" y="5200"/>
                  </a:lnTo>
                  <a:lnTo>
                    <a:pt x="15128" y="5168"/>
                  </a:lnTo>
                  <a:lnTo>
                    <a:pt x="15208" y="5168"/>
                  </a:lnTo>
                  <a:lnTo>
                    <a:pt x="15224" y="5168"/>
                  </a:lnTo>
                  <a:lnTo>
                    <a:pt x="15224" y="5200"/>
                  </a:lnTo>
                  <a:close/>
                  <a:moveTo>
                    <a:pt x="15096" y="5200"/>
                  </a:moveTo>
                  <a:lnTo>
                    <a:pt x="15000" y="5200"/>
                  </a:lnTo>
                  <a:lnTo>
                    <a:pt x="15000" y="5168"/>
                  </a:lnTo>
                  <a:lnTo>
                    <a:pt x="15096" y="5168"/>
                  </a:lnTo>
                  <a:lnTo>
                    <a:pt x="15096" y="5200"/>
                  </a:lnTo>
                  <a:close/>
                  <a:moveTo>
                    <a:pt x="14968" y="5200"/>
                  </a:moveTo>
                  <a:lnTo>
                    <a:pt x="14872" y="5200"/>
                  </a:lnTo>
                  <a:lnTo>
                    <a:pt x="14872" y="5168"/>
                  </a:lnTo>
                  <a:lnTo>
                    <a:pt x="14968" y="5168"/>
                  </a:lnTo>
                  <a:lnTo>
                    <a:pt x="14968" y="5200"/>
                  </a:lnTo>
                  <a:close/>
                  <a:moveTo>
                    <a:pt x="14840" y="5200"/>
                  </a:moveTo>
                  <a:lnTo>
                    <a:pt x="14780" y="5200"/>
                  </a:lnTo>
                  <a:lnTo>
                    <a:pt x="14744" y="5200"/>
                  </a:lnTo>
                  <a:lnTo>
                    <a:pt x="14744" y="5168"/>
                  </a:lnTo>
                  <a:lnTo>
                    <a:pt x="14780" y="5168"/>
                  </a:lnTo>
                  <a:lnTo>
                    <a:pt x="14840" y="5168"/>
                  </a:lnTo>
                  <a:lnTo>
                    <a:pt x="14840" y="5200"/>
                  </a:lnTo>
                  <a:close/>
                  <a:moveTo>
                    <a:pt x="14712" y="5200"/>
                  </a:moveTo>
                  <a:lnTo>
                    <a:pt x="14616" y="5200"/>
                  </a:lnTo>
                  <a:lnTo>
                    <a:pt x="14616" y="5168"/>
                  </a:lnTo>
                  <a:lnTo>
                    <a:pt x="14712" y="5168"/>
                  </a:lnTo>
                  <a:lnTo>
                    <a:pt x="14712" y="5200"/>
                  </a:lnTo>
                  <a:close/>
                  <a:moveTo>
                    <a:pt x="14584" y="5200"/>
                  </a:moveTo>
                  <a:lnTo>
                    <a:pt x="14568" y="5200"/>
                  </a:lnTo>
                  <a:lnTo>
                    <a:pt x="14488" y="5200"/>
                  </a:lnTo>
                  <a:lnTo>
                    <a:pt x="14488" y="5168"/>
                  </a:lnTo>
                  <a:lnTo>
                    <a:pt x="14568" y="5168"/>
                  </a:lnTo>
                  <a:lnTo>
                    <a:pt x="14584" y="5168"/>
                  </a:lnTo>
                  <a:lnTo>
                    <a:pt x="14584" y="5200"/>
                  </a:lnTo>
                  <a:close/>
                  <a:moveTo>
                    <a:pt x="14456" y="5200"/>
                  </a:moveTo>
                  <a:lnTo>
                    <a:pt x="14360" y="5200"/>
                  </a:lnTo>
                  <a:lnTo>
                    <a:pt x="14360" y="5168"/>
                  </a:lnTo>
                  <a:lnTo>
                    <a:pt x="14456" y="5168"/>
                  </a:lnTo>
                  <a:lnTo>
                    <a:pt x="14456" y="5200"/>
                  </a:lnTo>
                  <a:close/>
                  <a:moveTo>
                    <a:pt x="14328" y="5200"/>
                  </a:moveTo>
                  <a:lnTo>
                    <a:pt x="14232" y="5200"/>
                  </a:lnTo>
                  <a:lnTo>
                    <a:pt x="14232" y="5168"/>
                  </a:lnTo>
                  <a:lnTo>
                    <a:pt x="14328" y="5168"/>
                  </a:lnTo>
                  <a:lnTo>
                    <a:pt x="14328" y="5200"/>
                  </a:lnTo>
                  <a:close/>
                  <a:moveTo>
                    <a:pt x="14200" y="5200"/>
                  </a:moveTo>
                  <a:lnTo>
                    <a:pt x="14140" y="5200"/>
                  </a:lnTo>
                  <a:lnTo>
                    <a:pt x="14104" y="5200"/>
                  </a:lnTo>
                  <a:lnTo>
                    <a:pt x="14104" y="5168"/>
                  </a:lnTo>
                  <a:lnTo>
                    <a:pt x="14140" y="5168"/>
                  </a:lnTo>
                  <a:lnTo>
                    <a:pt x="14200" y="5168"/>
                  </a:lnTo>
                  <a:lnTo>
                    <a:pt x="14200" y="5200"/>
                  </a:lnTo>
                  <a:close/>
                  <a:moveTo>
                    <a:pt x="14072" y="5200"/>
                  </a:moveTo>
                  <a:lnTo>
                    <a:pt x="13976" y="5200"/>
                  </a:lnTo>
                  <a:lnTo>
                    <a:pt x="13976" y="5168"/>
                  </a:lnTo>
                  <a:lnTo>
                    <a:pt x="14072" y="5168"/>
                  </a:lnTo>
                  <a:lnTo>
                    <a:pt x="14072" y="5200"/>
                  </a:lnTo>
                  <a:close/>
                  <a:moveTo>
                    <a:pt x="13944" y="5200"/>
                  </a:moveTo>
                  <a:lnTo>
                    <a:pt x="13924" y="5200"/>
                  </a:lnTo>
                  <a:lnTo>
                    <a:pt x="13848" y="5200"/>
                  </a:lnTo>
                  <a:lnTo>
                    <a:pt x="13848" y="5168"/>
                  </a:lnTo>
                  <a:lnTo>
                    <a:pt x="13924" y="5168"/>
                  </a:lnTo>
                  <a:lnTo>
                    <a:pt x="13944" y="5168"/>
                  </a:lnTo>
                  <a:lnTo>
                    <a:pt x="13944" y="5200"/>
                  </a:lnTo>
                  <a:close/>
                  <a:moveTo>
                    <a:pt x="13816" y="5200"/>
                  </a:moveTo>
                  <a:lnTo>
                    <a:pt x="13720" y="5200"/>
                  </a:lnTo>
                  <a:lnTo>
                    <a:pt x="13720" y="5168"/>
                  </a:lnTo>
                  <a:lnTo>
                    <a:pt x="13816" y="5168"/>
                  </a:lnTo>
                  <a:lnTo>
                    <a:pt x="13816" y="5200"/>
                  </a:lnTo>
                  <a:close/>
                  <a:moveTo>
                    <a:pt x="13688" y="5200"/>
                  </a:moveTo>
                  <a:lnTo>
                    <a:pt x="13592" y="5200"/>
                  </a:lnTo>
                  <a:lnTo>
                    <a:pt x="13592" y="5168"/>
                  </a:lnTo>
                  <a:lnTo>
                    <a:pt x="13688" y="5168"/>
                  </a:lnTo>
                  <a:lnTo>
                    <a:pt x="13688" y="5200"/>
                  </a:lnTo>
                  <a:close/>
                  <a:moveTo>
                    <a:pt x="13560" y="5200"/>
                  </a:moveTo>
                  <a:lnTo>
                    <a:pt x="13496" y="5200"/>
                  </a:lnTo>
                  <a:lnTo>
                    <a:pt x="13464" y="5200"/>
                  </a:lnTo>
                  <a:lnTo>
                    <a:pt x="13464" y="5168"/>
                  </a:lnTo>
                  <a:lnTo>
                    <a:pt x="13496" y="5168"/>
                  </a:lnTo>
                  <a:lnTo>
                    <a:pt x="13560" y="5168"/>
                  </a:lnTo>
                  <a:lnTo>
                    <a:pt x="13560" y="5200"/>
                  </a:lnTo>
                  <a:close/>
                  <a:moveTo>
                    <a:pt x="13432" y="5200"/>
                  </a:moveTo>
                  <a:lnTo>
                    <a:pt x="13336" y="5200"/>
                  </a:lnTo>
                  <a:lnTo>
                    <a:pt x="13336" y="5168"/>
                  </a:lnTo>
                  <a:lnTo>
                    <a:pt x="13432" y="5168"/>
                  </a:lnTo>
                  <a:lnTo>
                    <a:pt x="13432" y="5200"/>
                  </a:lnTo>
                  <a:close/>
                  <a:moveTo>
                    <a:pt x="13304" y="5200"/>
                  </a:moveTo>
                  <a:lnTo>
                    <a:pt x="13284" y="5200"/>
                  </a:lnTo>
                  <a:lnTo>
                    <a:pt x="13208" y="5200"/>
                  </a:lnTo>
                  <a:lnTo>
                    <a:pt x="13208" y="5168"/>
                  </a:lnTo>
                  <a:lnTo>
                    <a:pt x="13284" y="5168"/>
                  </a:lnTo>
                  <a:lnTo>
                    <a:pt x="13304" y="5168"/>
                  </a:lnTo>
                  <a:lnTo>
                    <a:pt x="13304" y="5200"/>
                  </a:lnTo>
                  <a:close/>
                  <a:moveTo>
                    <a:pt x="13176" y="5200"/>
                  </a:moveTo>
                  <a:lnTo>
                    <a:pt x="13080" y="5200"/>
                  </a:lnTo>
                  <a:lnTo>
                    <a:pt x="13080" y="5168"/>
                  </a:lnTo>
                  <a:lnTo>
                    <a:pt x="13176" y="5168"/>
                  </a:lnTo>
                  <a:lnTo>
                    <a:pt x="13176" y="5200"/>
                  </a:lnTo>
                  <a:close/>
                  <a:moveTo>
                    <a:pt x="13048" y="5200"/>
                  </a:moveTo>
                  <a:lnTo>
                    <a:pt x="12952" y="5200"/>
                  </a:lnTo>
                  <a:lnTo>
                    <a:pt x="12952" y="5168"/>
                  </a:lnTo>
                  <a:lnTo>
                    <a:pt x="13048" y="5168"/>
                  </a:lnTo>
                  <a:lnTo>
                    <a:pt x="13048" y="5200"/>
                  </a:lnTo>
                  <a:close/>
                  <a:moveTo>
                    <a:pt x="12920" y="5200"/>
                  </a:moveTo>
                  <a:lnTo>
                    <a:pt x="12856" y="5200"/>
                  </a:lnTo>
                  <a:lnTo>
                    <a:pt x="12824" y="5200"/>
                  </a:lnTo>
                  <a:lnTo>
                    <a:pt x="12824" y="5168"/>
                  </a:lnTo>
                  <a:lnTo>
                    <a:pt x="12856" y="5168"/>
                  </a:lnTo>
                  <a:lnTo>
                    <a:pt x="12920" y="5168"/>
                  </a:lnTo>
                  <a:lnTo>
                    <a:pt x="12920" y="5200"/>
                  </a:lnTo>
                  <a:close/>
                  <a:moveTo>
                    <a:pt x="12792" y="5200"/>
                  </a:moveTo>
                  <a:lnTo>
                    <a:pt x="12696" y="5200"/>
                  </a:lnTo>
                  <a:lnTo>
                    <a:pt x="12696" y="5168"/>
                  </a:lnTo>
                  <a:lnTo>
                    <a:pt x="12792" y="5168"/>
                  </a:lnTo>
                  <a:lnTo>
                    <a:pt x="12792" y="5200"/>
                  </a:lnTo>
                  <a:close/>
                  <a:moveTo>
                    <a:pt x="12664" y="5200"/>
                  </a:moveTo>
                  <a:lnTo>
                    <a:pt x="12640" y="5200"/>
                  </a:lnTo>
                  <a:lnTo>
                    <a:pt x="12568" y="5200"/>
                  </a:lnTo>
                  <a:lnTo>
                    <a:pt x="12568" y="5168"/>
                  </a:lnTo>
                  <a:lnTo>
                    <a:pt x="12640" y="5168"/>
                  </a:lnTo>
                  <a:lnTo>
                    <a:pt x="12664" y="5168"/>
                  </a:lnTo>
                  <a:lnTo>
                    <a:pt x="12664" y="5200"/>
                  </a:lnTo>
                  <a:close/>
                  <a:moveTo>
                    <a:pt x="12536" y="5200"/>
                  </a:moveTo>
                  <a:lnTo>
                    <a:pt x="12440" y="5200"/>
                  </a:lnTo>
                  <a:lnTo>
                    <a:pt x="12440" y="5168"/>
                  </a:lnTo>
                  <a:lnTo>
                    <a:pt x="12536" y="5168"/>
                  </a:lnTo>
                  <a:lnTo>
                    <a:pt x="12536" y="5200"/>
                  </a:lnTo>
                  <a:close/>
                  <a:moveTo>
                    <a:pt x="12408" y="5200"/>
                  </a:moveTo>
                  <a:lnTo>
                    <a:pt x="12312" y="5200"/>
                  </a:lnTo>
                  <a:lnTo>
                    <a:pt x="12312" y="5168"/>
                  </a:lnTo>
                  <a:lnTo>
                    <a:pt x="12408" y="5168"/>
                  </a:lnTo>
                  <a:lnTo>
                    <a:pt x="12408" y="5200"/>
                  </a:lnTo>
                  <a:close/>
                  <a:moveTo>
                    <a:pt x="12280" y="5200"/>
                  </a:moveTo>
                  <a:lnTo>
                    <a:pt x="12212" y="5200"/>
                  </a:lnTo>
                  <a:lnTo>
                    <a:pt x="12184" y="5200"/>
                  </a:lnTo>
                  <a:lnTo>
                    <a:pt x="12184" y="5168"/>
                  </a:lnTo>
                  <a:lnTo>
                    <a:pt x="12212" y="5168"/>
                  </a:lnTo>
                  <a:lnTo>
                    <a:pt x="12280" y="5168"/>
                  </a:lnTo>
                  <a:lnTo>
                    <a:pt x="12280" y="5200"/>
                  </a:lnTo>
                  <a:close/>
                  <a:moveTo>
                    <a:pt x="12152" y="5200"/>
                  </a:moveTo>
                  <a:lnTo>
                    <a:pt x="12056" y="5200"/>
                  </a:lnTo>
                  <a:lnTo>
                    <a:pt x="12056" y="5168"/>
                  </a:lnTo>
                  <a:lnTo>
                    <a:pt x="12152" y="5168"/>
                  </a:lnTo>
                  <a:lnTo>
                    <a:pt x="12152" y="5200"/>
                  </a:lnTo>
                  <a:close/>
                  <a:moveTo>
                    <a:pt x="12024" y="5200"/>
                  </a:moveTo>
                  <a:lnTo>
                    <a:pt x="12000" y="5200"/>
                  </a:lnTo>
                  <a:lnTo>
                    <a:pt x="11928" y="5200"/>
                  </a:lnTo>
                  <a:lnTo>
                    <a:pt x="11928" y="5168"/>
                  </a:lnTo>
                  <a:lnTo>
                    <a:pt x="12000" y="5168"/>
                  </a:lnTo>
                  <a:lnTo>
                    <a:pt x="12024" y="5168"/>
                  </a:lnTo>
                  <a:lnTo>
                    <a:pt x="12024" y="5200"/>
                  </a:lnTo>
                  <a:close/>
                  <a:moveTo>
                    <a:pt x="11896" y="5200"/>
                  </a:moveTo>
                  <a:lnTo>
                    <a:pt x="11800" y="5200"/>
                  </a:lnTo>
                  <a:lnTo>
                    <a:pt x="11800" y="5168"/>
                  </a:lnTo>
                  <a:lnTo>
                    <a:pt x="11896" y="5168"/>
                  </a:lnTo>
                  <a:lnTo>
                    <a:pt x="11896" y="5200"/>
                  </a:lnTo>
                  <a:close/>
                  <a:moveTo>
                    <a:pt x="11768" y="5200"/>
                  </a:moveTo>
                  <a:lnTo>
                    <a:pt x="11672" y="5200"/>
                  </a:lnTo>
                  <a:lnTo>
                    <a:pt x="11672" y="5168"/>
                  </a:lnTo>
                  <a:lnTo>
                    <a:pt x="11768" y="5168"/>
                  </a:lnTo>
                  <a:lnTo>
                    <a:pt x="11768" y="5200"/>
                  </a:lnTo>
                  <a:close/>
                  <a:moveTo>
                    <a:pt x="11640" y="5200"/>
                  </a:moveTo>
                  <a:lnTo>
                    <a:pt x="11572" y="5200"/>
                  </a:lnTo>
                  <a:lnTo>
                    <a:pt x="11544" y="5200"/>
                  </a:lnTo>
                  <a:lnTo>
                    <a:pt x="11544" y="5168"/>
                  </a:lnTo>
                  <a:lnTo>
                    <a:pt x="11572" y="5168"/>
                  </a:lnTo>
                  <a:lnTo>
                    <a:pt x="11640" y="5168"/>
                  </a:lnTo>
                  <a:lnTo>
                    <a:pt x="11640" y="5200"/>
                  </a:lnTo>
                  <a:close/>
                  <a:moveTo>
                    <a:pt x="11512" y="5200"/>
                  </a:moveTo>
                  <a:lnTo>
                    <a:pt x="11416" y="5200"/>
                  </a:lnTo>
                  <a:lnTo>
                    <a:pt x="11416" y="5168"/>
                  </a:lnTo>
                  <a:lnTo>
                    <a:pt x="11512" y="5168"/>
                  </a:lnTo>
                  <a:lnTo>
                    <a:pt x="11512" y="5200"/>
                  </a:lnTo>
                  <a:close/>
                  <a:moveTo>
                    <a:pt x="11384" y="5200"/>
                  </a:moveTo>
                  <a:lnTo>
                    <a:pt x="11356" y="5200"/>
                  </a:lnTo>
                  <a:lnTo>
                    <a:pt x="11288" y="5200"/>
                  </a:lnTo>
                  <a:lnTo>
                    <a:pt x="11288" y="5168"/>
                  </a:lnTo>
                  <a:lnTo>
                    <a:pt x="11356" y="5168"/>
                  </a:lnTo>
                  <a:lnTo>
                    <a:pt x="11384" y="5168"/>
                  </a:lnTo>
                  <a:lnTo>
                    <a:pt x="11384" y="5200"/>
                  </a:lnTo>
                  <a:close/>
                  <a:moveTo>
                    <a:pt x="11256" y="5200"/>
                  </a:moveTo>
                  <a:lnTo>
                    <a:pt x="11160" y="5200"/>
                  </a:lnTo>
                  <a:lnTo>
                    <a:pt x="11160" y="5168"/>
                  </a:lnTo>
                  <a:lnTo>
                    <a:pt x="11256" y="5168"/>
                  </a:lnTo>
                  <a:lnTo>
                    <a:pt x="11256" y="5200"/>
                  </a:lnTo>
                  <a:close/>
                  <a:moveTo>
                    <a:pt x="11128" y="5200"/>
                  </a:moveTo>
                  <a:lnTo>
                    <a:pt x="11032" y="5200"/>
                  </a:lnTo>
                  <a:lnTo>
                    <a:pt x="11032" y="5168"/>
                  </a:lnTo>
                  <a:lnTo>
                    <a:pt x="11128" y="5168"/>
                  </a:lnTo>
                  <a:lnTo>
                    <a:pt x="11128" y="5200"/>
                  </a:lnTo>
                  <a:close/>
                  <a:moveTo>
                    <a:pt x="11000" y="5200"/>
                  </a:moveTo>
                  <a:lnTo>
                    <a:pt x="10928" y="5200"/>
                  </a:lnTo>
                  <a:lnTo>
                    <a:pt x="10904" y="5200"/>
                  </a:lnTo>
                  <a:lnTo>
                    <a:pt x="10904" y="5168"/>
                  </a:lnTo>
                  <a:lnTo>
                    <a:pt x="10928" y="5168"/>
                  </a:lnTo>
                  <a:lnTo>
                    <a:pt x="11000" y="5168"/>
                  </a:lnTo>
                  <a:lnTo>
                    <a:pt x="11000" y="5200"/>
                  </a:lnTo>
                  <a:close/>
                  <a:moveTo>
                    <a:pt x="10872" y="5200"/>
                  </a:moveTo>
                  <a:lnTo>
                    <a:pt x="10776" y="5200"/>
                  </a:lnTo>
                  <a:lnTo>
                    <a:pt x="10776" y="5168"/>
                  </a:lnTo>
                  <a:lnTo>
                    <a:pt x="10872" y="5168"/>
                  </a:lnTo>
                  <a:lnTo>
                    <a:pt x="10872" y="5200"/>
                  </a:lnTo>
                  <a:close/>
                  <a:moveTo>
                    <a:pt x="10744" y="5200"/>
                  </a:moveTo>
                  <a:lnTo>
                    <a:pt x="10716" y="5200"/>
                  </a:lnTo>
                  <a:lnTo>
                    <a:pt x="10648" y="5200"/>
                  </a:lnTo>
                  <a:lnTo>
                    <a:pt x="10648" y="5168"/>
                  </a:lnTo>
                  <a:lnTo>
                    <a:pt x="10716" y="5168"/>
                  </a:lnTo>
                  <a:lnTo>
                    <a:pt x="10744" y="5168"/>
                  </a:lnTo>
                  <a:lnTo>
                    <a:pt x="10744" y="5200"/>
                  </a:lnTo>
                  <a:close/>
                  <a:moveTo>
                    <a:pt x="10616" y="5200"/>
                  </a:moveTo>
                  <a:lnTo>
                    <a:pt x="10520" y="5200"/>
                  </a:lnTo>
                  <a:lnTo>
                    <a:pt x="10520" y="5168"/>
                  </a:lnTo>
                  <a:lnTo>
                    <a:pt x="10616" y="5168"/>
                  </a:lnTo>
                  <a:lnTo>
                    <a:pt x="10616" y="5200"/>
                  </a:lnTo>
                  <a:close/>
                  <a:moveTo>
                    <a:pt x="10488" y="5200"/>
                  </a:moveTo>
                  <a:lnTo>
                    <a:pt x="10392" y="5200"/>
                  </a:lnTo>
                  <a:lnTo>
                    <a:pt x="10392" y="5168"/>
                  </a:lnTo>
                  <a:lnTo>
                    <a:pt x="10488" y="5168"/>
                  </a:lnTo>
                  <a:lnTo>
                    <a:pt x="10488" y="5200"/>
                  </a:lnTo>
                  <a:close/>
                  <a:moveTo>
                    <a:pt x="10360" y="5200"/>
                  </a:moveTo>
                  <a:lnTo>
                    <a:pt x="10288" y="5200"/>
                  </a:lnTo>
                  <a:lnTo>
                    <a:pt x="10264" y="5200"/>
                  </a:lnTo>
                  <a:lnTo>
                    <a:pt x="10264" y="5168"/>
                  </a:lnTo>
                  <a:lnTo>
                    <a:pt x="10288" y="5168"/>
                  </a:lnTo>
                  <a:lnTo>
                    <a:pt x="10360" y="5168"/>
                  </a:lnTo>
                  <a:lnTo>
                    <a:pt x="10360" y="5200"/>
                  </a:lnTo>
                  <a:close/>
                  <a:moveTo>
                    <a:pt x="10232" y="5200"/>
                  </a:moveTo>
                  <a:lnTo>
                    <a:pt x="10136" y="5200"/>
                  </a:lnTo>
                  <a:lnTo>
                    <a:pt x="10136" y="5168"/>
                  </a:lnTo>
                  <a:lnTo>
                    <a:pt x="10232" y="5168"/>
                  </a:lnTo>
                  <a:lnTo>
                    <a:pt x="10232" y="5200"/>
                  </a:lnTo>
                  <a:close/>
                  <a:moveTo>
                    <a:pt x="10104" y="5200"/>
                  </a:moveTo>
                  <a:lnTo>
                    <a:pt x="10072" y="5200"/>
                  </a:lnTo>
                  <a:lnTo>
                    <a:pt x="10008" y="5200"/>
                  </a:lnTo>
                  <a:lnTo>
                    <a:pt x="10008" y="5168"/>
                  </a:lnTo>
                  <a:lnTo>
                    <a:pt x="10072" y="5168"/>
                  </a:lnTo>
                  <a:lnTo>
                    <a:pt x="10104" y="5168"/>
                  </a:lnTo>
                  <a:lnTo>
                    <a:pt x="10104" y="5200"/>
                  </a:lnTo>
                  <a:close/>
                  <a:moveTo>
                    <a:pt x="9976" y="5200"/>
                  </a:moveTo>
                  <a:lnTo>
                    <a:pt x="9880" y="5200"/>
                  </a:lnTo>
                  <a:lnTo>
                    <a:pt x="9880" y="5168"/>
                  </a:lnTo>
                  <a:lnTo>
                    <a:pt x="9976" y="5168"/>
                  </a:lnTo>
                  <a:lnTo>
                    <a:pt x="9976" y="5200"/>
                  </a:lnTo>
                  <a:close/>
                  <a:moveTo>
                    <a:pt x="9848" y="5200"/>
                  </a:moveTo>
                  <a:lnTo>
                    <a:pt x="9752" y="5200"/>
                  </a:lnTo>
                  <a:lnTo>
                    <a:pt x="9752" y="5168"/>
                  </a:lnTo>
                  <a:lnTo>
                    <a:pt x="9848" y="5168"/>
                  </a:lnTo>
                  <a:lnTo>
                    <a:pt x="9848" y="5200"/>
                  </a:lnTo>
                  <a:close/>
                  <a:moveTo>
                    <a:pt x="9720" y="5200"/>
                  </a:moveTo>
                  <a:lnTo>
                    <a:pt x="9644" y="5200"/>
                  </a:lnTo>
                  <a:lnTo>
                    <a:pt x="9624" y="5200"/>
                  </a:lnTo>
                  <a:lnTo>
                    <a:pt x="9624" y="5168"/>
                  </a:lnTo>
                  <a:lnTo>
                    <a:pt x="9644" y="5168"/>
                  </a:lnTo>
                  <a:lnTo>
                    <a:pt x="9720" y="5168"/>
                  </a:lnTo>
                  <a:lnTo>
                    <a:pt x="9720" y="5200"/>
                  </a:lnTo>
                  <a:close/>
                  <a:moveTo>
                    <a:pt x="9592" y="5200"/>
                  </a:moveTo>
                  <a:lnTo>
                    <a:pt x="9496" y="5200"/>
                  </a:lnTo>
                  <a:lnTo>
                    <a:pt x="9496" y="5168"/>
                  </a:lnTo>
                  <a:lnTo>
                    <a:pt x="9592" y="5168"/>
                  </a:lnTo>
                  <a:lnTo>
                    <a:pt x="9592" y="5200"/>
                  </a:lnTo>
                  <a:close/>
                  <a:moveTo>
                    <a:pt x="9464" y="5200"/>
                  </a:moveTo>
                  <a:lnTo>
                    <a:pt x="9432" y="5200"/>
                  </a:lnTo>
                  <a:lnTo>
                    <a:pt x="9368" y="5200"/>
                  </a:lnTo>
                  <a:lnTo>
                    <a:pt x="9368" y="5168"/>
                  </a:lnTo>
                  <a:lnTo>
                    <a:pt x="9432" y="5168"/>
                  </a:lnTo>
                  <a:lnTo>
                    <a:pt x="9464" y="5168"/>
                  </a:lnTo>
                  <a:lnTo>
                    <a:pt x="9464" y="5200"/>
                  </a:lnTo>
                  <a:close/>
                  <a:moveTo>
                    <a:pt x="9336" y="5200"/>
                  </a:moveTo>
                  <a:lnTo>
                    <a:pt x="9240" y="5200"/>
                  </a:lnTo>
                  <a:lnTo>
                    <a:pt x="9240" y="5168"/>
                  </a:lnTo>
                  <a:lnTo>
                    <a:pt x="9336" y="5168"/>
                  </a:lnTo>
                  <a:lnTo>
                    <a:pt x="9336" y="5200"/>
                  </a:lnTo>
                  <a:close/>
                  <a:moveTo>
                    <a:pt x="9208" y="5200"/>
                  </a:moveTo>
                  <a:lnTo>
                    <a:pt x="9112" y="5200"/>
                  </a:lnTo>
                  <a:lnTo>
                    <a:pt x="9112" y="5168"/>
                  </a:lnTo>
                  <a:lnTo>
                    <a:pt x="9208" y="5168"/>
                  </a:lnTo>
                  <a:lnTo>
                    <a:pt x="9208" y="5200"/>
                  </a:lnTo>
                  <a:close/>
                  <a:moveTo>
                    <a:pt x="9080" y="5200"/>
                  </a:moveTo>
                  <a:lnTo>
                    <a:pt x="9004" y="5200"/>
                  </a:lnTo>
                  <a:lnTo>
                    <a:pt x="8984" y="5200"/>
                  </a:lnTo>
                  <a:lnTo>
                    <a:pt x="8984" y="5168"/>
                  </a:lnTo>
                  <a:lnTo>
                    <a:pt x="9004" y="5168"/>
                  </a:lnTo>
                  <a:lnTo>
                    <a:pt x="9080" y="5168"/>
                  </a:lnTo>
                  <a:lnTo>
                    <a:pt x="9080" y="5200"/>
                  </a:lnTo>
                  <a:close/>
                  <a:moveTo>
                    <a:pt x="8952" y="5200"/>
                  </a:moveTo>
                  <a:lnTo>
                    <a:pt x="8856" y="5200"/>
                  </a:lnTo>
                  <a:lnTo>
                    <a:pt x="8856" y="5168"/>
                  </a:lnTo>
                  <a:lnTo>
                    <a:pt x="8952" y="5168"/>
                  </a:lnTo>
                  <a:lnTo>
                    <a:pt x="8952" y="5200"/>
                  </a:lnTo>
                  <a:close/>
                  <a:moveTo>
                    <a:pt x="8824" y="5200"/>
                  </a:moveTo>
                  <a:lnTo>
                    <a:pt x="8792" y="5200"/>
                  </a:lnTo>
                  <a:lnTo>
                    <a:pt x="8728" y="5200"/>
                  </a:lnTo>
                  <a:lnTo>
                    <a:pt x="8728" y="5168"/>
                  </a:lnTo>
                  <a:lnTo>
                    <a:pt x="8792" y="5168"/>
                  </a:lnTo>
                  <a:lnTo>
                    <a:pt x="8824" y="5168"/>
                  </a:lnTo>
                  <a:lnTo>
                    <a:pt x="8824" y="5200"/>
                  </a:lnTo>
                  <a:close/>
                  <a:moveTo>
                    <a:pt x="8696" y="5200"/>
                  </a:moveTo>
                  <a:lnTo>
                    <a:pt x="8600" y="5200"/>
                  </a:lnTo>
                  <a:lnTo>
                    <a:pt x="8600" y="5168"/>
                  </a:lnTo>
                  <a:lnTo>
                    <a:pt x="8696" y="5168"/>
                  </a:lnTo>
                  <a:lnTo>
                    <a:pt x="8696" y="5200"/>
                  </a:lnTo>
                  <a:close/>
                  <a:moveTo>
                    <a:pt x="8568" y="5200"/>
                  </a:moveTo>
                  <a:lnTo>
                    <a:pt x="8472" y="5200"/>
                  </a:lnTo>
                  <a:lnTo>
                    <a:pt x="8472" y="5168"/>
                  </a:lnTo>
                  <a:lnTo>
                    <a:pt x="8568" y="5168"/>
                  </a:lnTo>
                  <a:lnTo>
                    <a:pt x="8568" y="5200"/>
                  </a:lnTo>
                  <a:close/>
                  <a:moveTo>
                    <a:pt x="8440" y="5200"/>
                  </a:moveTo>
                  <a:lnTo>
                    <a:pt x="8364" y="5200"/>
                  </a:lnTo>
                  <a:lnTo>
                    <a:pt x="8344" y="5200"/>
                  </a:lnTo>
                  <a:lnTo>
                    <a:pt x="8344" y="5168"/>
                  </a:lnTo>
                  <a:lnTo>
                    <a:pt x="8364" y="5168"/>
                  </a:lnTo>
                  <a:lnTo>
                    <a:pt x="8440" y="5168"/>
                  </a:lnTo>
                  <a:lnTo>
                    <a:pt x="8440" y="5200"/>
                  </a:lnTo>
                  <a:close/>
                  <a:moveTo>
                    <a:pt x="8312" y="5200"/>
                  </a:moveTo>
                  <a:lnTo>
                    <a:pt x="8216" y="5200"/>
                  </a:lnTo>
                  <a:lnTo>
                    <a:pt x="8216" y="5168"/>
                  </a:lnTo>
                  <a:lnTo>
                    <a:pt x="8312" y="5168"/>
                  </a:lnTo>
                  <a:lnTo>
                    <a:pt x="8312" y="5200"/>
                  </a:lnTo>
                  <a:close/>
                  <a:moveTo>
                    <a:pt x="8184" y="5200"/>
                  </a:moveTo>
                  <a:lnTo>
                    <a:pt x="8148" y="5200"/>
                  </a:lnTo>
                  <a:lnTo>
                    <a:pt x="8088" y="5200"/>
                  </a:lnTo>
                  <a:lnTo>
                    <a:pt x="8088" y="5168"/>
                  </a:lnTo>
                  <a:lnTo>
                    <a:pt x="8148" y="5168"/>
                  </a:lnTo>
                  <a:lnTo>
                    <a:pt x="8184" y="5168"/>
                  </a:lnTo>
                  <a:lnTo>
                    <a:pt x="8184" y="5200"/>
                  </a:lnTo>
                  <a:close/>
                  <a:moveTo>
                    <a:pt x="8056" y="5200"/>
                  </a:moveTo>
                  <a:lnTo>
                    <a:pt x="7960" y="5200"/>
                  </a:lnTo>
                  <a:lnTo>
                    <a:pt x="7960" y="5168"/>
                  </a:lnTo>
                  <a:lnTo>
                    <a:pt x="8056" y="5168"/>
                  </a:lnTo>
                  <a:lnTo>
                    <a:pt x="8056" y="5200"/>
                  </a:lnTo>
                  <a:close/>
                  <a:moveTo>
                    <a:pt x="7928" y="5200"/>
                  </a:moveTo>
                  <a:lnTo>
                    <a:pt x="7832" y="5200"/>
                  </a:lnTo>
                  <a:lnTo>
                    <a:pt x="7832" y="5168"/>
                  </a:lnTo>
                  <a:lnTo>
                    <a:pt x="7928" y="5168"/>
                  </a:lnTo>
                  <a:lnTo>
                    <a:pt x="7928" y="5200"/>
                  </a:lnTo>
                  <a:close/>
                  <a:moveTo>
                    <a:pt x="7800" y="5200"/>
                  </a:moveTo>
                  <a:lnTo>
                    <a:pt x="7720" y="5200"/>
                  </a:lnTo>
                  <a:lnTo>
                    <a:pt x="7704" y="5200"/>
                  </a:lnTo>
                  <a:lnTo>
                    <a:pt x="7704" y="5168"/>
                  </a:lnTo>
                  <a:lnTo>
                    <a:pt x="7720" y="5168"/>
                  </a:lnTo>
                  <a:lnTo>
                    <a:pt x="7800" y="5168"/>
                  </a:lnTo>
                  <a:lnTo>
                    <a:pt x="7800" y="5200"/>
                  </a:lnTo>
                  <a:close/>
                  <a:moveTo>
                    <a:pt x="7672" y="5200"/>
                  </a:moveTo>
                  <a:lnTo>
                    <a:pt x="7576" y="5200"/>
                  </a:lnTo>
                  <a:lnTo>
                    <a:pt x="7576" y="5168"/>
                  </a:lnTo>
                  <a:lnTo>
                    <a:pt x="7672" y="5168"/>
                  </a:lnTo>
                  <a:lnTo>
                    <a:pt x="7672" y="5200"/>
                  </a:lnTo>
                  <a:close/>
                  <a:moveTo>
                    <a:pt x="7544" y="5200"/>
                  </a:moveTo>
                  <a:lnTo>
                    <a:pt x="7508" y="5200"/>
                  </a:lnTo>
                  <a:lnTo>
                    <a:pt x="7448" y="5200"/>
                  </a:lnTo>
                  <a:lnTo>
                    <a:pt x="7448" y="5168"/>
                  </a:lnTo>
                  <a:lnTo>
                    <a:pt x="7508" y="5168"/>
                  </a:lnTo>
                  <a:lnTo>
                    <a:pt x="7544" y="5168"/>
                  </a:lnTo>
                  <a:lnTo>
                    <a:pt x="7544" y="5200"/>
                  </a:lnTo>
                  <a:close/>
                  <a:moveTo>
                    <a:pt x="7416" y="5200"/>
                  </a:moveTo>
                  <a:lnTo>
                    <a:pt x="7320" y="5200"/>
                  </a:lnTo>
                  <a:lnTo>
                    <a:pt x="7320" y="5168"/>
                  </a:lnTo>
                  <a:lnTo>
                    <a:pt x="7416" y="5168"/>
                  </a:lnTo>
                  <a:lnTo>
                    <a:pt x="7416" y="5200"/>
                  </a:lnTo>
                  <a:close/>
                  <a:moveTo>
                    <a:pt x="7288" y="5200"/>
                  </a:moveTo>
                  <a:lnTo>
                    <a:pt x="7192" y="5200"/>
                  </a:lnTo>
                  <a:lnTo>
                    <a:pt x="7192" y="5168"/>
                  </a:lnTo>
                  <a:lnTo>
                    <a:pt x="7288" y="5168"/>
                  </a:lnTo>
                  <a:lnTo>
                    <a:pt x="7288" y="5200"/>
                  </a:lnTo>
                  <a:close/>
                  <a:moveTo>
                    <a:pt x="7160" y="5200"/>
                  </a:moveTo>
                  <a:lnTo>
                    <a:pt x="7080" y="5200"/>
                  </a:lnTo>
                  <a:lnTo>
                    <a:pt x="7064" y="5200"/>
                  </a:lnTo>
                  <a:lnTo>
                    <a:pt x="7064" y="5168"/>
                  </a:lnTo>
                  <a:lnTo>
                    <a:pt x="7080" y="5168"/>
                  </a:lnTo>
                  <a:lnTo>
                    <a:pt x="7160" y="5168"/>
                  </a:lnTo>
                  <a:lnTo>
                    <a:pt x="7160" y="5200"/>
                  </a:lnTo>
                  <a:close/>
                  <a:moveTo>
                    <a:pt x="7032" y="5200"/>
                  </a:moveTo>
                  <a:lnTo>
                    <a:pt x="6936" y="5200"/>
                  </a:lnTo>
                  <a:lnTo>
                    <a:pt x="6936" y="5168"/>
                  </a:lnTo>
                  <a:lnTo>
                    <a:pt x="7032" y="5168"/>
                  </a:lnTo>
                  <a:lnTo>
                    <a:pt x="7032" y="5200"/>
                  </a:lnTo>
                  <a:close/>
                  <a:moveTo>
                    <a:pt x="6904" y="5200"/>
                  </a:moveTo>
                  <a:lnTo>
                    <a:pt x="6864" y="5200"/>
                  </a:lnTo>
                  <a:lnTo>
                    <a:pt x="6808" y="5200"/>
                  </a:lnTo>
                  <a:lnTo>
                    <a:pt x="6808" y="5168"/>
                  </a:lnTo>
                  <a:lnTo>
                    <a:pt x="6864" y="5168"/>
                  </a:lnTo>
                  <a:lnTo>
                    <a:pt x="6904" y="5168"/>
                  </a:lnTo>
                  <a:lnTo>
                    <a:pt x="6904" y="5200"/>
                  </a:lnTo>
                  <a:close/>
                  <a:moveTo>
                    <a:pt x="6776" y="5200"/>
                  </a:moveTo>
                  <a:lnTo>
                    <a:pt x="6680" y="5200"/>
                  </a:lnTo>
                  <a:lnTo>
                    <a:pt x="6680" y="5168"/>
                  </a:lnTo>
                  <a:lnTo>
                    <a:pt x="6776" y="5168"/>
                  </a:lnTo>
                  <a:lnTo>
                    <a:pt x="6776" y="5200"/>
                  </a:lnTo>
                  <a:close/>
                  <a:moveTo>
                    <a:pt x="6648" y="5200"/>
                  </a:moveTo>
                  <a:lnTo>
                    <a:pt x="6552" y="5200"/>
                  </a:lnTo>
                  <a:lnTo>
                    <a:pt x="6552" y="5168"/>
                  </a:lnTo>
                  <a:lnTo>
                    <a:pt x="6648" y="5168"/>
                  </a:lnTo>
                  <a:lnTo>
                    <a:pt x="6648" y="5200"/>
                  </a:lnTo>
                  <a:close/>
                  <a:moveTo>
                    <a:pt x="6520" y="5200"/>
                  </a:moveTo>
                  <a:lnTo>
                    <a:pt x="6436" y="5200"/>
                  </a:lnTo>
                  <a:lnTo>
                    <a:pt x="6424" y="5200"/>
                  </a:lnTo>
                  <a:lnTo>
                    <a:pt x="6424" y="5168"/>
                  </a:lnTo>
                  <a:lnTo>
                    <a:pt x="6436" y="5168"/>
                  </a:lnTo>
                  <a:lnTo>
                    <a:pt x="6520" y="5168"/>
                  </a:lnTo>
                  <a:lnTo>
                    <a:pt x="6520" y="5200"/>
                  </a:lnTo>
                  <a:close/>
                  <a:moveTo>
                    <a:pt x="6392" y="5200"/>
                  </a:moveTo>
                  <a:lnTo>
                    <a:pt x="6296" y="5200"/>
                  </a:lnTo>
                  <a:lnTo>
                    <a:pt x="6296" y="5168"/>
                  </a:lnTo>
                  <a:lnTo>
                    <a:pt x="6392" y="5168"/>
                  </a:lnTo>
                  <a:lnTo>
                    <a:pt x="6392" y="5200"/>
                  </a:lnTo>
                  <a:close/>
                  <a:moveTo>
                    <a:pt x="6264" y="5200"/>
                  </a:moveTo>
                  <a:lnTo>
                    <a:pt x="6224" y="5200"/>
                  </a:lnTo>
                  <a:lnTo>
                    <a:pt x="6168" y="5200"/>
                  </a:lnTo>
                  <a:lnTo>
                    <a:pt x="6168" y="5168"/>
                  </a:lnTo>
                  <a:lnTo>
                    <a:pt x="6224" y="5168"/>
                  </a:lnTo>
                  <a:lnTo>
                    <a:pt x="6264" y="5168"/>
                  </a:lnTo>
                  <a:lnTo>
                    <a:pt x="6264" y="5200"/>
                  </a:lnTo>
                  <a:close/>
                  <a:moveTo>
                    <a:pt x="6136" y="5200"/>
                  </a:moveTo>
                  <a:lnTo>
                    <a:pt x="6040" y="5200"/>
                  </a:lnTo>
                  <a:lnTo>
                    <a:pt x="6040" y="5168"/>
                  </a:lnTo>
                  <a:lnTo>
                    <a:pt x="6136" y="5168"/>
                  </a:lnTo>
                  <a:lnTo>
                    <a:pt x="6136" y="5200"/>
                  </a:lnTo>
                  <a:close/>
                  <a:moveTo>
                    <a:pt x="6008" y="5200"/>
                  </a:moveTo>
                  <a:lnTo>
                    <a:pt x="5912" y="5200"/>
                  </a:lnTo>
                  <a:lnTo>
                    <a:pt x="5912" y="5168"/>
                  </a:lnTo>
                  <a:lnTo>
                    <a:pt x="6008" y="5168"/>
                  </a:lnTo>
                  <a:lnTo>
                    <a:pt x="6008" y="5200"/>
                  </a:lnTo>
                  <a:close/>
                  <a:moveTo>
                    <a:pt x="5880" y="5200"/>
                  </a:moveTo>
                  <a:lnTo>
                    <a:pt x="5796" y="5200"/>
                  </a:lnTo>
                  <a:lnTo>
                    <a:pt x="5784" y="5200"/>
                  </a:lnTo>
                  <a:lnTo>
                    <a:pt x="5784" y="5168"/>
                  </a:lnTo>
                  <a:lnTo>
                    <a:pt x="5796" y="5168"/>
                  </a:lnTo>
                  <a:lnTo>
                    <a:pt x="5880" y="5168"/>
                  </a:lnTo>
                  <a:lnTo>
                    <a:pt x="5880" y="5200"/>
                  </a:lnTo>
                  <a:close/>
                  <a:moveTo>
                    <a:pt x="5752" y="5200"/>
                  </a:moveTo>
                  <a:lnTo>
                    <a:pt x="5656" y="5200"/>
                  </a:lnTo>
                  <a:lnTo>
                    <a:pt x="5656" y="5168"/>
                  </a:lnTo>
                  <a:lnTo>
                    <a:pt x="5752" y="5168"/>
                  </a:lnTo>
                  <a:lnTo>
                    <a:pt x="5752" y="5200"/>
                  </a:lnTo>
                  <a:close/>
                  <a:moveTo>
                    <a:pt x="5624" y="5200"/>
                  </a:moveTo>
                  <a:lnTo>
                    <a:pt x="5580" y="5200"/>
                  </a:lnTo>
                  <a:lnTo>
                    <a:pt x="5528" y="5200"/>
                  </a:lnTo>
                  <a:lnTo>
                    <a:pt x="5528" y="5168"/>
                  </a:lnTo>
                  <a:lnTo>
                    <a:pt x="5580" y="5168"/>
                  </a:lnTo>
                  <a:lnTo>
                    <a:pt x="5624" y="5168"/>
                  </a:lnTo>
                  <a:lnTo>
                    <a:pt x="5624" y="5200"/>
                  </a:lnTo>
                  <a:close/>
                  <a:moveTo>
                    <a:pt x="5496" y="5200"/>
                  </a:moveTo>
                  <a:lnTo>
                    <a:pt x="5400" y="5200"/>
                  </a:lnTo>
                  <a:lnTo>
                    <a:pt x="5400" y="5168"/>
                  </a:lnTo>
                  <a:lnTo>
                    <a:pt x="5496" y="5168"/>
                  </a:lnTo>
                  <a:lnTo>
                    <a:pt x="5496" y="5200"/>
                  </a:lnTo>
                  <a:close/>
                  <a:moveTo>
                    <a:pt x="5368" y="5200"/>
                  </a:moveTo>
                  <a:lnTo>
                    <a:pt x="5272" y="5200"/>
                  </a:lnTo>
                  <a:lnTo>
                    <a:pt x="5272" y="5168"/>
                  </a:lnTo>
                  <a:lnTo>
                    <a:pt x="5368" y="5168"/>
                  </a:lnTo>
                  <a:lnTo>
                    <a:pt x="5368" y="5200"/>
                  </a:lnTo>
                  <a:close/>
                  <a:moveTo>
                    <a:pt x="5240" y="5200"/>
                  </a:moveTo>
                  <a:lnTo>
                    <a:pt x="5152" y="5200"/>
                  </a:lnTo>
                  <a:lnTo>
                    <a:pt x="5144" y="5200"/>
                  </a:lnTo>
                  <a:lnTo>
                    <a:pt x="5144" y="5168"/>
                  </a:lnTo>
                  <a:lnTo>
                    <a:pt x="5152" y="5168"/>
                  </a:lnTo>
                  <a:lnTo>
                    <a:pt x="5240" y="5168"/>
                  </a:lnTo>
                  <a:lnTo>
                    <a:pt x="5240" y="5200"/>
                  </a:lnTo>
                  <a:close/>
                  <a:moveTo>
                    <a:pt x="5112" y="5200"/>
                  </a:moveTo>
                  <a:lnTo>
                    <a:pt x="5016" y="5200"/>
                  </a:lnTo>
                  <a:lnTo>
                    <a:pt x="5016" y="5168"/>
                  </a:lnTo>
                  <a:lnTo>
                    <a:pt x="5112" y="5168"/>
                  </a:lnTo>
                  <a:lnTo>
                    <a:pt x="5112" y="5200"/>
                  </a:lnTo>
                  <a:close/>
                  <a:moveTo>
                    <a:pt x="4984" y="5200"/>
                  </a:moveTo>
                  <a:lnTo>
                    <a:pt x="4940" y="5200"/>
                  </a:lnTo>
                  <a:lnTo>
                    <a:pt x="4888" y="5200"/>
                  </a:lnTo>
                  <a:lnTo>
                    <a:pt x="4888" y="5168"/>
                  </a:lnTo>
                  <a:lnTo>
                    <a:pt x="4940" y="5168"/>
                  </a:lnTo>
                  <a:lnTo>
                    <a:pt x="4984" y="5168"/>
                  </a:lnTo>
                  <a:lnTo>
                    <a:pt x="4984" y="5200"/>
                  </a:lnTo>
                  <a:close/>
                  <a:moveTo>
                    <a:pt x="4856" y="5200"/>
                  </a:moveTo>
                  <a:lnTo>
                    <a:pt x="4760" y="5200"/>
                  </a:lnTo>
                  <a:lnTo>
                    <a:pt x="4760" y="5168"/>
                  </a:lnTo>
                  <a:lnTo>
                    <a:pt x="4856" y="5168"/>
                  </a:lnTo>
                  <a:lnTo>
                    <a:pt x="4856" y="5200"/>
                  </a:lnTo>
                  <a:close/>
                  <a:moveTo>
                    <a:pt x="4728" y="5200"/>
                  </a:moveTo>
                  <a:lnTo>
                    <a:pt x="4724" y="5200"/>
                  </a:lnTo>
                  <a:lnTo>
                    <a:pt x="4632" y="5200"/>
                  </a:lnTo>
                  <a:lnTo>
                    <a:pt x="4632" y="5168"/>
                  </a:lnTo>
                  <a:lnTo>
                    <a:pt x="4724" y="5168"/>
                  </a:lnTo>
                  <a:lnTo>
                    <a:pt x="4728" y="5168"/>
                  </a:lnTo>
                  <a:lnTo>
                    <a:pt x="4728" y="5200"/>
                  </a:lnTo>
                  <a:close/>
                  <a:moveTo>
                    <a:pt x="4600" y="5200"/>
                  </a:moveTo>
                  <a:lnTo>
                    <a:pt x="4512" y="5200"/>
                  </a:lnTo>
                  <a:lnTo>
                    <a:pt x="4504" y="5200"/>
                  </a:lnTo>
                  <a:lnTo>
                    <a:pt x="4504" y="5168"/>
                  </a:lnTo>
                  <a:lnTo>
                    <a:pt x="4512" y="5168"/>
                  </a:lnTo>
                  <a:lnTo>
                    <a:pt x="4600" y="5168"/>
                  </a:lnTo>
                  <a:lnTo>
                    <a:pt x="4600" y="5200"/>
                  </a:lnTo>
                  <a:close/>
                  <a:moveTo>
                    <a:pt x="4472" y="5200"/>
                  </a:moveTo>
                  <a:lnTo>
                    <a:pt x="4376" y="5200"/>
                  </a:lnTo>
                  <a:lnTo>
                    <a:pt x="4376" y="5168"/>
                  </a:lnTo>
                  <a:lnTo>
                    <a:pt x="4472" y="5168"/>
                  </a:lnTo>
                  <a:lnTo>
                    <a:pt x="4472" y="5200"/>
                  </a:lnTo>
                  <a:close/>
                  <a:moveTo>
                    <a:pt x="4344" y="5200"/>
                  </a:moveTo>
                  <a:lnTo>
                    <a:pt x="4296" y="5200"/>
                  </a:lnTo>
                  <a:lnTo>
                    <a:pt x="4248" y="5200"/>
                  </a:lnTo>
                  <a:lnTo>
                    <a:pt x="4248" y="5168"/>
                  </a:lnTo>
                  <a:lnTo>
                    <a:pt x="4296" y="5168"/>
                  </a:lnTo>
                  <a:lnTo>
                    <a:pt x="4344" y="5168"/>
                  </a:lnTo>
                  <a:lnTo>
                    <a:pt x="4344" y="5200"/>
                  </a:lnTo>
                  <a:close/>
                  <a:moveTo>
                    <a:pt x="4216" y="5200"/>
                  </a:moveTo>
                  <a:lnTo>
                    <a:pt x="4120" y="5200"/>
                  </a:lnTo>
                  <a:lnTo>
                    <a:pt x="4120" y="5168"/>
                  </a:lnTo>
                  <a:lnTo>
                    <a:pt x="4216" y="5168"/>
                  </a:lnTo>
                  <a:lnTo>
                    <a:pt x="4216" y="5200"/>
                  </a:lnTo>
                  <a:close/>
                  <a:moveTo>
                    <a:pt x="4088" y="5200"/>
                  </a:moveTo>
                  <a:lnTo>
                    <a:pt x="4084" y="5200"/>
                  </a:lnTo>
                  <a:lnTo>
                    <a:pt x="3992" y="5200"/>
                  </a:lnTo>
                  <a:lnTo>
                    <a:pt x="3992" y="5168"/>
                  </a:lnTo>
                  <a:lnTo>
                    <a:pt x="4084" y="5168"/>
                  </a:lnTo>
                  <a:lnTo>
                    <a:pt x="4088" y="5168"/>
                  </a:lnTo>
                  <a:lnTo>
                    <a:pt x="4088" y="5200"/>
                  </a:lnTo>
                  <a:close/>
                  <a:moveTo>
                    <a:pt x="3960" y="5200"/>
                  </a:moveTo>
                  <a:lnTo>
                    <a:pt x="3868" y="5200"/>
                  </a:lnTo>
                  <a:lnTo>
                    <a:pt x="3864" y="5200"/>
                  </a:lnTo>
                  <a:lnTo>
                    <a:pt x="3864" y="5168"/>
                  </a:lnTo>
                  <a:lnTo>
                    <a:pt x="3868" y="5168"/>
                  </a:lnTo>
                  <a:lnTo>
                    <a:pt x="3960" y="5168"/>
                  </a:lnTo>
                  <a:lnTo>
                    <a:pt x="3960" y="5200"/>
                  </a:lnTo>
                  <a:close/>
                  <a:moveTo>
                    <a:pt x="3832" y="5200"/>
                  </a:moveTo>
                  <a:lnTo>
                    <a:pt x="3736" y="5200"/>
                  </a:lnTo>
                  <a:lnTo>
                    <a:pt x="3736" y="5168"/>
                  </a:lnTo>
                  <a:lnTo>
                    <a:pt x="3832" y="5168"/>
                  </a:lnTo>
                  <a:lnTo>
                    <a:pt x="3832" y="5200"/>
                  </a:lnTo>
                  <a:close/>
                  <a:moveTo>
                    <a:pt x="3704" y="5200"/>
                  </a:moveTo>
                  <a:lnTo>
                    <a:pt x="3656" y="5200"/>
                  </a:lnTo>
                  <a:lnTo>
                    <a:pt x="3608" y="5200"/>
                  </a:lnTo>
                  <a:lnTo>
                    <a:pt x="3608" y="5168"/>
                  </a:lnTo>
                  <a:lnTo>
                    <a:pt x="3656" y="5168"/>
                  </a:lnTo>
                  <a:lnTo>
                    <a:pt x="3704" y="5168"/>
                  </a:lnTo>
                  <a:lnTo>
                    <a:pt x="3704" y="5200"/>
                  </a:lnTo>
                  <a:close/>
                  <a:moveTo>
                    <a:pt x="3576" y="5200"/>
                  </a:moveTo>
                  <a:lnTo>
                    <a:pt x="3480" y="5200"/>
                  </a:lnTo>
                  <a:lnTo>
                    <a:pt x="3480" y="5168"/>
                  </a:lnTo>
                  <a:lnTo>
                    <a:pt x="3576" y="5168"/>
                  </a:lnTo>
                  <a:lnTo>
                    <a:pt x="3576" y="5200"/>
                  </a:lnTo>
                  <a:close/>
                  <a:moveTo>
                    <a:pt x="3448" y="5200"/>
                  </a:moveTo>
                  <a:lnTo>
                    <a:pt x="3440" y="5200"/>
                  </a:lnTo>
                  <a:lnTo>
                    <a:pt x="3352" y="5200"/>
                  </a:lnTo>
                  <a:lnTo>
                    <a:pt x="3352" y="5168"/>
                  </a:lnTo>
                  <a:lnTo>
                    <a:pt x="3440" y="5168"/>
                  </a:lnTo>
                  <a:lnTo>
                    <a:pt x="3448" y="5168"/>
                  </a:lnTo>
                  <a:lnTo>
                    <a:pt x="3448" y="5200"/>
                  </a:lnTo>
                  <a:close/>
                  <a:moveTo>
                    <a:pt x="3320" y="5200"/>
                  </a:moveTo>
                  <a:lnTo>
                    <a:pt x="3228" y="5200"/>
                  </a:lnTo>
                  <a:lnTo>
                    <a:pt x="3224" y="5200"/>
                  </a:lnTo>
                  <a:lnTo>
                    <a:pt x="3224" y="5168"/>
                  </a:lnTo>
                  <a:lnTo>
                    <a:pt x="3228" y="5168"/>
                  </a:lnTo>
                  <a:lnTo>
                    <a:pt x="3320" y="5168"/>
                  </a:lnTo>
                  <a:lnTo>
                    <a:pt x="3320" y="5200"/>
                  </a:lnTo>
                  <a:close/>
                  <a:moveTo>
                    <a:pt x="3192" y="5200"/>
                  </a:moveTo>
                  <a:lnTo>
                    <a:pt x="3096" y="5200"/>
                  </a:lnTo>
                  <a:lnTo>
                    <a:pt x="3096" y="5168"/>
                  </a:lnTo>
                  <a:lnTo>
                    <a:pt x="3192" y="5168"/>
                  </a:lnTo>
                  <a:lnTo>
                    <a:pt x="3192" y="5200"/>
                  </a:lnTo>
                  <a:close/>
                  <a:moveTo>
                    <a:pt x="3064" y="5200"/>
                  </a:moveTo>
                  <a:lnTo>
                    <a:pt x="3012" y="5200"/>
                  </a:lnTo>
                  <a:lnTo>
                    <a:pt x="2968" y="5200"/>
                  </a:lnTo>
                  <a:lnTo>
                    <a:pt x="2968" y="5168"/>
                  </a:lnTo>
                  <a:lnTo>
                    <a:pt x="3012" y="5168"/>
                  </a:lnTo>
                  <a:lnTo>
                    <a:pt x="3064" y="5168"/>
                  </a:lnTo>
                  <a:lnTo>
                    <a:pt x="3064" y="5200"/>
                  </a:lnTo>
                  <a:close/>
                  <a:moveTo>
                    <a:pt x="2936" y="5200"/>
                  </a:moveTo>
                  <a:lnTo>
                    <a:pt x="2840" y="5200"/>
                  </a:lnTo>
                  <a:lnTo>
                    <a:pt x="2840" y="5168"/>
                  </a:lnTo>
                  <a:lnTo>
                    <a:pt x="2936" y="5168"/>
                  </a:lnTo>
                  <a:lnTo>
                    <a:pt x="2936" y="5200"/>
                  </a:lnTo>
                  <a:close/>
                  <a:moveTo>
                    <a:pt x="2808" y="5200"/>
                  </a:moveTo>
                  <a:lnTo>
                    <a:pt x="2800" y="5200"/>
                  </a:lnTo>
                  <a:lnTo>
                    <a:pt x="2712" y="5200"/>
                  </a:lnTo>
                  <a:lnTo>
                    <a:pt x="2712" y="5168"/>
                  </a:lnTo>
                  <a:lnTo>
                    <a:pt x="2800" y="5168"/>
                  </a:lnTo>
                  <a:lnTo>
                    <a:pt x="2808" y="5168"/>
                  </a:lnTo>
                  <a:lnTo>
                    <a:pt x="2808" y="5200"/>
                  </a:lnTo>
                  <a:close/>
                  <a:moveTo>
                    <a:pt x="2680" y="5200"/>
                  </a:moveTo>
                  <a:lnTo>
                    <a:pt x="2584" y="5200"/>
                  </a:lnTo>
                  <a:lnTo>
                    <a:pt x="2584" y="5200"/>
                  </a:lnTo>
                  <a:lnTo>
                    <a:pt x="2584" y="5168"/>
                  </a:lnTo>
                  <a:lnTo>
                    <a:pt x="2584" y="5168"/>
                  </a:lnTo>
                  <a:lnTo>
                    <a:pt x="2680" y="5168"/>
                  </a:lnTo>
                  <a:lnTo>
                    <a:pt x="2680" y="5200"/>
                  </a:lnTo>
                  <a:close/>
                  <a:moveTo>
                    <a:pt x="2552" y="5200"/>
                  </a:moveTo>
                  <a:lnTo>
                    <a:pt x="2456" y="5200"/>
                  </a:lnTo>
                  <a:lnTo>
                    <a:pt x="2456" y="5168"/>
                  </a:lnTo>
                  <a:lnTo>
                    <a:pt x="2552" y="5168"/>
                  </a:lnTo>
                  <a:lnTo>
                    <a:pt x="2552" y="5200"/>
                  </a:lnTo>
                  <a:close/>
                  <a:moveTo>
                    <a:pt x="2424" y="5200"/>
                  </a:moveTo>
                  <a:lnTo>
                    <a:pt x="2372" y="5200"/>
                  </a:lnTo>
                  <a:lnTo>
                    <a:pt x="2328" y="5200"/>
                  </a:lnTo>
                  <a:lnTo>
                    <a:pt x="2328" y="5168"/>
                  </a:lnTo>
                  <a:lnTo>
                    <a:pt x="2372" y="5168"/>
                  </a:lnTo>
                  <a:lnTo>
                    <a:pt x="2424" y="5168"/>
                  </a:lnTo>
                  <a:lnTo>
                    <a:pt x="2424" y="5200"/>
                  </a:lnTo>
                  <a:close/>
                  <a:moveTo>
                    <a:pt x="2296" y="5200"/>
                  </a:moveTo>
                  <a:lnTo>
                    <a:pt x="2200" y="5200"/>
                  </a:lnTo>
                  <a:lnTo>
                    <a:pt x="2200" y="5168"/>
                  </a:lnTo>
                  <a:lnTo>
                    <a:pt x="2296" y="5168"/>
                  </a:lnTo>
                  <a:lnTo>
                    <a:pt x="2296" y="5200"/>
                  </a:lnTo>
                  <a:close/>
                  <a:moveTo>
                    <a:pt x="2168" y="5200"/>
                  </a:moveTo>
                  <a:lnTo>
                    <a:pt x="2156" y="5200"/>
                  </a:lnTo>
                  <a:lnTo>
                    <a:pt x="2072" y="5200"/>
                  </a:lnTo>
                  <a:lnTo>
                    <a:pt x="2072" y="5168"/>
                  </a:lnTo>
                  <a:lnTo>
                    <a:pt x="2156" y="5168"/>
                  </a:lnTo>
                  <a:lnTo>
                    <a:pt x="2168" y="5168"/>
                  </a:lnTo>
                  <a:lnTo>
                    <a:pt x="2168" y="5200"/>
                  </a:lnTo>
                  <a:close/>
                  <a:moveTo>
                    <a:pt x="2040" y="5200"/>
                  </a:moveTo>
                  <a:lnTo>
                    <a:pt x="1944" y="5200"/>
                  </a:lnTo>
                  <a:lnTo>
                    <a:pt x="1944" y="5200"/>
                  </a:lnTo>
                  <a:lnTo>
                    <a:pt x="1944" y="5168"/>
                  </a:lnTo>
                  <a:lnTo>
                    <a:pt x="1944" y="5168"/>
                  </a:lnTo>
                  <a:lnTo>
                    <a:pt x="2040" y="5168"/>
                  </a:lnTo>
                  <a:lnTo>
                    <a:pt x="2040" y="5200"/>
                  </a:lnTo>
                  <a:close/>
                  <a:moveTo>
                    <a:pt x="1912" y="5200"/>
                  </a:moveTo>
                  <a:lnTo>
                    <a:pt x="1816" y="5200"/>
                  </a:lnTo>
                  <a:lnTo>
                    <a:pt x="1816" y="5168"/>
                  </a:lnTo>
                  <a:lnTo>
                    <a:pt x="1912" y="5168"/>
                  </a:lnTo>
                  <a:lnTo>
                    <a:pt x="1912" y="5200"/>
                  </a:lnTo>
                  <a:close/>
                  <a:moveTo>
                    <a:pt x="1784" y="5200"/>
                  </a:moveTo>
                  <a:lnTo>
                    <a:pt x="1728" y="5200"/>
                  </a:lnTo>
                  <a:lnTo>
                    <a:pt x="1688" y="5200"/>
                  </a:lnTo>
                  <a:lnTo>
                    <a:pt x="1688" y="5168"/>
                  </a:lnTo>
                  <a:lnTo>
                    <a:pt x="1728" y="5168"/>
                  </a:lnTo>
                  <a:lnTo>
                    <a:pt x="1784" y="5168"/>
                  </a:lnTo>
                  <a:lnTo>
                    <a:pt x="1784" y="5200"/>
                  </a:lnTo>
                  <a:close/>
                  <a:moveTo>
                    <a:pt x="1656" y="5200"/>
                  </a:moveTo>
                  <a:lnTo>
                    <a:pt x="1560" y="5200"/>
                  </a:lnTo>
                  <a:lnTo>
                    <a:pt x="1560" y="5168"/>
                  </a:lnTo>
                  <a:lnTo>
                    <a:pt x="1656" y="5168"/>
                  </a:lnTo>
                  <a:lnTo>
                    <a:pt x="1656" y="5200"/>
                  </a:lnTo>
                  <a:close/>
                  <a:moveTo>
                    <a:pt x="1528" y="5200"/>
                  </a:moveTo>
                  <a:lnTo>
                    <a:pt x="1516" y="5200"/>
                  </a:lnTo>
                  <a:lnTo>
                    <a:pt x="1432" y="5200"/>
                  </a:lnTo>
                  <a:lnTo>
                    <a:pt x="1432" y="5168"/>
                  </a:lnTo>
                  <a:lnTo>
                    <a:pt x="1516" y="5168"/>
                  </a:lnTo>
                  <a:lnTo>
                    <a:pt x="1528" y="5168"/>
                  </a:lnTo>
                  <a:lnTo>
                    <a:pt x="1528" y="5200"/>
                  </a:lnTo>
                  <a:close/>
                  <a:moveTo>
                    <a:pt x="1400" y="5200"/>
                  </a:moveTo>
                  <a:lnTo>
                    <a:pt x="1304" y="5200"/>
                  </a:lnTo>
                  <a:lnTo>
                    <a:pt x="1304" y="5168"/>
                  </a:lnTo>
                  <a:lnTo>
                    <a:pt x="1400" y="5168"/>
                  </a:lnTo>
                  <a:lnTo>
                    <a:pt x="1400" y="5200"/>
                  </a:lnTo>
                  <a:close/>
                  <a:moveTo>
                    <a:pt x="1272" y="5200"/>
                  </a:moveTo>
                  <a:lnTo>
                    <a:pt x="1176" y="5200"/>
                  </a:lnTo>
                  <a:lnTo>
                    <a:pt x="1176" y="5168"/>
                  </a:lnTo>
                  <a:lnTo>
                    <a:pt x="1272" y="5168"/>
                  </a:lnTo>
                  <a:lnTo>
                    <a:pt x="1272" y="5200"/>
                  </a:lnTo>
                  <a:close/>
                  <a:moveTo>
                    <a:pt x="1144" y="5200"/>
                  </a:moveTo>
                  <a:lnTo>
                    <a:pt x="1088" y="5200"/>
                  </a:lnTo>
                  <a:lnTo>
                    <a:pt x="1048" y="5200"/>
                  </a:lnTo>
                  <a:lnTo>
                    <a:pt x="1048" y="5168"/>
                  </a:lnTo>
                  <a:lnTo>
                    <a:pt x="1088" y="5168"/>
                  </a:lnTo>
                  <a:lnTo>
                    <a:pt x="1144" y="5168"/>
                  </a:lnTo>
                  <a:lnTo>
                    <a:pt x="1144" y="5200"/>
                  </a:lnTo>
                  <a:close/>
                  <a:moveTo>
                    <a:pt x="1016" y="5200"/>
                  </a:moveTo>
                  <a:lnTo>
                    <a:pt x="920" y="5200"/>
                  </a:lnTo>
                  <a:lnTo>
                    <a:pt x="920" y="5168"/>
                  </a:lnTo>
                  <a:lnTo>
                    <a:pt x="1016" y="5168"/>
                  </a:lnTo>
                  <a:lnTo>
                    <a:pt x="1016" y="5200"/>
                  </a:lnTo>
                  <a:close/>
                  <a:moveTo>
                    <a:pt x="888" y="5200"/>
                  </a:moveTo>
                  <a:lnTo>
                    <a:pt x="872" y="5200"/>
                  </a:lnTo>
                  <a:lnTo>
                    <a:pt x="792" y="5200"/>
                  </a:lnTo>
                  <a:lnTo>
                    <a:pt x="792" y="5168"/>
                  </a:lnTo>
                  <a:lnTo>
                    <a:pt x="872" y="5168"/>
                  </a:lnTo>
                  <a:lnTo>
                    <a:pt x="888" y="5168"/>
                  </a:lnTo>
                  <a:lnTo>
                    <a:pt x="888" y="5200"/>
                  </a:lnTo>
                  <a:close/>
                  <a:moveTo>
                    <a:pt x="760" y="5200"/>
                  </a:moveTo>
                  <a:lnTo>
                    <a:pt x="664" y="5200"/>
                  </a:lnTo>
                  <a:lnTo>
                    <a:pt x="664" y="5168"/>
                  </a:lnTo>
                  <a:lnTo>
                    <a:pt x="760" y="5168"/>
                  </a:lnTo>
                  <a:lnTo>
                    <a:pt x="760" y="5200"/>
                  </a:lnTo>
                  <a:close/>
                  <a:moveTo>
                    <a:pt x="632" y="5200"/>
                  </a:moveTo>
                  <a:lnTo>
                    <a:pt x="536" y="5200"/>
                  </a:lnTo>
                  <a:lnTo>
                    <a:pt x="536" y="5168"/>
                  </a:lnTo>
                  <a:lnTo>
                    <a:pt x="632" y="5168"/>
                  </a:lnTo>
                  <a:lnTo>
                    <a:pt x="632" y="5200"/>
                  </a:lnTo>
                  <a:close/>
                  <a:moveTo>
                    <a:pt x="504" y="5200"/>
                  </a:moveTo>
                  <a:lnTo>
                    <a:pt x="444" y="5200"/>
                  </a:lnTo>
                  <a:lnTo>
                    <a:pt x="408" y="5200"/>
                  </a:lnTo>
                  <a:lnTo>
                    <a:pt x="408" y="5168"/>
                  </a:lnTo>
                  <a:lnTo>
                    <a:pt x="444" y="5168"/>
                  </a:lnTo>
                  <a:lnTo>
                    <a:pt x="504" y="5168"/>
                  </a:lnTo>
                  <a:lnTo>
                    <a:pt x="504" y="5200"/>
                  </a:lnTo>
                  <a:close/>
                  <a:moveTo>
                    <a:pt x="376" y="5200"/>
                  </a:moveTo>
                  <a:lnTo>
                    <a:pt x="280" y="5200"/>
                  </a:lnTo>
                  <a:lnTo>
                    <a:pt x="280" y="5168"/>
                  </a:lnTo>
                  <a:lnTo>
                    <a:pt x="376" y="5168"/>
                  </a:lnTo>
                  <a:lnTo>
                    <a:pt x="376" y="5200"/>
                  </a:lnTo>
                  <a:close/>
                  <a:moveTo>
                    <a:pt x="248" y="5200"/>
                  </a:moveTo>
                  <a:lnTo>
                    <a:pt x="232" y="5200"/>
                  </a:lnTo>
                  <a:lnTo>
                    <a:pt x="152" y="5200"/>
                  </a:lnTo>
                  <a:lnTo>
                    <a:pt x="152" y="5168"/>
                  </a:lnTo>
                  <a:lnTo>
                    <a:pt x="232" y="5168"/>
                  </a:lnTo>
                  <a:lnTo>
                    <a:pt x="248" y="5168"/>
                  </a:lnTo>
                  <a:lnTo>
                    <a:pt x="248" y="5200"/>
                  </a:lnTo>
                  <a:close/>
                  <a:moveTo>
                    <a:pt x="120" y="5200"/>
                  </a:moveTo>
                  <a:lnTo>
                    <a:pt x="24" y="5200"/>
                  </a:lnTo>
                  <a:lnTo>
                    <a:pt x="24" y="5168"/>
                  </a:lnTo>
                  <a:lnTo>
                    <a:pt x="120" y="5168"/>
                  </a:lnTo>
                  <a:lnTo>
                    <a:pt x="120" y="5200"/>
                  </a:lnTo>
                  <a:close/>
                </a:path>
              </a:pathLst>
            </a:custGeom>
            <a:solidFill>
              <a:srgbClr val="10253F"/>
            </a:solidFill>
            <a:ln w="0" cap="flat">
              <a:solidFill>
                <a:srgbClr val="10253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463" y="841"/>
              <a:ext cx="5" cy="3045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4" name="Freeform 13"/>
            <p:cNvSpPr>
              <a:spLocks noEditPoints="1"/>
            </p:cNvSpPr>
            <p:nvPr/>
          </p:nvSpPr>
          <p:spPr bwMode="auto">
            <a:xfrm>
              <a:off x="433" y="838"/>
              <a:ext cx="33" cy="3051"/>
            </a:xfrm>
            <a:custGeom>
              <a:avLst/>
              <a:gdLst>
                <a:gd name="T0" fmla="*/ 0 w 33"/>
                <a:gd name="T1" fmla="*/ 3045 h 3051"/>
                <a:gd name="T2" fmla="*/ 33 w 33"/>
                <a:gd name="T3" fmla="*/ 3045 h 3051"/>
                <a:gd name="T4" fmla="*/ 33 w 33"/>
                <a:gd name="T5" fmla="*/ 3051 h 3051"/>
                <a:gd name="T6" fmla="*/ 0 w 33"/>
                <a:gd name="T7" fmla="*/ 3051 h 3051"/>
                <a:gd name="T8" fmla="*/ 0 w 33"/>
                <a:gd name="T9" fmla="*/ 3045 h 3051"/>
                <a:gd name="T10" fmla="*/ 0 w 33"/>
                <a:gd name="T11" fmla="*/ 2664 h 3051"/>
                <a:gd name="T12" fmla="*/ 33 w 33"/>
                <a:gd name="T13" fmla="*/ 2664 h 3051"/>
                <a:gd name="T14" fmla="*/ 33 w 33"/>
                <a:gd name="T15" fmla="*/ 2670 h 3051"/>
                <a:gd name="T16" fmla="*/ 0 w 33"/>
                <a:gd name="T17" fmla="*/ 2670 h 3051"/>
                <a:gd name="T18" fmla="*/ 0 w 33"/>
                <a:gd name="T19" fmla="*/ 2664 h 3051"/>
                <a:gd name="T20" fmla="*/ 0 w 33"/>
                <a:gd name="T21" fmla="*/ 2285 h 3051"/>
                <a:gd name="T22" fmla="*/ 33 w 33"/>
                <a:gd name="T23" fmla="*/ 2285 h 3051"/>
                <a:gd name="T24" fmla="*/ 33 w 33"/>
                <a:gd name="T25" fmla="*/ 2290 h 3051"/>
                <a:gd name="T26" fmla="*/ 0 w 33"/>
                <a:gd name="T27" fmla="*/ 2290 h 3051"/>
                <a:gd name="T28" fmla="*/ 0 w 33"/>
                <a:gd name="T29" fmla="*/ 2285 h 3051"/>
                <a:gd name="T30" fmla="*/ 0 w 33"/>
                <a:gd name="T31" fmla="*/ 1904 h 3051"/>
                <a:gd name="T32" fmla="*/ 33 w 33"/>
                <a:gd name="T33" fmla="*/ 1904 h 3051"/>
                <a:gd name="T34" fmla="*/ 33 w 33"/>
                <a:gd name="T35" fmla="*/ 1909 h 3051"/>
                <a:gd name="T36" fmla="*/ 0 w 33"/>
                <a:gd name="T37" fmla="*/ 1909 h 3051"/>
                <a:gd name="T38" fmla="*/ 0 w 33"/>
                <a:gd name="T39" fmla="*/ 1904 h 3051"/>
                <a:gd name="T40" fmla="*/ 0 w 33"/>
                <a:gd name="T41" fmla="*/ 1523 h 3051"/>
                <a:gd name="T42" fmla="*/ 33 w 33"/>
                <a:gd name="T43" fmla="*/ 1523 h 3051"/>
                <a:gd name="T44" fmla="*/ 33 w 33"/>
                <a:gd name="T45" fmla="*/ 1528 h 3051"/>
                <a:gd name="T46" fmla="*/ 0 w 33"/>
                <a:gd name="T47" fmla="*/ 1528 h 3051"/>
                <a:gd name="T48" fmla="*/ 0 w 33"/>
                <a:gd name="T49" fmla="*/ 1523 h 3051"/>
                <a:gd name="T50" fmla="*/ 0 w 33"/>
                <a:gd name="T51" fmla="*/ 1142 h 3051"/>
                <a:gd name="T52" fmla="*/ 33 w 33"/>
                <a:gd name="T53" fmla="*/ 1142 h 3051"/>
                <a:gd name="T54" fmla="*/ 33 w 33"/>
                <a:gd name="T55" fmla="*/ 1147 h 3051"/>
                <a:gd name="T56" fmla="*/ 0 w 33"/>
                <a:gd name="T57" fmla="*/ 1147 h 3051"/>
                <a:gd name="T58" fmla="*/ 0 w 33"/>
                <a:gd name="T59" fmla="*/ 1142 h 3051"/>
                <a:gd name="T60" fmla="*/ 0 w 33"/>
                <a:gd name="T61" fmla="*/ 761 h 3051"/>
                <a:gd name="T62" fmla="*/ 33 w 33"/>
                <a:gd name="T63" fmla="*/ 761 h 3051"/>
                <a:gd name="T64" fmla="*/ 33 w 33"/>
                <a:gd name="T65" fmla="*/ 767 h 3051"/>
                <a:gd name="T66" fmla="*/ 0 w 33"/>
                <a:gd name="T67" fmla="*/ 767 h 3051"/>
                <a:gd name="T68" fmla="*/ 0 w 33"/>
                <a:gd name="T69" fmla="*/ 761 h 3051"/>
                <a:gd name="T70" fmla="*/ 0 w 33"/>
                <a:gd name="T71" fmla="*/ 380 h 3051"/>
                <a:gd name="T72" fmla="*/ 33 w 33"/>
                <a:gd name="T73" fmla="*/ 380 h 3051"/>
                <a:gd name="T74" fmla="*/ 33 w 33"/>
                <a:gd name="T75" fmla="*/ 386 h 3051"/>
                <a:gd name="T76" fmla="*/ 0 w 33"/>
                <a:gd name="T77" fmla="*/ 386 h 3051"/>
                <a:gd name="T78" fmla="*/ 0 w 33"/>
                <a:gd name="T79" fmla="*/ 380 h 3051"/>
                <a:gd name="T80" fmla="*/ 0 w 33"/>
                <a:gd name="T81" fmla="*/ 0 h 3051"/>
                <a:gd name="T82" fmla="*/ 33 w 33"/>
                <a:gd name="T83" fmla="*/ 0 h 3051"/>
                <a:gd name="T84" fmla="*/ 33 w 33"/>
                <a:gd name="T85" fmla="*/ 6 h 3051"/>
                <a:gd name="T86" fmla="*/ 0 w 33"/>
                <a:gd name="T87" fmla="*/ 6 h 3051"/>
                <a:gd name="T88" fmla="*/ 0 w 33"/>
                <a:gd name="T89" fmla="*/ 0 h 30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3" h="3051">
                  <a:moveTo>
                    <a:pt x="0" y="3045"/>
                  </a:moveTo>
                  <a:lnTo>
                    <a:pt x="33" y="3045"/>
                  </a:lnTo>
                  <a:lnTo>
                    <a:pt x="33" y="3051"/>
                  </a:lnTo>
                  <a:lnTo>
                    <a:pt x="0" y="3051"/>
                  </a:lnTo>
                  <a:lnTo>
                    <a:pt x="0" y="3045"/>
                  </a:lnTo>
                  <a:close/>
                  <a:moveTo>
                    <a:pt x="0" y="2664"/>
                  </a:moveTo>
                  <a:lnTo>
                    <a:pt x="33" y="2664"/>
                  </a:lnTo>
                  <a:lnTo>
                    <a:pt x="33" y="2670"/>
                  </a:lnTo>
                  <a:lnTo>
                    <a:pt x="0" y="2670"/>
                  </a:lnTo>
                  <a:lnTo>
                    <a:pt x="0" y="2664"/>
                  </a:lnTo>
                  <a:close/>
                  <a:moveTo>
                    <a:pt x="0" y="2285"/>
                  </a:moveTo>
                  <a:lnTo>
                    <a:pt x="33" y="2285"/>
                  </a:lnTo>
                  <a:lnTo>
                    <a:pt x="33" y="2290"/>
                  </a:lnTo>
                  <a:lnTo>
                    <a:pt x="0" y="2290"/>
                  </a:lnTo>
                  <a:lnTo>
                    <a:pt x="0" y="2285"/>
                  </a:lnTo>
                  <a:close/>
                  <a:moveTo>
                    <a:pt x="0" y="1904"/>
                  </a:moveTo>
                  <a:lnTo>
                    <a:pt x="33" y="1904"/>
                  </a:lnTo>
                  <a:lnTo>
                    <a:pt x="33" y="1909"/>
                  </a:lnTo>
                  <a:lnTo>
                    <a:pt x="0" y="1909"/>
                  </a:lnTo>
                  <a:lnTo>
                    <a:pt x="0" y="1904"/>
                  </a:lnTo>
                  <a:close/>
                  <a:moveTo>
                    <a:pt x="0" y="1523"/>
                  </a:moveTo>
                  <a:lnTo>
                    <a:pt x="33" y="1523"/>
                  </a:lnTo>
                  <a:lnTo>
                    <a:pt x="33" y="1528"/>
                  </a:lnTo>
                  <a:lnTo>
                    <a:pt x="0" y="1528"/>
                  </a:lnTo>
                  <a:lnTo>
                    <a:pt x="0" y="1523"/>
                  </a:lnTo>
                  <a:close/>
                  <a:moveTo>
                    <a:pt x="0" y="1142"/>
                  </a:moveTo>
                  <a:lnTo>
                    <a:pt x="33" y="1142"/>
                  </a:lnTo>
                  <a:lnTo>
                    <a:pt x="33" y="1147"/>
                  </a:lnTo>
                  <a:lnTo>
                    <a:pt x="0" y="1147"/>
                  </a:lnTo>
                  <a:lnTo>
                    <a:pt x="0" y="1142"/>
                  </a:lnTo>
                  <a:close/>
                  <a:moveTo>
                    <a:pt x="0" y="761"/>
                  </a:moveTo>
                  <a:lnTo>
                    <a:pt x="33" y="761"/>
                  </a:lnTo>
                  <a:lnTo>
                    <a:pt x="33" y="767"/>
                  </a:lnTo>
                  <a:lnTo>
                    <a:pt x="0" y="767"/>
                  </a:lnTo>
                  <a:lnTo>
                    <a:pt x="0" y="761"/>
                  </a:lnTo>
                  <a:close/>
                  <a:moveTo>
                    <a:pt x="0" y="380"/>
                  </a:moveTo>
                  <a:lnTo>
                    <a:pt x="33" y="380"/>
                  </a:lnTo>
                  <a:lnTo>
                    <a:pt x="33" y="386"/>
                  </a:lnTo>
                  <a:lnTo>
                    <a:pt x="0" y="386"/>
                  </a:lnTo>
                  <a:lnTo>
                    <a:pt x="0" y="380"/>
                  </a:lnTo>
                  <a:close/>
                  <a:moveTo>
                    <a:pt x="0" y="0"/>
                  </a:moveTo>
                  <a:lnTo>
                    <a:pt x="33" y="0"/>
                  </a:lnTo>
                  <a:lnTo>
                    <a:pt x="33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66" y="3883"/>
              <a:ext cx="5010" cy="6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463" y="3886"/>
              <a:ext cx="5016" cy="28"/>
            </a:xfrm>
            <a:custGeom>
              <a:avLst/>
              <a:gdLst>
                <a:gd name="T0" fmla="*/ 48 w 5016"/>
                <a:gd name="T1" fmla="*/ 0 h 28"/>
                <a:gd name="T2" fmla="*/ 142 w 5016"/>
                <a:gd name="T3" fmla="*/ 28 h 28"/>
                <a:gd name="T4" fmla="*/ 242 w 5016"/>
                <a:gd name="T5" fmla="*/ 28 h 28"/>
                <a:gd name="T6" fmla="*/ 337 w 5016"/>
                <a:gd name="T7" fmla="*/ 0 h 28"/>
                <a:gd name="T8" fmla="*/ 383 w 5016"/>
                <a:gd name="T9" fmla="*/ 0 h 28"/>
                <a:gd name="T10" fmla="*/ 473 w 5016"/>
                <a:gd name="T11" fmla="*/ 0 h 28"/>
                <a:gd name="T12" fmla="*/ 567 w 5016"/>
                <a:gd name="T13" fmla="*/ 28 h 28"/>
                <a:gd name="T14" fmla="*/ 667 w 5016"/>
                <a:gd name="T15" fmla="*/ 28 h 28"/>
                <a:gd name="T16" fmla="*/ 762 w 5016"/>
                <a:gd name="T17" fmla="*/ 0 h 28"/>
                <a:gd name="T18" fmla="*/ 809 w 5016"/>
                <a:gd name="T19" fmla="*/ 0 h 28"/>
                <a:gd name="T20" fmla="*/ 898 w 5016"/>
                <a:gd name="T21" fmla="*/ 0 h 28"/>
                <a:gd name="T22" fmla="*/ 993 w 5016"/>
                <a:gd name="T23" fmla="*/ 28 h 28"/>
                <a:gd name="T24" fmla="*/ 1093 w 5016"/>
                <a:gd name="T25" fmla="*/ 28 h 28"/>
                <a:gd name="T26" fmla="*/ 1187 w 5016"/>
                <a:gd name="T27" fmla="*/ 0 h 28"/>
                <a:gd name="T28" fmla="*/ 1234 w 5016"/>
                <a:gd name="T29" fmla="*/ 0 h 28"/>
                <a:gd name="T30" fmla="*/ 1323 w 5016"/>
                <a:gd name="T31" fmla="*/ 0 h 28"/>
                <a:gd name="T32" fmla="*/ 1418 w 5016"/>
                <a:gd name="T33" fmla="*/ 28 h 28"/>
                <a:gd name="T34" fmla="*/ 1518 w 5016"/>
                <a:gd name="T35" fmla="*/ 28 h 28"/>
                <a:gd name="T36" fmla="*/ 1612 w 5016"/>
                <a:gd name="T37" fmla="*/ 0 h 28"/>
                <a:gd name="T38" fmla="*/ 1660 w 5016"/>
                <a:gd name="T39" fmla="*/ 0 h 28"/>
                <a:gd name="T40" fmla="*/ 1749 w 5016"/>
                <a:gd name="T41" fmla="*/ 0 h 28"/>
                <a:gd name="T42" fmla="*/ 1844 w 5016"/>
                <a:gd name="T43" fmla="*/ 28 h 28"/>
                <a:gd name="T44" fmla="*/ 1944 w 5016"/>
                <a:gd name="T45" fmla="*/ 28 h 28"/>
                <a:gd name="T46" fmla="*/ 2038 w 5016"/>
                <a:gd name="T47" fmla="*/ 0 h 28"/>
                <a:gd name="T48" fmla="*/ 2085 w 5016"/>
                <a:gd name="T49" fmla="*/ 0 h 28"/>
                <a:gd name="T50" fmla="*/ 2174 w 5016"/>
                <a:gd name="T51" fmla="*/ 0 h 28"/>
                <a:gd name="T52" fmla="*/ 2269 w 5016"/>
                <a:gd name="T53" fmla="*/ 28 h 28"/>
                <a:gd name="T54" fmla="*/ 2369 w 5016"/>
                <a:gd name="T55" fmla="*/ 28 h 28"/>
                <a:gd name="T56" fmla="*/ 2463 w 5016"/>
                <a:gd name="T57" fmla="*/ 0 h 28"/>
                <a:gd name="T58" fmla="*/ 2511 w 5016"/>
                <a:gd name="T59" fmla="*/ 0 h 28"/>
                <a:gd name="T60" fmla="*/ 2600 w 5016"/>
                <a:gd name="T61" fmla="*/ 0 h 28"/>
                <a:gd name="T62" fmla="*/ 2695 w 5016"/>
                <a:gd name="T63" fmla="*/ 28 h 28"/>
                <a:gd name="T64" fmla="*/ 2795 w 5016"/>
                <a:gd name="T65" fmla="*/ 28 h 28"/>
                <a:gd name="T66" fmla="*/ 2889 w 5016"/>
                <a:gd name="T67" fmla="*/ 0 h 28"/>
                <a:gd name="T68" fmla="*/ 2936 w 5016"/>
                <a:gd name="T69" fmla="*/ 0 h 28"/>
                <a:gd name="T70" fmla="*/ 3025 w 5016"/>
                <a:gd name="T71" fmla="*/ 0 h 28"/>
                <a:gd name="T72" fmla="*/ 3120 w 5016"/>
                <a:gd name="T73" fmla="*/ 28 h 28"/>
                <a:gd name="T74" fmla="*/ 3220 w 5016"/>
                <a:gd name="T75" fmla="*/ 28 h 28"/>
                <a:gd name="T76" fmla="*/ 3314 w 5016"/>
                <a:gd name="T77" fmla="*/ 0 h 28"/>
                <a:gd name="T78" fmla="*/ 3362 w 5016"/>
                <a:gd name="T79" fmla="*/ 0 h 28"/>
                <a:gd name="T80" fmla="*/ 3451 w 5016"/>
                <a:gd name="T81" fmla="*/ 0 h 28"/>
                <a:gd name="T82" fmla="*/ 3546 w 5016"/>
                <a:gd name="T83" fmla="*/ 28 h 28"/>
                <a:gd name="T84" fmla="*/ 3646 w 5016"/>
                <a:gd name="T85" fmla="*/ 28 h 28"/>
                <a:gd name="T86" fmla="*/ 3740 w 5016"/>
                <a:gd name="T87" fmla="*/ 0 h 28"/>
                <a:gd name="T88" fmla="*/ 3787 w 5016"/>
                <a:gd name="T89" fmla="*/ 0 h 28"/>
                <a:gd name="T90" fmla="*/ 3876 w 5016"/>
                <a:gd name="T91" fmla="*/ 0 h 28"/>
                <a:gd name="T92" fmla="*/ 3971 w 5016"/>
                <a:gd name="T93" fmla="*/ 28 h 28"/>
                <a:gd name="T94" fmla="*/ 4071 w 5016"/>
                <a:gd name="T95" fmla="*/ 28 h 28"/>
                <a:gd name="T96" fmla="*/ 4165 w 5016"/>
                <a:gd name="T97" fmla="*/ 0 h 28"/>
                <a:gd name="T98" fmla="*/ 4213 w 5016"/>
                <a:gd name="T99" fmla="*/ 0 h 28"/>
                <a:gd name="T100" fmla="*/ 4301 w 5016"/>
                <a:gd name="T101" fmla="*/ 0 h 28"/>
                <a:gd name="T102" fmla="*/ 4396 w 5016"/>
                <a:gd name="T103" fmla="*/ 28 h 28"/>
                <a:gd name="T104" fmla="*/ 4496 w 5016"/>
                <a:gd name="T105" fmla="*/ 28 h 28"/>
                <a:gd name="T106" fmla="*/ 4590 w 5016"/>
                <a:gd name="T107" fmla="*/ 0 h 28"/>
                <a:gd name="T108" fmla="*/ 4638 w 5016"/>
                <a:gd name="T109" fmla="*/ 0 h 28"/>
                <a:gd name="T110" fmla="*/ 4727 w 5016"/>
                <a:gd name="T111" fmla="*/ 0 h 28"/>
                <a:gd name="T112" fmla="*/ 4822 w 5016"/>
                <a:gd name="T113" fmla="*/ 28 h 28"/>
                <a:gd name="T114" fmla="*/ 4922 w 5016"/>
                <a:gd name="T115" fmla="*/ 28 h 28"/>
                <a:gd name="T116" fmla="*/ 5016 w 5016"/>
                <a:gd name="T11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016" h="28">
                  <a:moveTo>
                    <a:pt x="5" y="0"/>
                  </a:moveTo>
                  <a:lnTo>
                    <a:pt x="5" y="28"/>
                  </a:lnTo>
                  <a:lnTo>
                    <a:pt x="0" y="28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53" y="0"/>
                  </a:moveTo>
                  <a:lnTo>
                    <a:pt x="53" y="28"/>
                  </a:lnTo>
                  <a:lnTo>
                    <a:pt x="48" y="28"/>
                  </a:lnTo>
                  <a:lnTo>
                    <a:pt x="48" y="0"/>
                  </a:lnTo>
                  <a:lnTo>
                    <a:pt x="53" y="0"/>
                  </a:lnTo>
                  <a:close/>
                  <a:moveTo>
                    <a:pt x="100" y="0"/>
                  </a:moveTo>
                  <a:lnTo>
                    <a:pt x="100" y="28"/>
                  </a:lnTo>
                  <a:lnTo>
                    <a:pt x="94" y="28"/>
                  </a:lnTo>
                  <a:lnTo>
                    <a:pt x="94" y="0"/>
                  </a:lnTo>
                  <a:lnTo>
                    <a:pt x="100" y="0"/>
                  </a:lnTo>
                  <a:close/>
                  <a:moveTo>
                    <a:pt x="147" y="0"/>
                  </a:moveTo>
                  <a:lnTo>
                    <a:pt x="147" y="28"/>
                  </a:lnTo>
                  <a:lnTo>
                    <a:pt x="142" y="28"/>
                  </a:lnTo>
                  <a:lnTo>
                    <a:pt x="142" y="0"/>
                  </a:lnTo>
                  <a:lnTo>
                    <a:pt x="147" y="0"/>
                  </a:lnTo>
                  <a:close/>
                  <a:moveTo>
                    <a:pt x="194" y="0"/>
                  </a:moveTo>
                  <a:lnTo>
                    <a:pt x="194" y="28"/>
                  </a:lnTo>
                  <a:lnTo>
                    <a:pt x="189" y="28"/>
                  </a:lnTo>
                  <a:lnTo>
                    <a:pt x="189" y="0"/>
                  </a:lnTo>
                  <a:lnTo>
                    <a:pt x="194" y="0"/>
                  </a:lnTo>
                  <a:close/>
                  <a:moveTo>
                    <a:pt x="242" y="0"/>
                  </a:moveTo>
                  <a:lnTo>
                    <a:pt x="242" y="28"/>
                  </a:lnTo>
                  <a:lnTo>
                    <a:pt x="237" y="28"/>
                  </a:lnTo>
                  <a:lnTo>
                    <a:pt x="237" y="0"/>
                  </a:lnTo>
                  <a:lnTo>
                    <a:pt x="242" y="0"/>
                  </a:lnTo>
                  <a:close/>
                  <a:moveTo>
                    <a:pt x="289" y="0"/>
                  </a:moveTo>
                  <a:lnTo>
                    <a:pt x="289" y="28"/>
                  </a:lnTo>
                  <a:lnTo>
                    <a:pt x="284" y="28"/>
                  </a:lnTo>
                  <a:lnTo>
                    <a:pt x="284" y="0"/>
                  </a:lnTo>
                  <a:lnTo>
                    <a:pt x="289" y="0"/>
                  </a:lnTo>
                  <a:close/>
                  <a:moveTo>
                    <a:pt x="337" y="0"/>
                  </a:moveTo>
                  <a:lnTo>
                    <a:pt x="337" y="28"/>
                  </a:lnTo>
                  <a:lnTo>
                    <a:pt x="331" y="28"/>
                  </a:lnTo>
                  <a:lnTo>
                    <a:pt x="331" y="0"/>
                  </a:lnTo>
                  <a:lnTo>
                    <a:pt x="337" y="0"/>
                  </a:lnTo>
                  <a:close/>
                  <a:moveTo>
                    <a:pt x="383" y="0"/>
                  </a:moveTo>
                  <a:lnTo>
                    <a:pt x="383" y="28"/>
                  </a:lnTo>
                  <a:lnTo>
                    <a:pt x="378" y="28"/>
                  </a:lnTo>
                  <a:lnTo>
                    <a:pt x="378" y="0"/>
                  </a:lnTo>
                  <a:lnTo>
                    <a:pt x="383" y="0"/>
                  </a:lnTo>
                  <a:close/>
                  <a:moveTo>
                    <a:pt x="431" y="0"/>
                  </a:moveTo>
                  <a:lnTo>
                    <a:pt x="431" y="28"/>
                  </a:lnTo>
                  <a:lnTo>
                    <a:pt x="426" y="28"/>
                  </a:lnTo>
                  <a:lnTo>
                    <a:pt x="426" y="0"/>
                  </a:lnTo>
                  <a:lnTo>
                    <a:pt x="431" y="0"/>
                  </a:lnTo>
                  <a:close/>
                  <a:moveTo>
                    <a:pt x="478" y="0"/>
                  </a:moveTo>
                  <a:lnTo>
                    <a:pt x="478" y="28"/>
                  </a:lnTo>
                  <a:lnTo>
                    <a:pt x="473" y="28"/>
                  </a:lnTo>
                  <a:lnTo>
                    <a:pt x="473" y="0"/>
                  </a:lnTo>
                  <a:lnTo>
                    <a:pt x="478" y="0"/>
                  </a:lnTo>
                  <a:close/>
                  <a:moveTo>
                    <a:pt x="526" y="0"/>
                  </a:moveTo>
                  <a:lnTo>
                    <a:pt x="526" y="28"/>
                  </a:lnTo>
                  <a:lnTo>
                    <a:pt x="520" y="28"/>
                  </a:lnTo>
                  <a:lnTo>
                    <a:pt x="520" y="0"/>
                  </a:lnTo>
                  <a:lnTo>
                    <a:pt x="526" y="0"/>
                  </a:lnTo>
                  <a:close/>
                  <a:moveTo>
                    <a:pt x="572" y="0"/>
                  </a:moveTo>
                  <a:lnTo>
                    <a:pt x="572" y="28"/>
                  </a:lnTo>
                  <a:lnTo>
                    <a:pt x="567" y="28"/>
                  </a:lnTo>
                  <a:lnTo>
                    <a:pt x="567" y="0"/>
                  </a:lnTo>
                  <a:lnTo>
                    <a:pt x="572" y="0"/>
                  </a:lnTo>
                  <a:close/>
                  <a:moveTo>
                    <a:pt x="620" y="0"/>
                  </a:moveTo>
                  <a:lnTo>
                    <a:pt x="620" y="28"/>
                  </a:lnTo>
                  <a:lnTo>
                    <a:pt x="615" y="28"/>
                  </a:lnTo>
                  <a:lnTo>
                    <a:pt x="615" y="0"/>
                  </a:lnTo>
                  <a:lnTo>
                    <a:pt x="620" y="0"/>
                  </a:lnTo>
                  <a:close/>
                  <a:moveTo>
                    <a:pt x="667" y="0"/>
                  </a:moveTo>
                  <a:lnTo>
                    <a:pt x="667" y="28"/>
                  </a:lnTo>
                  <a:lnTo>
                    <a:pt x="662" y="28"/>
                  </a:lnTo>
                  <a:lnTo>
                    <a:pt x="662" y="0"/>
                  </a:lnTo>
                  <a:lnTo>
                    <a:pt x="667" y="0"/>
                  </a:lnTo>
                  <a:close/>
                  <a:moveTo>
                    <a:pt x="715" y="0"/>
                  </a:moveTo>
                  <a:lnTo>
                    <a:pt x="715" y="28"/>
                  </a:lnTo>
                  <a:lnTo>
                    <a:pt x="709" y="28"/>
                  </a:lnTo>
                  <a:lnTo>
                    <a:pt x="709" y="0"/>
                  </a:lnTo>
                  <a:lnTo>
                    <a:pt x="715" y="0"/>
                  </a:lnTo>
                  <a:close/>
                  <a:moveTo>
                    <a:pt x="762" y="0"/>
                  </a:moveTo>
                  <a:lnTo>
                    <a:pt x="762" y="28"/>
                  </a:lnTo>
                  <a:lnTo>
                    <a:pt x="756" y="28"/>
                  </a:lnTo>
                  <a:lnTo>
                    <a:pt x="756" y="0"/>
                  </a:lnTo>
                  <a:lnTo>
                    <a:pt x="762" y="0"/>
                  </a:lnTo>
                  <a:close/>
                  <a:moveTo>
                    <a:pt x="809" y="0"/>
                  </a:moveTo>
                  <a:lnTo>
                    <a:pt x="809" y="28"/>
                  </a:lnTo>
                  <a:lnTo>
                    <a:pt x="804" y="28"/>
                  </a:lnTo>
                  <a:lnTo>
                    <a:pt x="804" y="0"/>
                  </a:lnTo>
                  <a:lnTo>
                    <a:pt x="809" y="0"/>
                  </a:lnTo>
                  <a:close/>
                  <a:moveTo>
                    <a:pt x="856" y="0"/>
                  </a:moveTo>
                  <a:lnTo>
                    <a:pt x="856" y="28"/>
                  </a:lnTo>
                  <a:lnTo>
                    <a:pt x="851" y="28"/>
                  </a:lnTo>
                  <a:lnTo>
                    <a:pt x="851" y="0"/>
                  </a:lnTo>
                  <a:lnTo>
                    <a:pt x="856" y="0"/>
                  </a:lnTo>
                  <a:close/>
                  <a:moveTo>
                    <a:pt x="904" y="0"/>
                  </a:moveTo>
                  <a:lnTo>
                    <a:pt x="904" y="28"/>
                  </a:lnTo>
                  <a:lnTo>
                    <a:pt x="898" y="28"/>
                  </a:lnTo>
                  <a:lnTo>
                    <a:pt x="898" y="0"/>
                  </a:lnTo>
                  <a:lnTo>
                    <a:pt x="904" y="0"/>
                  </a:lnTo>
                  <a:close/>
                  <a:moveTo>
                    <a:pt x="951" y="0"/>
                  </a:moveTo>
                  <a:lnTo>
                    <a:pt x="951" y="28"/>
                  </a:lnTo>
                  <a:lnTo>
                    <a:pt x="945" y="28"/>
                  </a:lnTo>
                  <a:lnTo>
                    <a:pt x="945" y="0"/>
                  </a:lnTo>
                  <a:lnTo>
                    <a:pt x="951" y="0"/>
                  </a:lnTo>
                  <a:close/>
                  <a:moveTo>
                    <a:pt x="998" y="0"/>
                  </a:moveTo>
                  <a:lnTo>
                    <a:pt x="998" y="28"/>
                  </a:lnTo>
                  <a:lnTo>
                    <a:pt x="993" y="28"/>
                  </a:lnTo>
                  <a:lnTo>
                    <a:pt x="993" y="0"/>
                  </a:lnTo>
                  <a:lnTo>
                    <a:pt x="998" y="0"/>
                  </a:lnTo>
                  <a:close/>
                  <a:moveTo>
                    <a:pt x="1045" y="0"/>
                  </a:moveTo>
                  <a:lnTo>
                    <a:pt x="1045" y="28"/>
                  </a:lnTo>
                  <a:lnTo>
                    <a:pt x="1040" y="28"/>
                  </a:lnTo>
                  <a:lnTo>
                    <a:pt x="1040" y="0"/>
                  </a:lnTo>
                  <a:lnTo>
                    <a:pt x="1045" y="0"/>
                  </a:lnTo>
                  <a:close/>
                  <a:moveTo>
                    <a:pt x="1093" y="0"/>
                  </a:moveTo>
                  <a:lnTo>
                    <a:pt x="1093" y="28"/>
                  </a:lnTo>
                  <a:lnTo>
                    <a:pt x="1088" y="28"/>
                  </a:lnTo>
                  <a:lnTo>
                    <a:pt x="1088" y="0"/>
                  </a:lnTo>
                  <a:lnTo>
                    <a:pt x="1093" y="0"/>
                  </a:lnTo>
                  <a:close/>
                  <a:moveTo>
                    <a:pt x="1140" y="0"/>
                  </a:moveTo>
                  <a:lnTo>
                    <a:pt x="1140" y="28"/>
                  </a:lnTo>
                  <a:lnTo>
                    <a:pt x="1134" y="28"/>
                  </a:lnTo>
                  <a:lnTo>
                    <a:pt x="1134" y="0"/>
                  </a:lnTo>
                  <a:lnTo>
                    <a:pt x="1140" y="0"/>
                  </a:lnTo>
                  <a:close/>
                  <a:moveTo>
                    <a:pt x="1187" y="0"/>
                  </a:moveTo>
                  <a:lnTo>
                    <a:pt x="1187" y="28"/>
                  </a:lnTo>
                  <a:lnTo>
                    <a:pt x="1182" y="28"/>
                  </a:lnTo>
                  <a:lnTo>
                    <a:pt x="1182" y="0"/>
                  </a:lnTo>
                  <a:lnTo>
                    <a:pt x="1187" y="0"/>
                  </a:lnTo>
                  <a:close/>
                  <a:moveTo>
                    <a:pt x="1234" y="0"/>
                  </a:moveTo>
                  <a:lnTo>
                    <a:pt x="1234" y="28"/>
                  </a:lnTo>
                  <a:lnTo>
                    <a:pt x="1229" y="28"/>
                  </a:lnTo>
                  <a:lnTo>
                    <a:pt x="1229" y="0"/>
                  </a:lnTo>
                  <a:lnTo>
                    <a:pt x="1234" y="0"/>
                  </a:lnTo>
                  <a:close/>
                  <a:moveTo>
                    <a:pt x="1282" y="0"/>
                  </a:moveTo>
                  <a:lnTo>
                    <a:pt x="1282" y="28"/>
                  </a:lnTo>
                  <a:lnTo>
                    <a:pt x="1277" y="28"/>
                  </a:lnTo>
                  <a:lnTo>
                    <a:pt x="1277" y="0"/>
                  </a:lnTo>
                  <a:lnTo>
                    <a:pt x="1282" y="0"/>
                  </a:lnTo>
                  <a:close/>
                  <a:moveTo>
                    <a:pt x="1329" y="0"/>
                  </a:moveTo>
                  <a:lnTo>
                    <a:pt x="1329" y="28"/>
                  </a:lnTo>
                  <a:lnTo>
                    <a:pt x="1323" y="28"/>
                  </a:lnTo>
                  <a:lnTo>
                    <a:pt x="1323" y="0"/>
                  </a:lnTo>
                  <a:lnTo>
                    <a:pt x="1329" y="0"/>
                  </a:lnTo>
                  <a:close/>
                  <a:moveTo>
                    <a:pt x="1377" y="0"/>
                  </a:moveTo>
                  <a:lnTo>
                    <a:pt x="1377" y="28"/>
                  </a:lnTo>
                  <a:lnTo>
                    <a:pt x="1371" y="28"/>
                  </a:lnTo>
                  <a:lnTo>
                    <a:pt x="1371" y="0"/>
                  </a:lnTo>
                  <a:lnTo>
                    <a:pt x="1377" y="0"/>
                  </a:lnTo>
                  <a:close/>
                  <a:moveTo>
                    <a:pt x="1423" y="0"/>
                  </a:moveTo>
                  <a:lnTo>
                    <a:pt x="1423" y="28"/>
                  </a:lnTo>
                  <a:lnTo>
                    <a:pt x="1418" y="28"/>
                  </a:lnTo>
                  <a:lnTo>
                    <a:pt x="1418" y="0"/>
                  </a:lnTo>
                  <a:lnTo>
                    <a:pt x="1423" y="0"/>
                  </a:lnTo>
                  <a:close/>
                  <a:moveTo>
                    <a:pt x="1471" y="0"/>
                  </a:moveTo>
                  <a:lnTo>
                    <a:pt x="1471" y="28"/>
                  </a:lnTo>
                  <a:lnTo>
                    <a:pt x="1466" y="28"/>
                  </a:lnTo>
                  <a:lnTo>
                    <a:pt x="1466" y="0"/>
                  </a:lnTo>
                  <a:lnTo>
                    <a:pt x="1471" y="0"/>
                  </a:lnTo>
                  <a:close/>
                  <a:moveTo>
                    <a:pt x="1518" y="0"/>
                  </a:moveTo>
                  <a:lnTo>
                    <a:pt x="1518" y="28"/>
                  </a:lnTo>
                  <a:lnTo>
                    <a:pt x="1513" y="28"/>
                  </a:lnTo>
                  <a:lnTo>
                    <a:pt x="1513" y="0"/>
                  </a:lnTo>
                  <a:lnTo>
                    <a:pt x="1518" y="0"/>
                  </a:lnTo>
                  <a:close/>
                  <a:moveTo>
                    <a:pt x="1566" y="0"/>
                  </a:moveTo>
                  <a:lnTo>
                    <a:pt x="1566" y="28"/>
                  </a:lnTo>
                  <a:lnTo>
                    <a:pt x="1560" y="28"/>
                  </a:lnTo>
                  <a:lnTo>
                    <a:pt x="1560" y="0"/>
                  </a:lnTo>
                  <a:lnTo>
                    <a:pt x="1566" y="0"/>
                  </a:lnTo>
                  <a:close/>
                  <a:moveTo>
                    <a:pt x="1612" y="0"/>
                  </a:moveTo>
                  <a:lnTo>
                    <a:pt x="1612" y="28"/>
                  </a:lnTo>
                  <a:lnTo>
                    <a:pt x="1607" y="28"/>
                  </a:lnTo>
                  <a:lnTo>
                    <a:pt x="1607" y="0"/>
                  </a:lnTo>
                  <a:lnTo>
                    <a:pt x="1612" y="0"/>
                  </a:lnTo>
                  <a:close/>
                  <a:moveTo>
                    <a:pt x="1660" y="0"/>
                  </a:moveTo>
                  <a:lnTo>
                    <a:pt x="1660" y="28"/>
                  </a:lnTo>
                  <a:lnTo>
                    <a:pt x="1655" y="28"/>
                  </a:lnTo>
                  <a:lnTo>
                    <a:pt x="1655" y="0"/>
                  </a:lnTo>
                  <a:lnTo>
                    <a:pt x="1660" y="0"/>
                  </a:lnTo>
                  <a:close/>
                  <a:moveTo>
                    <a:pt x="1707" y="0"/>
                  </a:moveTo>
                  <a:lnTo>
                    <a:pt x="1707" y="28"/>
                  </a:lnTo>
                  <a:lnTo>
                    <a:pt x="1702" y="28"/>
                  </a:lnTo>
                  <a:lnTo>
                    <a:pt x="1702" y="0"/>
                  </a:lnTo>
                  <a:lnTo>
                    <a:pt x="1707" y="0"/>
                  </a:lnTo>
                  <a:close/>
                  <a:moveTo>
                    <a:pt x="1755" y="0"/>
                  </a:moveTo>
                  <a:lnTo>
                    <a:pt x="1755" y="28"/>
                  </a:lnTo>
                  <a:lnTo>
                    <a:pt x="1749" y="28"/>
                  </a:lnTo>
                  <a:lnTo>
                    <a:pt x="1749" y="0"/>
                  </a:lnTo>
                  <a:lnTo>
                    <a:pt x="1755" y="0"/>
                  </a:lnTo>
                  <a:close/>
                  <a:moveTo>
                    <a:pt x="1802" y="0"/>
                  </a:moveTo>
                  <a:lnTo>
                    <a:pt x="1802" y="28"/>
                  </a:lnTo>
                  <a:lnTo>
                    <a:pt x="1796" y="28"/>
                  </a:lnTo>
                  <a:lnTo>
                    <a:pt x="1796" y="0"/>
                  </a:lnTo>
                  <a:lnTo>
                    <a:pt x="1802" y="0"/>
                  </a:lnTo>
                  <a:close/>
                  <a:moveTo>
                    <a:pt x="1849" y="0"/>
                  </a:moveTo>
                  <a:lnTo>
                    <a:pt x="1849" y="28"/>
                  </a:lnTo>
                  <a:lnTo>
                    <a:pt x="1844" y="28"/>
                  </a:lnTo>
                  <a:lnTo>
                    <a:pt x="1844" y="0"/>
                  </a:lnTo>
                  <a:lnTo>
                    <a:pt x="1849" y="0"/>
                  </a:lnTo>
                  <a:close/>
                  <a:moveTo>
                    <a:pt x="1896" y="0"/>
                  </a:moveTo>
                  <a:lnTo>
                    <a:pt x="1896" y="28"/>
                  </a:lnTo>
                  <a:lnTo>
                    <a:pt x="1891" y="28"/>
                  </a:lnTo>
                  <a:lnTo>
                    <a:pt x="1891" y="0"/>
                  </a:lnTo>
                  <a:lnTo>
                    <a:pt x="1896" y="0"/>
                  </a:lnTo>
                  <a:close/>
                  <a:moveTo>
                    <a:pt x="1944" y="0"/>
                  </a:moveTo>
                  <a:lnTo>
                    <a:pt x="1944" y="28"/>
                  </a:lnTo>
                  <a:lnTo>
                    <a:pt x="1938" y="28"/>
                  </a:lnTo>
                  <a:lnTo>
                    <a:pt x="1938" y="0"/>
                  </a:lnTo>
                  <a:lnTo>
                    <a:pt x="1944" y="0"/>
                  </a:lnTo>
                  <a:close/>
                  <a:moveTo>
                    <a:pt x="1991" y="0"/>
                  </a:moveTo>
                  <a:lnTo>
                    <a:pt x="1991" y="28"/>
                  </a:lnTo>
                  <a:lnTo>
                    <a:pt x="1985" y="28"/>
                  </a:lnTo>
                  <a:lnTo>
                    <a:pt x="1985" y="0"/>
                  </a:lnTo>
                  <a:lnTo>
                    <a:pt x="1991" y="0"/>
                  </a:lnTo>
                  <a:close/>
                  <a:moveTo>
                    <a:pt x="2038" y="0"/>
                  </a:moveTo>
                  <a:lnTo>
                    <a:pt x="2038" y="28"/>
                  </a:lnTo>
                  <a:lnTo>
                    <a:pt x="2033" y="28"/>
                  </a:lnTo>
                  <a:lnTo>
                    <a:pt x="2033" y="0"/>
                  </a:lnTo>
                  <a:lnTo>
                    <a:pt x="2038" y="0"/>
                  </a:lnTo>
                  <a:close/>
                  <a:moveTo>
                    <a:pt x="2085" y="0"/>
                  </a:moveTo>
                  <a:lnTo>
                    <a:pt x="2085" y="28"/>
                  </a:lnTo>
                  <a:lnTo>
                    <a:pt x="2080" y="28"/>
                  </a:lnTo>
                  <a:lnTo>
                    <a:pt x="2080" y="0"/>
                  </a:lnTo>
                  <a:lnTo>
                    <a:pt x="2085" y="0"/>
                  </a:lnTo>
                  <a:close/>
                  <a:moveTo>
                    <a:pt x="2133" y="0"/>
                  </a:moveTo>
                  <a:lnTo>
                    <a:pt x="2133" y="28"/>
                  </a:lnTo>
                  <a:lnTo>
                    <a:pt x="2128" y="28"/>
                  </a:lnTo>
                  <a:lnTo>
                    <a:pt x="2128" y="0"/>
                  </a:lnTo>
                  <a:lnTo>
                    <a:pt x="2133" y="0"/>
                  </a:lnTo>
                  <a:close/>
                  <a:moveTo>
                    <a:pt x="2180" y="0"/>
                  </a:moveTo>
                  <a:lnTo>
                    <a:pt x="2180" y="28"/>
                  </a:lnTo>
                  <a:lnTo>
                    <a:pt x="2174" y="28"/>
                  </a:lnTo>
                  <a:lnTo>
                    <a:pt x="2174" y="0"/>
                  </a:lnTo>
                  <a:lnTo>
                    <a:pt x="2180" y="0"/>
                  </a:lnTo>
                  <a:close/>
                  <a:moveTo>
                    <a:pt x="2227" y="0"/>
                  </a:moveTo>
                  <a:lnTo>
                    <a:pt x="2227" y="28"/>
                  </a:lnTo>
                  <a:lnTo>
                    <a:pt x="2222" y="28"/>
                  </a:lnTo>
                  <a:lnTo>
                    <a:pt x="2222" y="0"/>
                  </a:lnTo>
                  <a:lnTo>
                    <a:pt x="2227" y="0"/>
                  </a:lnTo>
                  <a:close/>
                  <a:moveTo>
                    <a:pt x="2274" y="0"/>
                  </a:moveTo>
                  <a:lnTo>
                    <a:pt x="2274" y="28"/>
                  </a:lnTo>
                  <a:lnTo>
                    <a:pt x="2269" y="28"/>
                  </a:lnTo>
                  <a:lnTo>
                    <a:pt x="2269" y="0"/>
                  </a:lnTo>
                  <a:lnTo>
                    <a:pt x="2274" y="0"/>
                  </a:lnTo>
                  <a:close/>
                  <a:moveTo>
                    <a:pt x="2322" y="0"/>
                  </a:moveTo>
                  <a:lnTo>
                    <a:pt x="2322" y="28"/>
                  </a:lnTo>
                  <a:lnTo>
                    <a:pt x="2317" y="28"/>
                  </a:lnTo>
                  <a:lnTo>
                    <a:pt x="2317" y="0"/>
                  </a:lnTo>
                  <a:lnTo>
                    <a:pt x="2322" y="0"/>
                  </a:lnTo>
                  <a:close/>
                  <a:moveTo>
                    <a:pt x="2369" y="0"/>
                  </a:moveTo>
                  <a:lnTo>
                    <a:pt x="2369" y="28"/>
                  </a:lnTo>
                  <a:lnTo>
                    <a:pt x="2363" y="28"/>
                  </a:lnTo>
                  <a:lnTo>
                    <a:pt x="2363" y="0"/>
                  </a:lnTo>
                  <a:lnTo>
                    <a:pt x="2369" y="0"/>
                  </a:lnTo>
                  <a:close/>
                  <a:moveTo>
                    <a:pt x="2417" y="0"/>
                  </a:moveTo>
                  <a:lnTo>
                    <a:pt x="2417" y="28"/>
                  </a:lnTo>
                  <a:lnTo>
                    <a:pt x="2411" y="28"/>
                  </a:lnTo>
                  <a:lnTo>
                    <a:pt x="2411" y="0"/>
                  </a:lnTo>
                  <a:lnTo>
                    <a:pt x="2417" y="0"/>
                  </a:lnTo>
                  <a:close/>
                  <a:moveTo>
                    <a:pt x="2463" y="0"/>
                  </a:moveTo>
                  <a:lnTo>
                    <a:pt x="2463" y="28"/>
                  </a:lnTo>
                  <a:lnTo>
                    <a:pt x="2458" y="28"/>
                  </a:lnTo>
                  <a:lnTo>
                    <a:pt x="2458" y="0"/>
                  </a:lnTo>
                  <a:lnTo>
                    <a:pt x="2463" y="0"/>
                  </a:lnTo>
                  <a:close/>
                  <a:moveTo>
                    <a:pt x="2511" y="0"/>
                  </a:moveTo>
                  <a:lnTo>
                    <a:pt x="2511" y="28"/>
                  </a:lnTo>
                  <a:lnTo>
                    <a:pt x="2506" y="28"/>
                  </a:lnTo>
                  <a:lnTo>
                    <a:pt x="2506" y="0"/>
                  </a:lnTo>
                  <a:lnTo>
                    <a:pt x="2511" y="0"/>
                  </a:lnTo>
                  <a:close/>
                  <a:moveTo>
                    <a:pt x="2558" y="0"/>
                  </a:moveTo>
                  <a:lnTo>
                    <a:pt x="2558" y="28"/>
                  </a:lnTo>
                  <a:lnTo>
                    <a:pt x="2553" y="28"/>
                  </a:lnTo>
                  <a:lnTo>
                    <a:pt x="2553" y="0"/>
                  </a:lnTo>
                  <a:lnTo>
                    <a:pt x="2558" y="0"/>
                  </a:lnTo>
                  <a:close/>
                  <a:moveTo>
                    <a:pt x="2606" y="0"/>
                  </a:moveTo>
                  <a:lnTo>
                    <a:pt x="2606" y="28"/>
                  </a:lnTo>
                  <a:lnTo>
                    <a:pt x="2600" y="28"/>
                  </a:lnTo>
                  <a:lnTo>
                    <a:pt x="2600" y="0"/>
                  </a:lnTo>
                  <a:lnTo>
                    <a:pt x="2606" y="0"/>
                  </a:lnTo>
                  <a:close/>
                  <a:moveTo>
                    <a:pt x="2652" y="0"/>
                  </a:moveTo>
                  <a:lnTo>
                    <a:pt x="2652" y="28"/>
                  </a:lnTo>
                  <a:lnTo>
                    <a:pt x="2647" y="28"/>
                  </a:lnTo>
                  <a:lnTo>
                    <a:pt x="2647" y="0"/>
                  </a:lnTo>
                  <a:lnTo>
                    <a:pt x="2652" y="0"/>
                  </a:lnTo>
                  <a:close/>
                  <a:moveTo>
                    <a:pt x="2700" y="0"/>
                  </a:moveTo>
                  <a:lnTo>
                    <a:pt x="2700" y="28"/>
                  </a:lnTo>
                  <a:lnTo>
                    <a:pt x="2695" y="28"/>
                  </a:lnTo>
                  <a:lnTo>
                    <a:pt x="2695" y="0"/>
                  </a:lnTo>
                  <a:lnTo>
                    <a:pt x="2700" y="0"/>
                  </a:lnTo>
                  <a:close/>
                  <a:moveTo>
                    <a:pt x="2747" y="0"/>
                  </a:moveTo>
                  <a:lnTo>
                    <a:pt x="2747" y="28"/>
                  </a:lnTo>
                  <a:lnTo>
                    <a:pt x="2742" y="28"/>
                  </a:lnTo>
                  <a:lnTo>
                    <a:pt x="2742" y="0"/>
                  </a:lnTo>
                  <a:lnTo>
                    <a:pt x="2747" y="0"/>
                  </a:lnTo>
                  <a:close/>
                  <a:moveTo>
                    <a:pt x="2795" y="0"/>
                  </a:moveTo>
                  <a:lnTo>
                    <a:pt x="2795" y="28"/>
                  </a:lnTo>
                  <a:lnTo>
                    <a:pt x="2789" y="28"/>
                  </a:lnTo>
                  <a:lnTo>
                    <a:pt x="2789" y="0"/>
                  </a:lnTo>
                  <a:lnTo>
                    <a:pt x="2795" y="0"/>
                  </a:lnTo>
                  <a:close/>
                  <a:moveTo>
                    <a:pt x="2842" y="0"/>
                  </a:moveTo>
                  <a:lnTo>
                    <a:pt x="2842" y="28"/>
                  </a:lnTo>
                  <a:lnTo>
                    <a:pt x="2836" y="28"/>
                  </a:lnTo>
                  <a:lnTo>
                    <a:pt x="2836" y="0"/>
                  </a:lnTo>
                  <a:lnTo>
                    <a:pt x="2842" y="0"/>
                  </a:lnTo>
                  <a:close/>
                  <a:moveTo>
                    <a:pt x="2889" y="0"/>
                  </a:moveTo>
                  <a:lnTo>
                    <a:pt x="2889" y="28"/>
                  </a:lnTo>
                  <a:lnTo>
                    <a:pt x="2884" y="28"/>
                  </a:lnTo>
                  <a:lnTo>
                    <a:pt x="2884" y="0"/>
                  </a:lnTo>
                  <a:lnTo>
                    <a:pt x="2889" y="0"/>
                  </a:lnTo>
                  <a:close/>
                  <a:moveTo>
                    <a:pt x="2936" y="0"/>
                  </a:moveTo>
                  <a:lnTo>
                    <a:pt x="2936" y="28"/>
                  </a:lnTo>
                  <a:lnTo>
                    <a:pt x="2931" y="28"/>
                  </a:lnTo>
                  <a:lnTo>
                    <a:pt x="2931" y="0"/>
                  </a:lnTo>
                  <a:lnTo>
                    <a:pt x="2936" y="0"/>
                  </a:lnTo>
                  <a:close/>
                  <a:moveTo>
                    <a:pt x="2984" y="0"/>
                  </a:moveTo>
                  <a:lnTo>
                    <a:pt x="2984" y="28"/>
                  </a:lnTo>
                  <a:lnTo>
                    <a:pt x="2978" y="28"/>
                  </a:lnTo>
                  <a:lnTo>
                    <a:pt x="2978" y="0"/>
                  </a:lnTo>
                  <a:lnTo>
                    <a:pt x="2984" y="0"/>
                  </a:lnTo>
                  <a:close/>
                  <a:moveTo>
                    <a:pt x="3031" y="0"/>
                  </a:moveTo>
                  <a:lnTo>
                    <a:pt x="3031" y="28"/>
                  </a:lnTo>
                  <a:lnTo>
                    <a:pt x="3025" y="28"/>
                  </a:lnTo>
                  <a:lnTo>
                    <a:pt x="3025" y="0"/>
                  </a:lnTo>
                  <a:lnTo>
                    <a:pt x="3031" y="0"/>
                  </a:lnTo>
                  <a:close/>
                  <a:moveTo>
                    <a:pt x="3078" y="0"/>
                  </a:moveTo>
                  <a:lnTo>
                    <a:pt x="3078" y="28"/>
                  </a:lnTo>
                  <a:lnTo>
                    <a:pt x="3073" y="28"/>
                  </a:lnTo>
                  <a:lnTo>
                    <a:pt x="3073" y="0"/>
                  </a:lnTo>
                  <a:lnTo>
                    <a:pt x="3078" y="0"/>
                  </a:lnTo>
                  <a:close/>
                  <a:moveTo>
                    <a:pt x="3125" y="0"/>
                  </a:moveTo>
                  <a:lnTo>
                    <a:pt x="3125" y="28"/>
                  </a:lnTo>
                  <a:lnTo>
                    <a:pt x="3120" y="28"/>
                  </a:lnTo>
                  <a:lnTo>
                    <a:pt x="3120" y="0"/>
                  </a:lnTo>
                  <a:lnTo>
                    <a:pt x="3125" y="0"/>
                  </a:lnTo>
                  <a:close/>
                  <a:moveTo>
                    <a:pt x="3173" y="0"/>
                  </a:moveTo>
                  <a:lnTo>
                    <a:pt x="3173" y="28"/>
                  </a:lnTo>
                  <a:lnTo>
                    <a:pt x="3168" y="28"/>
                  </a:lnTo>
                  <a:lnTo>
                    <a:pt x="3168" y="0"/>
                  </a:lnTo>
                  <a:lnTo>
                    <a:pt x="3173" y="0"/>
                  </a:lnTo>
                  <a:close/>
                  <a:moveTo>
                    <a:pt x="3220" y="0"/>
                  </a:moveTo>
                  <a:lnTo>
                    <a:pt x="3220" y="28"/>
                  </a:lnTo>
                  <a:lnTo>
                    <a:pt x="3214" y="28"/>
                  </a:lnTo>
                  <a:lnTo>
                    <a:pt x="3214" y="0"/>
                  </a:lnTo>
                  <a:lnTo>
                    <a:pt x="3220" y="0"/>
                  </a:lnTo>
                  <a:close/>
                  <a:moveTo>
                    <a:pt x="3267" y="0"/>
                  </a:moveTo>
                  <a:lnTo>
                    <a:pt x="3267" y="28"/>
                  </a:lnTo>
                  <a:lnTo>
                    <a:pt x="3262" y="28"/>
                  </a:lnTo>
                  <a:lnTo>
                    <a:pt x="3262" y="0"/>
                  </a:lnTo>
                  <a:lnTo>
                    <a:pt x="3267" y="0"/>
                  </a:lnTo>
                  <a:close/>
                  <a:moveTo>
                    <a:pt x="3314" y="0"/>
                  </a:moveTo>
                  <a:lnTo>
                    <a:pt x="3314" y="28"/>
                  </a:lnTo>
                  <a:lnTo>
                    <a:pt x="3309" y="28"/>
                  </a:lnTo>
                  <a:lnTo>
                    <a:pt x="3309" y="0"/>
                  </a:lnTo>
                  <a:lnTo>
                    <a:pt x="3314" y="0"/>
                  </a:lnTo>
                  <a:close/>
                  <a:moveTo>
                    <a:pt x="3362" y="0"/>
                  </a:moveTo>
                  <a:lnTo>
                    <a:pt x="3362" y="28"/>
                  </a:lnTo>
                  <a:lnTo>
                    <a:pt x="3357" y="28"/>
                  </a:lnTo>
                  <a:lnTo>
                    <a:pt x="3357" y="0"/>
                  </a:lnTo>
                  <a:lnTo>
                    <a:pt x="3362" y="0"/>
                  </a:lnTo>
                  <a:close/>
                  <a:moveTo>
                    <a:pt x="3409" y="0"/>
                  </a:moveTo>
                  <a:lnTo>
                    <a:pt x="3409" y="28"/>
                  </a:lnTo>
                  <a:lnTo>
                    <a:pt x="3403" y="28"/>
                  </a:lnTo>
                  <a:lnTo>
                    <a:pt x="3403" y="0"/>
                  </a:lnTo>
                  <a:lnTo>
                    <a:pt x="3409" y="0"/>
                  </a:lnTo>
                  <a:close/>
                  <a:moveTo>
                    <a:pt x="3457" y="0"/>
                  </a:moveTo>
                  <a:lnTo>
                    <a:pt x="3457" y="28"/>
                  </a:lnTo>
                  <a:lnTo>
                    <a:pt x="3451" y="28"/>
                  </a:lnTo>
                  <a:lnTo>
                    <a:pt x="3451" y="0"/>
                  </a:lnTo>
                  <a:lnTo>
                    <a:pt x="3457" y="0"/>
                  </a:lnTo>
                  <a:close/>
                  <a:moveTo>
                    <a:pt x="3503" y="0"/>
                  </a:moveTo>
                  <a:lnTo>
                    <a:pt x="3503" y="28"/>
                  </a:lnTo>
                  <a:lnTo>
                    <a:pt x="3498" y="28"/>
                  </a:lnTo>
                  <a:lnTo>
                    <a:pt x="3498" y="0"/>
                  </a:lnTo>
                  <a:lnTo>
                    <a:pt x="3503" y="0"/>
                  </a:lnTo>
                  <a:close/>
                  <a:moveTo>
                    <a:pt x="3551" y="0"/>
                  </a:moveTo>
                  <a:lnTo>
                    <a:pt x="3551" y="28"/>
                  </a:lnTo>
                  <a:lnTo>
                    <a:pt x="3546" y="28"/>
                  </a:lnTo>
                  <a:lnTo>
                    <a:pt x="3546" y="0"/>
                  </a:lnTo>
                  <a:lnTo>
                    <a:pt x="3551" y="0"/>
                  </a:lnTo>
                  <a:close/>
                  <a:moveTo>
                    <a:pt x="3598" y="0"/>
                  </a:moveTo>
                  <a:lnTo>
                    <a:pt x="3598" y="28"/>
                  </a:lnTo>
                  <a:lnTo>
                    <a:pt x="3593" y="28"/>
                  </a:lnTo>
                  <a:lnTo>
                    <a:pt x="3593" y="0"/>
                  </a:lnTo>
                  <a:lnTo>
                    <a:pt x="3598" y="0"/>
                  </a:lnTo>
                  <a:close/>
                  <a:moveTo>
                    <a:pt x="3646" y="0"/>
                  </a:moveTo>
                  <a:lnTo>
                    <a:pt x="3646" y="28"/>
                  </a:lnTo>
                  <a:lnTo>
                    <a:pt x="3640" y="28"/>
                  </a:lnTo>
                  <a:lnTo>
                    <a:pt x="3640" y="0"/>
                  </a:lnTo>
                  <a:lnTo>
                    <a:pt x="3646" y="0"/>
                  </a:lnTo>
                  <a:close/>
                  <a:moveTo>
                    <a:pt x="3692" y="0"/>
                  </a:moveTo>
                  <a:lnTo>
                    <a:pt x="3692" y="28"/>
                  </a:lnTo>
                  <a:lnTo>
                    <a:pt x="3687" y="28"/>
                  </a:lnTo>
                  <a:lnTo>
                    <a:pt x="3687" y="0"/>
                  </a:lnTo>
                  <a:lnTo>
                    <a:pt x="3692" y="0"/>
                  </a:lnTo>
                  <a:close/>
                  <a:moveTo>
                    <a:pt x="3740" y="0"/>
                  </a:moveTo>
                  <a:lnTo>
                    <a:pt x="3740" y="28"/>
                  </a:lnTo>
                  <a:lnTo>
                    <a:pt x="3735" y="28"/>
                  </a:lnTo>
                  <a:lnTo>
                    <a:pt x="3735" y="0"/>
                  </a:lnTo>
                  <a:lnTo>
                    <a:pt x="3740" y="0"/>
                  </a:lnTo>
                  <a:close/>
                  <a:moveTo>
                    <a:pt x="3787" y="0"/>
                  </a:moveTo>
                  <a:lnTo>
                    <a:pt x="3787" y="28"/>
                  </a:lnTo>
                  <a:lnTo>
                    <a:pt x="3782" y="28"/>
                  </a:lnTo>
                  <a:lnTo>
                    <a:pt x="3782" y="0"/>
                  </a:lnTo>
                  <a:lnTo>
                    <a:pt x="3787" y="0"/>
                  </a:lnTo>
                  <a:close/>
                  <a:moveTo>
                    <a:pt x="3835" y="0"/>
                  </a:moveTo>
                  <a:lnTo>
                    <a:pt x="3835" y="28"/>
                  </a:lnTo>
                  <a:lnTo>
                    <a:pt x="3829" y="28"/>
                  </a:lnTo>
                  <a:lnTo>
                    <a:pt x="3829" y="0"/>
                  </a:lnTo>
                  <a:lnTo>
                    <a:pt x="3835" y="0"/>
                  </a:lnTo>
                  <a:close/>
                  <a:moveTo>
                    <a:pt x="3882" y="0"/>
                  </a:moveTo>
                  <a:lnTo>
                    <a:pt x="3882" y="28"/>
                  </a:lnTo>
                  <a:lnTo>
                    <a:pt x="3876" y="28"/>
                  </a:lnTo>
                  <a:lnTo>
                    <a:pt x="3876" y="0"/>
                  </a:lnTo>
                  <a:lnTo>
                    <a:pt x="3882" y="0"/>
                  </a:lnTo>
                  <a:close/>
                  <a:moveTo>
                    <a:pt x="3929" y="0"/>
                  </a:moveTo>
                  <a:lnTo>
                    <a:pt x="3929" y="28"/>
                  </a:lnTo>
                  <a:lnTo>
                    <a:pt x="3924" y="28"/>
                  </a:lnTo>
                  <a:lnTo>
                    <a:pt x="3924" y="0"/>
                  </a:lnTo>
                  <a:lnTo>
                    <a:pt x="3929" y="0"/>
                  </a:lnTo>
                  <a:close/>
                  <a:moveTo>
                    <a:pt x="3976" y="0"/>
                  </a:moveTo>
                  <a:lnTo>
                    <a:pt x="3976" y="28"/>
                  </a:lnTo>
                  <a:lnTo>
                    <a:pt x="3971" y="28"/>
                  </a:lnTo>
                  <a:lnTo>
                    <a:pt x="3971" y="0"/>
                  </a:lnTo>
                  <a:lnTo>
                    <a:pt x="3976" y="0"/>
                  </a:lnTo>
                  <a:close/>
                  <a:moveTo>
                    <a:pt x="4024" y="0"/>
                  </a:moveTo>
                  <a:lnTo>
                    <a:pt x="4024" y="28"/>
                  </a:lnTo>
                  <a:lnTo>
                    <a:pt x="4018" y="28"/>
                  </a:lnTo>
                  <a:lnTo>
                    <a:pt x="4018" y="0"/>
                  </a:lnTo>
                  <a:lnTo>
                    <a:pt x="4024" y="0"/>
                  </a:lnTo>
                  <a:close/>
                  <a:moveTo>
                    <a:pt x="4071" y="0"/>
                  </a:moveTo>
                  <a:lnTo>
                    <a:pt x="4071" y="28"/>
                  </a:lnTo>
                  <a:lnTo>
                    <a:pt x="4065" y="28"/>
                  </a:lnTo>
                  <a:lnTo>
                    <a:pt x="4065" y="0"/>
                  </a:lnTo>
                  <a:lnTo>
                    <a:pt x="4071" y="0"/>
                  </a:lnTo>
                  <a:close/>
                  <a:moveTo>
                    <a:pt x="4118" y="0"/>
                  </a:moveTo>
                  <a:lnTo>
                    <a:pt x="4118" y="28"/>
                  </a:lnTo>
                  <a:lnTo>
                    <a:pt x="4113" y="28"/>
                  </a:lnTo>
                  <a:lnTo>
                    <a:pt x="4113" y="0"/>
                  </a:lnTo>
                  <a:lnTo>
                    <a:pt x="4118" y="0"/>
                  </a:lnTo>
                  <a:close/>
                  <a:moveTo>
                    <a:pt x="4165" y="0"/>
                  </a:moveTo>
                  <a:lnTo>
                    <a:pt x="4165" y="28"/>
                  </a:lnTo>
                  <a:lnTo>
                    <a:pt x="4160" y="28"/>
                  </a:lnTo>
                  <a:lnTo>
                    <a:pt x="4160" y="0"/>
                  </a:lnTo>
                  <a:lnTo>
                    <a:pt x="4165" y="0"/>
                  </a:lnTo>
                  <a:close/>
                  <a:moveTo>
                    <a:pt x="4213" y="0"/>
                  </a:moveTo>
                  <a:lnTo>
                    <a:pt x="4213" y="28"/>
                  </a:lnTo>
                  <a:lnTo>
                    <a:pt x="4208" y="28"/>
                  </a:lnTo>
                  <a:lnTo>
                    <a:pt x="4208" y="0"/>
                  </a:lnTo>
                  <a:lnTo>
                    <a:pt x="4213" y="0"/>
                  </a:lnTo>
                  <a:close/>
                  <a:moveTo>
                    <a:pt x="4260" y="0"/>
                  </a:moveTo>
                  <a:lnTo>
                    <a:pt x="4260" y="28"/>
                  </a:lnTo>
                  <a:lnTo>
                    <a:pt x="4254" y="28"/>
                  </a:lnTo>
                  <a:lnTo>
                    <a:pt x="4254" y="0"/>
                  </a:lnTo>
                  <a:lnTo>
                    <a:pt x="4260" y="0"/>
                  </a:lnTo>
                  <a:close/>
                  <a:moveTo>
                    <a:pt x="4307" y="0"/>
                  </a:moveTo>
                  <a:lnTo>
                    <a:pt x="4307" y="28"/>
                  </a:lnTo>
                  <a:lnTo>
                    <a:pt x="4301" y="28"/>
                  </a:lnTo>
                  <a:lnTo>
                    <a:pt x="4301" y="0"/>
                  </a:lnTo>
                  <a:lnTo>
                    <a:pt x="4307" y="0"/>
                  </a:lnTo>
                  <a:close/>
                  <a:moveTo>
                    <a:pt x="4354" y="0"/>
                  </a:moveTo>
                  <a:lnTo>
                    <a:pt x="4354" y="28"/>
                  </a:lnTo>
                  <a:lnTo>
                    <a:pt x="4349" y="28"/>
                  </a:lnTo>
                  <a:lnTo>
                    <a:pt x="4349" y="0"/>
                  </a:lnTo>
                  <a:lnTo>
                    <a:pt x="4354" y="0"/>
                  </a:lnTo>
                  <a:close/>
                  <a:moveTo>
                    <a:pt x="4401" y="0"/>
                  </a:moveTo>
                  <a:lnTo>
                    <a:pt x="4401" y="28"/>
                  </a:lnTo>
                  <a:lnTo>
                    <a:pt x="4396" y="28"/>
                  </a:lnTo>
                  <a:lnTo>
                    <a:pt x="4396" y="0"/>
                  </a:lnTo>
                  <a:lnTo>
                    <a:pt x="4401" y="0"/>
                  </a:lnTo>
                  <a:close/>
                  <a:moveTo>
                    <a:pt x="4449" y="0"/>
                  </a:moveTo>
                  <a:lnTo>
                    <a:pt x="4449" y="28"/>
                  </a:lnTo>
                  <a:lnTo>
                    <a:pt x="4443" y="28"/>
                  </a:lnTo>
                  <a:lnTo>
                    <a:pt x="4443" y="0"/>
                  </a:lnTo>
                  <a:lnTo>
                    <a:pt x="4449" y="0"/>
                  </a:lnTo>
                  <a:close/>
                  <a:moveTo>
                    <a:pt x="4496" y="0"/>
                  </a:moveTo>
                  <a:lnTo>
                    <a:pt x="4496" y="28"/>
                  </a:lnTo>
                  <a:lnTo>
                    <a:pt x="4490" y="28"/>
                  </a:lnTo>
                  <a:lnTo>
                    <a:pt x="4490" y="0"/>
                  </a:lnTo>
                  <a:lnTo>
                    <a:pt x="4496" y="0"/>
                  </a:lnTo>
                  <a:close/>
                  <a:moveTo>
                    <a:pt x="4543" y="0"/>
                  </a:moveTo>
                  <a:lnTo>
                    <a:pt x="4543" y="28"/>
                  </a:lnTo>
                  <a:lnTo>
                    <a:pt x="4538" y="28"/>
                  </a:lnTo>
                  <a:lnTo>
                    <a:pt x="4538" y="0"/>
                  </a:lnTo>
                  <a:lnTo>
                    <a:pt x="4543" y="0"/>
                  </a:lnTo>
                  <a:close/>
                  <a:moveTo>
                    <a:pt x="4590" y="0"/>
                  </a:moveTo>
                  <a:lnTo>
                    <a:pt x="4590" y="28"/>
                  </a:lnTo>
                  <a:lnTo>
                    <a:pt x="4585" y="28"/>
                  </a:lnTo>
                  <a:lnTo>
                    <a:pt x="4585" y="0"/>
                  </a:lnTo>
                  <a:lnTo>
                    <a:pt x="4590" y="0"/>
                  </a:lnTo>
                  <a:close/>
                  <a:moveTo>
                    <a:pt x="4638" y="0"/>
                  </a:moveTo>
                  <a:lnTo>
                    <a:pt x="4638" y="28"/>
                  </a:lnTo>
                  <a:lnTo>
                    <a:pt x="4633" y="28"/>
                  </a:lnTo>
                  <a:lnTo>
                    <a:pt x="4633" y="0"/>
                  </a:lnTo>
                  <a:lnTo>
                    <a:pt x="4638" y="0"/>
                  </a:lnTo>
                  <a:close/>
                  <a:moveTo>
                    <a:pt x="4685" y="0"/>
                  </a:moveTo>
                  <a:lnTo>
                    <a:pt x="4685" y="28"/>
                  </a:lnTo>
                  <a:lnTo>
                    <a:pt x="4679" y="28"/>
                  </a:lnTo>
                  <a:lnTo>
                    <a:pt x="4679" y="0"/>
                  </a:lnTo>
                  <a:lnTo>
                    <a:pt x="4685" y="0"/>
                  </a:lnTo>
                  <a:close/>
                  <a:moveTo>
                    <a:pt x="4732" y="0"/>
                  </a:moveTo>
                  <a:lnTo>
                    <a:pt x="4732" y="28"/>
                  </a:lnTo>
                  <a:lnTo>
                    <a:pt x="4727" y="28"/>
                  </a:lnTo>
                  <a:lnTo>
                    <a:pt x="4727" y="0"/>
                  </a:lnTo>
                  <a:lnTo>
                    <a:pt x="4732" y="0"/>
                  </a:lnTo>
                  <a:close/>
                  <a:moveTo>
                    <a:pt x="4779" y="0"/>
                  </a:moveTo>
                  <a:lnTo>
                    <a:pt x="4779" y="28"/>
                  </a:lnTo>
                  <a:lnTo>
                    <a:pt x="4774" y="28"/>
                  </a:lnTo>
                  <a:lnTo>
                    <a:pt x="4774" y="0"/>
                  </a:lnTo>
                  <a:lnTo>
                    <a:pt x="4779" y="0"/>
                  </a:lnTo>
                  <a:close/>
                  <a:moveTo>
                    <a:pt x="4827" y="0"/>
                  </a:moveTo>
                  <a:lnTo>
                    <a:pt x="4827" y="28"/>
                  </a:lnTo>
                  <a:lnTo>
                    <a:pt x="4822" y="28"/>
                  </a:lnTo>
                  <a:lnTo>
                    <a:pt x="4822" y="0"/>
                  </a:lnTo>
                  <a:lnTo>
                    <a:pt x="4827" y="0"/>
                  </a:lnTo>
                  <a:close/>
                  <a:moveTo>
                    <a:pt x="4874" y="0"/>
                  </a:moveTo>
                  <a:lnTo>
                    <a:pt x="4874" y="28"/>
                  </a:lnTo>
                  <a:lnTo>
                    <a:pt x="4868" y="28"/>
                  </a:lnTo>
                  <a:lnTo>
                    <a:pt x="4868" y="0"/>
                  </a:lnTo>
                  <a:lnTo>
                    <a:pt x="4874" y="0"/>
                  </a:lnTo>
                  <a:close/>
                  <a:moveTo>
                    <a:pt x="4922" y="0"/>
                  </a:moveTo>
                  <a:lnTo>
                    <a:pt x="4922" y="28"/>
                  </a:lnTo>
                  <a:lnTo>
                    <a:pt x="4916" y="28"/>
                  </a:lnTo>
                  <a:lnTo>
                    <a:pt x="4916" y="0"/>
                  </a:lnTo>
                  <a:lnTo>
                    <a:pt x="4922" y="0"/>
                  </a:lnTo>
                  <a:close/>
                  <a:moveTo>
                    <a:pt x="4968" y="0"/>
                  </a:moveTo>
                  <a:lnTo>
                    <a:pt x="4968" y="28"/>
                  </a:lnTo>
                  <a:lnTo>
                    <a:pt x="4963" y="28"/>
                  </a:lnTo>
                  <a:lnTo>
                    <a:pt x="4963" y="0"/>
                  </a:lnTo>
                  <a:lnTo>
                    <a:pt x="4968" y="0"/>
                  </a:lnTo>
                  <a:close/>
                  <a:moveTo>
                    <a:pt x="5016" y="0"/>
                  </a:moveTo>
                  <a:lnTo>
                    <a:pt x="5016" y="28"/>
                  </a:lnTo>
                  <a:lnTo>
                    <a:pt x="5011" y="28"/>
                  </a:lnTo>
                  <a:lnTo>
                    <a:pt x="5011" y="0"/>
                  </a:lnTo>
                  <a:lnTo>
                    <a:pt x="5016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81" y="935"/>
              <a:ext cx="4980" cy="2227"/>
            </a:xfrm>
            <a:custGeom>
              <a:avLst/>
              <a:gdLst>
                <a:gd name="T0" fmla="*/ 719 w 22548"/>
                <a:gd name="T1" fmla="*/ 1878 h 10085"/>
                <a:gd name="T2" fmla="*/ 1788 w 22548"/>
                <a:gd name="T3" fmla="*/ 5621 h 10085"/>
                <a:gd name="T4" fmla="*/ 2431 w 22548"/>
                <a:gd name="T5" fmla="*/ 5041 h 10085"/>
                <a:gd name="T6" fmla="*/ 3285 w 22548"/>
                <a:gd name="T7" fmla="*/ 4666 h 10085"/>
                <a:gd name="T8" fmla="*/ 4317 w 22548"/>
                <a:gd name="T9" fmla="*/ 2297 h 10085"/>
                <a:gd name="T10" fmla="*/ 4972 w 22548"/>
                <a:gd name="T11" fmla="*/ 3221 h 10085"/>
                <a:gd name="T12" fmla="*/ 6068 w 22548"/>
                <a:gd name="T13" fmla="*/ 6946 h 10085"/>
                <a:gd name="T14" fmla="*/ 6708 w 22548"/>
                <a:gd name="T15" fmla="*/ 6468 h 10085"/>
                <a:gd name="T16" fmla="*/ 7497 w 22548"/>
                <a:gd name="T17" fmla="*/ 3106 h 10085"/>
                <a:gd name="T18" fmla="*/ 8180 w 22548"/>
                <a:gd name="T19" fmla="*/ 4333 h 10085"/>
                <a:gd name="T20" fmla="*/ 8850 w 22548"/>
                <a:gd name="T21" fmla="*/ 4115 h 10085"/>
                <a:gd name="T22" fmla="*/ 9492 w 22548"/>
                <a:gd name="T23" fmla="*/ 3644 h 10085"/>
                <a:gd name="T24" fmla="*/ 10130 w 22548"/>
                <a:gd name="T25" fmla="*/ 4591 h 10085"/>
                <a:gd name="T26" fmla="*/ 10705 w 22548"/>
                <a:gd name="T27" fmla="*/ 8481 h 10085"/>
                <a:gd name="T28" fmla="*/ 11561 w 22548"/>
                <a:gd name="T29" fmla="*/ 2801 h 10085"/>
                <a:gd name="T30" fmla="*/ 12238 w 22548"/>
                <a:gd name="T31" fmla="*/ 4056 h 10085"/>
                <a:gd name="T32" fmla="*/ 12916 w 22548"/>
                <a:gd name="T33" fmla="*/ 6310 h 10085"/>
                <a:gd name="T34" fmla="*/ 13701 w 22548"/>
                <a:gd name="T35" fmla="*/ 1742 h 10085"/>
                <a:gd name="T36" fmla="*/ 14558 w 22548"/>
                <a:gd name="T37" fmla="*/ 27 h 10085"/>
                <a:gd name="T38" fmla="*/ 15482 w 22548"/>
                <a:gd name="T39" fmla="*/ 3628 h 10085"/>
                <a:gd name="T40" fmla="*/ 16109 w 22548"/>
                <a:gd name="T41" fmla="*/ 5475 h 10085"/>
                <a:gd name="T42" fmla="*/ 16698 w 22548"/>
                <a:gd name="T43" fmla="*/ 3883 h 10085"/>
                <a:gd name="T44" fmla="*/ 17553 w 22548"/>
                <a:gd name="T45" fmla="*/ 3603 h 10085"/>
                <a:gd name="T46" fmla="*/ 18466 w 22548"/>
                <a:gd name="T47" fmla="*/ 2044 h 10085"/>
                <a:gd name="T48" fmla="*/ 19269 w 22548"/>
                <a:gd name="T49" fmla="*/ 3135 h 10085"/>
                <a:gd name="T50" fmla="*/ 19905 w 22548"/>
                <a:gd name="T51" fmla="*/ 6926 h 10085"/>
                <a:gd name="T52" fmla="*/ 20761 w 22548"/>
                <a:gd name="T53" fmla="*/ 4087 h 10085"/>
                <a:gd name="T54" fmla="*/ 21440 w 22548"/>
                <a:gd name="T55" fmla="*/ 4656 h 10085"/>
                <a:gd name="T56" fmla="*/ 22082 w 22548"/>
                <a:gd name="T57" fmla="*/ 4949 h 10085"/>
                <a:gd name="T58" fmla="*/ 22045 w 22548"/>
                <a:gd name="T59" fmla="*/ 4990 h 10085"/>
                <a:gd name="T60" fmla="*/ 21410 w 22548"/>
                <a:gd name="T61" fmla="*/ 4712 h 10085"/>
                <a:gd name="T62" fmla="*/ 20761 w 22548"/>
                <a:gd name="T63" fmla="*/ 4100 h 10085"/>
                <a:gd name="T64" fmla="*/ 20192 w 22548"/>
                <a:gd name="T65" fmla="*/ 5679 h 10085"/>
                <a:gd name="T66" fmla="*/ 19266 w 22548"/>
                <a:gd name="T67" fmla="*/ 3163 h 10085"/>
                <a:gd name="T68" fmla="*/ 18626 w 22548"/>
                <a:gd name="T69" fmla="*/ 2424 h 10085"/>
                <a:gd name="T70" fmla="*/ 17836 w 22548"/>
                <a:gd name="T71" fmla="*/ 2298 h 10085"/>
                <a:gd name="T72" fmla="*/ 16979 w 22548"/>
                <a:gd name="T73" fmla="*/ 3126 h 10085"/>
                <a:gd name="T74" fmla="*/ 16320 w 22548"/>
                <a:gd name="T75" fmla="*/ 5685 h 10085"/>
                <a:gd name="T76" fmla="*/ 15663 w 22548"/>
                <a:gd name="T77" fmla="*/ 4224 h 10085"/>
                <a:gd name="T78" fmla="*/ 14557 w 22548"/>
                <a:gd name="T79" fmla="*/ 44 h 10085"/>
                <a:gd name="T80" fmla="*/ 13706 w 22548"/>
                <a:gd name="T81" fmla="*/ 1763 h 10085"/>
                <a:gd name="T82" fmla="*/ 12899 w 22548"/>
                <a:gd name="T83" fmla="*/ 6343 h 10085"/>
                <a:gd name="T84" fmla="*/ 12271 w 22548"/>
                <a:gd name="T85" fmla="*/ 4102 h 10085"/>
                <a:gd name="T86" fmla="*/ 11561 w 22548"/>
                <a:gd name="T87" fmla="*/ 2807 h 10085"/>
                <a:gd name="T88" fmla="*/ 10988 w 22548"/>
                <a:gd name="T89" fmla="*/ 6532 h 10085"/>
                <a:gd name="T90" fmla="*/ 10282 w 22548"/>
                <a:gd name="T91" fmla="*/ 4987 h 10085"/>
                <a:gd name="T92" fmla="*/ 9635 w 22548"/>
                <a:gd name="T93" fmla="*/ 4225 h 10085"/>
                <a:gd name="T94" fmla="*/ 8852 w 22548"/>
                <a:gd name="T95" fmla="*/ 4132 h 10085"/>
                <a:gd name="T96" fmla="*/ 8191 w 22548"/>
                <a:gd name="T97" fmla="*/ 4399 h 10085"/>
                <a:gd name="T98" fmla="*/ 7568 w 22548"/>
                <a:gd name="T99" fmla="*/ 3111 h 10085"/>
                <a:gd name="T100" fmla="*/ 6857 w 22548"/>
                <a:gd name="T101" fmla="*/ 6905 h 10085"/>
                <a:gd name="T102" fmla="*/ 6213 w 22548"/>
                <a:gd name="T103" fmla="*/ 10051 h 10085"/>
                <a:gd name="T104" fmla="*/ 5169 w 22548"/>
                <a:gd name="T105" fmla="*/ 3336 h 10085"/>
                <a:gd name="T106" fmla="*/ 4334 w 22548"/>
                <a:gd name="T107" fmla="*/ 2366 h 10085"/>
                <a:gd name="T108" fmla="*/ 3646 w 22548"/>
                <a:gd name="T109" fmla="*/ 6107 h 10085"/>
                <a:gd name="T110" fmla="*/ 2612 w 22548"/>
                <a:gd name="T111" fmla="*/ 5740 h 10085"/>
                <a:gd name="T112" fmla="*/ 1935 w 22548"/>
                <a:gd name="T113" fmla="*/ 6143 h 10085"/>
                <a:gd name="T114" fmla="*/ 1078 w 22548"/>
                <a:gd name="T115" fmla="*/ 3216 h 10085"/>
                <a:gd name="T116" fmla="*/ 68 w 22548"/>
                <a:gd name="T117" fmla="*/ 3520 h 10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548" h="10085">
                  <a:moveTo>
                    <a:pt x="13" y="3473"/>
                  </a:moveTo>
                  <a:lnTo>
                    <a:pt x="229" y="3217"/>
                  </a:lnTo>
                  <a:lnTo>
                    <a:pt x="223" y="3228"/>
                  </a:lnTo>
                  <a:lnTo>
                    <a:pt x="435" y="2648"/>
                  </a:lnTo>
                  <a:lnTo>
                    <a:pt x="650" y="1879"/>
                  </a:lnTo>
                  <a:cubicBezTo>
                    <a:pt x="654" y="1863"/>
                    <a:pt x="668" y="1853"/>
                    <a:pt x="684" y="1852"/>
                  </a:cubicBezTo>
                  <a:cubicBezTo>
                    <a:pt x="700" y="1852"/>
                    <a:pt x="714" y="1863"/>
                    <a:pt x="719" y="1878"/>
                  </a:cubicBezTo>
                  <a:lnTo>
                    <a:pt x="931" y="2578"/>
                  </a:lnTo>
                  <a:lnTo>
                    <a:pt x="1146" y="3193"/>
                  </a:lnTo>
                  <a:lnTo>
                    <a:pt x="1360" y="4120"/>
                  </a:lnTo>
                  <a:lnTo>
                    <a:pt x="1358" y="4115"/>
                  </a:lnTo>
                  <a:lnTo>
                    <a:pt x="1574" y="4655"/>
                  </a:lnTo>
                  <a:cubicBezTo>
                    <a:pt x="1575" y="4657"/>
                    <a:pt x="1575" y="4659"/>
                    <a:pt x="1576" y="4661"/>
                  </a:cubicBezTo>
                  <a:lnTo>
                    <a:pt x="1788" y="5621"/>
                  </a:lnTo>
                  <a:lnTo>
                    <a:pt x="1786" y="5614"/>
                  </a:lnTo>
                  <a:lnTo>
                    <a:pt x="2002" y="6114"/>
                  </a:lnTo>
                  <a:lnTo>
                    <a:pt x="2213" y="6573"/>
                  </a:lnTo>
                  <a:lnTo>
                    <a:pt x="2145" y="6583"/>
                  </a:lnTo>
                  <a:lnTo>
                    <a:pt x="2361" y="5047"/>
                  </a:lnTo>
                  <a:cubicBezTo>
                    <a:pt x="2363" y="5031"/>
                    <a:pt x="2377" y="5018"/>
                    <a:pt x="2393" y="5017"/>
                  </a:cubicBezTo>
                  <a:cubicBezTo>
                    <a:pt x="2410" y="5015"/>
                    <a:pt x="2426" y="5025"/>
                    <a:pt x="2431" y="5041"/>
                  </a:cubicBezTo>
                  <a:lnTo>
                    <a:pt x="2643" y="5693"/>
                  </a:lnTo>
                  <a:lnTo>
                    <a:pt x="2573" y="5700"/>
                  </a:lnTo>
                  <a:lnTo>
                    <a:pt x="2789" y="3804"/>
                  </a:lnTo>
                  <a:cubicBezTo>
                    <a:pt x="2790" y="3789"/>
                    <a:pt x="2802" y="3776"/>
                    <a:pt x="2817" y="3773"/>
                  </a:cubicBezTo>
                  <a:cubicBezTo>
                    <a:pt x="2833" y="3770"/>
                    <a:pt x="2848" y="3777"/>
                    <a:pt x="2856" y="3791"/>
                  </a:cubicBezTo>
                  <a:lnTo>
                    <a:pt x="3068" y="4175"/>
                  </a:lnTo>
                  <a:lnTo>
                    <a:pt x="3285" y="4666"/>
                  </a:lnTo>
                  <a:lnTo>
                    <a:pt x="3499" y="5362"/>
                  </a:lnTo>
                  <a:lnTo>
                    <a:pt x="3715" y="6086"/>
                  </a:lnTo>
                  <a:lnTo>
                    <a:pt x="3645" y="6091"/>
                  </a:lnTo>
                  <a:lnTo>
                    <a:pt x="3857" y="4731"/>
                  </a:lnTo>
                  <a:lnTo>
                    <a:pt x="4073" y="2349"/>
                  </a:lnTo>
                  <a:cubicBezTo>
                    <a:pt x="4074" y="2332"/>
                    <a:pt x="4088" y="2318"/>
                    <a:pt x="4105" y="2317"/>
                  </a:cubicBezTo>
                  <a:lnTo>
                    <a:pt x="4317" y="2297"/>
                  </a:lnTo>
                  <a:lnTo>
                    <a:pt x="4307" y="2299"/>
                  </a:lnTo>
                  <a:lnTo>
                    <a:pt x="4523" y="2211"/>
                  </a:lnTo>
                  <a:cubicBezTo>
                    <a:pt x="4538" y="2205"/>
                    <a:pt x="4556" y="2210"/>
                    <a:pt x="4566" y="2224"/>
                  </a:cubicBezTo>
                  <a:lnTo>
                    <a:pt x="4778" y="2520"/>
                  </a:lnTo>
                  <a:cubicBezTo>
                    <a:pt x="4780" y="2523"/>
                    <a:pt x="4782" y="2526"/>
                    <a:pt x="4783" y="2530"/>
                  </a:cubicBezTo>
                  <a:lnTo>
                    <a:pt x="4999" y="3246"/>
                  </a:lnTo>
                  <a:lnTo>
                    <a:pt x="4972" y="3221"/>
                  </a:lnTo>
                  <a:lnTo>
                    <a:pt x="5184" y="3265"/>
                  </a:lnTo>
                  <a:cubicBezTo>
                    <a:pt x="5198" y="3268"/>
                    <a:pt x="5209" y="3279"/>
                    <a:pt x="5212" y="3293"/>
                  </a:cubicBezTo>
                  <a:lnTo>
                    <a:pt x="5428" y="4285"/>
                  </a:lnTo>
                  <a:lnTo>
                    <a:pt x="5639" y="5091"/>
                  </a:lnTo>
                  <a:lnTo>
                    <a:pt x="5856" y="6294"/>
                  </a:lnTo>
                  <a:lnTo>
                    <a:pt x="6067" y="6937"/>
                  </a:lnTo>
                  <a:cubicBezTo>
                    <a:pt x="6068" y="6940"/>
                    <a:pt x="6068" y="6943"/>
                    <a:pt x="6068" y="6946"/>
                  </a:cubicBezTo>
                  <a:lnTo>
                    <a:pt x="6284" y="10046"/>
                  </a:lnTo>
                  <a:lnTo>
                    <a:pt x="6213" y="10047"/>
                  </a:lnTo>
                  <a:lnTo>
                    <a:pt x="6425" y="5603"/>
                  </a:lnTo>
                  <a:cubicBezTo>
                    <a:pt x="6425" y="5585"/>
                    <a:pt x="6439" y="5570"/>
                    <a:pt x="6457" y="5569"/>
                  </a:cubicBezTo>
                  <a:cubicBezTo>
                    <a:pt x="6475" y="5567"/>
                    <a:pt x="6491" y="5579"/>
                    <a:pt x="6495" y="5596"/>
                  </a:cubicBezTo>
                  <a:lnTo>
                    <a:pt x="6711" y="6476"/>
                  </a:lnTo>
                  <a:lnTo>
                    <a:pt x="6708" y="6468"/>
                  </a:lnTo>
                  <a:lnTo>
                    <a:pt x="6920" y="6872"/>
                  </a:lnTo>
                  <a:lnTo>
                    <a:pt x="6918" y="6867"/>
                  </a:lnTo>
                  <a:lnTo>
                    <a:pt x="7134" y="7163"/>
                  </a:lnTo>
                  <a:lnTo>
                    <a:pt x="7077" y="7162"/>
                  </a:lnTo>
                  <a:lnTo>
                    <a:pt x="7289" y="6906"/>
                  </a:lnTo>
                  <a:lnTo>
                    <a:pt x="7281" y="6926"/>
                  </a:lnTo>
                  <a:lnTo>
                    <a:pt x="7497" y="3106"/>
                  </a:lnTo>
                  <a:cubicBezTo>
                    <a:pt x="7497" y="3092"/>
                    <a:pt x="7507" y="3079"/>
                    <a:pt x="7521" y="3075"/>
                  </a:cubicBezTo>
                  <a:cubicBezTo>
                    <a:pt x="7534" y="3070"/>
                    <a:pt x="7550" y="3074"/>
                    <a:pt x="7559" y="3084"/>
                  </a:cubicBezTo>
                  <a:lnTo>
                    <a:pt x="7771" y="3320"/>
                  </a:lnTo>
                  <a:cubicBezTo>
                    <a:pt x="7775" y="3325"/>
                    <a:pt x="7778" y="3331"/>
                    <a:pt x="7780" y="3337"/>
                  </a:cubicBezTo>
                  <a:lnTo>
                    <a:pt x="7996" y="4313"/>
                  </a:lnTo>
                  <a:lnTo>
                    <a:pt x="7968" y="4285"/>
                  </a:lnTo>
                  <a:lnTo>
                    <a:pt x="8180" y="4333"/>
                  </a:lnTo>
                  <a:lnTo>
                    <a:pt x="8154" y="4338"/>
                  </a:lnTo>
                  <a:lnTo>
                    <a:pt x="8370" y="4206"/>
                  </a:lnTo>
                  <a:lnTo>
                    <a:pt x="8354" y="4225"/>
                  </a:lnTo>
                  <a:lnTo>
                    <a:pt x="8566" y="3601"/>
                  </a:lnTo>
                  <a:cubicBezTo>
                    <a:pt x="8571" y="3587"/>
                    <a:pt x="8584" y="3577"/>
                    <a:pt x="8599" y="3576"/>
                  </a:cubicBezTo>
                  <a:cubicBezTo>
                    <a:pt x="8614" y="3576"/>
                    <a:pt x="8628" y="3585"/>
                    <a:pt x="8634" y="3599"/>
                  </a:cubicBezTo>
                  <a:lnTo>
                    <a:pt x="8850" y="4115"/>
                  </a:lnTo>
                  <a:lnTo>
                    <a:pt x="8781" y="4125"/>
                  </a:lnTo>
                  <a:lnTo>
                    <a:pt x="8993" y="2097"/>
                  </a:lnTo>
                  <a:cubicBezTo>
                    <a:pt x="8994" y="2084"/>
                    <a:pt x="9001" y="2074"/>
                    <a:pt x="9012" y="2068"/>
                  </a:cubicBezTo>
                  <a:lnTo>
                    <a:pt x="9228" y="1960"/>
                  </a:lnTo>
                  <a:cubicBezTo>
                    <a:pt x="9239" y="1955"/>
                    <a:pt x="9251" y="1955"/>
                    <a:pt x="9261" y="1961"/>
                  </a:cubicBezTo>
                  <a:cubicBezTo>
                    <a:pt x="9272" y="1966"/>
                    <a:pt x="9279" y="1976"/>
                    <a:pt x="9280" y="1988"/>
                  </a:cubicBezTo>
                  <a:lnTo>
                    <a:pt x="9492" y="3644"/>
                  </a:lnTo>
                  <a:lnTo>
                    <a:pt x="9490" y="3636"/>
                  </a:lnTo>
                  <a:lnTo>
                    <a:pt x="9702" y="4200"/>
                  </a:lnTo>
                  <a:lnTo>
                    <a:pt x="9650" y="4182"/>
                  </a:lnTo>
                  <a:lnTo>
                    <a:pt x="9866" y="4050"/>
                  </a:lnTo>
                  <a:cubicBezTo>
                    <a:pt x="9875" y="4044"/>
                    <a:pt x="9886" y="4043"/>
                    <a:pt x="9896" y="4046"/>
                  </a:cubicBezTo>
                  <a:cubicBezTo>
                    <a:pt x="9906" y="4050"/>
                    <a:pt x="9914" y="4057"/>
                    <a:pt x="9918" y="4067"/>
                  </a:cubicBezTo>
                  <a:lnTo>
                    <a:pt x="10130" y="4591"/>
                  </a:lnTo>
                  <a:lnTo>
                    <a:pt x="10127" y="4586"/>
                  </a:lnTo>
                  <a:lnTo>
                    <a:pt x="10343" y="4950"/>
                  </a:lnTo>
                  <a:cubicBezTo>
                    <a:pt x="10345" y="4953"/>
                    <a:pt x="10346" y="4956"/>
                    <a:pt x="10347" y="4959"/>
                  </a:cubicBezTo>
                  <a:lnTo>
                    <a:pt x="10559" y="5735"/>
                  </a:lnTo>
                  <a:cubicBezTo>
                    <a:pt x="10560" y="5737"/>
                    <a:pt x="10560" y="5739"/>
                    <a:pt x="10560" y="5742"/>
                  </a:cubicBezTo>
                  <a:lnTo>
                    <a:pt x="10776" y="8482"/>
                  </a:lnTo>
                  <a:lnTo>
                    <a:pt x="10705" y="8481"/>
                  </a:lnTo>
                  <a:lnTo>
                    <a:pt x="10917" y="6525"/>
                  </a:lnTo>
                  <a:lnTo>
                    <a:pt x="11133" y="4872"/>
                  </a:lnTo>
                  <a:cubicBezTo>
                    <a:pt x="11135" y="4857"/>
                    <a:pt x="11145" y="4845"/>
                    <a:pt x="11160" y="4842"/>
                  </a:cubicBezTo>
                  <a:cubicBezTo>
                    <a:pt x="11174" y="4838"/>
                    <a:pt x="11189" y="4843"/>
                    <a:pt x="11198" y="4855"/>
                  </a:cubicBezTo>
                  <a:lnTo>
                    <a:pt x="11410" y="5147"/>
                  </a:lnTo>
                  <a:lnTo>
                    <a:pt x="11345" y="5165"/>
                  </a:lnTo>
                  <a:lnTo>
                    <a:pt x="11561" y="2801"/>
                  </a:lnTo>
                  <a:cubicBezTo>
                    <a:pt x="11562" y="2783"/>
                    <a:pt x="11578" y="2768"/>
                    <a:pt x="11597" y="2768"/>
                  </a:cubicBezTo>
                  <a:cubicBezTo>
                    <a:pt x="11615" y="2769"/>
                    <a:pt x="11631" y="2783"/>
                    <a:pt x="11632" y="2802"/>
                  </a:cubicBezTo>
                  <a:lnTo>
                    <a:pt x="11844" y="5590"/>
                  </a:lnTo>
                  <a:lnTo>
                    <a:pt x="11773" y="5587"/>
                  </a:lnTo>
                  <a:lnTo>
                    <a:pt x="11989" y="4079"/>
                  </a:lnTo>
                  <a:cubicBezTo>
                    <a:pt x="11991" y="4061"/>
                    <a:pt x="12007" y="4048"/>
                    <a:pt x="12026" y="4048"/>
                  </a:cubicBezTo>
                  <a:lnTo>
                    <a:pt x="12238" y="4056"/>
                  </a:lnTo>
                  <a:lnTo>
                    <a:pt x="12202" y="4083"/>
                  </a:lnTo>
                  <a:lnTo>
                    <a:pt x="12418" y="3311"/>
                  </a:lnTo>
                  <a:cubicBezTo>
                    <a:pt x="12421" y="3299"/>
                    <a:pt x="12430" y="3290"/>
                    <a:pt x="12442" y="3286"/>
                  </a:cubicBezTo>
                  <a:cubicBezTo>
                    <a:pt x="12454" y="3282"/>
                    <a:pt x="12467" y="3285"/>
                    <a:pt x="12476" y="3293"/>
                  </a:cubicBezTo>
                  <a:lnTo>
                    <a:pt x="12688" y="3477"/>
                  </a:lnTo>
                  <a:cubicBezTo>
                    <a:pt x="12695" y="3483"/>
                    <a:pt x="12700" y="3492"/>
                    <a:pt x="12700" y="3502"/>
                  </a:cubicBezTo>
                  <a:lnTo>
                    <a:pt x="12916" y="6310"/>
                  </a:lnTo>
                  <a:lnTo>
                    <a:pt x="12861" y="6282"/>
                  </a:lnTo>
                  <a:lnTo>
                    <a:pt x="13073" y="6150"/>
                  </a:lnTo>
                  <a:lnTo>
                    <a:pt x="13058" y="6171"/>
                  </a:lnTo>
                  <a:lnTo>
                    <a:pt x="13274" y="5359"/>
                  </a:lnTo>
                  <a:lnTo>
                    <a:pt x="13485" y="4432"/>
                  </a:lnTo>
                  <a:lnTo>
                    <a:pt x="13485" y="4438"/>
                  </a:lnTo>
                  <a:lnTo>
                    <a:pt x="13701" y="1742"/>
                  </a:lnTo>
                  <a:cubicBezTo>
                    <a:pt x="13702" y="1726"/>
                    <a:pt x="13713" y="1713"/>
                    <a:pt x="13728" y="1709"/>
                  </a:cubicBezTo>
                  <a:cubicBezTo>
                    <a:pt x="13743" y="1706"/>
                    <a:pt x="13759" y="1712"/>
                    <a:pt x="13767" y="1726"/>
                  </a:cubicBezTo>
                  <a:lnTo>
                    <a:pt x="13979" y="2078"/>
                  </a:lnTo>
                  <a:lnTo>
                    <a:pt x="13915" y="2084"/>
                  </a:lnTo>
                  <a:lnTo>
                    <a:pt x="14131" y="1472"/>
                  </a:lnTo>
                  <a:lnTo>
                    <a:pt x="14342" y="810"/>
                  </a:lnTo>
                  <a:lnTo>
                    <a:pt x="14558" y="27"/>
                  </a:lnTo>
                  <a:cubicBezTo>
                    <a:pt x="14562" y="11"/>
                    <a:pt x="14577" y="0"/>
                    <a:pt x="14593" y="0"/>
                  </a:cubicBezTo>
                  <a:cubicBezTo>
                    <a:pt x="14610" y="1"/>
                    <a:pt x="14624" y="13"/>
                    <a:pt x="14628" y="29"/>
                  </a:cubicBezTo>
                  <a:lnTo>
                    <a:pt x="14840" y="985"/>
                  </a:lnTo>
                  <a:lnTo>
                    <a:pt x="15056" y="2435"/>
                  </a:lnTo>
                  <a:lnTo>
                    <a:pt x="15054" y="2428"/>
                  </a:lnTo>
                  <a:lnTo>
                    <a:pt x="15266" y="3016"/>
                  </a:lnTo>
                  <a:lnTo>
                    <a:pt x="15482" y="3628"/>
                  </a:lnTo>
                  <a:lnTo>
                    <a:pt x="15694" y="4175"/>
                  </a:lnTo>
                  <a:lnTo>
                    <a:pt x="15625" y="4181"/>
                  </a:lnTo>
                  <a:lnTo>
                    <a:pt x="15841" y="3137"/>
                  </a:lnTo>
                  <a:cubicBezTo>
                    <a:pt x="15845" y="3120"/>
                    <a:pt x="15861" y="3108"/>
                    <a:pt x="15879" y="3109"/>
                  </a:cubicBezTo>
                  <a:cubicBezTo>
                    <a:pt x="15896" y="3110"/>
                    <a:pt x="15911" y="3123"/>
                    <a:pt x="15912" y="3141"/>
                  </a:cubicBezTo>
                  <a:lnTo>
                    <a:pt x="16124" y="5501"/>
                  </a:lnTo>
                  <a:lnTo>
                    <a:pt x="16109" y="5475"/>
                  </a:lnTo>
                  <a:lnTo>
                    <a:pt x="16325" y="5623"/>
                  </a:lnTo>
                  <a:lnTo>
                    <a:pt x="16269" y="5650"/>
                  </a:lnTo>
                  <a:lnTo>
                    <a:pt x="16481" y="2830"/>
                  </a:lnTo>
                  <a:cubicBezTo>
                    <a:pt x="16482" y="2812"/>
                    <a:pt x="16496" y="2798"/>
                    <a:pt x="16514" y="2797"/>
                  </a:cubicBezTo>
                  <a:cubicBezTo>
                    <a:pt x="16532" y="2795"/>
                    <a:pt x="16548" y="2808"/>
                    <a:pt x="16552" y="2825"/>
                  </a:cubicBezTo>
                  <a:lnTo>
                    <a:pt x="16768" y="3885"/>
                  </a:lnTo>
                  <a:lnTo>
                    <a:pt x="16698" y="3883"/>
                  </a:lnTo>
                  <a:lnTo>
                    <a:pt x="16910" y="3107"/>
                  </a:lnTo>
                  <a:lnTo>
                    <a:pt x="17126" y="2481"/>
                  </a:lnTo>
                  <a:cubicBezTo>
                    <a:pt x="17131" y="2466"/>
                    <a:pt x="17145" y="2457"/>
                    <a:pt x="17160" y="2456"/>
                  </a:cubicBezTo>
                  <a:cubicBezTo>
                    <a:pt x="17175" y="2456"/>
                    <a:pt x="17189" y="2466"/>
                    <a:pt x="17194" y="2480"/>
                  </a:cubicBezTo>
                  <a:lnTo>
                    <a:pt x="17406" y="3064"/>
                  </a:lnTo>
                  <a:lnTo>
                    <a:pt x="17622" y="3595"/>
                  </a:lnTo>
                  <a:lnTo>
                    <a:pt x="17553" y="3603"/>
                  </a:lnTo>
                  <a:lnTo>
                    <a:pt x="17765" y="2287"/>
                  </a:lnTo>
                  <a:lnTo>
                    <a:pt x="17981" y="700"/>
                  </a:lnTo>
                  <a:cubicBezTo>
                    <a:pt x="17983" y="682"/>
                    <a:pt x="17998" y="669"/>
                    <a:pt x="18016" y="668"/>
                  </a:cubicBezTo>
                  <a:cubicBezTo>
                    <a:pt x="18034" y="668"/>
                    <a:pt x="18049" y="681"/>
                    <a:pt x="18052" y="698"/>
                  </a:cubicBezTo>
                  <a:lnTo>
                    <a:pt x="18264" y="1906"/>
                  </a:lnTo>
                  <a:lnTo>
                    <a:pt x="18250" y="1884"/>
                  </a:lnTo>
                  <a:lnTo>
                    <a:pt x="18466" y="2044"/>
                  </a:lnTo>
                  <a:cubicBezTo>
                    <a:pt x="18469" y="2046"/>
                    <a:pt x="18472" y="2049"/>
                    <a:pt x="18475" y="2053"/>
                  </a:cubicBezTo>
                  <a:lnTo>
                    <a:pt x="18687" y="2385"/>
                  </a:lnTo>
                  <a:cubicBezTo>
                    <a:pt x="18688" y="2387"/>
                    <a:pt x="18689" y="2389"/>
                    <a:pt x="18690" y="2391"/>
                  </a:cubicBezTo>
                  <a:lnTo>
                    <a:pt x="18906" y="2931"/>
                  </a:lnTo>
                  <a:lnTo>
                    <a:pt x="19118" y="3528"/>
                  </a:lnTo>
                  <a:lnTo>
                    <a:pt x="19053" y="3523"/>
                  </a:lnTo>
                  <a:lnTo>
                    <a:pt x="19269" y="3135"/>
                  </a:lnTo>
                  <a:cubicBezTo>
                    <a:pt x="19276" y="3122"/>
                    <a:pt x="19290" y="3115"/>
                    <a:pt x="19304" y="3117"/>
                  </a:cubicBezTo>
                  <a:cubicBezTo>
                    <a:pt x="19318" y="3118"/>
                    <a:pt x="19330" y="3128"/>
                    <a:pt x="19335" y="3141"/>
                  </a:cubicBezTo>
                  <a:lnTo>
                    <a:pt x="19547" y="3801"/>
                  </a:lnTo>
                  <a:lnTo>
                    <a:pt x="19763" y="4494"/>
                  </a:lnTo>
                  <a:cubicBezTo>
                    <a:pt x="19764" y="4496"/>
                    <a:pt x="19764" y="4499"/>
                    <a:pt x="19764" y="4501"/>
                  </a:cubicBezTo>
                  <a:lnTo>
                    <a:pt x="19976" y="6929"/>
                  </a:lnTo>
                  <a:lnTo>
                    <a:pt x="19905" y="6926"/>
                  </a:lnTo>
                  <a:lnTo>
                    <a:pt x="20121" y="5666"/>
                  </a:lnTo>
                  <a:lnTo>
                    <a:pt x="20334" y="4919"/>
                  </a:lnTo>
                  <a:cubicBezTo>
                    <a:pt x="20338" y="4904"/>
                    <a:pt x="20351" y="4893"/>
                    <a:pt x="20367" y="4893"/>
                  </a:cubicBezTo>
                  <a:cubicBezTo>
                    <a:pt x="20382" y="4892"/>
                    <a:pt x="20397" y="4901"/>
                    <a:pt x="20402" y="4916"/>
                  </a:cubicBezTo>
                  <a:lnTo>
                    <a:pt x="20618" y="5488"/>
                  </a:lnTo>
                  <a:lnTo>
                    <a:pt x="20549" y="5495"/>
                  </a:lnTo>
                  <a:lnTo>
                    <a:pt x="20761" y="4087"/>
                  </a:lnTo>
                  <a:cubicBezTo>
                    <a:pt x="20763" y="4070"/>
                    <a:pt x="20778" y="4057"/>
                    <a:pt x="20796" y="4056"/>
                  </a:cubicBezTo>
                  <a:cubicBezTo>
                    <a:pt x="20813" y="4056"/>
                    <a:pt x="20828" y="4068"/>
                    <a:pt x="20832" y="4085"/>
                  </a:cubicBezTo>
                  <a:lnTo>
                    <a:pt x="21048" y="5137"/>
                  </a:lnTo>
                  <a:lnTo>
                    <a:pt x="20980" y="5129"/>
                  </a:lnTo>
                  <a:lnTo>
                    <a:pt x="21192" y="4681"/>
                  </a:lnTo>
                  <a:cubicBezTo>
                    <a:pt x="21198" y="4669"/>
                    <a:pt x="21210" y="4661"/>
                    <a:pt x="21224" y="4660"/>
                  </a:cubicBezTo>
                  <a:lnTo>
                    <a:pt x="21440" y="4656"/>
                  </a:lnTo>
                  <a:cubicBezTo>
                    <a:pt x="21452" y="4656"/>
                    <a:pt x="21464" y="4663"/>
                    <a:pt x="21471" y="4673"/>
                  </a:cubicBezTo>
                  <a:lnTo>
                    <a:pt x="21683" y="5013"/>
                  </a:lnTo>
                  <a:cubicBezTo>
                    <a:pt x="21685" y="5016"/>
                    <a:pt x="21686" y="5019"/>
                    <a:pt x="21687" y="5023"/>
                  </a:cubicBezTo>
                  <a:lnTo>
                    <a:pt x="21903" y="5787"/>
                  </a:lnTo>
                  <a:lnTo>
                    <a:pt x="21834" y="5787"/>
                  </a:lnTo>
                  <a:lnTo>
                    <a:pt x="22046" y="4975"/>
                  </a:lnTo>
                  <a:cubicBezTo>
                    <a:pt x="22050" y="4959"/>
                    <a:pt x="22065" y="4948"/>
                    <a:pt x="22082" y="4949"/>
                  </a:cubicBezTo>
                  <a:cubicBezTo>
                    <a:pt x="22099" y="4949"/>
                    <a:pt x="22113" y="4962"/>
                    <a:pt x="22116" y="4979"/>
                  </a:cubicBezTo>
                  <a:lnTo>
                    <a:pt x="22332" y="6287"/>
                  </a:lnTo>
                  <a:lnTo>
                    <a:pt x="22544" y="7398"/>
                  </a:lnTo>
                  <a:cubicBezTo>
                    <a:pt x="22548" y="7417"/>
                    <a:pt x="22535" y="7436"/>
                    <a:pt x="22515" y="7440"/>
                  </a:cubicBezTo>
                  <a:cubicBezTo>
                    <a:pt x="22496" y="7444"/>
                    <a:pt x="22477" y="7431"/>
                    <a:pt x="22473" y="7411"/>
                  </a:cubicBezTo>
                  <a:lnTo>
                    <a:pt x="22261" y="6298"/>
                  </a:lnTo>
                  <a:lnTo>
                    <a:pt x="22045" y="4990"/>
                  </a:lnTo>
                  <a:lnTo>
                    <a:pt x="22115" y="4994"/>
                  </a:lnTo>
                  <a:lnTo>
                    <a:pt x="21903" y="5806"/>
                  </a:lnTo>
                  <a:cubicBezTo>
                    <a:pt x="21899" y="5821"/>
                    <a:pt x="21885" y="5832"/>
                    <a:pt x="21869" y="5832"/>
                  </a:cubicBezTo>
                  <a:cubicBezTo>
                    <a:pt x="21853" y="5833"/>
                    <a:pt x="21838" y="5822"/>
                    <a:pt x="21834" y="5806"/>
                  </a:cubicBezTo>
                  <a:lnTo>
                    <a:pt x="21618" y="5042"/>
                  </a:lnTo>
                  <a:lnTo>
                    <a:pt x="21622" y="5052"/>
                  </a:lnTo>
                  <a:lnTo>
                    <a:pt x="21410" y="4712"/>
                  </a:lnTo>
                  <a:lnTo>
                    <a:pt x="21441" y="4728"/>
                  </a:lnTo>
                  <a:lnTo>
                    <a:pt x="21225" y="4732"/>
                  </a:lnTo>
                  <a:lnTo>
                    <a:pt x="21257" y="4712"/>
                  </a:lnTo>
                  <a:lnTo>
                    <a:pt x="21045" y="5160"/>
                  </a:lnTo>
                  <a:cubicBezTo>
                    <a:pt x="21038" y="5174"/>
                    <a:pt x="21024" y="5182"/>
                    <a:pt x="21008" y="5180"/>
                  </a:cubicBezTo>
                  <a:cubicBezTo>
                    <a:pt x="20993" y="5178"/>
                    <a:pt x="20980" y="5167"/>
                    <a:pt x="20977" y="5152"/>
                  </a:cubicBezTo>
                  <a:lnTo>
                    <a:pt x="20761" y="4100"/>
                  </a:lnTo>
                  <a:lnTo>
                    <a:pt x="20832" y="4098"/>
                  </a:lnTo>
                  <a:lnTo>
                    <a:pt x="20620" y="5506"/>
                  </a:lnTo>
                  <a:cubicBezTo>
                    <a:pt x="20618" y="5522"/>
                    <a:pt x="20605" y="5535"/>
                    <a:pt x="20588" y="5536"/>
                  </a:cubicBezTo>
                  <a:cubicBezTo>
                    <a:pt x="20572" y="5538"/>
                    <a:pt x="20557" y="5529"/>
                    <a:pt x="20551" y="5513"/>
                  </a:cubicBezTo>
                  <a:lnTo>
                    <a:pt x="20335" y="4941"/>
                  </a:lnTo>
                  <a:lnTo>
                    <a:pt x="20403" y="4938"/>
                  </a:lnTo>
                  <a:lnTo>
                    <a:pt x="20192" y="5679"/>
                  </a:lnTo>
                  <a:lnTo>
                    <a:pt x="19976" y="6939"/>
                  </a:lnTo>
                  <a:cubicBezTo>
                    <a:pt x="19973" y="6956"/>
                    <a:pt x="19957" y="6969"/>
                    <a:pt x="19939" y="6968"/>
                  </a:cubicBezTo>
                  <a:cubicBezTo>
                    <a:pt x="19921" y="6968"/>
                    <a:pt x="19906" y="6954"/>
                    <a:pt x="19905" y="6936"/>
                  </a:cubicBezTo>
                  <a:lnTo>
                    <a:pt x="19693" y="4508"/>
                  </a:lnTo>
                  <a:lnTo>
                    <a:pt x="19694" y="4515"/>
                  </a:lnTo>
                  <a:lnTo>
                    <a:pt x="19478" y="3823"/>
                  </a:lnTo>
                  <a:lnTo>
                    <a:pt x="19266" y="3163"/>
                  </a:lnTo>
                  <a:lnTo>
                    <a:pt x="19332" y="3170"/>
                  </a:lnTo>
                  <a:lnTo>
                    <a:pt x="19116" y="3558"/>
                  </a:lnTo>
                  <a:cubicBezTo>
                    <a:pt x="19109" y="3570"/>
                    <a:pt x="19096" y="3578"/>
                    <a:pt x="19081" y="3576"/>
                  </a:cubicBezTo>
                  <a:cubicBezTo>
                    <a:pt x="19067" y="3575"/>
                    <a:pt x="19055" y="3566"/>
                    <a:pt x="19051" y="3553"/>
                  </a:cubicBezTo>
                  <a:lnTo>
                    <a:pt x="18839" y="2958"/>
                  </a:lnTo>
                  <a:lnTo>
                    <a:pt x="18623" y="2418"/>
                  </a:lnTo>
                  <a:lnTo>
                    <a:pt x="18626" y="2424"/>
                  </a:lnTo>
                  <a:lnTo>
                    <a:pt x="18414" y="2092"/>
                  </a:lnTo>
                  <a:lnTo>
                    <a:pt x="18423" y="2101"/>
                  </a:lnTo>
                  <a:lnTo>
                    <a:pt x="18207" y="1941"/>
                  </a:lnTo>
                  <a:cubicBezTo>
                    <a:pt x="18200" y="1936"/>
                    <a:pt x="18195" y="1928"/>
                    <a:pt x="18193" y="1919"/>
                  </a:cubicBezTo>
                  <a:lnTo>
                    <a:pt x="17981" y="711"/>
                  </a:lnTo>
                  <a:lnTo>
                    <a:pt x="18052" y="709"/>
                  </a:lnTo>
                  <a:lnTo>
                    <a:pt x="17836" y="2298"/>
                  </a:lnTo>
                  <a:lnTo>
                    <a:pt x="17624" y="3614"/>
                  </a:lnTo>
                  <a:cubicBezTo>
                    <a:pt x="17621" y="3630"/>
                    <a:pt x="17609" y="3642"/>
                    <a:pt x="17593" y="3644"/>
                  </a:cubicBezTo>
                  <a:cubicBezTo>
                    <a:pt x="17576" y="3646"/>
                    <a:pt x="17561" y="3637"/>
                    <a:pt x="17555" y="3622"/>
                  </a:cubicBezTo>
                  <a:lnTo>
                    <a:pt x="17339" y="3089"/>
                  </a:lnTo>
                  <a:lnTo>
                    <a:pt x="17127" y="2505"/>
                  </a:lnTo>
                  <a:lnTo>
                    <a:pt x="17194" y="2504"/>
                  </a:lnTo>
                  <a:lnTo>
                    <a:pt x="16979" y="3126"/>
                  </a:lnTo>
                  <a:lnTo>
                    <a:pt x="16767" y="3902"/>
                  </a:lnTo>
                  <a:cubicBezTo>
                    <a:pt x="16763" y="3918"/>
                    <a:pt x="16748" y="3929"/>
                    <a:pt x="16731" y="3928"/>
                  </a:cubicBezTo>
                  <a:cubicBezTo>
                    <a:pt x="16715" y="3928"/>
                    <a:pt x="16701" y="3916"/>
                    <a:pt x="16697" y="3900"/>
                  </a:cubicBezTo>
                  <a:lnTo>
                    <a:pt x="16481" y="2840"/>
                  </a:lnTo>
                  <a:lnTo>
                    <a:pt x="16552" y="2835"/>
                  </a:lnTo>
                  <a:lnTo>
                    <a:pt x="16340" y="5655"/>
                  </a:lnTo>
                  <a:cubicBezTo>
                    <a:pt x="16339" y="5668"/>
                    <a:pt x="16332" y="5679"/>
                    <a:pt x="16320" y="5685"/>
                  </a:cubicBezTo>
                  <a:cubicBezTo>
                    <a:pt x="16308" y="5690"/>
                    <a:pt x="16295" y="5689"/>
                    <a:pt x="16284" y="5682"/>
                  </a:cubicBezTo>
                  <a:lnTo>
                    <a:pt x="16068" y="5534"/>
                  </a:lnTo>
                  <a:cubicBezTo>
                    <a:pt x="16059" y="5528"/>
                    <a:pt x="16054" y="5518"/>
                    <a:pt x="16053" y="5508"/>
                  </a:cubicBezTo>
                  <a:lnTo>
                    <a:pt x="15841" y="3148"/>
                  </a:lnTo>
                  <a:lnTo>
                    <a:pt x="15912" y="3152"/>
                  </a:lnTo>
                  <a:lnTo>
                    <a:pt x="15696" y="4196"/>
                  </a:lnTo>
                  <a:cubicBezTo>
                    <a:pt x="15692" y="4211"/>
                    <a:pt x="15679" y="4223"/>
                    <a:pt x="15663" y="4224"/>
                  </a:cubicBezTo>
                  <a:cubicBezTo>
                    <a:pt x="15648" y="4226"/>
                    <a:pt x="15633" y="4216"/>
                    <a:pt x="15627" y="4201"/>
                  </a:cubicBezTo>
                  <a:lnTo>
                    <a:pt x="15415" y="3652"/>
                  </a:lnTo>
                  <a:lnTo>
                    <a:pt x="15199" y="3041"/>
                  </a:lnTo>
                  <a:lnTo>
                    <a:pt x="14987" y="2453"/>
                  </a:lnTo>
                  <a:cubicBezTo>
                    <a:pt x="14986" y="2450"/>
                    <a:pt x="14985" y="2448"/>
                    <a:pt x="14985" y="2446"/>
                  </a:cubicBezTo>
                  <a:lnTo>
                    <a:pt x="14769" y="1000"/>
                  </a:lnTo>
                  <a:lnTo>
                    <a:pt x="14557" y="44"/>
                  </a:lnTo>
                  <a:lnTo>
                    <a:pt x="14627" y="46"/>
                  </a:lnTo>
                  <a:lnTo>
                    <a:pt x="14411" y="831"/>
                  </a:lnTo>
                  <a:lnTo>
                    <a:pt x="14198" y="1496"/>
                  </a:lnTo>
                  <a:lnTo>
                    <a:pt x="13982" y="2108"/>
                  </a:lnTo>
                  <a:cubicBezTo>
                    <a:pt x="13978" y="2122"/>
                    <a:pt x="13966" y="2131"/>
                    <a:pt x="13952" y="2132"/>
                  </a:cubicBezTo>
                  <a:cubicBezTo>
                    <a:pt x="13938" y="2134"/>
                    <a:pt x="13925" y="2127"/>
                    <a:pt x="13918" y="2115"/>
                  </a:cubicBezTo>
                  <a:lnTo>
                    <a:pt x="13706" y="1763"/>
                  </a:lnTo>
                  <a:lnTo>
                    <a:pt x="13772" y="1747"/>
                  </a:lnTo>
                  <a:lnTo>
                    <a:pt x="13556" y="4443"/>
                  </a:lnTo>
                  <a:cubicBezTo>
                    <a:pt x="13556" y="4445"/>
                    <a:pt x="13556" y="4447"/>
                    <a:pt x="13556" y="4448"/>
                  </a:cubicBezTo>
                  <a:lnTo>
                    <a:pt x="13343" y="5378"/>
                  </a:lnTo>
                  <a:lnTo>
                    <a:pt x="13127" y="6190"/>
                  </a:lnTo>
                  <a:cubicBezTo>
                    <a:pt x="13125" y="6199"/>
                    <a:pt x="13119" y="6206"/>
                    <a:pt x="13111" y="6211"/>
                  </a:cubicBezTo>
                  <a:lnTo>
                    <a:pt x="12899" y="6343"/>
                  </a:lnTo>
                  <a:cubicBezTo>
                    <a:pt x="12889" y="6350"/>
                    <a:pt x="12875" y="6350"/>
                    <a:pt x="12864" y="6345"/>
                  </a:cubicBezTo>
                  <a:cubicBezTo>
                    <a:pt x="12853" y="6339"/>
                    <a:pt x="12846" y="6328"/>
                    <a:pt x="12845" y="6315"/>
                  </a:cubicBezTo>
                  <a:lnTo>
                    <a:pt x="12629" y="3507"/>
                  </a:lnTo>
                  <a:lnTo>
                    <a:pt x="12641" y="3532"/>
                  </a:lnTo>
                  <a:lnTo>
                    <a:pt x="12429" y="3348"/>
                  </a:lnTo>
                  <a:lnTo>
                    <a:pt x="12487" y="3330"/>
                  </a:lnTo>
                  <a:lnTo>
                    <a:pt x="12271" y="4102"/>
                  </a:lnTo>
                  <a:cubicBezTo>
                    <a:pt x="12267" y="4118"/>
                    <a:pt x="12252" y="4129"/>
                    <a:pt x="12235" y="4128"/>
                  </a:cubicBezTo>
                  <a:lnTo>
                    <a:pt x="12023" y="4120"/>
                  </a:lnTo>
                  <a:lnTo>
                    <a:pt x="12060" y="4090"/>
                  </a:lnTo>
                  <a:lnTo>
                    <a:pt x="11844" y="5598"/>
                  </a:lnTo>
                  <a:cubicBezTo>
                    <a:pt x="11842" y="5616"/>
                    <a:pt x="11826" y="5629"/>
                    <a:pt x="11807" y="5628"/>
                  </a:cubicBezTo>
                  <a:cubicBezTo>
                    <a:pt x="11789" y="5628"/>
                    <a:pt x="11774" y="5614"/>
                    <a:pt x="11773" y="5595"/>
                  </a:cubicBezTo>
                  <a:lnTo>
                    <a:pt x="11561" y="2807"/>
                  </a:lnTo>
                  <a:lnTo>
                    <a:pt x="11632" y="2808"/>
                  </a:lnTo>
                  <a:lnTo>
                    <a:pt x="11416" y="5172"/>
                  </a:lnTo>
                  <a:cubicBezTo>
                    <a:pt x="11415" y="5187"/>
                    <a:pt x="11404" y="5199"/>
                    <a:pt x="11390" y="5203"/>
                  </a:cubicBezTo>
                  <a:cubicBezTo>
                    <a:pt x="11376" y="5207"/>
                    <a:pt x="11360" y="5202"/>
                    <a:pt x="11351" y="5190"/>
                  </a:cubicBezTo>
                  <a:lnTo>
                    <a:pt x="11139" y="4898"/>
                  </a:lnTo>
                  <a:lnTo>
                    <a:pt x="11204" y="4881"/>
                  </a:lnTo>
                  <a:lnTo>
                    <a:pt x="10988" y="6532"/>
                  </a:lnTo>
                  <a:lnTo>
                    <a:pt x="10776" y="8488"/>
                  </a:lnTo>
                  <a:cubicBezTo>
                    <a:pt x="10774" y="8507"/>
                    <a:pt x="10759" y="8521"/>
                    <a:pt x="10740" y="8520"/>
                  </a:cubicBezTo>
                  <a:cubicBezTo>
                    <a:pt x="10721" y="8520"/>
                    <a:pt x="10706" y="8506"/>
                    <a:pt x="10705" y="8487"/>
                  </a:cubicBezTo>
                  <a:lnTo>
                    <a:pt x="10489" y="5747"/>
                  </a:lnTo>
                  <a:lnTo>
                    <a:pt x="10490" y="5754"/>
                  </a:lnTo>
                  <a:lnTo>
                    <a:pt x="10278" y="4978"/>
                  </a:lnTo>
                  <a:lnTo>
                    <a:pt x="10282" y="4987"/>
                  </a:lnTo>
                  <a:lnTo>
                    <a:pt x="10066" y="4623"/>
                  </a:lnTo>
                  <a:cubicBezTo>
                    <a:pt x="10065" y="4621"/>
                    <a:pt x="10064" y="4620"/>
                    <a:pt x="10063" y="4618"/>
                  </a:cubicBezTo>
                  <a:lnTo>
                    <a:pt x="9851" y="4094"/>
                  </a:lnTo>
                  <a:lnTo>
                    <a:pt x="9903" y="4111"/>
                  </a:lnTo>
                  <a:lnTo>
                    <a:pt x="9687" y="4243"/>
                  </a:lnTo>
                  <a:cubicBezTo>
                    <a:pt x="9678" y="4249"/>
                    <a:pt x="9667" y="4250"/>
                    <a:pt x="9657" y="4247"/>
                  </a:cubicBezTo>
                  <a:cubicBezTo>
                    <a:pt x="9647" y="4243"/>
                    <a:pt x="9639" y="4235"/>
                    <a:pt x="9635" y="4225"/>
                  </a:cubicBezTo>
                  <a:lnTo>
                    <a:pt x="9423" y="3661"/>
                  </a:lnTo>
                  <a:cubicBezTo>
                    <a:pt x="9422" y="3659"/>
                    <a:pt x="9421" y="3656"/>
                    <a:pt x="9421" y="3653"/>
                  </a:cubicBezTo>
                  <a:lnTo>
                    <a:pt x="9209" y="1997"/>
                  </a:lnTo>
                  <a:lnTo>
                    <a:pt x="9261" y="2025"/>
                  </a:lnTo>
                  <a:lnTo>
                    <a:pt x="9045" y="2133"/>
                  </a:lnTo>
                  <a:lnTo>
                    <a:pt x="9064" y="2104"/>
                  </a:lnTo>
                  <a:lnTo>
                    <a:pt x="8852" y="4132"/>
                  </a:lnTo>
                  <a:cubicBezTo>
                    <a:pt x="8851" y="4149"/>
                    <a:pt x="8838" y="4162"/>
                    <a:pt x="8822" y="4164"/>
                  </a:cubicBezTo>
                  <a:cubicBezTo>
                    <a:pt x="8805" y="4166"/>
                    <a:pt x="8790" y="4158"/>
                    <a:pt x="8783" y="4142"/>
                  </a:cubicBezTo>
                  <a:lnTo>
                    <a:pt x="8567" y="3626"/>
                  </a:lnTo>
                  <a:lnTo>
                    <a:pt x="8635" y="3624"/>
                  </a:lnTo>
                  <a:lnTo>
                    <a:pt x="8423" y="4248"/>
                  </a:lnTo>
                  <a:cubicBezTo>
                    <a:pt x="8420" y="4256"/>
                    <a:pt x="8414" y="4263"/>
                    <a:pt x="8407" y="4267"/>
                  </a:cubicBezTo>
                  <a:lnTo>
                    <a:pt x="8191" y="4399"/>
                  </a:lnTo>
                  <a:cubicBezTo>
                    <a:pt x="8183" y="4404"/>
                    <a:pt x="8174" y="4406"/>
                    <a:pt x="8165" y="4404"/>
                  </a:cubicBezTo>
                  <a:lnTo>
                    <a:pt x="7953" y="4356"/>
                  </a:lnTo>
                  <a:cubicBezTo>
                    <a:pt x="7939" y="4353"/>
                    <a:pt x="7928" y="4342"/>
                    <a:pt x="7925" y="4328"/>
                  </a:cubicBezTo>
                  <a:lnTo>
                    <a:pt x="7709" y="3352"/>
                  </a:lnTo>
                  <a:lnTo>
                    <a:pt x="7718" y="3369"/>
                  </a:lnTo>
                  <a:lnTo>
                    <a:pt x="7506" y="3133"/>
                  </a:lnTo>
                  <a:lnTo>
                    <a:pt x="7568" y="3111"/>
                  </a:lnTo>
                  <a:lnTo>
                    <a:pt x="7352" y="6931"/>
                  </a:lnTo>
                  <a:cubicBezTo>
                    <a:pt x="7352" y="6938"/>
                    <a:pt x="7349" y="6946"/>
                    <a:pt x="7344" y="6951"/>
                  </a:cubicBezTo>
                  <a:lnTo>
                    <a:pt x="7132" y="7207"/>
                  </a:lnTo>
                  <a:cubicBezTo>
                    <a:pt x="7125" y="7216"/>
                    <a:pt x="7114" y="7221"/>
                    <a:pt x="7103" y="7220"/>
                  </a:cubicBezTo>
                  <a:cubicBezTo>
                    <a:pt x="7092" y="7220"/>
                    <a:pt x="7082" y="7215"/>
                    <a:pt x="7075" y="7206"/>
                  </a:cubicBezTo>
                  <a:lnTo>
                    <a:pt x="6859" y="6910"/>
                  </a:lnTo>
                  <a:cubicBezTo>
                    <a:pt x="6858" y="6908"/>
                    <a:pt x="6857" y="6907"/>
                    <a:pt x="6857" y="6905"/>
                  </a:cubicBezTo>
                  <a:lnTo>
                    <a:pt x="6645" y="6501"/>
                  </a:lnTo>
                  <a:cubicBezTo>
                    <a:pt x="6643" y="6499"/>
                    <a:pt x="6642" y="6496"/>
                    <a:pt x="6642" y="6493"/>
                  </a:cubicBezTo>
                  <a:lnTo>
                    <a:pt x="6426" y="5613"/>
                  </a:lnTo>
                  <a:lnTo>
                    <a:pt x="6496" y="5606"/>
                  </a:lnTo>
                  <a:lnTo>
                    <a:pt x="6284" y="10050"/>
                  </a:lnTo>
                  <a:cubicBezTo>
                    <a:pt x="6284" y="10069"/>
                    <a:pt x="6268" y="10084"/>
                    <a:pt x="6249" y="10084"/>
                  </a:cubicBezTo>
                  <a:cubicBezTo>
                    <a:pt x="6230" y="10085"/>
                    <a:pt x="6214" y="10070"/>
                    <a:pt x="6213" y="10051"/>
                  </a:cubicBezTo>
                  <a:lnTo>
                    <a:pt x="5997" y="6951"/>
                  </a:lnTo>
                  <a:lnTo>
                    <a:pt x="5998" y="6960"/>
                  </a:lnTo>
                  <a:lnTo>
                    <a:pt x="5785" y="6307"/>
                  </a:lnTo>
                  <a:lnTo>
                    <a:pt x="5570" y="5110"/>
                  </a:lnTo>
                  <a:lnTo>
                    <a:pt x="5357" y="4300"/>
                  </a:lnTo>
                  <a:lnTo>
                    <a:pt x="5141" y="3308"/>
                  </a:lnTo>
                  <a:lnTo>
                    <a:pt x="5169" y="3336"/>
                  </a:lnTo>
                  <a:lnTo>
                    <a:pt x="4957" y="3292"/>
                  </a:lnTo>
                  <a:cubicBezTo>
                    <a:pt x="4944" y="3289"/>
                    <a:pt x="4934" y="3279"/>
                    <a:pt x="4930" y="3267"/>
                  </a:cubicBezTo>
                  <a:lnTo>
                    <a:pt x="4714" y="2551"/>
                  </a:lnTo>
                  <a:lnTo>
                    <a:pt x="4719" y="2561"/>
                  </a:lnTo>
                  <a:lnTo>
                    <a:pt x="4507" y="2265"/>
                  </a:lnTo>
                  <a:lnTo>
                    <a:pt x="4550" y="2278"/>
                  </a:lnTo>
                  <a:lnTo>
                    <a:pt x="4334" y="2366"/>
                  </a:lnTo>
                  <a:cubicBezTo>
                    <a:pt x="4331" y="2367"/>
                    <a:pt x="4327" y="2368"/>
                    <a:pt x="4324" y="2368"/>
                  </a:cubicBezTo>
                  <a:lnTo>
                    <a:pt x="4112" y="2388"/>
                  </a:lnTo>
                  <a:lnTo>
                    <a:pt x="4144" y="2356"/>
                  </a:lnTo>
                  <a:lnTo>
                    <a:pt x="3928" y="4742"/>
                  </a:lnTo>
                  <a:lnTo>
                    <a:pt x="3716" y="6102"/>
                  </a:lnTo>
                  <a:cubicBezTo>
                    <a:pt x="3713" y="6119"/>
                    <a:pt x="3700" y="6131"/>
                    <a:pt x="3683" y="6132"/>
                  </a:cubicBezTo>
                  <a:cubicBezTo>
                    <a:pt x="3666" y="6134"/>
                    <a:pt x="3651" y="6123"/>
                    <a:pt x="3646" y="6107"/>
                  </a:cubicBezTo>
                  <a:lnTo>
                    <a:pt x="3430" y="5383"/>
                  </a:lnTo>
                  <a:lnTo>
                    <a:pt x="3220" y="4695"/>
                  </a:lnTo>
                  <a:lnTo>
                    <a:pt x="3005" y="4210"/>
                  </a:lnTo>
                  <a:lnTo>
                    <a:pt x="2793" y="3826"/>
                  </a:lnTo>
                  <a:lnTo>
                    <a:pt x="2860" y="3813"/>
                  </a:lnTo>
                  <a:lnTo>
                    <a:pt x="2644" y="5709"/>
                  </a:lnTo>
                  <a:cubicBezTo>
                    <a:pt x="2642" y="5725"/>
                    <a:pt x="2629" y="5739"/>
                    <a:pt x="2612" y="5740"/>
                  </a:cubicBezTo>
                  <a:cubicBezTo>
                    <a:pt x="2595" y="5742"/>
                    <a:pt x="2579" y="5732"/>
                    <a:pt x="2574" y="5716"/>
                  </a:cubicBezTo>
                  <a:lnTo>
                    <a:pt x="2362" y="5064"/>
                  </a:lnTo>
                  <a:lnTo>
                    <a:pt x="2432" y="5057"/>
                  </a:lnTo>
                  <a:lnTo>
                    <a:pt x="2216" y="6593"/>
                  </a:lnTo>
                  <a:cubicBezTo>
                    <a:pt x="2214" y="6609"/>
                    <a:pt x="2202" y="6622"/>
                    <a:pt x="2186" y="6624"/>
                  </a:cubicBezTo>
                  <a:cubicBezTo>
                    <a:pt x="2170" y="6626"/>
                    <a:pt x="2154" y="6618"/>
                    <a:pt x="2148" y="6604"/>
                  </a:cubicBezTo>
                  <a:lnTo>
                    <a:pt x="1935" y="6143"/>
                  </a:lnTo>
                  <a:lnTo>
                    <a:pt x="1719" y="5643"/>
                  </a:lnTo>
                  <a:cubicBezTo>
                    <a:pt x="1719" y="5641"/>
                    <a:pt x="1718" y="5638"/>
                    <a:pt x="1717" y="5636"/>
                  </a:cubicBezTo>
                  <a:lnTo>
                    <a:pt x="1505" y="4676"/>
                  </a:lnTo>
                  <a:lnTo>
                    <a:pt x="1507" y="4682"/>
                  </a:lnTo>
                  <a:lnTo>
                    <a:pt x="1291" y="4142"/>
                  </a:lnTo>
                  <a:cubicBezTo>
                    <a:pt x="1290" y="4140"/>
                    <a:pt x="1290" y="4138"/>
                    <a:pt x="1289" y="4137"/>
                  </a:cubicBezTo>
                  <a:lnTo>
                    <a:pt x="1078" y="3216"/>
                  </a:lnTo>
                  <a:lnTo>
                    <a:pt x="862" y="2599"/>
                  </a:lnTo>
                  <a:lnTo>
                    <a:pt x="650" y="1899"/>
                  </a:lnTo>
                  <a:lnTo>
                    <a:pt x="719" y="1898"/>
                  </a:lnTo>
                  <a:lnTo>
                    <a:pt x="502" y="2673"/>
                  </a:lnTo>
                  <a:lnTo>
                    <a:pt x="290" y="3253"/>
                  </a:lnTo>
                  <a:cubicBezTo>
                    <a:pt x="289" y="3257"/>
                    <a:pt x="287" y="3260"/>
                    <a:pt x="284" y="3264"/>
                  </a:cubicBezTo>
                  <a:lnTo>
                    <a:pt x="68" y="3520"/>
                  </a:lnTo>
                  <a:cubicBezTo>
                    <a:pt x="55" y="3535"/>
                    <a:pt x="32" y="3537"/>
                    <a:pt x="17" y="3524"/>
                  </a:cubicBezTo>
                  <a:cubicBezTo>
                    <a:pt x="2" y="3511"/>
                    <a:pt x="0" y="3488"/>
                    <a:pt x="13" y="3473"/>
                  </a:cubicBezTo>
                  <a:close/>
                </a:path>
              </a:pathLst>
            </a:custGeom>
            <a:solidFill>
              <a:srgbClr val="002060"/>
            </a:solidFill>
            <a:ln w="1588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481" y="1784"/>
              <a:ext cx="4980" cy="17"/>
            </a:xfrm>
            <a:custGeom>
              <a:avLst/>
              <a:gdLst>
                <a:gd name="T0" fmla="*/ 38 w 22544"/>
                <a:gd name="T1" fmla="*/ 76 h 76"/>
                <a:gd name="T2" fmla="*/ 798 w 22544"/>
                <a:gd name="T3" fmla="*/ 76 h 76"/>
                <a:gd name="T4" fmla="*/ 1322 w 22544"/>
                <a:gd name="T5" fmla="*/ 0 h 76"/>
                <a:gd name="T6" fmla="*/ 1064 w 22544"/>
                <a:gd name="T7" fmla="*/ 38 h 76"/>
                <a:gd name="T8" fmla="*/ 1750 w 22544"/>
                <a:gd name="T9" fmla="*/ 76 h 76"/>
                <a:gd name="T10" fmla="*/ 2394 w 22544"/>
                <a:gd name="T11" fmla="*/ 0 h 76"/>
                <a:gd name="T12" fmla="*/ 2166 w 22544"/>
                <a:gd name="T13" fmla="*/ 0 h 76"/>
                <a:gd name="T14" fmla="*/ 2698 w 22544"/>
                <a:gd name="T15" fmla="*/ 76 h 76"/>
                <a:gd name="T16" fmla="*/ 3458 w 22544"/>
                <a:gd name="T17" fmla="*/ 76 h 76"/>
                <a:gd name="T18" fmla="*/ 3990 w 22544"/>
                <a:gd name="T19" fmla="*/ 0 h 76"/>
                <a:gd name="T20" fmla="*/ 4294 w 22544"/>
                <a:gd name="T21" fmla="*/ 0 h 76"/>
                <a:gd name="T22" fmla="*/ 4256 w 22544"/>
                <a:gd name="T23" fmla="*/ 38 h 76"/>
                <a:gd name="T24" fmla="*/ 4958 w 22544"/>
                <a:gd name="T25" fmla="*/ 76 h 76"/>
                <a:gd name="T26" fmla="*/ 5624 w 22544"/>
                <a:gd name="T27" fmla="*/ 38 h 76"/>
                <a:gd name="T28" fmla="*/ 6030 w 22544"/>
                <a:gd name="T29" fmla="*/ 0 h 76"/>
                <a:gd name="T30" fmla="*/ 5890 w 22544"/>
                <a:gd name="T31" fmla="*/ 0 h 76"/>
                <a:gd name="T32" fmla="*/ 6422 w 22544"/>
                <a:gd name="T33" fmla="*/ 76 h 76"/>
                <a:gd name="T34" fmla="*/ 7182 w 22544"/>
                <a:gd name="T35" fmla="*/ 76 h 76"/>
                <a:gd name="T36" fmla="*/ 7714 w 22544"/>
                <a:gd name="T37" fmla="*/ 0 h 76"/>
                <a:gd name="T38" fmla="*/ 8018 w 22544"/>
                <a:gd name="T39" fmla="*/ 0 h 76"/>
                <a:gd name="T40" fmla="*/ 7980 w 22544"/>
                <a:gd name="T41" fmla="*/ 38 h 76"/>
                <a:gd name="T42" fmla="*/ 8598 w 22544"/>
                <a:gd name="T43" fmla="*/ 76 h 76"/>
                <a:gd name="T44" fmla="*/ 9348 w 22544"/>
                <a:gd name="T45" fmla="*/ 38 h 76"/>
                <a:gd name="T46" fmla="*/ 9666 w 22544"/>
                <a:gd name="T47" fmla="*/ 0 h 76"/>
                <a:gd name="T48" fmla="*/ 9614 w 22544"/>
                <a:gd name="T49" fmla="*/ 0 h 76"/>
                <a:gd name="T50" fmla="*/ 10146 w 22544"/>
                <a:gd name="T51" fmla="*/ 76 h 76"/>
                <a:gd name="T52" fmla="*/ 10906 w 22544"/>
                <a:gd name="T53" fmla="*/ 76 h 76"/>
                <a:gd name="T54" fmla="*/ 11438 w 22544"/>
                <a:gd name="T55" fmla="*/ 0 h 76"/>
                <a:gd name="T56" fmla="*/ 11742 w 22544"/>
                <a:gd name="T57" fmla="*/ 0 h 76"/>
                <a:gd name="T58" fmla="*/ 11704 w 22544"/>
                <a:gd name="T59" fmla="*/ 38 h 76"/>
                <a:gd name="T60" fmla="*/ 12446 w 22544"/>
                <a:gd name="T61" fmla="*/ 76 h 76"/>
                <a:gd name="T62" fmla="*/ 13072 w 22544"/>
                <a:gd name="T63" fmla="*/ 38 h 76"/>
                <a:gd name="T64" fmla="*/ 13518 w 22544"/>
                <a:gd name="T65" fmla="*/ 0 h 76"/>
                <a:gd name="T66" fmla="*/ 13338 w 22544"/>
                <a:gd name="T67" fmla="*/ 0 h 76"/>
                <a:gd name="T68" fmla="*/ 13870 w 22544"/>
                <a:gd name="T69" fmla="*/ 76 h 76"/>
                <a:gd name="T70" fmla="*/ 14630 w 22544"/>
                <a:gd name="T71" fmla="*/ 76 h 76"/>
                <a:gd name="T72" fmla="*/ 15162 w 22544"/>
                <a:gd name="T73" fmla="*/ 0 h 76"/>
                <a:gd name="T74" fmla="*/ 15466 w 22544"/>
                <a:gd name="T75" fmla="*/ 0 h 76"/>
                <a:gd name="T76" fmla="*/ 15428 w 22544"/>
                <a:gd name="T77" fmla="*/ 38 h 76"/>
                <a:gd name="T78" fmla="*/ 16086 w 22544"/>
                <a:gd name="T79" fmla="*/ 76 h 76"/>
                <a:gd name="T80" fmla="*/ 16796 w 22544"/>
                <a:gd name="T81" fmla="*/ 38 h 76"/>
                <a:gd name="T82" fmla="*/ 17154 w 22544"/>
                <a:gd name="T83" fmla="*/ 0 h 76"/>
                <a:gd name="T84" fmla="*/ 17062 w 22544"/>
                <a:gd name="T85" fmla="*/ 0 h 76"/>
                <a:gd name="T86" fmla="*/ 17594 w 22544"/>
                <a:gd name="T87" fmla="*/ 76 h 76"/>
                <a:gd name="T88" fmla="*/ 18354 w 22544"/>
                <a:gd name="T89" fmla="*/ 76 h 76"/>
                <a:gd name="T90" fmla="*/ 18886 w 22544"/>
                <a:gd name="T91" fmla="*/ 0 h 76"/>
                <a:gd name="T92" fmla="*/ 19190 w 22544"/>
                <a:gd name="T93" fmla="*/ 0 h 76"/>
                <a:gd name="T94" fmla="*/ 19152 w 22544"/>
                <a:gd name="T95" fmla="*/ 38 h 76"/>
                <a:gd name="T96" fmla="*/ 19938 w 22544"/>
                <a:gd name="T97" fmla="*/ 76 h 76"/>
                <a:gd name="T98" fmla="*/ 20520 w 22544"/>
                <a:gd name="T99" fmla="*/ 38 h 76"/>
                <a:gd name="T100" fmla="*/ 20794 w 22544"/>
                <a:gd name="T101" fmla="*/ 0 h 76"/>
                <a:gd name="T102" fmla="*/ 20786 w 22544"/>
                <a:gd name="T103" fmla="*/ 76 h 76"/>
                <a:gd name="T104" fmla="*/ 21546 w 22544"/>
                <a:gd name="T105" fmla="*/ 76 h 76"/>
                <a:gd name="T106" fmla="*/ 22078 w 22544"/>
                <a:gd name="T107" fmla="*/ 0 h 76"/>
                <a:gd name="T108" fmla="*/ 21812 w 22544"/>
                <a:gd name="T109" fmla="*/ 38 h 76"/>
                <a:gd name="T110" fmla="*/ 22344 w 22544"/>
                <a:gd name="T111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544" h="76">
                  <a:moveTo>
                    <a:pt x="38" y="0"/>
                  </a:moveTo>
                  <a:lnTo>
                    <a:pt x="250" y="0"/>
                  </a:lnTo>
                  <a:lnTo>
                    <a:pt x="266" y="0"/>
                  </a:lnTo>
                  <a:cubicBezTo>
                    <a:pt x="287" y="0"/>
                    <a:pt x="304" y="17"/>
                    <a:pt x="304" y="38"/>
                  </a:cubicBezTo>
                  <a:cubicBezTo>
                    <a:pt x="304" y="59"/>
                    <a:pt x="287" y="76"/>
                    <a:pt x="266" y="76"/>
                  </a:cubicBezTo>
                  <a:lnTo>
                    <a:pt x="250" y="76"/>
                  </a:lnTo>
                  <a:lnTo>
                    <a:pt x="38" y="76"/>
                  </a:ln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8" y="0"/>
                  </a:cubicBezTo>
                  <a:close/>
                  <a:moveTo>
                    <a:pt x="570" y="0"/>
                  </a:moveTo>
                  <a:lnTo>
                    <a:pt x="678" y="0"/>
                  </a:lnTo>
                  <a:lnTo>
                    <a:pt x="798" y="0"/>
                  </a:lnTo>
                  <a:cubicBezTo>
                    <a:pt x="819" y="0"/>
                    <a:pt x="836" y="17"/>
                    <a:pt x="836" y="38"/>
                  </a:cubicBezTo>
                  <a:cubicBezTo>
                    <a:pt x="836" y="59"/>
                    <a:pt x="819" y="76"/>
                    <a:pt x="798" y="76"/>
                  </a:cubicBezTo>
                  <a:lnTo>
                    <a:pt x="678" y="76"/>
                  </a:lnTo>
                  <a:lnTo>
                    <a:pt x="570" y="76"/>
                  </a:lnTo>
                  <a:cubicBezTo>
                    <a:pt x="549" y="76"/>
                    <a:pt x="532" y="59"/>
                    <a:pt x="532" y="38"/>
                  </a:cubicBezTo>
                  <a:cubicBezTo>
                    <a:pt x="532" y="17"/>
                    <a:pt x="549" y="0"/>
                    <a:pt x="570" y="0"/>
                  </a:cubicBezTo>
                  <a:close/>
                  <a:moveTo>
                    <a:pt x="1102" y="0"/>
                  </a:moveTo>
                  <a:lnTo>
                    <a:pt x="1106" y="0"/>
                  </a:lnTo>
                  <a:lnTo>
                    <a:pt x="1322" y="0"/>
                  </a:lnTo>
                  <a:lnTo>
                    <a:pt x="1330" y="0"/>
                  </a:lnTo>
                  <a:cubicBezTo>
                    <a:pt x="1351" y="0"/>
                    <a:pt x="1368" y="17"/>
                    <a:pt x="1368" y="38"/>
                  </a:cubicBezTo>
                  <a:cubicBezTo>
                    <a:pt x="1368" y="59"/>
                    <a:pt x="1351" y="76"/>
                    <a:pt x="1330" y="76"/>
                  </a:cubicBezTo>
                  <a:lnTo>
                    <a:pt x="1322" y="76"/>
                  </a:lnTo>
                  <a:lnTo>
                    <a:pt x="1106" y="76"/>
                  </a:lnTo>
                  <a:lnTo>
                    <a:pt x="1102" y="76"/>
                  </a:lnTo>
                  <a:cubicBezTo>
                    <a:pt x="1081" y="76"/>
                    <a:pt x="1064" y="59"/>
                    <a:pt x="1064" y="38"/>
                  </a:cubicBezTo>
                  <a:cubicBezTo>
                    <a:pt x="1064" y="17"/>
                    <a:pt x="1081" y="0"/>
                    <a:pt x="1102" y="0"/>
                  </a:cubicBezTo>
                  <a:close/>
                  <a:moveTo>
                    <a:pt x="1634" y="0"/>
                  </a:moveTo>
                  <a:lnTo>
                    <a:pt x="1750" y="0"/>
                  </a:lnTo>
                  <a:lnTo>
                    <a:pt x="1862" y="0"/>
                  </a:lnTo>
                  <a:cubicBezTo>
                    <a:pt x="1883" y="0"/>
                    <a:pt x="1900" y="17"/>
                    <a:pt x="1900" y="38"/>
                  </a:cubicBezTo>
                  <a:cubicBezTo>
                    <a:pt x="1900" y="59"/>
                    <a:pt x="1883" y="76"/>
                    <a:pt x="1862" y="76"/>
                  </a:cubicBezTo>
                  <a:lnTo>
                    <a:pt x="1750" y="76"/>
                  </a:lnTo>
                  <a:lnTo>
                    <a:pt x="1634" y="76"/>
                  </a:lnTo>
                  <a:cubicBezTo>
                    <a:pt x="1613" y="76"/>
                    <a:pt x="1596" y="59"/>
                    <a:pt x="1596" y="38"/>
                  </a:cubicBezTo>
                  <a:cubicBezTo>
                    <a:pt x="1596" y="17"/>
                    <a:pt x="1613" y="0"/>
                    <a:pt x="1634" y="0"/>
                  </a:cubicBezTo>
                  <a:close/>
                  <a:moveTo>
                    <a:pt x="2166" y="0"/>
                  </a:moveTo>
                  <a:lnTo>
                    <a:pt x="2178" y="0"/>
                  </a:lnTo>
                  <a:lnTo>
                    <a:pt x="2390" y="0"/>
                  </a:lnTo>
                  <a:lnTo>
                    <a:pt x="2394" y="0"/>
                  </a:lnTo>
                  <a:cubicBezTo>
                    <a:pt x="2415" y="0"/>
                    <a:pt x="2432" y="17"/>
                    <a:pt x="2432" y="38"/>
                  </a:cubicBezTo>
                  <a:cubicBezTo>
                    <a:pt x="2432" y="59"/>
                    <a:pt x="2415" y="76"/>
                    <a:pt x="2394" y="76"/>
                  </a:cubicBezTo>
                  <a:lnTo>
                    <a:pt x="2390" y="76"/>
                  </a:lnTo>
                  <a:lnTo>
                    <a:pt x="2178" y="76"/>
                  </a:lnTo>
                  <a:lnTo>
                    <a:pt x="2166" y="76"/>
                  </a:lnTo>
                  <a:cubicBezTo>
                    <a:pt x="2145" y="76"/>
                    <a:pt x="2128" y="59"/>
                    <a:pt x="2128" y="38"/>
                  </a:cubicBezTo>
                  <a:cubicBezTo>
                    <a:pt x="2128" y="17"/>
                    <a:pt x="2145" y="0"/>
                    <a:pt x="2166" y="0"/>
                  </a:cubicBezTo>
                  <a:close/>
                  <a:moveTo>
                    <a:pt x="2698" y="0"/>
                  </a:moveTo>
                  <a:lnTo>
                    <a:pt x="2818" y="0"/>
                  </a:lnTo>
                  <a:lnTo>
                    <a:pt x="2926" y="0"/>
                  </a:lnTo>
                  <a:cubicBezTo>
                    <a:pt x="2947" y="0"/>
                    <a:pt x="2964" y="17"/>
                    <a:pt x="2964" y="38"/>
                  </a:cubicBezTo>
                  <a:cubicBezTo>
                    <a:pt x="2964" y="59"/>
                    <a:pt x="2947" y="76"/>
                    <a:pt x="2926" y="76"/>
                  </a:cubicBezTo>
                  <a:lnTo>
                    <a:pt x="2818" y="76"/>
                  </a:lnTo>
                  <a:lnTo>
                    <a:pt x="2698" y="76"/>
                  </a:lnTo>
                  <a:cubicBezTo>
                    <a:pt x="2677" y="76"/>
                    <a:pt x="2660" y="59"/>
                    <a:pt x="2660" y="38"/>
                  </a:cubicBezTo>
                  <a:cubicBezTo>
                    <a:pt x="2660" y="17"/>
                    <a:pt x="2677" y="0"/>
                    <a:pt x="2698" y="0"/>
                  </a:cubicBezTo>
                  <a:close/>
                  <a:moveTo>
                    <a:pt x="3230" y="0"/>
                  </a:moveTo>
                  <a:lnTo>
                    <a:pt x="3246" y="0"/>
                  </a:lnTo>
                  <a:lnTo>
                    <a:pt x="3458" y="0"/>
                  </a:lnTo>
                  <a:cubicBezTo>
                    <a:pt x="3479" y="0"/>
                    <a:pt x="3496" y="17"/>
                    <a:pt x="3496" y="38"/>
                  </a:cubicBezTo>
                  <a:cubicBezTo>
                    <a:pt x="3496" y="59"/>
                    <a:pt x="3479" y="76"/>
                    <a:pt x="3458" y="76"/>
                  </a:cubicBezTo>
                  <a:lnTo>
                    <a:pt x="3246" y="76"/>
                  </a:lnTo>
                  <a:lnTo>
                    <a:pt x="3230" y="76"/>
                  </a:lnTo>
                  <a:cubicBezTo>
                    <a:pt x="3209" y="76"/>
                    <a:pt x="3192" y="59"/>
                    <a:pt x="3192" y="38"/>
                  </a:cubicBezTo>
                  <a:cubicBezTo>
                    <a:pt x="3192" y="17"/>
                    <a:pt x="3209" y="0"/>
                    <a:pt x="3230" y="0"/>
                  </a:cubicBezTo>
                  <a:close/>
                  <a:moveTo>
                    <a:pt x="3762" y="0"/>
                  </a:moveTo>
                  <a:lnTo>
                    <a:pt x="3890" y="0"/>
                  </a:lnTo>
                  <a:lnTo>
                    <a:pt x="3990" y="0"/>
                  </a:lnTo>
                  <a:cubicBezTo>
                    <a:pt x="4011" y="0"/>
                    <a:pt x="4028" y="17"/>
                    <a:pt x="4028" y="38"/>
                  </a:cubicBezTo>
                  <a:cubicBezTo>
                    <a:pt x="4028" y="59"/>
                    <a:pt x="4011" y="76"/>
                    <a:pt x="3990" y="76"/>
                  </a:cubicBezTo>
                  <a:lnTo>
                    <a:pt x="3890" y="76"/>
                  </a:lnTo>
                  <a:lnTo>
                    <a:pt x="3762" y="76"/>
                  </a:lnTo>
                  <a:cubicBezTo>
                    <a:pt x="3741" y="76"/>
                    <a:pt x="3724" y="59"/>
                    <a:pt x="3724" y="38"/>
                  </a:cubicBezTo>
                  <a:cubicBezTo>
                    <a:pt x="3724" y="17"/>
                    <a:pt x="3741" y="0"/>
                    <a:pt x="3762" y="0"/>
                  </a:cubicBezTo>
                  <a:close/>
                  <a:moveTo>
                    <a:pt x="4294" y="0"/>
                  </a:moveTo>
                  <a:lnTo>
                    <a:pt x="4318" y="0"/>
                  </a:lnTo>
                  <a:lnTo>
                    <a:pt x="4522" y="0"/>
                  </a:lnTo>
                  <a:cubicBezTo>
                    <a:pt x="4543" y="0"/>
                    <a:pt x="4560" y="17"/>
                    <a:pt x="4560" y="38"/>
                  </a:cubicBezTo>
                  <a:cubicBezTo>
                    <a:pt x="4560" y="59"/>
                    <a:pt x="4543" y="76"/>
                    <a:pt x="4522" y="76"/>
                  </a:cubicBezTo>
                  <a:lnTo>
                    <a:pt x="4318" y="76"/>
                  </a:lnTo>
                  <a:lnTo>
                    <a:pt x="4294" y="76"/>
                  </a:lnTo>
                  <a:cubicBezTo>
                    <a:pt x="4273" y="76"/>
                    <a:pt x="4256" y="59"/>
                    <a:pt x="4256" y="38"/>
                  </a:cubicBezTo>
                  <a:cubicBezTo>
                    <a:pt x="4256" y="17"/>
                    <a:pt x="4273" y="0"/>
                    <a:pt x="4294" y="0"/>
                  </a:cubicBezTo>
                  <a:close/>
                  <a:moveTo>
                    <a:pt x="4826" y="0"/>
                  </a:moveTo>
                  <a:lnTo>
                    <a:pt x="4958" y="0"/>
                  </a:lnTo>
                  <a:lnTo>
                    <a:pt x="5054" y="0"/>
                  </a:lnTo>
                  <a:cubicBezTo>
                    <a:pt x="5075" y="0"/>
                    <a:pt x="5092" y="17"/>
                    <a:pt x="5092" y="38"/>
                  </a:cubicBezTo>
                  <a:cubicBezTo>
                    <a:pt x="5092" y="59"/>
                    <a:pt x="5075" y="76"/>
                    <a:pt x="5054" y="76"/>
                  </a:cubicBezTo>
                  <a:lnTo>
                    <a:pt x="4958" y="76"/>
                  </a:lnTo>
                  <a:lnTo>
                    <a:pt x="4826" y="76"/>
                  </a:lnTo>
                  <a:cubicBezTo>
                    <a:pt x="4805" y="76"/>
                    <a:pt x="4788" y="59"/>
                    <a:pt x="4788" y="38"/>
                  </a:cubicBezTo>
                  <a:cubicBezTo>
                    <a:pt x="4788" y="17"/>
                    <a:pt x="4805" y="0"/>
                    <a:pt x="4826" y="0"/>
                  </a:cubicBezTo>
                  <a:close/>
                  <a:moveTo>
                    <a:pt x="5358" y="0"/>
                  </a:moveTo>
                  <a:lnTo>
                    <a:pt x="5386" y="0"/>
                  </a:lnTo>
                  <a:lnTo>
                    <a:pt x="5586" y="0"/>
                  </a:lnTo>
                  <a:cubicBezTo>
                    <a:pt x="5607" y="0"/>
                    <a:pt x="5624" y="17"/>
                    <a:pt x="5624" y="38"/>
                  </a:cubicBezTo>
                  <a:cubicBezTo>
                    <a:pt x="5624" y="59"/>
                    <a:pt x="5607" y="76"/>
                    <a:pt x="5586" y="76"/>
                  </a:cubicBezTo>
                  <a:lnTo>
                    <a:pt x="5386" y="76"/>
                  </a:lnTo>
                  <a:lnTo>
                    <a:pt x="5358" y="76"/>
                  </a:lnTo>
                  <a:cubicBezTo>
                    <a:pt x="5337" y="76"/>
                    <a:pt x="5320" y="59"/>
                    <a:pt x="5320" y="38"/>
                  </a:cubicBezTo>
                  <a:cubicBezTo>
                    <a:pt x="5320" y="17"/>
                    <a:pt x="5337" y="0"/>
                    <a:pt x="5358" y="0"/>
                  </a:cubicBezTo>
                  <a:close/>
                  <a:moveTo>
                    <a:pt x="5890" y="0"/>
                  </a:moveTo>
                  <a:lnTo>
                    <a:pt x="6030" y="0"/>
                  </a:lnTo>
                  <a:lnTo>
                    <a:pt x="6118" y="0"/>
                  </a:lnTo>
                  <a:cubicBezTo>
                    <a:pt x="6139" y="0"/>
                    <a:pt x="6156" y="17"/>
                    <a:pt x="6156" y="38"/>
                  </a:cubicBezTo>
                  <a:cubicBezTo>
                    <a:pt x="6156" y="59"/>
                    <a:pt x="6139" y="76"/>
                    <a:pt x="6118" y="76"/>
                  </a:cubicBezTo>
                  <a:lnTo>
                    <a:pt x="6030" y="76"/>
                  </a:lnTo>
                  <a:lnTo>
                    <a:pt x="5890" y="76"/>
                  </a:lnTo>
                  <a:cubicBezTo>
                    <a:pt x="5869" y="76"/>
                    <a:pt x="5852" y="59"/>
                    <a:pt x="5852" y="38"/>
                  </a:cubicBezTo>
                  <a:cubicBezTo>
                    <a:pt x="5852" y="17"/>
                    <a:pt x="5869" y="0"/>
                    <a:pt x="5890" y="0"/>
                  </a:cubicBezTo>
                  <a:close/>
                  <a:moveTo>
                    <a:pt x="6422" y="0"/>
                  </a:moveTo>
                  <a:lnTo>
                    <a:pt x="6458" y="0"/>
                  </a:lnTo>
                  <a:lnTo>
                    <a:pt x="6650" y="0"/>
                  </a:lnTo>
                  <a:cubicBezTo>
                    <a:pt x="6671" y="0"/>
                    <a:pt x="6688" y="17"/>
                    <a:pt x="6688" y="38"/>
                  </a:cubicBezTo>
                  <a:cubicBezTo>
                    <a:pt x="6688" y="59"/>
                    <a:pt x="6671" y="76"/>
                    <a:pt x="6650" y="76"/>
                  </a:cubicBezTo>
                  <a:lnTo>
                    <a:pt x="6458" y="76"/>
                  </a:lnTo>
                  <a:lnTo>
                    <a:pt x="6422" y="76"/>
                  </a:lnTo>
                  <a:cubicBezTo>
                    <a:pt x="6401" y="76"/>
                    <a:pt x="6384" y="59"/>
                    <a:pt x="6384" y="38"/>
                  </a:cubicBezTo>
                  <a:cubicBezTo>
                    <a:pt x="6384" y="17"/>
                    <a:pt x="6401" y="0"/>
                    <a:pt x="6422" y="0"/>
                  </a:cubicBezTo>
                  <a:close/>
                  <a:moveTo>
                    <a:pt x="6954" y="0"/>
                  </a:moveTo>
                  <a:lnTo>
                    <a:pt x="7098" y="0"/>
                  </a:lnTo>
                  <a:lnTo>
                    <a:pt x="7182" y="0"/>
                  </a:lnTo>
                  <a:cubicBezTo>
                    <a:pt x="7203" y="0"/>
                    <a:pt x="7220" y="17"/>
                    <a:pt x="7220" y="38"/>
                  </a:cubicBezTo>
                  <a:cubicBezTo>
                    <a:pt x="7220" y="59"/>
                    <a:pt x="7203" y="76"/>
                    <a:pt x="7182" y="76"/>
                  </a:cubicBezTo>
                  <a:lnTo>
                    <a:pt x="7098" y="76"/>
                  </a:lnTo>
                  <a:lnTo>
                    <a:pt x="6954" y="76"/>
                  </a:lnTo>
                  <a:cubicBezTo>
                    <a:pt x="6933" y="76"/>
                    <a:pt x="6916" y="59"/>
                    <a:pt x="6916" y="38"/>
                  </a:cubicBezTo>
                  <a:cubicBezTo>
                    <a:pt x="6916" y="17"/>
                    <a:pt x="6933" y="0"/>
                    <a:pt x="6954" y="0"/>
                  </a:cubicBezTo>
                  <a:close/>
                  <a:moveTo>
                    <a:pt x="7486" y="0"/>
                  </a:moveTo>
                  <a:lnTo>
                    <a:pt x="7526" y="0"/>
                  </a:lnTo>
                  <a:lnTo>
                    <a:pt x="7714" y="0"/>
                  </a:lnTo>
                  <a:cubicBezTo>
                    <a:pt x="7735" y="0"/>
                    <a:pt x="7752" y="17"/>
                    <a:pt x="7752" y="38"/>
                  </a:cubicBezTo>
                  <a:cubicBezTo>
                    <a:pt x="7752" y="59"/>
                    <a:pt x="7735" y="76"/>
                    <a:pt x="7714" y="76"/>
                  </a:cubicBezTo>
                  <a:lnTo>
                    <a:pt x="7526" y="76"/>
                  </a:lnTo>
                  <a:lnTo>
                    <a:pt x="7486" y="76"/>
                  </a:lnTo>
                  <a:cubicBezTo>
                    <a:pt x="7465" y="76"/>
                    <a:pt x="7448" y="59"/>
                    <a:pt x="7448" y="38"/>
                  </a:cubicBezTo>
                  <a:cubicBezTo>
                    <a:pt x="7448" y="17"/>
                    <a:pt x="7465" y="0"/>
                    <a:pt x="7486" y="0"/>
                  </a:cubicBezTo>
                  <a:close/>
                  <a:moveTo>
                    <a:pt x="8018" y="0"/>
                  </a:moveTo>
                  <a:lnTo>
                    <a:pt x="8170" y="0"/>
                  </a:lnTo>
                  <a:lnTo>
                    <a:pt x="8246" y="0"/>
                  </a:lnTo>
                  <a:cubicBezTo>
                    <a:pt x="8267" y="0"/>
                    <a:pt x="8284" y="17"/>
                    <a:pt x="8284" y="38"/>
                  </a:cubicBezTo>
                  <a:cubicBezTo>
                    <a:pt x="8284" y="59"/>
                    <a:pt x="8267" y="76"/>
                    <a:pt x="8246" y="76"/>
                  </a:cubicBezTo>
                  <a:lnTo>
                    <a:pt x="8170" y="76"/>
                  </a:lnTo>
                  <a:lnTo>
                    <a:pt x="8018" y="76"/>
                  </a:lnTo>
                  <a:cubicBezTo>
                    <a:pt x="7997" y="76"/>
                    <a:pt x="7980" y="59"/>
                    <a:pt x="7980" y="38"/>
                  </a:cubicBezTo>
                  <a:cubicBezTo>
                    <a:pt x="7980" y="17"/>
                    <a:pt x="7997" y="0"/>
                    <a:pt x="8018" y="0"/>
                  </a:cubicBezTo>
                  <a:close/>
                  <a:moveTo>
                    <a:pt x="8550" y="0"/>
                  </a:moveTo>
                  <a:lnTo>
                    <a:pt x="8598" y="0"/>
                  </a:lnTo>
                  <a:lnTo>
                    <a:pt x="8778" y="0"/>
                  </a:lnTo>
                  <a:cubicBezTo>
                    <a:pt x="8799" y="0"/>
                    <a:pt x="8816" y="17"/>
                    <a:pt x="8816" y="38"/>
                  </a:cubicBezTo>
                  <a:cubicBezTo>
                    <a:pt x="8816" y="59"/>
                    <a:pt x="8799" y="76"/>
                    <a:pt x="8778" y="76"/>
                  </a:cubicBezTo>
                  <a:lnTo>
                    <a:pt x="8598" y="76"/>
                  </a:lnTo>
                  <a:lnTo>
                    <a:pt x="8550" y="76"/>
                  </a:lnTo>
                  <a:cubicBezTo>
                    <a:pt x="8529" y="76"/>
                    <a:pt x="8512" y="59"/>
                    <a:pt x="8512" y="38"/>
                  </a:cubicBezTo>
                  <a:cubicBezTo>
                    <a:pt x="8512" y="17"/>
                    <a:pt x="8529" y="0"/>
                    <a:pt x="8550" y="0"/>
                  </a:cubicBezTo>
                  <a:close/>
                  <a:moveTo>
                    <a:pt x="9082" y="0"/>
                  </a:moveTo>
                  <a:lnTo>
                    <a:pt x="9238" y="0"/>
                  </a:lnTo>
                  <a:lnTo>
                    <a:pt x="9310" y="0"/>
                  </a:lnTo>
                  <a:cubicBezTo>
                    <a:pt x="9331" y="0"/>
                    <a:pt x="9348" y="17"/>
                    <a:pt x="9348" y="38"/>
                  </a:cubicBezTo>
                  <a:cubicBezTo>
                    <a:pt x="9348" y="59"/>
                    <a:pt x="9331" y="76"/>
                    <a:pt x="9310" y="76"/>
                  </a:cubicBezTo>
                  <a:lnTo>
                    <a:pt x="9238" y="76"/>
                  </a:lnTo>
                  <a:lnTo>
                    <a:pt x="9082" y="76"/>
                  </a:lnTo>
                  <a:cubicBezTo>
                    <a:pt x="9061" y="76"/>
                    <a:pt x="9044" y="59"/>
                    <a:pt x="9044" y="38"/>
                  </a:cubicBezTo>
                  <a:cubicBezTo>
                    <a:pt x="9044" y="17"/>
                    <a:pt x="9061" y="0"/>
                    <a:pt x="9082" y="0"/>
                  </a:cubicBezTo>
                  <a:close/>
                  <a:moveTo>
                    <a:pt x="9614" y="0"/>
                  </a:moveTo>
                  <a:lnTo>
                    <a:pt x="9666" y="0"/>
                  </a:lnTo>
                  <a:lnTo>
                    <a:pt x="9842" y="0"/>
                  </a:lnTo>
                  <a:cubicBezTo>
                    <a:pt x="9863" y="0"/>
                    <a:pt x="9880" y="17"/>
                    <a:pt x="9880" y="38"/>
                  </a:cubicBezTo>
                  <a:cubicBezTo>
                    <a:pt x="9880" y="59"/>
                    <a:pt x="9863" y="76"/>
                    <a:pt x="9842" y="76"/>
                  </a:cubicBezTo>
                  <a:lnTo>
                    <a:pt x="9666" y="76"/>
                  </a:lnTo>
                  <a:lnTo>
                    <a:pt x="9614" y="76"/>
                  </a:lnTo>
                  <a:cubicBezTo>
                    <a:pt x="9593" y="76"/>
                    <a:pt x="9576" y="59"/>
                    <a:pt x="9576" y="38"/>
                  </a:cubicBezTo>
                  <a:cubicBezTo>
                    <a:pt x="9576" y="17"/>
                    <a:pt x="9593" y="0"/>
                    <a:pt x="9614" y="0"/>
                  </a:cubicBezTo>
                  <a:close/>
                  <a:moveTo>
                    <a:pt x="10146" y="0"/>
                  </a:moveTo>
                  <a:lnTo>
                    <a:pt x="10306" y="0"/>
                  </a:lnTo>
                  <a:lnTo>
                    <a:pt x="10374" y="0"/>
                  </a:lnTo>
                  <a:cubicBezTo>
                    <a:pt x="10395" y="0"/>
                    <a:pt x="10412" y="17"/>
                    <a:pt x="10412" y="38"/>
                  </a:cubicBezTo>
                  <a:cubicBezTo>
                    <a:pt x="10412" y="59"/>
                    <a:pt x="10395" y="76"/>
                    <a:pt x="10374" y="76"/>
                  </a:cubicBezTo>
                  <a:lnTo>
                    <a:pt x="10306" y="76"/>
                  </a:lnTo>
                  <a:lnTo>
                    <a:pt x="10146" y="76"/>
                  </a:lnTo>
                  <a:cubicBezTo>
                    <a:pt x="10125" y="76"/>
                    <a:pt x="10108" y="59"/>
                    <a:pt x="10108" y="38"/>
                  </a:cubicBezTo>
                  <a:cubicBezTo>
                    <a:pt x="10108" y="17"/>
                    <a:pt x="10125" y="0"/>
                    <a:pt x="10146" y="0"/>
                  </a:cubicBezTo>
                  <a:close/>
                  <a:moveTo>
                    <a:pt x="10678" y="0"/>
                  </a:moveTo>
                  <a:lnTo>
                    <a:pt x="10734" y="0"/>
                  </a:lnTo>
                  <a:lnTo>
                    <a:pt x="10906" y="0"/>
                  </a:lnTo>
                  <a:cubicBezTo>
                    <a:pt x="10927" y="0"/>
                    <a:pt x="10944" y="17"/>
                    <a:pt x="10944" y="38"/>
                  </a:cubicBezTo>
                  <a:cubicBezTo>
                    <a:pt x="10944" y="59"/>
                    <a:pt x="10927" y="76"/>
                    <a:pt x="10906" y="76"/>
                  </a:cubicBezTo>
                  <a:lnTo>
                    <a:pt x="10734" y="76"/>
                  </a:lnTo>
                  <a:lnTo>
                    <a:pt x="10678" y="76"/>
                  </a:lnTo>
                  <a:cubicBezTo>
                    <a:pt x="10657" y="76"/>
                    <a:pt x="10640" y="59"/>
                    <a:pt x="10640" y="38"/>
                  </a:cubicBezTo>
                  <a:cubicBezTo>
                    <a:pt x="10640" y="17"/>
                    <a:pt x="10657" y="0"/>
                    <a:pt x="10678" y="0"/>
                  </a:cubicBezTo>
                  <a:close/>
                  <a:moveTo>
                    <a:pt x="11210" y="0"/>
                  </a:moveTo>
                  <a:lnTo>
                    <a:pt x="11378" y="0"/>
                  </a:lnTo>
                  <a:lnTo>
                    <a:pt x="11438" y="0"/>
                  </a:lnTo>
                  <a:cubicBezTo>
                    <a:pt x="11459" y="0"/>
                    <a:pt x="11476" y="17"/>
                    <a:pt x="11476" y="38"/>
                  </a:cubicBezTo>
                  <a:cubicBezTo>
                    <a:pt x="11476" y="59"/>
                    <a:pt x="11459" y="76"/>
                    <a:pt x="11438" y="76"/>
                  </a:cubicBezTo>
                  <a:lnTo>
                    <a:pt x="11378" y="76"/>
                  </a:lnTo>
                  <a:lnTo>
                    <a:pt x="11210" y="76"/>
                  </a:lnTo>
                  <a:cubicBezTo>
                    <a:pt x="11189" y="76"/>
                    <a:pt x="11172" y="59"/>
                    <a:pt x="11172" y="38"/>
                  </a:cubicBezTo>
                  <a:cubicBezTo>
                    <a:pt x="11172" y="17"/>
                    <a:pt x="11189" y="0"/>
                    <a:pt x="11210" y="0"/>
                  </a:cubicBezTo>
                  <a:close/>
                  <a:moveTo>
                    <a:pt x="11742" y="0"/>
                  </a:moveTo>
                  <a:lnTo>
                    <a:pt x="11806" y="0"/>
                  </a:lnTo>
                  <a:lnTo>
                    <a:pt x="11970" y="0"/>
                  </a:lnTo>
                  <a:cubicBezTo>
                    <a:pt x="11991" y="0"/>
                    <a:pt x="12008" y="17"/>
                    <a:pt x="12008" y="38"/>
                  </a:cubicBezTo>
                  <a:cubicBezTo>
                    <a:pt x="12008" y="59"/>
                    <a:pt x="11991" y="76"/>
                    <a:pt x="11970" y="76"/>
                  </a:cubicBezTo>
                  <a:lnTo>
                    <a:pt x="11806" y="76"/>
                  </a:lnTo>
                  <a:lnTo>
                    <a:pt x="11742" y="76"/>
                  </a:lnTo>
                  <a:cubicBezTo>
                    <a:pt x="11721" y="76"/>
                    <a:pt x="11704" y="59"/>
                    <a:pt x="11704" y="38"/>
                  </a:cubicBezTo>
                  <a:cubicBezTo>
                    <a:pt x="11704" y="17"/>
                    <a:pt x="11721" y="0"/>
                    <a:pt x="11742" y="0"/>
                  </a:cubicBezTo>
                  <a:close/>
                  <a:moveTo>
                    <a:pt x="12274" y="0"/>
                  </a:moveTo>
                  <a:lnTo>
                    <a:pt x="12446" y="0"/>
                  </a:lnTo>
                  <a:lnTo>
                    <a:pt x="12502" y="0"/>
                  </a:lnTo>
                  <a:cubicBezTo>
                    <a:pt x="12523" y="0"/>
                    <a:pt x="12540" y="17"/>
                    <a:pt x="12540" y="38"/>
                  </a:cubicBezTo>
                  <a:cubicBezTo>
                    <a:pt x="12540" y="59"/>
                    <a:pt x="12523" y="76"/>
                    <a:pt x="12502" y="76"/>
                  </a:cubicBezTo>
                  <a:lnTo>
                    <a:pt x="12446" y="76"/>
                  </a:lnTo>
                  <a:lnTo>
                    <a:pt x="12274" y="76"/>
                  </a:lnTo>
                  <a:cubicBezTo>
                    <a:pt x="12253" y="76"/>
                    <a:pt x="12236" y="59"/>
                    <a:pt x="12236" y="38"/>
                  </a:cubicBezTo>
                  <a:cubicBezTo>
                    <a:pt x="12236" y="17"/>
                    <a:pt x="12253" y="0"/>
                    <a:pt x="12274" y="0"/>
                  </a:cubicBezTo>
                  <a:close/>
                  <a:moveTo>
                    <a:pt x="12806" y="0"/>
                  </a:moveTo>
                  <a:lnTo>
                    <a:pt x="12874" y="0"/>
                  </a:lnTo>
                  <a:lnTo>
                    <a:pt x="13034" y="0"/>
                  </a:lnTo>
                  <a:cubicBezTo>
                    <a:pt x="13055" y="0"/>
                    <a:pt x="13072" y="17"/>
                    <a:pt x="13072" y="38"/>
                  </a:cubicBezTo>
                  <a:cubicBezTo>
                    <a:pt x="13072" y="59"/>
                    <a:pt x="13055" y="76"/>
                    <a:pt x="13034" y="76"/>
                  </a:cubicBezTo>
                  <a:lnTo>
                    <a:pt x="12874" y="76"/>
                  </a:lnTo>
                  <a:lnTo>
                    <a:pt x="12806" y="76"/>
                  </a:lnTo>
                  <a:cubicBezTo>
                    <a:pt x="12785" y="76"/>
                    <a:pt x="12768" y="59"/>
                    <a:pt x="12768" y="38"/>
                  </a:cubicBezTo>
                  <a:cubicBezTo>
                    <a:pt x="12768" y="17"/>
                    <a:pt x="12785" y="0"/>
                    <a:pt x="12806" y="0"/>
                  </a:cubicBezTo>
                  <a:close/>
                  <a:moveTo>
                    <a:pt x="13338" y="0"/>
                  </a:moveTo>
                  <a:lnTo>
                    <a:pt x="13518" y="0"/>
                  </a:lnTo>
                  <a:lnTo>
                    <a:pt x="13566" y="0"/>
                  </a:lnTo>
                  <a:cubicBezTo>
                    <a:pt x="13587" y="0"/>
                    <a:pt x="13604" y="17"/>
                    <a:pt x="13604" y="38"/>
                  </a:cubicBezTo>
                  <a:cubicBezTo>
                    <a:pt x="13604" y="59"/>
                    <a:pt x="13587" y="76"/>
                    <a:pt x="13566" y="76"/>
                  </a:cubicBezTo>
                  <a:lnTo>
                    <a:pt x="13518" y="76"/>
                  </a:lnTo>
                  <a:lnTo>
                    <a:pt x="13338" y="76"/>
                  </a:lnTo>
                  <a:cubicBezTo>
                    <a:pt x="13317" y="76"/>
                    <a:pt x="13300" y="59"/>
                    <a:pt x="13300" y="38"/>
                  </a:cubicBezTo>
                  <a:cubicBezTo>
                    <a:pt x="13300" y="17"/>
                    <a:pt x="13317" y="0"/>
                    <a:pt x="13338" y="0"/>
                  </a:cubicBezTo>
                  <a:close/>
                  <a:moveTo>
                    <a:pt x="13870" y="0"/>
                  </a:moveTo>
                  <a:lnTo>
                    <a:pt x="13946" y="0"/>
                  </a:lnTo>
                  <a:lnTo>
                    <a:pt x="14098" y="0"/>
                  </a:lnTo>
                  <a:cubicBezTo>
                    <a:pt x="14119" y="0"/>
                    <a:pt x="14136" y="17"/>
                    <a:pt x="14136" y="38"/>
                  </a:cubicBezTo>
                  <a:cubicBezTo>
                    <a:pt x="14136" y="59"/>
                    <a:pt x="14119" y="76"/>
                    <a:pt x="14098" y="76"/>
                  </a:cubicBezTo>
                  <a:lnTo>
                    <a:pt x="13946" y="76"/>
                  </a:lnTo>
                  <a:lnTo>
                    <a:pt x="13870" y="76"/>
                  </a:lnTo>
                  <a:cubicBezTo>
                    <a:pt x="13849" y="76"/>
                    <a:pt x="13832" y="59"/>
                    <a:pt x="13832" y="38"/>
                  </a:cubicBezTo>
                  <a:cubicBezTo>
                    <a:pt x="13832" y="17"/>
                    <a:pt x="13849" y="0"/>
                    <a:pt x="13870" y="0"/>
                  </a:cubicBezTo>
                  <a:close/>
                  <a:moveTo>
                    <a:pt x="14402" y="0"/>
                  </a:moveTo>
                  <a:lnTo>
                    <a:pt x="14586" y="0"/>
                  </a:lnTo>
                  <a:lnTo>
                    <a:pt x="14630" y="0"/>
                  </a:lnTo>
                  <a:cubicBezTo>
                    <a:pt x="14651" y="0"/>
                    <a:pt x="14668" y="17"/>
                    <a:pt x="14668" y="38"/>
                  </a:cubicBezTo>
                  <a:cubicBezTo>
                    <a:pt x="14668" y="59"/>
                    <a:pt x="14651" y="76"/>
                    <a:pt x="14630" y="76"/>
                  </a:cubicBezTo>
                  <a:lnTo>
                    <a:pt x="14586" y="76"/>
                  </a:lnTo>
                  <a:lnTo>
                    <a:pt x="14402" y="76"/>
                  </a:lnTo>
                  <a:cubicBezTo>
                    <a:pt x="14381" y="76"/>
                    <a:pt x="14364" y="59"/>
                    <a:pt x="14364" y="38"/>
                  </a:cubicBezTo>
                  <a:cubicBezTo>
                    <a:pt x="14364" y="17"/>
                    <a:pt x="14381" y="0"/>
                    <a:pt x="14402" y="0"/>
                  </a:cubicBezTo>
                  <a:close/>
                  <a:moveTo>
                    <a:pt x="14934" y="0"/>
                  </a:moveTo>
                  <a:lnTo>
                    <a:pt x="15014" y="0"/>
                  </a:lnTo>
                  <a:lnTo>
                    <a:pt x="15162" y="0"/>
                  </a:lnTo>
                  <a:cubicBezTo>
                    <a:pt x="15183" y="0"/>
                    <a:pt x="15200" y="17"/>
                    <a:pt x="15200" y="38"/>
                  </a:cubicBezTo>
                  <a:cubicBezTo>
                    <a:pt x="15200" y="59"/>
                    <a:pt x="15183" y="76"/>
                    <a:pt x="15162" y="76"/>
                  </a:cubicBezTo>
                  <a:lnTo>
                    <a:pt x="15014" y="76"/>
                  </a:lnTo>
                  <a:lnTo>
                    <a:pt x="14934" y="76"/>
                  </a:lnTo>
                  <a:cubicBezTo>
                    <a:pt x="14913" y="76"/>
                    <a:pt x="14896" y="59"/>
                    <a:pt x="14896" y="38"/>
                  </a:cubicBezTo>
                  <a:cubicBezTo>
                    <a:pt x="14896" y="17"/>
                    <a:pt x="14913" y="0"/>
                    <a:pt x="14934" y="0"/>
                  </a:cubicBezTo>
                  <a:close/>
                  <a:moveTo>
                    <a:pt x="15466" y="0"/>
                  </a:moveTo>
                  <a:lnTo>
                    <a:pt x="15658" y="0"/>
                  </a:lnTo>
                  <a:lnTo>
                    <a:pt x="15694" y="0"/>
                  </a:lnTo>
                  <a:cubicBezTo>
                    <a:pt x="15715" y="0"/>
                    <a:pt x="15732" y="17"/>
                    <a:pt x="15732" y="38"/>
                  </a:cubicBezTo>
                  <a:cubicBezTo>
                    <a:pt x="15732" y="59"/>
                    <a:pt x="15715" y="76"/>
                    <a:pt x="15694" y="76"/>
                  </a:cubicBezTo>
                  <a:lnTo>
                    <a:pt x="15658" y="76"/>
                  </a:lnTo>
                  <a:lnTo>
                    <a:pt x="15466" y="76"/>
                  </a:lnTo>
                  <a:cubicBezTo>
                    <a:pt x="15445" y="76"/>
                    <a:pt x="15428" y="59"/>
                    <a:pt x="15428" y="38"/>
                  </a:cubicBezTo>
                  <a:cubicBezTo>
                    <a:pt x="15428" y="17"/>
                    <a:pt x="15445" y="0"/>
                    <a:pt x="15466" y="0"/>
                  </a:cubicBezTo>
                  <a:close/>
                  <a:moveTo>
                    <a:pt x="15998" y="0"/>
                  </a:moveTo>
                  <a:lnTo>
                    <a:pt x="16086" y="0"/>
                  </a:lnTo>
                  <a:lnTo>
                    <a:pt x="16226" y="0"/>
                  </a:lnTo>
                  <a:cubicBezTo>
                    <a:pt x="16247" y="0"/>
                    <a:pt x="16264" y="17"/>
                    <a:pt x="16264" y="38"/>
                  </a:cubicBezTo>
                  <a:cubicBezTo>
                    <a:pt x="16264" y="59"/>
                    <a:pt x="16247" y="76"/>
                    <a:pt x="16226" y="76"/>
                  </a:cubicBezTo>
                  <a:lnTo>
                    <a:pt x="16086" y="76"/>
                  </a:lnTo>
                  <a:lnTo>
                    <a:pt x="15998" y="76"/>
                  </a:lnTo>
                  <a:cubicBezTo>
                    <a:pt x="15977" y="76"/>
                    <a:pt x="15960" y="59"/>
                    <a:pt x="15960" y="38"/>
                  </a:cubicBezTo>
                  <a:cubicBezTo>
                    <a:pt x="15960" y="17"/>
                    <a:pt x="15977" y="0"/>
                    <a:pt x="15998" y="0"/>
                  </a:cubicBezTo>
                  <a:close/>
                  <a:moveTo>
                    <a:pt x="16530" y="0"/>
                  </a:moveTo>
                  <a:lnTo>
                    <a:pt x="16726" y="0"/>
                  </a:lnTo>
                  <a:lnTo>
                    <a:pt x="16758" y="0"/>
                  </a:lnTo>
                  <a:cubicBezTo>
                    <a:pt x="16779" y="0"/>
                    <a:pt x="16796" y="17"/>
                    <a:pt x="16796" y="38"/>
                  </a:cubicBezTo>
                  <a:cubicBezTo>
                    <a:pt x="16796" y="59"/>
                    <a:pt x="16779" y="76"/>
                    <a:pt x="16758" y="76"/>
                  </a:cubicBezTo>
                  <a:lnTo>
                    <a:pt x="16726" y="76"/>
                  </a:lnTo>
                  <a:lnTo>
                    <a:pt x="16530" y="76"/>
                  </a:lnTo>
                  <a:cubicBezTo>
                    <a:pt x="16509" y="76"/>
                    <a:pt x="16492" y="59"/>
                    <a:pt x="16492" y="38"/>
                  </a:cubicBezTo>
                  <a:cubicBezTo>
                    <a:pt x="16492" y="17"/>
                    <a:pt x="16509" y="0"/>
                    <a:pt x="16530" y="0"/>
                  </a:cubicBezTo>
                  <a:close/>
                  <a:moveTo>
                    <a:pt x="17062" y="0"/>
                  </a:moveTo>
                  <a:lnTo>
                    <a:pt x="17154" y="0"/>
                  </a:lnTo>
                  <a:lnTo>
                    <a:pt x="17290" y="0"/>
                  </a:lnTo>
                  <a:cubicBezTo>
                    <a:pt x="17311" y="0"/>
                    <a:pt x="17328" y="17"/>
                    <a:pt x="17328" y="38"/>
                  </a:cubicBezTo>
                  <a:cubicBezTo>
                    <a:pt x="17328" y="59"/>
                    <a:pt x="17311" y="76"/>
                    <a:pt x="17290" y="76"/>
                  </a:cubicBezTo>
                  <a:lnTo>
                    <a:pt x="17154" y="76"/>
                  </a:lnTo>
                  <a:lnTo>
                    <a:pt x="17062" y="76"/>
                  </a:lnTo>
                  <a:cubicBezTo>
                    <a:pt x="17041" y="76"/>
                    <a:pt x="17024" y="59"/>
                    <a:pt x="17024" y="38"/>
                  </a:cubicBezTo>
                  <a:cubicBezTo>
                    <a:pt x="17024" y="17"/>
                    <a:pt x="17041" y="0"/>
                    <a:pt x="17062" y="0"/>
                  </a:cubicBezTo>
                  <a:close/>
                  <a:moveTo>
                    <a:pt x="17594" y="0"/>
                  </a:moveTo>
                  <a:lnTo>
                    <a:pt x="17798" y="0"/>
                  </a:lnTo>
                  <a:lnTo>
                    <a:pt x="17822" y="0"/>
                  </a:lnTo>
                  <a:cubicBezTo>
                    <a:pt x="17843" y="0"/>
                    <a:pt x="17860" y="17"/>
                    <a:pt x="17860" y="38"/>
                  </a:cubicBezTo>
                  <a:cubicBezTo>
                    <a:pt x="17860" y="59"/>
                    <a:pt x="17843" y="76"/>
                    <a:pt x="17822" y="76"/>
                  </a:cubicBezTo>
                  <a:lnTo>
                    <a:pt x="17798" y="76"/>
                  </a:lnTo>
                  <a:lnTo>
                    <a:pt x="17594" y="76"/>
                  </a:lnTo>
                  <a:cubicBezTo>
                    <a:pt x="17573" y="76"/>
                    <a:pt x="17556" y="59"/>
                    <a:pt x="17556" y="38"/>
                  </a:cubicBezTo>
                  <a:cubicBezTo>
                    <a:pt x="17556" y="17"/>
                    <a:pt x="17573" y="0"/>
                    <a:pt x="17594" y="0"/>
                  </a:cubicBezTo>
                  <a:close/>
                  <a:moveTo>
                    <a:pt x="18126" y="0"/>
                  </a:moveTo>
                  <a:lnTo>
                    <a:pt x="18226" y="0"/>
                  </a:lnTo>
                  <a:lnTo>
                    <a:pt x="18354" y="0"/>
                  </a:lnTo>
                  <a:cubicBezTo>
                    <a:pt x="18375" y="0"/>
                    <a:pt x="18392" y="17"/>
                    <a:pt x="18392" y="38"/>
                  </a:cubicBezTo>
                  <a:cubicBezTo>
                    <a:pt x="18392" y="59"/>
                    <a:pt x="18375" y="76"/>
                    <a:pt x="18354" y="76"/>
                  </a:cubicBezTo>
                  <a:lnTo>
                    <a:pt x="18226" y="76"/>
                  </a:lnTo>
                  <a:lnTo>
                    <a:pt x="18126" y="76"/>
                  </a:lnTo>
                  <a:cubicBezTo>
                    <a:pt x="18105" y="76"/>
                    <a:pt x="18088" y="59"/>
                    <a:pt x="18088" y="38"/>
                  </a:cubicBezTo>
                  <a:cubicBezTo>
                    <a:pt x="18088" y="17"/>
                    <a:pt x="18105" y="0"/>
                    <a:pt x="18126" y="0"/>
                  </a:cubicBezTo>
                  <a:close/>
                  <a:moveTo>
                    <a:pt x="18658" y="0"/>
                  </a:moveTo>
                  <a:lnTo>
                    <a:pt x="18866" y="0"/>
                  </a:lnTo>
                  <a:lnTo>
                    <a:pt x="18886" y="0"/>
                  </a:lnTo>
                  <a:cubicBezTo>
                    <a:pt x="18907" y="0"/>
                    <a:pt x="18924" y="17"/>
                    <a:pt x="18924" y="38"/>
                  </a:cubicBezTo>
                  <a:cubicBezTo>
                    <a:pt x="18924" y="59"/>
                    <a:pt x="18907" y="76"/>
                    <a:pt x="18886" y="76"/>
                  </a:cubicBezTo>
                  <a:lnTo>
                    <a:pt x="18866" y="76"/>
                  </a:lnTo>
                  <a:lnTo>
                    <a:pt x="18658" y="76"/>
                  </a:lnTo>
                  <a:cubicBezTo>
                    <a:pt x="18637" y="76"/>
                    <a:pt x="18620" y="59"/>
                    <a:pt x="18620" y="38"/>
                  </a:cubicBezTo>
                  <a:cubicBezTo>
                    <a:pt x="18620" y="17"/>
                    <a:pt x="18637" y="0"/>
                    <a:pt x="18658" y="0"/>
                  </a:cubicBezTo>
                  <a:close/>
                  <a:moveTo>
                    <a:pt x="19190" y="0"/>
                  </a:moveTo>
                  <a:lnTo>
                    <a:pt x="19294" y="0"/>
                  </a:lnTo>
                  <a:lnTo>
                    <a:pt x="19418" y="0"/>
                  </a:lnTo>
                  <a:cubicBezTo>
                    <a:pt x="19439" y="0"/>
                    <a:pt x="19456" y="17"/>
                    <a:pt x="19456" y="38"/>
                  </a:cubicBezTo>
                  <a:cubicBezTo>
                    <a:pt x="19456" y="59"/>
                    <a:pt x="19439" y="76"/>
                    <a:pt x="19418" y="76"/>
                  </a:cubicBezTo>
                  <a:lnTo>
                    <a:pt x="19294" y="76"/>
                  </a:lnTo>
                  <a:lnTo>
                    <a:pt x="19190" y="76"/>
                  </a:lnTo>
                  <a:cubicBezTo>
                    <a:pt x="19169" y="76"/>
                    <a:pt x="19152" y="59"/>
                    <a:pt x="19152" y="38"/>
                  </a:cubicBezTo>
                  <a:cubicBezTo>
                    <a:pt x="19152" y="17"/>
                    <a:pt x="19169" y="0"/>
                    <a:pt x="19190" y="0"/>
                  </a:cubicBezTo>
                  <a:close/>
                  <a:moveTo>
                    <a:pt x="19722" y="0"/>
                  </a:moveTo>
                  <a:lnTo>
                    <a:pt x="19938" y="0"/>
                  </a:lnTo>
                  <a:lnTo>
                    <a:pt x="19950" y="0"/>
                  </a:lnTo>
                  <a:cubicBezTo>
                    <a:pt x="19971" y="0"/>
                    <a:pt x="19988" y="17"/>
                    <a:pt x="19988" y="38"/>
                  </a:cubicBezTo>
                  <a:cubicBezTo>
                    <a:pt x="19988" y="59"/>
                    <a:pt x="19971" y="76"/>
                    <a:pt x="19950" y="76"/>
                  </a:cubicBezTo>
                  <a:lnTo>
                    <a:pt x="19938" y="76"/>
                  </a:lnTo>
                  <a:lnTo>
                    <a:pt x="19722" y="76"/>
                  </a:lnTo>
                  <a:cubicBezTo>
                    <a:pt x="19701" y="76"/>
                    <a:pt x="19684" y="59"/>
                    <a:pt x="19684" y="38"/>
                  </a:cubicBezTo>
                  <a:cubicBezTo>
                    <a:pt x="19684" y="17"/>
                    <a:pt x="19701" y="0"/>
                    <a:pt x="19722" y="0"/>
                  </a:cubicBezTo>
                  <a:close/>
                  <a:moveTo>
                    <a:pt x="20254" y="0"/>
                  </a:moveTo>
                  <a:lnTo>
                    <a:pt x="20366" y="0"/>
                  </a:lnTo>
                  <a:lnTo>
                    <a:pt x="20482" y="0"/>
                  </a:lnTo>
                  <a:cubicBezTo>
                    <a:pt x="20503" y="0"/>
                    <a:pt x="20520" y="17"/>
                    <a:pt x="20520" y="38"/>
                  </a:cubicBezTo>
                  <a:cubicBezTo>
                    <a:pt x="20520" y="59"/>
                    <a:pt x="20503" y="76"/>
                    <a:pt x="20482" y="76"/>
                  </a:cubicBezTo>
                  <a:lnTo>
                    <a:pt x="20366" y="76"/>
                  </a:lnTo>
                  <a:lnTo>
                    <a:pt x="20254" y="76"/>
                  </a:lnTo>
                  <a:cubicBezTo>
                    <a:pt x="20233" y="76"/>
                    <a:pt x="20216" y="59"/>
                    <a:pt x="20216" y="38"/>
                  </a:cubicBezTo>
                  <a:cubicBezTo>
                    <a:pt x="20216" y="17"/>
                    <a:pt x="20233" y="0"/>
                    <a:pt x="20254" y="0"/>
                  </a:cubicBezTo>
                  <a:close/>
                  <a:moveTo>
                    <a:pt x="20786" y="0"/>
                  </a:moveTo>
                  <a:lnTo>
                    <a:pt x="20794" y="0"/>
                  </a:lnTo>
                  <a:lnTo>
                    <a:pt x="21006" y="0"/>
                  </a:lnTo>
                  <a:lnTo>
                    <a:pt x="21014" y="0"/>
                  </a:lnTo>
                  <a:cubicBezTo>
                    <a:pt x="21035" y="0"/>
                    <a:pt x="21052" y="17"/>
                    <a:pt x="21052" y="38"/>
                  </a:cubicBezTo>
                  <a:cubicBezTo>
                    <a:pt x="21052" y="59"/>
                    <a:pt x="21035" y="76"/>
                    <a:pt x="21014" y="76"/>
                  </a:cubicBezTo>
                  <a:lnTo>
                    <a:pt x="21006" y="76"/>
                  </a:lnTo>
                  <a:lnTo>
                    <a:pt x="20794" y="76"/>
                  </a:lnTo>
                  <a:lnTo>
                    <a:pt x="20786" y="76"/>
                  </a:lnTo>
                  <a:cubicBezTo>
                    <a:pt x="20765" y="76"/>
                    <a:pt x="20748" y="59"/>
                    <a:pt x="20748" y="38"/>
                  </a:cubicBezTo>
                  <a:cubicBezTo>
                    <a:pt x="20748" y="17"/>
                    <a:pt x="20765" y="0"/>
                    <a:pt x="20786" y="0"/>
                  </a:cubicBezTo>
                  <a:close/>
                  <a:moveTo>
                    <a:pt x="21318" y="0"/>
                  </a:moveTo>
                  <a:lnTo>
                    <a:pt x="21434" y="0"/>
                  </a:lnTo>
                  <a:lnTo>
                    <a:pt x="21546" y="0"/>
                  </a:lnTo>
                  <a:cubicBezTo>
                    <a:pt x="21567" y="0"/>
                    <a:pt x="21584" y="17"/>
                    <a:pt x="21584" y="38"/>
                  </a:cubicBezTo>
                  <a:cubicBezTo>
                    <a:pt x="21584" y="59"/>
                    <a:pt x="21567" y="76"/>
                    <a:pt x="21546" y="76"/>
                  </a:cubicBezTo>
                  <a:lnTo>
                    <a:pt x="21434" y="76"/>
                  </a:lnTo>
                  <a:lnTo>
                    <a:pt x="21318" y="76"/>
                  </a:lnTo>
                  <a:cubicBezTo>
                    <a:pt x="21297" y="76"/>
                    <a:pt x="21280" y="59"/>
                    <a:pt x="21280" y="38"/>
                  </a:cubicBezTo>
                  <a:cubicBezTo>
                    <a:pt x="21280" y="17"/>
                    <a:pt x="21297" y="0"/>
                    <a:pt x="21318" y="0"/>
                  </a:cubicBezTo>
                  <a:close/>
                  <a:moveTo>
                    <a:pt x="21850" y="0"/>
                  </a:moveTo>
                  <a:lnTo>
                    <a:pt x="21862" y="0"/>
                  </a:lnTo>
                  <a:lnTo>
                    <a:pt x="22078" y="0"/>
                  </a:lnTo>
                  <a:lnTo>
                    <a:pt x="22078" y="0"/>
                  </a:lnTo>
                  <a:cubicBezTo>
                    <a:pt x="22099" y="0"/>
                    <a:pt x="22116" y="17"/>
                    <a:pt x="22116" y="38"/>
                  </a:cubicBezTo>
                  <a:cubicBezTo>
                    <a:pt x="22116" y="59"/>
                    <a:pt x="22099" y="76"/>
                    <a:pt x="22078" y="76"/>
                  </a:cubicBezTo>
                  <a:lnTo>
                    <a:pt x="22078" y="76"/>
                  </a:lnTo>
                  <a:lnTo>
                    <a:pt x="21862" y="76"/>
                  </a:lnTo>
                  <a:lnTo>
                    <a:pt x="21850" y="76"/>
                  </a:lnTo>
                  <a:cubicBezTo>
                    <a:pt x="21829" y="76"/>
                    <a:pt x="21812" y="59"/>
                    <a:pt x="21812" y="38"/>
                  </a:cubicBezTo>
                  <a:cubicBezTo>
                    <a:pt x="21812" y="17"/>
                    <a:pt x="21829" y="0"/>
                    <a:pt x="21850" y="0"/>
                  </a:cubicBezTo>
                  <a:close/>
                  <a:moveTo>
                    <a:pt x="22382" y="0"/>
                  </a:moveTo>
                  <a:lnTo>
                    <a:pt x="22506" y="0"/>
                  </a:lnTo>
                  <a:cubicBezTo>
                    <a:pt x="22527" y="0"/>
                    <a:pt x="22544" y="17"/>
                    <a:pt x="22544" y="38"/>
                  </a:cubicBezTo>
                  <a:cubicBezTo>
                    <a:pt x="22544" y="59"/>
                    <a:pt x="22527" y="76"/>
                    <a:pt x="22506" y="76"/>
                  </a:cubicBezTo>
                  <a:lnTo>
                    <a:pt x="22382" y="76"/>
                  </a:lnTo>
                  <a:cubicBezTo>
                    <a:pt x="22361" y="76"/>
                    <a:pt x="22344" y="59"/>
                    <a:pt x="22344" y="38"/>
                  </a:cubicBezTo>
                  <a:cubicBezTo>
                    <a:pt x="22344" y="17"/>
                    <a:pt x="22361" y="0"/>
                    <a:pt x="22382" y="0"/>
                  </a:cubicBezTo>
                  <a:close/>
                </a:path>
              </a:pathLst>
            </a:custGeom>
            <a:solidFill>
              <a:srgbClr val="10253F"/>
            </a:solidFill>
            <a:ln w="0" cap="flat">
              <a:solidFill>
                <a:srgbClr val="10253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9" name="Freeform 18"/>
            <p:cNvSpPr>
              <a:spLocks noEditPoints="1"/>
            </p:cNvSpPr>
            <p:nvPr/>
          </p:nvSpPr>
          <p:spPr bwMode="auto">
            <a:xfrm>
              <a:off x="481" y="1213"/>
              <a:ext cx="4953" cy="17"/>
            </a:xfrm>
            <a:custGeom>
              <a:avLst/>
              <a:gdLst>
                <a:gd name="T0" fmla="*/ 494 w 22420"/>
                <a:gd name="T1" fmla="*/ 0 h 76"/>
                <a:gd name="T2" fmla="*/ 836 w 22420"/>
                <a:gd name="T3" fmla="*/ 38 h 76"/>
                <a:gd name="T4" fmla="*/ 950 w 22420"/>
                <a:gd name="T5" fmla="*/ 76 h 76"/>
                <a:gd name="T6" fmla="*/ 1216 w 22420"/>
                <a:gd name="T7" fmla="*/ 38 h 76"/>
                <a:gd name="T8" fmla="*/ 1962 w 22420"/>
                <a:gd name="T9" fmla="*/ 0 h 76"/>
                <a:gd name="T10" fmla="*/ 2318 w 22420"/>
                <a:gd name="T11" fmla="*/ 0 h 76"/>
                <a:gd name="T12" fmla="*/ 2660 w 22420"/>
                <a:gd name="T13" fmla="*/ 38 h 76"/>
                <a:gd name="T14" fmla="*/ 2926 w 22420"/>
                <a:gd name="T15" fmla="*/ 76 h 76"/>
                <a:gd name="T16" fmla="*/ 3040 w 22420"/>
                <a:gd name="T17" fmla="*/ 38 h 76"/>
                <a:gd name="T18" fmla="*/ 3382 w 22420"/>
                <a:gd name="T19" fmla="*/ 0 h 76"/>
                <a:gd name="T20" fmla="*/ 4142 w 22420"/>
                <a:gd name="T21" fmla="*/ 0 h 76"/>
                <a:gd name="T22" fmla="*/ 4484 w 22420"/>
                <a:gd name="T23" fmla="*/ 38 h 76"/>
                <a:gd name="T24" fmla="*/ 4750 w 22420"/>
                <a:gd name="T25" fmla="*/ 76 h 76"/>
                <a:gd name="T26" fmla="*/ 4958 w 22420"/>
                <a:gd name="T27" fmla="*/ 76 h 76"/>
                <a:gd name="T28" fmla="*/ 5206 w 22420"/>
                <a:gd name="T29" fmla="*/ 0 h 76"/>
                <a:gd name="T30" fmla="*/ 5814 w 22420"/>
                <a:gd name="T31" fmla="*/ 0 h 76"/>
                <a:gd name="T32" fmla="*/ 6308 w 22420"/>
                <a:gd name="T33" fmla="*/ 38 h 76"/>
                <a:gd name="T34" fmla="*/ 6574 w 22420"/>
                <a:gd name="T35" fmla="*/ 76 h 76"/>
                <a:gd name="T36" fmla="*/ 6688 w 22420"/>
                <a:gd name="T37" fmla="*/ 38 h 76"/>
                <a:gd name="T38" fmla="*/ 7030 w 22420"/>
                <a:gd name="T39" fmla="*/ 0 h 76"/>
                <a:gd name="T40" fmla="*/ 7790 w 22420"/>
                <a:gd name="T41" fmla="*/ 0 h 76"/>
                <a:gd name="T42" fmla="*/ 8132 w 22420"/>
                <a:gd name="T43" fmla="*/ 38 h 76"/>
                <a:gd name="T44" fmla="*/ 8398 w 22420"/>
                <a:gd name="T45" fmla="*/ 76 h 76"/>
                <a:gd name="T46" fmla="*/ 8598 w 22420"/>
                <a:gd name="T47" fmla="*/ 76 h 76"/>
                <a:gd name="T48" fmla="*/ 8854 w 22420"/>
                <a:gd name="T49" fmla="*/ 0 h 76"/>
                <a:gd name="T50" fmla="*/ 9462 w 22420"/>
                <a:gd name="T51" fmla="*/ 0 h 76"/>
                <a:gd name="T52" fmla="*/ 9956 w 22420"/>
                <a:gd name="T53" fmla="*/ 38 h 76"/>
                <a:gd name="T54" fmla="*/ 10222 w 22420"/>
                <a:gd name="T55" fmla="*/ 76 h 76"/>
                <a:gd name="T56" fmla="*/ 10522 w 22420"/>
                <a:gd name="T57" fmla="*/ 76 h 76"/>
                <a:gd name="T58" fmla="*/ 10678 w 22420"/>
                <a:gd name="T59" fmla="*/ 76 h 76"/>
                <a:gd name="T60" fmla="*/ 11286 w 22420"/>
                <a:gd name="T61" fmla="*/ 0 h 76"/>
                <a:gd name="T62" fmla="*/ 11742 w 22420"/>
                <a:gd name="T63" fmla="*/ 0 h 76"/>
                <a:gd name="T64" fmla="*/ 12046 w 22420"/>
                <a:gd name="T65" fmla="*/ 76 h 76"/>
                <a:gd name="T66" fmla="*/ 12234 w 22420"/>
                <a:gd name="T67" fmla="*/ 76 h 76"/>
                <a:gd name="T68" fmla="*/ 12502 w 22420"/>
                <a:gd name="T69" fmla="*/ 0 h 76"/>
                <a:gd name="T70" fmla="*/ 13110 w 22420"/>
                <a:gd name="T71" fmla="*/ 0 h 76"/>
                <a:gd name="T72" fmla="*/ 13604 w 22420"/>
                <a:gd name="T73" fmla="*/ 38 h 76"/>
                <a:gd name="T74" fmla="*/ 13870 w 22420"/>
                <a:gd name="T75" fmla="*/ 76 h 76"/>
                <a:gd name="T76" fmla="*/ 14158 w 22420"/>
                <a:gd name="T77" fmla="*/ 76 h 76"/>
                <a:gd name="T78" fmla="*/ 14326 w 22420"/>
                <a:gd name="T79" fmla="*/ 76 h 76"/>
                <a:gd name="T80" fmla="*/ 14934 w 22420"/>
                <a:gd name="T81" fmla="*/ 0 h 76"/>
                <a:gd name="T82" fmla="*/ 15390 w 22420"/>
                <a:gd name="T83" fmla="*/ 0 h 76"/>
                <a:gd name="T84" fmla="*/ 15694 w 22420"/>
                <a:gd name="T85" fmla="*/ 76 h 76"/>
                <a:gd name="T86" fmla="*/ 15870 w 22420"/>
                <a:gd name="T87" fmla="*/ 76 h 76"/>
                <a:gd name="T88" fmla="*/ 16150 w 22420"/>
                <a:gd name="T89" fmla="*/ 76 h 76"/>
                <a:gd name="T90" fmla="*/ 16416 w 22420"/>
                <a:gd name="T91" fmla="*/ 38 h 76"/>
                <a:gd name="T92" fmla="*/ 17154 w 22420"/>
                <a:gd name="T93" fmla="*/ 0 h 76"/>
                <a:gd name="T94" fmla="*/ 17518 w 22420"/>
                <a:gd name="T95" fmla="*/ 0 h 76"/>
                <a:gd name="T96" fmla="*/ 17860 w 22420"/>
                <a:gd name="T97" fmla="*/ 38 h 76"/>
                <a:gd name="T98" fmla="*/ 18126 w 22420"/>
                <a:gd name="T99" fmla="*/ 76 h 76"/>
                <a:gd name="T100" fmla="*/ 18240 w 22420"/>
                <a:gd name="T101" fmla="*/ 38 h 76"/>
                <a:gd name="T102" fmla="*/ 18582 w 22420"/>
                <a:gd name="T103" fmla="*/ 0 h 76"/>
                <a:gd name="T104" fmla="*/ 19342 w 22420"/>
                <a:gd name="T105" fmla="*/ 0 h 76"/>
                <a:gd name="T106" fmla="*/ 19684 w 22420"/>
                <a:gd name="T107" fmla="*/ 38 h 76"/>
                <a:gd name="T108" fmla="*/ 19950 w 22420"/>
                <a:gd name="T109" fmla="*/ 76 h 76"/>
                <a:gd name="T110" fmla="*/ 20150 w 22420"/>
                <a:gd name="T111" fmla="*/ 76 h 76"/>
                <a:gd name="T112" fmla="*/ 20406 w 22420"/>
                <a:gd name="T113" fmla="*/ 0 h 76"/>
                <a:gd name="T114" fmla="*/ 21014 w 22420"/>
                <a:gd name="T115" fmla="*/ 0 h 76"/>
                <a:gd name="T116" fmla="*/ 21508 w 22420"/>
                <a:gd name="T117" fmla="*/ 38 h 76"/>
                <a:gd name="T118" fmla="*/ 21774 w 22420"/>
                <a:gd name="T119" fmla="*/ 76 h 76"/>
                <a:gd name="T120" fmla="*/ 22078 w 22420"/>
                <a:gd name="T121" fmla="*/ 76 h 76"/>
                <a:gd name="T122" fmla="*/ 22230 w 22420"/>
                <a:gd name="T12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420" h="76">
                  <a:moveTo>
                    <a:pt x="38" y="0"/>
                  </a:moveTo>
                  <a:lnTo>
                    <a:pt x="190" y="0"/>
                  </a:lnTo>
                  <a:cubicBezTo>
                    <a:pt x="211" y="0"/>
                    <a:pt x="228" y="17"/>
                    <a:pt x="228" y="38"/>
                  </a:cubicBezTo>
                  <a:cubicBezTo>
                    <a:pt x="228" y="59"/>
                    <a:pt x="211" y="76"/>
                    <a:pt x="190" y="76"/>
                  </a:cubicBezTo>
                  <a:lnTo>
                    <a:pt x="38" y="76"/>
                  </a:ln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8" y="0"/>
                  </a:cubicBezTo>
                  <a:close/>
                  <a:moveTo>
                    <a:pt x="342" y="0"/>
                  </a:moveTo>
                  <a:lnTo>
                    <a:pt x="466" y="0"/>
                  </a:lnTo>
                  <a:lnTo>
                    <a:pt x="494" y="0"/>
                  </a:lnTo>
                  <a:cubicBezTo>
                    <a:pt x="515" y="0"/>
                    <a:pt x="532" y="17"/>
                    <a:pt x="532" y="38"/>
                  </a:cubicBezTo>
                  <a:cubicBezTo>
                    <a:pt x="532" y="59"/>
                    <a:pt x="515" y="76"/>
                    <a:pt x="494" y="76"/>
                  </a:cubicBezTo>
                  <a:lnTo>
                    <a:pt x="466" y="76"/>
                  </a:lnTo>
                  <a:lnTo>
                    <a:pt x="342" y="76"/>
                  </a:lnTo>
                  <a:cubicBezTo>
                    <a:pt x="321" y="76"/>
                    <a:pt x="304" y="59"/>
                    <a:pt x="304" y="38"/>
                  </a:cubicBezTo>
                  <a:cubicBezTo>
                    <a:pt x="304" y="17"/>
                    <a:pt x="321" y="0"/>
                    <a:pt x="342" y="0"/>
                  </a:cubicBezTo>
                  <a:close/>
                  <a:moveTo>
                    <a:pt x="646" y="0"/>
                  </a:moveTo>
                  <a:lnTo>
                    <a:pt x="678" y="0"/>
                  </a:lnTo>
                  <a:lnTo>
                    <a:pt x="798" y="0"/>
                  </a:lnTo>
                  <a:cubicBezTo>
                    <a:pt x="819" y="0"/>
                    <a:pt x="836" y="17"/>
                    <a:pt x="836" y="38"/>
                  </a:cubicBezTo>
                  <a:cubicBezTo>
                    <a:pt x="836" y="59"/>
                    <a:pt x="819" y="76"/>
                    <a:pt x="798" y="76"/>
                  </a:cubicBezTo>
                  <a:lnTo>
                    <a:pt x="678" y="76"/>
                  </a:lnTo>
                  <a:lnTo>
                    <a:pt x="646" y="76"/>
                  </a:lnTo>
                  <a:cubicBezTo>
                    <a:pt x="625" y="76"/>
                    <a:pt x="608" y="59"/>
                    <a:pt x="608" y="38"/>
                  </a:cubicBezTo>
                  <a:cubicBezTo>
                    <a:pt x="608" y="17"/>
                    <a:pt x="625" y="0"/>
                    <a:pt x="646" y="0"/>
                  </a:cubicBezTo>
                  <a:close/>
                  <a:moveTo>
                    <a:pt x="950" y="0"/>
                  </a:moveTo>
                  <a:lnTo>
                    <a:pt x="1102" y="0"/>
                  </a:lnTo>
                  <a:cubicBezTo>
                    <a:pt x="1123" y="0"/>
                    <a:pt x="1140" y="17"/>
                    <a:pt x="1140" y="38"/>
                  </a:cubicBezTo>
                  <a:cubicBezTo>
                    <a:pt x="1140" y="59"/>
                    <a:pt x="1123" y="76"/>
                    <a:pt x="1102" y="76"/>
                  </a:cubicBezTo>
                  <a:lnTo>
                    <a:pt x="950" y="76"/>
                  </a:lnTo>
                  <a:cubicBezTo>
                    <a:pt x="929" y="76"/>
                    <a:pt x="912" y="59"/>
                    <a:pt x="912" y="38"/>
                  </a:cubicBezTo>
                  <a:cubicBezTo>
                    <a:pt x="912" y="17"/>
                    <a:pt x="929" y="0"/>
                    <a:pt x="950" y="0"/>
                  </a:cubicBezTo>
                  <a:close/>
                  <a:moveTo>
                    <a:pt x="1254" y="0"/>
                  </a:moveTo>
                  <a:lnTo>
                    <a:pt x="1322" y="0"/>
                  </a:lnTo>
                  <a:lnTo>
                    <a:pt x="1406" y="0"/>
                  </a:lnTo>
                  <a:cubicBezTo>
                    <a:pt x="1427" y="0"/>
                    <a:pt x="1444" y="17"/>
                    <a:pt x="1444" y="38"/>
                  </a:cubicBezTo>
                  <a:cubicBezTo>
                    <a:pt x="1444" y="59"/>
                    <a:pt x="1427" y="76"/>
                    <a:pt x="1406" y="76"/>
                  </a:cubicBezTo>
                  <a:lnTo>
                    <a:pt x="1322" y="76"/>
                  </a:lnTo>
                  <a:lnTo>
                    <a:pt x="1254" y="76"/>
                  </a:lnTo>
                  <a:cubicBezTo>
                    <a:pt x="1233" y="76"/>
                    <a:pt x="1216" y="59"/>
                    <a:pt x="1216" y="38"/>
                  </a:cubicBezTo>
                  <a:cubicBezTo>
                    <a:pt x="1216" y="17"/>
                    <a:pt x="1233" y="0"/>
                    <a:pt x="1254" y="0"/>
                  </a:cubicBezTo>
                  <a:close/>
                  <a:moveTo>
                    <a:pt x="1558" y="0"/>
                  </a:moveTo>
                  <a:lnTo>
                    <a:pt x="1710" y="0"/>
                  </a:lnTo>
                  <a:cubicBezTo>
                    <a:pt x="1731" y="0"/>
                    <a:pt x="1748" y="17"/>
                    <a:pt x="1748" y="38"/>
                  </a:cubicBezTo>
                  <a:cubicBezTo>
                    <a:pt x="1748" y="59"/>
                    <a:pt x="1731" y="76"/>
                    <a:pt x="1710" y="76"/>
                  </a:cubicBezTo>
                  <a:lnTo>
                    <a:pt x="1558" y="76"/>
                  </a:lnTo>
                  <a:cubicBezTo>
                    <a:pt x="1537" y="76"/>
                    <a:pt x="1520" y="59"/>
                    <a:pt x="1520" y="38"/>
                  </a:cubicBezTo>
                  <a:cubicBezTo>
                    <a:pt x="1520" y="17"/>
                    <a:pt x="1537" y="0"/>
                    <a:pt x="1558" y="0"/>
                  </a:cubicBezTo>
                  <a:close/>
                  <a:moveTo>
                    <a:pt x="1862" y="0"/>
                  </a:moveTo>
                  <a:lnTo>
                    <a:pt x="1962" y="0"/>
                  </a:lnTo>
                  <a:lnTo>
                    <a:pt x="2014" y="0"/>
                  </a:lnTo>
                  <a:cubicBezTo>
                    <a:pt x="2035" y="0"/>
                    <a:pt x="2052" y="17"/>
                    <a:pt x="2052" y="38"/>
                  </a:cubicBezTo>
                  <a:cubicBezTo>
                    <a:pt x="2052" y="59"/>
                    <a:pt x="2035" y="76"/>
                    <a:pt x="2014" y="76"/>
                  </a:cubicBezTo>
                  <a:lnTo>
                    <a:pt x="1962" y="76"/>
                  </a:lnTo>
                  <a:lnTo>
                    <a:pt x="1862" y="76"/>
                  </a:lnTo>
                  <a:cubicBezTo>
                    <a:pt x="1841" y="76"/>
                    <a:pt x="1824" y="59"/>
                    <a:pt x="1824" y="38"/>
                  </a:cubicBezTo>
                  <a:cubicBezTo>
                    <a:pt x="1824" y="17"/>
                    <a:pt x="1841" y="0"/>
                    <a:pt x="1862" y="0"/>
                  </a:cubicBezTo>
                  <a:close/>
                  <a:moveTo>
                    <a:pt x="2166" y="0"/>
                  </a:moveTo>
                  <a:lnTo>
                    <a:pt x="2178" y="0"/>
                  </a:lnTo>
                  <a:lnTo>
                    <a:pt x="2318" y="0"/>
                  </a:lnTo>
                  <a:cubicBezTo>
                    <a:pt x="2339" y="0"/>
                    <a:pt x="2356" y="17"/>
                    <a:pt x="2356" y="38"/>
                  </a:cubicBezTo>
                  <a:cubicBezTo>
                    <a:pt x="2356" y="59"/>
                    <a:pt x="2339" y="76"/>
                    <a:pt x="2318" y="76"/>
                  </a:cubicBezTo>
                  <a:lnTo>
                    <a:pt x="2178" y="76"/>
                  </a:lnTo>
                  <a:lnTo>
                    <a:pt x="2166" y="76"/>
                  </a:lnTo>
                  <a:cubicBezTo>
                    <a:pt x="2145" y="76"/>
                    <a:pt x="2128" y="59"/>
                    <a:pt x="2128" y="38"/>
                  </a:cubicBezTo>
                  <a:cubicBezTo>
                    <a:pt x="2128" y="17"/>
                    <a:pt x="2145" y="0"/>
                    <a:pt x="2166" y="0"/>
                  </a:cubicBezTo>
                  <a:close/>
                  <a:moveTo>
                    <a:pt x="2470" y="0"/>
                  </a:moveTo>
                  <a:lnTo>
                    <a:pt x="2606" y="0"/>
                  </a:lnTo>
                  <a:lnTo>
                    <a:pt x="2622" y="0"/>
                  </a:lnTo>
                  <a:cubicBezTo>
                    <a:pt x="2643" y="0"/>
                    <a:pt x="2660" y="17"/>
                    <a:pt x="2660" y="38"/>
                  </a:cubicBezTo>
                  <a:cubicBezTo>
                    <a:pt x="2660" y="59"/>
                    <a:pt x="2643" y="76"/>
                    <a:pt x="2622" y="76"/>
                  </a:cubicBezTo>
                  <a:lnTo>
                    <a:pt x="2606" y="76"/>
                  </a:lnTo>
                  <a:lnTo>
                    <a:pt x="2470" y="76"/>
                  </a:lnTo>
                  <a:cubicBezTo>
                    <a:pt x="2449" y="76"/>
                    <a:pt x="2432" y="59"/>
                    <a:pt x="2432" y="38"/>
                  </a:cubicBezTo>
                  <a:cubicBezTo>
                    <a:pt x="2432" y="17"/>
                    <a:pt x="2449" y="0"/>
                    <a:pt x="2470" y="0"/>
                  </a:cubicBezTo>
                  <a:close/>
                  <a:moveTo>
                    <a:pt x="2774" y="0"/>
                  </a:moveTo>
                  <a:lnTo>
                    <a:pt x="2818" y="0"/>
                  </a:lnTo>
                  <a:lnTo>
                    <a:pt x="2926" y="0"/>
                  </a:lnTo>
                  <a:cubicBezTo>
                    <a:pt x="2947" y="0"/>
                    <a:pt x="2964" y="17"/>
                    <a:pt x="2964" y="38"/>
                  </a:cubicBezTo>
                  <a:cubicBezTo>
                    <a:pt x="2964" y="59"/>
                    <a:pt x="2947" y="76"/>
                    <a:pt x="2926" y="76"/>
                  </a:cubicBezTo>
                  <a:lnTo>
                    <a:pt x="2818" y="76"/>
                  </a:lnTo>
                  <a:lnTo>
                    <a:pt x="2774" y="76"/>
                  </a:lnTo>
                  <a:cubicBezTo>
                    <a:pt x="2753" y="76"/>
                    <a:pt x="2736" y="59"/>
                    <a:pt x="2736" y="38"/>
                  </a:cubicBezTo>
                  <a:cubicBezTo>
                    <a:pt x="2736" y="17"/>
                    <a:pt x="2753" y="0"/>
                    <a:pt x="2774" y="0"/>
                  </a:cubicBezTo>
                  <a:close/>
                  <a:moveTo>
                    <a:pt x="3078" y="0"/>
                  </a:moveTo>
                  <a:lnTo>
                    <a:pt x="3230" y="0"/>
                  </a:lnTo>
                  <a:cubicBezTo>
                    <a:pt x="3251" y="0"/>
                    <a:pt x="3268" y="17"/>
                    <a:pt x="3268" y="38"/>
                  </a:cubicBezTo>
                  <a:cubicBezTo>
                    <a:pt x="3268" y="59"/>
                    <a:pt x="3251" y="76"/>
                    <a:pt x="3230" y="76"/>
                  </a:cubicBezTo>
                  <a:lnTo>
                    <a:pt x="3078" y="76"/>
                  </a:lnTo>
                  <a:cubicBezTo>
                    <a:pt x="3057" y="76"/>
                    <a:pt x="3040" y="59"/>
                    <a:pt x="3040" y="38"/>
                  </a:cubicBezTo>
                  <a:cubicBezTo>
                    <a:pt x="3040" y="17"/>
                    <a:pt x="3057" y="0"/>
                    <a:pt x="3078" y="0"/>
                  </a:cubicBezTo>
                  <a:close/>
                  <a:moveTo>
                    <a:pt x="3382" y="0"/>
                  </a:moveTo>
                  <a:lnTo>
                    <a:pt x="3462" y="0"/>
                  </a:lnTo>
                  <a:lnTo>
                    <a:pt x="3534" y="0"/>
                  </a:lnTo>
                  <a:cubicBezTo>
                    <a:pt x="3555" y="0"/>
                    <a:pt x="3572" y="17"/>
                    <a:pt x="3572" y="38"/>
                  </a:cubicBezTo>
                  <a:cubicBezTo>
                    <a:pt x="3572" y="59"/>
                    <a:pt x="3555" y="76"/>
                    <a:pt x="3534" y="76"/>
                  </a:cubicBezTo>
                  <a:lnTo>
                    <a:pt x="3462" y="76"/>
                  </a:lnTo>
                  <a:lnTo>
                    <a:pt x="3382" y="76"/>
                  </a:lnTo>
                  <a:cubicBezTo>
                    <a:pt x="3361" y="76"/>
                    <a:pt x="3344" y="59"/>
                    <a:pt x="3344" y="38"/>
                  </a:cubicBezTo>
                  <a:cubicBezTo>
                    <a:pt x="3344" y="17"/>
                    <a:pt x="3361" y="0"/>
                    <a:pt x="3382" y="0"/>
                  </a:cubicBezTo>
                  <a:close/>
                  <a:moveTo>
                    <a:pt x="3686" y="0"/>
                  </a:moveTo>
                  <a:lnTo>
                    <a:pt x="3838" y="0"/>
                  </a:lnTo>
                  <a:cubicBezTo>
                    <a:pt x="3859" y="0"/>
                    <a:pt x="3876" y="17"/>
                    <a:pt x="3876" y="38"/>
                  </a:cubicBezTo>
                  <a:cubicBezTo>
                    <a:pt x="3876" y="59"/>
                    <a:pt x="3859" y="76"/>
                    <a:pt x="3838" y="76"/>
                  </a:cubicBezTo>
                  <a:lnTo>
                    <a:pt x="3686" y="76"/>
                  </a:lnTo>
                  <a:cubicBezTo>
                    <a:pt x="3665" y="76"/>
                    <a:pt x="3648" y="59"/>
                    <a:pt x="3648" y="38"/>
                  </a:cubicBezTo>
                  <a:cubicBezTo>
                    <a:pt x="3648" y="17"/>
                    <a:pt x="3665" y="0"/>
                    <a:pt x="3686" y="0"/>
                  </a:cubicBezTo>
                  <a:close/>
                  <a:moveTo>
                    <a:pt x="3990" y="0"/>
                  </a:moveTo>
                  <a:lnTo>
                    <a:pt x="4102" y="0"/>
                  </a:lnTo>
                  <a:lnTo>
                    <a:pt x="4142" y="0"/>
                  </a:lnTo>
                  <a:cubicBezTo>
                    <a:pt x="4163" y="0"/>
                    <a:pt x="4180" y="17"/>
                    <a:pt x="4180" y="38"/>
                  </a:cubicBezTo>
                  <a:cubicBezTo>
                    <a:pt x="4180" y="59"/>
                    <a:pt x="4163" y="76"/>
                    <a:pt x="4142" y="76"/>
                  </a:cubicBezTo>
                  <a:lnTo>
                    <a:pt x="4102" y="76"/>
                  </a:lnTo>
                  <a:lnTo>
                    <a:pt x="3990" y="76"/>
                  </a:lnTo>
                  <a:cubicBezTo>
                    <a:pt x="3969" y="76"/>
                    <a:pt x="3952" y="59"/>
                    <a:pt x="3952" y="38"/>
                  </a:cubicBezTo>
                  <a:cubicBezTo>
                    <a:pt x="3952" y="17"/>
                    <a:pt x="3969" y="0"/>
                    <a:pt x="3990" y="0"/>
                  </a:cubicBezTo>
                  <a:close/>
                  <a:moveTo>
                    <a:pt x="4294" y="0"/>
                  </a:moveTo>
                  <a:lnTo>
                    <a:pt x="4318" y="0"/>
                  </a:lnTo>
                  <a:lnTo>
                    <a:pt x="4446" y="0"/>
                  </a:lnTo>
                  <a:cubicBezTo>
                    <a:pt x="4467" y="0"/>
                    <a:pt x="4484" y="17"/>
                    <a:pt x="4484" y="38"/>
                  </a:cubicBezTo>
                  <a:cubicBezTo>
                    <a:pt x="4484" y="59"/>
                    <a:pt x="4467" y="76"/>
                    <a:pt x="4446" y="76"/>
                  </a:cubicBezTo>
                  <a:lnTo>
                    <a:pt x="4318" y="76"/>
                  </a:lnTo>
                  <a:lnTo>
                    <a:pt x="4294" y="76"/>
                  </a:lnTo>
                  <a:cubicBezTo>
                    <a:pt x="4273" y="76"/>
                    <a:pt x="4256" y="59"/>
                    <a:pt x="4256" y="38"/>
                  </a:cubicBezTo>
                  <a:cubicBezTo>
                    <a:pt x="4256" y="17"/>
                    <a:pt x="4273" y="0"/>
                    <a:pt x="4294" y="0"/>
                  </a:cubicBezTo>
                  <a:close/>
                  <a:moveTo>
                    <a:pt x="4598" y="0"/>
                  </a:moveTo>
                  <a:lnTo>
                    <a:pt x="4746" y="0"/>
                  </a:lnTo>
                  <a:lnTo>
                    <a:pt x="4750" y="0"/>
                  </a:lnTo>
                  <a:cubicBezTo>
                    <a:pt x="4771" y="0"/>
                    <a:pt x="4788" y="17"/>
                    <a:pt x="4788" y="38"/>
                  </a:cubicBezTo>
                  <a:cubicBezTo>
                    <a:pt x="4788" y="59"/>
                    <a:pt x="4771" y="76"/>
                    <a:pt x="4750" y="76"/>
                  </a:cubicBezTo>
                  <a:lnTo>
                    <a:pt x="4746" y="76"/>
                  </a:lnTo>
                  <a:lnTo>
                    <a:pt x="4598" y="76"/>
                  </a:lnTo>
                  <a:cubicBezTo>
                    <a:pt x="4577" y="76"/>
                    <a:pt x="4560" y="59"/>
                    <a:pt x="4560" y="38"/>
                  </a:cubicBezTo>
                  <a:cubicBezTo>
                    <a:pt x="4560" y="17"/>
                    <a:pt x="4577" y="0"/>
                    <a:pt x="4598" y="0"/>
                  </a:cubicBezTo>
                  <a:close/>
                  <a:moveTo>
                    <a:pt x="4902" y="0"/>
                  </a:moveTo>
                  <a:lnTo>
                    <a:pt x="4958" y="0"/>
                  </a:lnTo>
                  <a:lnTo>
                    <a:pt x="5054" y="0"/>
                  </a:lnTo>
                  <a:cubicBezTo>
                    <a:pt x="5075" y="0"/>
                    <a:pt x="5092" y="17"/>
                    <a:pt x="5092" y="38"/>
                  </a:cubicBezTo>
                  <a:cubicBezTo>
                    <a:pt x="5092" y="59"/>
                    <a:pt x="5075" y="76"/>
                    <a:pt x="5054" y="76"/>
                  </a:cubicBezTo>
                  <a:lnTo>
                    <a:pt x="4958" y="76"/>
                  </a:lnTo>
                  <a:lnTo>
                    <a:pt x="4902" y="76"/>
                  </a:lnTo>
                  <a:cubicBezTo>
                    <a:pt x="4881" y="76"/>
                    <a:pt x="4864" y="59"/>
                    <a:pt x="4864" y="38"/>
                  </a:cubicBezTo>
                  <a:cubicBezTo>
                    <a:pt x="4864" y="17"/>
                    <a:pt x="4881" y="0"/>
                    <a:pt x="4902" y="0"/>
                  </a:cubicBezTo>
                  <a:close/>
                  <a:moveTo>
                    <a:pt x="5206" y="0"/>
                  </a:moveTo>
                  <a:lnTo>
                    <a:pt x="5358" y="0"/>
                  </a:lnTo>
                  <a:cubicBezTo>
                    <a:pt x="5379" y="0"/>
                    <a:pt x="5396" y="17"/>
                    <a:pt x="5396" y="38"/>
                  </a:cubicBezTo>
                  <a:cubicBezTo>
                    <a:pt x="5396" y="59"/>
                    <a:pt x="5379" y="76"/>
                    <a:pt x="5358" y="76"/>
                  </a:cubicBezTo>
                  <a:lnTo>
                    <a:pt x="5206" y="76"/>
                  </a:lnTo>
                  <a:cubicBezTo>
                    <a:pt x="5185" y="76"/>
                    <a:pt x="5168" y="59"/>
                    <a:pt x="5168" y="38"/>
                  </a:cubicBezTo>
                  <a:cubicBezTo>
                    <a:pt x="5168" y="17"/>
                    <a:pt x="5185" y="0"/>
                    <a:pt x="5206" y="0"/>
                  </a:cubicBezTo>
                  <a:close/>
                  <a:moveTo>
                    <a:pt x="5510" y="0"/>
                  </a:moveTo>
                  <a:lnTo>
                    <a:pt x="5602" y="0"/>
                  </a:lnTo>
                  <a:lnTo>
                    <a:pt x="5662" y="0"/>
                  </a:lnTo>
                  <a:cubicBezTo>
                    <a:pt x="5683" y="0"/>
                    <a:pt x="5700" y="17"/>
                    <a:pt x="5700" y="38"/>
                  </a:cubicBezTo>
                  <a:cubicBezTo>
                    <a:pt x="5700" y="59"/>
                    <a:pt x="5683" y="76"/>
                    <a:pt x="5662" y="76"/>
                  </a:cubicBezTo>
                  <a:lnTo>
                    <a:pt x="5602" y="76"/>
                  </a:lnTo>
                  <a:lnTo>
                    <a:pt x="5510" y="76"/>
                  </a:lnTo>
                  <a:cubicBezTo>
                    <a:pt x="5489" y="76"/>
                    <a:pt x="5472" y="59"/>
                    <a:pt x="5472" y="38"/>
                  </a:cubicBezTo>
                  <a:cubicBezTo>
                    <a:pt x="5472" y="17"/>
                    <a:pt x="5489" y="0"/>
                    <a:pt x="5510" y="0"/>
                  </a:cubicBezTo>
                  <a:close/>
                  <a:moveTo>
                    <a:pt x="5814" y="0"/>
                  </a:moveTo>
                  <a:lnTo>
                    <a:pt x="5966" y="0"/>
                  </a:lnTo>
                  <a:cubicBezTo>
                    <a:pt x="5987" y="0"/>
                    <a:pt x="6004" y="17"/>
                    <a:pt x="6004" y="38"/>
                  </a:cubicBezTo>
                  <a:cubicBezTo>
                    <a:pt x="6004" y="59"/>
                    <a:pt x="5987" y="76"/>
                    <a:pt x="5966" y="76"/>
                  </a:cubicBezTo>
                  <a:lnTo>
                    <a:pt x="5814" y="76"/>
                  </a:lnTo>
                  <a:cubicBezTo>
                    <a:pt x="5793" y="76"/>
                    <a:pt x="5776" y="59"/>
                    <a:pt x="5776" y="38"/>
                  </a:cubicBezTo>
                  <a:cubicBezTo>
                    <a:pt x="5776" y="17"/>
                    <a:pt x="5793" y="0"/>
                    <a:pt x="5814" y="0"/>
                  </a:cubicBezTo>
                  <a:close/>
                  <a:moveTo>
                    <a:pt x="6118" y="0"/>
                  </a:moveTo>
                  <a:lnTo>
                    <a:pt x="6242" y="0"/>
                  </a:lnTo>
                  <a:lnTo>
                    <a:pt x="6270" y="0"/>
                  </a:lnTo>
                  <a:cubicBezTo>
                    <a:pt x="6291" y="0"/>
                    <a:pt x="6308" y="17"/>
                    <a:pt x="6308" y="38"/>
                  </a:cubicBezTo>
                  <a:cubicBezTo>
                    <a:pt x="6308" y="59"/>
                    <a:pt x="6291" y="76"/>
                    <a:pt x="6270" y="76"/>
                  </a:cubicBezTo>
                  <a:lnTo>
                    <a:pt x="6242" y="76"/>
                  </a:lnTo>
                  <a:lnTo>
                    <a:pt x="6118" y="76"/>
                  </a:lnTo>
                  <a:cubicBezTo>
                    <a:pt x="6097" y="76"/>
                    <a:pt x="6080" y="59"/>
                    <a:pt x="6080" y="38"/>
                  </a:cubicBezTo>
                  <a:cubicBezTo>
                    <a:pt x="6080" y="17"/>
                    <a:pt x="6097" y="0"/>
                    <a:pt x="6118" y="0"/>
                  </a:cubicBezTo>
                  <a:close/>
                  <a:moveTo>
                    <a:pt x="6422" y="0"/>
                  </a:moveTo>
                  <a:lnTo>
                    <a:pt x="6458" y="0"/>
                  </a:lnTo>
                  <a:lnTo>
                    <a:pt x="6574" y="0"/>
                  </a:lnTo>
                  <a:cubicBezTo>
                    <a:pt x="6595" y="0"/>
                    <a:pt x="6612" y="17"/>
                    <a:pt x="6612" y="38"/>
                  </a:cubicBezTo>
                  <a:cubicBezTo>
                    <a:pt x="6612" y="59"/>
                    <a:pt x="6595" y="76"/>
                    <a:pt x="6574" y="76"/>
                  </a:cubicBezTo>
                  <a:lnTo>
                    <a:pt x="6458" y="76"/>
                  </a:lnTo>
                  <a:lnTo>
                    <a:pt x="6422" y="76"/>
                  </a:lnTo>
                  <a:cubicBezTo>
                    <a:pt x="6401" y="76"/>
                    <a:pt x="6384" y="59"/>
                    <a:pt x="6384" y="38"/>
                  </a:cubicBezTo>
                  <a:cubicBezTo>
                    <a:pt x="6384" y="17"/>
                    <a:pt x="6401" y="0"/>
                    <a:pt x="6422" y="0"/>
                  </a:cubicBezTo>
                  <a:close/>
                  <a:moveTo>
                    <a:pt x="6726" y="0"/>
                  </a:moveTo>
                  <a:lnTo>
                    <a:pt x="6878" y="0"/>
                  </a:lnTo>
                  <a:cubicBezTo>
                    <a:pt x="6899" y="0"/>
                    <a:pt x="6916" y="17"/>
                    <a:pt x="6916" y="38"/>
                  </a:cubicBezTo>
                  <a:cubicBezTo>
                    <a:pt x="6916" y="59"/>
                    <a:pt x="6899" y="76"/>
                    <a:pt x="6878" y="76"/>
                  </a:cubicBezTo>
                  <a:lnTo>
                    <a:pt x="6726" y="76"/>
                  </a:lnTo>
                  <a:cubicBezTo>
                    <a:pt x="6705" y="76"/>
                    <a:pt x="6688" y="59"/>
                    <a:pt x="6688" y="38"/>
                  </a:cubicBezTo>
                  <a:cubicBezTo>
                    <a:pt x="6688" y="17"/>
                    <a:pt x="6705" y="0"/>
                    <a:pt x="6726" y="0"/>
                  </a:cubicBezTo>
                  <a:close/>
                  <a:moveTo>
                    <a:pt x="7030" y="0"/>
                  </a:moveTo>
                  <a:lnTo>
                    <a:pt x="7098" y="0"/>
                  </a:lnTo>
                  <a:lnTo>
                    <a:pt x="7182" y="0"/>
                  </a:lnTo>
                  <a:cubicBezTo>
                    <a:pt x="7203" y="0"/>
                    <a:pt x="7220" y="17"/>
                    <a:pt x="7220" y="38"/>
                  </a:cubicBezTo>
                  <a:cubicBezTo>
                    <a:pt x="7220" y="59"/>
                    <a:pt x="7203" y="76"/>
                    <a:pt x="7182" y="76"/>
                  </a:cubicBezTo>
                  <a:lnTo>
                    <a:pt x="7098" y="76"/>
                  </a:lnTo>
                  <a:lnTo>
                    <a:pt x="7030" y="76"/>
                  </a:lnTo>
                  <a:cubicBezTo>
                    <a:pt x="7009" y="76"/>
                    <a:pt x="6992" y="59"/>
                    <a:pt x="6992" y="38"/>
                  </a:cubicBezTo>
                  <a:cubicBezTo>
                    <a:pt x="6992" y="17"/>
                    <a:pt x="7009" y="0"/>
                    <a:pt x="7030" y="0"/>
                  </a:cubicBezTo>
                  <a:close/>
                  <a:moveTo>
                    <a:pt x="7334" y="0"/>
                  </a:moveTo>
                  <a:lnTo>
                    <a:pt x="7486" y="0"/>
                  </a:lnTo>
                  <a:cubicBezTo>
                    <a:pt x="7507" y="0"/>
                    <a:pt x="7524" y="17"/>
                    <a:pt x="7524" y="38"/>
                  </a:cubicBezTo>
                  <a:cubicBezTo>
                    <a:pt x="7524" y="59"/>
                    <a:pt x="7507" y="76"/>
                    <a:pt x="7486" y="76"/>
                  </a:cubicBezTo>
                  <a:lnTo>
                    <a:pt x="7334" y="76"/>
                  </a:lnTo>
                  <a:cubicBezTo>
                    <a:pt x="7313" y="76"/>
                    <a:pt x="7296" y="59"/>
                    <a:pt x="7296" y="38"/>
                  </a:cubicBezTo>
                  <a:cubicBezTo>
                    <a:pt x="7296" y="17"/>
                    <a:pt x="7313" y="0"/>
                    <a:pt x="7334" y="0"/>
                  </a:cubicBezTo>
                  <a:close/>
                  <a:moveTo>
                    <a:pt x="7638" y="0"/>
                  </a:moveTo>
                  <a:lnTo>
                    <a:pt x="7742" y="0"/>
                  </a:lnTo>
                  <a:lnTo>
                    <a:pt x="7790" y="0"/>
                  </a:lnTo>
                  <a:cubicBezTo>
                    <a:pt x="7811" y="0"/>
                    <a:pt x="7828" y="17"/>
                    <a:pt x="7828" y="38"/>
                  </a:cubicBezTo>
                  <a:cubicBezTo>
                    <a:pt x="7828" y="59"/>
                    <a:pt x="7811" y="76"/>
                    <a:pt x="7790" y="76"/>
                  </a:cubicBezTo>
                  <a:lnTo>
                    <a:pt x="7742" y="76"/>
                  </a:lnTo>
                  <a:lnTo>
                    <a:pt x="7638" y="76"/>
                  </a:lnTo>
                  <a:cubicBezTo>
                    <a:pt x="7617" y="76"/>
                    <a:pt x="7600" y="59"/>
                    <a:pt x="7600" y="38"/>
                  </a:cubicBezTo>
                  <a:cubicBezTo>
                    <a:pt x="7600" y="17"/>
                    <a:pt x="7617" y="0"/>
                    <a:pt x="7638" y="0"/>
                  </a:cubicBezTo>
                  <a:close/>
                  <a:moveTo>
                    <a:pt x="7942" y="0"/>
                  </a:moveTo>
                  <a:lnTo>
                    <a:pt x="7954" y="0"/>
                  </a:lnTo>
                  <a:lnTo>
                    <a:pt x="8094" y="0"/>
                  </a:lnTo>
                  <a:cubicBezTo>
                    <a:pt x="8115" y="0"/>
                    <a:pt x="8132" y="17"/>
                    <a:pt x="8132" y="38"/>
                  </a:cubicBezTo>
                  <a:cubicBezTo>
                    <a:pt x="8132" y="59"/>
                    <a:pt x="8115" y="76"/>
                    <a:pt x="8094" y="76"/>
                  </a:cubicBezTo>
                  <a:lnTo>
                    <a:pt x="7954" y="76"/>
                  </a:lnTo>
                  <a:lnTo>
                    <a:pt x="7942" y="76"/>
                  </a:lnTo>
                  <a:cubicBezTo>
                    <a:pt x="7921" y="76"/>
                    <a:pt x="7904" y="59"/>
                    <a:pt x="7904" y="38"/>
                  </a:cubicBezTo>
                  <a:cubicBezTo>
                    <a:pt x="7904" y="17"/>
                    <a:pt x="7921" y="0"/>
                    <a:pt x="7942" y="0"/>
                  </a:cubicBezTo>
                  <a:close/>
                  <a:moveTo>
                    <a:pt x="8246" y="0"/>
                  </a:moveTo>
                  <a:lnTo>
                    <a:pt x="8382" y="0"/>
                  </a:lnTo>
                  <a:lnTo>
                    <a:pt x="8398" y="0"/>
                  </a:lnTo>
                  <a:cubicBezTo>
                    <a:pt x="8419" y="0"/>
                    <a:pt x="8436" y="17"/>
                    <a:pt x="8436" y="38"/>
                  </a:cubicBezTo>
                  <a:cubicBezTo>
                    <a:pt x="8436" y="59"/>
                    <a:pt x="8419" y="76"/>
                    <a:pt x="8398" y="76"/>
                  </a:cubicBezTo>
                  <a:lnTo>
                    <a:pt x="8382" y="76"/>
                  </a:lnTo>
                  <a:lnTo>
                    <a:pt x="8246" y="76"/>
                  </a:lnTo>
                  <a:cubicBezTo>
                    <a:pt x="8225" y="76"/>
                    <a:pt x="8208" y="59"/>
                    <a:pt x="8208" y="38"/>
                  </a:cubicBezTo>
                  <a:cubicBezTo>
                    <a:pt x="8208" y="17"/>
                    <a:pt x="8225" y="0"/>
                    <a:pt x="8246" y="0"/>
                  </a:cubicBezTo>
                  <a:close/>
                  <a:moveTo>
                    <a:pt x="8550" y="0"/>
                  </a:moveTo>
                  <a:lnTo>
                    <a:pt x="8598" y="0"/>
                  </a:lnTo>
                  <a:lnTo>
                    <a:pt x="8702" y="0"/>
                  </a:lnTo>
                  <a:cubicBezTo>
                    <a:pt x="8723" y="0"/>
                    <a:pt x="8740" y="17"/>
                    <a:pt x="8740" y="38"/>
                  </a:cubicBezTo>
                  <a:cubicBezTo>
                    <a:pt x="8740" y="59"/>
                    <a:pt x="8723" y="76"/>
                    <a:pt x="8702" y="76"/>
                  </a:cubicBezTo>
                  <a:lnTo>
                    <a:pt x="8598" y="76"/>
                  </a:lnTo>
                  <a:lnTo>
                    <a:pt x="8550" y="76"/>
                  </a:lnTo>
                  <a:cubicBezTo>
                    <a:pt x="8529" y="76"/>
                    <a:pt x="8512" y="59"/>
                    <a:pt x="8512" y="38"/>
                  </a:cubicBezTo>
                  <a:cubicBezTo>
                    <a:pt x="8512" y="17"/>
                    <a:pt x="8529" y="0"/>
                    <a:pt x="8550" y="0"/>
                  </a:cubicBezTo>
                  <a:close/>
                  <a:moveTo>
                    <a:pt x="8854" y="0"/>
                  </a:moveTo>
                  <a:lnTo>
                    <a:pt x="9006" y="0"/>
                  </a:lnTo>
                  <a:cubicBezTo>
                    <a:pt x="9027" y="0"/>
                    <a:pt x="9044" y="17"/>
                    <a:pt x="9044" y="38"/>
                  </a:cubicBezTo>
                  <a:cubicBezTo>
                    <a:pt x="9044" y="59"/>
                    <a:pt x="9027" y="76"/>
                    <a:pt x="9006" y="76"/>
                  </a:cubicBezTo>
                  <a:lnTo>
                    <a:pt x="8854" y="76"/>
                  </a:lnTo>
                  <a:cubicBezTo>
                    <a:pt x="8833" y="76"/>
                    <a:pt x="8816" y="59"/>
                    <a:pt x="8816" y="38"/>
                  </a:cubicBezTo>
                  <a:cubicBezTo>
                    <a:pt x="8816" y="17"/>
                    <a:pt x="8833" y="0"/>
                    <a:pt x="8854" y="0"/>
                  </a:cubicBezTo>
                  <a:close/>
                  <a:moveTo>
                    <a:pt x="9158" y="0"/>
                  </a:moveTo>
                  <a:lnTo>
                    <a:pt x="9238" y="0"/>
                  </a:lnTo>
                  <a:lnTo>
                    <a:pt x="9310" y="0"/>
                  </a:lnTo>
                  <a:cubicBezTo>
                    <a:pt x="9331" y="0"/>
                    <a:pt x="9348" y="17"/>
                    <a:pt x="9348" y="38"/>
                  </a:cubicBezTo>
                  <a:cubicBezTo>
                    <a:pt x="9348" y="59"/>
                    <a:pt x="9331" y="76"/>
                    <a:pt x="9310" y="76"/>
                  </a:cubicBezTo>
                  <a:lnTo>
                    <a:pt x="9238" y="76"/>
                  </a:lnTo>
                  <a:lnTo>
                    <a:pt x="9158" y="76"/>
                  </a:lnTo>
                  <a:cubicBezTo>
                    <a:pt x="9137" y="76"/>
                    <a:pt x="9120" y="59"/>
                    <a:pt x="9120" y="38"/>
                  </a:cubicBezTo>
                  <a:cubicBezTo>
                    <a:pt x="9120" y="17"/>
                    <a:pt x="9137" y="0"/>
                    <a:pt x="9158" y="0"/>
                  </a:cubicBezTo>
                  <a:close/>
                  <a:moveTo>
                    <a:pt x="9462" y="0"/>
                  </a:moveTo>
                  <a:lnTo>
                    <a:pt x="9614" y="0"/>
                  </a:lnTo>
                  <a:cubicBezTo>
                    <a:pt x="9635" y="0"/>
                    <a:pt x="9652" y="17"/>
                    <a:pt x="9652" y="38"/>
                  </a:cubicBezTo>
                  <a:cubicBezTo>
                    <a:pt x="9652" y="59"/>
                    <a:pt x="9635" y="76"/>
                    <a:pt x="9614" y="76"/>
                  </a:cubicBezTo>
                  <a:lnTo>
                    <a:pt x="9462" y="76"/>
                  </a:lnTo>
                  <a:cubicBezTo>
                    <a:pt x="9441" y="76"/>
                    <a:pt x="9424" y="59"/>
                    <a:pt x="9424" y="38"/>
                  </a:cubicBezTo>
                  <a:cubicBezTo>
                    <a:pt x="9424" y="17"/>
                    <a:pt x="9441" y="0"/>
                    <a:pt x="9462" y="0"/>
                  </a:cubicBezTo>
                  <a:close/>
                  <a:moveTo>
                    <a:pt x="9766" y="0"/>
                  </a:moveTo>
                  <a:lnTo>
                    <a:pt x="9878" y="0"/>
                  </a:lnTo>
                  <a:lnTo>
                    <a:pt x="9918" y="0"/>
                  </a:lnTo>
                  <a:cubicBezTo>
                    <a:pt x="9939" y="0"/>
                    <a:pt x="9956" y="17"/>
                    <a:pt x="9956" y="38"/>
                  </a:cubicBezTo>
                  <a:cubicBezTo>
                    <a:pt x="9956" y="59"/>
                    <a:pt x="9939" y="76"/>
                    <a:pt x="9918" y="76"/>
                  </a:cubicBezTo>
                  <a:lnTo>
                    <a:pt x="9878" y="76"/>
                  </a:lnTo>
                  <a:lnTo>
                    <a:pt x="9766" y="76"/>
                  </a:lnTo>
                  <a:cubicBezTo>
                    <a:pt x="9745" y="76"/>
                    <a:pt x="9728" y="59"/>
                    <a:pt x="9728" y="38"/>
                  </a:cubicBezTo>
                  <a:cubicBezTo>
                    <a:pt x="9728" y="17"/>
                    <a:pt x="9745" y="0"/>
                    <a:pt x="9766" y="0"/>
                  </a:cubicBezTo>
                  <a:close/>
                  <a:moveTo>
                    <a:pt x="10070" y="0"/>
                  </a:moveTo>
                  <a:lnTo>
                    <a:pt x="10094" y="0"/>
                  </a:lnTo>
                  <a:lnTo>
                    <a:pt x="10222" y="0"/>
                  </a:lnTo>
                  <a:cubicBezTo>
                    <a:pt x="10243" y="0"/>
                    <a:pt x="10260" y="17"/>
                    <a:pt x="10260" y="38"/>
                  </a:cubicBezTo>
                  <a:cubicBezTo>
                    <a:pt x="10260" y="59"/>
                    <a:pt x="10243" y="76"/>
                    <a:pt x="10222" y="76"/>
                  </a:cubicBezTo>
                  <a:lnTo>
                    <a:pt x="10094" y="76"/>
                  </a:lnTo>
                  <a:lnTo>
                    <a:pt x="10070" y="76"/>
                  </a:lnTo>
                  <a:cubicBezTo>
                    <a:pt x="10049" y="76"/>
                    <a:pt x="10032" y="59"/>
                    <a:pt x="10032" y="38"/>
                  </a:cubicBezTo>
                  <a:cubicBezTo>
                    <a:pt x="10032" y="17"/>
                    <a:pt x="10049" y="0"/>
                    <a:pt x="10070" y="0"/>
                  </a:cubicBezTo>
                  <a:close/>
                  <a:moveTo>
                    <a:pt x="10374" y="0"/>
                  </a:moveTo>
                  <a:lnTo>
                    <a:pt x="10522" y="0"/>
                  </a:lnTo>
                  <a:lnTo>
                    <a:pt x="10526" y="0"/>
                  </a:lnTo>
                  <a:cubicBezTo>
                    <a:pt x="10547" y="0"/>
                    <a:pt x="10564" y="17"/>
                    <a:pt x="10564" y="38"/>
                  </a:cubicBezTo>
                  <a:cubicBezTo>
                    <a:pt x="10564" y="59"/>
                    <a:pt x="10547" y="76"/>
                    <a:pt x="10526" y="76"/>
                  </a:cubicBezTo>
                  <a:lnTo>
                    <a:pt x="10522" y="76"/>
                  </a:lnTo>
                  <a:lnTo>
                    <a:pt x="10374" y="76"/>
                  </a:lnTo>
                  <a:cubicBezTo>
                    <a:pt x="10353" y="76"/>
                    <a:pt x="10336" y="59"/>
                    <a:pt x="10336" y="38"/>
                  </a:cubicBezTo>
                  <a:cubicBezTo>
                    <a:pt x="10336" y="17"/>
                    <a:pt x="10353" y="0"/>
                    <a:pt x="10374" y="0"/>
                  </a:cubicBezTo>
                  <a:close/>
                  <a:moveTo>
                    <a:pt x="10678" y="0"/>
                  </a:moveTo>
                  <a:lnTo>
                    <a:pt x="10734" y="0"/>
                  </a:lnTo>
                  <a:lnTo>
                    <a:pt x="10830" y="0"/>
                  </a:lnTo>
                  <a:cubicBezTo>
                    <a:pt x="10851" y="0"/>
                    <a:pt x="10868" y="17"/>
                    <a:pt x="10868" y="38"/>
                  </a:cubicBezTo>
                  <a:cubicBezTo>
                    <a:pt x="10868" y="59"/>
                    <a:pt x="10851" y="76"/>
                    <a:pt x="10830" y="76"/>
                  </a:cubicBezTo>
                  <a:lnTo>
                    <a:pt x="10734" y="76"/>
                  </a:lnTo>
                  <a:lnTo>
                    <a:pt x="10678" y="76"/>
                  </a:lnTo>
                  <a:cubicBezTo>
                    <a:pt x="10657" y="76"/>
                    <a:pt x="10640" y="59"/>
                    <a:pt x="10640" y="38"/>
                  </a:cubicBezTo>
                  <a:cubicBezTo>
                    <a:pt x="10640" y="17"/>
                    <a:pt x="10657" y="0"/>
                    <a:pt x="10678" y="0"/>
                  </a:cubicBezTo>
                  <a:close/>
                  <a:moveTo>
                    <a:pt x="10982" y="0"/>
                  </a:moveTo>
                  <a:lnTo>
                    <a:pt x="11134" y="0"/>
                  </a:lnTo>
                  <a:cubicBezTo>
                    <a:pt x="11155" y="0"/>
                    <a:pt x="11172" y="17"/>
                    <a:pt x="11172" y="38"/>
                  </a:cubicBezTo>
                  <a:cubicBezTo>
                    <a:pt x="11172" y="59"/>
                    <a:pt x="11155" y="76"/>
                    <a:pt x="11134" y="76"/>
                  </a:cubicBezTo>
                  <a:lnTo>
                    <a:pt x="10982" y="76"/>
                  </a:lnTo>
                  <a:cubicBezTo>
                    <a:pt x="10961" y="76"/>
                    <a:pt x="10944" y="59"/>
                    <a:pt x="10944" y="38"/>
                  </a:cubicBezTo>
                  <a:cubicBezTo>
                    <a:pt x="10944" y="17"/>
                    <a:pt x="10961" y="0"/>
                    <a:pt x="10982" y="0"/>
                  </a:cubicBezTo>
                  <a:close/>
                  <a:moveTo>
                    <a:pt x="11286" y="0"/>
                  </a:moveTo>
                  <a:lnTo>
                    <a:pt x="11378" y="0"/>
                  </a:lnTo>
                  <a:lnTo>
                    <a:pt x="11438" y="0"/>
                  </a:lnTo>
                  <a:cubicBezTo>
                    <a:pt x="11459" y="0"/>
                    <a:pt x="11476" y="17"/>
                    <a:pt x="11476" y="38"/>
                  </a:cubicBezTo>
                  <a:cubicBezTo>
                    <a:pt x="11476" y="59"/>
                    <a:pt x="11459" y="76"/>
                    <a:pt x="11438" y="76"/>
                  </a:cubicBezTo>
                  <a:lnTo>
                    <a:pt x="11378" y="76"/>
                  </a:lnTo>
                  <a:lnTo>
                    <a:pt x="11286" y="76"/>
                  </a:lnTo>
                  <a:cubicBezTo>
                    <a:pt x="11265" y="76"/>
                    <a:pt x="11248" y="59"/>
                    <a:pt x="11248" y="38"/>
                  </a:cubicBezTo>
                  <a:cubicBezTo>
                    <a:pt x="11248" y="17"/>
                    <a:pt x="11265" y="0"/>
                    <a:pt x="11286" y="0"/>
                  </a:cubicBezTo>
                  <a:close/>
                  <a:moveTo>
                    <a:pt x="11590" y="0"/>
                  </a:moveTo>
                  <a:lnTo>
                    <a:pt x="11742" y="0"/>
                  </a:lnTo>
                  <a:cubicBezTo>
                    <a:pt x="11763" y="0"/>
                    <a:pt x="11780" y="17"/>
                    <a:pt x="11780" y="38"/>
                  </a:cubicBezTo>
                  <a:cubicBezTo>
                    <a:pt x="11780" y="59"/>
                    <a:pt x="11763" y="76"/>
                    <a:pt x="11742" y="76"/>
                  </a:cubicBezTo>
                  <a:lnTo>
                    <a:pt x="11590" y="76"/>
                  </a:lnTo>
                  <a:cubicBezTo>
                    <a:pt x="11569" y="76"/>
                    <a:pt x="11552" y="59"/>
                    <a:pt x="11552" y="38"/>
                  </a:cubicBezTo>
                  <a:cubicBezTo>
                    <a:pt x="11552" y="17"/>
                    <a:pt x="11569" y="0"/>
                    <a:pt x="11590" y="0"/>
                  </a:cubicBezTo>
                  <a:close/>
                  <a:moveTo>
                    <a:pt x="11894" y="0"/>
                  </a:moveTo>
                  <a:lnTo>
                    <a:pt x="12018" y="0"/>
                  </a:lnTo>
                  <a:lnTo>
                    <a:pt x="12046" y="0"/>
                  </a:lnTo>
                  <a:cubicBezTo>
                    <a:pt x="12067" y="0"/>
                    <a:pt x="12084" y="17"/>
                    <a:pt x="12084" y="38"/>
                  </a:cubicBezTo>
                  <a:cubicBezTo>
                    <a:pt x="12084" y="59"/>
                    <a:pt x="12067" y="76"/>
                    <a:pt x="12046" y="76"/>
                  </a:cubicBezTo>
                  <a:lnTo>
                    <a:pt x="12018" y="76"/>
                  </a:lnTo>
                  <a:lnTo>
                    <a:pt x="11894" y="76"/>
                  </a:lnTo>
                  <a:cubicBezTo>
                    <a:pt x="11873" y="76"/>
                    <a:pt x="11856" y="59"/>
                    <a:pt x="11856" y="38"/>
                  </a:cubicBezTo>
                  <a:cubicBezTo>
                    <a:pt x="11856" y="17"/>
                    <a:pt x="11873" y="0"/>
                    <a:pt x="11894" y="0"/>
                  </a:cubicBezTo>
                  <a:close/>
                  <a:moveTo>
                    <a:pt x="12198" y="0"/>
                  </a:moveTo>
                  <a:lnTo>
                    <a:pt x="12234" y="0"/>
                  </a:lnTo>
                  <a:lnTo>
                    <a:pt x="12350" y="0"/>
                  </a:lnTo>
                  <a:cubicBezTo>
                    <a:pt x="12371" y="0"/>
                    <a:pt x="12388" y="17"/>
                    <a:pt x="12388" y="38"/>
                  </a:cubicBezTo>
                  <a:cubicBezTo>
                    <a:pt x="12388" y="59"/>
                    <a:pt x="12371" y="76"/>
                    <a:pt x="12350" y="76"/>
                  </a:cubicBezTo>
                  <a:lnTo>
                    <a:pt x="12234" y="76"/>
                  </a:lnTo>
                  <a:lnTo>
                    <a:pt x="12198" y="76"/>
                  </a:lnTo>
                  <a:cubicBezTo>
                    <a:pt x="12177" y="76"/>
                    <a:pt x="12160" y="59"/>
                    <a:pt x="12160" y="38"/>
                  </a:cubicBezTo>
                  <a:cubicBezTo>
                    <a:pt x="12160" y="17"/>
                    <a:pt x="12177" y="0"/>
                    <a:pt x="12198" y="0"/>
                  </a:cubicBezTo>
                  <a:close/>
                  <a:moveTo>
                    <a:pt x="12502" y="0"/>
                  </a:moveTo>
                  <a:lnTo>
                    <a:pt x="12654" y="0"/>
                  </a:lnTo>
                  <a:cubicBezTo>
                    <a:pt x="12675" y="0"/>
                    <a:pt x="12692" y="17"/>
                    <a:pt x="12692" y="38"/>
                  </a:cubicBezTo>
                  <a:cubicBezTo>
                    <a:pt x="12692" y="59"/>
                    <a:pt x="12675" y="76"/>
                    <a:pt x="12654" y="76"/>
                  </a:cubicBezTo>
                  <a:lnTo>
                    <a:pt x="12502" y="76"/>
                  </a:lnTo>
                  <a:cubicBezTo>
                    <a:pt x="12481" y="76"/>
                    <a:pt x="12464" y="59"/>
                    <a:pt x="12464" y="38"/>
                  </a:cubicBezTo>
                  <a:cubicBezTo>
                    <a:pt x="12464" y="17"/>
                    <a:pt x="12481" y="0"/>
                    <a:pt x="12502" y="0"/>
                  </a:cubicBezTo>
                  <a:close/>
                  <a:moveTo>
                    <a:pt x="12806" y="0"/>
                  </a:moveTo>
                  <a:lnTo>
                    <a:pt x="12874" y="0"/>
                  </a:lnTo>
                  <a:lnTo>
                    <a:pt x="12958" y="0"/>
                  </a:lnTo>
                  <a:cubicBezTo>
                    <a:pt x="12979" y="0"/>
                    <a:pt x="12996" y="17"/>
                    <a:pt x="12996" y="38"/>
                  </a:cubicBezTo>
                  <a:cubicBezTo>
                    <a:pt x="12996" y="59"/>
                    <a:pt x="12979" y="76"/>
                    <a:pt x="12958" y="76"/>
                  </a:cubicBezTo>
                  <a:lnTo>
                    <a:pt x="12874" y="76"/>
                  </a:lnTo>
                  <a:lnTo>
                    <a:pt x="12806" y="76"/>
                  </a:lnTo>
                  <a:cubicBezTo>
                    <a:pt x="12785" y="76"/>
                    <a:pt x="12768" y="59"/>
                    <a:pt x="12768" y="38"/>
                  </a:cubicBezTo>
                  <a:cubicBezTo>
                    <a:pt x="12768" y="17"/>
                    <a:pt x="12785" y="0"/>
                    <a:pt x="12806" y="0"/>
                  </a:cubicBezTo>
                  <a:close/>
                  <a:moveTo>
                    <a:pt x="13110" y="0"/>
                  </a:moveTo>
                  <a:lnTo>
                    <a:pt x="13262" y="0"/>
                  </a:lnTo>
                  <a:cubicBezTo>
                    <a:pt x="13283" y="0"/>
                    <a:pt x="13300" y="17"/>
                    <a:pt x="13300" y="38"/>
                  </a:cubicBezTo>
                  <a:cubicBezTo>
                    <a:pt x="13300" y="59"/>
                    <a:pt x="13283" y="76"/>
                    <a:pt x="13262" y="76"/>
                  </a:cubicBezTo>
                  <a:lnTo>
                    <a:pt x="13110" y="76"/>
                  </a:lnTo>
                  <a:cubicBezTo>
                    <a:pt x="13089" y="76"/>
                    <a:pt x="13072" y="59"/>
                    <a:pt x="13072" y="38"/>
                  </a:cubicBezTo>
                  <a:cubicBezTo>
                    <a:pt x="13072" y="17"/>
                    <a:pt x="13089" y="0"/>
                    <a:pt x="13110" y="0"/>
                  </a:cubicBezTo>
                  <a:close/>
                  <a:moveTo>
                    <a:pt x="13414" y="0"/>
                  </a:moveTo>
                  <a:lnTo>
                    <a:pt x="13518" y="0"/>
                  </a:lnTo>
                  <a:lnTo>
                    <a:pt x="13566" y="0"/>
                  </a:lnTo>
                  <a:cubicBezTo>
                    <a:pt x="13587" y="0"/>
                    <a:pt x="13604" y="17"/>
                    <a:pt x="13604" y="38"/>
                  </a:cubicBezTo>
                  <a:cubicBezTo>
                    <a:pt x="13604" y="59"/>
                    <a:pt x="13587" y="76"/>
                    <a:pt x="13566" y="76"/>
                  </a:cubicBezTo>
                  <a:lnTo>
                    <a:pt x="13518" y="76"/>
                  </a:lnTo>
                  <a:lnTo>
                    <a:pt x="13414" y="76"/>
                  </a:lnTo>
                  <a:cubicBezTo>
                    <a:pt x="13393" y="76"/>
                    <a:pt x="13376" y="59"/>
                    <a:pt x="13376" y="38"/>
                  </a:cubicBezTo>
                  <a:cubicBezTo>
                    <a:pt x="13376" y="17"/>
                    <a:pt x="13393" y="0"/>
                    <a:pt x="13414" y="0"/>
                  </a:cubicBezTo>
                  <a:close/>
                  <a:moveTo>
                    <a:pt x="13718" y="0"/>
                  </a:moveTo>
                  <a:lnTo>
                    <a:pt x="13730" y="0"/>
                  </a:lnTo>
                  <a:lnTo>
                    <a:pt x="13870" y="0"/>
                  </a:lnTo>
                  <a:cubicBezTo>
                    <a:pt x="13891" y="0"/>
                    <a:pt x="13908" y="17"/>
                    <a:pt x="13908" y="38"/>
                  </a:cubicBezTo>
                  <a:cubicBezTo>
                    <a:pt x="13908" y="59"/>
                    <a:pt x="13891" y="76"/>
                    <a:pt x="13870" y="76"/>
                  </a:cubicBezTo>
                  <a:lnTo>
                    <a:pt x="13730" y="76"/>
                  </a:lnTo>
                  <a:lnTo>
                    <a:pt x="13718" y="76"/>
                  </a:lnTo>
                  <a:cubicBezTo>
                    <a:pt x="13697" y="76"/>
                    <a:pt x="13680" y="59"/>
                    <a:pt x="13680" y="38"/>
                  </a:cubicBezTo>
                  <a:cubicBezTo>
                    <a:pt x="13680" y="17"/>
                    <a:pt x="13697" y="0"/>
                    <a:pt x="13718" y="0"/>
                  </a:cubicBezTo>
                  <a:close/>
                  <a:moveTo>
                    <a:pt x="14022" y="0"/>
                  </a:moveTo>
                  <a:lnTo>
                    <a:pt x="14158" y="0"/>
                  </a:lnTo>
                  <a:lnTo>
                    <a:pt x="14174" y="0"/>
                  </a:lnTo>
                  <a:cubicBezTo>
                    <a:pt x="14195" y="0"/>
                    <a:pt x="14212" y="17"/>
                    <a:pt x="14212" y="38"/>
                  </a:cubicBezTo>
                  <a:cubicBezTo>
                    <a:pt x="14212" y="59"/>
                    <a:pt x="14195" y="76"/>
                    <a:pt x="14174" y="76"/>
                  </a:cubicBezTo>
                  <a:lnTo>
                    <a:pt x="14158" y="76"/>
                  </a:lnTo>
                  <a:lnTo>
                    <a:pt x="14022" y="76"/>
                  </a:lnTo>
                  <a:cubicBezTo>
                    <a:pt x="14001" y="76"/>
                    <a:pt x="13984" y="59"/>
                    <a:pt x="13984" y="38"/>
                  </a:cubicBezTo>
                  <a:cubicBezTo>
                    <a:pt x="13984" y="17"/>
                    <a:pt x="14001" y="0"/>
                    <a:pt x="14022" y="0"/>
                  </a:cubicBezTo>
                  <a:close/>
                  <a:moveTo>
                    <a:pt x="14326" y="0"/>
                  </a:moveTo>
                  <a:lnTo>
                    <a:pt x="14374" y="0"/>
                  </a:lnTo>
                  <a:lnTo>
                    <a:pt x="14478" y="0"/>
                  </a:lnTo>
                  <a:cubicBezTo>
                    <a:pt x="14499" y="0"/>
                    <a:pt x="14516" y="17"/>
                    <a:pt x="14516" y="38"/>
                  </a:cubicBezTo>
                  <a:cubicBezTo>
                    <a:pt x="14516" y="59"/>
                    <a:pt x="14499" y="76"/>
                    <a:pt x="14478" y="76"/>
                  </a:cubicBezTo>
                  <a:lnTo>
                    <a:pt x="14374" y="76"/>
                  </a:lnTo>
                  <a:lnTo>
                    <a:pt x="14326" y="76"/>
                  </a:lnTo>
                  <a:cubicBezTo>
                    <a:pt x="14305" y="76"/>
                    <a:pt x="14288" y="59"/>
                    <a:pt x="14288" y="38"/>
                  </a:cubicBezTo>
                  <a:cubicBezTo>
                    <a:pt x="14288" y="17"/>
                    <a:pt x="14305" y="0"/>
                    <a:pt x="14326" y="0"/>
                  </a:cubicBezTo>
                  <a:close/>
                  <a:moveTo>
                    <a:pt x="14630" y="0"/>
                  </a:moveTo>
                  <a:lnTo>
                    <a:pt x="14782" y="0"/>
                  </a:lnTo>
                  <a:cubicBezTo>
                    <a:pt x="14803" y="0"/>
                    <a:pt x="14820" y="17"/>
                    <a:pt x="14820" y="38"/>
                  </a:cubicBezTo>
                  <a:cubicBezTo>
                    <a:pt x="14820" y="59"/>
                    <a:pt x="14803" y="76"/>
                    <a:pt x="14782" y="76"/>
                  </a:cubicBezTo>
                  <a:lnTo>
                    <a:pt x="14630" y="76"/>
                  </a:lnTo>
                  <a:cubicBezTo>
                    <a:pt x="14609" y="76"/>
                    <a:pt x="14592" y="59"/>
                    <a:pt x="14592" y="38"/>
                  </a:cubicBezTo>
                  <a:cubicBezTo>
                    <a:pt x="14592" y="17"/>
                    <a:pt x="14609" y="0"/>
                    <a:pt x="14630" y="0"/>
                  </a:cubicBezTo>
                  <a:close/>
                  <a:moveTo>
                    <a:pt x="14934" y="0"/>
                  </a:moveTo>
                  <a:lnTo>
                    <a:pt x="15014" y="0"/>
                  </a:lnTo>
                  <a:lnTo>
                    <a:pt x="15086" y="0"/>
                  </a:lnTo>
                  <a:cubicBezTo>
                    <a:pt x="15107" y="0"/>
                    <a:pt x="15124" y="17"/>
                    <a:pt x="15124" y="38"/>
                  </a:cubicBezTo>
                  <a:cubicBezTo>
                    <a:pt x="15124" y="59"/>
                    <a:pt x="15107" y="76"/>
                    <a:pt x="15086" y="76"/>
                  </a:cubicBezTo>
                  <a:lnTo>
                    <a:pt x="15014" y="76"/>
                  </a:lnTo>
                  <a:lnTo>
                    <a:pt x="14934" y="76"/>
                  </a:lnTo>
                  <a:cubicBezTo>
                    <a:pt x="14913" y="76"/>
                    <a:pt x="14896" y="59"/>
                    <a:pt x="14896" y="38"/>
                  </a:cubicBezTo>
                  <a:cubicBezTo>
                    <a:pt x="14896" y="17"/>
                    <a:pt x="14913" y="0"/>
                    <a:pt x="14934" y="0"/>
                  </a:cubicBezTo>
                  <a:close/>
                  <a:moveTo>
                    <a:pt x="15238" y="0"/>
                  </a:moveTo>
                  <a:lnTo>
                    <a:pt x="15390" y="0"/>
                  </a:lnTo>
                  <a:cubicBezTo>
                    <a:pt x="15411" y="0"/>
                    <a:pt x="15428" y="17"/>
                    <a:pt x="15428" y="38"/>
                  </a:cubicBezTo>
                  <a:cubicBezTo>
                    <a:pt x="15428" y="59"/>
                    <a:pt x="15411" y="76"/>
                    <a:pt x="15390" y="76"/>
                  </a:cubicBezTo>
                  <a:lnTo>
                    <a:pt x="15238" y="76"/>
                  </a:lnTo>
                  <a:cubicBezTo>
                    <a:pt x="15217" y="76"/>
                    <a:pt x="15200" y="59"/>
                    <a:pt x="15200" y="38"/>
                  </a:cubicBezTo>
                  <a:cubicBezTo>
                    <a:pt x="15200" y="17"/>
                    <a:pt x="15217" y="0"/>
                    <a:pt x="15238" y="0"/>
                  </a:cubicBezTo>
                  <a:close/>
                  <a:moveTo>
                    <a:pt x="15542" y="0"/>
                  </a:moveTo>
                  <a:lnTo>
                    <a:pt x="15658" y="0"/>
                  </a:lnTo>
                  <a:lnTo>
                    <a:pt x="15694" y="0"/>
                  </a:lnTo>
                  <a:cubicBezTo>
                    <a:pt x="15715" y="0"/>
                    <a:pt x="15732" y="17"/>
                    <a:pt x="15732" y="38"/>
                  </a:cubicBezTo>
                  <a:cubicBezTo>
                    <a:pt x="15732" y="59"/>
                    <a:pt x="15715" y="76"/>
                    <a:pt x="15694" y="76"/>
                  </a:cubicBezTo>
                  <a:lnTo>
                    <a:pt x="15658" y="76"/>
                  </a:lnTo>
                  <a:lnTo>
                    <a:pt x="15542" y="76"/>
                  </a:lnTo>
                  <a:cubicBezTo>
                    <a:pt x="15521" y="76"/>
                    <a:pt x="15504" y="59"/>
                    <a:pt x="15504" y="38"/>
                  </a:cubicBezTo>
                  <a:cubicBezTo>
                    <a:pt x="15504" y="17"/>
                    <a:pt x="15521" y="0"/>
                    <a:pt x="15542" y="0"/>
                  </a:cubicBezTo>
                  <a:close/>
                  <a:moveTo>
                    <a:pt x="15846" y="0"/>
                  </a:moveTo>
                  <a:lnTo>
                    <a:pt x="15870" y="0"/>
                  </a:lnTo>
                  <a:lnTo>
                    <a:pt x="15998" y="0"/>
                  </a:lnTo>
                  <a:cubicBezTo>
                    <a:pt x="16019" y="0"/>
                    <a:pt x="16036" y="17"/>
                    <a:pt x="16036" y="38"/>
                  </a:cubicBezTo>
                  <a:cubicBezTo>
                    <a:pt x="16036" y="59"/>
                    <a:pt x="16019" y="76"/>
                    <a:pt x="15998" y="76"/>
                  </a:cubicBezTo>
                  <a:lnTo>
                    <a:pt x="15870" y="76"/>
                  </a:lnTo>
                  <a:lnTo>
                    <a:pt x="15846" y="76"/>
                  </a:lnTo>
                  <a:cubicBezTo>
                    <a:pt x="15825" y="76"/>
                    <a:pt x="15808" y="59"/>
                    <a:pt x="15808" y="38"/>
                  </a:cubicBezTo>
                  <a:cubicBezTo>
                    <a:pt x="15808" y="17"/>
                    <a:pt x="15825" y="0"/>
                    <a:pt x="15846" y="0"/>
                  </a:cubicBezTo>
                  <a:close/>
                  <a:moveTo>
                    <a:pt x="16150" y="0"/>
                  </a:moveTo>
                  <a:lnTo>
                    <a:pt x="16298" y="0"/>
                  </a:lnTo>
                  <a:lnTo>
                    <a:pt x="16302" y="0"/>
                  </a:lnTo>
                  <a:cubicBezTo>
                    <a:pt x="16323" y="0"/>
                    <a:pt x="16340" y="17"/>
                    <a:pt x="16340" y="38"/>
                  </a:cubicBezTo>
                  <a:cubicBezTo>
                    <a:pt x="16340" y="59"/>
                    <a:pt x="16323" y="76"/>
                    <a:pt x="16302" y="76"/>
                  </a:cubicBezTo>
                  <a:lnTo>
                    <a:pt x="16298" y="76"/>
                  </a:lnTo>
                  <a:lnTo>
                    <a:pt x="16150" y="76"/>
                  </a:lnTo>
                  <a:cubicBezTo>
                    <a:pt x="16129" y="76"/>
                    <a:pt x="16112" y="59"/>
                    <a:pt x="16112" y="38"/>
                  </a:cubicBezTo>
                  <a:cubicBezTo>
                    <a:pt x="16112" y="17"/>
                    <a:pt x="16129" y="0"/>
                    <a:pt x="16150" y="0"/>
                  </a:cubicBezTo>
                  <a:close/>
                  <a:moveTo>
                    <a:pt x="16454" y="0"/>
                  </a:moveTo>
                  <a:lnTo>
                    <a:pt x="16514" y="0"/>
                  </a:lnTo>
                  <a:lnTo>
                    <a:pt x="16606" y="0"/>
                  </a:lnTo>
                  <a:cubicBezTo>
                    <a:pt x="16627" y="0"/>
                    <a:pt x="16644" y="17"/>
                    <a:pt x="16644" y="38"/>
                  </a:cubicBezTo>
                  <a:cubicBezTo>
                    <a:pt x="16644" y="59"/>
                    <a:pt x="16627" y="76"/>
                    <a:pt x="16606" y="76"/>
                  </a:cubicBezTo>
                  <a:lnTo>
                    <a:pt x="16514" y="76"/>
                  </a:lnTo>
                  <a:lnTo>
                    <a:pt x="16454" y="76"/>
                  </a:lnTo>
                  <a:cubicBezTo>
                    <a:pt x="16433" y="76"/>
                    <a:pt x="16416" y="59"/>
                    <a:pt x="16416" y="38"/>
                  </a:cubicBezTo>
                  <a:cubicBezTo>
                    <a:pt x="16416" y="17"/>
                    <a:pt x="16433" y="0"/>
                    <a:pt x="16454" y="0"/>
                  </a:cubicBezTo>
                  <a:close/>
                  <a:moveTo>
                    <a:pt x="16758" y="0"/>
                  </a:moveTo>
                  <a:lnTo>
                    <a:pt x="16910" y="0"/>
                  </a:lnTo>
                  <a:cubicBezTo>
                    <a:pt x="16931" y="0"/>
                    <a:pt x="16948" y="17"/>
                    <a:pt x="16948" y="38"/>
                  </a:cubicBezTo>
                  <a:cubicBezTo>
                    <a:pt x="16948" y="59"/>
                    <a:pt x="16931" y="76"/>
                    <a:pt x="16910" y="76"/>
                  </a:cubicBezTo>
                  <a:lnTo>
                    <a:pt x="16758" y="76"/>
                  </a:lnTo>
                  <a:cubicBezTo>
                    <a:pt x="16737" y="76"/>
                    <a:pt x="16720" y="59"/>
                    <a:pt x="16720" y="38"/>
                  </a:cubicBezTo>
                  <a:cubicBezTo>
                    <a:pt x="16720" y="17"/>
                    <a:pt x="16737" y="0"/>
                    <a:pt x="16758" y="0"/>
                  </a:cubicBezTo>
                  <a:close/>
                  <a:moveTo>
                    <a:pt x="17062" y="0"/>
                  </a:moveTo>
                  <a:lnTo>
                    <a:pt x="17154" y="0"/>
                  </a:lnTo>
                  <a:lnTo>
                    <a:pt x="17214" y="0"/>
                  </a:lnTo>
                  <a:cubicBezTo>
                    <a:pt x="17235" y="0"/>
                    <a:pt x="17252" y="17"/>
                    <a:pt x="17252" y="38"/>
                  </a:cubicBezTo>
                  <a:cubicBezTo>
                    <a:pt x="17252" y="59"/>
                    <a:pt x="17235" y="76"/>
                    <a:pt x="17214" y="76"/>
                  </a:cubicBezTo>
                  <a:lnTo>
                    <a:pt x="17154" y="76"/>
                  </a:lnTo>
                  <a:lnTo>
                    <a:pt x="17062" y="76"/>
                  </a:lnTo>
                  <a:cubicBezTo>
                    <a:pt x="17041" y="76"/>
                    <a:pt x="17024" y="59"/>
                    <a:pt x="17024" y="38"/>
                  </a:cubicBezTo>
                  <a:cubicBezTo>
                    <a:pt x="17024" y="17"/>
                    <a:pt x="17041" y="0"/>
                    <a:pt x="17062" y="0"/>
                  </a:cubicBezTo>
                  <a:close/>
                  <a:moveTo>
                    <a:pt x="17366" y="0"/>
                  </a:moveTo>
                  <a:lnTo>
                    <a:pt x="17370" y="0"/>
                  </a:lnTo>
                  <a:lnTo>
                    <a:pt x="17518" y="0"/>
                  </a:lnTo>
                  <a:cubicBezTo>
                    <a:pt x="17539" y="0"/>
                    <a:pt x="17556" y="17"/>
                    <a:pt x="17556" y="38"/>
                  </a:cubicBezTo>
                  <a:cubicBezTo>
                    <a:pt x="17556" y="59"/>
                    <a:pt x="17539" y="76"/>
                    <a:pt x="17518" y="76"/>
                  </a:cubicBezTo>
                  <a:lnTo>
                    <a:pt x="17370" y="76"/>
                  </a:lnTo>
                  <a:lnTo>
                    <a:pt x="17366" y="76"/>
                  </a:lnTo>
                  <a:cubicBezTo>
                    <a:pt x="17345" y="76"/>
                    <a:pt x="17328" y="59"/>
                    <a:pt x="17328" y="38"/>
                  </a:cubicBezTo>
                  <a:cubicBezTo>
                    <a:pt x="17328" y="17"/>
                    <a:pt x="17345" y="0"/>
                    <a:pt x="17366" y="0"/>
                  </a:cubicBezTo>
                  <a:close/>
                  <a:moveTo>
                    <a:pt x="17670" y="0"/>
                  </a:moveTo>
                  <a:lnTo>
                    <a:pt x="17798" y="0"/>
                  </a:lnTo>
                  <a:lnTo>
                    <a:pt x="17822" y="0"/>
                  </a:lnTo>
                  <a:cubicBezTo>
                    <a:pt x="17843" y="0"/>
                    <a:pt x="17860" y="17"/>
                    <a:pt x="17860" y="38"/>
                  </a:cubicBezTo>
                  <a:cubicBezTo>
                    <a:pt x="17860" y="59"/>
                    <a:pt x="17843" y="76"/>
                    <a:pt x="17822" y="76"/>
                  </a:cubicBezTo>
                  <a:lnTo>
                    <a:pt x="17798" y="76"/>
                  </a:lnTo>
                  <a:lnTo>
                    <a:pt x="17670" y="76"/>
                  </a:lnTo>
                  <a:cubicBezTo>
                    <a:pt x="17649" y="76"/>
                    <a:pt x="17632" y="59"/>
                    <a:pt x="17632" y="38"/>
                  </a:cubicBezTo>
                  <a:cubicBezTo>
                    <a:pt x="17632" y="17"/>
                    <a:pt x="17649" y="0"/>
                    <a:pt x="17670" y="0"/>
                  </a:cubicBezTo>
                  <a:close/>
                  <a:moveTo>
                    <a:pt x="17974" y="0"/>
                  </a:moveTo>
                  <a:lnTo>
                    <a:pt x="18010" y="0"/>
                  </a:lnTo>
                  <a:lnTo>
                    <a:pt x="18126" y="0"/>
                  </a:lnTo>
                  <a:cubicBezTo>
                    <a:pt x="18147" y="0"/>
                    <a:pt x="18164" y="17"/>
                    <a:pt x="18164" y="38"/>
                  </a:cubicBezTo>
                  <a:cubicBezTo>
                    <a:pt x="18164" y="59"/>
                    <a:pt x="18147" y="76"/>
                    <a:pt x="18126" y="76"/>
                  </a:cubicBezTo>
                  <a:lnTo>
                    <a:pt x="18010" y="76"/>
                  </a:lnTo>
                  <a:lnTo>
                    <a:pt x="17974" y="76"/>
                  </a:lnTo>
                  <a:cubicBezTo>
                    <a:pt x="17953" y="76"/>
                    <a:pt x="17936" y="59"/>
                    <a:pt x="17936" y="38"/>
                  </a:cubicBezTo>
                  <a:cubicBezTo>
                    <a:pt x="17936" y="17"/>
                    <a:pt x="17953" y="0"/>
                    <a:pt x="17974" y="0"/>
                  </a:cubicBezTo>
                  <a:close/>
                  <a:moveTo>
                    <a:pt x="18278" y="0"/>
                  </a:moveTo>
                  <a:lnTo>
                    <a:pt x="18430" y="0"/>
                  </a:lnTo>
                  <a:cubicBezTo>
                    <a:pt x="18451" y="0"/>
                    <a:pt x="18468" y="17"/>
                    <a:pt x="18468" y="38"/>
                  </a:cubicBezTo>
                  <a:cubicBezTo>
                    <a:pt x="18468" y="59"/>
                    <a:pt x="18451" y="76"/>
                    <a:pt x="18430" y="76"/>
                  </a:cubicBezTo>
                  <a:lnTo>
                    <a:pt x="18278" y="76"/>
                  </a:lnTo>
                  <a:cubicBezTo>
                    <a:pt x="18257" y="76"/>
                    <a:pt x="18240" y="59"/>
                    <a:pt x="18240" y="38"/>
                  </a:cubicBezTo>
                  <a:cubicBezTo>
                    <a:pt x="18240" y="17"/>
                    <a:pt x="18257" y="0"/>
                    <a:pt x="18278" y="0"/>
                  </a:cubicBezTo>
                  <a:close/>
                  <a:moveTo>
                    <a:pt x="18582" y="0"/>
                  </a:moveTo>
                  <a:lnTo>
                    <a:pt x="18654" y="0"/>
                  </a:lnTo>
                  <a:lnTo>
                    <a:pt x="18734" y="0"/>
                  </a:lnTo>
                  <a:cubicBezTo>
                    <a:pt x="18755" y="0"/>
                    <a:pt x="18772" y="17"/>
                    <a:pt x="18772" y="38"/>
                  </a:cubicBezTo>
                  <a:cubicBezTo>
                    <a:pt x="18772" y="59"/>
                    <a:pt x="18755" y="76"/>
                    <a:pt x="18734" y="76"/>
                  </a:cubicBezTo>
                  <a:lnTo>
                    <a:pt x="18654" y="76"/>
                  </a:lnTo>
                  <a:lnTo>
                    <a:pt x="18582" y="76"/>
                  </a:lnTo>
                  <a:cubicBezTo>
                    <a:pt x="18561" y="76"/>
                    <a:pt x="18544" y="59"/>
                    <a:pt x="18544" y="38"/>
                  </a:cubicBezTo>
                  <a:cubicBezTo>
                    <a:pt x="18544" y="17"/>
                    <a:pt x="18561" y="0"/>
                    <a:pt x="18582" y="0"/>
                  </a:cubicBezTo>
                  <a:close/>
                  <a:moveTo>
                    <a:pt x="18886" y="0"/>
                  </a:moveTo>
                  <a:lnTo>
                    <a:pt x="19038" y="0"/>
                  </a:lnTo>
                  <a:cubicBezTo>
                    <a:pt x="19059" y="0"/>
                    <a:pt x="19076" y="17"/>
                    <a:pt x="19076" y="38"/>
                  </a:cubicBezTo>
                  <a:cubicBezTo>
                    <a:pt x="19076" y="59"/>
                    <a:pt x="19059" y="76"/>
                    <a:pt x="19038" y="76"/>
                  </a:cubicBezTo>
                  <a:lnTo>
                    <a:pt x="18886" y="76"/>
                  </a:lnTo>
                  <a:cubicBezTo>
                    <a:pt x="18865" y="76"/>
                    <a:pt x="18848" y="59"/>
                    <a:pt x="18848" y="38"/>
                  </a:cubicBezTo>
                  <a:cubicBezTo>
                    <a:pt x="18848" y="17"/>
                    <a:pt x="18865" y="0"/>
                    <a:pt x="18886" y="0"/>
                  </a:cubicBezTo>
                  <a:close/>
                  <a:moveTo>
                    <a:pt x="19190" y="0"/>
                  </a:moveTo>
                  <a:lnTo>
                    <a:pt x="19294" y="0"/>
                  </a:lnTo>
                  <a:lnTo>
                    <a:pt x="19342" y="0"/>
                  </a:lnTo>
                  <a:cubicBezTo>
                    <a:pt x="19363" y="0"/>
                    <a:pt x="19380" y="17"/>
                    <a:pt x="19380" y="38"/>
                  </a:cubicBezTo>
                  <a:cubicBezTo>
                    <a:pt x="19380" y="59"/>
                    <a:pt x="19363" y="76"/>
                    <a:pt x="19342" y="76"/>
                  </a:cubicBezTo>
                  <a:lnTo>
                    <a:pt x="19294" y="76"/>
                  </a:lnTo>
                  <a:lnTo>
                    <a:pt x="19190" y="76"/>
                  </a:lnTo>
                  <a:cubicBezTo>
                    <a:pt x="19169" y="76"/>
                    <a:pt x="19152" y="59"/>
                    <a:pt x="19152" y="38"/>
                  </a:cubicBezTo>
                  <a:cubicBezTo>
                    <a:pt x="19152" y="17"/>
                    <a:pt x="19169" y="0"/>
                    <a:pt x="19190" y="0"/>
                  </a:cubicBezTo>
                  <a:close/>
                  <a:moveTo>
                    <a:pt x="19494" y="0"/>
                  </a:moveTo>
                  <a:lnTo>
                    <a:pt x="19510" y="0"/>
                  </a:lnTo>
                  <a:lnTo>
                    <a:pt x="19646" y="0"/>
                  </a:lnTo>
                  <a:cubicBezTo>
                    <a:pt x="19667" y="0"/>
                    <a:pt x="19684" y="17"/>
                    <a:pt x="19684" y="38"/>
                  </a:cubicBezTo>
                  <a:cubicBezTo>
                    <a:pt x="19684" y="59"/>
                    <a:pt x="19667" y="76"/>
                    <a:pt x="19646" y="76"/>
                  </a:cubicBezTo>
                  <a:lnTo>
                    <a:pt x="19510" y="76"/>
                  </a:lnTo>
                  <a:lnTo>
                    <a:pt x="19494" y="76"/>
                  </a:lnTo>
                  <a:cubicBezTo>
                    <a:pt x="19473" y="76"/>
                    <a:pt x="19456" y="59"/>
                    <a:pt x="19456" y="38"/>
                  </a:cubicBezTo>
                  <a:cubicBezTo>
                    <a:pt x="19456" y="17"/>
                    <a:pt x="19473" y="0"/>
                    <a:pt x="19494" y="0"/>
                  </a:cubicBezTo>
                  <a:close/>
                  <a:moveTo>
                    <a:pt x="19798" y="0"/>
                  </a:moveTo>
                  <a:lnTo>
                    <a:pt x="19938" y="0"/>
                  </a:lnTo>
                  <a:lnTo>
                    <a:pt x="19950" y="0"/>
                  </a:lnTo>
                  <a:cubicBezTo>
                    <a:pt x="19971" y="0"/>
                    <a:pt x="19988" y="17"/>
                    <a:pt x="19988" y="38"/>
                  </a:cubicBezTo>
                  <a:cubicBezTo>
                    <a:pt x="19988" y="59"/>
                    <a:pt x="19971" y="76"/>
                    <a:pt x="19950" y="76"/>
                  </a:cubicBezTo>
                  <a:lnTo>
                    <a:pt x="19938" y="76"/>
                  </a:lnTo>
                  <a:lnTo>
                    <a:pt x="19798" y="76"/>
                  </a:lnTo>
                  <a:cubicBezTo>
                    <a:pt x="19777" y="76"/>
                    <a:pt x="19760" y="59"/>
                    <a:pt x="19760" y="38"/>
                  </a:cubicBezTo>
                  <a:cubicBezTo>
                    <a:pt x="19760" y="17"/>
                    <a:pt x="19777" y="0"/>
                    <a:pt x="19798" y="0"/>
                  </a:cubicBezTo>
                  <a:close/>
                  <a:moveTo>
                    <a:pt x="20102" y="0"/>
                  </a:moveTo>
                  <a:lnTo>
                    <a:pt x="20150" y="0"/>
                  </a:lnTo>
                  <a:lnTo>
                    <a:pt x="20254" y="0"/>
                  </a:lnTo>
                  <a:cubicBezTo>
                    <a:pt x="20275" y="0"/>
                    <a:pt x="20292" y="17"/>
                    <a:pt x="20292" y="38"/>
                  </a:cubicBezTo>
                  <a:cubicBezTo>
                    <a:pt x="20292" y="59"/>
                    <a:pt x="20275" y="76"/>
                    <a:pt x="20254" y="76"/>
                  </a:cubicBezTo>
                  <a:lnTo>
                    <a:pt x="20150" y="76"/>
                  </a:lnTo>
                  <a:lnTo>
                    <a:pt x="20102" y="76"/>
                  </a:lnTo>
                  <a:cubicBezTo>
                    <a:pt x="20081" y="76"/>
                    <a:pt x="20064" y="59"/>
                    <a:pt x="20064" y="38"/>
                  </a:cubicBezTo>
                  <a:cubicBezTo>
                    <a:pt x="20064" y="17"/>
                    <a:pt x="20081" y="0"/>
                    <a:pt x="20102" y="0"/>
                  </a:cubicBezTo>
                  <a:close/>
                  <a:moveTo>
                    <a:pt x="20406" y="0"/>
                  </a:moveTo>
                  <a:lnTo>
                    <a:pt x="20558" y="0"/>
                  </a:lnTo>
                  <a:cubicBezTo>
                    <a:pt x="20579" y="0"/>
                    <a:pt x="20596" y="17"/>
                    <a:pt x="20596" y="38"/>
                  </a:cubicBezTo>
                  <a:cubicBezTo>
                    <a:pt x="20596" y="59"/>
                    <a:pt x="20579" y="76"/>
                    <a:pt x="20558" y="76"/>
                  </a:cubicBezTo>
                  <a:lnTo>
                    <a:pt x="20406" y="76"/>
                  </a:lnTo>
                  <a:cubicBezTo>
                    <a:pt x="20385" y="76"/>
                    <a:pt x="20368" y="59"/>
                    <a:pt x="20368" y="38"/>
                  </a:cubicBezTo>
                  <a:cubicBezTo>
                    <a:pt x="20368" y="17"/>
                    <a:pt x="20385" y="0"/>
                    <a:pt x="20406" y="0"/>
                  </a:cubicBezTo>
                  <a:close/>
                  <a:moveTo>
                    <a:pt x="20710" y="0"/>
                  </a:moveTo>
                  <a:lnTo>
                    <a:pt x="20794" y="0"/>
                  </a:lnTo>
                  <a:lnTo>
                    <a:pt x="20862" y="0"/>
                  </a:lnTo>
                  <a:cubicBezTo>
                    <a:pt x="20883" y="0"/>
                    <a:pt x="20900" y="17"/>
                    <a:pt x="20900" y="38"/>
                  </a:cubicBezTo>
                  <a:cubicBezTo>
                    <a:pt x="20900" y="59"/>
                    <a:pt x="20883" y="76"/>
                    <a:pt x="20862" y="76"/>
                  </a:cubicBezTo>
                  <a:lnTo>
                    <a:pt x="20794" y="76"/>
                  </a:lnTo>
                  <a:lnTo>
                    <a:pt x="20710" y="76"/>
                  </a:lnTo>
                  <a:cubicBezTo>
                    <a:pt x="20689" y="76"/>
                    <a:pt x="20672" y="59"/>
                    <a:pt x="20672" y="38"/>
                  </a:cubicBezTo>
                  <a:cubicBezTo>
                    <a:pt x="20672" y="17"/>
                    <a:pt x="20689" y="0"/>
                    <a:pt x="20710" y="0"/>
                  </a:cubicBezTo>
                  <a:close/>
                  <a:moveTo>
                    <a:pt x="21014" y="0"/>
                  </a:moveTo>
                  <a:lnTo>
                    <a:pt x="21166" y="0"/>
                  </a:lnTo>
                  <a:cubicBezTo>
                    <a:pt x="21187" y="0"/>
                    <a:pt x="21204" y="17"/>
                    <a:pt x="21204" y="38"/>
                  </a:cubicBezTo>
                  <a:cubicBezTo>
                    <a:pt x="21204" y="59"/>
                    <a:pt x="21187" y="76"/>
                    <a:pt x="21166" y="76"/>
                  </a:cubicBezTo>
                  <a:lnTo>
                    <a:pt x="21014" y="76"/>
                  </a:lnTo>
                  <a:cubicBezTo>
                    <a:pt x="20993" y="76"/>
                    <a:pt x="20976" y="59"/>
                    <a:pt x="20976" y="38"/>
                  </a:cubicBezTo>
                  <a:cubicBezTo>
                    <a:pt x="20976" y="17"/>
                    <a:pt x="20993" y="0"/>
                    <a:pt x="21014" y="0"/>
                  </a:cubicBezTo>
                  <a:close/>
                  <a:moveTo>
                    <a:pt x="21318" y="0"/>
                  </a:moveTo>
                  <a:lnTo>
                    <a:pt x="21434" y="0"/>
                  </a:lnTo>
                  <a:lnTo>
                    <a:pt x="21470" y="0"/>
                  </a:lnTo>
                  <a:cubicBezTo>
                    <a:pt x="21491" y="0"/>
                    <a:pt x="21508" y="17"/>
                    <a:pt x="21508" y="38"/>
                  </a:cubicBezTo>
                  <a:cubicBezTo>
                    <a:pt x="21508" y="59"/>
                    <a:pt x="21491" y="76"/>
                    <a:pt x="21470" y="76"/>
                  </a:cubicBezTo>
                  <a:lnTo>
                    <a:pt x="21434" y="76"/>
                  </a:lnTo>
                  <a:lnTo>
                    <a:pt x="21318" y="76"/>
                  </a:lnTo>
                  <a:cubicBezTo>
                    <a:pt x="21297" y="76"/>
                    <a:pt x="21280" y="59"/>
                    <a:pt x="21280" y="38"/>
                  </a:cubicBezTo>
                  <a:cubicBezTo>
                    <a:pt x="21280" y="17"/>
                    <a:pt x="21297" y="0"/>
                    <a:pt x="21318" y="0"/>
                  </a:cubicBezTo>
                  <a:close/>
                  <a:moveTo>
                    <a:pt x="21622" y="0"/>
                  </a:moveTo>
                  <a:lnTo>
                    <a:pt x="21650" y="0"/>
                  </a:lnTo>
                  <a:lnTo>
                    <a:pt x="21774" y="0"/>
                  </a:lnTo>
                  <a:cubicBezTo>
                    <a:pt x="21795" y="0"/>
                    <a:pt x="21812" y="17"/>
                    <a:pt x="21812" y="38"/>
                  </a:cubicBezTo>
                  <a:cubicBezTo>
                    <a:pt x="21812" y="59"/>
                    <a:pt x="21795" y="76"/>
                    <a:pt x="21774" y="76"/>
                  </a:cubicBezTo>
                  <a:lnTo>
                    <a:pt x="21650" y="76"/>
                  </a:lnTo>
                  <a:lnTo>
                    <a:pt x="21622" y="76"/>
                  </a:lnTo>
                  <a:cubicBezTo>
                    <a:pt x="21601" y="76"/>
                    <a:pt x="21584" y="59"/>
                    <a:pt x="21584" y="38"/>
                  </a:cubicBezTo>
                  <a:cubicBezTo>
                    <a:pt x="21584" y="17"/>
                    <a:pt x="21601" y="0"/>
                    <a:pt x="21622" y="0"/>
                  </a:cubicBezTo>
                  <a:close/>
                  <a:moveTo>
                    <a:pt x="21926" y="0"/>
                  </a:moveTo>
                  <a:lnTo>
                    <a:pt x="22078" y="0"/>
                  </a:lnTo>
                  <a:lnTo>
                    <a:pt x="22078" y="0"/>
                  </a:lnTo>
                  <a:cubicBezTo>
                    <a:pt x="22099" y="0"/>
                    <a:pt x="22116" y="17"/>
                    <a:pt x="22116" y="38"/>
                  </a:cubicBezTo>
                  <a:cubicBezTo>
                    <a:pt x="22116" y="59"/>
                    <a:pt x="22099" y="76"/>
                    <a:pt x="22078" y="76"/>
                  </a:cubicBezTo>
                  <a:lnTo>
                    <a:pt x="22078" y="76"/>
                  </a:lnTo>
                  <a:lnTo>
                    <a:pt x="21926" y="76"/>
                  </a:lnTo>
                  <a:cubicBezTo>
                    <a:pt x="21905" y="76"/>
                    <a:pt x="21888" y="59"/>
                    <a:pt x="21888" y="38"/>
                  </a:cubicBezTo>
                  <a:cubicBezTo>
                    <a:pt x="21888" y="17"/>
                    <a:pt x="21905" y="0"/>
                    <a:pt x="21926" y="0"/>
                  </a:cubicBezTo>
                  <a:close/>
                  <a:moveTo>
                    <a:pt x="22230" y="0"/>
                  </a:moveTo>
                  <a:lnTo>
                    <a:pt x="22290" y="0"/>
                  </a:lnTo>
                  <a:lnTo>
                    <a:pt x="22382" y="0"/>
                  </a:lnTo>
                  <a:cubicBezTo>
                    <a:pt x="22403" y="0"/>
                    <a:pt x="22420" y="17"/>
                    <a:pt x="22420" y="38"/>
                  </a:cubicBezTo>
                  <a:cubicBezTo>
                    <a:pt x="22420" y="59"/>
                    <a:pt x="22403" y="76"/>
                    <a:pt x="22382" y="76"/>
                  </a:cubicBezTo>
                  <a:lnTo>
                    <a:pt x="22290" y="76"/>
                  </a:lnTo>
                  <a:lnTo>
                    <a:pt x="22230" y="76"/>
                  </a:lnTo>
                  <a:cubicBezTo>
                    <a:pt x="22209" y="76"/>
                    <a:pt x="22192" y="59"/>
                    <a:pt x="22192" y="38"/>
                  </a:cubicBezTo>
                  <a:cubicBezTo>
                    <a:pt x="22192" y="17"/>
                    <a:pt x="22209" y="0"/>
                    <a:pt x="22230" y="0"/>
                  </a:cubicBezTo>
                  <a:close/>
                </a:path>
              </a:pathLst>
            </a:custGeom>
            <a:solidFill>
              <a:srgbClr val="002060"/>
            </a:solidFill>
            <a:ln w="0" cap="flat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319" y="3818"/>
              <a:ext cx="10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319" y="3437"/>
              <a:ext cx="10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319" y="3057"/>
              <a:ext cx="10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319" y="2676"/>
              <a:ext cx="10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319" y="2295"/>
              <a:ext cx="106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66" y="1915"/>
              <a:ext cx="16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266" y="1534"/>
              <a:ext cx="16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266" y="1153"/>
              <a:ext cx="160" cy="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266" y="773"/>
              <a:ext cx="16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68" y="3943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609" y="3943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751" y="3943"/>
              <a:ext cx="9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871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1013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1154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1296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1438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1580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1722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1863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2005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147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2289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2431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43"/>
            <p:cNvSpPr>
              <a:spLocks noChangeArrowheads="1"/>
            </p:cNvSpPr>
            <p:nvPr/>
          </p:nvSpPr>
          <p:spPr bwMode="auto">
            <a:xfrm>
              <a:off x="2572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44"/>
            <p:cNvSpPr>
              <a:spLocks noChangeArrowheads="1"/>
            </p:cNvSpPr>
            <p:nvPr/>
          </p:nvSpPr>
          <p:spPr bwMode="auto">
            <a:xfrm>
              <a:off x="2714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5"/>
            <p:cNvSpPr>
              <a:spLocks noChangeArrowheads="1"/>
            </p:cNvSpPr>
            <p:nvPr/>
          </p:nvSpPr>
          <p:spPr bwMode="auto">
            <a:xfrm>
              <a:off x="2856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6"/>
            <p:cNvSpPr>
              <a:spLocks noChangeArrowheads="1"/>
            </p:cNvSpPr>
            <p:nvPr/>
          </p:nvSpPr>
          <p:spPr bwMode="auto">
            <a:xfrm>
              <a:off x="2998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3140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3281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3423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3565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3707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3849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3990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4132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4274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4416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4558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4699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4841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4983" y="3943"/>
              <a:ext cx="136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5102" y="3943"/>
              <a:ext cx="182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5244" y="3943"/>
              <a:ext cx="18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5386" y="3943"/>
              <a:ext cx="181" cy="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202" y="711"/>
              <a:ext cx="5394" cy="3526"/>
            </a:xfrm>
            <a:prstGeom prst="rect">
              <a:avLst/>
            </a:prstGeom>
            <a:noFill/>
            <a:ln w="7938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4742" y="3661"/>
              <a:ext cx="45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3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Radni dani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235" y="968"/>
              <a:ext cx="1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 err="1">
                  <a:solidFill>
                    <a:srgbClr val="000000"/>
                  </a:solidFill>
                  <a:latin typeface="Calibri" pitchFamily="34" charset="0"/>
                </a:rPr>
                <a:t>m</a:t>
              </a:r>
              <a:r>
                <a:rPr lang="sr-Latn-RS" altLang="sr-Latn-RS" sz="1100" dirty="0" err="1" smtClean="0">
                  <a:solidFill>
                    <a:srgbClr val="000000"/>
                  </a:solidFill>
                  <a:latin typeface="Calibri" pitchFamily="34" charset="0"/>
                </a:rPr>
                <a:t>lrd</a:t>
              </a:r>
              <a:r>
                <a:rPr lang="sr-Latn-RS" altLang="sr-Latn-RS" sz="1100" dirty="0" smtClean="0">
                  <a:solidFill>
                    <a:srgbClr val="000000"/>
                  </a:solidFill>
                  <a:latin typeface="Calibri" pitchFamily="34" charset="0"/>
                </a:rPr>
                <a:t>.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1922" y="3550"/>
              <a:ext cx="249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Salda za </a:t>
              </a:r>
              <a:r>
                <a:rPr kumimoji="0" lang="sr-Latn-RS" altLang="sr-Latn-RS" sz="15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namjenska</a:t>
              </a:r>
              <a:r>
                <a:rPr kumimoji="0" lang="sr-Latn-RS" altLang="sr-Latn-R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odvajanja (donatorski</a:t>
              </a:r>
              <a:r>
                <a:rPr kumimoji="0" lang="sr-Latn-RS" altLang="sr-Latn-RS" sz="15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fondovi</a:t>
              </a:r>
              <a:r>
                <a:rPr kumimoji="0" lang="sr-Latn-RS" altLang="sr-Latn-R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,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1923" y="3694"/>
              <a:ext cx="111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500" dirty="0" err="1">
                  <a:solidFill>
                    <a:srgbClr val="000000"/>
                  </a:solidFill>
                  <a:latin typeface="Calibri" pitchFamily="34" charset="0"/>
                </a:rPr>
                <a:t>s</a:t>
              </a:r>
              <a:r>
                <a:rPr kumimoji="0" lang="sr-Latn-RS" altLang="sr-Latn-RS" sz="15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tabilizacijski</a:t>
              </a:r>
              <a:r>
                <a:rPr kumimoji="0" lang="sr-Latn-RS" altLang="sr-Latn-R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fond itd.)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3061" y="3694"/>
              <a:ext cx="610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= 2 milijarde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3371" y="2835"/>
              <a:ext cx="1539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Gotovinska rezerva = 6 milijardi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Freeform 71"/>
            <p:cNvSpPr>
              <a:spLocks noEditPoints="1"/>
            </p:cNvSpPr>
            <p:nvPr/>
          </p:nvSpPr>
          <p:spPr bwMode="auto">
            <a:xfrm>
              <a:off x="4300" y="2368"/>
              <a:ext cx="126" cy="407"/>
            </a:xfrm>
            <a:custGeom>
              <a:avLst/>
              <a:gdLst>
                <a:gd name="T0" fmla="*/ 0 w 571"/>
                <a:gd name="T1" fmla="*/ 1832 h 1841"/>
                <a:gd name="T2" fmla="*/ 492 w 571"/>
                <a:gd name="T3" fmla="*/ 25 h 1841"/>
                <a:gd name="T4" fmla="*/ 523 w 571"/>
                <a:gd name="T5" fmla="*/ 34 h 1841"/>
                <a:gd name="T6" fmla="*/ 31 w 571"/>
                <a:gd name="T7" fmla="*/ 1841 h 1841"/>
                <a:gd name="T8" fmla="*/ 0 w 571"/>
                <a:gd name="T9" fmla="*/ 1832 h 1841"/>
                <a:gd name="T10" fmla="*/ 381 w 571"/>
                <a:gd name="T11" fmla="*/ 124 h 1841"/>
                <a:gd name="T12" fmla="*/ 515 w 571"/>
                <a:gd name="T13" fmla="*/ 0 h 1841"/>
                <a:gd name="T14" fmla="*/ 568 w 571"/>
                <a:gd name="T15" fmla="*/ 175 h 1841"/>
                <a:gd name="T16" fmla="*/ 558 w 571"/>
                <a:gd name="T17" fmla="*/ 195 h 1841"/>
                <a:gd name="T18" fmla="*/ 538 w 571"/>
                <a:gd name="T19" fmla="*/ 185 h 1841"/>
                <a:gd name="T20" fmla="*/ 492 w 571"/>
                <a:gd name="T21" fmla="*/ 34 h 1841"/>
                <a:gd name="T22" fmla="*/ 518 w 571"/>
                <a:gd name="T23" fmla="*/ 41 h 1841"/>
                <a:gd name="T24" fmla="*/ 403 w 571"/>
                <a:gd name="T25" fmla="*/ 148 h 1841"/>
                <a:gd name="T26" fmla="*/ 380 w 571"/>
                <a:gd name="T27" fmla="*/ 147 h 1841"/>
                <a:gd name="T28" fmla="*/ 381 w 571"/>
                <a:gd name="T29" fmla="*/ 124 h 1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71" h="1841">
                  <a:moveTo>
                    <a:pt x="0" y="1832"/>
                  </a:moveTo>
                  <a:lnTo>
                    <a:pt x="492" y="25"/>
                  </a:lnTo>
                  <a:lnTo>
                    <a:pt x="523" y="34"/>
                  </a:lnTo>
                  <a:lnTo>
                    <a:pt x="31" y="1841"/>
                  </a:lnTo>
                  <a:lnTo>
                    <a:pt x="0" y="1832"/>
                  </a:lnTo>
                  <a:close/>
                  <a:moveTo>
                    <a:pt x="381" y="124"/>
                  </a:moveTo>
                  <a:lnTo>
                    <a:pt x="515" y="0"/>
                  </a:lnTo>
                  <a:lnTo>
                    <a:pt x="568" y="175"/>
                  </a:lnTo>
                  <a:cubicBezTo>
                    <a:pt x="571" y="184"/>
                    <a:pt x="566" y="193"/>
                    <a:pt x="558" y="195"/>
                  </a:cubicBezTo>
                  <a:cubicBezTo>
                    <a:pt x="549" y="198"/>
                    <a:pt x="540" y="193"/>
                    <a:pt x="538" y="185"/>
                  </a:cubicBezTo>
                  <a:lnTo>
                    <a:pt x="492" y="34"/>
                  </a:lnTo>
                  <a:lnTo>
                    <a:pt x="518" y="41"/>
                  </a:lnTo>
                  <a:lnTo>
                    <a:pt x="403" y="148"/>
                  </a:lnTo>
                  <a:cubicBezTo>
                    <a:pt x="396" y="154"/>
                    <a:pt x="386" y="154"/>
                    <a:pt x="380" y="147"/>
                  </a:cubicBezTo>
                  <a:cubicBezTo>
                    <a:pt x="374" y="141"/>
                    <a:pt x="375" y="130"/>
                    <a:pt x="381" y="1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3" name="Freeform 72"/>
            <p:cNvSpPr>
              <a:spLocks noEditPoints="1"/>
            </p:cNvSpPr>
            <p:nvPr/>
          </p:nvSpPr>
          <p:spPr bwMode="auto">
            <a:xfrm>
              <a:off x="4308" y="2985"/>
              <a:ext cx="137" cy="504"/>
            </a:xfrm>
            <a:custGeom>
              <a:avLst/>
              <a:gdLst>
                <a:gd name="T0" fmla="*/ 0 w 624"/>
                <a:gd name="T1" fmla="*/ 7 h 2280"/>
                <a:gd name="T2" fmla="*/ 541 w 624"/>
                <a:gd name="T3" fmla="*/ 2254 h 2280"/>
                <a:gd name="T4" fmla="*/ 572 w 624"/>
                <a:gd name="T5" fmla="*/ 2246 h 2280"/>
                <a:gd name="T6" fmla="*/ 31 w 624"/>
                <a:gd name="T7" fmla="*/ 0 h 2280"/>
                <a:gd name="T8" fmla="*/ 0 w 624"/>
                <a:gd name="T9" fmla="*/ 7 h 2280"/>
                <a:gd name="T10" fmla="*/ 433 w 624"/>
                <a:gd name="T11" fmla="*/ 2152 h 2280"/>
                <a:gd name="T12" fmla="*/ 563 w 624"/>
                <a:gd name="T13" fmla="*/ 2280 h 2280"/>
                <a:gd name="T14" fmla="*/ 621 w 624"/>
                <a:gd name="T15" fmla="*/ 2106 h 2280"/>
                <a:gd name="T16" fmla="*/ 611 w 624"/>
                <a:gd name="T17" fmla="*/ 2086 h 2280"/>
                <a:gd name="T18" fmla="*/ 591 w 624"/>
                <a:gd name="T19" fmla="*/ 2096 h 2280"/>
                <a:gd name="T20" fmla="*/ 541 w 624"/>
                <a:gd name="T21" fmla="*/ 2245 h 2280"/>
                <a:gd name="T22" fmla="*/ 568 w 624"/>
                <a:gd name="T23" fmla="*/ 2239 h 2280"/>
                <a:gd name="T24" fmla="*/ 455 w 624"/>
                <a:gd name="T25" fmla="*/ 2129 h 2280"/>
                <a:gd name="T26" fmla="*/ 433 w 624"/>
                <a:gd name="T27" fmla="*/ 2129 h 2280"/>
                <a:gd name="T28" fmla="*/ 433 w 624"/>
                <a:gd name="T29" fmla="*/ 2152 h 2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4" h="2280">
                  <a:moveTo>
                    <a:pt x="0" y="7"/>
                  </a:moveTo>
                  <a:lnTo>
                    <a:pt x="541" y="2254"/>
                  </a:lnTo>
                  <a:lnTo>
                    <a:pt x="572" y="2246"/>
                  </a:lnTo>
                  <a:lnTo>
                    <a:pt x="31" y="0"/>
                  </a:lnTo>
                  <a:lnTo>
                    <a:pt x="0" y="7"/>
                  </a:lnTo>
                  <a:close/>
                  <a:moveTo>
                    <a:pt x="433" y="2152"/>
                  </a:moveTo>
                  <a:lnTo>
                    <a:pt x="563" y="2280"/>
                  </a:lnTo>
                  <a:lnTo>
                    <a:pt x="621" y="2106"/>
                  </a:lnTo>
                  <a:cubicBezTo>
                    <a:pt x="624" y="2098"/>
                    <a:pt x="620" y="2089"/>
                    <a:pt x="611" y="2086"/>
                  </a:cubicBezTo>
                  <a:cubicBezTo>
                    <a:pt x="603" y="2083"/>
                    <a:pt x="594" y="2088"/>
                    <a:pt x="591" y="2096"/>
                  </a:cubicBezTo>
                  <a:lnTo>
                    <a:pt x="541" y="2245"/>
                  </a:lnTo>
                  <a:lnTo>
                    <a:pt x="568" y="2239"/>
                  </a:lnTo>
                  <a:lnTo>
                    <a:pt x="455" y="2129"/>
                  </a:lnTo>
                  <a:cubicBezTo>
                    <a:pt x="449" y="2122"/>
                    <a:pt x="439" y="2123"/>
                    <a:pt x="433" y="2129"/>
                  </a:cubicBezTo>
                  <a:cubicBezTo>
                    <a:pt x="427" y="2135"/>
                    <a:pt x="427" y="2145"/>
                    <a:pt x="433" y="215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792" y="875"/>
              <a:ext cx="206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500" dirty="0" smtClean="0">
                  <a:solidFill>
                    <a:srgbClr val="000000"/>
                  </a:solidFill>
                  <a:latin typeface="Calibri" pitchFamily="34" charset="0"/>
                </a:rPr>
                <a:t>Cilj</a:t>
              </a:r>
              <a:r>
                <a:rPr kumimoji="0" lang="sr-Latn-RS" altLang="sr-Latn-R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: održati gotovinski saldo u razini od +/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2843" y="876"/>
              <a:ext cx="48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  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907" y="876"/>
              <a:ext cx="151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707" y="1020"/>
              <a:ext cx="1394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500" dirty="0" smtClean="0">
                  <a:solidFill>
                    <a:srgbClr val="000000"/>
                  </a:solidFill>
                  <a:latin typeface="Calibri" pitchFamily="34" charset="0"/>
                </a:rPr>
                <a:t>milijarde</a:t>
              </a:r>
              <a:r>
                <a:rPr kumimoji="0" lang="sr-Latn-RS" altLang="sr-Latn-R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, tj. </a:t>
              </a:r>
              <a:r>
                <a:rPr lang="sr-Latn-RS" altLang="sr-Latn-RS" sz="1500" dirty="0" smtClean="0">
                  <a:solidFill>
                    <a:srgbClr val="000000"/>
                  </a:solidFill>
                  <a:latin typeface="Calibri" pitchFamily="34" charset="0"/>
                </a:rPr>
                <a:t>JRR u rasponu</a:t>
              </a:r>
              <a:r>
                <a:rPr kumimoji="0" lang="sr-Latn-RS" altLang="sr-Latn-R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8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2136" y="1020"/>
              <a:ext cx="100" cy="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2173" y="1020"/>
              <a:ext cx="552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 milijardi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Freeform 79"/>
            <p:cNvSpPr>
              <a:spLocks noEditPoints="1"/>
            </p:cNvSpPr>
            <p:nvPr/>
          </p:nvSpPr>
          <p:spPr bwMode="auto">
            <a:xfrm>
              <a:off x="2119" y="1167"/>
              <a:ext cx="204" cy="1159"/>
            </a:xfrm>
            <a:custGeom>
              <a:avLst/>
              <a:gdLst>
                <a:gd name="T0" fmla="*/ 0 w 1845"/>
                <a:gd name="T1" fmla="*/ 10 h 10494"/>
                <a:gd name="T2" fmla="*/ 1654 w 1845"/>
                <a:gd name="T3" fmla="*/ 10439 h 10494"/>
                <a:gd name="T4" fmla="*/ 1718 w 1845"/>
                <a:gd name="T5" fmla="*/ 10429 h 10494"/>
                <a:gd name="T6" fmla="*/ 63 w 1845"/>
                <a:gd name="T7" fmla="*/ 0 h 10494"/>
                <a:gd name="T8" fmla="*/ 0 w 1845"/>
                <a:gd name="T9" fmla="*/ 10 h 10494"/>
                <a:gd name="T10" fmla="*/ 1456 w 1845"/>
                <a:gd name="T11" fmla="*/ 10218 h 10494"/>
                <a:gd name="T12" fmla="*/ 1696 w 1845"/>
                <a:gd name="T13" fmla="*/ 10494 h 10494"/>
                <a:gd name="T14" fmla="*/ 1838 w 1845"/>
                <a:gd name="T15" fmla="*/ 10157 h 10494"/>
                <a:gd name="T16" fmla="*/ 1821 w 1845"/>
                <a:gd name="T17" fmla="*/ 10115 h 10494"/>
                <a:gd name="T18" fmla="*/ 1779 w 1845"/>
                <a:gd name="T19" fmla="*/ 10132 h 10494"/>
                <a:gd name="T20" fmla="*/ 1657 w 1845"/>
                <a:gd name="T21" fmla="*/ 10422 h 10494"/>
                <a:gd name="T22" fmla="*/ 1710 w 1845"/>
                <a:gd name="T23" fmla="*/ 10413 h 10494"/>
                <a:gd name="T24" fmla="*/ 1504 w 1845"/>
                <a:gd name="T25" fmla="*/ 10176 h 10494"/>
                <a:gd name="T26" fmla="*/ 1459 w 1845"/>
                <a:gd name="T27" fmla="*/ 10173 h 10494"/>
                <a:gd name="T28" fmla="*/ 1456 w 1845"/>
                <a:gd name="T29" fmla="*/ 10218 h 10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45" h="10494">
                  <a:moveTo>
                    <a:pt x="0" y="10"/>
                  </a:moveTo>
                  <a:lnTo>
                    <a:pt x="1654" y="10439"/>
                  </a:lnTo>
                  <a:lnTo>
                    <a:pt x="1718" y="10429"/>
                  </a:lnTo>
                  <a:lnTo>
                    <a:pt x="63" y="0"/>
                  </a:lnTo>
                  <a:lnTo>
                    <a:pt x="0" y="10"/>
                  </a:lnTo>
                  <a:close/>
                  <a:moveTo>
                    <a:pt x="1456" y="10218"/>
                  </a:moveTo>
                  <a:lnTo>
                    <a:pt x="1696" y="10494"/>
                  </a:lnTo>
                  <a:lnTo>
                    <a:pt x="1838" y="10157"/>
                  </a:lnTo>
                  <a:cubicBezTo>
                    <a:pt x="1845" y="10141"/>
                    <a:pt x="1838" y="10122"/>
                    <a:pt x="1821" y="10115"/>
                  </a:cubicBezTo>
                  <a:cubicBezTo>
                    <a:pt x="1805" y="10108"/>
                    <a:pt x="1786" y="10116"/>
                    <a:pt x="1779" y="10132"/>
                  </a:cubicBezTo>
                  <a:lnTo>
                    <a:pt x="1657" y="10422"/>
                  </a:lnTo>
                  <a:lnTo>
                    <a:pt x="1710" y="10413"/>
                  </a:lnTo>
                  <a:lnTo>
                    <a:pt x="1504" y="10176"/>
                  </a:lnTo>
                  <a:cubicBezTo>
                    <a:pt x="1492" y="10162"/>
                    <a:pt x="1472" y="10161"/>
                    <a:pt x="1459" y="10173"/>
                  </a:cubicBezTo>
                  <a:cubicBezTo>
                    <a:pt x="1445" y="10184"/>
                    <a:pt x="1444" y="10204"/>
                    <a:pt x="1456" y="102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1" name="Freeform 80"/>
            <p:cNvSpPr>
              <a:spLocks noEditPoints="1"/>
            </p:cNvSpPr>
            <p:nvPr/>
          </p:nvSpPr>
          <p:spPr bwMode="auto">
            <a:xfrm>
              <a:off x="2674" y="1095"/>
              <a:ext cx="654" cy="117"/>
            </a:xfrm>
            <a:custGeom>
              <a:avLst/>
              <a:gdLst>
                <a:gd name="T0" fmla="*/ 0 w 5917"/>
                <a:gd name="T1" fmla="*/ 63 h 1057"/>
                <a:gd name="T2" fmla="*/ 5852 w 5917"/>
                <a:gd name="T3" fmla="*/ 926 h 1057"/>
                <a:gd name="T4" fmla="*/ 5862 w 5917"/>
                <a:gd name="T5" fmla="*/ 863 h 1057"/>
                <a:gd name="T6" fmla="*/ 9 w 5917"/>
                <a:gd name="T7" fmla="*/ 0 h 1057"/>
                <a:gd name="T8" fmla="*/ 0 w 5917"/>
                <a:gd name="T9" fmla="*/ 63 h 1057"/>
                <a:gd name="T10" fmla="*/ 5582 w 5917"/>
                <a:gd name="T11" fmla="*/ 1050 h 1057"/>
                <a:gd name="T12" fmla="*/ 5917 w 5917"/>
                <a:gd name="T13" fmla="*/ 903 h 1057"/>
                <a:gd name="T14" fmla="*/ 5638 w 5917"/>
                <a:gd name="T15" fmla="*/ 667 h 1057"/>
                <a:gd name="T16" fmla="*/ 5593 w 5917"/>
                <a:gd name="T17" fmla="*/ 670 h 1057"/>
                <a:gd name="T18" fmla="*/ 5597 w 5917"/>
                <a:gd name="T19" fmla="*/ 715 h 1057"/>
                <a:gd name="T20" fmla="*/ 5836 w 5917"/>
                <a:gd name="T21" fmla="*/ 919 h 1057"/>
                <a:gd name="T22" fmla="*/ 5844 w 5917"/>
                <a:gd name="T23" fmla="*/ 865 h 1057"/>
                <a:gd name="T24" fmla="*/ 5556 w 5917"/>
                <a:gd name="T25" fmla="*/ 991 h 1057"/>
                <a:gd name="T26" fmla="*/ 5539 w 5917"/>
                <a:gd name="T27" fmla="*/ 1033 h 1057"/>
                <a:gd name="T28" fmla="*/ 5582 w 5917"/>
                <a:gd name="T29" fmla="*/ 1050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17" h="1057">
                  <a:moveTo>
                    <a:pt x="0" y="63"/>
                  </a:moveTo>
                  <a:lnTo>
                    <a:pt x="5852" y="926"/>
                  </a:lnTo>
                  <a:lnTo>
                    <a:pt x="5862" y="863"/>
                  </a:lnTo>
                  <a:lnTo>
                    <a:pt x="9" y="0"/>
                  </a:lnTo>
                  <a:lnTo>
                    <a:pt x="0" y="63"/>
                  </a:lnTo>
                  <a:close/>
                  <a:moveTo>
                    <a:pt x="5582" y="1050"/>
                  </a:moveTo>
                  <a:lnTo>
                    <a:pt x="5917" y="903"/>
                  </a:lnTo>
                  <a:lnTo>
                    <a:pt x="5638" y="667"/>
                  </a:lnTo>
                  <a:cubicBezTo>
                    <a:pt x="5625" y="655"/>
                    <a:pt x="5605" y="657"/>
                    <a:pt x="5593" y="670"/>
                  </a:cubicBezTo>
                  <a:cubicBezTo>
                    <a:pt x="5582" y="684"/>
                    <a:pt x="5583" y="704"/>
                    <a:pt x="5597" y="715"/>
                  </a:cubicBezTo>
                  <a:lnTo>
                    <a:pt x="5836" y="919"/>
                  </a:lnTo>
                  <a:lnTo>
                    <a:pt x="5844" y="865"/>
                  </a:lnTo>
                  <a:lnTo>
                    <a:pt x="5556" y="991"/>
                  </a:lnTo>
                  <a:cubicBezTo>
                    <a:pt x="5540" y="998"/>
                    <a:pt x="5532" y="1017"/>
                    <a:pt x="5539" y="1033"/>
                  </a:cubicBezTo>
                  <a:cubicBezTo>
                    <a:pt x="5547" y="1050"/>
                    <a:pt x="5565" y="1057"/>
                    <a:pt x="5582" y="105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266274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0959"/>
            <a:ext cx="9144000" cy="1219200"/>
          </a:xfrm>
        </p:spPr>
        <p:txBody>
          <a:bodyPr/>
          <a:lstStyle/>
          <a:p>
            <a:r>
              <a:rPr lang="en-GB" sz="4000" dirty="0">
                <a:solidFill>
                  <a:srgbClr val="000099"/>
                </a:solidFill>
              </a:rPr>
              <a:t>Što određuje gotovinsku rezervu?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dirty="0" smtClean="0"/>
              <a:t>1.  Volatilnost dnevnih novčanih tokova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dirty="0" smtClean="0"/>
              <a:t>2.  Sposobnost predviđanja tih novčanih tokova i reagiranja na predviđanja</a:t>
            </a:r>
            <a:endParaRPr lang="hr-HR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Standardna odstupanja u obliku pogrešaka u predviđanjima bit će (trebala bi biti) mnogo manja od standardnih odstupanja u ostvarenju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Koliko možemo uravnotežiti tokove čak i kad ih savršeno predvidimo</a:t>
            </a:r>
            <a:endParaRPr lang="hr-HR" dirty="0"/>
          </a:p>
          <a:p>
            <a:pPr marL="360363" indent="-360363">
              <a:lnSpc>
                <a:spcPct val="110000"/>
              </a:lnSpc>
              <a:spcBef>
                <a:spcPts val="600"/>
              </a:spcBef>
              <a:buNone/>
            </a:pPr>
            <a:r>
              <a:rPr dirty="0" smtClean="0"/>
              <a:t>3.  Opseg upravljanja nepredviđenim fluktuacijama i vremensko razdoblje u kojem se njima može upravljati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Koliko se brzo mogu izdati državne obveznice?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dirty="0" smtClean="0"/>
              <a:t>4.  Sigurnosne mreže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Gotovinska rezerva ili drugi fondovi gotovinskih rezervi</a:t>
            </a:r>
            <a:endParaRPr lang="hr-HR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Kreditne ustanove u slučaju nužde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Zaduživanje poslovnih banaka krajem dana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Kratkoročno zaduživanje kod središnje banke, kad je to moguće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dirty="0" smtClean="0"/>
              <a:t>Napomena: velika je gotovinska rezerva skupa (troškovi držanja), ali ako postoje ograničene sigurnosne mreže, troškovi držanja manje su važni od održavanja minimalne rezerve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4353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273"/>
            <a:ext cx="9144000" cy="974455"/>
          </a:xfrm>
        </p:spPr>
        <p:txBody>
          <a:bodyPr/>
          <a:lstStyle/>
          <a:p>
            <a:r>
              <a:rPr dirty="0" smtClean="0"/>
              <a:t>Korist od prošle volatilnosti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895" y="1124744"/>
            <a:ext cx="7813513" cy="5256584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3400" dirty="0"/>
              <a:t>Ako je poznata prošla volatilnost, može se izračunati odnos veličine rezerve i izgleda da će novčana sredstva uvijek biti dostatna. </a:t>
            </a:r>
            <a:endParaRPr lang="hr-HR" sz="3400" dirty="0" smtClean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sz="3000" dirty="0" smtClean="0"/>
              <a:t>Primjerice: rezerva za razinu pouzdanosti od npr. 99 % da saldo neće pasti ispod nule tijekom mjesec dana. *  Ali: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GB" sz="2900" dirty="0"/>
              <a:t>temeljne raspodjele tokova ili pogrešaka u predviđanju nisu normalne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GB" sz="2900" dirty="0" smtClean="0"/>
              <a:t>treba očekivati negativnu serijsku korelaciju (protuteža pogreškama unutar mjesec dana – porezni prihodi ili transferna plaćanja mogu se odgoditi za jedan dan, ali će se svejedno izvršiti)  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en-GB" sz="2900" dirty="0"/>
              <a:t>Postoji li način da se nosimo s preostalih 1 %?  Brinu li nas teško predvidljiva odstupanja?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GB" sz="3400" dirty="0"/>
              <a:t>Moguće je razviti modele vjerojatnosti koji vežu optimalni gotovinski saldo s kamatnim diferencijalima (na dopuštena prekoračenja ili iznos financiranja u usporedbi s kamatom na gotovinska salda).  Mjere cijene opreza. Ali se ponovno podrazumijevaju: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sz="3200" dirty="0"/>
              <a:t>normalno raspoređene pogreške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GB" sz="3200" dirty="0"/>
              <a:t>zaduživanje putem dopuštenih prekoračenja dostupno je i prihvatljivo </a:t>
            </a:r>
          </a:p>
          <a:p>
            <a:endParaRPr lang="hr-HR" sz="3800" dirty="0"/>
          </a:p>
        </p:txBody>
      </p:sp>
      <p:sp>
        <p:nvSpPr>
          <p:cNvPr id="5" name="Content Placeholder 12"/>
          <p:cNvSpPr txBox="1">
            <a:spLocks/>
          </p:cNvSpPr>
          <p:nvPr/>
        </p:nvSpPr>
        <p:spPr>
          <a:xfrm>
            <a:off x="413215" y="6010994"/>
            <a:ext cx="8317569" cy="51435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3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00099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0099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00099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00099"/>
                </a:solidFill>
                <a:latin typeface="+mn-lt"/>
              </a:defRPr>
            </a:lvl9pPr>
          </a:lstStyle>
          <a:p>
            <a:pPr marL="0" indent="0" algn="ctr">
              <a:buNone/>
            </a:pPr>
            <a:r>
              <a:rPr lang="en-US" sz="1400" kern="0" dirty="0" smtClean="0"/>
              <a:t>* </a:t>
            </a:r>
            <a:r>
              <a:rPr lang="en-US" sz="1600" kern="0" dirty="0" smtClean="0"/>
              <a:t> Pomnožiti standardna dnevna odstupanja s (korijenom broja dana u mjesecu)*(iznos normalne raspodjele na razini pouzdanosti od 2 % (1 % za svaku preostalu rezervu)) = stand. dnevna odstupanja*(22^0.5)*2.33 = stand.dnev.odstup.*11</a:t>
            </a:r>
            <a:endParaRPr lang="hr-HR" sz="1600" kern="0" dirty="0"/>
          </a:p>
        </p:txBody>
      </p:sp>
    </p:spTree>
    <p:extLst>
      <p:ext uri="{BB962C8B-B14F-4D97-AF65-F5344CB8AC3E}">
        <p14:creationId xmlns:p14="http://schemas.microsoft.com/office/powerpoint/2010/main" val="72365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smtClean="0"/>
              <a:t>Vrijednost predviđanja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5867" y="1268760"/>
            <a:ext cx="3133521" cy="5256584"/>
          </a:xfrm>
        </p:spPr>
        <p:txBody>
          <a:bodyPr>
            <a:normAutofit fontScale="77500" lnSpcReduction="20000"/>
          </a:bodyPr>
          <a:lstStyle/>
          <a:p>
            <a:r>
              <a:rPr dirty="0" smtClean="0"/>
              <a:t>Uz dobro predviđanje moguće je planirati strategiju uravnoteženja</a:t>
            </a:r>
          </a:p>
          <a:p>
            <a:pPr marL="446088" lvl="1" indent="-268288"/>
            <a:r>
              <a:rPr dirty="0" smtClean="0"/>
              <a:t>Zaduživanje (državne obveznice) i ulaganja</a:t>
            </a:r>
          </a:p>
          <a:p>
            <a:r>
              <a:rPr dirty="0" smtClean="0"/>
              <a:t>Ako su predviđanja „savršena” i tržište državnih obveznica je dovoljno likvidno, nema potrebe za gotovinskom rezervom</a:t>
            </a:r>
          </a:p>
          <a:p>
            <a:r>
              <a:rPr dirty="0" smtClean="0"/>
              <a:t>Što su predviđanja bolja, to je rezerva manja</a:t>
            </a:r>
          </a:p>
          <a:p>
            <a:endParaRPr lang="hr-HR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348038" y="1484313"/>
            <a:ext cx="5738815" cy="4032250"/>
            <a:chOff x="2109" y="935"/>
            <a:chExt cx="3615" cy="2540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2109" y="935"/>
              <a:ext cx="3606" cy="2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110" y="937"/>
              <a:ext cx="3603" cy="253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2354" y="1030"/>
              <a:ext cx="3348" cy="21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9" name="Freeform 7"/>
            <p:cNvSpPr>
              <a:spLocks noEditPoints="1"/>
            </p:cNvSpPr>
            <p:nvPr/>
          </p:nvSpPr>
          <p:spPr bwMode="auto">
            <a:xfrm>
              <a:off x="2286" y="1028"/>
              <a:ext cx="3348" cy="1921"/>
            </a:xfrm>
            <a:custGeom>
              <a:avLst/>
              <a:gdLst>
                <a:gd name="T0" fmla="*/ 0 w 3348"/>
                <a:gd name="T1" fmla="*/ 1917 h 1921"/>
                <a:gd name="T2" fmla="*/ 3348 w 3348"/>
                <a:gd name="T3" fmla="*/ 1917 h 1921"/>
                <a:gd name="T4" fmla="*/ 3348 w 3348"/>
                <a:gd name="T5" fmla="*/ 1921 h 1921"/>
                <a:gd name="T6" fmla="*/ 0 w 3348"/>
                <a:gd name="T7" fmla="*/ 1921 h 1921"/>
                <a:gd name="T8" fmla="*/ 0 w 3348"/>
                <a:gd name="T9" fmla="*/ 1917 h 1921"/>
                <a:gd name="T10" fmla="*/ 0 w 3348"/>
                <a:gd name="T11" fmla="*/ 1644 h 1921"/>
                <a:gd name="T12" fmla="*/ 3348 w 3348"/>
                <a:gd name="T13" fmla="*/ 1644 h 1921"/>
                <a:gd name="T14" fmla="*/ 3348 w 3348"/>
                <a:gd name="T15" fmla="*/ 1647 h 1921"/>
                <a:gd name="T16" fmla="*/ 0 w 3348"/>
                <a:gd name="T17" fmla="*/ 1647 h 1921"/>
                <a:gd name="T18" fmla="*/ 0 w 3348"/>
                <a:gd name="T19" fmla="*/ 1644 h 1921"/>
                <a:gd name="T20" fmla="*/ 0 w 3348"/>
                <a:gd name="T21" fmla="*/ 1370 h 1921"/>
                <a:gd name="T22" fmla="*/ 3348 w 3348"/>
                <a:gd name="T23" fmla="*/ 1370 h 1921"/>
                <a:gd name="T24" fmla="*/ 3348 w 3348"/>
                <a:gd name="T25" fmla="*/ 1373 h 1921"/>
                <a:gd name="T26" fmla="*/ 0 w 3348"/>
                <a:gd name="T27" fmla="*/ 1373 h 1921"/>
                <a:gd name="T28" fmla="*/ 0 w 3348"/>
                <a:gd name="T29" fmla="*/ 1370 h 1921"/>
                <a:gd name="T30" fmla="*/ 0 w 3348"/>
                <a:gd name="T31" fmla="*/ 1096 h 1921"/>
                <a:gd name="T32" fmla="*/ 3348 w 3348"/>
                <a:gd name="T33" fmla="*/ 1096 h 1921"/>
                <a:gd name="T34" fmla="*/ 3348 w 3348"/>
                <a:gd name="T35" fmla="*/ 1099 h 1921"/>
                <a:gd name="T36" fmla="*/ 0 w 3348"/>
                <a:gd name="T37" fmla="*/ 1099 h 1921"/>
                <a:gd name="T38" fmla="*/ 0 w 3348"/>
                <a:gd name="T39" fmla="*/ 1096 h 1921"/>
                <a:gd name="T40" fmla="*/ 0 w 3348"/>
                <a:gd name="T41" fmla="*/ 822 h 1921"/>
                <a:gd name="T42" fmla="*/ 3348 w 3348"/>
                <a:gd name="T43" fmla="*/ 822 h 1921"/>
                <a:gd name="T44" fmla="*/ 3348 w 3348"/>
                <a:gd name="T45" fmla="*/ 825 h 1921"/>
                <a:gd name="T46" fmla="*/ 0 w 3348"/>
                <a:gd name="T47" fmla="*/ 825 h 1921"/>
                <a:gd name="T48" fmla="*/ 0 w 3348"/>
                <a:gd name="T49" fmla="*/ 822 h 1921"/>
                <a:gd name="T50" fmla="*/ 0 w 3348"/>
                <a:gd name="T51" fmla="*/ 548 h 1921"/>
                <a:gd name="T52" fmla="*/ 3348 w 3348"/>
                <a:gd name="T53" fmla="*/ 548 h 1921"/>
                <a:gd name="T54" fmla="*/ 3348 w 3348"/>
                <a:gd name="T55" fmla="*/ 551 h 1921"/>
                <a:gd name="T56" fmla="*/ 0 w 3348"/>
                <a:gd name="T57" fmla="*/ 551 h 1921"/>
                <a:gd name="T58" fmla="*/ 0 w 3348"/>
                <a:gd name="T59" fmla="*/ 548 h 1921"/>
                <a:gd name="T60" fmla="*/ 0 w 3348"/>
                <a:gd name="T61" fmla="*/ 274 h 1921"/>
                <a:gd name="T62" fmla="*/ 3348 w 3348"/>
                <a:gd name="T63" fmla="*/ 274 h 1921"/>
                <a:gd name="T64" fmla="*/ 3348 w 3348"/>
                <a:gd name="T65" fmla="*/ 277 h 1921"/>
                <a:gd name="T66" fmla="*/ 0 w 3348"/>
                <a:gd name="T67" fmla="*/ 277 h 1921"/>
                <a:gd name="T68" fmla="*/ 0 w 3348"/>
                <a:gd name="T69" fmla="*/ 274 h 1921"/>
                <a:gd name="T70" fmla="*/ 0 w 3348"/>
                <a:gd name="T71" fmla="*/ 0 h 1921"/>
                <a:gd name="T72" fmla="*/ 3348 w 3348"/>
                <a:gd name="T73" fmla="*/ 0 h 1921"/>
                <a:gd name="T74" fmla="*/ 3348 w 3348"/>
                <a:gd name="T75" fmla="*/ 4 h 1921"/>
                <a:gd name="T76" fmla="*/ 0 w 3348"/>
                <a:gd name="T77" fmla="*/ 4 h 1921"/>
                <a:gd name="T78" fmla="*/ 0 w 3348"/>
                <a:gd name="T79" fmla="*/ 0 h 19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348" h="1921">
                  <a:moveTo>
                    <a:pt x="0" y="1917"/>
                  </a:moveTo>
                  <a:lnTo>
                    <a:pt x="3348" y="1917"/>
                  </a:lnTo>
                  <a:lnTo>
                    <a:pt x="3348" y="1921"/>
                  </a:lnTo>
                  <a:lnTo>
                    <a:pt x="0" y="1921"/>
                  </a:lnTo>
                  <a:lnTo>
                    <a:pt x="0" y="1917"/>
                  </a:lnTo>
                  <a:close/>
                  <a:moveTo>
                    <a:pt x="0" y="1644"/>
                  </a:moveTo>
                  <a:lnTo>
                    <a:pt x="3348" y="1644"/>
                  </a:lnTo>
                  <a:lnTo>
                    <a:pt x="3348" y="1647"/>
                  </a:lnTo>
                  <a:lnTo>
                    <a:pt x="0" y="1647"/>
                  </a:lnTo>
                  <a:lnTo>
                    <a:pt x="0" y="1644"/>
                  </a:lnTo>
                  <a:close/>
                  <a:moveTo>
                    <a:pt x="0" y="1370"/>
                  </a:moveTo>
                  <a:lnTo>
                    <a:pt x="3348" y="1370"/>
                  </a:lnTo>
                  <a:lnTo>
                    <a:pt x="3348" y="1373"/>
                  </a:lnTo>
                  <a:lnTo>
                    <a:pt x="0" y="1373"/>
                  </a:lnTo>
                  <a:lnTo>
                    <a:pt x="0" y="1370"/>
                  </a:lnTo>
                  <a:close/>
                  <a:moveTo>
                    <a:pt x="0" y="1096"/>
                  </a:moveTo>
                  <a:lnTo>
                    <a:pt x="3348" y="1096"/>
                  </a:lnTo>
                  <a:lnTo>
                    <a:pt x="3348" y="1099"/>
                  </a:lnTo>
                  <a:lnTo>
                    <a:pt x="0" y="1099"/>
                  </a:lnTo>
                  <a:lnTo>
                    <a:pt x="0" y="1096"/>
                  </a:lnTo>
                  <a:close/>
                  <a:moveTo>
                    <a:pt x="0" y="822"/>
                  </a:moveTo>
                  <a:lnTo>
                    <a:pt x="3348" y="822"/>
                  </a:lnTo>
                  <a:lnTo>
                    <a:pt x="3348" y="825"/>
                  </a:lnTo>
                  <a:lnTo>
                    <a:pt x="0" y="825"/>
                  </a:lnTo>
                  <a:lnTo>
                    <a:pt x="0" y="822"/>
                  </a:lnTo>
                  <a:close/>
                  <a:moveTo>
                    <a:pt x="0" y="548"/>
                  </a:moveTo>
                  <a:lnTo>
                    <a:pt x="3348" y="548"/>
                  </a:lnTo>
                  <a:lnTo>
                    <a:pt x="3348" y="551"/>
                  </a:lnTo>
                  <a:lnTo>
                    <a:pt x="0" y="551"/>
                  </a:lnTo>
                  <a:lnTo>
                    <a:pt x="0" y="548"/>
                  </a:lnTo>
                  <a:close/>
                  <a:moveTo>
                    <a:pt x="0" y="274"/>
                  </a:moveTo>
                  <a:lnTo>
                    <a:pt x="3348" y="274"/>
                  </a:lnTo>
                  <a:lnTo>
                    <a:pt x="3348" y="277"/>
                  </a:lnTo>
                  <a:lnTo>
                    <a:pt x="0" y="277"/>
                  </a:lnTo>
                  <a:lnTo>
                    <a:pt x="0" y="274"/>
                  </a:lnTo>
                  <a:close/>
                  <a:moveTo>
                    <a:pt x="0" y="0"/>
                  </a:moveTo>
                  <a:lnTo>
                    <a:pt x="3348" y="0"/>
                  </a:lnTo>
                  <a:lnTo>
                    <a:pt x="3348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auto">
            <a:xfrm>
              <a:off x="2302" y="2947"/>
              <a:ext cx="3316" cy="274"/>
            </a:xfrm>
            <a:custGeom>
              <a:avLst/>
              <a:gdLst>
                <a:gd name="T0" fmla="*/ 95 w 3316"/>
                <a:gd name="T1" fmla="*/ 0 h 274"/>
                <a:gd name="T2" fmla="*/ 222 w 3316"/>
                <a:gd name="T3" fmla="*/ 0 h 274"/>
                <a:gd name="T4" fmla="*/ 348 w 3316"/>
                <a:gd name="T5" fmla="*/ 0 h 274"/>
                <a:gd name="T6" fmla="*/ 474 w 3316"/>
                <a:gd name="T7" fmla="*/ 0 h 274"/>
                <a:gd name="T8" fmla="*/ 600 w 3316"/>
                <a:gd name="T9" fmla="*/ 0 h 274"/>
                <a:gd name="T10" fmla="*/ 727 w 3316"/>
                <a:gd name="T11" fmla="*/ 0 h 274"/>
                <a:gd name="T12" fmla="*/ 853 w 3316"/>
                <a:gd name="T13" fmla="*/ 0 h 274"/>
                <a:gd name="T14" fmla="*/ 979 w 3316"/>
                <a:gd name="T15" fmla="*/ 0 h 274"/>
                <a:gd name="T16" fmla="*/ 1106 w 3316"/>
                <a:gd name="T17" fmla="*/ 0 h 274"/>
                <a:gd name="T18" fmla="*/ 1232 w 3316"/>
                <a:gd name="T19" fmla="*/ 0 h 274"/>
                <a:gd name="T20" fmla="*/ 1358 w 3316"/>
                <a:gd name="T21" fmla="*/ 0 h 274"/>
                <a:gd name="T22" fmla="*/ 1485 w 3316"/>
                <a:gd name="T23" fmla="*/ 0 h 274"/>
                <a:gd name="T24" fmla="*/ 1611 w 3316"/>
                <a:gd name="T25" fmla="*/ 0 h 274"/>
                <a:gd name="T26" fmla="*/ 1737 w 3316"/>
                <a:gd name="T27" fmla="*/ 0 h 274"/>
                <a:gd name="T28" fmla="*/ 1863 w 3316"/>
                <a:gd name="T29" fmla="*/ 0 h 274"/>
                <a:gd name="T30" fmla="*/ 1990 w 3316"/>
                <a:gd name="T31" fmla="*/ 0 h 274"/>
                <a:gd name="T32" fmla="*/ 2116 w 3316"/>
                <a:gd name="T33" fmla="*/ 0 h 274"/>
                <a:gd name="T34" fmla="*/ 2242 w 3316"/>
                <a:gd name="T35" fmla="*/ 0 h 274"/>
                <a:gd name="T36" fmla="*/ 2369 w 3316"/>
                <a:gd name="T37" fmla="*/ 0 h 274"/>
                <a:gd name="T38" fmla="*/ 2495 w 3316"/>
                <a:gd name="T39" fmla="*/ 0 h 274"/>
                <a:gd name="T40" fmla="*/ 2621 w 3316"/>
                <a:gd name="T41" fmla="*/ 0 h 274"/>
                <a:gd name="T42" fmla="*/ 2748 w 3316"/>
                <a:gd name="T43" fmla="*/ 0 h 274"/>
                <a:gd name="T44" fmla="*/ 2874 w 3316"/>
                <a:gd name="T45" fmla="*/ 0 h 274"/>
                <a:gd name="T46" fmla="*/ 3000 w 3316"/>
                <a:gd name="T47" fmla="*/ 0 h 274"/>
                <a:gd name="T48" fmla="*/ 3127 w 3316"/>
                <a:gd name="T49" fmla="*/ 0 h 274"/>
                <a:gd name="T50" fmla="*/ 3253 w 3316"/>
                <a:gd name="T51" fmla="*/ 0 h 274"/>
                <a:gd name="T52" fmla="*/ 3284 w 3316"/>
                <a:gd name="T53" fmla="*/ 274 h 274"/>
                <a:gd name="T54" fmla="*/ 3158 w 3316"/>
                <a:gd name="T55" fmla="*/ 274 h 274"/>
                <a:gd name="T56" fmla="*/ 3032 w 3316"/>
                <a:gd name="T57" fmla="*/ 274 h 274"/>
                <a:gd name="T58" fmla="*/ 2905 w 3316"/>
                <a:gd name="T59" fmla="*/ 274 h 274"/>
                <a:gd name="T60" fmla="*/ 2779 w 3316"/>
                <a:gd name="T61" fmla="*/ 274 h 274"/>
                <a:gd name="T62" fmla="*/ 2653 w 3316"/>
                <a:gd name="T63" fmla="*/ 274 h 274"/>
                <a:gd name="T64" fmla="*/ 2527 w 3316"/>
                <a:gd name="T65" fmla="*/ 274 h 274"/>
                <a:gd name="T66" fmla="*/ 2400 w 3316"/>
                <a:gd name="T67" fmla="*/ 274 h 274"/>
                <a:gd name="T68" fmla="*/ 2274 w 3316"/>
                <a:gd name="T69" fmla="*/ 274 h 274"/>
                <a:gd name="T70" fmla="*/ 2148 w 3316"/>
                <a:gd name="T71" fmla="*/ 274 h 274"/>
                <a:gd name="T72" fmla="*/ 2021 w 3316"/>
                <a:gd name="T73" fmla="*/ 274 h 274"/>
                <a:gd name="T74" fmla="*/ 1895 w 3316"/>
                <a:gd name="T75" fmla="*/ 274 h 274"/>
                <a:gd name="T76" fmla="*/ 1769 w 3316"/>
                <a:gd name="T77" fmla="*/ 274 h 274"/>
                <a:gd name="T78" fmla="*/ 1642 w 3316"/>
                <a:gd name="T79" fmla="*/ 274 h 274"/>
                <a:gd name="T80" fmla="*/ 1516 w 3316"/>
                <a:gd name="T81" fmla="*/ 274 h 274"/>
                <a:gd name="T82" fmla="*/ 1390 w 3316"/>
                <a:gd name="T83" fmla="*/ 274 h 274"/>
                <a:gd name="T84" fmla="*/ 1264 w 3316"/>
                <a:gd name="T85" fmla="*/ 274 h 274"/>
                <a:gd name="T86" fmla="*/ 1137 w 3316"/>
                <a:gd name="T87" fmla="*/ 274 h 274"/>
                <a:gd name="T88" fmla="*/ 1011 w 3316"/>
                <a:gd name="T89" fmla="*/ 274 h 274"/>
                <a:gd name="T90" fmla="*/ 885 w 3316"/>
                <a:gd name="T91" fmla="*/ 274 h 274"/>
                <a:gd name="T92" fmla="*/ 758 w 3316"/>
                <a:gd name="T93" fmla="*/ 274 h 274"/>
                <a:gd name="T94" fmla="*/ 632 w 3316"/>
                <a:gd name="T95" fmla="*/ 274 h 274"/>
                <a:gd name="T96" fmla="*/ 506 w 3316"/>
                <a:gd name="T97" fmla="*/ 274 h 274"/>
                <a:gd name="T98" fmla="*/ 379 w 3316"/>
                <a:gd name="T99" fmla="*/ 274 h 274"/>
                <a:gd name="T100" fmla="*/ 253 w 3316"/>
                <a:gd name="T101" fmla="*/ 274 h 274"/>
                <a:gd name="T102" fmla="*/ 127 w 3316"/>
                <a:gd name="T103" fmla="*/ 274 h 274"/>
                <a:gd name="T104" fmla="*/ 0 w 3316"/>
                <a:gd name="T105" fmla="*/ 274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16" h="274">
                  <a:moveTo>
                    <a:pt x="0" y="0"/>
                  </a:moveTo>
                  <a:lnTo>
                    <a:pt x="32" y="0"/>
                  </a:lnTo>
                  <a:lnTo>
                    <a:pt x="64" y="0"/>
                  </a:lnTo>
                  <a:lnTo>
                    <a:pt x="95" y="0"/>
                  </a:lnTo>
                  <a:lnTo>
                    <a:pt x="127" y="0"/>
                  </a:lnTo>
                  <a:lnTo>
                    <a:pt x="158" y="0"/>
                  </a:lnTo>
                  <a:lnTo>
                    <a:pt x="190" y="0"/>
                  </a:lnTo>
                  <a:lnTo>
                    <a:pt x="222" y="0"/>
                  </a:lnTo>
                  <a:lnTo>
                    <a:pt x="253" y="0"/>
                  </a:lnTo>
                  <a:lnTo>
                    <a:pt x="285" y="0"/>
                  </a:lnTo>
                  <a:lnTo>
                    <a:pt x="316" y="0"/>
                  </a:lnTo>
                  <a:lnTo>
                    <a:pt x="348" y="0"/>
                  </a:lnTo>
                  <a:lnTo>
                    <a:pt x="379" y="0"/>
                  </a:lnTo>
                  <a:lnTo>
                    <a:pt x="411" y="0"/>
                  </a:lnTo>
                  <a:lnTo>
                    <a:pt x="443" y="0"/>
                  </a:lnTo>
                  <a:lnTo>
                    <a:pt x="474" y="0"/>
                  </a:lnTo>
                  <a:lnTo>
                    <a:pt x="506" y="0"/>
                  </a:lnTo>
                  <a:lnTo>
                    <a:pt x="537" y="0"/>
                  </a:lnTo>
                  <a:lnTo>
                    <a:pt x="569" y="0"/>
                  </a:lnTo>
                  <a:lnTo>
                    <a:pt x="600" y="0"/>
                  </a:lnTo>
                  <a:lnTo>
                    <a:pt x="632" y="0"/>
                  </a:lnTo>
                  <a:lnTo>
                    <a:pt x="664" y="0"/>
                  </a:lnTo>
                  <a:lnTo>
                    <a:pt x="695" y="0"/>
                  </a:lnTo>
                  <a:lnTo>
                    <a:pt x="727" y="0"/>
                  </a:lnTo>
                  <a:lnTo>
                    <a:pt x="758" y="0"/>
                  </a:lnTo>
                  <a:lnTo>
                    <a:pt x="790" y="0"/>
                  </a:lnTo>
                  <a:lnTo>
                    <a:pt x="822" y="0"/>
                  </a:lnTo>
                  <a:lnTo>
                    <a:pt x="853" y="0"/>
                  </a:lnTo>
                  <a:lnTo>
                    <a:pt x="885" y="0"/>
                  </a:lnTo>
                  <a:lnTo>
                    <a:pt x="916" y="0"/>
                  </a:lnTo>
                  <a:lnTo>
                    <a:pt x="948" y="0"/>
                  </a:lnTo>
                  <a:lnTo>
                    <a:pt x="979" y="0"/>
                  </a:lnTo>
                  <a:lnTo>
                    <a:pt x="1011" y="0"/>
                  </a:lnTo>
                  <a:lnTo>
                    <a:pt x="1043" y="0"/>
                  </a:lnTo>
                  <a:lnTo>
                    <a:pt x="1074" y="0"/>
                  </a:lnTo>
                  <a:lnTo>
                    <a:pt x="1106" y="0"/>
                  </a:lnTo>
                  <a:lnTo>
                    <a:pt x="1137" y="0"/>
                  </a:lnTo>
                  <a:lnTo>
                    <a:pt x="1169" y="0"/>
                  </a:lnTo>
                  <a:lnTo>
                    <a:pt x="1200" y="0"/>
                  </a:lnTo>
                  <a:lnTo>
                    <a:pt x="1232" y="0"/>
                  </a:lnTo>
                  <a:lnTo>
                    <a:pt x="1264" y="0"/>
                  </a:lnTo>
                  <a:lnTo>
                    <a:pt x="1295" y="0"/>
                  </a:lnTo>
                  <a:lnTo>
                    <a:pt x="1327" y="0"/>
                  </a:lnTo>
                  <a:lnTo>
                    <a:pt x="1358" y="0"/>
                  </a:lnTo>
                  <a:lnTo>
                    <a:pt x="1390" y="0"/>
                  </a:lnTo>
                  <a:lnTo>
                    <a:pt x="1421" y="0"/>
                  </a:lnTo>
                  <a:lnTo>
                    <a:pt x="1453" y="0"/>
                  </a:lnTo>
                  <a:lnTo>
                    <a:pt x="1485" y="0"/>
                  </a:lnTo>
                  <a:lnTo>
                    <a:pt x="1516" y="0"/>
                  </a:lnTo>
                  <a:lnTo>
                    <a:pt x="1548" y="0"/>
                  </a:lnTo>
                  <a:lnTo>
                    <a:pt x="1579" y="0"/>
                  </a:lnTo>
                  <a:lnTo>
                    <a:pt x="1611" y="0"/>
                  </a:lnTo>
                  <a:lnTo>
                    <a:pt x="1642" y="0"/>
                  </a:lnTo>
                  <a:lnTo>
                    <a:pt x="1674" y="0"/>
                  </a:lnTo>
                  <a:lnTo>
                    <a:pt x="1706" y="0"/>
                  </a:lnTo>
                  <a:lnTo>
                    <a:pt x="1737" y="0"/>
                  </a:lnTo>
                  <a:lnTo>
                    <a:pt x="1769" y="0"/>
                  </a:lnTo>
                  <a:lnTo>
                    <a:pt x="1800" y="0"/>
                  </a:lnTo>
                  <a:lnTo>
                    <a:pt x="1832" y="0"/>
                  </a:lnTo>
                  <a:lnTo>
                    <a:pt x="1863" y="0"/>
                  </a:lnTo>
                  <a:lnTo>
                    <a:pt x="1895" y="0"/>
                  </a:lnTo>
                  <a:lnTo>
                    <a:pt x="1927" y="0"/>
                  </a:lnTo>
                  <a:lnTo>
                    <a:pt x="1958" y="0"/>
                  </a:lnTo>
                  <a:lnTo>
                    <a:pt x="1990" y="0"/>
                  </a:lnTo>
                  <a:lnTo>
                    <a:pt x="2021" y="0"/>
                  </a:lnTo>
                  <a:lnTo>
                    <a:pt x="2053" y="0"/>
                  </a:lnTo>
                  <a:lnTo>
                    <a:pt x="2085" y="0"/>
                  </a:lnTo>
                  <a:lnTo>
                    <a:pt x="2116" y="0"/>
                  </a:lnTo>
                  <a:lnTo>
                    <a:pt x="2148" y="0"/>
                  </a:lnTo>
                  <a:lnTo>
                    <a:pt x="2179" y="0"/>
                  </a:lnTo>
                  <a:lnTo>
                    <a:pt x="2211" y="0"/>
                  </a:lnTo>
                  <a:lnTo>
                    <a:pt x="2242" y="0"/>
                  </a:lnTo>
                  <a:lnTo>
                    <a:pt x="2274" y="0"/>
                  </a:lnTo>
                  <a:lnTo>
                    <a:pt x="2306" y="0"/>
                  </a:lnTo>
                  <a:lnTo>
                    <a:pt x="2337" y="0"/>
                  </a:lnTo>
                  <a:lnTo>
                    <a:pt x="2369" y="0"/>
                  </a:lnTo>
                  <a:lnTo>
                    <a:pt x="2400" y="0"/>
                  </a:lnTo>
                  <a:lnTo>
                    <a:pt x="2432" y="0"/>
                  </a:lnTo>
                  <a:lnTo>
                    <a:pt x="2463" y="0"/>
                  </a:lnTo>
                  <a:lnTo>
                    <a:pt x="2495" y="0"/>
                  </a:lnTo>
                  <a:lnTo>
                    <a:pt x="2527" y="0"/>
                  </a:lnTo>
                  <a:lnTo>
                    <a:pt x="2558" y="0"/>
                  </a:lnTo>
                  <a:lnTo>
                    <a:pt x="2590" y="0"/>
                  </a:lnTo>
                  <a:lnTo>
                    <a:pt x="2621" y="0"/>
                  </a:lnTo>
                  <a:lnTo>
                    <a:pt x="2653" y="0"/>
                  </a:lnTo>
                  <a:lnTo>
                    <a:pt x="2685" y="0"/>
                  </a:lnTo>
                  <a:lnTo>
                    <a:pt x="2716" y="0"/>
                  </a:lnTo>
                  <a:lnTo>
                    <a:pt x="2748" y="0"/>
                  </a:lnTo>
                  <a:lnTo>
                    <a:pt x="2779" y="0"/>
                  </a:lnTo>
                  <a:lnTo>
                    <a:pt x="2811" y="0"/>
                  </a:lnTo>
                  <a:lnTo>
                    <a:pt x="2842" y="0"/>
                  </a:lnTo>
                  <a:lnTo>
                    <a:pt x="2874" y="0"/>
                  </a:lnTo>
                  <a:lnTo>
                    <a:pt x="2905" y="0"/>
                  </a:lnTo>
                  <a:lnTo>
                    <a:pt x="2937" y="0"/>
                  </a:lnTo>
                  <a:lnTo>
                    <a:pt x="2969" y="0"/>
                  </a:lnTo>
                  <a:lnTo>
                    <a:pt x="3000" y="0"/>
                  </a:lnTo>
                  <a:lnTo>
                    <a:pt x="3032" y="0"/>
                  </a:lnTo>
                  <a:lnTo>
                    <a:pt x="3063" y="0"/>
                  </a:lnTo>
                  <a:lnTo>
                    <a:pt x="3095" y="0"/>
                  </a:lnTo>
                  <a:lnTo>
                    <a:pt x="3127" y="0"/>
                  </a:lnTo>
                  <a:lnTo>
                    <a:pt x="3158" y="0"/>
                  </a:lnTo>
                  <a:lnTo>
                    <a:pt x="3190" y="0"/>
                  </a:lnTo>
                  <a:lnTo>
                    <a:pt x="3221" y="0"/>
                  </a:lnTo>
                  <a:lnTo>
                    <a:pt x="3253" y="0"/>
                  </a:lnTo>
                  <a:lnTo>
                    <a:pt x="3284" y="0"/>
                  </a:lnTo>
                  <a:lnTo>
                    <a:pt x="3316" y="0"/>
                  </a:lnTo>
                  <a:lnTo>
                    <a:pt x="3316" y="274"/>
                  </a:lnTo>
                  <a:lnTo>
                    <a:pt x="3284" y="274"/>
                  </a:lnTo>
                  <a:lnTo>
                    <a:pt x="3253" y="274"/>
                  </a:lnTo>
                  <a:lnTo>
                    <a:pt x="3221" y="274"/>
                  </a:lnTo>
                  <a:lnTo>
                    <a:pt x="3190" y="274"/>
                  </a:lnTo>
                  <a:lnTo>
                    <a:pt x="3158" y="274"/>
                  </a:lnTo>
                  <a:lnTo>
                    <a:pt x="3127" y="274"/>
                  </a:lnTo>
                  <a:lnTo>
                    <a:pt x="3095" y="274"/>
                  </a:lnTo>
                  <a:lnTo>
                    <a:pt x="3063" y="274"/>
                  </a:lnTo>
                  <a:lnTo>
                    <a:pt x="3032" y="274"/>
                  </a:lnTo>
                  <a:lnTo>
                    <a:pt x="3000" y="274"/>
                  </a:lnTo>
                  <a:lnTo>
                    <a:pt x="2969" y="274"/>
                  </a:lnTo>
                  <a:lnTo>
                    <a:pt x="2937" y="274"/>
                  </a:lnTo>
                  <a:lnTo>
                    <a:pt x="2905" y="274"/>
                  </a:lnTo>
                  <a:lnTo>
                    <a:pt x="2874" y="274"/>
                  </a:lnTo>
                  <a:lnTo>
                    <a:pt x="2842" y="274"/>
                  </a:lnTo>
                  <a:lnTo>
                    <a:pt x="2811" y="274"/>
                  </a:lnTo>
                  <a:lnTo>
                    <a:pt x="2779" y="274"/>
                  </a:lnTo>
                  <a:lnTo>
                    <a:pt x="2748" y="274"/>
                  </a:lnTo>
                  <a:lnTo>
                    <a:pt x="2716" y="274"/>
                  </a:lnTo>
                  <a:lnTo>
                    <a:pt x="2685" y="274"/>
                  </a:lnTo>
                  <a:lnTo>
                    <a:pt x="2653" y="274"/>
                  </a:lnTo>
                  <a:lnTo>
                    <a:pt x="2621" y="274"/>
                  </a:lnTo>
                  <a:lnTo>
                    <a:pt x="2590" y="274"/>
                  </a:lnTo>
                  <a:lnTo>
                    <a:pt x="2558" y="274"/>
                  </a:lnTo>
                  <a:lnTo>
                    <a:pt x="2527" y="274"/>
                  </a:lnTo>
                  <a:lnTo>
                    <a:pt x="2495" y="274"/>
                  </a:lnTo>
                  <a:lnTo>
                    <a:pt x="2463" y="274"/>
                  </a:lnTo>
                  <a:lnTo>
                    <a:pt x="2432" y="274"/>
                  </a:lnTo>
                  <a:lnTo>
                    <a:pt x="2400" y="274"/>
                  </a:lnTo>
                  <a:lnTo>
                    <a:pt x="2369" y="274"/>
                  </a:lnTo>
                  <a:lnTo>
                    <a:pt x="2337" y="274"/>
                  </a:lnTo>
                  <a:lnTo>
                    <a:pt x="2306" y="274"/>
                  </a:lnTo>
                  <a:lnTo>
                    <a:pt x="2274" y="274"/>
                  </a:lnTo>
                  <a:lnTo>
                    <a:pt x="2242" y="274"/>
                  </a:lnTo>
                  <a:lnTo>
                    <a:pt x="2211" y="274"/>
                  </a:lnTo>
                  <a:lnTo>
                    <a:pt x="2179" y="274"/>
                  </a:lnTo>
                  <a:lnTo>
                    <a:pt x="2148" y="274"/>
                  </a:lnTo>
                  <a:lnTo>
                    <a:pt x="2116" y="274"/>
                  </a:lnTo>
                  <a:lnTo>
                    <a:pt x="2085" y="274"/>
                  </a:lnTo>
                  <a:lnTo>
                    <a:pt x="2053" y="274"/>
                  </a:lnTo>
                  <a:lnTo>
                    <a:pt x="2021" y="274"/>
                  </a:lnTo>
                  <a:lnTo>
                    <a:pt x="1990" y="274"/>
                  </a:lnTo>
                  <a:lnTo>
                    <a:pt x="1958" y="274"/>
                  </a:lnTo>
                  <a:lnTo>
                    <a:pt x="1927" y="274"/>
                  </a:lnTo>
                  <a:lnTo>
                    <a:pt x="1895" y="274"/>
                  </a:lnTo>
                  <a:lnTo>
                    <a:pt x="1863" y="274"/>
                  </a:lnTo>
                  <a:lnTo>
                    <a:pt x="1832" y="274"/>
                  </a:lnTo>
                  <a:lnTo>
                    <a:pt x="1800" y="274"/>
                  </a:lnTo>
                  <a:lnTo>
                    <a:pt x="1769" y="274"/>
                  </a:lnTo>
                  <a:lnTo>
                    <a:pt x="1737" y="274"/>
                  </a:lnTo>
                  <a:lnTo>
                    <a:pt x="1706" y="274"/>
                  </a:lnTo>
                  <a:lnTo>
                    <a:pt x="1674" y="274"/>
                  </a:lnTo>
                  <a:lnTo>
                    <a:pt x="1642" y="274"/>
                  </a:lnTo>
                  <a:lnTo>
                    <a:pt x="1611" y="274"/>
                  </a:lnTo>
                  <a:lnTo>
                    <a:pt x="1579" y="274"/>
                  </a:lnTo>
                  <a:lnTo>
                    <a:pt x="1548" y="274"/>
                  </a:lnTo>
                  <a:lnTo>
                    <a:pt x="1516" y="274"/>
                  </a:lnTo>
                  <a:lnTo>
                    <a:pt x="1485" y="274"/>
                  </a:lnTo>
                  <a:lnTo>
                    <a:pt x="1453" y="274"/>
                  </a:lnTo>
                  <a:lnTo>
                    <a:pt x="1421" y="274"/>
                  </a:lnTo>
                  <a:lnTo>
                    <a:pt x="1390" y="274"/>
                  </a:lnTo>
                  <a:lnTo>
                    <a:pt x="1358" y="274"/>
                  </a:lnTo>
                  <a:lnTo>
                    <a:pt x="1327" y="274"/>
                  </a:lnTo>
                  <a:lnTo>
                    <a:pt x="1295" y="274"/>
                  </a:lnTo>
                  <a:lnTo>
                    <a:pt x="1264" y="274"/>
                  </a:lnTo>
                  <a:lnTo>
                    <a:pt x="1232" y="274"/>
                  </a:lnTo>
                  <a:lnTo>
                    <a:pt x="1200" y="274"/>
                  </a:lnTo>
                  <a:lnTo>
                    <a:pt x="1169" y="274"/>
                  </a:lnTo>
                  <a:lnTo>
                    <a:pt x="1137" y="274"/>
                  </a:lnTo>
                  <a:lnTo>
                    <a:pt x="1106" y="274"/>
                  </a:lnTo>
                  <a:lnTo>
                    <a:pt x="1074" y="274"/>
                  </a:lnTo>
                  <a:lnTo>
                    <a:pt x="1043" y="274"/>
                  </a:lnTo>
                  <a:lnTo>
                    <a:pt x="1011" y="274"/>
                  </a:lnTo>
                  <a:lnTo>
                    <a:pt x="979" y="274"/>
                  </a:lnTo>
                  <a:lnTo>
                    <a:pt x="948" y="274"/>
                  </a:lnTo>
                  <a:lnTo>
                    <a:pt x="916" y="274"/>
                  </a:lnTo>
                  <a:lnTo>
                    <a:pt x="885" y="274"/>
                  </a:lnTo>
                  <a:lnTo>
                    <a:pt x="853" y="274"/>
                  </a:lnTo>
                  <a:lnTo>
                    <a:pt x="822" y="274"/>
                  </a:lnTo>
                  <a:lnTo>
                    <a:pt x="790" y="274"/>
                  </a:lnTo>
                  <a:lnTo>
                    <a:pt x="758" y="274"/>
                  </a:lnTo>
                  <a:lnTo>
                    <a:pt x="727" y="274"/>
                  </a:lnTo>
                  <a:lnTo>
                    <a:pt x="695" y="274"/>
                  </a:lnTo>
                  <a:lnTo>
                    <a:pt x="664" y="274"/>
                  </a:lnTo>
                  <a:lnTo>
                    <a:pt x="632" y="274"/>
                  </a:lnTo>
                  <a:lnTo>
                    <a:pt x="600" y="274"/>
                  </a:lnTo>
                  <a:lnTo>
                    <a:pt x="569" y="274"/>
                  </a:lnTo>
                  <a:lnTo>
                    <a:pt x="537" y="274"/>
                  </a:lnTo>
                  <a:lnTo>
                    <a:pt x="506" y="274"/>
                  </a:lnTo>
                  <a:lnTo>
                    <a:pt x="474" y="274"/>
                  </a:lnTo>
                  <a:lnTo>
                    <a:pt x="443" y="274"/>
                  </a:lnTo>
                  <a:lnTo>
                    <a:pt x="411" y="274"/>
                  </a:lnTo>
                  <a:lnTo>
                    <a:pt x="379" y="274"/>
                  </a:lnTo>
                  <a:lnTo>
                    <a:pt x="348" y="274"/>
                  </a:lnTo>
                  <a:lnTo>
                    <a:pt x="316" y="274"/>
                  </a:lnTo>
                  <a:lnTo>
                    <a:pt x="285" y="274"/>
                  </a:lnTo>
                  <a:lnTo>
                    <a:pt x="253" y="274"/>
                  </a:lnTo>
                  <a:lnTo>
                    <a:pt x="222" y="274"/>
                  </a:lnTo>
                  <a:lnTo>
                    <a:pt x="190" y="274"/>
                  </a:lnTo>
                  <a:lnTo>
                    <a:pt x="158" y="274"/>
                  </a:lnTo>
                  <a:lnTo>
                    <a:pt x="127" y="274"/>
                  </a:lnTo>
                  <a:lnTo>
                    <a:pt x="95" y="274"/>
                  </a:lnTo>
                  <a:lnTo>
                    <a:pt x="64" y="274"/>
                  </a:lnTo>
                  <a:lnTo>
                    <a:pt x="32" y="274"/>
                  </a:lnTo>
                  <a:lnTo>
                    <a:pt x="0" y="27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572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1" name="Freeform 9"/>
            <p:cNvSpPr>
              <a:spLocks noEditPoints="1"/>
            </p:cNvSpPr>
            <p:nvPr/>
          </p:nvSpPr>
          <p:spPr bwMode="auto">
            <a:xfrm>
              <a:off x="2301" y="2945"/>
              <a:ext cx="3319" cy="278"/>
            </a:xfrm>
            <a:custGeom>
              <a:avLst/>
              <a:gdLst>
                <a:gd name="T0" fmla="*/ 1082 w 22492"/>
                <a:gd name="T1" fmla="*/ 0 h 1747"/>
                <a:gd name="T2" fmla="*/ 2580 w 22492"/>
                <a:gd name="T3" fmla="*/ 0 h 1747"/>
                <a:gd name="T4" fmla="*/ 4078 w 22492"/>
                <a:gd name="T5" fmla="*/ 0 h 1747"/>
                <a:gd name="T6" fmla="*/ 5576 w 22492"/>
                <a:gd name="T7" fmla="*/ 0 h 1747"/>
                <a:gd name="T8" fmla="*/ 7074 w 22492"/>
                <a:gd name="T9" fmla="*/ 0 h 1747"/>
                <a:gd name="T10" fmla="*/ 8572 w 22492"/>
                <a:gd name="T11" fmla="*/ 0 h 1747"/>
                <a:gd name="T12" fmla="*/ 10069 w 22492"/>
                <a:gd name="T13" fmla="*/ 0 h 1747"/>
                <a:gd name="T14" fmla="*/ 11567 w 22492"/>
                <a:gd name="T15" fmla="*/ 0 h 1747"/>
                <a:gd name="T16" fmla="*/ 13065 w 22492"/>
                <a:gd name="T17" fmla="*/ 0 h 1747"/>
                <a:gd name="T18" fmla="*/ 14563 w 22492"/>
                <a:gd name="T19" fmla="*/ 0 h 1747"/>
                <a:gd name="T20" fmla="*/ 16061 w 22492"/>
                <a:gd name="T21" fmla="*/ 0 h 1747"/>
                <a:gd name="T22" fmla="*/ 17559 w 22492"/>
                <a:gd name="T23" fmla="*/ 0 h 1747"/>
                <a:gd name="T24" fmla="*/ 19056 w 22492"/>
                <a:gd name="T25" fmla="*/ 0 h 1747"/>
                <a:gd name="T26" fmla="*/ 20554 w 22492"/>
                <a:gd name="T27" fmla="*/ 0 h 1747"/>
                <a:gd name="T28" fmla="*/ 22052 w 22492"/>
                <a:gd name="T29" fmla="*/ 0 h 1747"/>
                <a:gd name="T30" fmla="*/ 22052 w 22492"/>
                <a:gd name="T31" fmla="*/ 1747 h 1747"/>
                <a:gd name="T32" fmla="*/ 20554 w 22492"/>
                <a:gd name="T33" fmla="*/ 1747 h 1747"/>
                <a:gd name="T34" fmla="*/ 19056 w 22492"/>
                <a:gd name="T35" fmla="*/ 1747 h 1747"/>
                <a:gd name="T36" fmla="*/ 17559 w 22492"/>
                <a:gd name="T37" fmla="*/ 1747 h 1747"/>
                <a:gd name="T38" fmla="*/ 16061 w 22492"/>
                <a:gd name="T39" fmla="*/ 1747 h 1747"/>
                <a:gd name="T40" fmla="*/ 14563 w 22492"/>
                <a:gd name="T41" fmla="*/ 1747 h 1747"/>
                <a:gd name="T42" fmla="*/ 13065 w 22492"/>
                <a:gd name="T43" fmla="*/ 1747 h 1747"/>
                <a:gd name="T44" fmla="*/ 11567 w 22492"/>
                <a:gd name="T45" fmla="*/ 1747 h 1747"/>
                <a:gd name="T46" fmla="*/ 10069 w 22492"/>
                <a:gd name="T47" fmla="*/ 1747 h 1747"/>
                <a:gd name="T48" fmla="*/ 8572 w 22492"/>
                <a:gd name="T49" fmla="*/ 1747 h 1747"/>
                <a:gd name="T50" fmla="*/ 7074 w 22492"/>
                <a:gd name="T51" fmla="*/ 1747 h 1747"/>
                <a:gd name="T52" fmla="*/ 5576 w 22492"/>
                <a:gd name="T53" fmla="*/ 1747 h 1747"/>
                <a:gd name="T54" fmla="*/ 4078 w 22492"/>
                <a:gd name="T55" fmla="*/ 1747 h 1747"/>
                <a:gd name="T56" fmla="*/ 2580 w 22492"/>
                <a:gd name="T57" fmla="*/ 1747 h 1747"/>
                <a:gd name="T58" fmla="*/ 1082 w 22492"/>
                <a:gd name="T59" fmla="*/ 1747 h 1747"/>
                <a:gd name="T60" fmla="*/ 0 w 22492"/>
                <a:gd name="T61" fmla="*/ 12 h 1747"/>
                <a:gd name="T62" fmla="*/ 1082 w 22492"/>
                <a:gd name="T63" fmla="*/ 1723 h 1747"/>
                <a:gd name="T64" fmla="*/ 2580 w 22492"/>
                <a:gd name="T65" fmla="*/ 1723 h 1747"/>
                <a:gd name="T66" fmla="*/ 4078 w 22492"/>
                <a:gd name="T67" fmla="*/ 1723 h 1747"/>
                <a:gd name="T68" fmla="*/ 5576 w 22492"/>
                <a:gd name="T69" fmla="*/ 1723 h 1747"/>
                <a:gd name="T70" fmla="*/ 7074 w 22492"/>
                <a:gd name="T71" fmla="*/ 1723 h 1747"/>
                <a:gd name="T72" fmla="*/ 8572 w 22492"/>
                <a:gd name="T73" fmla="*/ 1723 h 1747"/>
                <a:gd name="T74" fmla="*/ 10069 w 22492"/>
                <a:gd name="T75" fmla="*/ 1723 h 1747"/>
                <a:gd name="T76" fmla="*/ 11567 w 22492"/>
                <a:gd name="T77" fmla="*/ 1723 h 1747"/>
                <a:gd name="T78" fmla="*/ 13065 w 22492"/>
                <a:gd name="T79" fmla="*/ 1723 h 1747"/>
                <a:gd name="T80" fmla="*/ 14563 w 22492"/>
                <a:gd name="T81" fmla="*/ 1723 h 1747"/>
                <a:gd name="T82" fmla="*/ 16061 w 22492"/>
                <a:gd name="T83" fmla="*/ 1723 h 1747"/>
                <a:gd name="T84" fmla="*/ 17559 w 22492"/>
                <a:gd name="T85" fmla="*/ 1723 h 1747"/>
                <a:gd name="T86" fmla="*/ 19056 w 22492"/>
                <a:gd name="T87" fmla="*/ 1723 h 1747"/>
                <a:gd name="T88" fmla="*/ 20554 w 22492"/>
                <a:gd name="T89" fmla="*/ 1723 h 1747"/>
                <a:gd name="T90" fmla="*/ 22052 w 22492"/>
                <a:gd name="T91" fmla="*/ 1723 h 1747"/>
                <a:gd name="T92" fmla="*/ 22052 w 22492"/>
                <a:gd name="T93" fmla="*/ 24 h 1747"/>
                <a:gd name="T94" fmla="*/ 20554 w 22492"/>
                <a:gd name="T95" fmla="*/ 24 h 1747"/>
                <a:gd name="T96" fmla="*/ 19056 w 22492"/>
                <a:gd name="T97" fmla="*/ 24 h 1747"/>
                <a:gd name="T98" fmla="*/ 17559 w 22492"/>
                <a:gd name="T99" fmla="*/ 24 h 1747"/>
                <a:gd name="T100" fmla="*/ 16061 w 22492"/>
                <a:gd name="T101" fmla="*/ 24 h 1747"/>
                <a:gd name="T102" fmla="*/ 14563 w 22492"/>
                <a:gd name="T103" fmla="*/ 24 h 1747"/>
                <a:gd name="T104" fmla="*/ 13065 w 22492"/>
                <a:gd name="T105" fmla="*/ 24 h 1747"/>
                <a:gd name="T106" fmla="*/ 11567 w 22492"/>
                <a:gd name="T107" fmla="*/ 24 h 1747"/>
                <a:gd name="T108" fmla="*/ 10069 w 22492"/>
                <a:gd name="T109" fmla="*/ 24 h 1747"/>
                <a:gd name="T110" fmla="*/ 8572 w 22492"/>
                <a:gd name="T111" fmla="*/ 24 h 1747"/>
                <a:gd name="T112" fmla="*/ 7074 w 22492"/>
                <a:gd name="T113" fmla="*/ 24 h 1747"/>
                <a:gd name="T114" fmla="*/ 5576 w 22492"/>
                <a:gd name="T115" fmla="*/ 24 h 1747"/>
                <a:gd name="T116" fmla="*/ 4078 w 22492"/>
                <a:gd name="T117" fmla="*/ 24 h 1747"/>
                <a:gd name="T118" fmla="*/ 2580 w 22492"/>
                <a:gd name="T119" fmla="*/ 24 h 1747"/>
                <a:gd name="T120" fmla="*/ 1082 w 22492"/>
                <a:gd name="T121" fmla="*/ 24 h 1747"/>
                <a:gd name="T122" fmla="*/ 24 w 22492"/>
                <a:gd name="T123" fmla="*/ 1735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492" h="1747">
                  <a:moveTo>
                    <a:pt x="0" y="12"/>
                  </a:moveTo>
                  <a:cubicBezTo>
                    <a:pt x="0" y="5"/>
                    <a:pt x="6" y="0"/>
                    <a:pt x="12" y="0"/>
                  </a:cubicBezTo>
                  <a:lnTo>
                    <a:pt x="226" y="0"/>
                  </a:lnTo>
                  <a:lnTo>
                    <a:pt x="440" y="0"/>
                  </a:lnTo>
                  <a:lnTo>
                    <a:pt x="654" y="0"/>
                  </a:lnTo>
                  <a:lnTo>
                    <a:pt x="868" y="0"/>
                  </a:lnTo>
                  <a:lnTo>
                    <a:pt x="1082" y="0"/>
                  </a:lnTo>
                  <a:lnTo>
                    <a:pt x="1296" y="0"/>
                  </a:lnTo>
                  <a:lnTo>
                    <a:pt x="1510" y="0"/>
                  </a:lnTo>
                  <a:lnTo>
                    <a:pt x="1724" y="0"/>
                  </a:lnTo>
                  <a:lnTo>
                    <a:pt x="1938" y="0"/>
                  </a:lnTo>
                  <a:lnTo>
                    <a:pt x="2152" y="0"/>
                  </a:lnTo>
                  <a:lnTo>
                    <a:pt x="2366" y="0"/>
                  </a:lnTo>
                  <a:lnTo>
                    <a:pt x="2580" y="0"/>
                  </a:lnTo>
                  <a:lnTo>
                    <a:pt x="2794" y="0"/>
                  </a:lnTo>
                  <a:lnTo>
                    <a:pt x="3008" y="0"/>
                  </a:lnTo>
                  <a:lnTo>
                    <a:pt x="3222" y="0"/>
                  </a:lnTo>
                  <a:lnTo>
                    <a:pt x="3436" y="0"/>
                  </a:lnTo>
                  <a:lnTo>
                    <a:pt x="3650" y="0"/>
                  </a:lnTo>
                  <a:lnTo>
                    <a:pt x="3864" y="0"/>
                  </a:lnTo>
                  <a:lnTo>
                    <a:pt x="4078" y="0"/>
                  </a:lnTo>
                  <a:lnTo>
                    <a:pt x="4292" y="0"/>
                  </a:lnTo>
                  <a:lnTo>
                    <a:pt x="4506" y="0"/>
                  </a:lnTo>
                  <a:lnTo>
                    <a:pt x="4720" y="0"/>
                  </a:lnTo>
                  <a:lnTo>
                    <a:pt x="4934" y="0"/>
                  </a:lnTo>
                  <a:lnTo>
                    <a:pt x="5148" y="0"/>
                  </a:lnTo>
                  <a:lnTo>
                    <a:pt x="5362" y="0"/>
                  </a:lnTo>
                  <a:lnTo>
                    <a:pt x="5576" y="0"/>
                  </a:lnTo>
                  <a:lnTo>
                    <a:pt x="5790" y="0"/>
                  </a:lnTo>
                  <a:lnTo>
                    <a:pt x="6004" y="0"/>
                  </a:lnTo>
                  <a:lnTo>
                    <a:pt x="6218" y="0"/>
                  </a:lnTo>
                  <a:lnTo>
                    <a:pt x="6432" y="0"/>
                  </a:lnTo>
                  <a:lnTo>
                    <a:pt x="6646" y="0"/>
                  </a:lnTo>
                  <a:lnTo>
                    <a:pt x="6860" y="0"/>
                  </a:lnTo>
                  <a:lnTo>
                    <a:pt x="7074" y="0"/>
                  </a:lnTo>
                  <a:lnTo>
                    <a:pt x="7288" y="0"/>
                  </a:lnTo>
                  <a:lnTo>
                    <a:pt x="7502" y="0"/>
                  </a:lnTo>
                  <a:lnTo>
                    <a:pt x="7716" y="0"/>
                  </a:lnTo>
                  <a:lnTo>
                    <a:pt x="7930" y="0"/>
                  </a:lnTo>
                  <a:lnTo>
                    <a:pt x="8144" y="0"/>
                  </a:lnTo>
                  <a:lnTo>
                    <a:pt x="8358" y="0"/>
                  </a:lnTo>
                  <a:lnTo>
                    <a:pt x="8572" y="0"/>
                  </a:lnTo>
                  <a:lnTo>
                    <a:pt x="8786" y="0"/>
                  </a:lnTo>
                  <a:lnTo>
                    <a:pt x="9000" y="0"/>
                  </a:lnTo>
                  <a:lnTo>
                    <a:pt x="9213" y="0"/>
                  </a:lnTo>
                  <a:lnTo>
                    <a:pt x="9427" y="0"/>
                  </a:lnTo>
                  <a:lnTo>
                    <a:pt x="9641" y="0"/>
                  </a:lnTo>
                  <a:lnTo>
                    <a:pt x="9855" y="0"/>
                  </a:lnTo>
                  <a:lnTo>
                    <a:pt x="10069" y="0"/>
                  </a:lnTo>
                  <a:lnTo>
                    <a:pt x="10283" y="0"/>
                  </a:lnTo>
                  <a:lnTo>
                    <a:pt x="10497" y="0"/>
                  </a:lnTo>
                  <a:lnTo>
                    <a:pt x="10711" y="0"/>
                  </a:lnTo>
                  <a:lnTo>
                    <a:pt x="10925" y="0"/>
                  </a:lnTo>
                  <a:lnTo>
                    <a:pt x="11139" y="0"/>
                  </a:lnTo>
                  <a:lnTo>
                    <a:pt x="11353" y="0"/>
                  </a:lnTo>
                  <a:lnTo>
                    <a:pt x="11567" y="0"/>
                  </a:lnTo>
                  <a:lnTo>
                    <a:pt x="11781" y="0"/>
                  </a:lnTo>
                  <a:lnTo>
                    <a:pt x="11995" y="0"/>
                  </a:lnTo>
                  <a:lnTo>
                    <a:pt x="12209" y="0"/>
                  </a:lnTo>
                  <a:lnTo>
                    <a:pt x="12423" y="0"/>
                  </a:lnTo>
                  <a:lnTo>
                    <a:pt x="12637" y="0"/>
                  </a:lnTo>
                  <a:lnTo>
                    <a:pt x="12851" y="0"/>
                  </a:lnTo>
                  <a:lnTo>
                    <a:pt x="13065" y="0"/>
                  </a:lnTo>
                  <a:lnTo>
                    <a:pt x="13279" y="0"/>
                  </a:lnTo>
                  <a:lnTo>
                    <a:pt x="13493" y="0"/>
                  </a:lnTo>
                  <a:lnTo>
                    <a:pt x="13707" y="0"/>
                  </a:lnTo>
                  <a:lnTo>
                    <a:pt x="13921" y="0"/>
                  </a:lnTo>
                  <a:lnTo>
                    <a:pt x="14135" y="0"/>
                  </a:lnTo>
                  <a:lnTo>
                    <a:pt x="14349" y="0"/>
                  </a:lnTo>
                  <a:lnTo>
                    <a:pt x="14563" y="0"/>
                  </a:lnTo>
                  <a:lnTo>
                    <a:pt x="14777" y="0"/>
                  </a:lnTo>
                  <a:lnTo>
                    <a:pt x="14991" y="0"/>
                  </a:lnTo>
                  <a:lnTo>
                    <a:pt x="15205" y="0"/>
                  </a:lnTo>
                  <a:lnTo>
                    <a:pt x="15419" y="0"/>
                  </a:lnTo>
                  <a:lnTo>
                    <a:pt x="15633" y="0"/>
                  </a:lnTo>
                  <a:lnTo>
                    <a:pt x="15847" y="0"/>
                  </a:lnTo>
                  <a:lnTo>
                    <a:pt x="16061" y="0"/>
                  </a:lnTo>
                  <a:lnTo>
                    <a:pt x="16275" y="0"/>
                  </a:lnTo>
                  <a:lnTo>
                    <a:pt x="16489" y="0"/>
                  </a:lnTo>
                  <a:lnTo>
                    <a:pt x="16703" y="0"/>
                  </a:lnTo>
                  <a:lnTo>
                    <a:pt x="16917" y="0"/>
                  </a:lnTo>
                  <a:lnTo>
                    <a:pt x="17131" y="0"/>
                  </a:lnTo>
                  <a:lnTo>
                    <a:pt x="17345" y="0"/>
                  </a:lnTo>
                  <a:lnTo>
                    <a:pt x="17559" y="0"/>
                  </a:lnTo>
                  <a:lnTo>
                    <a:pt x="17773" y="0"/>
                  </a:lnTo>
                  <a:lnTo>
                    <a:pt x="17987" y="0"/>
                  </a:lnTo>
                  <a:lnTo>
                    <a:pt x="18201" y="0"/>
                  </a:lnTo>
                  <a:lnTo>
                    <a:pt x="18415" y="0"/>
                  </a:lnTo>
                  <a:lnTo>
                    <a:pt x="18629" y="0"/>
                  </a:lnTo>
                  <a:lnTo>
                    <a:pt x="18842" y="0"/>
                  </a:lnTo>
                  <a:lnTo>
                    <a:pt x="19056" y="0"/>
                  </a:lnTo>
                  <a:lnTo>
                    <a:pt x="19270" y="0"/>
                  </a:lnTo>
                  <a:lnTo>
                    <a:pt x="19484" y="0"/>
                  </a:lnTo>
                  <a:lnTo>
                    <a:pt x="19698" y="0"/>
                  </a:lnTo>
                  <a:lnTo>
                    <a:pt x="19912" y="0"/>
                  </a:lnTo>
                  <a:lnTo>
                    <a:pt x="20126" y="0"/>
                  </a:lnTo>
                  <a:lnTo>
                    <a:pt x="20340" y="0"/>
                  </a:lnTo>
                  <a:lnTo>
                    <a:pt x="20554" y="0"/>
                  </a:lnTo>
                  <a:lnTo>
                    <a:pt x="20768" y="0"/>
                  </a:lnTo>
                  <a:lnTo>
                    <a:pt x="20982" y="0"/>
                  </a:lnTo>
                  <a:lnTo>
                    <a:pt x="21196" y="0"/>
                  </a:lnTo>
                  <a:lnTo>
                    <a:pt x="21410" y="0"/>
                  </a:lnTo>
                  <a:lnTo>
                    <a:pt x="21624" y="0"/>
                  </a:lnTo>
                  <a:lnTo>
                    <a:pt x="21838" y="0"/>
                  </a:lnTo>
                  <a:lnTo>
                    <a:pt x="22052" y="0"/>
                  </a:lnTo>
                  <a:lnTo>
                    <a:pt x="22266" y="0"/>
                  </a:lnTo>
                  <a:lnTo>
                    <a:pt x="22480" y="0"/>
                  </a:lnTo>
                  <a:cubicBezTo>
                    <a:pt x="22487" y="0"/>
                    <a:pt x="22492" y="5"/>
                    <a:pt x="22492" y="12"/>
                  </a:cubicBezTo>
                  <a:lnTo>
                    <a:pt x="22492" y="1735"/>
                  </a:lnTo>
                  <a:cubicBezTo>
                    <a:pt x="22492" y="1742"/>
                    <a:pt x="22487" y="1747"/>
                    <a:pt x="22480" y="1747"/>
                  </a:cubicBezTo>
                  <a:lnTo>
                    <a:pt x="22266" y="1747"/>
                  </a:lnTo>
                  <a:lnTo>
                    <a:pt x="22052" y="1747"/>
                  </a:lnTo>
                  <a:lnTo>
                    <a:pt x="21838" y="1747"/>
                  </a:lnTo>
                  <a:lnTo>
                    <a:pt x="21624" y="1747"/>
                  </a:lnTo>
                  <a:lnTo>
                    <a:pt x="21410" y="1747"/>
                  </a:lnTo>
                  <a:lnTo>
                    <a:pt x="21196" y="1747"/>
                  </a:lnTo>
                  <a:lnTo>
                    <a:pt x="20982" y="1747"/>
                  </a:lnTo>
                  <a:lnTo>
                    <a:pt x="20768" y="1747"/>
                  </a:lnTo>
                  <a:lnTo>
                    <a:pt x="20554" y="1747"/>
                  </a:lnTo>
                  <a:lnTo>
                    <a:pt x="20340" y="1747"/>
                  </a:lnTo>
                  <a:lnTo>
                    <a:pt x="20126" y="1747"/>
                  </a:lnTo>
                  <a:lnTo>
                    <a:pt x="19912" y="1747"/>
                  </a:lnTo>
                  <a:lnTo>
                    <a:pt x="19698" y="1747"/>
                  </a:lnTo>
                  <a:lnTo>
                    <a:pt x="19484" y="1747"/>
                  </a:lnTo>
                  <a:lnTo>
                    <a:pt x="19270" y="1747"/>
                  </a:lnTo>
                  <a:lnTo>
                    <a:pt x="19056" y="1747"/>
                  </a:lnTo>
                  <a:lnTo>
                    <a:pt x="18842" y="1747"/>
                  </a:lnTo>
                  <a:lnTo>
                    <a:pt x="18629" y="1747"/>
                  </a:lnTo>
                  <a:lnTo>
                    <a:pt x="18415" y="1747"/>
                  </a:lnTo>
                  <a:lnTo>
                    <a:pt x="18201" y="1747"/>
                  </a:lnTo>
                  <a:lnTo>
                    <a:pt x="17987" y="1747"/>
                  </a:lnTo>
                  <a:lnTo>
                    <a:pt x="17773" y="1747"/>
                  </a:lnTo>
                  <a:lnTo>
                    <a:pt x="17559" y="1747"/>
                  </a:lnTo>
                  <a:lnTo>
                    <a:pt x="17345" y="1747"/>
                  </a:lnTo>
                  <a:lnTo>
                    <a:pt x="17131" y="1747"/>
                  </a:lnTo>
                  <a:lnTo>
                    <a:pt x="16917" y="1747"/>
                  </a:lnTo>
                  <a:lnTo>
                    <a:pt x="16703" y="1747"/>
                  </a:lnTo>
                  <a:lnTo>
                    <a:pt x="16489" y="1747"/>
                  </a:lnTo>
                  <a:lnTo>
                    <a:pt x="16275" y="1747"/>
                  </a:lnTo>
                  <a:lnTo>
                    <a:pt x="16061" y="1747"/>
                  </a:lnTo>
                  <a:lnTo>
                    <a:pt x="15847" y="1747"/>
                  </a:lnTo>
                  <a:lnTo>
                    <a:pt x="15633" y="1747"/>
                  </a:lnTo>
                  <a:lnTo>
                    <a:pt x="15419" y="1747"/>
                  </a:lnTo>
                  <a:lnTo>
                    <a:pt x="15205" y="1747"/>
                  </a:lnTo>
                  <a:lnTo>
                    <a:pt x="14991" y="1747"/>
                  </a:lnTo>
                  <a:lnTo>
                    <a:pt x="14777" y="1747"/>
                  </a:lnTo>
                  <a:lnTo>
                    <a:pt x="14563" y="1747"/>
                  </a:lnTo>
                  <a:lnTo>
                    <a:pt x="14349" y="1747"/>
                  </a:lnTo>
                  <a:lnTo>
                    <a:pt x="14135" y="1747"/>
                  </a:lnTo>
                  <a:lnTo>
                    <a:pt x="13921" y="1747"/>
                  </a:lnTo>
                  <a:lnTo>
                    <a:pt x="13707" y="1747"/>
                  </a:lnTo>
                  <a:lnTo>
                    <a:pt x="13493" y="1747"/>
                  </a:lnTo>
                  <a:lnTo>
                    <a:pt x="13279" y="1747"/>
                  </a:lnTo>
                  <a:lnTo>
                    <a:pt x="13065" y="1747"/>
                  </a:lnTo>
                  <a:lnTo>
                    <a:pt x="12851" y="1747"/>
                  </a:lnTo>
                  <a:lnTo>
                    <a:pt x="12637" y="1747"/>
                  </a:lnTo>
                  <a:lnTo>
                    <a:pt x="12423" y="1747"/>
                  </a:lnTo>
                  <a:lnTo>
                    <a:pt x="12209" y="1747"/>
                  </a:lnTo>
                  <a:lnTo>
                    <a:pt x="11995" y="1747"/>
                  </a:lnTo>
                  <a:lnTo>
                    <a:pt x="11781" y="1747"/>
                  </a:lnTo>
                  <a:lnTo>
                    <a:pt x="11567" y="1747"/>
                  </a:lnTo>
                  <a:lnTo>
                    <a:pt x="11353" y="1747"/>
                  </a:lnTo>
                  <a:lnTo>
                    <a:pt x="11139" y="1747"/>
                  </a:lnTo>
                  <a:lnTo>
                    <a:pt x="10925" y="1747"/>
                  </a:lnTo>
                  <a:lnTo>
                    <a:pt x="10711" y="1747"/>
                  </a:lnTo>
                  <a:lnTo>
                    <a:pt x="10497" y="1747"/>
                  </a:lnTo>
                  <a:lnTo>
                    <a:pt x="10283" y="1747"/>
                  </a:lnTo>
                  <a:lnTo>
                    <a:pt x="10069" y="1747"/>
                  </a:lnTo>
                  <a:lnTo>
                    <a:pt x="9855" y="1747"/>
                  </a:lnTo>
                  <a:lnTo>
                    <a:pt x="9641" y="1747"/>
                  </a:lnTo>
                  <a:lnTo>
                    <a:pt x="9427" y="1747"/>
                  </a:lnTo>
                  <a:lnTo>
                    <a:pt x="9213" y="1747"/>
                  </a:lnTo>
                  <a:lnTo>
                    <a:pt x="9000" y="1747"/>
                  </a:lnTo>
                  <a:lnTo>
                    <a:pt x="8786" y="1747"/>
                  </a:lnTo>
                  <a:lnTo>
                    <a:pt x="8572" y="1747"/>
                  </a:lnTo>
                  <a:lnTo>
                    <a:pt x="8358" y="1747"/>
                  </a:lnTo>
                  <a:lnTo>
                    <a:pt x="8144" y="1747"/>
                  </a:lnTo>
                  <a:lnTo>
                    <a:pt x="7930" y="1747"/>
                  </a:lnTo>
                  <a:lnTo>
                    <a:pt x="7716" y="1747"/>
                  </a:lnTo>
                  <a:lnTo>
                    <a:pt x="7502" y="1747"/>
                  </a:lnTo>
                  <a:lnTo>
                    <a:pt x="7288" y="1747"/>
                  </a:lnTo>
                  <a:lnTo>
                    <a:pt x="7074" y="1747"/>
                  </a:lnTo>
                  <a:lnTo>
                    <a:pt x="6860" y="1747"/>
                  </a:lnTo>
                  <a:lnTo>
                    <a:pt x="6646" y="1747"/>
                  </a:lnTo>
                  <a:lnTo>
                    <a:pt x="6432" y="1747"/>
                  </a:lnTo>
                  <a:lnTo>
                    <a:pt x="6218" y="1747"/>
                  </a:lnTo>
                  <a:lnTo>
                    <a:pt x="6004" y="1747"/>
                  </a:lnTo>
                  <a:lnTo>
                    <a:pt x="5790" y="1747"/>
                  </a:lnTo>
                  <a:lnTo>
                    <a:pt x="5576" y="1747"/>
                  </a:lnTo>
                  <a:lnTo>
                    <a:pt x="5362" y="1747"/>
                  </a:lnTo>
                  <a:lnTo>
                    <a:pt x="5148" y="1747"/>
                  </a:lnTo>
                  <a:lnTo>
                    <a:pt x="4934" y="1747"/>
                  </a:lnTo>
                  <a:lnTo>
                    <a:pt x="4720" y="1747"/>
                  </a:lnTo>
                  <a:lnTo>
                    <a:pt x="4506" y="1747"/>
                  </a:lnTo>
                  <a:lnTo>
                    <a:pt x="4292" y="1747"/>
                  </a:lnTo>
                  <a:lnTo>
                    <a:pt x="4078" y="1747"/>
                  </a:lnTo>
                  <a:lnTo>
                    <a:pt x="3864" y="1747"/>
                  </a:lnTo>
                  <a:lnTo>
                    <a:pt x="3650" y="1747"/>
                  </a:lnTo>
                  <a:lnTo>
                    <a:pt x="3436" y="1747"/>
                  </a:lnTo>
                  <a:lnTo>
                    <a:pt x="3222" y="1747"/>
                  </a:lnTo>
                  <a:lnTo>
                    <a:pt x="3008" y="1747"/>
                  </a:lnTo>
                  <a:lnTo>
                    <a:pt x="2794" y="1747"/>
                  </a:lnTo>
                  <a:lnTo>
                    <a:pt x="2580" y="1747"/>
                  </a:lnTo>
                  <a:lnTo>
                    <a:pt x="2366" y="1747"/>
                  </a:lnTo>
                  <a:lnTo>
                    <a:pt x="2152" y="1747"/>
                  </a:lnTo>
                  <a:lnTo>
                    <a:pt x="1938" y="1747"/>
                  </a:lnTo>
                  <a:lnTo>
                    <a:pt x="1724" y="1747"/>
                  </a:lnTo>
                  <a:lnTo>
                    <a:pt x="1510" y="1747"/>
                  </a:lnTo>
                  <a:lnTo>
                    <a:pt x="1296" y="1747"/>
                  </a:lnTo>
                  <a:lnTo>
                    <a:pt x="1082" y="1747"/>
                  </a:lnTo>
                  <a:lnTo>
                    <a:pt x="868" y="1747"/>
                  </a:lnTo>
                  <a:lnTo>
                    <a:pt x="654" y="1747"/>
                  </a:lnTo>
                  <a:lnTo>
                    <a:pt x="440" y="1747"/>
                  </a:lnTo>
                  <a:lnTo>
                    <a:pt x="226" y="1747"/>
                  </a:lnTo>
                  <a:lnTo>
                    <a:pt x="12" y="1747"/>
                  </a:lnTo>
                  <a:cubicBezTo>
                    <a:pt x="6" y="1747"/>
                    <a:pt x="0" y="1742"/>
                    <a:pt x="0" y="1735"/>
                  </a:cubicBezTo>
                  <a:lnTo>
                    <a:pt x="0" y="12"/>
                  </a:lnTo>
                  <a:close/>
                  <a:moveTo>
                    <a:pt x="24" y="1735"/>
                  </a:moveTo>
                  <a:lnTo>
                    <a:pt x="12" y="1723"/>
                  </a:lnTo>
                  <a:lnTo>
                    <a:pt x="226" y="1723"/>
                  </a:lnTo>
                  <a:lnTo>
                    <a:pt x="440" y="1723"/>
                  </a:lnTo>
                  <a:lnTo>
                    <a:pt x="654" y="1723"/>
                  </a:lnTo>
                  <a:lnTo>
                    <a:pt x="868" y="1723"/>
                  </a:lnTo>
                  <a:lnTo>
                    <a:pt x="1082" y="1723"/>
                  </a:lnTo>
                  <a:lnTo>
                    <a:pt x="1296" y="1723"/>
                  </a:lnTo>
                  <a:lnTo>
                    <a:pt x="1510" y="1723"/>
                  </a:lnTo>
                  <a:lnTo>
                    <a:pt x="1724" y="1723"/>
                  </a:lnTo>
                  <a:lnTo>
                    <a:pt x="1938" y="1723"/>
                  </a:lnTo>
                  <a:lnTo>
                    <a:pt x="2152" y="1723"/>
                  </a:lnTo>
                  <a:lnTo>
                    <a:pt x="2366" y="1723"/>
                  </a:lnTo>
                  <a:lnTo>
                    <a:pt x="2580" y="1723"/>
                  </a:lnTo>
                  <a:lnTo>
                    <a:pt x="2794" y="1723"/>
                  </a:lnTo>
                  <a:lnTo>
                    <a:pt x="3008" y="1723"/>
                  </a:lnTo>
                  <a:lnTo>
                    <a:pt x="3222" y="1723"/>
                  </a:lnTo>
                  <a:lnTo>
                    <a:pt x="3436" y="1723"/>
                  </a:lnTo>
                  <a:lnTo>
                    <a:pt x="3650" y="1723"/>
                  </a:lnTo>
                  <a:lnTo>
                    <a:pt x="3864" y="1723"/>
                  </a:lnTo>
                  <a:lnTo>
                    <a:pt x="4078" y="1723"/>
                  </a:lnTo>
                  <a:lnTo>
                    <a:pt x="4292" y="1723"/>
                  </a:lnTo>
                  <a:lnTo>
                    <a:pt x="4506" y="1723"/>
                  </a:lnTo>
                  <a:lnTo>
                    <a:pt x="4720" y="1723"/>
                  </a:lnTo>
                  <a:lnTo>
                    <a:pt x="4934" y="1723"/>
                  </a:lnTo>
                  <a:lnTo>
                    <a:pt x="5148" y="1723"/>
                  </a:lnTo>
                  <a:lnTo>
                    <a:pt x="5362" y="1723"/>
                  </a:lnTo>
                  <a:lnTo>
                    <a:pt x="5576" y="1723"/>
                  </a:lnTo>
                  <a:lnTo>
                    <a:pt x="5790" y="1723"/>
                  </a:lnTo>
                  <a:lnTo>
                    <a:pt x="6004" y="1723"/>
                  </a:lnTo>
                  <a:lnTo>
                    <a:pt x="6218" y="1723"/>
                  </a:lnTo>
                  <a:lnTo>
                    <a:pt x="6432" y="1723"/>
                  </a:lnTo>
                  <a:lnTo>
                    <a:pt x="6646" y="1723"/>
                  </a:lnTo>
                  <a:lnTo>
                    <a:pt x="6860" y="1723"/>
                  </a:lnTo>
                  <a:lnTo>
                    <a:pt x="7074" y="1723"/>
                  </a:lnTo>
                  <a:lnTo>
                    <a:pt x="7288" y="1723"/>
                  </a:lnTo>
                  <a:lnTo>
                    <a:pt x="7502" y="1723"/>
                  </a:lnTo>
                  <a:lnTo>
                    <a:pt x="7716" y="1723"/>
                  </a:lnTo>
                  <a:lnTo>
                    <a:pt x="7930" y="1723"/>
                  </a:lnTo>
                  <a:lnTo>
                    <a:pt x="8144" y="1723"/>
                  </a:lnTo>
                  <a:lnTo>
                    <a:pt x="8358" y="1723"/>
                  </a:lnTo>
                  <a:lnTo>
                    <a:pt x="8572" y="1723"/>
                  </a:lnTo>
                  <a:lnTo>
                    <a:pt x="8786" y="1723"/>
                  </a:lnTo>
                  <a:lnTo>
                    <a:pt x="9000" y="1723"/>
                  </a:lnTo>
                  <a:lnTo>
                    <a:pt x="9213" y="1723"/>
                  </a:lnTo>
                  <a:lnTo>
                    <a:pt x="9427" y="1723"/>
                  </a:lnTo>
                  <a:lnTo>
                    <a:pt x="9641" y="1723"/>
                  </a:lnTo>
                  <a:lnTo>
                    <a:pt x="9855" y="1723"/>
                  </a:lnTo>
                  <a:lnTo>
                    <a:pt x="10069" y="1723"/>
                  </a:lnTo>
                  <a:lnTo>
                    <a:pt x="10283" y="1723"/>
                  </a:lnTo>
                  <a:lnTo>
                    <a:pt x="10497" y="1723"/>
                  </a:lnTo>
                  <a:lnTo>
                    <a:pt x="10711" y="1723"/>
                  </a:lnTo>
                  <a:lnTo>
                    <a:pt x="10925" y="1723"/>
                  </a:lnTo>
                  <a:lnTo>
                    <a:pt x="11139" y="1723"/>
                  </a:lnTo>
                  <a:lnTo>
                    <a:pt x="11353" y="1723"/>
                  </a:lnTo>
                  <a:lnTo>
                    <a:pt x="11567" y="1723"/>
                  </a:lnTo>
                  <a:lnTo>
                    <a:pt x="11781" y="1723"/>
                  </a:lnTo>
                  <a:lnTo>
                    <a:pt x="11995" y="1723"/>
                  </a:lnTo>
                  <a:lnTo>
                    <a:pt x="12209" y="1723"/>
                  </a:lnTo>
                  <a:lnTo>
                    <a:pt x="12423" y="1723"/>
                  </a:lnTo>
                  <a:lnTo>
                    <a:pt x="12637" y="1723"/>
                  </a:lnTo>
                  <a:lnTo>
                    <a:pt x="12851" y="1723"/>
                  </a:lnTo>
                  <a:lnTo>
                    <a:pt x="13065" y="1723"/>
                  </a:lnTo>
                  <a:lnTo>
                    <a:pt x="13279" y="1723"/>
                  </a:lnTo>
                  <a:lnTo>
                    <a:pt x="13493" y="1723"/>
                  </a:lnTo>
                  <a:lnTo>
                    <a:pt x="13707" y="1723"/>
                  </a:lnTo>
                  <a:lnTo>
                    <a:pt x="13921" y="1723"/>
                  </a:lnTo>
                  <a:lnTo>
                    <a:pt x="14135" y="1723"/>
                  </a:lnTo>
                  <a:lnTo>
                    <a:pt x="14349" y="1723"/>
                  </a:lnTo>
                  <a:lnTo>
                    <a:pt x="14563" y="1723"/>
                  </a:lnTo>
                  <a:lnTo>
                    <a:pt x="14777" y="1723"/>
                  </a:lnTo>
                  <a:lnTo>
                    <a:pt x="14991" y="1723"/>
                  </a:lnTo>
                  <a:lnTo>
                    <a:pt x="15205" y="1723"/>
                  </a:lnTo>
                  <a:lnTo>
                    <a:pt x="15419" y="1723"/>
                  </a:lnTo>
                  <a:lnTo>
                    <a:pt x="15633" y="1723"/>
                  </a:lnTo>
                  <a:lnTo>
                    <a:pt x="15847" y="1723"/>
                  </a:lnTo>
                  <a:lnTo>
                    <a:pt x="16061" y="1723"/>
                  </a:lnTo>
                  <a:lnTo>
                    <a:pt x="16275" y="1723"/>
                  </a:lnTo>
                  <a:lnTo>
                    <a:pt x="16489" y="1723"/>
                  </a:lnTo>
                  <a:lnTo>
                    <a:pt x="16703" y="1723"/>
                  </a:lnTo>
                  <a:lnTo>
                    <a:pt x="16917" y="1723"/>
                  </a:lnTo>
                  <a:lnTo>
                    <a:pt x="17131" y="1723"/>
                  </a:lnTo>
                  <a:lnTo>
                    <a:pt x="17345" y="1723"/>
                  </a:lnTo>
                  <a:lnTo>
                    <a:pt x="17559" y="1723"/>
                  </a:lnTo>
                  <a:lnTo>
                    <a:pt x="17773" y="1723"/>
                  </a:lnTo>
                  <a:lnTo>
                    <a:pt x="17987" y="1723"/>
                  </a:lnTo>
                  <a:lnTo>
                    <a:pt x="18201" y="1723"/>
                  </a:lnTo>
                  <a:lnTo>
                    <a:pt x="18415" y="1723"/>
                  </a:lnTo>
                  <a:lnTo>
                    <a:pt x="18629" y="1723"/>
                  </a:lnTo>
                  <a:lnTo>
                    <a:pt x="18842" y="1723"/>
                  </a:lnTo>
                  <a:lnTo>
                    <a:pt x="19056" y="1723"/>
                  </a:lnTo>
                  <a:lnTo>
                    <a:pt x="19270" y="1723"/>
                  </a:lnTo>
                  <a:lnTo>
                    <a:pt x="19484" y="1723"/>
                  </a:lnTo>
                  <a:lnTo>
                    <a:pt x="19698" y="1723"/>
                  </a:lnTo>
                  <a:lnTo>
                    <a:pt x="19912" y="1723"/>
                  </a:lnTo>
                  <a:lnTo>
                    <a:pt x="20126" y="1723"/>
                  </a:lnTo>
                  <a:lnTo>
                    <a:pt x="20340" y="1723"/>
                  </a:lnTo>
                  <a:lnTo>
                    <a:pt x="20554" y="1723"/>
                  </a:lnTo>
                  <a:lnTo>
                    <a:pt x="20768" y="1723"/>
                  </a:lnTo>
                  <a:lnTo>
                    <a:pt x="20982" y="1723"/>
                  </a:lnTo>
                  <a:lnTo>
                    <a:pt x="21196" y="1723"/>
                  </a:lnTo>
                  <a:lnTo>
                    <a:pt x="21410" y="1723"/>
                  </a:lnTo>
                  <a:lnTo>
                    <a:pt x="21624" y="1723"/>
                  </a:lnTo>
                  <a:lnTo>
                    <a:pt x="21838" y="1723"/>
                  </a:lnTo>
                  <a:lnTo>
                    <a:pt x="22052" y="1723"/>
                  </a:lnTo>
                  <a:lnTo>
                    <a:pt x="22266" y="1723"/>
                  </a:lnTo>
                  <a:lnTo>
                    <a:pt x="22480" y="1723"/>
                  </a:lnTo>
                  <a:lnTo>
                    <a:pt x="22468" y="1735"/>
                  </a:lnTo>
                  <a:lnTo>
                    <a:pt x="22468" y="12"/>
                  </a:lnTo>
                  <a:lnTo>
                    <a:pt x="22480" y="24"/>
                  </a:lnTo>
                  <a:lnTo>
                    <a:pt x="22266" y="24"/>
                  </a:lnTo>
                  <a:lnTo>
                    <a:pt x="22052" y="24"/>
                  </a:lnTo>
                  <a:lnTo>
                    <a:pt x="21838" y="24"/>
                  </a:lnTo>
                  <a:lnTo>
                    <a:pt x="21624" y="24"/>
                  </a:lnTo>
                  <a:lnTo>
                    <a:pt x="21410" y="24"/>
                  </a:lnTo>
                  <a:lnTo>
                    <a:pt x="21196" y="24"/>
                  </a:lnTo>
                  <a:lnTo>
                    <a:pt x="20982" y="24"/>
                  </a:lnTo>
                  <a:lnTo>
                    <a:pt x="20768" y="24"/>
                  </a:lnTo>
                  <a:lnTo>
                    <a:pt x="20554" y="24"/>
                  </a:lnTo>
                  <a:lnTo>
                    <a:pt x="20340" y="24"/>
                  </a:lnTo>
                  <a:lnTo>
                    <a:pt x="20126" y="24"/>
                  </a:lnTo>
                  <a:lnTo>
                    <a:pt x="19912" y="24"/>
                  </a:lnTo>
                  <a:lnTo>
                    <a:pt x="19698" y="24"/>
                  </a:lnTo>
                  <a:lnTo>
                    <a:pt x="19484" y="24"/>
                  </a:lnTo>
                  <a:lnTo>
                    <a:pt x="19270" y="24"/>
                  </a:lnTo>
                  <a:lnTo>
                    <a:pt x="19056" y="24"/>
                  </a:lnTo>
                  <a:lnTo>
                    <a:pt x="18842" y="24"/>
                  </a:lnTo>
                  <a:lnTo>
                    <a:pt x="18629" y="24"/>
                  </a:lnTo>
                  <a:lnTo>
                    <a:pt x="18415" y="24"/>
                  </a:lnTo>
                  <a:lnTo>
                    <a:pt x="18201" y="24"/>
                  </a:lnTo>
                  <a:lnTo>
                    <a:pt x="17987" y="24"/>
                  </a:lnTo>
                  <a:lnTo>
                    <a:pt x="17773" y="24"/>
                  </a:lnTo>
                  <a:lnTo>
                    <a:pt x="17559" y="24"/>
                  </a:lnTo>
                  <a:lnTo>
                    <a:pt x="17345" y="24"/>
                  </a:lnTo>
                  <a:lnTo>
                    <a:pt x="17131" y="24"/>
                  </a:lnTo>
                  <a:lnTo>
                    <a:pt x="16917" y="24"/>
                  </a:lnTo>
                  <a:lnTo>
                    <a:pt x="16703" y="24"/>
                  </a:lnTo>
                  <a:lnTo>
                    <a:pt x="16489" y="24"/>
                  </a:lnTo>
                  <a:lnTo>
                    <a:pt x="16275" y="24"/>
                  </a:lnTo>
                  <a:lnTo>
                    <a:pt x="16061" y="24"/>
                  </a:lnTo>
                  <a:lnTo>
                    <a:pt x="15847" y="24"/>
                  </a:lnTo>
                  <a:lnTo>
                    <a:pt x="15633" y="24"/>
                  </a:lnTo>
                  <a:lnTo>
                    <a:pt x="15419" y="24"/>
                  </a:lnTo>
                  <a:lnTo>
                    <a:pt x="15205" y="24"/>
                  </a:lnTo>
                  <a:lnTo>
                    <a:pt x="14991" y="24"/>
                  </a:lnTo>
                  <a:lnTo>
                    <a:pt x="14777" y="24"/>
                  </a:lnTo>
                  <a:lnTo>
                    <a:pt x="14563" y="24"/>
                  </a:lnTo>
                  <a:lnTo>
                    <a:pt x="14349" y="24"/>
                  </a:lnTo>
                  <a:lnTo>
                    <a:pt x="14135" y="24"/>
                  </a:lnTo>
                  <a:lnTo>
                    <a:pt x="13921" y="24"/>
                  </a:lnTo>
                  <a:lnTo>
                    <a:pt x="13707" y="24"/>
                  </a:lnTo>
                  <a:lnTo>
                    <a:pt x="13493" y="24"/>
                  </a:lnTo>
                  <a:lnTo>
                    <a:pt x="13279" y="24"/>
                  </a:lnTo>
                  <a:lnTo>
                    <a:pt x="13065" y="24"/>
                  </a:lnTo>
                  <a:lnTo>
                    <a:pt x="12851" y="24"/>
                  </a:lnTo>
                  <a:lnTo>
                    <a:pt x="12637" y="24"/>
                  </a:lnTo>
                  <a:lnTo>
                    <a:pt x="12423" y="24"/>
                  </a:lnTo>
                  <a:lnTo>
                    <a:pt x="12209" y="24"/>
                  </a:lnTo>
                  <a:lnTo>
                    <a:pt x="11995" y="24"/>
                  </a:lnTo>
                  <a:lnTo>
                    <a:pt x="11781" y="24"/>
                  </a:lnTo>
                  <a:lnTo>
                    <a:pt x="11567" y="24"/>
                  </a:lnTo>
                  <a:lnTo>
                    <a:pt x="11353" y="24"/>
                  </a:lnTo>
                  <a:lnTo>
                    <a:pt x="11139" y="24"/>
                  </a:lnTo>
                  <a:lnTo>
                    <a:pt x="10925" y="24"/>
                  </a:lnTo>
                  <a:lnTo>
                    <a:pt x="10711" y="24"/>
                  </a:lnTo>
                  <a:lnTo>
                    <a:pt x="10497" y="24"/>
                  </a:lnTo>
                  <a:lnTo>
                    <a:pt x="10283" y="24"/>
                  </a:lnTo>
                  <a:lnTo>
                    <a:pt x="10069" y="24"/>
                  </a:lnTo>
                  <a:lnTo>
                    <a:pt x="9855" y="24"/>
                  </a:lnTo>
                  <a:lnTo>
                    <a:pt x="9641" y="24"/>
                  </a:lnTo>
                  <a:lnTo>
                    <a:pt x="9427" y="24"/>
                  </a:lnTo>
                  <a:lnTo>
                    <a:pt x="9213" y="24"/>
                  </a:lnTo>
                  <a:lnTo>
                    <a:pt x="9000" y="24"/>
                  </a:lnTo>
                  <a:lnTo>
                    <a:pt x="8786" y="24"/>
                  </a:lnTo>
                  <a:lnTo>
                    <a:pt x="8572" y="24"/>
                  </a:lnTo>
                  <a:lnTo>
                    <a:pt x="8358" y="24"/>
                  </a:lnTo>
                  <a:lnTo>
                    <a:pt x="8144" y="24"/>
                  </a:lnTo>
                  <a:lnTo>
                    <a:pt x="7930" y="24"/>
                  </a:lnTo>
                  <a:lnTo>
                    <a:pt x="7716" y="24"/>
                  </a:lnTo>
                  <a:lnTo>
                    <a:pt x="7502" y="24"/>
                  </a:lnTo>
                  <a:lnTo>
                    <a:pt x="7288" y="24"/>
                  </a:lnTo>
                  <a:lnTo>
                    <a:pt x="7074" y="24"/>
                  </a:lnTo>
                  <a:lnTo>
                    <a:pt x="6860" y="24"/>
                  </a:lnTo>
                  <a:lnTo>
                    <a:pt x="6646" y="24"/>
                  </a:lnTo>
                  <a:lnTo>
                    <a:pt x="6432" y="24"/>
                  </a:lnTo>
                  <a:lnTo>
                    <a:pt x="6218" y="24"/>
                  </a:lnTo>
                  <a:lnTo>
                    <a:pt x="6004" y="24"/>
                  </a:lnTo>
                  <a:lnTo>
                    <a:pt x="5790" y="24"/>
                  </a:lnTo>
                  <a:lnTo>
                    <a:pt x="5576" y="24"/>
                  </a:lnTo>
                  <a:lnTo>
                    <a:pt x="5362" y="24"/>
                  </a:lnTo>
                  <a:lnTo>
                    <a:pt x="5148" y="24"/>
                  </a:lnTo>
                  <a:lnTo>
                    <a:pt x="4934" y="24"/>
                  </a:lnTo>
                  <a:lnTo>
                    <a:pt x="4720" y="24"/>
                  </a:lnTo>
                  <a:lnTo>
                    <a:pt x="4506" y="24"/>
                  </a:lnTo>
                  <a:lnTo>
                    <a:pt x="4292" y="24"/>
                  </a:lnTo>
                  <a:lnTo>
                    <a:pt x="4078" y="24"/>
                  </a:lnTo>
                  <a:lnTo>
                    <a:pt x="3864" y="24"/>
                  </a:lnTo>
                  <a:lnTo>
                    <a:pt x="3650" y="24"/>
                  </a:lnTo>
                  <a:lnTo>
                    <a:pt x="3436" y="24"/>
                  </a:lnTo>
                  <a:lnTo>
                    <a:pt x="3222" y="24"/>
                  </a:lnTo>
                  <a:lnTo>
                    <a:pt x="3008" y="24"/>
                  </a:lnTo>
                  <a:lnTo>
                    <a:pt x="2794" y="24"/>
                  </a:lnTo>
                  <a:lnTo>
                    <a:pt x="2580" y="24"/>
                  </a:lnTo>
                  <a:lnTo>
                    <a:pt x="2366" y="24"/>
                  </a:lnTo>
                  <a:lnTo>
                    <a:pt x="2152" y="24"/>
                  </a:lnTo>
                  <a:lnTo>
                    <a:pt x="1938" y="24"/>
                  </a:lnTo>
                  <a:lnTo>
                    <a:pt x="1724" y="24"/>
                  </a:lnTo>
                  <a:lnTo>
                    <a:pt x="1510" y="24"/>
                  </a:lnTo>
                  <a:lnTo>
                    <a:pt x="1296" y="24"/>
                  </a:lnTo>
                  <a:lnTo>
                    <a:pt x="1082" y="24"/>
                  </a:lnTo>
                  <a:lnTo>
                    <a:pt x="868" y="24"/>
                  </a:lnTo>
                  <a:lnTo>
                    <a:pt x="654" y="24"/>
                  </a:lnTo>
                  <a:lnTo>
                    <a:pt x="440" y="24"/>
                  </a:lnTo>
                  <a:lnTo>
                    <a:pt x="226" y="24"/>
                  </a:lnTo>
                  <a:lnTo>
                    <a:pt x="12" y="24"/>
                  </a:lnTo>
                  <a:lnTo>
                    <a:pt x="24" y="12"/>
                  </a:lnTo>
                  <a:lnTo>
                    <a:pt x="24" y="1735"/>
                  </a:lnTo>
                  <a:close/>
                </a:path>
              </a:pathLst>
            </a:custGeom>
            <a:solidFill>
              <a:srgbClr val="00B050"/>
            </a:solidFill>
            <a:ln w="1588" cap="flat">
              <a:solidFill>
                <a:srgbClr val="00B05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auto">
            <a:xfrm>
              <a:off x="2302" y="2125"/>
              <a:ext cx="3316" cy="822"/>
            </a:xfrm>
            <a:custGeom>
              <a:avLst/>
              <a:gdLst>
                <a:gd name="T0" fmla="*/ 95 w 3316"/>
                <a:gd name="T1" fmla="*/ 0 h 822"/>
                <a:gd name="T2" fmla="*/ 222 w 3316"/>
                <a:gd name="T3" fmla="*/ 0 h 822"/>
                <a:gd name="T4" fmla="*/ 348 w 3316"/>
                <a:gd name="T5" fmla="*/ 0 h 822"/>
                <a:gd name="T6" fmla="*/ 474 w 3316"/>
                <a:gd name="T7" fmla="*/ 0 h 822"/>
                <a:gd name="T8" fmla="*/ 601 w 3316"/>
                <a:gd name="T9" fmla="*/ 0 h 822"/>
                <a:gd name="T10" fmla="*/ 727 w 3316"/>
                <a:gd name="T11" fmla="*/ 0 h 822"/>
                <a:gd name="T12" fmla="*/ 853 w 3316"/>
                <a:gd name="T13" fmla="*/ 0 h 822"/>
                <a:gd name="T14" fmla="*/ 980 w 3316"/>
                <a:gd name="T15" fmla="*/ 0 h 822"/>
                <a:gd name="T16" fmla="*/ 1106 w 3316"/>
                <a:gd name="T17" fmla="*/ 0 h 822"/>
                <a:gd name="T18" fmla="*/ 1232 w 3316"/>
                <a:gd name="T19" fmla="*/ 0 h 822"/>
                <a:gd name="T20" fmla="*/ 1359 w 3316"/>
                <a:gd name="T21" fmla="*/ 0 h 822"/>
                <a:gd name="T22" fmla="*/ 1484 w 3316"/>
                <a:gd name="T23" fmla="*/ 0 h 822"/>
                <a:gd name="T24" fmla="*/ 1611 w 3316"/>
                <a:gd name="T25" fmla="*/ 0 h 822"/>
                <a:gd name="T26" fmla="*/ 1737 w 3316"/>
                <a:gd name="T27" fmla="*/ 0 h 822"/>
                <a:gd name="T28" fmla="*/ 1863 w 3316"/>
                <a:gd name="T29" fmla="*/ 0 h 822"/>
                <a:gd name="T30" fmla="*/ 1990 w 3316"/>
                <a:gd name="T31" fmla="*/ 0 h 822"/>
                <a:gd name="T32" fmla="*/ 2116 w 3316"/>
                <a:gd name="T33" fmla="*/ 0 h 822"/>
                <a:gd name="T34" fmla="*/ 2242 w 3316"/>
                <a:gd name="T35" fmla="*/ 0 h 822"/>
                <a:gd name="T36" fmla="*/ 2368 w 3316"/>
                <a:gd name="T37" fmla="*/ 0 h 822"/>
                <a:gd name="T38" fmla="*/ 2495 w 3316"/>
                <a:gd name="T39" fmla="*/ 0 h 822"/>
                <a:gd name="T40" fmla="*/ 2621 w 3316"/>
                <a:gd name="T41" fmla="*/ 0 h 822"/>
                <a:gd name="T42" fmla="*/ 2747 w 3316"/>
                <a:gd name="T43" fmla="*/ 0 h 822"/>
                <a:gd name="T44" fmla="*/ 2874 w 3316"/>
                <a:gd name="T45" fmla="*/ 0 h 822"/>
                <a:gd name="T46" fmla="*/ 3000 w 3316"/>
                <a:gd name="T47" fmla="*/ 0 h 822"/>
                <a:gd name="T48" fmla="*/ 3126 w 3316"/>
                <a:gd name="T49" fmla="*/ 0 h 822"/>
                <a:gd name="T50" fmla="*/ 3253 w 3316"/>
                <a:gd name="T51" fmla="*/ 0 h 822"/>
                <a:gd name="T52" fmla="*/ 3285 w 3316"/>
                <a:gd name="T53" fmla="*/ 822 h 822"/>
                <a:gd name="T54" fmla="*/ 3158 w 3316"/>
                <a:gd name="T55" fmla="*/ 822 h 822"/>
                <a:gd name="T56" fmla="*/ 3032 w 3316"/>
                <a:gd name="T57" fmla="*/ 822 h 822"/>
                <a:gd name="T58" fmla="*/ 2906 w 3316"/>
                <a:gd name="T59" fmla="*/ 822 h 822"/>
                <a:gd name="T60" fmla="*/ 2779 w 3316"/>
                <a:gd name="T61" fmla="*/ 822 h 822"/>
                <a:gd name="T62" fmla="*/ 2653 w 3316"/>
                <a:gd name="T63" fmla="*/ 822 h 822"/>
                <a:gd name="T64" fmla="*/ 2527 w 3316"/>
                <a:gd name="T65" fmla="*/ 822 h 822"/>
                <a:gd name="T66" fmla="*/ 2400 w 3316"/>
                <a:gd name="T67" fmla="*/ 822 h 822"/>
                <a:gd name="T68" fmla="*/ 2274 w 3316"/>
                <a:gd name="T69" fmla="*/ 822 h 822"/>
                <a:gd name="T70" fmla="*/ 2148 w 3316"/>
                <a:gd name="T71" fmla="*/ 822 h 822"/>
                <a:gd name="T72" fmla="*/ 2021 w 3316"/>
                <a:gd name="T73" fmla="*/ 822 h 822"/>
                <a:gd name="T74" fmla="*/ 1895 w 3316"/>
                <a:gd name="T75" fmla="*/ 822 h 822"/>
                <a:gd name="T76" fmla="*/ 1769 w 3316"/>
                <a:gd name="T77" fmla="*/ 822 h 822"/>
                <a:gd name="T78" fmla="*/ 1642 w 3316"/>
                <a:gd name="T79" fmla="*/ 822 h 822"/>
                <a:gd name="T80" fmla="*/ 1516 w 3316"/>
                <a:gd name="T81" fmla="*/ 822 h 822"/>
                <a:gd name="T82" fmla="*/ 1390 w 3316"/>
                <a:gd name="T83" fmla="*/ 822 h 822"/>
                <a:gd name="T84" fmla="*/ 1263 w 3316"/>
                <a:gd name="T85" fmla="*/ 822 h 822"/>
                <a:gd name="T86" fmla="*/ 1137 w 3316"/>
                <a:gd name="T87" fmla="*/ 822 h 822"/>
                <a:gd name="T88" fmla="*/ 1011 w 3316"/>
                <a:gd name="T89" fmla="*/ 822 h 822"/>
                <a:gd name="T90" fmla="*/ 885 w 3316"/>
                <a:gd name="T91" fmla="*/ 822 h 822"/>
                <a:gd name="T92" fmla="*/ 758 w 3316"/>
                <a:gd name="T93" fmla="*/ 822 h 822"/>
                <a:gd name="T94" fmla="*/ 632 w 3316"/>
                <a:gd name="T95" fmla="*/ 822 h 822"/>
                <a:gd name="T96" fmla="*/ 506 w 3316"/>
                <a:gd name="T97" fmla="*/ 822 h 822"/>
                <a:gd name="T98" fmla="*/ 379 w 3316"/>
                <a:gd name="T99" fmla="*/ 822 h 822"/>
                <a:gd name="T100" fmla="*/ 253 w 3316"/>
                <a:gd name="T101" fmla="*/ 822 h 822"/>
                <a:gd name="T102" fmla="*/ 127 w 3316"/>
                <a:gd name="T103" fmla="*/ 822 h 822"/>
                <a:gd name="T104" fmla="*/ 0 w 3316"/>
                <a:gd name="T105" fmla="*/ 822 h 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316" h="822">
                  <a:moveTo>
                    <a:pt x="0" y="0"/>
                  </a:moveTo>
                  <a:lnTo>
                    <a:pt x="32" y="0"/>
                  </a:lnTo>
                  <a:lnTo>
                    <a:pt x="63" y="0"/>
                  </a:lnTo>
                  <a:lnTo>
                    <a:pt x="95" y="0"/>
                  </a:lnTo>
                  <a:lnTo>
                    <a:pt x="127" y="0"/>
                  </a:lnTo>
                  <a:lnTo>
                    <a:pt x="159" y="0"/>
                  </a:lnTo>
                  <a:lnTo>
                    <a:pt x="190" y="0"/>
                  </a:lnTo>
                  <a:lnTo>
                    <a:pt x="222" y="0"/>
                  </a:lnTo>
                  <a:lnTo>
                    <a:pt x="253" y="0"/>
                  </a:lnTo>
                  <a:lnTo>
                    <a:pt x="285" y="0"/>
                  </a:lnTo>
                  <a:lnTo>
                    <a:pt x="316" y="0"/>
                  </a:lnTo>
                  <a:lnTo>
                    <a:pt x="348" y="0"/>
                  </a:lnTo>
                  <a:lnTo>
                    <a:pt x="379" y="0"/>
                  </a:lnTo>
                  <a:lnTo>
                    <a:pt x="411" y="0"/>
                  </a:lnTo>
                  <a:lnTo>
                    <a:pt x="442" y="0"/>
                  </a:lnTo>
                  <a:lnTo>
                    <a:pt x="474" y="0"/>
                  </a:lnTo>
                  <a:lnTo>
                    <a:pt x="506" y="0"/>
                  </a:lnTo>
                  <a:lnTo>
                    <a:pt x="537" y="0"/>
                  </a:lnTo>
                  <a:lnTo>
                    <a:pt x="569" y="0"/>
                  </a:lnTo>
                  <a:lnTo>
                    <a:pt x="601" y="0"/>
                  </a:lnTo>
                  <a:lnTo>
                    <a:pt x="632" y="0"/>
                  </a:lnTo>
                  <a:lnTo>
                    <a:pt x="664" y="0"/>
                  </a:lnTo>
                  <a:lnTo>
                    <a:pt x="695" y="0"/>
                  </a:lnTo>
                  <a:lnTo>
                    <a:pt x="727" y="0"/>
                  </a:lnTo>
                  <a:lnTo>
                    <a:pt x="758" y="0"/>
                  </a:lnTo>
                  <a:lnTo>
                    <a:pt x="790" y="0"/>
                  </a:lnTo>
                  <a:lnTo>
                    <a:pt x="821" y="0"/>
                  </a:lnTo>
                  <a:lnTo>
                    <a:pt x="853" y="0"/>
                  </a:lnTo>
                  <a:lnTo>
                    <a:pt x="885" y="0"/>
                  </a:lnTo>
                  <a:lnTo>
                    <a:pt x="916" y="0"/>
                  </a:lnTo>
                  <a:lnTo>
                    <a:pt x="948" y="0"/>
                  </a:lnTo>
                  <a:lnTo>
                    <a:pt x="980" y="0"/>
                  </a:lnTo>
                  <a:lnTo>
                    <a:pt x="1011" y="0"/>
                  </a:lnTo>
                  <a:lnTo>
                    <a:pt x="1043" y="0"/>
                  </a:lnTo>
                  <a:lnTo>
                    <a:pt x="1074" y="0"/>
                  </a:lnTo>
                  <a:lnTo>
                    <a:pt x="1106" y="0"/>
                  </a:lnTo>
                  <a:lnTo>
                    <a:pt x="1137" y="0"/>
                  </a:lnTo>
                  <a:lnTo>
                    <a:pt x="1169" y="0"/>
                  </a:lnTo>
                  <a:lnTo>
                    <a:pt x="1200" y="0"/>
                  </a:lnTo>
                  <a:lnTo>
                    <a:pt x="1232" y="0"/>
                  </a:lnTo>
                  <a:lnTo>
                    <a:pt x="1263" y="0"/>
                  </a:lnTo>
                  <a:lnTo>
                    <a:pt x="1295" y="0"/>
                  </a:lnTo>
                  <a:lnTo>
                    <a:pt x="1327" y="0"/>
                  </a:lnTo>
                  <a:lnTo>
                    <a:pt x="1359" y="0"/>
                  </a:lnTo>
                  <a:lnTo>
                    <a:pt x="1390" y="0"/>
                  </a:lnTo>
                  <a:lnTo>
                    <a:pt x="1421" y="0"/>
                  </a:lnTo>
                  <a:lnTo>
                    <a:pt x="1453" y="0"/>
                  </a:lnTo>
                  <a:lnTo>
                    <a:pt x="1484" y="0"/>
                  </a:lnTo>
                  <a:lnTo>
                    <a:pt x="1516" y="0"/>
                  </a:lnTo>
                  <a:lnTo>
                    <a:pt x="1547" y="0"/>
                  </a:lnTo>
                  <a:lnTo>
                    <a:pt x="1579" y="0"/>
                  </a:lnTo>
                  <a:lnTo>
                    <a:pt x="1611" y="0"/>
                  </a:lnTo>
                  <a:lnTo>
                    <a:pt x="1642" y="0"/>
                  </a:lnTo>
                  <a:lnTo>
                    <a:pt x="1674" y="0"/>
                  </a:lnTo>
                  <a:lnTo>
                    <a:pt x="1706" y="0"/>
                  </a:lnTo>
                  <a:lnTo>
                    <a:pt x="1737" y="0"/>
                  </a:lnTo>
                  <a:lnTo>
                    <a:pt x="1769" y="0"/>
                  </a:lnTo>
                  <a:lnTo>
                    <a:pt x="1800" y="0"/>
                  </a:lnTo>
                  <a:lnTo>
                    <a:pt x="1832" y="0"/>
                  </a:lnTo>
                  <a:lnTo>
                    <a:pt x="1863" y="0"/>
                  </a:lnTo>
                  <a:lnTo>
                    <a:pt x="1895" y="0"/>
                  </a:lnTo>
                  <a:lnTo>
                    <a:pt x="1926" y="0"/>
                  </a:lnTo>
                  <a:lnTo>
                    <a:pt x="1958" y="0"/>
                  </a:lnTo>
                  <a:lnTo>
                    <a:pt x="1990" y="0"/>
                  </a:lnTo>
                  <a:lnTo>
                    <a:pt x="2021" y="0"/>
                  </a:lnTo>
                  <a:lnTo>
                    <a:pt x="2053" y="0"/>
                  </a:lnTo>
                  <a:lnTo>
                    <a:pt x="2085" y="0"/>
                  </a:lnTo>
                  <a:lnTo>
                    <a:pt x="2116" y="0"/>
                  </a:lnTo>
                  <a:lnTo>
                    <a:pt x="2148" y="0"/>
                  </a:lnTo>
                  <a:lnTo>
                    <a:pt x="2179" y="0"/>
                  </a:lnTo>
                  <a:lnTo>
                    <a:pt x="2211" y="0"/>
                  </a:lnTo>
                  <a:lnTo>
                    <a:pt x="2242" y="0"/>
                  </a:lnTo>
                  <a:lnTo>
                    <a:pt x="2274" y="0"/>
                  </a:lnTo>
                  <a:lnTo>
                    <a:pt x="2305" y="0"/>
                  </a:lnTo>
                  <a:lnTo>
                    <a:pt x="2337" y="0"/>
                  </a:lnTo>
                  <a:lnTo>
                    <a:pt x="2368" y="0"/>
                  </a:lnTo>
                  <a:lnTo>
                    <a:pt x="2400" y="0"/>
                  </a:lnTo>
                  <a:lnTo>
                    <a:pt x="2432" y="0"/>
                  </a:lnTo>
                  <a:lnTo>
                    <a:pt x="2463" y="0"/>
                  </a:lnTo>
                  <a:lnTo>
                    <a:pt x="2495" y="0"/>
                  </a:lnTo>
                  <a:lnTo>
                    <a:pt x="2527" y="0"/>
                  </a:lnTo>
                  <a:lnTo>
                    <a:pt x="2558" y="0"/>
                  </a:lnTo>
                  <a:lnTo>
                    <a:pt x="2590" y="0"/>
                  </a:lnTo>
                  <a:lnTo>
                    <a:pt x="2621" y="0"/>
                  </a:lnTo>
                  <a:lnTo>
                    <a:pt x="2653" y="0"/>
                  </a:lnTo>
                  <a:lnTo>
                    <a:pt x="2684" y="0"/>
                  </a:lnTo>
                  <a:lnTo>
                    <a:pt x="2716" y="0"/>
                  </a:lnTo>
                  <a:lnTo>
                    <a:pt x="2747" y="0"/>
                  </a:lnTo>
                  <a:lnTo>
                    <a:pt x="2779" y="0"/>
                  </a:lnTo>
                  <a:lnTo>
                    <a:pt x="2811" y="0"/>
                  </a:lnTo>
                  <a:lnTo>
                    <a:pt x="2842" y="0"/>
                  </a:lnTo>
                  <a:lnTo>
                    <a:pt x="2874" y="0"/>
                  </a:lnTo>
                  <a:lnTo>
                    <a:pt x="2906" y="0"/>
                  </a:lnTo>
                  <a:lnTo>
                    <a:pt x="2937" y="0"/>
                  </a:lnTo>
                  <a:lnTo>
                    <a:pt x="2969" y="0"/>
                  </a:lnTo>
                  <a:lnTo>
                    <a:pt x="3000" y="0"/>
                  </a:lnTo>
                  <a:lnTo>
                    <a:pt x="3032" y="0"/>
                  </a:lnTo>
                  <a:lnTo>
                    <a:pt x="3063" y="0"/>
                  </a:lnTo>
                  <a:lnTo>
                    <a:pt x="3095" y="0"/>
                  </a:lnTo>
                  <a:lnTo>
                    <a:pt x="3126" y="0"/>
                  </a:lnTo>
                  <a:lnTo>
                    <a:pt x="3158" y="0"/>
                  </a:lnTo>
                  <a:lnTo>
                    <a:pt x="3190" y="0"/>
                  </a:lnTo>
                  <a:lnTo>
                    <a:pt x="3221" y="0"/>
                  </a:lnTo>
                  <a:lnTo>
                    <a:pt x="3253" y="0"/>
                  </a:lnTo>
                  <a:lnTo>
                    <a:pt x="3285" y="0"/>
                  </a:lnTo>
                  <a:lnTo>
                    <a:pt x="3316" y="0"/>
                  </a:lnTo>
                  <a:lnTo>
                    <a:pt x="3316" y="822"/>
                  </a:lnTo>
                  <a:lnTo>
                    <a:pt x="3285" y="822"/>
                  </a:lnTo>
                  <a:lnTo>
                    <a:pt x="3253" y="822"/>
                  </a:lnTo>
                  <a:lnTo>
                    <a:pt x="3221" y="822"/>
                  </a:lnTo>
                  <a:lnTo>
                    <a:pt x="3190" y="822"/>
                  </a:lnTo>
                  <a:lnTo>
                    <a:pt x="3158" y="822"/>
                  </a:lnTo>
                  <a:lnTo>
                    <a:pt x="3126" y="822"/>
                  </a:lnTo>
                  <a:lnTo>
                    <a:pt x="3095" y="822"/>
                  </a:lnTo>
                  <a:lnTo>
                    <a:pt x="3063" y="822"/>
                  </a:lnTo>
                  <a:lnTo>
                    <a:pt x="3032" y="822"/>
                  </a:lnTo>
                  <a:lnTo>
                    <a:pt x="3000" y="822"/>
                  </a:lnTo>
                  <a:lnTo>
                    <a:pt x="2969" y="822"/>
                  </a:lnTo>
                  <a:lnTo>
                    <a:pt x="2937" y="822"/>
                  </a:lnTo>
                  <a:lnTo>
                    <a:pt x="2906" y="822"/>
                  </a:lnTo>
                  <a:lnTo>
                    <a:pt x="2874" y="822"/>
                  </a:lnTo>
                  <a:lnTo>
                    <a:pt x="2842" y="822"/>
                  </a:lnTo>
                  <a:lnTo>
                    <a:pt x="2811" y="822"/>
                  </a:lnTo>
                  <a:lnTo>
                    <a:pt x="2779" y="822"/>
                  </a:lnTo>
                  <a:lnTo>
                    <a:pt x="2747" y="822"/>
                  </a:lnTo>
                  <a:lnTo>
                    <a:pt x="2716" y="822"/>
                  </a:lnTo>
                  <a:lnTo>
                    <a:pt x="2684" y="822"/>
                  </a:lnTo>
                  <a:lnTo>
                    <a:pt x="2653" y="822"/>
                  </a:lnTo>
                  <a:lnTo>
                    <a:pt x="2621" y="822"/>
                  </a:lnTo>
                  <a:lnTo>
                    <a:pt x="2590" y="822"/>
                  </a:lnTo>
                  <a:lnTo>
                    <a:pt x="2558" y="822"/>
                  </a:lnTo>
                  <a:lnTo>
                    <a:pt x="2527" y="822"/>
                  </a:lnTo>
                  <a:lnTo>
                    <a:pt x="2495" y="822"/>
                  </a:lnTo>
                  <a:lnTo>
                    <a:pt x="2463" y="822"/>
                  </a:lnTo>
                  <a:lnTo>
                    <a:pt x="2432" y="822"/>
                  </a:lnTo>
                  <a:lnTo>
                    <a:pt x="2400" y="822"/>
                  </a:lnTo>
                  <a:lnTo>
                    <a:pt x="2368" y="822"/>
                  </a:lnTo>
                  <a:lnTo>
                    <a:pt x="2337" y="822"/>
                  </a:lnTo>
                  <a:lnTo>
                    <a:pt x="2305" y="822"/>
                  </a:lnTo>
                  <a:lnTo>
                    <a:pt x="2274" y="822"/>
                  </a:lnTo>
                  <a:lnTo>
                    <a:pt x="2242" y="822"/>
                  </a:lnTo>
                  <a:lnTo>
                    <a:pt x="2211" y="822"/>
                  </a:lnTo>
                  <a:lnTo>
                    <a:pt x="2179" y="822"/>
                  </a:lnTo>
                  <a:lnTo>
                    <a:pt x="2148" y="822"/>
                  </a:lnTo>
                  <a:lnTo>
                    <a:pt x="2116" y="822"/>
                  </a:lnTo>
                  <a:lnTo>
                    <a:pt x="2085" y="822"/>
                  </a:lnTo>
                  <a:lnTo>
                    <a:pt x="2053" y="822"/>
                  </a:lnTo>
                  <a:lnTo>
                    <a:pt x="2021" y="822"/>
                  </a:lnTo>
                  <a:lnTo>
                    <a:pt x="1990" y="822"/>
                  </a:lnTo>
                  <a:lnTo>
                    <a:pt x="1958" y="822"/>
                  </a:lnTo>
                  <a:lnTo>
                    <a:pt x="1926" y="822"/>
                  </a:lnTo>
                  <a:lnTo>
                    <a:pt x="1895" y="822"/>
                  </a:lnTo>
                  <a:lnTo>
                    <a:pt x="1863" y="822"/>
                  </a:lnTo>
                  <a:lnTo>
                    <a:pt x="1832" y="822"/>
                  </a:lnTo>
                  <a:lnTo>
                    <a:pt x="1800" y="822"/>
                  </a:lnTo>
                  <a:lnTo>
                    <a:pt x="1769" y="822"/>
                  </a:lnTo>
                  <a:lnTo>
                    <a:pt x="1737" y="822"/>
                  </a:lnTo>
                  <a:lnTo>
                    <a:pt x="1706" y="822"/>
                  </a:lnTo>
                  <a:lnTo>
                    <a:pt x="1674" y="822"/>
                  </a:lnTo>
                  <a:lnTo>
                    <a:pt x="1642" y="822"/>
                  </a:lnTo>
                  <a:lnTo>
                    <a:pt x="1611" y="822"/>
                  </a:lnTo>
                  <a:lnTo>
                    <a:pt x="1579" y="822"/>
                  </a:lnTo>
                  <a:lnTo>
                    <a:pt x="1547" y="822"/>
                  </a:lnTo>
                  <a:lnTo>
                    <a:pt x="1516" y="822"/>
                  </a:lnTo>
                  <a:lnTo>
                    <a:pt x="1484" y="822"/>
                  </a:lnTo>
                  <a:lnTo>
                    <a:pt x="1453" y="822"/>
                  </a:lnTo>
                  <a:lnTo>
                    <a:pt x="1421" y="822"/>
                  </a:lnTo>
                  <a:lnTo>
                    <a:pt x="1390" y="822"/>
                  </a:lnTo>
                  <a:lnTo>
                    <a:pt x="1359" y="822"/>
                  </a:lnTo>
                  <a:lnTo>
                    <a:pt x="1327" y="822"/>
                  </a:lnTo>
                  <a:lnTo>
                    <a:pt x="1295" y="822"/>
                  </a:lnTo>
                  <a:lnTo>
                    <a:pt x="1263" y="822"/>
                  </a:lnTo>
                  <a:lnTo>
                    <a:pt x="1232" y="822"/>
                  </a:lnTo>
                  <a:lnTo>
                    <a:pt x="1200" y="822"/>
                  </a:lnTo>
                  <a:lnTo>
                    <a:pt x="1169" y="822"/>
                  </a:lnTo>
                  <a:lnTo>
                    <a:pt x="1137" y="822"/>
                  </a:lnTo>
                  <a:lnTo>
                    <a:pt x="1106" y="822"/>
                  </a:lnTo>
                  <a:lnTo>
                    <a:pt x="1074" y="822"/>
                  </a:lnTo>
                  <a:lnTo>
                    <a:pt x="1043" y="822"/>
                  </a:lnTo>
                  <a:lnTo>
                    <a:pt x="1011" y="822"/>
                  </a:lnTo>
                  <a:lnTo>
                    <a:pt x="980" y="822"/>
                  </a:lnTo>
                  <a:lnTo>
                    <a:pt x="948" y="822"/>
                  </a:lnTo>
                  <a:lnTo>
                    <a:pt x="916" y="822"/>
                  </a:lnTo>
                  <a:lnTo>
                    <a:pt x="885" y="822"/>
                  </a:lnTo>
                  <a:lnTo>
                    <a:pt x="853" y="822"/>
                  </a:lnTo>
                  <a:lnTo>
                    <a:pt x="821" y="822"/>
                  </a:lnTo>
                  <a:lnTo>
                    <a:pt x="790" y="822"/>
                  </a:lnTo>
                  <a:lnTo>
                    <a:pt x="758" y="822"/>
                  </a:lnTo>
                  <a:lnTo>
                    <a:pt x="727" y="822"/>
                  </a:lnTo>
                  <a:lnTo>
                    <a:pt x="695" y="822"/>
                  </a:lnTo>
                  <a:lnTo>
                    <a:pt x="664" y="822"/>
                  </a:lnTo>
                  <a:lnTo>
                    <a:pt x="632" y="822"/>
                  </a:lnTo>
                  <a:lnTo>
                    <a:pt x="601" y="822"/>
                  </a:lnTo>
                  <a:lnTo>
                    <a:pt x="569" y="822"/>
                  </a:lnTo>
                  <a:lnTo>
                    <a:pt x="537" y="822"/>
                  </a:lnTo>
                  <a:lnTo>
                    <a:pt x="506" y="822"/>
                  </a:lnTo>
                  <a:lnTo>
                    <a:pt x="474" y="822"/>
                  </a:lnTo>
                  <a:lnTo>
                    <a:pt x="442" y="822"/>
                  </a:lnTo>
                  <a:lnTo>
                    <a:pt x="411" y="822"/>
                  </a:lnTo>
                  <a:lnTo>
                    <a:pt x="379" y="822"/>
                  </a:lnTo>
                  <a:lnTo>
                    <a:pt x="348" y="822"/>
                  </a:lnTo>
                  <a:lnTo>
                    <a:pt x="316" y="822"/>
                  </a:lnTo>
                  <a:lnTo>
                    <a:pt x="285" y="822"/>
                  </a:lnTo>
                  <a:lnTo>
                    <a:pt x="253" y="822"/>
                  </a:lnTo>
                  <a:lnTo>
                    <a:pt x="222" y="822"/>
                  </a:lnTo>
                  <a:lnTo>
                    <a:pt x="190" y="822"/>
                  </a:lnTo>
                  <a:lnTo>
                    <a:pt x="159" y="822"/>
                  </a:lnTo>
                  <a:lnTo>
                    <a:pt x="127" y="822"/>
                  </a:lnTo>
                  <a:lnTo>
                    <a:pt x="95" y="822"/>
                  </a:lnTo>
                  <a:lnTo>
                    <a:pt x="63" y="822"/>
                  </a:lnTo>
                  <a:lnTo>
                    <a:pt x="32" y="822"/>
                  </a:lnTo>
                  <a:lnTo>
                    <a:pt x="0" y="8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9CD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3" name="Freeform 11"/>
            <p:cNvSpPr>
              <a:spLocks noEditPoints="1"/>
            </p:cNvSpPr>
            <p:nvPr/>
          </p:nvSpPr>
          <p:spPr bwMode="auto">
            <a:xfrm>
              <a:off x="2300" y="2123"/>
              <a:ext cx="3320" cy="826"/>
            </a:xfrm>
            <a:custGeom>
              <a:avLst/>
              <a:gdLst>
                <a:gd name="T0" fmla="*/ 32 w 22500"/>
                <a:gd name="T1" fmla="*/ 4288 h 5200"/>
                <a:gd name="T2" fmla="*/ 32 w 22500"/>
                <a:gd name="T3" fmla="*/ 3168 h 5200"/>
                <a:gd name="T4" fmla="*/ 0 w 22500"/>
                <a:gd name="T5" fmla="*/ 2144 h 5200"/>
                <a:gd name="T6" fmla="*/ 0 w 22500"/>
                <a:gd name="T7" fmla="*/ 1216 h 5200"/>
                <a:gd name="T8" fmla="*/ 0 w 22500"/>
                <a:gd name="T9" fmla="*/ 320 h 5200"/>
                <a:gd name="T10" fmla="*/ 608 w 22500"/>
                <a:gd name="T11" fmla="*/ 0 h 5200"/>
                <a:gd name="T12" fmla="*/ 1472 w 22500"/>
                <a:gd name="T13" fmla="*/ 0 h 5200"/>
                <a:gd name="T14" fmla="*/ 2156 w 22500"/>
                <a:gd name="T15" fmla="*/ 32 h 5200"/>
                <a:gd name="T16" fmla="*/ 3136 w 22500"/>
                <a:gd name="T17" fmla="*/ 32 h 5200"/>
                <a:gd name="T18" fmla="*/ 3936 w 22500"/>
                <a:gd name="T19" fmla="*/ 0 h 5200"/>
                <a:gd name="T20" fmla="*/ 4704 w 22500"/>
                <a:gd name="T21" fmla="*/ 32 h 5200"/>
                <a:gd name="T22" fmla="*/ 5600 w 22500"/>
                <a:gd name="T23" fmla="*/ 32 h 5200"/>
                <a:gd name="T24" fmla="*/ 6592 w 22500"/>
                <a:gd name="T25" fmla="*/ 0 h 5200"/>
                <a:gd name="T26" fmla="*/ 7264 w 22500"/>
                <a:gd name="T27" fmla="*/ 0 h 5200"/>
                <a:gd name="T28" fmla="*/ 8160 w 22500"/>
                <a:gd name="T29" fmla="*/ 0 h 5200"/>
                <a:gd name="T30" fmla="*/ 9152 w 22500"/>
                <a:gd name="T31" fmla="*/ 32 h 5200"/>
                <a:gd name="T32" fmla="*/ 9952 w 22500"/>
                <a:gd name="T33" fmla="*/ 0 h 5200"/>
                <a:gd name="T34" fmla="*/ 10848 w 22500"/>
                <a:gd name="T35" fmla="*/ 0 h 5200"/>
                <a:gd name="T36" fmla="*/ 11616 w 22500"/>
                <a:gd name="T37" fmla="*/ 32 h 5200"/>
                <a:gd name="T38" fmla="*/ 12608 w 22500"/>
                <a:gd name="T39" fmla="*/ 0 h 5200"/>
                <a:gd name="T40" fmla="*/ 13280 w 22500"/>
                <a:gd name="T41" fmla="*/ 0 h 5200"/>
                <a:gd name="T42" fmla="*/ 14176 w 22500"/>
                <a:gd name="T43" fmla="*/ 0 h 5200"/>
                <a:gd name="T44" fmla="*/ 15040 w 22500"/>
                <a:gd name="T45" fmla="*/ 32 h 5200"/>
                <a:gd name="T46" fmla="*/ 15712 w 22500"/>
                <a:gd name="T47" fmla="*/ 0 h 5200"/>
                <a:gd name="T48" fmla="*/ 16608 w 22500"/>
                <a:gd name="T49" fmla="*/ 0 h 5200"/>
                <a:gd name="T50" fmla="*/ 17504 w 22500"/>
                <a:gd name="T51" fmla="*/ 0 h 5200"/>
                <a:gd name="T52" fmla="*/ 18272 w 22500"/>
                <a:gd name="T53" fmla="*/ 32 h 5200"/>
                <a:gd name="T54" fmla="*/ 19264 w 22500"/>
                <a:gd name="T55" fmla="*/ 0 h 5200"/>
                <a:gd name="T56" fmla="*/ 20132 w 22500"/>
                <a:gd name="T57" fmla="*/ 0 h 5200"/>
                <a:gd name="T58" fmla="*/ 20832 w 22500"/>
                <a:gd name="T59" fmla="*/ 0 h 5200"/>
                <a:gd name="T60" fmla="*/ 21824 w 22500"/>
                <a:gd name="T61" fmla="*/ 32 h 5200"/>
                <a:gd name="T62" fmla="*/ 22468 w 22500"/>
                <a:gd name="T63" fmla="*/ 252 h 5200"/>
                <a:gd name="T64" fmla="*/ 22500 w 22500"/>
                <a:gd name="T65" fmla="*/ 1276 h 5200"/>
                <a:gd name="T66" fmla="*/ 22500 w 22500"/>
                <a:gd name="T67" fmla="*/ 2204 h 5200"/>
                <a:gd name="T68" fmla="*/ 22500 w 22500"/>
                <a:gd name="T69" fmla="*/ 3100 h 5200"/>
                <a:gd name="T70" fmla="*/ 22468 w 22500"/>
                <a:gd name="T71" fmla="*/ 4124 h 5200"/>
                <a:gd name="T72" fmla="*/ 22484 w 22500"/>
                <a:gd name="T73" fmla="*/ 5200 h 5200"/>
                <a:gd name="T74" fmla="*/ 21752 w 22500"/>
                <a:gd name="T75" fmla="*/ 5168 h 5200"/>
                <a:gd name="T76" fmla="*/ 20760 w 22500"/>
                <a:gd name="T77" fmla="*/ 5168 h 5200"/>
                <a:gd name="T78" fmla="*/ 19916 w 22500"/>
                <a:gd name="T79" fmla="*/ 5200 h 5200"/>
                <a:gd name="T80" fmla="*/ 19192 w 22500"/>
                <a:gd name="T81" fmla="*/ 5200 h 5200"/>
                <a:gd name="T82" fmla="*/ 18296 w 22500"/>
                <a:gd name="T83" fmla="*/ 5200 h 5200"/>
                <a:gd name="T84" fmla="*/ 17432 w 22500"/>
                <a:gd name="T85" fmla="*/ 5200 h 5200"/>
                <a:gd name="T86" fmla="*/ 16708 w 22500"/>
                <a:gd name="T87" fmla="*/ 5168 h 5200"/>
                <a:gd name="T88" fmla="*/ 15864 w 22500"/>
                <a:gd name="T89" fmla="*/ 5200 h 5200"/>
                <a:gd name="T90" fmla="*/ 15096 w 22500"/>
                <a:gd name="T91" fmla="*/ 5168 h 5200"/>
                <a:gd name="T92" fmla="*/ 14104 w 22500"/>
                <a:gd name="T93" fmla="*/ 5168 h 5200"/>
                <a:gd name="T94" fmla="*/ 13284 w 22500"/>
                <a:gd name="T95" fmla="*/ 5200 h 5200"/>
                <a:gd name="T96" fmla="*/ 12536 w 22500"/>
                <a:gd name="T97" fmla="*/ 5200 h 5200"/>
                <a:gd name="T98" fmla="*/ 11572 w 22500"/>
                <a:gd name="T99" fmla="*/ 5168 h 5200"/>
                <a:gd name="T100" fmla="*/ 10648 w 22500"/>
                <a:gd name="T101" fmla="*/ 5200 h 5200"/>
                <a:gd name="T102" fmla="*/ 9848 w 22500"/>
                <a:gd name="T103" fmla="*/ 5200 h 5200"/>
                <a:gd name="T104" fmla="*/ 9080 w 22500"/>
                <a:gd name="T105" fmla="*/ 5168 h 5200"/>
                <a:gd name="T106" fmla="*/ 8088 w 22500"/>
                <a:gd name="T107" fmla="*/ 5168 h 5200"/>
                <a:gd name="T108" fmla="*/ 7192 w 22500"/>
                <a:gd name="T109" fmla="*/ 5200 h 5200"/>
                <a:gd name="T110" fmla="*/ 6520 w 22500"/>
                <a:gd name="T111" fmla="*/ 5200 h 5200"/>
                <a:gd name="T112" fmla="*/ 5580 w 22500"/>
                <a:gd name="T113" fmla="*/ 5168 h 5200"/>
                <a:gd name="T114" fmla="*/ 4632 w 22500"/>
                <a:gd name="T115" fmla="*/ 5200 h 5200"/>
                <a:gd name="T116" fmla="*/ 3864 w 22500"/>
                <a:gd name="T117" fmla="*/ 5168 h 5200"/>
                <a:gd name="T118" fmla="*/ 3192 w 22500"/>
                <a:gd name="T119" fmla="*/ 5200 h 5200"/>
                <a:gd name="T120" fmla="*/ 2296 w 22500"/>
                <a:gd name="T121" fmla="*/ 5200 h 5200"/>
                <a:gd name="T122" fmla="*/ 1432 w 22500"/>
                <a:gd name="T123" fmla="*/ 5168 h 5200"/>
                <a:gd name="T124" fmla="*/ 536 w 22500"/>
                <a:gd name="T125" fmla="*/ 5200 h 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500" h="5200">
                  <a:moveTo>
                    <a:pt x="0" y="5184"/>
                  </a:moveTo>
                  <a:lnTo>
                    <a:pt x="0" y="5088"/>
                  </a:lnTo>
                  <a:lnTo>
                    <a:pt x="32" y="5088"/>
                  </a:lnTo>
                  <a:lnTo>
                    <a:pt x="32" y="5184"/>
                  </a:lnTo>
                  <a:lnTo>
                    <a:pt x="0" y="5184"/>
                  </a:lnTo>
                  <a:close/>
                  <a:moveTo>
                    <a:pt x="0" y="5056"/>
                  </a:moveTo>
                  <a:lnTo>
                    <a:pt x="0" y="4960"/>
                  </a:lnTo>
                  <a:lnTo>
                    <a:pt x="32" y="4960"/>
                  </a:lnTo>
                  <a:lnTo>
                    <a:pt x="32" y="5056"/>
                  </a:lnTo>
                  <a:lnTo>
                    <a:pt x="0" y="5056"/>
                  </a:lnTo>
                  <a:close/>
                  <a:moveTo>
                    <a:pt x="0" y="4928"/>
                  </a:moveTo>
                  <a:lnTo>
                    <a:pt x="0" y="4832"/>
                  </a:lnTo>
                  <a:lnTo>
                    <a:pt x="32" y="4832"/>
                  </a:lnTo>
                  <a:lnTo>
                    <a:pt x="32" y="4928"/>
                  </a:lnTo>
                  <a:lnTo>
                    <a:pt x="0" y="4928"/>
                  </a:lnTo>
                  <a:close/>
                  <a:moveTo>
                    <a:pt x="0" y="4800"/>
                  </a:moveTo>
                  <a:lnTo>
                    <a:pt x="0" y="4704"/>
                  </a:lnTo>
                  <a:lnTo>
                    <a:pt x="32" y="4704"/>
                  </a:lnTo>
                  <a:lnTo>
                    <a:pt x="32" y="4800"/>
                  </a:lnTo>
                  <a:lnTo>
                    <a:pt x="0" y="4800"/>
                  </a:lnTo>
                  <a:close/>
                  <a:moveTo>
                    <a:pt x="0" y="4672"/>
                  </a:moveTo>
                  <a:lnTo>
                    <a:pt x="0" y="4576"/>
                  </a:lnTo>
                  <a:lnTo>
                    <a:pt x="32" y="4576"/>
                  </a:lnTo>
                  <a:lnTo>
                    <a:pt x="32" y="4672"/>
                  </a:lnTo>
                  <a:lnTo>
                    <a:pt x="0" y="4672"/>
                  </a:lnTo>
                  <a:close/>
                  <a:moveTo>
                    <a:pt x="0" y="4544"/>
                  </a:moveTo>
                  <a:lnTo>
                    <a:pt x="0" y="4448"/>
                  </a:lnTo>
                  <a:lnTo>
                    <a:pt x="32" y="4448"/>
                  </a:lnTo>
                  <a:lnTo>
                    <a:pt x="32" y="4544"/>
                  </a:lnTo>
                  <a:lnTo>
                    <a:pt x="0" y="4544"/>
                  </a:lnTo>
                  <a:close/>
                  <a:moveTo>
                    <a:pt x="0" y="4416"/>
                  </a:moveTo>
                  <a:lnTo>
                    <a:pt x="0" y="4320"/>
                  </a:lnTo>
                  <a:lnTo>
                    <a:pt x="32" y="4320"/>
                  </a:lnTo>
                  <a:lnTo>
                    <a:pt x="32" y="4416"/>
                  </a:lnTo>
                  <a:lnTo>
                    <a:pt x="0" y="4416"/>
                  </a:lnTo>
                  <a:close/>
                  <a:moveTo>
                    <a:pt x="0" y="4288"/>
                  </a:moveTo>
                  <a:lnTo>
                    <a:pt x="0" y="4192"/>
                  </a:lnTo>
                  <a:lnTo>
                    <a:pt x="32" y="4192"/>
                  </a:lnTo>
                  <a:lnTo>
                    <a:pt x="32" y="4288"/>
                  </a:lnTo>
                  <a:lnTo>
                    <a:pt x="0" y="4288"/>
                  </a:lnTo>
                  <a:close/>
                  <a:moveTo>
                    <a:pt x="0" y="4160"/>
                  </a:moveTo>
                  <a:lnTo>
                    <a:pt x="0" y="4064"/>
                  </a:lnTo>
                  <a:lnTo>
                    <a:pt x="32" y="4064"/>
                  </a:lnTo>
                  <a:lnTo>
                    <a:pt x="32" y="4160"/>
                  </a:lnTo>
                  <a:lnTo>
                    <a:pt x="0" y="4160"/>
                  </a:lnTo>
                  <a:close/>
                  <a:moveTo>
                    <a:pt x="0" y="4032"/>
                  </a:moveTo>
                  <a:lnTo>
                    <a:pt x="0" y="3936"/>
                  </a:lnTo>
                  <a:lnTo>
                    <a:pt x="32" y="3936"/>
                  </a:lnTo>
                  <a:lnTo>
                    <a:pt x="32" y="4032"/>
                  </a:lnTo>
                  <a:lnTo>
                    <a:pt x="0" y="4032"/>
                  </a:lnTo>
                  <a:close/>
                  <a:moveTo>
                    <a:pt x="0" y="3904"/>
                  </a:moveTo>
                  <a:lnTo>
                    <a:pt x="0" y="3808"/>
                  </a:lnTo>
                  <a:lnTo>
                    <a:pt x="32" y="3808"/>
                  </a:lnTo>
                  <a:lnTo>
                    <a:pt x="32" y="3904"/>
                  </a:lnTo>
                  <a:lnTo>
                    <a:pt x="0" y="3904"/>
                  </a:lnTo>
                  <a:close/>
                  <a:moveTo>
                    <a:pt x="0" y="3776"/>
                  </a:moveTo>
                  <a:lnTo>
                    <a:pt x="0" y="3680"/>
                  </a:lnTo>
                  <a:lnTo>
                    <a:pt x="32" y="3680"/>
                  </a:lnTo>
                  <a:lnTo>
                    <a:pt x="32" y="3776"/>
                  </a:lnTo>
                  <a:lnTo>
                    <a:pt x="0" y="3776"/>
                  </a:lnTo>
                  <a:close/>
                  <a:moveTo>
                    <a:pt x="0" y="3648"/>
                  </a:moveTo>
                  <a:lnTo>
                    <a:pt x="0" y="3552"/>
                  </a:lnTo>
                  <a:lnTo>
                    <a:pt x="32" y="3552"/>
                  </a:lnTo>
                  <a:lnTo>
                    <a:pt x="32" y="3648"/>
                  </a:lnTo>
                  <a:lnTo>
                    <a:pt x="0" y="3648"/>
                  </a:lnTo>
                  <a:close/>
                  <a:moveTo>
                    <a:pt x="0" y="3520"/>
                  </a:moveTo>
                  <a:lnTo>
                    <a:pt x="0" y="3424"/>
                  </a:lnTo>
                  <a:lnTo>
                    <a:pt x="32" y="3424"/>
                  </a:lnTo>
                  <a:lnTo>
                    <a:pt x="32" y="3520"/>
                  </a:lnTo>
                  <a:lnTo>
                    <a:pt x="0" y="3520"/>
                  </a:lnTo>
                  <a:close/>
                  <a:moveTo>
                    <a:pt x="0" y="3392"/>
                  </a:moveTo>
                  <a:lnTo>
                    <a:pt x="0" y="3296"/>
                  </a:lnTo>
                  <a:lnTo>
                    <a:pt x="32" y="3296"/>
                  </a:lnTo>
                  <a:lnTo>
                    <a:pt x="32" y="3392"/>
                  </a:lnTo>
                  <a:lnTo>
                    <a:pt x="0" y="3392"/>
                  </a:lnTo>
                  <a:close/>
                  <a:moveTo>
                    <a:pt x="0" y="3264"/>
                  </a:moveTo>
                  <a:lnTo>
                    <a:pt x="0" y="3168"/>
                  </a:lnTo>
                  <a:lnTo>
                    <a:pt x="32" y="3168"/>
                  </a:lnTo>
                  <a:lnTo>
                    <a:pt x="32" y="3264"/>
                  </a:lnTo>
                  <a:lnTo>
                    <a:pt x="0" y="3264"/>
                  </a:lnTo>
                  <a:close/>
                  <a:moveTo>
                    <a:pt x="0" y="3136"/>
                  </a:moveTo>
                  <a:lnTo>
                    <a:pt x="0" y="3040"/>
                  </a:lnTo>
                  <a:lnTo>
                    <a:pt x="32" y="3040"/>
                  </a:lnTo>
                  <a:lnTo>
                    <a:pt x="32" y="3136"/>
                  </a:lnTo>
                  <a:lnTo>
                    <a:pt x="0" y="3136"/>
                  </a:lnTo>
                  <a:close/>
                  <a:moveTo>
                    <a:pt x="0" y="3008"/>
                  </a:moveTo>
                  <a:lnTo>
                    <a:pt x="0" y="2912"/>
                  </a:lnTo>
                  <a:lnTo>
                    <a:pt x="32" y="2912"/>
                  </a:lnTo>
                  <a:lnTo>
                    <a:pt x="32" y="3008"/>
                  </a:lnTo>
                  <a:lnTo>
                    <a:pt x="0" y="3008"/>
                  </a:lnTo>
                  <a:close/>
                  <a:moveTo>
                    <a:pt x="0" y="2880"/>
                  </a:moveTo>
                  <a:lnTo>
                    <a:pt x="0" y="2784"/>
                  </a:lnTo>
                  <a:lnTo>
                    <a:pt x="32" y="2784"/>
                  </a:lnTo>
                  <a:lnTo>
                    <a:pt x="32" y="2880"/>
                  </a:lnTo>
                  <a:lnTo>
                    <a:pt x="0" y="2880"/>
                  </a:lnTo>
                  <a:close/>
                  <a:moveTo>
                    <a:pt x="0" y="2752"/>
                  </a:moveTo>
                  <a:lnTo>
                    <a:pt x="0" y="2656"/>
                  </a:lnTo>
                  <a:lnTo>
                    <a:pt x="32" y="2656"/>
                  </a:lnTo>
                  <a:lnTo>
                    <a:pt x="32" y="2752"/>
                  </a:lnTo>
                  <a:lnTo>
                    <a:pt x="0" y="2752"/>
                  </a:lnTo>
                  <a:close/>
                  <a:moveTo>
                    <a:pt x="0" y="2624"/>
                  </a:moveTo>
                  <a:lnTo>
                    <a:pt x="0" y="2528"/>
                  </a:lnTo>
                  <a:lnTo>
                    <a:pt x="32" y="2528"/>
                  </a:lnTo>
                  <a:lnTo>
                    <a:pt x="32" y="2624"/>
                  </a:lnTo>
                  <a:lnTo>
                    <a:pt x="0" y="2624"/>
                  </a:lnTo>
                  <a:close/>
                  <a:moveTo>
                    <a:pt x="0" y="2496"/>
                  </a:moveTo>
                  <a:lnTo>
                    <a:pt x="0" y="2400"/>
                  </a:lnTo>
                  <a:lnTo>
                    <a:pt x="32" y="2400"/>
                  </a:lnTo>
                  <a:lnTo>
                    <a:pt x="32" y="2496"/>
                  </a:lnTo>
                  <a:lnTo>
                    <a:pt x="0" y="2496"/>
                  </a:lnTo>
                  <a:close/>
                  <a:moveTo>
                    <a:pt x="0" y="2368"/>
                  </a:moveTo>
                  <a:lnTo>
                    <a:pt x="0" y="2272"/>
                  </a:lnTo>
                  <a:lnTo>
                    <a:pt x="32" y="2272"/>
                  </a:lnTo>
                  <a:lnTo>
                    <a:pt x="32" y="2368"/>
                  </a:lnTo>
                  <a:lnTo>
                    <a:pt x="0" y="2368"/>
                  </a:lnTo>
                  <a:close/>
                  <a:moveTo>
                    <a:pt x="0" y="2240"/>
                  </a:moveTo>
                  <a:lnTo>
                    <a:pt x="0" y="2144"/>
                  </a:lnTo>
                  <a:lnTo>
                    <a:pt x="32" y="2144"/>
                  </a:lnTo>
                  <a:lnTo>
                    <a:pt x="32" y="2240"/>
                  </a:lnTo>
                  <a:lnTo>
                    <a:pt x="0" y="2240"/>
                  </a:lnTo>
                  <a:close/>
                  <a:moveTo>
                    <a:pt x="0" y="2112"/>
                  </a:moveTo>
                  <a:lnTo>
                    <a:pt x="0" y="2016"/>
                  </a:lnTo>
                  <a:lnTo>
                    <a:pt x="32" y="2016"/>
                  </a:lnTo>
                  <a:lnTo>
                    <a:pt x="32" y="2112"/>
                  </a:lnTo>
                  <a:lnTo>
                    <a:pt x="0" y="2112"/>
                  </a:lnTo>
                  <a:close/>
                  <a:moveTo>
                    <a:pt x="0" y="1984"/>
                  </a:moveTo>
                  <a:lnTo>
                    <a:pt x="0" y="1888"/>
                  </a:lnTo>
                  <a:lnTo>
                    <a:pt x="32" y="1888"/>
                  </a:lnTo>
                  <a:lnTo>
                    <a:pt x="32" y="1984"/>
                  </a:lnTo>
                  <a:lnTo>
                    <a:pt x="0" y="1984"/>
                  </a:lnTo>
                  <a:close/>
                  <a:moveTo>
                    <a:pt x="0" y="1856"/>
                  </a:moveTo>
                  <a:lnTo>
                    <a:pt x="0" y="1760"/>
                  </a:lnTo>
                  <a:lnTo>
                    <a:pt x="32" y="1760"/>
                  </a:lnTo>
                  <a:lnTo>
                    <a:pt x="32" y="1856"/>
                  </a:lnTo>
                  <a:lnTo>
                    <a:pt x="0" y="1856"/>
                  </a:lnTo>
                  <a:close/>
                  <a:moveTo>
                    <a:pt x="0" y="1728"/>
                  </a:moveTo>
                  <a:lnTo>
                    <a:pt x="0" y="1632"/>
                  </a:lnTo>
                  <a:lnTo>
                    <a:pt x="32" y="1632"/>
                  </a:lnTo>
                  <a:lnTo>
                    <a:pt x="32" y="1728"/>
                  </a:lnTo>
                  <a:lnTo>
                    <a:pt x="0" y="1728"/>
                  </a:lnTo>
                  <a:close/>
                  <a:moveTo>
                    <a:pt x="0" y="1600"/>
                  </a:moveTo>
                  <a:lnTo>
                    <a:pt x="0" y="1504"/>
                  </a:lnTo>
                  <a:lnTo>
                    <a:pt x="32" y="1504"/>
                  </a:lnTo>
                  <a:lnTo>
                    <a:pt x="32" y="1600"/>
                  </a:lnTo>
                  <a:lnTo>
                    <a:pt x="0" y="1600"/>
                  </a:lnTo>
                  <a:close/>
                  <a:moveTo>
                    <a:pt x="0" y="1472"/>
                  </a:moveTo>
                  <a:lnTo>
                    <a:pt x="0" y="1376"/>
                  </a:lnTo>
                  <a:lnTo>
                    <a:pt x="32" y="1376"/>
                  </a:lnTo>
                  <a:lnTo>
                    <a:pt x="32" y="1472"/>
                  </a:lnTo>
                  <a:lnTo>
                    <a:pt x="0" y="1472"/>
                  </a:lnTo>
                  <a:close/>
                  <a:moveTo>
                    <a:pt x="0" y="1344"/>
                  </a:moveTo>
                  <a:lnTo>
                    <a:pt x="0" y="1248"/>
                  </a:lnTo>
                  <a:lnTo>
                    <a:pt x="32" y="1248"/>
                  </a:lnTo>
                  <a:lnTo>
                    <a:pt x="32" y="1344"/>
                  </a:lnTo>
                  <a:lnTo>
                    <a:pt x="0" y="1344"/>
                  </a:lnTo>
                  <a:close/>
                  <a:moveTo>
                    <a:pt x="0" y="1216"/>
                  </a:moveTo>
                  <a:lnTo>
                    <a:pt x="0" y="1120"/>
                  </a:lnTo>
                  <a:lnTo>
                    <a:pt x="32" y="1120"/>
                  </a:lnTo>
                  <a:lnTo>
                    <a:pt x="32" y="1216"/>
                  </a:lnTo>
                  <a:lnTo>
                    <a:pt x="0" y="1216"/>
                  </a:lnTo>
                  <a:close/>
                  <a:moveTo>
                    <a:pt x="0" y="1088"/>
                  </a:moveTo>
                  <a:lnTo>
                    <a:pt x="0" y="992"/>
                  </a:lnTo>
                  <a:lnTo>
                    <a:pt x="32" y="992"/>
                  </a:lnTo>
                  <a:lnTo>
                    <a:pt x="32" y="1088"/>
                  </a:lnTo>
                  <a:lnTo>
                    <a:pt x="0" y="1088"/>
                  </a:lnTo>
                  <a:close/>
                  <a:moveTo>
                    <a:pt x="0" y="960"/>
                  </a:moveTo>
                  <a:lnTo>
                    <a:pt x="0" y="864"/>
                  </a:lnTo>
                  <a:lnTo>
                    <a:pt x="32" y="864"/>
                  </a:lnTo>
                  <a:lnTo>
                    <a:pt x="32" y="960"/>
                  </a:lnTo>
                  <a:lnTo>
                    <a:pt x="0" y="960"/>
                  </a:lnTo>
                  <a:close/>
                  <a:moveTo>
                    <a:pt x="0" y="832"/>
                  </a:moveTo>
                  <a:lnTo>
                    <a:pt x="0" y="736"/>
                  </a:lnTo>
                  <a:lnTo>
                    <a:pt x="32" y="736"/>
                  </a:lnTo>
                  <a:lnTo>
                    <a:pt x="32" y="832"/>
                  </a:lnTo>
                  <a:lnTo>
                    <a:pt x="0" y="832"/>
                  </a:lnTo>
                  <a:close/>
                  <a:moveTo>
                    <a:pt x="0" y="704"/>
                  </a:moveTo>
                  <a:lnTo>
                    <a:pt x="0" y="608"/>
                  </a:lnTo>
                  <a:lnTo>
                    <a:pt x="32" y="608"/>
                  </a:lnTo>
                  <a:lnTo>
                    <a:pt x="32" y="704"/>
                  </a:lnTo>
                  <a:lnTo>
                    <a:pt x="0" y="704"/>
                  </a:lnTo>
                  <a:close/>
                  <a:moveTo>
                    <a:pt x="0" y="576"/>
                  </a:moveTo>
                  <a:lnTo>
                    <a:pt x="0" y="480"/>
                  </a:lnTo>
                  <a:lnTo>
                    <a:pt x="32" y="480"/>
                  </a:lnTo>
                  <a:lnTo>
                    <a:pt x="32" y="576"/>
                  </a:lnTo>
                  <a:lnTo>
                    <a:pt x="0" y="576"/>
                  </a:lnTo>
                  <a:close/>
                  <a:moveTo>
                    <a:pt x="0" y="448"/>
                  </a:moveTo>
                  <a:lnTo>
                    <a:pt x="0" y="352"/>
                  </a:lnTo>
                  <a:lnTo>
                    <a:pt x="32" y="352"/>
                  </a:lnTo>
                  <a:lnTo>
                    <a:pt x="32" y="448"/>
                  </a:lnTo>
                  <a:lnTo>
                    <a:pt x="0" y="448"/>
                  </a:lnTo>
                  <a:close/>
                  <a:moveTo>
                    <a:pt x="0" y="320"/>
                  </a:moveTo>
                  <a:lnTo>
                    <a:pt x="0" y="224"/>
                  </a:lnTo>
                  <a:lnTo>
                    <a:pt x="32" y="224"/>
                  </a:lnTo>
                  <a:lnTo>
                    <a:pt x="32" y="320"/>
                  </a:lnTo>
                  <a:lnTo>
                    <a:pt x="0" y="320"/>
                  </a:lnTo>
                  <a:close/>
                  <a:moveTo>
                    <a:pt x="0" y="192"/>
                  </a:moveTo>
                  <a:lnTo>
                    <a:pt x="0" y="96"/>
                  </a:lnTo>
                  <a:lnTo>
                    <a:pt x="32" y="96"/>
                  </a:lnTo>
                  <a:lnTo>
                    <a:pt x="32" y="192"/>
                  </a:lnTo>
                  <a:lnTo>
                    <a:pt x="0" y="192"/>
                  </a:lnTo>
                  <a:close/>
                  <a:moveTo>
                    <a:pt x="0" y="64"/>
                  </a:moveTo>
                  <a:lnTo>
                    <a:pt x="0" y="16"/>
                  </a:lnTo>
                  <a:cubicBezTo>
                    <a:pt x="0" y="8"/>
                    <a:pt x="8" y="0"/>
                    <a:pt x="16" y="0"/>
                  </a:cubicBezTo>
                  <a:lnTo>
                    <a:pt x="64" y="0"/>
                  </a:lnTo>
                  <a:lnTo>
                    <a:pt x="64" y="32"/>
                  </a:lnTo>
                  <a:lnTo>
                    <a:pt x="16" y="32"/>
                  </a:lnTo>
                  <a:lnTo>
                    <a:pt x="32" y="16"/>
                  </a:lnTo>
                  <a:lnTo>
                    <a:pt x="32" y="64"/>
                  </a:lnTo>
                  <a:lnTo>
                    <a:pt x="0" y="64"/>
                  </a:lnTo>
                  <a:close/>
                  <a:moveTo>
                    <a:pt x="96" y="0"/>
                  </a:moveTo>
                  <a:lnTo>
                    <a:pt x="192" y="0"/>
                  </a:lnTo>
                  <a:lnTo>
                    <a:pt x="192" y="32"/>
                  </a:lnTo>
                  <a:lnTo>
                    <a:pt x="96" y="32"/>
                  </a:lnTo>
                  <a:lnTo>
                    <a:pt x="96" y="0"/>
                  </a:lnTo>
                  <a:close/>
                  <a:moveTo>
                    <a:pt x="224" y="0"/>
                  </a:moveTo>
                  <a:lnTo>
                    <a:pt x="232" y="0"/>
                  </a:lnTo>
                  <a:lnTo>
                    <a:pt x="320" y="0"/>
                  </a:lnTo>
                  <a:lnTo>
                    <a:pt x="320" y="32"/>
                  </a:lnTo>
                  <a:lnTo>
                    <a:pt x="232" y="32"/>
                  </a:lnTo>
                  <a:lnTo>
                    <a:pt x="224" y="32"/>
                  </a:lnTo>
                  <a:lnTo>
                    <a:pt x="224" y="0"/>
                  </a:lnTo>
                  <a:close/>
                  <a:moveTo>
                    <a:pt x="352" y="0"/>
                  </a:moveTo>
                  <a:lnTo>
                    <a:pt x="444" y="0"/>
                  </a:lnTo>
                  <a:lnTo>
                    <a:pt x="448" y="0"/>
                  </a:lnTo>
                  <a:lnTo>
                    <a:pt x="448" y="32"/>
                  </a:lnTo>
                  <a:lnTo>
                    <a:pt x="444" y="32"/>
                  </a:lnTo>
                  <a:lnTo>
                    <a:pt x="352" y="32"/>
                  </a:lnTo>
                  <a:lnTo>
                    <a:pt x="352" y="0"/>
                  </a:lnTo>
                  <a:close/>
                  <a:moveTo>
                    <a:pt x="480" y="0"/>
                  </a:moveTo>
                  <a:lnTo>
                    <a:pt x="576" y="0"/>
                  </a:lnTo>
                  <a:lnTo>
                    <a:pt x="576" y="32"/>
                  </a:lnTo>
                  <a:lnTo>
                    <a:pt x="480" y="32"/>
                  </a:lnTo>
                  <a:lnTo>
                    <a:pt x="480" y="0"/>
                  </a:lnTo>
                  <a:close/>
                  <a:moveTo>
                    <a:pt x="608" y="0"/>
                  </a:moveTo>
                  <a:lnTo>
                    <a:pt x="660" y="0"/>
                  </a:lnTo>
                  <a:lnTo>
                    <a:pt x="704" y="0"/>
                  </a:lnTo>
                  <a:lnTo>
                    <a:pt x="704" y="32"/>
                  </a:lnTo>
                  <a:lnTo>
                    <a:pt x="660" y="32"/>
                  </a:lnTo>
                  <a:lnTo>
                    <a:pt x="608" y="32"/>
                  </a:lnTo>
                  <a:lnTo>
                    <a:pt x="608" y="0"/>
                  </a:lnTo>
                  <a:close/>
                  <a:moveTo>
                    <a:pt x="736" y="0"/>
                  </a:moveTo>
                  <a:lnTo>
                    <a:pt x="832" y="0"/>
                  </a:lnTo>
                  <a:lnTo>
                    <a:pt x="832" y="32"/>
                  </a:lnTo>
                  <a:lnTo>
                    <a:pt x="736" y="32"/>
                  </a:lnTo>
                  <a:lnTo>
                    <a:pt x="736" y="0"/>
                  </a:lnTo>
                  <a:close/>
                  <a:moveTo>
                    <a:pt x="864" y="0"/>
                  </a:moveTo>
                  <a:lnTo>
                    <a:pt x="872" y="0"/>
                  </a:lnTo>
                  <a:lnTo>
                    <a:pt x="960" y="0"/>
                  </a:lnTo>
                  <a:lnTo>
                    <a:pt x="960" y="32"/>
                  </a:lnTo>
                  <a:lnTo>
                    <a:pt x="872" y="32"/>
                  </a:lnTo>
                  <a:lnTo>
                    <a:pt x="864" y="32"/>
                  </a:lnTo>
                  <a:lnTo>
                    <a:pt x="864" y="0"/>
                  </a:lnTo>
                  <a:close/>
                  <a:moveTo>
                    <a:pt x="992" y="0"/>
                  </a:moveTo>
                  <a:lnTo>
                    <a:pt x="1088" y="0"/>
                  </a:lnTo>
                  <a:lnTo>
                    <a:pt x="1088" y="0"/>
                  </a:lnTo>
                  <a:lnTo>
                    <a:pt x="1088" y="32"/>
                  </a:lnTo>
                  <a:lnTo>
                    <a:pt x="1088" y="32"/>
                  </a:lnTo>
                  <a:lnTo>
                    <a:pt x="992" y="32"/>
                  </a:lnTo>
                  <a:lnTo>
                    <a:pt x="992" y="0"/>
                  </a:lnTo>
                  <a:close/>
                  <a:moveTo>
                    <a:pt x="1120" y="0"/>
                  </a:moveTo>
                  <a:lnTo>
                    <a:pt x="1216" y="0"/>
                  </a:lnTo>
                  <a:lnTo>
                    <a:pt x="1216" y="32"/>
                  </a:lnTo>
                  <a:lnTo>
                    <a:pt x="1120" y="32"/>
                  </a:lnTo>
                  <a:lnTo>
                    <a:pt x="1120" y="0"/>
                  </a:lnTo>
                  <a:close/>
                  <a:moveTo>
                    <a:pt x="1248" y="0"/>
                  </a:moveTo>
                  <a:lnTo>
                    <a:pt x="1300" y="0"/>
                  </a:lnTo>
                  <a:lnTo>
                    <a:pt x="1344" y="0"/>
                  </a:lnTo>
                  <a:lnTo>
                    <a:pt x="1344" y="32"/>
                  </a:lnTo>
                  <a:lnTo>
                    <a:pt x="1300" y="32"/>
                  </a:lnTo>
                  <a:lnTo>
                    <a:pt x="1248" y="32"/>
                  </a:lnTo>
                  <a:lnTo>
                    <a:pt x="1248" y="0"/>
                  </a:lnTo>
                  <a:close/>
                  <a:moveTo>
                    <a:pt x="1376" y="0"/>
                  </a:moveTo>
                  <a:lnTo>
                    <a:pt x="1472" y="0"/>
                  </a:lnTo>
                  <a:lnTo>
                    <a:pt x="1472" y="32"/>
                  </a:lnTo>
                  <a:lnTo>
                    <a:pt x="1376" y="32"/>
                  </a:lnTo>
                  <a:lnTo>
                    <a:pt x="1376" y="0"/>
                  </a:lnTo>
                  <a:close/>
                  <a:moveTo>
                    <a:pt x="1504" y="0"/>
                  </a:moveTo>
                  <a:lnTo>
                    <a:pt x="1516" y="0"/>
                  </a:lnTo>
                  <a:lnTo>
                    <a:pt x="1600" y="0"/>
                  </a:lnTo>
                  <a:lnTo>
                    <a:pt x="1600" y="32"/>
                  </a:lnTo>
                  <a:lnTo>
                    <a:pt x="1516" y="32"/>
                  </a:lnTo>
                  <a:lnTo>
                    <a:pt x="1504" y="32"/>
                  </a:lnTo>
                  <a:lnTo>
                    <a:pt x="1504" y="0"/>
                  </a:lnTo>
                  <a:close/>
                  <a:moveTo>
                    <a:pt x="1632" y="0"/>
                  </a:moveTo>
                  <a:lnTo>
                    <a:pt x="1728" y="0"/>
                  </a:lnTo>
                  <a:lnTo>
                    <a:pt x="1728" y="0"/>
                  </a:lnTo>
                  <a:lnTo>
                    <a:pt x="1728" y="32"/>
                  </a:lnTo>
                  <a:lnTo>
                    <a:pt x="1728" y="32"/>
                  </a:lnTo>
                  <a:lnTo>
                    <a:pt x="1632" y="32"/>
                  </a:lnTo>
                  <a:lnTo>
                    <a:pt x="1632" y="0"/>
                  </a:lnTo>
                  <a:close/>
                  <a:moveTo>
                    <a:pt x="1760" y="0"/>
                  </a:moveTo>
                  <a:lnTo>
                    <a:pt x="1856" y="0"/>
                  </a:lnTo>
                  <a:lnTo>
                    <a:pt x="1856" y="32"/>
                  </a:lnTo>
                  <a:lnTo>
                    <a:pt x="1760" y="32"/>
                  </a:lnTo>
                  <a:lnTo>
                    <a:pt x="1760" y="0"/>
                  </a:lnTo>
                  <a:close/>
                  <a:moveTo>
                    <a:pt x="1888" y="0"/>
                  </a:moveTo>
                  <a:lnTo>
                    <a:pt x="1944" y="0"/>
                  </a:lnTo>
                  <a:lnTo>
                    <a:pt x="1984" y="0"/>
                  </a:lnTo>
                  <a:lnTo>
                    <a:pt x="1984" y="32"/>
                  </a:lnTo>
                  <a:lnTo>
                    <a:pt x="1944" y="32"/>
                  </a:lnTo>
                  <a:lnTo>
                    <a:pt x="1888" y="32"/>
                  </a:lnTo>
                  <a:lnTo>
                    <a:pt x="1888" y="0"/>
                  </a:lnTo>
                  <a:close/>
                  <a:moveTo>
                    <a:pt x="2016" y="0"/>
                  </a:moveTo>
                  <a:lnTo>
                    <a:pt x="2112" y="0"/>
                  </a:lnTo>
                  <a:lnTo>
                    <a:pt x="2112" y="32"/>
                  </a:lnTo>
                  <a:lnTo>
                    <a:pt x="2016" y="32"/>
                  </a:lnTo>
                  <a:lnTo>
                    <a:pt x="2016" y="0"/>
                  </a:lnTo>
                  <a:close/>
                  <a:moveTo>
                    <a:pt x="2144" y="0"/>
                  </a:moveTo>
                  <a:lnTo>
                    <a:pt x="2156" y="0"/>
                  </a:lnTo>
                  <a:lnTo>
                    <a:pt x="2240" y="0"/>
                  </a:lnTo>
                  <a:lnTo>
                    <a:pt x="2240" y="32"/>
                  </a:lnTo>
                  <a:lnTo>
                    <a:pt x="2156" y="32"/>
                  </a:lnTo>
                  <a:lnTo>
                    <a:pt x="2144" y="32"/>
                  </a:lnTo>
                  <a:lnTo>
                    <a:pt x="2144" y="0"/>
                  </a:lnTo>
                  <a:close/>
                  <a:moveTo>
                    <a:pt x="2272" y="0"/>
                  </a:moveTo>
                  <a:lnTo>
                    <a:pt x="2368" y="0"/>
                  </a:lnTo>
                  <a:lnTo>
                    <a:pt x="2368" y="32"/>
                  </a:lnTo>
                  <a:lnTo>
                    <a:pt x="2272" y="32"/>
                  </a:lnTo>
                  <a:lnTo>
                    <a:pt x="2272" y="0"/>
                  </a:lnTo>
                  <a:close/>
                  <a:moveTo>
                    <a:pt x="2400" y="0"/>
                  </a:moveTo>
                  <a:lnTo>
                    <a:pt x="2496" y="0"/>
                  </a:lnTo>
                  <a:lnTo>
                    <a:pt x="2496" y="32"/>
                  </a:lnTo>
                  <a:lnTo>
                    <a:pt x="2400" y="32"/>
                  </a:lnTo>
                  <a:lnTo>
                    <a:pt x="2400" y="0"/>
                  </a:lnTo>
                  <a:close/>
                  <a:moveTo>
                    <a:pt x="2528" y="0"/>
                  </a:moveTo>
                  <a:lnTo>
                    <a:pt x="2584" y="0"/>
                  </a:lnTo>
                  <a:lnTo>
                    <a:pt x="2624" y="0"/>
                  </a:lnTo>
                  <a:lnTo>
                    <a:pt x="2624" y="32"/>
                  </a:lnTo>
                  <a:lnTo>
                    <a:pt x="2584" y="32"/>
                  </a:lnTo>
                  <a:lnTo>
                    <a:pt x="2528" y="32"/>
                  </a:lnTo>
                  <a:lnTo>
                    <a:pt x="2528" y="0"/>
                  </a:lnTo>
                  <a:close/>
                  <a:moveTo>
                    <a:pt x="2656" y="0"/>
                  </a:moveTo>
                  <a:lnTo>
                    <a:pt x="2752" y="0"/>
                  </a:lnTo>
                  <a:lnTo>
                    <a:pt x="2752" y="32"/>
                  </a:lnTo>
                  <a:lnTo>
                    <a:pt x="2656" y="32"/>
                  </a:lnTo>
                  <a:lnTo>
                    <a:pt x="2656" y="0"/>
                  </a:lnTo>
                  <a:close/>
                  <a:moveTo>
                    <a:pt x="2784" y="0"/>
                  </a:moveTo>
                  <a:lnTo>
                    <a:pt x="2800" y="0"/>
                  </a:lnTo>
                  <a:lnTo>
                    <a:pt x="2880" y="0"/>
                  </a:lnTo>
                  <a:lnTo>
                    <a:pt x="2880" y="32"/>
                  </a:lnTo>
                  <a:lnTo>
                    <a:pt x="2800" y="32"/>
                  </a:lnTo>
                  <a:lnTo>
                    <a:pt x="2784" y="32"/>
                  </a:lnTo>
                  <a:lnTo>
                    <a:pt x="2784" y="0"/>
                  </a:lnTo>
                  <a:close/>
                  <a:moveTo>
                    <a:pt x="2912" y="0"/>
                  </a:moveTo>
                  <a:lnTo>
                    <a:pt x="3008" y="0"/>
                  </a:lnTo>
                  <a:lnTo>
                    <a:pt x="3008" y="32"/>
                  </a:lnTo>
                  <a:lnTo>
                    <a:pt x="2912" y="32"/>
                  </a:lnTo>
                  <a:lnTo>
                    <a:pt x="2912" y="0"/>
                  </a:lnTo>
                  <a:close/>
                  <a:moveTo>
                    <a:pt x="3040" y="0"/>
                  </a:moveTo>
                  <a:lnTo>
                    <a:pt x="3136" y="0"/>
                  </a:lnTo>
                  <a:lnTo>
                    <a:pt x="3136" y="32"/>
                  </a:lnTo>
                  <a:lnTo>
                    <a:pt x="3040" y="32"/>
                  </a:lnTo>
                  <a:lnTo>
                    <a:pt x="3040" y="0"/>
                  </a:lnTo>
                  <a:close/>
                  <a:moveTo>
                    <a:pt x="3168" y="0"/>
                  </a:moveTo>
                  <a:lnTo>
                    <a:pt x="3228" y="0"/>
                  </a:lnTo>
                  <a:lnTo>
                    <a:pt x="3264" y="0"/>
                  </a:lnTo>
                  <a:lnTo>
                    <a:pt x="3264" y="32"/>
                  </a:lnTo>
                  <a:lnTo>
                    <a:pt x="3228" y="32"/>
                  </a:lnTo>
                  <a:lnTo>
                    <a:pt x="3168" y="32"/>
                  </a:lnTo>
                  <a:lnTo>
                    <a:pt x="3168" y="0"/>
                  </a:lnTo>
                  <a:close/>
                  <a:moveTo>
                    <a:pt x="3296" y="0"/>
                  </a:moveTo>
                  <a:lnTo>
                    <a:pt x="3392" y="0"/>
                  </a:lnTo>
                  <a:lnTo>
                    <a:pt x="3392" y="32"/>
                  </a:lnTo>
                  <a:lnTo>
                    <a:pt x="3296" y="32"/>
                  </a:lnTo>
                  <a:lnTo>
                    <a:pt x="3296" y="0"/>
                  </a:lnTo>
                  <a:close/>
                  <a:moveTo>
                    <a:pt x="3424" y="0"/>
                  </a:moveTo>
                  <a:lnTo>
                    <a:pt x="3440" y="0"/>
                  </a:lnTo>
                  <a:lnTo>
                    <a:pt x="3520" y="0"/>
                  </a:lnTo>
                  <a:lnTo>
                    <a:pt x="3520" y="32"/>
                  </a:lnTo>
                  <a:lnTo>
                    <a:pt x="3440" y="32"/>
                  </a:lnTo>
                  <a:lnTo>
                    <a:pt x="3424" y="32"/>
                  </a:lnTo>
                  <a:lnTo>
                    <a:pt x="3424" y="0"/>
                  </a:lnTo>
                  <a:close/>
                  <a:moveTo>
                    <a:pt x="3552" y="0"/>
                  </a:moveTo>
                  <a:lnTo>
                    <a:pt x="3648" y="0"/>
                  </a:lnTo>
                  <a:lnTo>
                    <a:pt x="3648" y="32"/>
                  </a:lnTo>
                  <a:lnTo>
                    <a:pt x="3552" y="32"/>
                  </a:lnTo>
                  <a:lnTo>
                    <a:pt x="3552" y="0"/>
                  </a:lnTo>
                  <a:close/>
                  <a:moveTo>
                    <a:pt x="3680" y="0"/>
                  </a:moveTo>
                  <a:lnTo>
                    <a:pt x="3776" y="0"/>
                  </a:lnTo>
                  <a:lnTo>
                    <a:pt x="3776" y="32"/>
                  </a:lnTo>
                  <a:lnTo>
                    <a:pt x="3680" y="32"/>
                  </a:lnTo>
                  <a:lnTo>
                    <a:pt x="3680" y="0"/>
                  </a:lnTo>
                  <a:close/>
                  <a:moveTo>
                    <a:pt x="3808" y="0"/>
                  </a:moveTo>
                  <a:lnTo>
                    <a:pt x="3868" y="0"/>
                  </a:lnTo>
                  <a:lnTo>
                    <a:pt x="3904" y="0"/>
                  </a:lnTo>
                  <a:lnTo>
                    <a:pt x="3904" y="32"/>
                  </a:lnTo>
                  <a:lnTo>
                    <a:pt x="3868" y="32"/>
                  </a:lnTo>
                  <a:lnTo>
                    <a:pt x="3808" y="32"/>
                  </a:lnTo>
                  <a:lnTo>
                    <a:pt x="3808" y="0"/>
                  </a:lnTo>
                  <a:close/>
                  <a:moveTo>
                    <a:pt x="3936" y="0"/>
                  </a:moveTo>
                  <a:lnTo>
                    <a:pt x="4032" y="0"/>
                  </a:lnTo>
                  <a:lnTo>
                    <a:pt x="4032" y="32"/>
                  </a:lnTo>
                  <a:lnTo>
                    <a:pt x="3936" y="32"/>
                  </a:lnTo>
                  <a:lnTo>
                    <a:pt x="3936" y="0"/>
                  </a:lnTo>
                  <a:close/>
                  <a:moveTo>
                    <a:pt x="4064" y="0"/>
                  </a:moveTo>
                  <a:lnTo>
                    <a:pt x="4084" y="0"/>
                  </a:lnTo>
                  <a:lnTo>
                    <a:pt x="4160" y="0"/>
                  </a:lnTo>
                  <a:lnTo>
                    <a:pt x="4160" y="32"/>
                  </a:lnTo>
                  <a:lnTo>
                    <a:pt x="4084" y="32"/>
                  </a:lnTo>
                  <a:lnTo>
                    <a:pt x="4064" y="32"/>
                  </a:lnTo>
                  <a:lnTo>
                    <a:pt x="4064" y="0"/>
                  </a:lnTo>
                  <a:close/>
                  <a:moveTo>
                    <a:pt x="4192" y="0"/>
                  </a:moveTo>
                  <a:lnTo>
                    <a:pt x="4288" y="0"/>
                  </a:lnTo>
                  <a:lnTo>
                    <a:pt x="4288" y="32"/>
                  </a:lnTo>
                  <a:lnTo>
                    <a:pt x="4192" y="32"/>
                  </a:lnTo>
                  <a:lnTo>
                    <a:pt x="4192" y="0"/>
                  </a:lnTo>
                  <a:close/>
                  <a:moveTo>
                    <a:pt x="4320" y="0"/>
                  </a:moveTo>
                  <a:lnTo>
                    <a:pt x="4416" y="0"/>
                  </a:lnTo>
                  <a:lnTo>
                    <a:pt x="4416" y="32"/>
                  </a:lnTo>
                  <a:lnTo>
                    <a:pt x="4320" y="32"/>
                  </a:lnTo>
                  <a:lnTo>
                    <a:pt x="4320" y="0"/>
                  </a:lnTo>
                  <a:close/>
                  <a:moveTo>
                    <a:pt x="4448" y="0"/>
                  </a:moveTo>
                  <a:lnTo>
                    <a:pt x="4512" y="0"/>
                  </a:lnTo>
                  <a:lnTo>
                    <a:pt x="4544" y="0"/>
                  </a:lnTo>
                  <a:lnTo>
                    <a:pt x="4544" y="32"/>
                  </a:lnTo>
                  <a:lnTo>
                    <a:pt x="4512" y="32"/>
                  </a:lnTo>
                  <a:lnTo>
                    <a:pt x="4448" y="32"/>
                  </a:lnTo>
                  <a:lnTo>
                    <a:pt x="4448" y="0"/>
                  </a:lnTo>
                  <a:close/>
                  <a:moveTo>
                    <a:pt x="4576" y="0"/>
                  </a:moveTo>
                  <a:lnTo>
                    <a:pt x="4672" y="0"/>
                  </a:lnTo>
                  <a:lnTo>
                    <a:pt x="4672" y="32"/>
                  </a:lnTo>
                  <a:lnTo>
                    <a:pt x="4576" y="32"/>
                  </a:lnTo>
                  <a:lnTo>
                    <a:pt x="4576" y="0"/>
                  </a:lnTo>
                  <a:close/>
                  <a:moveTo>
                    <a:pt x="4704" y="0"/>
                  </a:moveTo>
                  <a:lnTo>
                    <a:pt x="4724" y="0"/>
                  </a:lnTo>
                  <a:lnTo>
                    <a:pt x="4800" y="0"/>
                  </a:lnTo>
                  <a:lnTo>
                    <a:pt x="4800" y="32"/>
                  </a:lnTo>
                  <a:lnTo>
                    <a:pt x="4724" y="32"/>
                  </a:lnTo>
                  <a:lnTo>
                    <a:pt x="4704" y="32"/>
                  </a:lnTo>
                  <a:lnTo>
                    <a:pt x="4704" y="0"/>
                  </a:lnTo>
                  <a:close/>
                  <a:moveTo>
                    <a:pt x="4832" y="0"/>
                  </a:moveTo>
                  <a:lnTo>
                    <a:pt x="4928" y="0"/>
                  </a:lnTo>
                  <a:lnTo>
                    <a:pt x="4928" y="32"/>
                  </a:lnTo>
                  <a:lnTo>
                    <a:pt x="4832" y="32"/>
                  </a:lnTo>
                  <a:lnTo>
                    <a:pt x="4832" y="0"/>
                  </a:lnTo>
                  <a:close/>
                  <a:moveTo>
                    <a:pt x="4960" y="0"/>
                  </a:moveTo>
                  <a:lnTo>
                    <a:pt x="5056" y="0"/>
                  </a:lnTo>
                  <a:lnTo>
                    <a:pt x="5056" y="32"/>
                  </a:lnTo>
                  <a:lnTo>
                    <a:pt x="4960" y="32"/>
                  </a:lnTo>
                  <a:lnTo>
                    <a:pt x="4960" y="0"/>
                  </a:lnTo>
                  <a:close/>
                  <a:moveTo>
                    <a:pt x="5088" y="0"/>
                  </a:moveTo>
                  <a:lnTo>
                    <a:pt x="5152" y="0"/>
                  </a:lnTo>
                  <a:lnTo>
                    <a:pt x="5184" y="0"/>
                  </a:lnTo>
                  <a:lnTo>
                    <a:pt x="5184" y="32"/>
                  </a:lnTo>
                  <a:lnTo>
                    <a:pt x="5152" y="32"/>
                  </a:lnTo>
                  <a:lnTo>
                    <a:pt x="5088" y="32"/>
                  </a:lnTo>
                  <a:lnTo>
                    <a:pt x="5088" y="0"/>
                  </a:lnTo>
                  <a:close/>
                  <a:moveTo>
                    <a:pt x="5216" y="0"/>
                  </a:moveTo>
                  <a:lnTo>
                    <a:pt x="5312" y="0"/>
                  </a:lnTo>
                  <a:lnTo>
                    <a:pt x="5312" y="32"/>
                  </a:lnTo>
                  <a:lnTo>
                    <a:pt x="5216" y="32"/>
                  </a:lnTo>
                  <a:lnTo>
                    <a:pt x="5216" y="0"/>
                  </a:lnTo>
                  <a:close/>
                  <a:moveTo>
                    <a:pt x="5344" y="0"/>
                  </a:moveTo>
                  <a:lnTo>
                    <a:pt x="5368" y="0"/>
                  </a:lnTo>
                  <a:lnTo>
                    <a:pt x="5440" y="0"/>
                  </a:lnTo>
                  <a:lnTo>
                    <a:pt x="5440" y="32"/>
                  </a:lnTo>
                  <a:lnTo>
                    <a:pt x="5368" y="32"/>
                  </a:lnTo>
                  <a:lnTo>
                    <a:pt x="5344" y="32"/>
                  </a:lnTo>
                  <a:lnTo>
                    <a:pt x="5344" y="0"/>
                  </a:lnTo>
                  <a:close/>
                  <a:moveTo>
                    <a:pt x="5472" y="0"/>
                  </a:moveTo>
                  <a:lnTo>
                    <a:pt x="5568" y="0"/>
                  </a:lnTo>
                  <a:lnTo>
                    <a:pt x="5568" y="32"/>
                  </a:lnTo>
                  <a:lnTo>
                    <a:pt x="5472" y="32"/>
                  </a:lnTo>
                  <a:lnTo>
                    <a:pt x="5472" y="0"/>
                  </a:lnTo>
                  <a:close/>
                  <a:moveTo>
                    <a:pt x="5600" y="0"/>
                  </a:moveTo>
                  <a:lnTo>
                    <a:pt x="5696" y="0"/>
                  </a:lnTo>
                  <a:lnTo>
                    <a:pt x="5696" y="32"/>
                  </a:lnTo>
                  <a:lnTo>
                    <a:pt x="5600" y="32"/>
                  </a:lnTo>
                  <a:lnTo>
                    <a:pt x="5600" y="0"/>
                  </a:lnTo>
                  <a:close/>
                  <a:moveTo>
                    <a:pt x="5728" y="0"/>
                  </a:moveTo>
                  <a:lnTo>
                    <a:pt x="5796" y="0"/>
                  </a:lnTo>
                  <a:lnTo>
                    <a:pt x="5824" y="0"/>
                  </a:lnTo>
                  <a:lnTo>
                    <a:pt x="5824" y="32"/>
                  </a:lnTo>
                  <a:lnTo>
                    <a:pt x="5796" y="32"/>
                  </a:lnTo>
                  <a:lnTo>
                    <a:pt x="5728" y="32"/>
                  </a:lnTo>
                  <a:lnTo>
                    <a:pt x="5728" y="0"/>
                  </a:lnTo>
                  <a:close/>
                  <a:moveTo>
                    <a:pt x="5856" y="0"/>
                  </a:moveTo>
                  <a:lnTo>
                    <a:pt x="5952" y="0"/>
                  </a:lnTo>
                  <a:lnTo>
                    <a:pt x="5952" y="32"/>
                  </a:lnTo>
                  <a:lnTo>
                    <a:pt x="5856" y="32"/>
                  </a:lnTo>
                  <a:lnTo>
                    <a:pt x="5856" y="0"/>
                  </a:lnTo>
                  <a:close/>
                  <a:moveTo>
                    <a:pt x="5984" y="0"/>
                  </a:moveTo>
                  <a:lnTo>
                    <a:pt x="6008" y="0"/>
                  </a:lnTo>
                  <a:lnTo>
                    <a:pt x="6080" y="0"/>
                  </a:lnTo>
                  <a:lnTo>
                    <a:pt x="6080" y="32"/>
                  </a:lnTo>
                  <a:lnTo>
                    <a:pt x="6008" y="32"/>
                  </a:lnTo>
                  <a:lnTo>
                    <a:pt x="5984" y="32"/>
                  </a:lnTo>
                  <a:lnTo>
                    <a:pt x="5984" y="0"/>
                  </a:lnTo>
                  <a:close/>
                  <a:moveTo>
                    <a:pt x="6112" y="0"/>
                  </a:moveTo>
                  <a:lnTo>
                    <a:pt x="6208" y="0"/>
                  </a:lnTo>
                  <a:lnTo>
                    <a:pt x="6208" y="32"/>
                  </a:lnTo>
                  <a:lnTo>
                    <a:pt x="6112" y="32"/>
                  </a:lnTo>
                  <a:lnTo>
                    <a:pt x="6112" y="0"/>
                  </a:lnTo>
                  <a:close/>
                  <a:moveTo>
                    <a:pt x="6240" y="0"/>
                  </a:moveTo>
                  <a:lnTo>
                    <a:pt x="6336" y="0"/>
                  </a:lnTo>
                  <a:lnTo>
                    <a:pt x="6336" y="32"/>
                  </a:lnTo>
                  <a:lnTo>
                    <a:pt x="6240" y="32"/>
                  </a:lnTo>
                  <a:lnTo>
                    <a:pt x="6240" y="0"/>
                  </a:lnTo>
                  <a:close/>
                  <a:moveTo>
                    <a:pt x="6368" y="0"/>
                  </a:moveTo>
                  <a:lnTo>
                    <a:pt x="6436" y="0"/>
                  </a:lnTo>
                  <a:lnTo>
                    <a:pt x="6464" y="0"/>
                  </a:lnTo>
                  <a:lnTo>
                    <a:pt x="6464" y="32"/>
                  </a:lnTo>
                  <a:lnTo>
                    <a:pt x="6436" y="32"/>
                  </a:lnTo>
                  <a:lnTo>
                    <a:pt x="6368" y="32"/>
                  </a:lnTo>
                  <a:lnTo>
                    <a:pt x="6368" y="0"/>
                  </a:lnTo>
                  <a:close/>
                  <a:moveTo>
                    <a:pt x="6496" y="0"/>
                  </a:moveTo>
                  <a:lnTo>
                    <a:pt x="6592" y="0"/>
                  </a:lnTo>
                  <a:lnTo>
                    <a:pt x="6592" y="32"/>
                  </a:lnTo>
                  <a:lnTo>
                    <a:pt x="6496" y="32"/>
                  </a:lnTo>
                  <a:lnTo>
                    <a:pt x="6496" y="0"/>
                  </a:lnTo>
                  <a:close/>
                  <a:moveTo>
                    <a:pt x="6624" y="0"/>
                  </a:moveTo>
                  <a:lnTo>
                    <a:pt x="6652" y="0"/>
                  </a:lnTo>
                  <a:lnTo>
                    <a:pt x="6720" y="0"/>
                  </a:lnTo>
                  <a:lnTo>
                    <a:pt x="6720" y="32"/>
                  </a:lnTo>
                  <a:lnTo>
                    <a:pt x="6652" y="32"/>
                  </a:lnTo>
                  <a:lnTo>
                    <a:pt x="6624" y="32"/>
                  </a:lnTo>
                  <a:lnTo>
                    <a:pt x="6624" y="0"/>
                  </a:lnTo>
                  <a:close/>
                  <a:moveTo>
                    <a:pt x="6752" y="0"/>
                  </a:moveTo>
                  <a:lnTo>
                    <a:pt x="6848" y="0"/>
                  </a:lnTo>
                  <a:lnTo>
                    <a:pt x="6848" y="32"/>
                  </a:lnTo>
                  <a:lnTo>
                    <a:pt x="6752" y="32"/>
                  </a:lnTo>
                  <a:lnTo>
                    <a:pt x="6752" y="0"/>
                  </a:lnTo>
                  <a:close/>
                  <a:moveTo>
                    <a:pt x="6880" y="0"/>
                  </a:moveTo>
                  <a:lnTo>
                    <a:pt x="6976" y="0"/>
                  </a:lnTo>
                  <a:lnTo>
                    <a:pt x="6976" y="32"/>
                  </a:lnTo>
                  <a:lnTo>
                    <a:pt x="6880" y="32"/>
                  </a:lnTo>
                  <a:lnTo>
                    <a:pt x="6880" y="0"/>
                  </a:lnTo>
                  <a:close/>
                  <a:moveTo>
                    <a:pt x="7008" y="0"/>
                  </a:moveTo>
                  <a:lnTo>
                    <a:pt x="7080" y="0"/>
                  </a:lnTo>
                  <a:lnTo>
                    <a:pt x="7104" y="0"/>
                  </a:lnTo>
                  <a:lnTo>
                    <a:pt x="7104" y="32"/>
                  </a:lnTo>
                  <a:lnTo>
                    <a:pt x="7080" y="32"/>
                  </a:lnTo>
                  <a:lnTo>
                    <a:pt x="7008" y="32"/>
                  </a:lnTo>
                  <a:lnTo>
                    <a:pt x="7008" y="0"/>
                  </a:lnTo>
                  <a:close/>
                  <a:moveTo>
                    <a:pt x="7136" y="0"/>
                  </a:moveTo>
                  <a:lnTo>
                    <a:pt x="7232" y="0"/>
                  </a:lnTo>
                  <a:lnTo>
                    <a:pt x="7232" y="32"/>
                  </a:lnTo>
                  <a:lnTo>
                    <a:pt x="7136" y="32"/>
                  </a:lnTo>
                  <a:lnTo>
                    <a:pt x="7136" y="0"/>
                  </a:lnTo>
                  <a:close/>
                  <a:moveTo>
                    <a:pt x="7264" y="0"/>
                  </a:moveTo>
                  <a:lnTo>
                    <a:pt x="7292" y="0"/>
                  </a:lnTo>
                  <a:lnTo>
                    <a:pt x="7360" y="0"/>
                  </a:lnTo>
                  <a:lnTo>
                    <a:pt x="7360" y="32"/>
                  </a:lnTo>
                  <a:lnTo>
                    <a:pt x="7292" y="32"/>
                  </a:lnTo>
                  <a:lnTo>
                    <a:pt x="7264" y="32"/>
                  </a:lnTo>
                  <a:lnTo>
                    <a:pt x="7264" y="0"/>
                  </a:lnTo>
                  <a:close/>
                  <a:moveTo>
                    <a:pt x="7392" y="0"/>
                  </a:moveTo>
                  <a:lnTo>
                    <a:pt x="7488" y="0"/>
                  </a:lnTo>
                  <a:lnTo>
                    <a:pt x="7488" y="32"/>
                  </a:lnTo>
                  <a:lnTo>
                    <a:pt x="7392" y="32"/>
                  </a:lnTo>
                  <a:lnTo>
                    <a:pt x="7392" y="0"/>
                  </a:lnTo>
                  <a:close/>
                  <a:moveTo>
                    <a:pt x="7520" y="0"/>
                  </a:moveTo>
                  <a:lnTo>
                    <a:pt x="7616" y="0"/>
                  </a:lnTo>
                  <a:lnTo>
                    <a:pt x="7616" y="32"/>
                  </a:lnTo>
                  <a:lnTo>
                    <a:pt x="7520" y="32"/>
                  </a:lnTo>
                  <a:lnTo>
                    <a:pt x="7520" y="0"/>
                  </a:lnTo>
                  <a:close/>
                  <a:moveTo>
                    <a:pt x="7648" y="0"/>
                  </a:moveTo>
                  <a:lnTo>
                    <a:pt x="7720" y="0"/>
                  </a:lnTo>
                  <a:lnTo>
                    <a:pt x="7744" y="0"/>
                  </a:lnTo>
                  <a:lnTo>
                    <a:pt x="7744" y="32"/>
                  </a:lnTo>
                  <a:lnTo>
                    <a:pt x="7720" y="32"/>
                  </a:lnTo>
                  <a:lnTo>
                    <a:pt x="7648" y="32"/>
                  </a:lnTo>
                  <a:lnTo>
                    <a:pt x="7648" y="0"/>
                  </a:lnTo>
                  <a:close/>
                  <a:moveTo>
                    <a:pt x="7776" y="0"/>
                  </a:moveTo>
                  <a:lnTo>
                    <a:pt x="7872" y="0"/>
                  </a:lnTo>
                  <a:lnTo>
                    <a:pt x="7872" y="32"/>
                  </a:lnTo>
                  <a:lnTo>
                    <a:pt x="7776" y="32"/>
                  </a:lnTo>
                  <a:lnTo>
                    <a:pt x="7776" y="0"/>
                  </a:lnTo>
                  <a:close/>
                  <a:moveTo>
                    <a:pt x="7904" y="0"/>
                  </a:moveTo>
                  <a:lnTo>
                    <a:pt x="7936" y="0"/>
                  </a:lnTo>
                  <a:lnTo>
                    <a:pt x="8000" y="0"/>
                  </a:lnTo>
                  <a:lnTo>
                    <a:pt x="8000" y="32"/>
                  </a:lnTo>
                  <a:lnTo>
                    <a:pt x="7936" y="32"/>
                  </a:lnTo>
                  <a:lnTo>
                    <a:pt x="7904" y="32"/>
                  </a:lnTo>
                  <a:lnTo>
                    <a:pt x="7904" y="0"/>
                  </a:lnTo>
                  <a:close/>
                  <a:moveTo>
                    <a:pt x="8032" y="0"/>
                  </a:moveTo>
                  <a:lnTo>
                    <a:pt x="8128" y="0"/>
                  </a:lnTo>
                  <a:lnTo>
                    <a:pt x="8128" y="32"/>
                  </a:lnTo>
                  <a:lnTo>
                    <a:pt x="8032" y="32"/>
                  </a:lnTo>
                  <a:lnTo>
                    <a:pt x="8032" y="0"/>
                  </a:lnTo>
                  <a:close/>
                  <a:moveTo>
                    <a:pt x="8160" y="0"/>
                  </a:moveTo>
                  <a:lnTo>
                    <a:pt x="8256" y="0"/>
                  </a:lnTo>
                  <a:lnTo>
                    <a:pt x="8256" y="32"/>
                  </a:lnTo>
                  <a:lnTo>
                    <a:pt x="8160" y="32"/>
                  </a:lnTo>
                  <a:lnTo>
                    <a:pt x="8160" y="0"/>
                  </a:lnTo>
                  <a:close/>
                  <a:moveTo>
                    <a:pt x="8288" y="0"/>
                  </a:moveTo>
                  <a:lnTo>
                    <a:pt x="8364" y="0"/>
                  </a:lnTo>
                  <a:lnTo>
                    <a:pt x="8384" y="0"/>
                  </a:lnTo>
                  <a:lnTo>
                    <a:pt x="8384" y="32"/>
                  </a:lnTo>
                  <a:lnTo>
                    <a:pt x="8364" y="32"/>
                  </a:lnTo>
                  <a:lnTo>
                    <a:pt x="8288" y="32"/>
                  </a:lnTo>
                  <a:lnTo>
                    <a:pt x="8288" y="0"/>
                  </a:lnTo>
                  <a:close/>
                  <a:moveTo>
                    <a:pt x="8416" y="0"/>
                  </a:moveTo>
                  <a:lnTo>
                    <a:pt x="8512" y="0"/>
                  </a:lnTo>
                  <a:lnTo>
                    <a:pt x="8512" y="32"/>
                  </a:lnTo>
                  <a:lnTo>
                    <a:pt x="8416" y="32"/>
                  </a:lnTo>
                  <a:lnTo>
                    <a:pt x="8416" y="0"/>
                  </a:lnTo>
                  <a:close/>
                  <a:moveTo>
                    <a:pt x="8544" y="0"/>
                  </a:moveTo>
                  <a:lnTo>
                    <a:pt x="8576" y="0"/>
                  </a:lnTo>
                  <a:lnTo>
                    <a:pt x="8640" y="0"/>
                  </a:lnTo>
                  <a:lnTo>
                    <a:pt x="8640" y="32"/>
                  </a:lnTo>
                  <a:lnTo>
                    <a:pt x="8576" y="32"/>
                  </a:lnTo>
                  <a:lnTo>
                    <a:pt x="8544" y="32"/>
                  </a:lnTo>
                  <a:lnTo>
                    <a:pt x="8544" y="0"/>
                  </a:lnTo>
                  <a:close/>
                  <a:moveTo>
                    <a:pt x="8672" y="0"/>
                  </a:moveTo>
                  <a:lnTo>
                    <a:pt x="8768" y="0"/>
                  </a:lnTo>
                  <a:lnTo>
                    <a:pt x="8768" y="32"/>
                  </a:lnTo>
                  <a:lnTo>
                    <a:pt x="8672" y="32"/>
                  </a:lnTo>
                  <a:lnTo>
                    <a:pt x="8672" y="0"/>
                  </a:lnTo>
                  <a:close/>
                  <a:moveTo>
                    <a:pt x="8800" y="0"/>
                  </a:moveTo>
                  <a:lnTo>
                    <a:pt x="8896" y="0"/>
                  </a:lnTo>
                  <a:lnTo>
                    <a:pt x="8896" y="32"/>
                  </a:lnTo>
                  <a:lnTo>
                    <a:pt x="8800" y="32"/>
                  </a:lnTo>
                  <a:lnTo>
                    <a:pt x="8800" y="0"/>
                  </a:lnTo>
                  <a:close/>
                  <a:moveTo>
                    <a:pt x="8928" y="0"/>
                  </a:moveTo>
                  <a:lnTo>
                    <a:pt x="9004" y="0"/>
                  </a:lnTo>
                  <a:lnTo>
                    <a:pt x="9024" y="0"/>
                  </a:lnTo>
                  <a:lnTo>
                    <a:pt x="9024" y="32"/>
                  </a:lnTo>
                  <a:lnTo>
                    <a:pt x="9004" y="32"/>
                  </a:lnTo>
                  <a:lnTo>
                    <a:pt x="8928" y="32"/>
                  </a:lnTo>
                  <a:lnTo>
                    <a:pt x="8928" y="0"/>
                  </a:lnTo>
                  <a:close/>
                  <a:moveTo>
                    <a:pt x="9056" y="0"/>
                  </a:moveTo>
                  <a:lnTo>
                    <a:pt x="9152" y="0"/>
                  </a:lnTo>
                  <a:lnTo>
                    <a:pt x="9152" y="32"/>
                  </a:lnTo>
                  <a:lnTo>
                    <a:pt x="9056" y="32"/>
                  </a:lnTo>
                  <a:lnTo>
                    <a:pt x="9056" y="0"/>
                  </a:lnTo>
                  <a:close/>
                  <a:moveTo>
                    <a:pt x="9184" y="0"/>
                  </a:moveTo>
                  <a:lnTo>
                    <a:pt x="9220" y="0"/>
                  </a:lnTo>
                  <a:lnTo>
                    <a:pt x="9280" y="0"/>
                  </a:lnTo>
                  <a:lnTo>
                    <a:pt x="9280" y="32"/>
                  </a:lnTo>
                  <a:lnTo>
                    <a:pt x="9220" y="32"/>
                  </a:lnTo>
                  <a:lnTo>
                    <a:pt x="9184" y="32"/>
                  </a:lnTo>
                  <a:lnTo>
                    <a:pt x="9184" y="0"/>
                  </a:lnTo>
                  <a:close/>
                  <a:moveTo>
                    <a:pt x="9312" y="0"/>
                  </a:moveTo>
                  <a:lnTo>
                    <a:pt x="9408" y="0"/>
                  </a:lnTo>
                  <a:lnTo>
                    <a:pt x="9408" y="32"/>
                  </a:lnTo>
                  <a:lnTo>
                    <a:pt x="9312" y="32"/>
                  </a:lnTo>
                  <a:lnTo>
                    <a:pt x="9312" y="0"/>
                  </a:lnTo>
                  <a:close/>
                  <a:moveTo>
                    <a:pt x="9440" y="0"/>
                  </a:moveTo>
                  <a:lnTo>
                    <a:pt x="9536" y="0"/>
                  </a:lnTo>
                  <a:lnTo>
                    <a:pt x="9536" y="32"/>
                  </a:lnTo>
                  <a:lnTo>
                    <a:pt x="9440" y="32"/>
                  </a:lnTo>
                  <a:lnTo>
                    <a:pt x="9440" y="0"/>
                  </a:lnTo>
                  <a:close/>
                  <a:moveTo>
                    <a:pt x="9568" y="0"/>
                  </a:moveTo>
                  <a:lnTo>
                    <a:pt x="9644" y="0"/>
                  </a:lnTo>
                  <a:lnTo>
                    <a:pt x="9664" y="0"/>
                  </a:lnTo>
                  <a:lnTo>
                    <a:pt x="9664" y="32"/>
                  </a:lnTo>
                  <a:lnTo>
                    <a:pt x="9644" y="32"/>
                  </a:lnTo>
                  <a:lnTo>
                    <a:pt x="9568" y="32"/>
                  </a:lnTo>
                  <a:lnTo>
                    <a:pt x="9568" y="0"/>
                  </a:lnTo>
                  <a:close/>
                  <a:moveTo>
                    <a:pt x="9696" y="0"/>
                  </a:moveTo>
                  <a:lnTo>
                    <a:pt x="9792" y="0"/>
                  </a:lnTo>
                  <a:lnTo>
                    <a:pt x="9792" y="32"/>
                  </a:lnTo>
                  <a:lnTo>
                    <a:pt x="9696" y="32"/>
                  </a:lnTo>
                  <a:lnTo>
                    <a:pt x="9696" y="0"/>
                  </a:lnTo>
                  <a:close/>
                  <a:moveTo>
                    <a:pt x="9824" y="0"/>
                  </a:moveTo>
                  <a:lnTo>
                    <a:pt x="9860" y="0"/>
                  </a:lnTo>
                  <a:lnTo>
                    <a:pt x="9920" y="0"/>
                  </a:lnTo>
                  <a:lnTo>
                    <a:pt x="9920" y="32"/>
                  </a:lnTo>
                  <a:lnTo>
                    <a:pt x="9860" y="32"/>
                  </a:lnTo>
                  <a:lnTo>
                    <a:pt x="9824" y="32"/>
                  </a:lnTo>
                  <a:lnTo>
                    <a:pt x="9824" y="0"/>
                  </a:lnTo>
                  <a:close/>
                  <a:moveTo>
                    <a:pt x="9952" y="0"/>
                  </a:moveTo>
                  <a:lnTo>
                    <a:pt x="10048" y="0"/>
                  </a:lnTo>
                  <a:lnTo>
                    <a:pt x="10048" y="32"/>
                  </a:lnTo>
                  <a:lnTo>
                    <a:pt x="9952" y="32"/>
                  </a:lnTo>
                  <a:lnTo>
                    <a:pt x="9952" y="0"/>
                  </a:lnTo>
                  <a:close/>
                  <a:moveTo>
                    <a:pt x="10080" y="0"/>
                  </a:moveTo>
                  <a:lnTo>
                    <a:pt x="10176" y="0"/>
                  </a:lnTo>
                  <a:lnTo>
                    <a:pt x="10176" y="32"/>
                  </a:lnTo>
                  <a:lnTo>
                    <a:pt x="10080" y="32"/>
                  </a:lnTo>
                  <a:lnTo>
                    <a:pt x="10080" y="0"/>
                  </a:lnTo>
                  <a:close/>
                  <a:moveTo>
                    <a:pt x="10208" y="0"/>
                  </a:moveTo>
                  <a:lnTo>
                    <a:pt x="10288" y="0"/>
                  </a:lnTo>
                  <a:lnTo>
                    <a:pt x="10304" y="0"/>
                  </a:lnTo>
                  <a:lnTo>
                    <a:pt x="10304" y="32"/>
                  </a:lnTo>
                  <a:lnTo>
                    <a:pt x="10288" y="32"/>
                  </a:lnTo>
                  <a:lnTo>
                    <a:pt x="10208" y="32"/>
                  </a:lnTo>
                  <a:lnTo>
                    <a:pt x="10208" y="0"/>
                  </a:lnTo>
                  <a:close/>
                  <a:moveTo>
                    <a:pt x="10336" y="0"/>
                  </a:moveTo>
                  <a:lnTo>
                    <a:pt x="10432" y="0"/>
                  </a:lnTo>
                  <a:lnTo>
                    <a:pt x="10432" y="32"/>
                  </a:lnTo>
                  <a:lnTo>
                    <a:pt x="10336" y="32"/>
                  </a:lnTo>
                  <a:lnTo>
                    <a:pt x="10336" y="0"/>
                  </a:lnTo>
                  <a:close/>
                  <a:moveTo>
                    <a:pt x="10464" y="0"/>
                  </a:moveTo>
                  <a:lnTo>
                    <a:pt x="10500" y="0"/>
                  </a:lnTo>
                  <a:lnTo>
                    <a:pt x="10560" y="0"/>
                  </a:lnTo>
                  <a:lnTo>
                    <a:pt x="10560" y="32"/>
                  </a:lnTo>
                  <a:lnTo>
                    <a:pt x="10500" y="32"/>
                  </a:lnTo>
                  <a:lnTo>
                    <a:pt x="10464" y="32"/>
                  </a:lnTo>
                  <a:lnTo>
                    <a:pt x="10464" y="0"/>
                  </a:lnTo>
                  <a:close/>
                  <a:moveTo>
                    <a:pt x="10592" y="0"/>
                  </a:moveTo>
                  <a:lnTo>
                    <a:pt x="10688" y="0"/>
                  </a:lnTo>
                  <a:lnTo>
                    <a:pt x="10688" y="32"/>
                  </a:lnTo>
                  <a:lnTo>
                    <a:pt x="10592" y="32"/>
                  </a:lnTo>
                  <a:lnTo>
                    <a:pt x="10592" y="0"/>
                  </a:lnTo>
                  <a:close/>
                  <a:moveTo>
                    <a:pt x="10720" y="0"/>
                  </a:moveTo>
                  <a:lnTo>
                    <a:pt x="10816" y="0"/>
                  </a:lnTo>
                  <a:lnTo>
                    <a:pt x="10816" y="32"/>
                  </a:lnTo>
                  <a:lnTo>
                    <a:pt x="10720" y="32"/>
                  </a:lnTo>
                  <a:lnTo>
                    <a:pt x="10720" y="0"/>
                  </a:lnTo>
                  <a:close/>
                  <a:moveTo>
                    <a:pt x="10848" y="0"/>
                  </a:moveTo>
                  <a:lnTo>
                    <a:pt x="10928" y="0"/>
                  </a:lnTo>
                  <a:lnTo>
                    <a:pt x="10944" y="0"/>
                  </a:lnTo>
                  <a:lnTo>
                    <a:pt x="10944" y="32"/>
                  </a:lnTo>
                  <a:lnTo>
                    <a:pt x="10928" y="32"/>
                  </a:lnTo>
                  <a:lnTo>
                    <a:pt x="10848" y="32"/>
                  </a:lnTo>
                  <a:lnTo>
                    <a:pt x="10848" y="0"/>
                  </a:lnTo>
                  <a:close/>
                  <a:moveTo>
                    <a:pt x="10976" y="0"/>
                  </a:moveTo>
                  <a:lnTo>
                    <a:pt x="11072" y="0"/>
                  </a:lnTo>
                  <a:lnTo>
                    <a:pt x="11072" y="32"/>
                  </a:lnTo>
                  <a:lnTo>
                    <a:pt x="10976" y="32"/>
                  </a:lnTo>
                  <a:lnTo>
                    <a:pt x="10976" y="0"/>
                  </a:lnTo>
                  <a:close/>
                  <a:moveTo>
                    <a:pt x="11104" y="0"/>
                  </a:moveTo>
                  <a:lnTo>
                    <a:pt x="11144" y="0"/>
                  </a:lnTo>
                  <a:lnTo>
                    <a:pt x="11200" y="0"/>
                  </a:lnTo>
                  <a:lnTo>
                    <a:pt x="11200" y="32"/>
                  </a:lnTo>
                  <a:lnTo>
                    <a:pt x="11144" y="32"/>
                  </a:lnTo>
                  <a:lnTo>
                    <a:pt x="11104" y="32"/>
                  </a:lnTo>
                  <a:lnTo>
                    <a:pt x="11104" y="0"/>
                  </a:lnTo>
                  <a:close/>
                  <a:moveTo>
                    <a:pt x="11232" y="0"/>
                  </a:moveTo>
                  <a:lnTo>
                    <a:pt x="11328" y="0"/>
                  </a:lnTo>
                  <a:lnTo>
                    <a:pt x="11328" y="32"/>
                  </a:lnTo>
                  <a:lnTo>
                    <a:pt x="11232" y="32"/>
                  </a:lnTo>
                  <a:lnTo>
                    <a:pt x="11232" y="0"/>
                  </a:lnTo>
                  <a:close/>
                  <a:moveTo>
                    <a:pt x="11360" y="0"/>
                  </a:moveTo>
                  <a:lnTo>
                    <a:pt x="11456" y="0"/>
                  </a:lnTo>
                  <a:lnTo>
                    <a:pt x="11456" y="32"/>
                  </a:lnTo>
                  <a:lnTo>
                    <a:pt x="11360" y="32"/>
                  </a:lnTo>
                  <a:lnTo>
                    <a:pt x="11360" y="0"/>
                  </a:lnTo>
                  <a:close/>
                  <a:moveTo>
                    <a:pt x="11488" y="0"/>
                  </a:moveTo>
                  <a:lnTo>
                    <a:pt x="11572" y="0"/>
                  </a:lnTo>
                  <a:lnTo>
                    <a:pt x="11584" y="0"/>
                  </a:lnTo>
                  <a:lnTo>
                    <a:pt x="11584" y="32"/>
                  </a:lnTo>
                  <a:lnTo>
                    <a:pt x="11572" y="32"/>
                  </a:lnTo>
                  <a:lnTo>
                    <a:pt x="11488" y="32"/>
                  </a:lnTo>
                  <a:lnTo>
                    <a:pt x="11488" y="0"/>
                  </a:lnTo>
                  <a:close/>
                  <a:moveTo>
                    <a:pt x="11616" y="0"/>
                  </a:moveTo>
                  <a:lnTo>
                    <a:pt x="11712" y="0"/>
                  </a:lnTo>
                  <a:lnTo>
                    <a:pt x="11712" y="32"/>
                  </a:lnTo>
                  <a:lnTo>
                    <a:pt x="11616" y="32"/>
                  </a:lnTo>
                  <a:lnTo>
                    <a:pt x="11616" y="0"/>
                  </a:lnTo>
                  <a:close/>
                  <a:moveTo>
                    <a:pt x="11744" y="0"/>
                  </a:moveTo>
                  <a:lnTo>
                    <a:pt x="11784" y="0"/>
                  </a:lnTo>
                  <a:lnTo>
                    <a:pt x="11840" y="0"/>
                  </a:lnTo>
                  <a:lnTo>
                    <a:pt x="11840" y="32"/>
                  </a:lnTo>
                  <a:lnTo>
                    <a:pt x="11784" y="32"/>
                  </a:lnTo>
                  <a:lnTo>
                    <a:pt x="11744" y="32"/>
                  </a:lnTo>
                  <a:lnTo>
                    <a:pt x="11744" y="0"/>
                  </a:lnTo>
                  <a:close/>
                  <a:moveTo>
                    <a:pt x="11872" y="0"/>
                  </a:moveTo>
                  <a:lnTo>
                    <a:pt x="11968" y="0"/>
                  </a:lnTo>
                  <a:lnTo>
                    <a:pt x="11968" y="32"/>
                  </a:lnTo>
                  <a:lnTo>
                    <a:pt x="11872" y="32"/>
                  </a:lnTo>
                  <a:lnTo>
                    <a:pt x="11872" y="0"/>
                  </a:lnTo>
                  <a:close/>
                  <a:moveTo>
                    <a:pt x="12000" y="0"/>
                  </a:moveTo>
                  <a:lnTo>
                    <a:pt x="12096" y="0"/>
                  </a:lnTo>
                  <a:lnTo>
                    <a:pt x="12096" y="32"/>
                  </a:lnTo>
                  <a:lnTo>
                    <a:pt x="12000" y="32"/>
                  </a:lnTo>
                  <a:lnTo>
                    <a:pt x="12000" y="0"/>
                  </a:lnTo>
                  <a:close/>
                  <a:moveTo>
                    <a:pt x="12128" y="0"/>
                  </a:moveTo>
                  <a:lnTo>
                    <a:pt x="12212" y="0"/>
                  </a:lnTo>
                  <a:lnTo>
                    <a:pt x="12224" y="0"/>
                  </a:lnTo>
                  <a:lnTo>
                    <a:pt x="12224" y="32"/>
                  </a:lnTo>
                  <a:lnTo>
                    <a:pt x="12212" y="32"/>
                  </a:lnTo>
                  <a:lnTo>
                    <a:pt x="12128" y="32"/>
                  </a:lnTo>
                  <a:lnTo>
                    <a:pt x="12128" y="0"/>
                  </a:lnTo>
                  <a:close/>
                  <a:moveTo>
                    <a:pt x="12256" y="0"/>
                  </a:moveTo>
                  <a:lnTo>
                    <a:pt x="12352" y="0"/>
                  </a:lnTo>
                  <a:lnTo>
                    <a:pt x="12352" y="32"/>
                  </a:lnTo>
                  <a:lnTo>
                    <a:pt x="12256" y="32"/>
                  </a:lnTo>
                  <a:lnTo>
                    <a:pt x="12256" y="0"/>
                  </a:lnTo>
                  <a:close/>
                  <a:moveTo>
                    <a:pt x="12384" y="0"/>
                  </a:moveTo>
                  <a:lnTo>
                    <a:pt x="12428" y="0"/>
                  </a:lnTo>
                  <a:lnTo>
                    <a:pt x="12480" y="0"/>
                  </a:lnTo>
                  <a:lnTo>
                    <a:pt x="12480" y="32"/>
                  </a:lnTo>
                  <a:lnTo>
                    <a:pt x="12428" y="32"/>
                  </a:lnTo>
                  <a:lnTo>
                    <a:pt x="12384" y="32"/>
                  </a:lnTo>
                  <a:lnTo>
                    <a:pt x="12384" y="0"/>
                  </a:lnTo>
                  <a:close/>
                  <a:moveTo>
                    <a:pt x="12512" y="0"/>
                  </a:moveTo>
                  <a:lnTo>
                    <a:pt x="12608" y="0"/>
                  </a:lnTo>
                  <a:lnTo>
                    <a:pt x="12608" y="32"/>
                  </a:lnTo>
                  <a:lnTo>
                    <a:pt x="12512" y="32"/>
                  </a:lnTo>
                  <a:lnTo>
                    <a:pt x="12512" y="0"/>
                  </a:lnTo>
                  <a:close/>
                  <a:moveTo>
                    <a:pt x="12640" y="0"/>
                  </a:moveTo>
                  <a:lnTo>
                    <a:pt x="12736" y="0"/>
                  </a:lnTo>
                  <a:lnTo>
                    <a:pt x="12736" y="32"/>
                  </a:lnTo>
                  <a:lnTo>
                    <a:pt x="12640" y="32"/>
                  </a:lnTo>
                  <a:lnTo>
                    <a:pt x="12640" y="0"/>
                  </a:lnTo>
                  <a:close/>
                  <a:moveTo>
                    <a:pt x="12768" y="0"/>
                  </a:moveTo>
                  <a:lnTo>
                    <a:pt x="12856" y="0"/>
                  </a:lnTo>
                  <a:lnTo>
                    <a:pt x="12864" y="0"/>
                  </a:lnTo>
                  <a:lnTo>
                    <a:pt x="12864" y="32"/>
                  </a:lnTo>
                  <a:lnTo>
                    <a:pt x="12856" y="32"/>
                  </a:lnTo>
                  <a:lnTo>
                    <a:pt x="12768" y="32"/>
                  </a:lnTo>
                  <a:lnTo>
                    <a:pt x="12768" y="0"/>
                  </a:lnTo>
                  <a:close/>
                  <a:moveTo>
                    <a:pt x="12896" y="0"/>
                  </a:moveTo>
                  <a:lnTo>
                    <a:pt x="12992" y="0"/>
                  </a:lnTo>
                  <a:lnTo>
                    <a:pt x="12992" y="32"/>
                  </a:lnTo>
                  <a:lnTo>
                    <a:pt x="12896" y="32"/>
                  </a:lnTo>
                  <a:lnTo>
                    <a:pt x="12896" y="0"/>
                  </a:lnTo>
                  <a:close/>
                  <a:moveTo>
                    <a:pt x="13024" y="0"/>
                  </a:moveTo>
                  <a:lnTo>
                    <a:pt x="13068" y="0"/>
                  </a:lnTo>
                  <a:lnTo>
                    <a:pt x="13120" y="0"/>
                  </a:lnTo>
                  <a:lnTo>
                    <a:pt x="13120" y="32"/>
                  </a:lnTo>
                  <a:lnTo>
                    <a:pt x="13068" y="32"/>
                  </a:lnTo>
                  <a:lnTo>
                    <a:pt x="13024" y="32"/>
                  </a:lnTo>
                  <a:lnTo>
                    <a:pt x="13024" y="0"/>
                  </a:lnTo>
                  <a:close/>
                  <a:moveTo>
                    <a:pt x="13152" y="0"/>
                  </a:moveTo>
                  <a:lnTo>
                    <a:pt x="13248" y="0"/>
                  </a:lnTo>
                  <a:lnTo>
                    <a:pt x="13248" y="32"/>
                  </a:lnTo>
                  <a:lnTo>
                    <a:pt x="13152" y="32"/>
                  </a:lnTo>
                  <a:lnTo>
                    <a:pt x="13152" y="0"/>
                  </a:lnTo>
                  <a:close/>
                  <a:moveTo>
                    <a:pt x="13280" y="0"/>
                  </a:moveTo>
                  <a:lnTo>
                    <a:pt x="13284" y="0"/>
                  </a:lnTo>
                  <a:lnTo>
                    <a:pt x="13376" y="0"/>
                  </a:lnTo>
                  <a:lnTo>
                    <a:pt x="13376" y="32"/>
                  </a:lnTo>
                  <a:lnTo>
                    <a:pt x="13284" y="32"/>
                  </a:lnTo>
                  <a:lnTo>
                    <a:pt x="13280" y="32"/>
                  </a:lnTo>
                  <a:lnTo>
                    <a:pt x="13280" y="0"/>
                  </a:lnTo>
                  <a:close/>
                  <a:moveTo>
                    <a:pt x="13408" y="0"/>
                  </a:moveTo>
                  <a:lnTo>
                    <a:pt x="13496" y="0"/>
                  </a:lnTo>
                  <a:lnTo>
                    <a:pt x="13504" y="0"/>
                  </a:lnTo>
                  <a:lnTo>
                    <a:pt x="13504" y="32"/>
                  </a:lnTo>
                  <a:lnTo>
                    <a:pt x="13496" y="32"/>
                  </a:lnTo>
                  <a:lnTo>
                    <a:pt x="13408" y="32"/>
                  </a:lnTo>
                  <a:lnTo>
                    <a:pt x="13408" y="0"/>
                  </a:lnTo>
                  <a:close/>
                  <a:moveTo>
                    <a:pt x="13536" y="0"/>
                  </a:moveTo>
                  <a:lnTo>
                    <a:pt x="13632" y="0"/>
                  </a:lnTo>
                  <a:lnTo>
                    <a:pt x="13632" y="32"/>
                  </a:lnTo>
                  <a:lnTo>
                    <a:pt x="13536" y="32"/>
                  </a:lnTo>
                  <a:lnTo>
                    <a:pt x="13536" y="0"/>
                  </a:lnTo>
                  <a:close/>
                  <a:moveTo>
                    <a:pt x="13664" y="0"/>
                  </a:moveTo>
                  <a:lnTo>
                    <a:pt x="13712" y="0"/>
                  </a:lnTo>
                  <a:lnTo>
                    <a:pt x="13760" y="0"/>
                  </a:lnTo>
                  <a:lnTo>
                    <a:pt x="13760" y="32"/>
                  </a:lnTo>
                  <a:lnTo>
                    <a:pt x="13712" y="32"/>
                  </a:lnTo>
                  <a:lnTo>
                    <a:pt x="13664" y="32"/>
                  </a:lnTo>
                  <a:lnTo>
                    <a:pt x="13664" y="0"/>
                  </a:lnTo>
                  <a:close/>
                  <a:moveTo>
                    <a:pt x="13792" y="0"/>
                  </a:moveTo>
                  <a:lnTo>
                    <a:pt x="13888" y="0"/>
                  </a:lnTo>
                  <a:lnTo>
                    <a:pt x="13888" y="32"/>
                  </a:lnTo>
                  <a:lnTo>
                    <a:pt x="13792" y="32"/>
                  </a:lnTo>
                  <a:lnTo>
                    <a:pt x="13792" y="0"/>
                  </a:lnTo>
                  <a:close/>
                  <a:moveTo>
                    <a:pt x="13920" y="0"/>
                  </a:moveTo>
                  <a:lnTo>
                    <a:pt x="13924" y="0"/>
                  </a:lnTo>
                  <a:lnTo>
                    <a:pt x="14016" y="0"/>
                  </a:lnTo>
                  <a:lnTo>
                    <a:pt x="14016" y="32"/>
                  </a:lnTo>
                  <a:lnTo>
                    <a:pt x="13924" y="32"/>
                  </a:lnTo>
                  <a:lnTo>
                    <a:pt x="13920" y="32"/>
                  </a:lnTo>
                  <a:lnTo>
                    <a:pt x="13920" y="0"/>
                  </a:lnTo>
                  <a:close/>
                  <a:moveTo>
                    <a:pt x="14048" y="0"/>
                  </a:moveTo>
                  <a:lnTo>
                    <a:pt x="14140" y="0"/>
                  </a:lnTo>
                  <a:lnTo>
                    <a:pt x="14144" y="0"/>
                  </a:lnTo>
                  <a:lnTo>
                    <a:pt x="14144" y="32"/>
                  </a:lnTo>
                  <a:lnTo>
                    <a:pt x="14140" y="32"/>
                  </a:lnTo>
                  <a:lnTo>
                    <a:pt x="14048" y="32"/>
                  </a:lnTo>
                  <a:lnTo>
                    <a:pt x="14048" y="0"/>
                  </a:lnTo>
                  <a:close/>
                  <a:moveTo>
                    <a:pt x="14176" y="0"/>
                  </a:moveTo>
                  <a:lnTo>
                    <a:pt x="14272" y="0"/>
                  </a:lnTo>
                  <a:lnTo>
                    <a:pt x="14272" y="32"/>
                  </a:lnTo>
                  <a:lnTo>
                    <a:pt x="14176" y="32"/>
                  </a:lnTo>
                  <a:lnTo>
                    <a:pt x="14176" y="0"/>
                  </a:lnTo>
                  <a:close/>
                  <a:moveTo>
                    <a:pt x="14304" y="0"/>
                  </a:moveTo>
                  <a:lnTo>
                    <a:pt x="14352" y="0"/>
                  </a:lnTo>
                  <a:lnTo>
                    <a:pt x="14400" y="0"/>
                  </a:lnTo>
                  <a:lnTo>
                    <a:pt x="14400" y="32"/>
                  </a:lnTo>
                  <a:lnTo>
                    <a:pt x="14352" y="32"/>
                  </a:lnTo>
                  <a:lnTo>
                    <a:pt x="14304" y="32"/>
                  </a:lnTo>
                  <a:lnTo>
                    <a:pt x="14304" y="0"/>
                  </a:lnTo>
                  <a:close/>
                  <a:moveTo>
                    <a:pt x="14432" y="0"/>
                  </a:moveTo>
                  <a:lnTo>
                    <a:pt x="14528" y="0"/>
                  </a:lnTo>
                  <a:lnTo>
                    <a:pt x="14528" y="32"/>
                  </a:lnTo>
                  <a:lnTo>
                    <a:pt x="14432" y="32"/>
                  </a:lnTo>
                  <a:lnTo>
                    <a:pt x="14432" y="0"/>
                  </a:lnTo>
                  <a:close/>
                  <a:moveTo>
                    <a:pt x="14560" y="0"/>
                  </a:moveTo>
                  <a:lnTo>
                    <a:pt x="14568" y="0"/>
                  </a:lnTo>
                  <a:lnTo>
                    <a:pt x="14656" y="0"/>
                  </a:lnTo>
                  <a:lnTo>
                    <a:pt x="14656" y="32"/>
                  </a:lnTo>
                  <a:lnTo>
                    <a:pt x="14568" y="32"/>
                  </a:lnTo>
                  <a:lnTo>
                    <a:pt x="14560" y="32"/>
                  </a:lnTo>
                  <a:lnTo>
                    <a:pt x="14560" y="0"/>
                  </a:lnTo>
                  <a:close/>
                  <a:moveTo>
                    <a:pt x="14688" y="0"/>
                  </a:moveTo>
                  <a:lnTo>
                    <a:pt x="14780" y="0"/>
                  </a:lnTo>
                  <a:lnTo>
                    <a:pt x="14784" y="0"/>
                  </a:lnTo>
                  <a:lnTo>
                    <a:pt x="14784" y="32"/>
                  </a:lnTo>
                  <a:lnTo>
                    <a:pt x="14780" y="32"/>
                  </a:lnTo>
                  <a:lnTo>
                    <a:pt x="14688" y="32"/>
                  </a:lnTo>
                  <a:lnTo>
                    <a:pt x="14688" y="0"/>
                  </a:lnTo>
                  <a:close/>
                  <a:moveTo>
                    <a:pt x="14816" y="0"/>
                  </a:moveTo>
                  <a:lnTo>
                    <a:pt x="14912" y="0"/>
                  </a:lnTo>
                  <a:lnTo>
                    <a:pt x="14912" y="32"/>
                  </a:lnTo>
                  <a:lnTo>
                    <a:pt x="14816" y="32"/>
                  </a:lnTo>
                  <a:lnTo>
                    <a:pt x="14816" y="0"/>
                  </a:lnTo>
                  <a:close/>
                  <a:moveTo>
                    <a:pt x="14944" y="0"/>
                  </a:moveTo>
                  <a:lnTo>
                    <a:pt x="14996" y="0"/>
                  </a:lnTo>
                  <a:lnTo>
                    <a:pt x="15040" y="0"/>
                  </a:lnTo>
                  <a:lnTo>
                    <a:pt x="15040" y="32"/>
                  </a:lnTo>
                  <a:lnTo>
                    <a:pt x="14996" y="32"/>
                  </a:lnTo>
                  <a:lnTo>
                    <a:pt x="14944" y="32"/>
                  </a:lnTo>
                  <a:lnTo>
                    <a:pt x="14944" y="0"/>
                  </a:lnTo>
                  <a:close/>
                  <a:moveTo>
                    <a:pt x="15072" y="0"/>
                  </a:moveTo>
                  <a:lnTo>
                    <a:pt x="15168" y="0"/>
                  </a:lnTo>
                  <a:lnTo>
                    <a:pt x="15168" y="32"/>
                  </a:lnTo>
                  <a:lnTo>
                    <a:pt x="15072" y="32"/>
                  </a:lnTo>
                  <a:lnTo>
                    <a:pt x="15072" y="0"/>
                  </a:lnTo>
                  <a:close/>
                  <a:moveTo>
                    <a:pt x="15200" y="0"/>
                  </a:moveTo>
                  <a:lnTo>
                    <a:pt x="15208" y="0"/>
                  </a:lnTo>
                  <a:lnTo>
                    <a:pt x="15296" y="0"/>
                  </a:lnTo>
                  <a:lnTo>
                    <a:pt x="15296" y="32"/>
                  </a:lnTo>
                  <a:lnTo>
                    <a:pt x="15208" y="32"/>
                  </a:lnTo>
                  <a:lnTo>
                    <a:pt x="15200" y="32"/>
                  </a:lnTo>
                  <a:lnTo>
                    <a:pt x="15200" y="0"/>
                  </a:lnTo>
                  <a:close/>
                  <a:moveTo>
                    <a:pt x="15328" y="0"/>
                  </a:moveTo>
                  <a:lnTo>
                    <a:pt x="15424" y="0"/>
                  </a:lnTo>
                  <a:lnTo>
                    <a:pt x="15424" y="0"/>
                  </a:lnTo>
                  <a:lnTo>
                    <a:pt x="15424" y="32"/>
                  </a:lnTo>
                  <a:lnTo>
                    <a:pt x="15424" y="32"/>
                  </a:lnTo>
                  <a:lnTo>
                    <a:pt x="15328" y="32"/>
                  </a:lnTo>
                  <a:lnTo>
                    <a:pt x="15328" y="0"/>
                  </a:lnTo>
                  <a:close/>
                  <a:moveTo>
                    <a:pt x="15456" y="0"/>
                  </a:moveTo>
                  <a:lnTo>
                    <a:pt x="15552" y="0"/>
                  </a:lnTo>
                  <a:lnTo>
                    <a:pt x="15552" y="32"/>
                  </a:lnTo>
                  <a:lnTo>
                    <a:pt x="15456" y="32"/>
                  </a:lnTo>
                  <a:lnTo>
                    <a:pt x="15456" y="0"/>
                  </a:lnTo>
                  <a:close/>
                  <a:moveTo>
                    <a:pt x="15584" y="0"/>
                  </a:moveTo>
                  <a:lnTo>
                    <a:pt x="15636" y="0"/>
                  </a:lnTo>
                  <a:lnTo>
                    <a:pt x="15680" y="0"/>
                  </a:lnTo>
                  <a:lnTo>
                    <a:pt x="15680" y="32"/>
                  </a:lnTo>
                  <a:lnTo>
                    <a:pt x="15636" y="32"/>
                  </a:lnTo>
                  <a:lnTo>
                    <a:pt x="15584" y="32"/>
                  </a:lnTo>
                  <a:lnTo>
                    <a:pt x="15584" y="0"/>
                  </a:lnTo>
                  <a:close/>
                  <a:moveTo>
                    <a:pt x="15712" y="0"/>
                  </a:moveTo>
                  <a:lnTo>
                    <a:pt x="15808" y="0"/>
                  </a:lnTo>
                  <a:lnTo>
                    <a:pt x="15808" y="32"/>
                  </a:lnTo>
                  <a:lnTo>
                    <a:pt x="15712" y="32"/>
                  </a:lnTo>
                  <a:lnTo>
                    <a:pt x="15712" y="0"/>
                  </a:lnTo>
                  <a:close/>
                  <a:moveTo>
                    <a:pt x="15840" y="0"/>
                  </a:moveTo>
                  <a:lnTo>
                    <a:pt x="15852" y="0"/>
                  </a:lnTo>
                  <a:lnTo>
                    <a:pt x="15936" y="0"/>
                  </a:lnTo>
                  <a:lnTo>
                    <a:pt x="15936" y="32"/>
                  </a:lnTo>
                  <a:lnTo>
                    <a:pt x="15852" y="32"/>
                  </a:lnTo>
                  <a:lnTo>
                    <a:pt x="15840" y="32"/>
                  </a:lnTo>
                  <a:lnTo>
                    <a:pt x="15840" y="0"/>
                  </a:lnTo>
                  <a:close/>
                  <a:moveTo>
                    <a:pt x="15968" y="0"/>
                  </a:moveTo>
                  <a:lnTo>
                    <a:pt x="16064" y="0"/>
                  </a:lnTo>
                  <a:lnTo>
                    <a:pt x="16064" y="0"/>
                  </a:lnTo>
                  <a:lnTo>
                    <a:pt x="16064" y="32"/>
                  </a:lnTo>
                  <a:lnTo>
                    <a:pt x="16064" y="32"/>
                  </a:lnTo>
                  <a:lnTo>
                    <a:pt x="15968" y="32"/>
                  </a:lnTo>
                  <a:lnTo>
                    <a:pt x="15968" y="0"/>
                  </a:lnTo>
                  <a:close/>
                  <a:moveTo>
                    <a:pt x="16096" y="0"/>
                  </a:moveTo>
                  <a:lnTo>
                    <a:pt x="16192" y="0"/>
                  </a:lnTo>
                  <a:lnTo>
                    <a:pt x="16192" y="32"/>
                  </a:lnTo>
                  <a:lnTo>
                    <a:pt x="16096" y="32"/>
                  </a:lnTo>
                  <a:lnTo>
                    <a:pt x="16096" y="0"/>
                  </a:lnTo>
                  <a:close/>
                  <a:moveTo>
                    <a:pt x="16224" y="0"/>
                  </a:moveTo>
                  <a:lnTo>
                    <a:pt x="16280" y="0"/>
                  </a:lnTo>
                  <a:lnTo>
                    <a:pt x="16320" y="0"/>
                  </a:lnTo>
                  <a:lnTo>
                    <a:pt x="16320" y="32"/>
                  </a:lnTo>
                  <a:lnTo>
                    <a:pt x="16280" y="32"/>
                  </a:lnTo>
                  <a:lnTo>
                    <a:pt x="16224" y="32"/>
                  </a:lnTo>
                  <a:lnTo>
                    <a:pt x="16224" y="0"/>
                  </a:lnTo>
                  <a:close/>
                  <a:moveTo>
                    <a:pt x="16352" y="0"/>
                  </a:moveTo>
                  <a:lnTo>
                    <a:pt x="16448" y="0"/>
                  </a:lnTo>
                  <a:lnTo>
                    <a:pt x="16448" y="32"/>
                  </a:lnTo>
                  <a:lnTo>
                    <a:pt x="16352" y="32"/>
                  </a:lnTo>
                  <a:lnTo>
                    <a:pt x="16352" y="0"/>
                  </a:lnTo>
                  <a:close/>
                  <a:moveTo>
                    <a:pt x="16480" y="0"/>
                  </a:moveTo>
                  <a:lnTo>
                    <a:pt x="16492" y="0"/>
                  </a:lnTo>
                  <a:lnTo>
                    <a:pt x="16576" y="0"/>
                  </a:lnTo>
                  <a:lnTo>
                    <a:pt x="16576" y="32"/>
                  </a:lnTo>
                  <a:lnTo>
                    <a:pt x="16492" y="32"/>
                  </a:lnTo>
                  <a:lnTo>
                    <a:pt x="16480" y="32"/>
                  </a:lnTo>
                  <a:lnTo>
                    <a:pt x="16480" y="0"/>
                  </a:lnTo>
                  <a:close/>
                  <a:moveTo>
                    <a:pt x="16608" y="0"/>
                  </a:moveTo>
                  <a:lnTo>
                    <a:pt x="16704" y="0"/>
                  </a:lnTo>
                  <a:lnTo>
                    <a:pt x="16704" y="32"/>
                  </a:lnTo>
                  <a:lnTo>
                    <a:pt x="16608" y="32"/>
                  </a:lnTo>
                  <a:lnTo>
                    <a:pt x="16608" y="0"/>
                  </a:lnTo>
                  <a:close/>
                  <a:moveTo>
                    <a:pt x="16736" y="0"/>
                  </a:moveTo>
                  <a:lnTo>
                    <a:pt x="16832" y="0"/>
                  </a:lnTo>
                  <a:lnTo>
                    <a:pt x="16832" y="32"/>
                  </a:lnTo>
                  <a:lnTo>
                    <a:pt x="16736" y="32"/>
                  </a:lnTo>
                  <a:lnTo>
                    <a:pt x="16736" y="0"/>
                  </a:lnTo>
                  <a:close/>
                  <a:moveTo>
                    <a:pt x="16864" y="0"/>
                  </a:moveTo>
                  <a:lnTo>
                    <a:pt x="16920" y="0"/>
                  </a:lnTo>
                  <a:lnTo>
                    <a:pt x="16960" y="0"/>
                  </a:lnTo>
                  <a:lnTo>
                    <a:pt x="16960" y="32"/>
                  </a:lnTo>
                  <a:lnTo>
                    <a:pt x="16920" y="32"/>
                  </a:lnTo>
                  <a:lnTo>
                    <a:pt x="16864" y="32"/>
                  </a:lnTo>
                  <a:lnTo>
                    <a:pt x="16864" y="0"/>
                  </a:lnTo>
                  <a:close/>
                  <a:moveTo>
                    <a:pt x="16992" y="0"/>
                  </a:moveTo>
                  <a:lnTo>
                    <a:pt x="17088" y="0"/>
                  </a:lnTo>
                  <a:lnTo>
                    <a:pt x="17088" y="32"/>
                  </a:lnTo>
                  <a:lnTo>
                    <a:pt x="16992" y="32"/>
                  </a:lnTo>
                  <a:lnTo>
                    <a:pt x="16992" y="0"/>
                  </a:lnTo>
                  <a:close/>
                  <a:moveTo>
                    <a:pt x="17120" y="0"/>
                  </a:moveTo>
                  <a:lnTo>
                    <a:pt x="17136" y="0"/>
                  </a:lnTo>
                  <a:lnTo>
                    <a:pt x="17216" y="0"/>
                  </a:lnTo>
                  <a:lnTo>
                    <a:pt x="17216" y="32"/>
                  </a:lnTo>
                  <a:lnTo>
                    <a:pt x="17136" y="32"/>
                  </a:lnTo>
                  <a:lnTo>
                    <a:pt x="17120" y="32"/>
                  </a:lnTo>
                  <a:lnTo>
                    <a:pt x="17120" y="0"/>
                  </a:lnTo>
                  <a:close/>
                  <a:moveTo>
                    <a:pt x="17248" y="0"/>
                  </a:moveTo>
                  <a:lnTo>
                    <a:pt x="17344" y="0"/>
                  </a:lnTo>
                  <a:lnTo>
                    <a:pt x="17344" y="32"/>
                  </a:lnTo>
                  <a:lnTo>
                    <a:pt x="17248" y="32"/>
                  </a:lnTo>
                  <a:lnTo>
                    <a:pt x="17248" y="0"/>
                  </a:lnTo>
                  <a:close/>
                  <a:moveTo>
                    <a:pt x="17376" y="0"/>
                  </a:moveTo>
                  <a:lnTo>
                    <a:pt x="17472" y="0"/>
                  </a:lnTo>
                  <a:lnTo>
                    <a:pt x="17472" y="32"/>
                  </a:lnTo>
                  <a:lnTo>
                    <a:pt x="17376" y="32"/>
                  </a:lnTo>
                  <a:lnTo>
                    <a:pt x="17376" y="0"/>
                  </a:lnTo>
                  <a:close/>
                  <a:moveTo>
                    <a:pt x="17504" y="0"/>
                  </a:moveTo>
                  <a:lnTo>
                    <a:pt x="17564" y="0"/>
                  </a:lnTo>
                  <a:lnTo>
                    <a:pt x="17600" y="0"/>
                  </a:lnTo>
                  <a:lnTo>
                    <a:pt x="17600" y="32"/>
                  </a:lnTo>
                  <a:lnTo>
                    <a:pt x="17564" y="32"/>
                  </a:lnTo>
                  <a:lnTo>
                    <a:pt x="17504" y="32"/>
                  </a:lnTo>
                  <a:lnTo>
                    <a:pt x="17504" y="0"/>
                  </a:lnTo>
                  <a:close/>
                  <a:moveTo>
                    <a:pt x="17632" y="0"/>
                  </a:moveTo>
                  <a:lnTo>
                    <a:pt x="17728" y="0"/>
                  </a:lnTo>
                  <a:lnTo>
                    <a:pt x="17728" y="32"/>
                  </a:lnTo>
                  <a:lnTo>
                    <a:pt x="17632" y="32"/>
                  </a:lnTo>
                  <a:lnTo>
                    <a:pt x="17632" y="0"/>
                  </a:lnTo>
                  <a:close/>
                  <a:moveTo>
                    <a:pt x="17760" y="0"/>
                  </a:moveTo>
                  <a:lnTo>
                    <a:pt x="17776" y="0"/>
                  </a:lnTo>
                  <a:lnTo>
                    <a:pt x="17856" y="0"/>
                  </a:lnTo>
                  <a:lnTo>
                    <a:pt x="17856" y="32"/>
                  </a:lnTo>
                  <a:lnTo>
                    <a:pt x="17776" y="32"/>
                  </a:lnTo>
                  <a:lnTo>
                    <a:pt x="17760" y="32"/>
                  </a:lnTo>
                  <a:lnTo>
                    <a:pt x="17760" y="0"/>
                  </a:lnTo>
                  <a:close/>
                  <a:moveTo>
                    <a:pt x="17888" y="0"/>
                  </a:moveTo>
                  <a:lnTo>
                    <a:pt x="17984" y="0"/>
                  </a:lnTo>
                  <a:lnTo>
                    <a:pt x="17984" y="32"/>
                  </a:lnTo>
                  <a:lnTo>
                    <a:pt x="17888" y="32"/>
                  </a:lnTo>
                  <a:lnTo>
                    <a:pt x="17888" y="0"/>
                  </a:lnTo>
                  <a:close/>
                  <a:moveTo>
                    <a:pt x="18016" y="0"/>
                  </a:moveTo>
                  <a:lnTo>
                    <a:pt x="18112" y="0"/>
                  </a:lnTo>
                  <a:lnTo>
                    <a:pt x="18112" y="32"/>
                  </a:lnTo>
                  <a:lnTo>
                    <a:pt x="18016" y="32"/>
                  </a:lnTo>
                  <a:lnTo>
                    <a:pt x="18016" y="0"/>
                  </a:lnTo>
                  <a:close/>
                  <a:moveTo>
                    <a:pt x="18144" y="0"/>
                  </a:moveTo>
                  <a:lnTo>
                    <a:pt x="18204" y="0"/>
                  </a:lnTo>
                  <a:lnTo>
                    <a:pt x="18240" y="0"/>
                  </a:lnTo>
                  <a:lnTo>
                    <a:pt x="18240" y="32"/>
                  </a:lnTo>
                  <a:lnTo>
                    <a:pt x="18204" y="32"/>
                  </a:lnTo>
                  <a:lnTo>
                    <a:pt x="18144" y="32"/>
                  </a:lnTo>
                  <a:lnTo>
                    <a:pt x="18144" y="0"/>
                  </a:lnTo>
                  <a:close/>
                  <a:moveTo>
                    <a:pt x="18272" y="0"/>
                  </a:moveTo>
                  <a:lnTo>
                    <a:pt x="18368" y="0"/>
                  </a:lnTo>
                  <a:lnTo>
                    <a:pt x="18368" y="32"/>
                  </a:lnTo>
                  <a:lnTo>
                    <a:pt x="18272" y="32"/>
                  </a:lnTo>
                  <a:lnTo>
                    <a:pt x="18272" y="0"/>
                  </a:lnTo>
                  <a:close/>
                  <a:moveTo>
                    <a:pt x="18400" y="0"/>
                  </a:moveTo>
                  <a:lnTo>
                    <a:pt x="18420" y="0"/>
                  </a:lnTo>
                  <a:lnTo>
                    <a:pt x="18496" y="0"/>
                  </a:lnTo>
                  <a:lnTo>
                    <a:pt x="18496" y="32"/>
                  </a:lnTo>
                  <a:lnTo>
                    <a:pt x="18420" y="32"/>
                  </a:lnTo>
                  <a:lnTo>
                    <a:pt x="18400" y="32"/>
                  </a:lnTo>
                  <a:lnTo>
                    <a:pt x="18400" y="0"/>
                  </a:lnTo>
                  <a:close/>
                  <a:moveTo>
                    <a:pt x="18528" y="0"/>
                  </a:moveTo>
                  <a:lnTo>
                    <a:pt x="18624" y="0"/>
                  </a:lnTo>
                  <a:lnTo>
                    <a:pt x="18624" y="32"/>
                  </a:lnTo>
                  <a:lnTo>
                    <a:pt x="18528" y="32"/>
                  </a:lnTo>
                  <a:lnTo>
                    <a:pt x="18528" y="0"/>
                  </a:lnTo>
                  <a:close/>
                  <a:moveTo>
                    <a:pt x="18656" y="0"/>
                  </a:moveTo>
                  <a:lnTo>
                    <a:pt x="18752" y="0"/>
                  </a:lnTo>
                  <a:lnTo>
                    <a:pt x="18752" y="32"/>
                  </a:lnTo>
                  <a:lnTo>
                    <a:pt x="18656" y="32"/>
                  </a:lnTo>
                  <a:lnTo>
                    <a:pt x="18656" y="0"/>
                  </a:lnTo>
                  <a:close/>
                  <a:moveTo>
                    <a:pt x="18784" y="0"/>
                  </a:moveTo>
                  <a:lnTo>
                    <a:pt x="18848" y="0"/>
                  </a:lnTo>
                  <a:lnTo>
                    <a:pt x="18880" y="0"/>
                  </a:lnTo>
                  <a:lnTo>
                    <a:pt x="18880" y="32"/>
                  </a:lnTo>
                  <a:lnTo>
                    <a:pt x="18848" y="32"/>
                  </a:lnTo>
                  <a:lnTo>
                    <a:pt x="18784" y="32"/>
                  </a:lnTo>
                  <a:lnTo>
                    <a:pt x="18784" y="0"/>
                  </a:lnTo>
                  <a:close/>
                  <a:moveTo>
                    <a:pt x="18912" y="0"/>
                  </a:moveTo>
                  <a:lnTo>
                    <a:pt x="19008" y="0"/>
                  </a:lnTo>
                  <a:lnTo>
                    <a:pt x="19008" y="32"/>
                  </a:lnTo>
                  <a:lnTo>
                    <a:pt x="18912" y="32"/>
                  </a:lnTo>
                  <a:lnTo>
                    <a:pt x="18912" y="0"/>
                  </a:lnTo>
                  <a:close/>
                  <a:moveTo>
                    <a:pt x="19040" y="0"/>
                  </a:moveTo>
                  <a:lnTo>
                    <a:pt x="19060" y="0"/>
                  </a:lnTo>
                  <a:lnTo>
                    <a:pt x="19136" y="0"/>
                  </a:lnTo>
                  <a:lnTo>
                    <a:pt x="19136" y="32"/>
                  </a:lnTo>
                  <a:lnTo>
                    <a:pt x="19060" y="32"/>
                  </a:lnTo>
                  <a:lnTo>
                    <a:pt x="19040" y="32"/>
                  </a:lnTo>
                  <a:lnTo>
                    <a:pt x="19040" y="0"/>
                  </a:lnTo>
                  <a:close/>
                  <a:moveTo>
                    <a:pt x="19168" y="0"/>
                  </a:moveTo>
                  <a:lnTo>
                    <a:pt x="19264" y="0"/>
                  </a:lnTo>
                  <a:lnTo>
                    <a:pt x="19264" y="32"/>
                  </a:lnTo>
                  <a:lnTo>
                    <a:pt x="19168" y="32"/>
                  </a:lnTo>
                  <a:lnTo>
                    <a:pt x="19168" y="0"/>
                  </a:lnTo>
                  <a:close/>
                  <a:moveTo>
                    <a:pt x="19296" y="0"/>
                  </a:moveTo>
                  <a:lnTo>
                    <a:pt x="19392" y="0"/>
                  </a:lnTo>
                  <a:lnTo>
                    <a:pt x="19392" y="32"/>
                  </a:lnTo>
                  <a:lnTo>
                    <a:pt x="19296" y="32"/>
                  </a:lnTo>
                  <a:lnTo>
                    <a:pt x="19296" y="0"/>
                  </a:lnTo>
                  <a:close/>
                  <a:moveTo>
                    <a:pt x="19424" y="0"/>
                  </a:moveTo>
                  <a:lnTo>
                    <a:pt x="19488" y="0"/>
                  </a:lnTo>
                  <a:lnTo>
                    <a:pt x="19520" y="0"/>
                  </a:lnTo>
                  <a:lnTo>
                    <a:pt x="19520" y="32"/>
                  </a:lnTo>
                  <a:lnTo>
                    <a:pt x="19488" y="32"/>
                  </a:lnTo>
                  <a:lnTo>
                    <a:pt x="19424" y="32"/>
                  </a:lnTo>
                  <a:lnTo>
                    <a:pt x="19424" y="0"/>
                  </a:lnTo>
                  <a:close/>
                  <a:moveTo>
                    <a:pt x="19552" y="0"/>
                  </a:moveTo>
                  <a:lnTo>
                    <a:pt x="19648" y="0"/>
                  </a:lnTo>
                  <a:lnTo>
                    <a:pt x="19648" y="32"/>
                  </a:lnTo>
                  <a:lnTo>
                    <a:pt x="19552" y="32"/>
                  </a:lnTo>
                  <a:lnTo>
                    <a:pt x="19552" y="0"/>
                  </a:lnTo>
                  <a:close/>
                  <a:moveTo>
                    <a:pt x="19680" y="0"/>
                  </a:moveTo>
                  <a:lnTo>
                    <a:pt x="19704" y="0"/>
                  </a:lnTo>
                  <a:lnTo>
                    <a:pt x="19776" y="0"/>
                  </a:lnTo>
                  <a:lnTo>
                    <a:pt x="19776" y="32"/>
                  </a:lnTo>
                  <a:lnTo>
                    <a:pt x="19704" y="32"/>
                  </a:lnTo>
                  <a:lnTo>
                    <a:pt x="19680" y="32"/>
                  </a:lnTo>
                  <a:lnTo>
                    <a:pt x="19680" y="0"/>
                  </a:lnTo>
                  <a:close/>
                  <a:moveTo>
                    <a:pt x="19808" y="0"/>
                  </a:moveTo>
                  <a:lnTo>
                    <a:pt x="19904" y="0"/>
                  </a:lnTo>
                  <a:lnTo>
                    <a:pt x="19904" y="32"/>
                  </a:lnTo>
                  <a:lnTo>
                    <a:pt x="19808" y="32"/>
                  </a:lnTo>
                  <a:lnTo>
                    <a:pt x="19808" y="0"/>
                  </a:lnTo>
                  <a:close/>
                  <a:moveTo>
                    <a:pt x="19936" y="0"/>
                  </a:moveTo>
                  <a:lnTo>
                    <a:pt x="20032" y="0"/>
                  </a:lnTo>
                  <a:lnTo>
                    <a:pt x="20032" y="32"/>
                  </a:lnTo>
                  <a:lnTo>
                    <a:pt x="19936" y="32"/>
                  </a:lnTo>
                  <a:lnTo>
                    <a:pt x="19936" y="0"/>
                  </a:lnTo>
                  <a:close/>
                  <a:moveTo>
                    <a:pt x="20064" y="0"/>
                  </a:moveTo>
                  <a:lnTo>
                    <a:pt x="20132" y="0"/>
                  </a:lnTo>
                  <a:lnTo>
                    <a:pt x="20160" y="0"/>
                  </a:lnTo>
                  <a:lnTo>
                    <a:pt x="20160" y="32"/>
                  </a:lnTo>
                  <a:lnTo>
                    <a:pt x="20132" y="32"/>
                  </a:lnTo>
                  <a:lnTo>
                    <a:pt x="20064" y="32"/>
                  </a:lnTo>
                  <a:lnTo>
                    <a:pt x="20064" y="0"/>
                  </a:lnTo>
                  <a:close/>
                  <a:moveTo>
                    <a:pt x="20192" y="0"/>
                  </a:moveTo>
                  <a:lnTo>
                    <a:pt x="20288" y="0"/>
                  </a:lnTo>
                  <a:lnTo>
                    <a:pt x="20288" y="32"/>
                  </a:lnTo>
                  <a:lnTo>
                    <a:pt x="20192" y="32"/>
                  </a:lnTo>
                  <a:lnTo>
                    <a:pt x="20192" y="0"/>
                  </a:lnTo>
                  <a:close/>
                  <a:moveTo>
                    <a:pt x="20320" y="0"/>
                  </a:moveTo>
                  <a:lnTo>
                    <a:pt x="20344" y="0"/>
                  </a:lnTo>
                  <a:lnTo>
                    <a:pt x="20416" y="0"/>
                  </a:lnTo>
                  <a:lnTo>
                    <a:pt x="20416" y="32"/>
                  </a:lnTo>
                  <a:lnTo>
                    <a:pt x="20344" y="32"/>
                  </a:lnTo>
                  <a:lnTo>
                    <a:pt x="20320" y="32"/>
                  </a:lnTo>
                  <a:lnTo>
                    <a:pt x="20320" y="0"/>
                  </a:lnTo>
                  <a:close/>
                  <a:moveTo>
                    <a:pt x="20448" y="0"/>
                  </a:moveTo>
                  <a:lnTo>
                    <a:pt x="20544" y="0"/>
                  </a:lnTo>
                  <a:lnTo>
                    <a:pt x="20544" y="32"/>
                  </a:lnTo>
                  <a:lnTo>
                    <a:pt x="20448" y="32"/>
                  </a:lnTo>
                  <a:lnTo>
                    <a:pt x="20448" y="0"/>
                  </a:lnTo>
                  <a:close/>
                  <a:moveTo>
                    <a:pt x="20576" y="0"/>
                  </a:moveTo>
                  <a:lnTo>
                    <a:pt x="20672" y="0"/>
                  </a:lnTo>
                  <a:lnTo>
                    <a:pt x="20672" y="32"/>
                  </a:lnTo>
                  <a:lnTo>
                    <a:pt x="20576" y="32"/>
                  </a:lnTo>
                  <a:lnTo>
                    <a:pt x="20576" y="0"/>
                  </a:lnTo>
                  <a:close/>
                  <a:moveTo>
                    <a:pt x="20704" y="0"/>
                  </a:moveTo>
                  <a:lnTo>
                    <a:pt x="20772" y="0"/>
                  </a:lnTo>
                  <a:lnTo>
                    <a:pt x="20800" y="0"/>
                  </a:lnTo>
                  <a:lnTo>
                    <a:pt x="20800" y="32"/>
                  </a:lnTo>
                  <a:lnTo>
                    <a:pt x="20772" y="32"/>
                  </a:lnTo>
                  <a:lnTo>
                    <a:pt x="20704" y="32"/>
                  </a:lnTo>
                  <a:lnTo>
                    <a:pt x="20704" y="0"/>
                  </a:lnTo>
                  <a:close/>
                  <a:moveTo>
                    <a:pt x="20832" y="0"/>
                  </a:moveTo>
                  <a:lnTo>
                    <a:pt x="20928" y="0"/>
                  </a:lnTo>
                  <a:lnTo>
                    <a:pt x="20928" y="32"/>
                  </a:lnTo>
                  <a:lnTo>
                    <a:pt x="20832" y="32"/>
                  </a:lnTo>
                  <a:lnTo>
                    <a:pt x="20832" y="0"/>
                  </a:lnTo>
                  <a:close/>
                  <a:moveTo>
                    <a:pt x="20960" y="0"/>
                  </a:moveTo>
                  <a:lnTo>
                    <a:pt x="20988" y="0"/>
                  </a:lnTo>
                  <a:lnTo>
                    <a:pt x="21056" y="0"/>
                  </a:lnTo>
                  <a:lnTo>
                    <a:pt x="21056" y="32"/>
                  </a:lnTo>
                  <a:lnTo>
                    <a:pt x="20988" y="32"/>
                  </a:lnTo>
                  <a:lnTo>
                    <a:pt x="20960" y="32"/>
                  </a:lnTo>
                  <a:lnTo>
                    <a:pt x="20960" y="0"/>
                  </a:lnTo>
                  <a:close/>
                  <a:moveTo>
                    <a:pt x="21088" y="0"/>
                  </a:moveTo>
                  <a:lnTo>
                    <a:pt x="21184" y="0"/>
                  </a:lnTo>
                  <a:lnTo>
                    <a:pt x="21184" y="32"/>
                  </a:lnTo>
                  <a:lnTo>
                    <a:pt x="21088" y="32"/>
                  </a:lnTo>
                  <a:lnTo>
                    <a:pt x="21088" y="0"/>
                  </a:lnTo>
                  <a:close/>
                  <a:moveTo>
                    <a:pt x="21216" y="0"/>
                  </a:moveTo>
                  <a:lnTo>
                    <a:pt x="21312" y="0"/>
                  </a:lnTo>
                  <a:lnTo>
                    <a:pt x="21312" y="32"/>
                  </a:lnTo>
                  <a:lnTo>
                    <a:pt x="21216" y="32"/>
                  </a:lnTo>
                  <a:lnTo>
                    <a:pt x="21216" y="0"/>
                  </a:lnTo>
                  <a:close/>
                  <a:moveTo>
                    <a:pt x="21344" y="0"/>
                  </a:moveTo>
                  <a:lnTo>
                    <a:pt x="21416" y="0"/>
                  </a:lnTo>
                  <a:lnTo>
                    <a:pt x="21440" y="0"/>
                  </a:lnTo>
                  <a:lnTo>
                    <a:pt x="21440" y="32"/>
                  </a:lnTo>
                  <a:lnTo>
                    <a:pt x="21416" y="32"/>
                  </a:lnTo>
                  <a:lnTo>
                    <a:pt x="21344" y="32"/>
                  </a:lnTo>
                  <a:lnTo>
                    <a:pt x="21344" y="0"/>
                  </a:lnTo>
                  <a:close/>
                  <a:moveTo>
                    <a:pt x="21472" y="0"/>
                  </a:moveTo>
                  <a:lnTo>
                    <a:pt x="21568" y="0"/>
                  </a:lnTo>
                  <a:lnTo>
                    <a:pt x="21568" y="32"/>
                  </a:lnTo>
                  <a:lnTo>
                    <a:pt x="21472" y="32"/>
                  </a:lnTo>
                  <a:lnTo>
                    <a:pt x="21472" y="0"/>
                  </a:lnTo>
                  <a:close/>
                  <a:moveTo>
                    <a:pt x="21600" y="0"/>
                  </a:moveTo>
                  <a:lnTo>
                    <a:pt x="21628" y="0"/>
                  </a:lnTo>
                  <a:lnTo>
                    <a:pt x="21696" y="0"/>
                  </a:lnTo>
                  <a:lnTo>
                    <a:pt x="21696" y="32"/>
                  </a:lnTo>
                  <a:lnTo>
                    <a:pt x="21628" y="32"/>
                  </a:lnTo>
                  <a:lnTo>
                    <a:pt x="21600" y="32"/>
                  </a:lnTo>
                  <a:lnTo>
                    <a:pt x="21600" y="0"/>
                  </a:lnTo>
                  <a:close/>
                  <a:moveTo>
                    <a:pt x="21728" y="0"/>
                  </a:moveTo>
                  <a:lnTo>
                    <a:pt x="21824" y="0"/>
                  </a:lnTo>
                  <a:lnTo>
                    <a:pt x="21824" y="32"/>
                  </a:lnTo>
                  <a:lnTo>
                    <a:pt x="21728" y="32"/>
                  </a:lnTo>
                  <a:lnTo>
                    <a:pt x="21728" y="0"/>
                  </a:lnTo>
                  <a:close/>
                  <a:moveTo>
                    <a:pt x="21856" y="0"/>
                  </a:moveTo>
                  <a:lnTo>
                    <a:pt x="21952" y="0"/>
                  </a:lnTo>
                  <a:lnTo>
                    <a:pt x="21952" y="32"/>
                  </a:lnTo>
                  <a:lnTo>
                    <a:pt x="21856" y="32"/>
                  </a:lnTo>
                  <a:lnTo>
                    <a:pt x="21856" y="0"/>
                  </a:lnTo>
                  <a:close/>
                  <a:moveTo>
                    <a:pt x="21984" y="0"/>
                  </a:moveTo>
                  <a:lnTo>
                    <a:pt x="22056" y="0"/>
                  </a:lnTo>
                  <a:lnTo>
                    <a:pt x="22080" y="0"/>
                  </a:lnTo>
                  <a:lnTo>
                    <a:pt x="22080" y="32"/>
                  </a:lnTo>
                  <a:lnTo>
                    <a:pt x="22056" y="32"/>
                  </a:lnTo>
                  <a:lnTo>
                    <a:pt x="21984" y="32"/>
                  </a:lnTo>
                  <a:lnTo>
                    <a:pt x="21984" y="0"/>
                  </a:lnTo>
                  <a:close/>
                  <a:moveTo>
                    <a:pt x="22112" y="0"/>
                  </a:moveTo>
                  <a:lnTo>
                    <a:pt x="22208" y="0"/>
                  </a:lnTo>
                  <a:lnTo>
                    <a:pt x="22208" y="32"/>
                  </a:lnTo>
                  <a:lnTo>
                    <a:pt x="22112" y="32"/>
                  </a:lnTo>
                  <a:lnTo>
                    <a:pt x="22112" y="0"/>
                  </a:lnTo>
                  <a:close/>
                  <a:moveTo>
                    <a:pt x="22240" y="0"/>
                  </a:moveTo>
                  <a:lnTo>
                    <a:pt x="22272" y="0"/>
                  </a:lnTo>
                  <a:lnTo>
                    <a:pt x="22336" y="0"/>
                  </a:lnTo>
                  <a:lnTo>
                    <a:pt x="22336" y="32"/>
                  </a:lnTo>
                  <a:lnTo>
                    <a:pt x="22272" y="32"/>
                  </a:lnTo>
                  <a:lnTo>
                    <a:pt x="22240" y="32"/>
                  </a:lnTo>
                  <a:lnTo>
                    <a:pt x="22240" y="0"/>
                  </a:lnTo>
                  <a:close/>
                  <a:moveTo>
                    <a:pt x="22368" y="0"/>
                  </a:moveTo>
                  <a:lnTo>
                    <a:pt x="22464" y="0"/>
                  </a:lnTo>
                  <a:lnTo>
                    <a:pt x="22464" y="32"/>
                  </a:lnTo>
                  <a:lnTo>
                    <a:pt x="22368" y="32"/>
                  </a:lnTo>
                  <a:lnTo>
                    <a:pt x="22368" y="0"/>
                  </a:lnTo>
                  <a:close/>
                  <a:moveTo>
                    <a:pt x="22500" y="28"/>
                  </a:moveTo>
                  <a:lnTo>
                    <a:pt x="22500" y="124"/>
                  </a:lnTo>
                  <a:lnTo>
                    <a:pt x="22468" y="124"/>
                  </a:lnTo>
                  <a:lnTo>
                    <a:pt x="22468" y="28"/>
                  </a:lnTo>
                  <a:lnTo>
                    <a:pt x="22500" y="28"/>
                  </a:lnTo>
                  <a:close/>
                  <a:moveTo>
                    <a:pt x="22500" y="156"/>
                  </a:moveTo>
                  <a:lnTo>
                    <a:pt x="22500" y="252"/>
                  </a:lnTo>
                  <a:lnTo>
                    <a:pt x="22468" y="252"/>
                  </a:lnTo>
                  <a:lnTo>
                    <a:pt x="22468" y="156"/>
                  </a:lnTo>
                  <a:lnTo>
                    <a:pt x="22500" y="156"/>
                  </a:lnTo>
                  <a:close/>
                  <a:moveTo>
                    <a:pt x="22500" y="284"/>
                  </a:moveTo>
                  <a:lnTo>
                    <a:pt x="22500" y="380"/>
                  </a:lnTo>
                  <a:lnTo>
                    <a:pt x="22468" y="380"/>
                  </a:lnTo>
                  <a:lnTo>
                    <a:pt x="22468" y="284"/>
                  </a:lnTo>
                  <a:lnTo>
                    <a:pt x="22500" y="284"/>
                  </a:lnTo>
                  <a:close/>
                  <a:moveTo>
                    <a:pt x="22500" y="412"/>
                  </a:moveTo>
                  <a:lnTo>
                    <a:pt x="22500" y="508"/>
                  </a:lnTo>
                  <a:lnTo>
                    <a:pt x="22468" y="508"/>
                  </a:lnTo>
                  <a:lnTo>
                    <a:pt x="22468" y="412"/>
                  </a:lnTo>
                  <a:lnTo>
                    <a:pt x="22500" y="412"/>
                  </a:lnTo>
                  <a:close/>
                  <a:moveTo>
                    <a:pt x="22500" y="540"/>
                  </a:moveTo>
                  <a:lnTo>
                    <a:pt x="22500" y="636"/>
                  </a:lnTo>
                  <a:lnTo>
                    <a:pt x="22468" y="636"/>
                  </a:lnTo>
                  <a:lnTo>
                    <a:pt x="22468" y="540"/>
                  </a:lnTo>
                  <a:lnTo>
                    <a:pt x="22500" y="540"/>
                  </a:lnTo>
                  <a:close/>
                  <a:moveTo>
                    <a:pt x="22500" y="668"/>
                  </a:moveTo>
                  <a:lnTo>
                    <a:pt x="22500" y="764"/>
                  </a:lnTo>
                  <a:lnTo>
                    <a:pt x="22468" y="764"/>
                  </a:lnTo>
                  <a:lnTo>
                    <a:pt x="22468" y="668"/>
                  </a:lnTo>
                  <a:lnTo>
                    <a:pt x="22500" y="668"/>
                  </a:lnTo>
                  <a:close/>
                  <a:moveTo>
                    <a:pt x="22500" y="796"/>
                  </a:moveTo>
                  <a:lnTo>
                    <a:pt x="22500" y="892"/>
                  </a:lnTo>
                  <a:lnTo>
                    <a:pt x="22468" y="892"/>
                  </a:lnTo>
                  <a:lnTo>
                    <a:pt x="22468" y="796"/>
                  </a:lnTo>
                  <a:lnTo>
                    <a:pt x="22500" y="796"/>
                  </a:lnTo>
                  <a:close/>
                  <a:moveTo>
                    <a:pt x="22500" y="924"/>
                  </a:moveTo>
                  <a:lnTo>
                    <a:pt x="22500" y="1020"/>
                  </a:lnTo>
                  <a:lnTo>
                    <a:pt x="22468" y="1020"/>
                  </a:lnTo>
                  <a:lnTo>
                    <a:pt x="22468" y="924"/>
                  </a:lnTo>
                  <a:lnTo>
                    <a:pt x="22500" y="924"/>
                  </a:lnTo>
                  <a:close/>
                  <a:moveTo>
                    <a:pt x="22500" y="1052"/>
                  </a:moveTo>
                  <a:lnTo>
                    <a:pt x="22500" y="1148"/>
                  </a:lnTo>
                  <a:lnTo>
                    <a:pt x="22468" y="1148"/>
                  </a:lnTo>
                  <a:lnTo>
                    <a:pt x="22468" y="1052"/>
                  </a:lnTo>
                  <a:lnTo>
                    <a:pt x="22500" y="1052"/>
                  </a:lnTo>
                  <a:close/>
                  <a:moveTo>
                    <a:pt x="22500" y="1180"/>
                  </a:moveTo>
                  <a:lnTo>
                    <a:pt x="22500" y="1276"/>
                  </a:lnTo>
                  <a:lnTo>
                    <a:pt x="22468" y="1276"/>
                  </a:lnTo>
                  <a:lnTo>
                    <a:pt x="22468" y="1180"/>
                  </a:lnTo>
                  <a:lnTo>
                    <a:pt x="22500" y="1180"/>
                  </a:lnTo>
                  <a:close/>
                  <a:moveTo>
                    <a:pt x="22500" y="1308"/>
                  </a:moveTo>
                  <a:lnTo>
                    <a:pt x="22500" y="1404"/>
                  </a:lnTo>
                  <a:lnTo>
                    <a:pt x="22468" y="1404"/>
                  </a:lnTo>
                  <a:lnTo>
                    <a:pt x="22468" y="1308"/>
                  </a:lnTo>
                  <a:lnTo>
                    <a:pt x="22500" y="1308"/>
                  </a:lnTo>
                  <a:close/>
                  <a:moveTo>
                    <a:pt x="22500" y="1436"/>
                  </a:moveTo>
                  <a:lnTo>
                    <a:pt x="22500" y="1532"/>
                  </a:lnTo>
                  <a:lnTo>
                    <a:pt x="22468" y="1532"/>
                  </a:lnTo>
                  <a:lnTo>
                    <a:pt x="22468" y="1436"/>
                  </a:lnTo>
                  <a:lnTo>
                    <a:pt x="22500" y="1436"/>
                  </a:lnTo>
                  <a:close/>
                  <a:moveTo>
                    <a:pt x="22500" y="1564"/>
                  </a:moveTo>
                  <a:lnTo>
                    <a:pt x="22500" y="1660"/>
                  </a:lnTo>
                  <a:lnTo>
                    <a:pt x="22468" y="1660"/>
                  </a:lnTo>
                  <a:lnTo>
                    <a:pt x="22468" y="1564"/>
                  </a:lnTo>
                  <a:lnTo>
                    <a:pt x="22500" y="1564"/>
                  </a:lnTo>
                  <a:close/>
                  <a:moveTo>
                    <a:pt x="22500" y="1692"/>
                  </a:moveTo>
                  <a:lnTo>
                    <a:pt x="22500" y="1788"/>
                  </a:lnTo>
                  <a:lnTo>
                    <a:pt x="22468" y="1788"/>
                  </a:lnTo>
                  <a:lnTo>
                    <a:pt x="22468" y="1692"/>
                  </a:lnTo>
                  <a:lnTo>
                    <a:pt x="22500" y="1692"/>
                  </a:lnTo>
                  <a:close/>
                  <a:moveTo>
                    <a:pt x="22500" y="1820"/>
                  </a:moveTo>
                  <a:lnTo>
                    <a:pt x="22500" y="1916"/>
                  </a:lnTo>
                  <a:lnTo>
                    <a:pt x="22468" y="1916"/>
                  </a:lnTo>
                  <a:lnTo>
                    <a:pt x="22468" y="1820"/>
                  </a:lnTo>
                  <a:lnTo>
                    <a:pt x="22500" y="1820"/>
                  </a:lnTo>
                  <a:close/>
                  <a:moveTo>
                    <a:pt x="22500" y="1948"/>
                  </a:moveTo>
                  <a:lnTo>
                    <a:pt x="22500" y="2044"/>
                  </a:lnTo>
                  <a:lnTo>
                    <a:pt x="22468" y="2044"/>
                  </a:lnTo>
                  <a:lnTo>
                    <a:pt x="22468" y="1948"/>
                  </a:lnTo>
                  <a:lnTo>
                    <a:pt x="22500" y="1948"/>
                  </a:lnTo>
                  <a:close/>
                  <a:moveTo>
                    <a:pt x="22500" y="2076"/>
                  </a:moveTo>
                  <a:lnTo>
                    <a:pt x="22500" y="2172"/>
                  </a:lnTo>
                  <a:lnTo>
                    <a:pt x="22468" y="2172"/>
                  </a:lnTo>
                  <a:lnTo>
                    <a:pt x="22468" y="2076"/>
                  </a:lnTo>
                  <a:lnTo>
                    <a:pt x="22500" y="2076"/>
                  </a:lnTo>
                  <a:close/>
                  <a:moveTo>
                    <a:pt x="22500" y="2204"/>
                  </a:moveTo>
                  <a:lnTo>
                    <a:pt x="22500" y="2300"/>
                  </a:lnTo>
                  <a:lnTo>
                    <a:pt x="22468" y="2300"/>
                  </a:lnTo>
                  <a:lnTo>
                    <a:pt x="22468" y="2204"/>
                  </a:lnTo>
                  <a:lnTo>
                    <a:pt x="22500" y="2204"/>
                  </a:lnTo>
                  <a:close/>
                  <a:moveTo>
                    <a:pt x="22500" y="2332"/>
                  </a:moveTo>
                  <a:lnTo>
                    <a:pt x="22500" y="2428"/>
                  </a:lnTo>
                  <a:lnTo>
                    <a:pt x="22468" y="2428"/>
                  </a:lnTo>
                  <a:lnTo>
                    <a:pt x="22468" y="2332"/>
                  </a:lnTo>
                  <a:lnTo>
                    <a:pt x="22500" y="2332"/>
                  </a:lnTo>
                  <a:close/>
                  <a:moveTo>
                    <a:pt x="22500" y="2460"/>
                  </a:moveTo>
                  <a:lnTo>
                    <a:pt x="22500" y="2556"/>
                  </a:lnTo>
                  <a:lnTo>
                    <a:pt x="22468" y="2556"/>
                  </a:lnTo>
                  <a:lnTo>
                    <a:pt x="22468" y="2460"/>
                  </a:lnTo>
                  <a:lnTo>
                    <a:pt x="22500" y="2460"/>
                  </a:lnTo>
                  <a:close/>
                  <a:moveTo>
                    <a:pt x="22500" y="2588"/>
                  </a:moveTo>
                  <a:lnTo>
                    <a:pt x="22500" y="2684"/>
                  </a:lnTo>
                  <a:lnTo>
                    <a:pt x="22468" y="2684"/>
                  </a:lnTo>
                  <a:lnTo>
                    <a:pt x="22468" y="2588"/>
                  </a:lnTo>
                  <a:lnTo>
                    <a:pt x="22500" y="2588"/>
                  </a:lnTo>
                  <a:close/>
                  <a:moveTo>
                    <a:pt x="22500" y="2716"/>
                  </a:moveTo>
                  <a:lnTo>
                    <a:pt x="22500" y="2812"/>
                  </a:lnTo>
                  <a:lnTo>
                    <a:pt x="22468" y="2812"/>
                  </a:lnTo>
                  <a:lnTo>
                    <a:pt x="22468" y="2716"/>
                  </a:lnTo>
                  <a:lnTo>
                    <a:pt x="22500" y="2716"/>
                  </a:lnTo>
                  <a:close/>
                  <a:moveTo>
                    <a:pt x="22500" y="2844"/>
                  </a:moveTo>
                  <a:lnTo>
                    <a:pt x="22500" y="2940"/>
                  </a:lnTo>
                  <a:lnTo>
                    <a:pt x="22468" y="2940"/>
                  </a:lnTo>
                  <a:lnTo>
                    <a:pt x="22468" y="2844"/>
                  </a:lnTo>
                  <a:lnTo>
                    <a:pt x="22500" y="2844"/>
                  </a:lnTo>
                  <a:close/>
                  <a:moveTo>
                    <a:pt x="22500" y="2972"/>
                  </a:moveTo>
                  <a:lnTo>
                    <a:pt x="22500" y="3068"/>
                  </a:lnTo>
                  <a:lnTo>
                    <a:pt x="22468" y="3068"/>
                  </a:lnTo>
                  <a:lnTo>
                    <a:pt x="22468" y="2972"/>
                  </a:lnTo>
                  <a:lnTo>
                    <a:pt x="22500" y="2972"/>
                  </a:lnTo>
                  <a:close/>
                  <a:moveTo>
                    <a:pt x="22500" y="3100"/>
                  </a:moveTo>
                  <a:lnTo>
                    <a:pt x="22500" y="3196"/>
                  </a:lnTo>
                  <a:lnTo>
                    <a:pt x="22468" y="3196"/>
                  </a:lnTo>
                  <a:lnTo>
                    <a:pt x="22468" y="3100"/>
                  </a:lnTo>
                  <a:lnTo>
                    <a:pt x="22500" y="3100"/>
                  </a:lnTo>
                  <a:close/>
                  <a:moveTo>
                    <a:pt x="22500" y="3228"/>
                  </a:moveTo>
                  <a:lnTo>
                    <a:pt x="22500" y="3324"/>
                  </a:lnTo>
                  <a:lnTo>
                    <a:pt x="22468" y="3324"/>
                  </a:lnTo>
                  <a:lnTo>
                    <a:pt x="22468" y="3228"/>
                  </a:lnTo>
                  <a:lnTo>
                    <a:pt x="22500" y="3228"/>
                  </a:lnTo>
                  <a:close/>
                  <a:moveTo>
                    <a:pt x="22500" y="3356"/>
                  </a:moveTo>
                  <a:lnTo>
                    <a:pt x="22500" y="3452"/>
                  </a:lnTo>
                  <a:lnTo>
                    <a:pt x="22468" y="3452"/>
                  </a:lnTo>
                  <a:lnTo>
                    <a:pt x="22468" y="3356"/>
                  </a:lnTo>
                  <a:lnTo>
                    <a:pt x="22500" y="3356"/>
                  </a:lnTo>
                  <a:close/>
                  <a:moveTo>
                    <a:pt x="22500" y="3484"/>
                  </a:moveTo>
                  <a:lnTo>
                    <a:pt x="22500" y="3580"/>
                  </a:lnTo>
                  <a:lnTo>
                    <a:pt x="22468" y="3580"/>
                  </a:lnTo>
                  <a:lnTo>
                    <a:pt x="22468" y="3484"/>
                  </a:lnTo>
                  <a:lnTo>
                    <a:pt x="22500" y="3484"/>
                  </a:lnTo>
                  <a:close/>
                  <a:moveTo>
                    <a:pt x="22500" y="3612"/>
                  </a:moveTo>
                  <a:lnTo>
                    <a:pt x="22500" y="3708"/>
                  </a:lnTo>
                  <a:lnTo>
                    <a:pt x="22468" y="3708"/>
                  </a:lnTo>
                  <a:lnTo>
                    <a:pt x="22468" y="3612"/>
                  </a:lnTo>
                  <a:lnTo>
                    <a:pt x="22500" y="3612"/>
                  </a:lnTo>
                  <a:close/>
                  <a:moveTo>
                    <a:pt x="22500" y="3740"/>
                  </a:moveTo>
                  <a:lnTo>
                    <a:pt x="22500" y="3836"/>
                  </a:lnTo>
                  <a:lnTo>
                    <a:pt x="22468" y="3836"/>
                  </a:lnTo>
                  <a:lnTo>
                    <a:pt x="22468" y="3740"/>
                  </a:lnTo>
                  <a:lnTo>
                    <a:pt x="22500" y="3740"/>
                  </a:lnTo>
                  <a:close/>
                  <a:moveTo>
                    <a:pt x="22500" y="3868"/>
                  </a:moveTo>
                  <a:lnTo>
                    <a:pt x="22500" y="3964"/>
                  </a:lnTo>
                  <a:lnTo>
                    <a:pt x="22468" y="3964"/>
                  </a:lnTo>
                  <a:lnTo>
                    <a:pt x="22468" y="3868"/>
                  </a:lnTo>
                  <a:lnTo>
                    <a:pt x="22500" y="3868"/>
                  </a:lnTo>
                  <a:close/>
                  <a:moveTo>
                    <a:pt x="22500" y="3996"/>
                  </a:moveTo>
                  <a:lnTo>
                    <a:pt x="22500" y="4092"/>
                  </a:lnTo>
                  <a:lnTo>
                    <a:pt x="22468" y="4092"/>
                  </a:lnTo>
                  <a:lnTo>
                    <a:pt x="22468" y="3996"/>
                  </a:lnTo>
                  <a:lnTo>
                    <a:pt x="22500" y="3996"/>
                  </a:lnTo>
                  <a:close/>
                  <a:moveTo>
                    <a:pt x="22500" y="4124"/>
                  </a:moveTo>
                  <a:lnTo>
                    <a:pt x="22500" y="4220"/>
                  </a:lnTo>
                  <a:lnTo>
                    <a:pt x="22468" y="4220"/>
                  </a:lnTo>
                  <a:lnTo>
                    <a:pt x="22468" y="4124"/>
                  </a:lnTo>
                  <a:lnTo>
                    <a:pt x="22500" y="4124"/>
                  </a:lnTo>
                  <a:close/>
                  <a:moveTo>
                    <a:pt x="22500" y="4252"/>
                  </a:moveTo>
                  <a:lnTo>
                    <a:pt x="22500" y="4348"/>
                  </a:lnTo>
                  <a:lnTo>
                    <a:pt x="22468" y="4348"/>
                  </a:lnTo>
                  <a:lnTo>
                    <a:pt x="22468" y="4252"/>
                  </a:lnTo>
                  <a:lnTo>
                    <a:pt x="22500" y="4252"/>
                  </a:lnTo>
                  <a:close/>
                  <a:moveTo>
                    <a:pt x="22500" y="4380"/>
                  </a:moveTo>
                  <a:lnTo>
                    <a:pt x="22500" y="4476"/>
                  </a:lnTo>
                  <a:lnTo>
                    <a:pt x="22468" y="4476"/>
                  </a:lnTo>
                  <a:lnTo>
                    <a:pt x="22468" y="4380"/>
                  </a:lnTo>
                  <a:lnTo>
                    <a:pt x="22500" y="4380"/>
                  </a:lnTo>
                  <a:close/>
                  <a:moveTo>
                    <a:pt x="22500" y="4508"/>
                  </a:moveTo>
                  <a:lnTo>
                    <a:pt x="22500" y="4604"/>
                  </a:lnTo>
                  <a:lnTo>
                    <a:pt x="22468" y="4604"/>
                  </a:lnTo>
                  <a:lnTo>
                    <a:pt x="22468" y="4508"/>
                  </a:lnTo>
                  <a:lnTo>
                    <a:pt x="22500" y="4508"/>
                  </a:lnTo>
                  <a:close/>
                  <a:moveTo>
                    <a:pt x="22500" y="4636"/>
                  </a:moveTo>
                  <a:lnTo>
                    <a:pt x="22500" y="4732"/>
                  </a:lnTo>
                  <a:lnTo>
                    <a:pt x="22468" y="4732"/>
                  </a:lnTo>
                  <a:lnTo>
                    <a:pt x="22468" y="4636"/>
                  </a:lnTo>
                  <a:lnTo>
                    <a:pt x="22500" y="4636"/>
                  </a:lnTo>
                  <a:close/>
                  <a:moveTo>
                    <a:pt x="22500" y="4764"/>
                  </a:moveTo>
                  <a:lnTo>
                    <a:pt x="22500" y="4860"/>
                  </a:lnTo>
                  <a:lnTo>
                    <a:pt x="22468" y="4860"/>
                  </a:lnTo>
                  <a:lnTo>
                    <a:pt x="22468" y="4764"/>
                  </a:lnTo>
                  <a:lnTo>
                    <a:pt x="22500" y="4764"/>
                  </a:lnTo>
                  <a:close/>
                  <a:moveTo>
                    <a:pt x="22500" y="4892"/>
                  </a:moveTo>
                  <a:lnTo>
                    <a:pt x="22500" y="4988"/>
                  </a:lnTo>
                  <a:lnTo>
                    <a:pt x="22468" y="4988"/>
                  </a:lnTo>
                  <a:lnTo>
                    <a:pt x="22468" y="4892"/>
                  </a:lnTo>
                  <a:lnTo>
                    <a:pt x="22500" y="4892"/>
                  </a:lnTo>
                  <a:close/>
                  <a:moveTo>
                    <a:pt x="22500" y="5020"/>
                  </a:moveTo>
                  <a:lnTo>
                    <a:pt x="22500" y="5116"/>
                  </a:lnTo>
                  <a:lnTo>
                    <a:pt x="22468" y="5116"/>
                  </a:lnTo>
                  <a:lnTo>
                    <a:pt x="22468" y="5020"/>
                  </a:lnTo>
                  <a:lnTo>
                    <a:pt x="22500" y="5020"/>
                  </a:lnTo>
                  <a:close/>
                  <a:moveTo>
                    <a:pt x="22500" y="5148"/>
                  </a:moveTo>
                  <a:lnTo>
                    <a:pt x="22500" y="5184"/>
                  </a:lnTo>
                  <a:cubicBezTo>
                    <a:pt x="22500" y="5193"/>
                    <a:pt x="22493" y="5200"/>
                    <a:pt x="22484" y="5200"/>
                  </a:cubicBezTo>
                  <a:lnTo>
                    <a:pt x="22424" y="5200"/>
                  </a:lnTo>
                  <a:lnTo>
                    <a:pt x="22424" y="5168"/>
                  </a:lnTo>
                  <a:lnTo>
                    <a:pt x="22484" y="5168"/>
                  </a:lnTo>
                  <a:lnTo>
                    <a:pt x="22468" y="5184"/>
                  </a:lnTo>
                  <a:lnTo>
                    <a:pt x="22468" y="5148"/>
                  </a:lnTo>
                  <a:lnTo>
                    <a:pt x="22500" y="5148"/>
                  </a:lnTo>
                  <a:close/>
                  <a:moveTo>
                    <a:pt x="22392" y="5200"/>
                  </a:moveTo>
                  <a:lnTo>
                    <a:pt x="22296" y="5200"/>
                  </a:lnTo>
                  <a:lnTo>
                    <a:pt x="22296" y="5168"/>
                  </a:lnTo>
                  <a:lnTo>
                    <a:pt x="22392" y="5168"/>
                  </a:lnTo>
                  <a:lnTo>
                    <a:pt x="22392" y="5200"/>
                  </a:lnTo>
                  <a:close/>
                  <a:moveTo>
                    <a:pt x="22264" y="5200"/>
                  </a:moveTo>
                  <a:lnTo>
                    <a:pt x="22168" y="5200"/>
                  </a:lnTo>
                  <a:lnTo>
                    <a:pt x="22168" y="5168"/>
                  </a:lnTo>
                  <a:lnTo>
                    <a:pt x="22264" y="5168"/>
                  </a:lnTo>
                  <a:lnTo>
                    <a:pt x="22264" y="5200"/>
                  </a:lnTo>
                  <a:close/>
                  <a:moveTo>
                    <a:pt x="22136" y="5200"/>
                  </a:moveTo>
                  <a:lnTo>
                    <a:pt x="22056" y="5200"/>
                  </a:lnTo>
                  <a:lnTo>
                    <a:pt x="22040" y="5200"/>
                  </a:lnTo>
                  <a:lnTo>
                    <a:pt x="22040" y="5168"/>
                  </a:lnTo>
                  <a:lnTo>
                    <a:pt x="22056" y="5168"/>
                  </a:lnTo>
                  <a:lnTo>
                    <a:pt x="22136" y="5168"/>
                  </a:lnTo>
                  <a:lnTo>
                    <a:pt x="22136" y="5200"/>
                  </a:lnTo>
                  <a:close/>
                  <a:moveTo>
                    <a:pt x="22008" y="5200"/>
                  </a:moveTo>
                  <a:lnTo>
                    <a:pt x="21912" y="5200"/>
                  </a:lnTo>
                  <a:lnTo>
                    <a:pt x="21912" y="5168"/>
                  </a:lnTo>
                  <a:lnTo>
                    <a:pt x="22008" y="5168"/>
                  </a:lnTo>
                  <a:lnTo>
                    <a:pt x="22008" y="5200"/>
                  </a:lnTo>
                  <a:close/>
                  <a:moveTo>
                    <a:pt x="21880" y="5200"/>
                  </a:moveTo>
                  <a:lnTo>
                    <a:pt x="21844" y="5200"/>
                  </a:lnTo>
                  <a:lnTo>
                    <a:pt x="21784" y="5200"/>
                  </a:lnTo>
                  <a:lnTo>
                    <a:pt x="21784" y="5168"/>
                  </a:lnTo>
                  <a:lnTo>
                    <a:pt x="21844" y="5168"/>
                  </a:lnTo>
                  <a:lnTo>
                    <a:pt x="21880" y="5168"/>
                  </a:lnTo>
                  <a:lnTo>
                    <a:pt x="21880" y="5200"/>
                  </a:lnTo>
                  <a:close/>
                  <a:moveTo>
                    <a:pt x="21752" y="5200"/>
                  </a:moveTo>
                  <a:lnTo>
                    <a:pt x="21656" y="5200"/>
                  </a:lnTo>
                  <a:lnTo>
                    <a:pt x="21656" y="5168"/>
                  </a:lnTo>
                  <a:lnTo>
                    <a:pt x="21752" y="5168"/>
                  </a:lnTo>
                  <a:lnTo>
                    <a:pt x="21752" y="5200"/>
                  </a:lnTo>
                  <a:close/>
                  <a:moveTo>
                    <a:pt x="21624" y="5200"/>
                  </a:moveTo>
                  <a:lnTo>
                    <a:pt x="21528" y="5200"/>
                  </a:lnTo>
                  <a:lnTo>
                    <a:pt x="21528" y="5168"/>
                  </a:lnTo>
                  <a:lnTo>
                    <a:pt x="21624" y="5168"/>
                  </a:lnTo>
                  <a:lnTo>
                    <a:pt x="21624" y="5200"/>
                  </a:lnTo>
                  <a:close/>
                  <a:moveTo>
                    <a:pt x="21496" y="5200"/>
                  </a:moveTo>
                  <a:lnTo>
                    <a:pt x="21416" y="5200"/>
                  </a:lnTo>
                  <a:lnTo>
                    <a:pt x="21400" y="5200"/>
                  </a:lnTo>
                  <a:lnTo>
                    <a:pt x="21400" y="5168"/>
                  </a:lnTo>
                  <a:lnTo>
                    <a:pt x="21416" y="5168"/>
                  </a:lnTo>
                  <a:lnTo>
                    <a:pt x="21496" y="5168"/>
                  </a:lnTo>
                  <a:lnTo>
                    <a:pt x="21496" y="5200"/>
                  </a:lnTo>
                  <a:close/>
                  <a:moveTo>
                    <a:pt x="21368" y="5200"/>
                  </a:moveTo>
                  <a:lnTo>
                    <a:pt x="21272" y="5200"/>
                  </a:lnTo>
                  <a:lnTo>
                    <a:pt x="21272" y="5168"/>
                  </a:lnTo>
                  <a:lnTo>
                    <a:pt x="21368" y="5168"/>
                  </a:lnTo>
                  <a:lnTo>
                    <a:pt x="21368" y="5200"/>
                  </a:lnTo>
                  <a:close/>
                  <a:moveTo>
                    <a:pt x="21240" y="5200"/>
                  </a:moveTo>
                  <a:lnTo>
                    <a:pt x="21200" y="5200"/>
                  </a:lnTo>
                  <a:lnTo>
                    <a:pt x="21144" y="5200"/>
                  </a:lnTo>
                  <a:lnTo>
                    <a:pt x="21144" y="5168"/>
                  </a:lnTo>
                  <a:lnTo>
                    <a:pt x="21200" y="5168"/>
                  </a:lnTo>
                  <a:lnTo>
                    <a:pt x="21240" y="5168"/>
                  </a:lnTo>
                  <a:lnTo>
                    <a:pt x="21240" y="5200"/>
                  </a:lnTo>
                  <a:close/>
                  <a:moveTo>
                    <a:pt x="21112" y="5200"/>
                  </a:moveTo>
                  <a:lnTo>
                    <a:pt x="21016" y="5200"/>
                  </a:lnTo>
                  <a:lnTo>
                    <a:pt x="21016" y="5168"/>
                  </a:lnTo>
                  <a:lnTo>
                    <a:pt x="21112" y="5168"/>
                  </a:lnTo>
                  <a:lnTo>
                    <a:pt x="21112" y="5200"/>
                  </a:lnTo>
                  <a:close/>
                  <a:moveTo>
                    <a:pt x="20984" y="5200"/>
                  </a:moveTo>
                  <a:lnTo>
                    <a:pt x="20888" y="5200"/>
                  </a:lnTo>
                  <a:lnTo>
                    <a:pt x="20888" y="5168"/>
                  </a:lnTo>
                  <a:lnTo>
                    <a:pt x="20984" y="5168"/>
                  </a:lnTo>
                  <a:lnTo>
                    <a:pt x="20984" y="5200"/>
                  </a:lnTo>
                  <a:close/>
                  <a:moveTo>
                    <a:pt x="20856" y="5200"/>
                  </a:moveTo>
                  <a:lnTo>
                    <a:pt x="20772" y="5200"/>
                  </a:lnTo>
                  <a:lnTo>
                    <a:pt x="20760" y="5200"/>
                  </a:lnTo>
                  <a:lnTo>
                    <a:pt x="20760" y="5168"/>
                  </a:lnTo>
                  <a:lnTo>
                    <a:pt x="20772" y="5168"/>
                  </a:lnTo>
                  <a:lnTo>
                    <a:pt x="20856" y="5168"/>
                  </a:lnTo>
                  <a:lnTo>
                    <a:pt x="20856" y="5200"/>
                  </a:lnTo>
                  <a:close/>
                  <a:moveTo>
                    <a:pt x="20728" y="5200"/>
                  </a:moveTo>
                  <a:lnTo>
                    <a:pt x="20632" y="5200"/>
                  </a:lnTo>
                  <a:lnTo>
                    <a:pt x="20632" y="5168"/>
                  </a:lnTo>
                  <a:lnTo>
                    <a:pt x="20728" y="5168"/>
                  </a:lnTo>
                  <a:lnTo>
                    <a:pt x="20728" y="5200"/>
                  </a:lnTo>
                  <a:close/>
                  <a:moveTo>
                    <a:pt x="20600" y="5200"/>
                  </a:moveTo>
                  <a:lnTo>
                    <a:pt x="20560" y="5200"/>
                  </a:lnTo>
                  <a:lnTo>
                    <a:pt x="20504" y="5200"/>
                  </a:lnTo>
                  <a:lnTo>
                    <a:pt x="20504" y="5168"/>
                  </a:lnTo>
                  <a:lnTo>
                    <a:pt x="20560" y="5168"/>
                  </a:lnTo>
                  <a:lnTo>
                    <a:pt x="20600" y="5168"/>
                  </a:lnTo>
                  <a:lnTo>
                    <a:pt x="20600" y="5200"/>
                  </a:lnTo>
                  <a:close/>
                  <a:moveTo>
                    <a:pt x="20472" y="5200"/>
                  </a:moveTo>
                  <a:lnTo>
                    <a:pt x="20376" y="5200"/>
                  </a:lnTo>
                  <a:lnTo>
                    <a:pt x="20376" y="5168"/>
                  </a:lnTo>
                  <a:lnTo>
                    <a:pt x="20472" y="5168"/>
                  </a:lnTo>
                  <a:lnTo>
                    <a:pt x="20472" y="5200"/>
                  </a:lnTo>
                  <a:close/>
                  <a:moveTo>
                    <a:pt x="20344" y="5200"/>
                  </a:moveTo>
                  <a:lnTo>
                    <a:pt x="20248" y="5200"/>
                  </a:lnTo>
                  <a:lnTo>
                    <a:pt x="20248" y="5168"/>
                  </a:lnTo>
                  <a:lnTo>
                    <a:pt x="20344" y="5168"/>
                  </a:lnTo>
                  <a:lnTo>
                    <a:pt x="20344" y="5200"/>
                  </a:lnTo>
                  <a:close/>
                  <a:moveTo>
                    <a:pt x="20216" y="5200"/>
                  </a:moveTo>
                  <a:lnTo>
                    <a:pt x="20132" y="5200"/>
                  </a:lnTo>
                  <a:lnTo>
                    <a:pt x="20120" y="5200"/>
                  </a:lnTo>
                  <a:lnTo>
                    <a:pt x="20120" y="5168"/>
                  </a:lnTo>
                  <a:lnTo>
                    <a:pt x="20132" y="5168"/>
                  </a:lnTo>
                  <a:lnTo>
                    <a:pt x="20216" y="5168"/>
                  </a:lnTo>
                  <a:lnTo>
                    <a:pt x="20216" y="5200"/>
                  </a:lnTo>
                  <a:close/>
                  <a:moveTo>
                    <a:pt x="20088" y="5200"/>
                  </a:moveTo>
                  <a:lnTo>
                    <a:pt x="19992" y="5200"/>
                  </a:lnTo>
                  <a:lnTo>
                    <a:pt x="19992" y="5168"/>
                  </a:lnTo>
                  <a:lnTo>
                    <a:pt x="20088" y="5168"/>
                  </a:lnTo>
                  <a:lnTo>
                    <a:pt x="20088" y="5200"/>
                  </a:lnTo>
                  <a:close/>
                  <a:moveTo>
                    <a:pt x="19960" y="5200"/>
                  </a:moveTo>
                  <a:lnTo>
                    <a:pt x="19916" y="5200"/>
                  </a:lnTo>
                  <a:lnTo>
                    <a:pt x="19864" y="5200"/>
                  </a:lnTo>
                  <a:lnTo>
                    <a:pt x="19864" y="5168"/>
                  </a:lnTo>
                  <a:lnTo>
                    <a:pt x="19916" y="5168"/>
                  </a:lnTo>
                  <a:lnTo>
                    <a:pt x="19960" y="5168"/>
                  </a:lnTo>
                  <a:lnTo>
                    <a:pt x="19960" y="5200"/>
                  </a:lnTo>
                  <a:close/>
                  <a:moveTo>
                    <a:pt x="19832" y="5200"/>
                  </a:moveTo>
                  <a:lnTo>
                    <a:pt x="19736" y="5200"/>
                  </a:lnTo>
                  <a:lnTo>
                    <a:pt x="19736" y="5168"/>
                  </a:lnTo>
                  <a:lnTo>
                    <a:pt x="19832" y="5168"/>
                  </a:lnTo>
                  <a:lnTo>
                    <a:pt x="19832" y="5200"/>
                  </a:lnTo>
                  <a:close/>
                  <a:moveTo>
                    <a:pt x="19704" y="5200"/>
                  </a:moveTo>
                  <a:lnTo>
                    <a:pt x="19608" y="5200"/>
                  </a:lnTo>
                  <a:lnTo>
                    <a:pt x="19608" y="5168"/>
                  </a:lnTo>
                  <a:lnTo>
                    <a:pt x="19704" y="5168"/>
                  </a:lnTo>
                  <a:lnTo>
                    <a:pt x="19704" y="5200"/>
                  </a:lnTo>
                  <a:close/>
                  <a:moveTo>
                    <a:pt x="19576" y="5200"/>
                  </a:moveTo>
                  <a:lnTo>
                    <a:pt x="19488" y="5200"/>
                  </a:lnTo>
                  <a:lnTo>
                    <a:pt x="19480" y="5200"/>
                  </a:lnTo>
                  <a:lnTo>
                    <a:pt x="19480" y="5168"/>
                  </a:lnTo>
                  <a:lnTo>
                    <a:pt x="19488" y="5168"/>
                  </a:lnTo>
                  <a:lnTo>
                    <a:pt x="19576" y="5168"/>
                  </a:lnTo>
                  <a:lnTo>
                    <a:pt x="19576" y="5200"/>
                  </a:lnTo>
                  <a:close/>
                  <a:moveTo>
                    <a:pt x="19448" y="5200"/>
                  </a:moveTo>
                  <a:lnTo>
                    <a:pt x="19352" y="5200"/>
                  </a:lnTo>
                  <a:lnTo>
                    <a:pt x="19352" y="5168"/>
                  </a:lnTo>
                  <a:lnTo>
                    <a:pt x="19448" y="5168"/>
                  </a:lnTo>
                  <a:lnTo>
                    <a:pt x="19448" y="5200"/>
                  </a:lnTo>
                  <a:close/>
                  <a:moveTo>
                    <a:pt x="19320" y="5200"/>
                  </a:moveTo>
                  <a:lnTo>
                    <a:pt x="19276" y="5200"/>
                  </a:lnTo>
                  <a:lnTo>
                    <a:pt x="19224" y="5200"/>
                  </a:lnTo>
                  <a:lnTo>
                    <a:pt x="19224" y="5168"/>
                  </a:lnTo>
                  <a:lnTo>
                    <a:pt x="19276" y="5168"/>
                  </a:lnTo>
                  <a:lnTo>
                    <a:pt x="19320" y="5168"/>
                  </a:lnTo>
                  <a:lnTo>
                    <a:pt x="19320" y="5200"/>
                  </a:lnTo>
                  <a:close/>
                  <a:moveTo>
                    <a:pt x="19192" y="5200"/>
                  </a:moveTo>
                  <a:lnTo>
                    <a:pt x="19096" y="5200"/>
                  </a:lnTo>
                  <a:lnTo>
                    <a:pt x="19096" y="5168"/>
                  </a:lnTo>
                  <a:lnTo>
                    <a:pt x="19192" y="5168"/>
                  </a:lnTo>
                  <a:lnTo>
                    <a:pt x="19192" y="5200"/>
                  </a:lnTo>
                  <a:close/>
                  <a:moveTo>
                    <a:pt x="19064" y="5200"/>
                  </a:moveTo>
                  <a:lnTo>
                    <a:pt x="19060" y="5200"/>
                  </a:lnTo>
                  <a:lnTo>
                    <a:pt x="18968" y="5200"/>
                  </a:lnTo>
                  <a:lnTo>
                    <a:pt x="18968" y="5168"/>
                  </a:lnTo>
                  <a:lnTo>
                    <a:pt x="19060" y="5168"/>
                  </a:lnTo>
                  <a:lnTo>
                    <a:pt x="19064" y="5168"/>
                  </a:lnTo>
                  <a:lnTo>
                    <a:pt x="19064" y="5200"/>
                  </a:lnTo>
                  <a:close/>
                  <a:moveTo>
                    <a:pt x="18936" y="5200"/>
                  </a:moveTo>
                  <a:lnTo>
                    <a:pt x="18848" y="5200"/>
                  </a:lnTo>
                  <a:lnTo>
                    <a:pt x="18840" y="5200"/>
                  </a:lnTo>
                  <a:lnTo>
                    <a:pt x="18840" y="5168"/>
                  </a:lnTo>
                  <a:lnTo>
                    <a:pt x="18848" y="5168"/>
                  </a:lnTo>
                  <a:lnTo>
                    <a:pt x="18936" y="5168"/>
                  </a:lnTo>
                  <a:lnTo>
                    <a:pt x="18936" y="5200"/>
                  </a:lnTo>
                  <a:close/>
                  <a:moveTo>
                    <a:pt x="18808" y="5200"/>
                  </a:moveTo>
                  <a:lnTo>
                    <a:pt x="18712" y="5200"/>
                  </a:lnTo>
                  <a:lnTo>
                    <a:pt x="18712" y="5168"/>
                  </a:lnTo>
                  <a:lnTo>
                    <a:pt x="18808" y="5168"/>
                  </a:lnTo>
                  <a:lnTo>
                    <a:pt x="18808" y="5200"/>
                  </a:lnTo>
                  <a:close/>
                  <a:moveTo>
                    <a:pt x="18680" y="5200"/>
                  </a:moveTo>
                  <a:lnTo>
                    <a:pt x="18632" y="5200"/>
                  </a:lnTo>
                  <a:lnTo>
                    <a:pt x="18584" y="5200"/>
                  </a:lnTo>
                  <a:lnTo>
                    <a:pt x="18584" y="5168"/>
                  </a:lnTo>
                  <a:lnTo>
                    <a:pt x="18632" y="5168"/>
                  </a:lnTo>
                  <a:lnTo>
                    <a:pt x="18680" y="5168"/>
                  </a:lnTo>
                  <a:lnTo>
                    <a:pt x="18680" y="5200"/>
                  </a:lnTo>
                  <a:close/>
                  <a:moveTo>
                    <a:pt x="18552" y="5200"/>
                  </a:moveTo>
                  <a:lnTo>
                    <a:pt x="18456" y="5200"/>
                  </a:lnTo>
                  <a:lnTo>
                    <a:pt x="18456" y="5168"/>
                  </a:lnTo>
                  <a:lnTo>
                    <a:pt x="18552" y="5168"/>
                  </a:lnTo>
                  <a:lnTo>
                    <a:pt x="18552" y="5200"/>
                  </a:lnTo>
                  <a:close/>
                  <a:moveTo>
                    <a:pt x="18424" y="5200"/>
                  </a:moveTo>
                  <a:lnTo>
                    <a:pt x="18420" y="5200"/>
                  </a:lnTo>
                  <a:lnTo>
                    <a:pt x="18328" y="5200"/>
                  </a:lnTo>
                  <a:lnTo>
                    <a:pt x="18328" y="5168"/>
                  </a:lnTo>
                  <a:lnTo>
                    <a:pt x="18420" y="5168"/>
                  </a:lnTo>
                  <a:lnTo>
                    <a:pt x="18424" y="5168"/>
                  </a:lnTo>
                  <a:lnTo>
                    <a:pt x="18424" y="5200"/>
                  </a:lnTo>
                  <a:close/>
                  <a:moveTo>
                    <a:pt x="18296" y="5200"/>
                  </a:moveTo>
                  <a:lnTo>
                    <a:pt x="18204" y="5200"/>
                  </a:lnTo>
                  <a:lnTo>
                    <a:pt x="18200" y="5200"/>
                  </a:lnTo>
                  <a:lnTo>
                    <a:pt x="18200" y="5168"/>
                  </a:lnTo>
                  <a:lnTo>
                    <a:pt x="18204" y="5168"/>
                  </a:lnTo>
                  <a:lnTo>
                    <a:pt x="18296" y="5168"/>
                  </a:lnTo>
                  <a:lnTo>
                    <a:pt x="18296" y="5200"/>
                  </a:lnTo>
                  <a:close/>
                  <a:moveTo>
                    <a:pt x="18168" y="5200"/>
                  </a:moveTo>
                  <a:lnTo>
                    <a:pt x="18072" y="5200"/>
                  </a:lnTo>
                  <a:lnTo>
                    <a:pt x="18072" y="5168"/>
                  </a:lnTo>
                  <a:lnTo>
                    <a:pt x="18168" y="5168"/>
                  </a:lnTo>
                  <a:lnTo>
                    <a:pt x="18168" y="5200"/>
                  </a:lnTo>
                  <a:close/>
                  <a:moveTo>
                    <a:pt x="18040" y="5200"/>
                  </a:moveTo>
                  <a:lnTo>
                    <a:pt x="17992" y="5200"/>
                  </a:lnTo>
                  <a:lnTo>
                    <a:pt x="17944" y="5200"/>
                  </a:lnTo>
                  <a:lnTo>
                    <a:pt x="17944" y="5168"/>
                  </a:lnTo>
                  <a:lnTo>
                    <a:pt x="17992" y="5168"/>
                  </a:lnTo>
                  <a:lnTo>
                    <a:pt x="18040" y="5168"/>
                  </a:lnTo>
                  <a:lnTo>
                    <a:pt x="18040" y="5200"/>
                  </a:lnTo>
                  <a:close/>
                  <a:moveTo>
                    <a:pt x="17912" y="5200"/>
                  </a:moveTo>
                  <a:lnTo>
                    <a:pt x="17816" y="5200"/>
                  </a:lnTo>
                  <a:lnTo>
                    <a:pt x="17816" y="5168"/>
                  </a:lnTo>
                  <a:lnTo>
                    <a:pt x="17912" y="5168"/>
                  </a:lnTo>
                  <a:lnTo>
                    <a:pt x="17912" y="5200"/>
                  </a:lnTo>
                  <a:close/>
                  <a:moveTo>
                    <a:pt x="17784" y="5200"/>
                  </a:moveTo>
                  <a:lnTo>
                    <a:pt x="17776" y="5200"/>
                  </a:lnTo>
                  <a:lnTo>
                    <a:pt x="17688" y="5200"/>
                  </a:lnTo>
                  <a:lnTo>
                    <a:pt x="17688" y="5168"/>
                  </a:lnTo>
                  <a:lnTo>
                    <a:pt x="17776" y="5168"/>
                  </a:lnTo>
                  <a:lnTo>
                    <a:pt x="17784" y="5168"/>
                  </a:lnTo>
                  <a:lnTo>
                    <a:pt x="17784" y="5200"/>
                  </a:lnTo>
                  <a:close/>
                  <a:moveTo>
                    <a:pt x="17656" y="5200"/>
                  </a:moveTo>
                  <a:lnTo>
                    <a:pt x="17564" y="5200"/>
                  </a:lnTo>
                  <a:lnTo>
                    <a:pt x="17560" y="5200"/>
                  </a:lnTo>
                  <a:lnTo>
                    <a:pt x="17560" y="5168"/>
                  </a:lnTo>
                  <a:lnTo>
                    <a:pt x="17564" y="5168"/>
                  </a:lnTo>
                  <a:lnTo>
                    <a:pt x="17656" y="5168"/>
                  </a:lnTo>
                  <a:lnTo>
                    <a:pt x="17656" y="5200"/>
                  </a:lnTo>
                  <a:close/>
                  <a:moveTo>
                    <a:pt x="17528" y="5200"/>
                  </a:moveTo>
                  <a:lnTo>
                    <a:pt x="17432" y="5200"/>
                  </a:lnTo>
                  <a:lnTo>
                    <a:pt x="17432" y="5168"/>
                  </a:lnTo>
                  <a:lnTo>
                    <a:pt x="17528" y="5168"/>
                  </a:lnTo>
                  <a:lnTo>
                    <a:pt x="17528" y="5200"/>
                  </a:lnTo>
                  <a:close/>
                  <a:moveTo>
                    <a:pt x="17400" y="5200"/>
                  </a:moveTo>
                  <a:lnTo>
                    <a:pt x="17348" y="5200"/>
                  </a:lnTo>
                  <a:lnTo>
                    <a:pt x="17304" y="5200"/>
                  </a:lnTo>
                  <a:lnTo>
                    <a:pt x="17304" y="5168"/>
                  </a:lnTo>
                  <a:lnTo>
                    <a:pt x="17348" y="5168"/>
                  </a:lnTo>
                  <a:lnTo>
                    <a:pt x="17400" y="5168"/>
                  </a:lnTo>
                  <a:lnTo>
                    <a:pt x="17400" y="5200"/>
                  </a:lnTo>
                  <a:close/>
                  <a:moveTo>
                    <a:pt x="17272" y="5200"/>
                  </a:moveTo>
                  <a:lnTo>
                    <a:pt x="17176" y="5200"/>
                  </a:lnTo>
                  <a:lnTo>
                    <a:pt x="17176" y="5168"/>
                  </a:lnTo>
                  <a:lnTo>
                    <a:pt x="17272" y="5168"/>
                  </a:lnTo>
                  <a:lnTo>
                    <a:pt x="17272" y="5200"/>
                  </a:lnTo>
                  <a:close/>
                  <a:moveTo>
                    <a:pt x="17144" y="5200"/>
                  </a:moveTo>
                  <a:lnTo>
                    <a:pt x="17136" y="5200"/>
                  </a:lnTo>
                  <a:lnTo>
                    <a:pt x="17048" y="5200"/>
                  </a:lnTo>
                  <a:lnTo>
                    <a:pt x="17048" y="5168"/>
                  </a:lnTo>
                  <a:lnTo>
                    <a:pt x="17136" y="5168"/>
                  </a:lnTo>
                  <a:lnTo>
                    <a:pt x="17144" y="5168"/>
                  </a:lnTo>
                  <a:lnTo>
                    <a:pt x="17144" y="5200"/>
                  </a:lnTo>
                  <a:close/>
                  <a:moveTo>
                    <a:pt x="17016" y="5200"/>
                  </a:moveTo>
                  <a:lnTo>
                    <a:pt x="16920" y="5200"/>
                  </a:lnTo>
                  <a:lnTo>
                    <a:pt x="16920" y="5200"/>
                  </a:lnTo>
                  <a:lnTo>
                    <a:pt x="16920" y="5168"/>
                  </a:lnTo>
                  <a:lnTo>
                    <a:pt x="16920" y="5168"/>
                  </a:lnTo>
                  <a:lnTo>
                    <a:pt x="17016" y="5168"/>
                  </a:lnTo>
                  <a:lnTo>
                    <a:pt x="17016" y="5200"/>
                  </a:lnTo>
                  <a:close/>
                  <a:moveTo>
                    <a:pt x="16888" y="5200"/>
                  </a:moveTo>
                  <a:lnTo>
                    <a:pt x="16792" y="5200"/>
                  </a:lnTo>
                  <a:lnTo>
                    <a:pt x="16792" y="5168"/>
                  </a:lnTo>
                  <a:lnTo>
                    <a:pt x="16888" y="5168"/>
                  </a:lnTo>
                  <a:lnTo>
                    <a:pt x="16888" y="5200"/>
                  </a:lnTo>
                  <a:close/>
                  <a:moveTo>
                    <a:pt x="16760" y="5200"/>
                  </a:moveTo>
                  <a:lnTo>
                    <a:pt x="16708" y="5200"/>
                  </a:lnTo>
                  <a:lnTo>
                    <a:pt x="16664" y="5200"/>
                  </a:lnTo>
                  <a:lnTo>
                    <a:pt x="16664" y="5168"/>
                  </a:lnTo>
                  <a:lnTo>
                    <a:pt x="16708" y="5168"/>
                  </a:lnTo>
                  <a:lnTo>
                    <a:pt x="16760" y="5168"/>
                  </a:lnTo>
                  <a:lnTo>
                    <a:pt x="16760" y="5200"/>
                  </a:lnTo>
                  <a:close/>
                  <a:moveTo>
                    <a:pt x="16632" y="5200"/>
                  </a:moveTo>
                  <a:lnTo>
                    <a:pt x="16536" y="5200"/>
                  </a:lnTo>
                  <a:lnTo>
                    <a:pt x="16536" y="5168"/>
                  </a:lnTo>
                  <a:lnTo>
                    <a:pt x="16632" y="5168"/>
                  </a:lnTo>
                  <a:lnTo>
                    <a:pt x="16632" y="5200"/>
                  </a:lnTo>
                  <a:close/>
                  <a:moveTo>
                    <a:pt x="16504" y="5200"/>
                  </a:moveTo>
                  <a:lnTo>
                    <a:pt x="16492" y="5200"/>
                  </a:lnTo>
                  <a:lnTo>
                    <a:pt x="16408" y="5200"/>
                  </a:lnTo>
                  <a:lnTo>
                    <a:pt x="16408" y="5168"/>
                  </a:lnTo>
                  <a:lnTo>
                    <a:pt x="16492" y="5168"/>
                  </a:lnTo>
                  <a:lnTo>
                    <a:pt x="16504" y="5168"/>
                  </a:lnTo>
                  <a:lnTo>
                    <a:pt x="16504" y="5200"/>
                  </a:lnTo>
                  <a:close/>
                  <a:moveTo>
                    <a:pt x="16376" y="5200"/>
                  </a:moveTo>
                  <a:lnTo>
                    <a:pt x="16280" y="5200"/>
                  </a:lnTo>
                  <a:lnTo>
                    <a:pt x="16280" y="5200"/>
                  </a:lnTo>
                  <a:lnTo>
                    <a:pt x="16280" y="5168"/>
                  </a:lnTo>
                  <a:lnTo>
                    <a:pt x="16280" y="5168"/>
                  </a:lnTo>
                  <a:lnTo>
                    <a:pt x="16376" y="5168"/>
                  </a:lnTo>
                  <a:lnTo>
                    <a:pt x="16376" y="5200"/>
                  </a:lnTo>
                  <a:close/>
                  <a:moveTo>
                    <a:pt x="16248" y="5200"/>
                  </a:moveTo>
                  <a:lnTo>
                    <a:pt x="16152" y="5200"/>
                  </a:lnTo>
                  <a:lnTo>
                    <a:pt x="16152" y="5168"/>
                  </a:lnTo>
                  <a:lnTo>
                    <a:pt x="16248" y="5168"/>
                  </a:lnTo>
                  <a:lnTo>
                    <a:pt x="16248" y="5200"/>
                  </a:lnTo>
                  <a:close/>
                  <a:moveTo>
                    <a:pt x="16120" y="5200"/>
                  </a:moveTo>
                  <a:lnTo>
                    <a:pt x="16064" y="5200"/>
                  </a:lnTo>
                  <a:lnTo>
                    <a:pt x="16024" y="5200"/>
                  </a:lnTo>
                  <a:lnTo>
                    <a:pt x="16024" y="5168"/>
                  </a:lnTo>
                  <a:lnTo>
                    <a:pt x="16064" y="5168"/>
                  </a:lnTo>
                  <a:lnTo>
                    <a:pt x="16120" y="5168"/>
                  </a:lnTo>
                  <a:lnTo>
                    <a:pt x="16120" y="5200"/>
                  </a:lnTo>
                  <a:close/>
                  <a:moveTo>
                    <a:pt x="15992" y="5200"/>
                  </a:moveTo>
                  <a:lnTo>
                    <a:pt x="15896" y="5200"/>
                  </a:lnTo>
                  <a:lnTo>
                    <a:pt x="15896" y="5168"/>
                  </a:lnTo>
                  <a:lnTo>
                    <a:pt x="15992" y="5168"/>
                  </a:lnTo>
                  <a:lnTo>
                    <a:pt x="15992" y="5200"/>
                  </a:lnTo>
                  <a:close/>
                  <a:moveTo>
                    <a:pt x="15864" y="5200"/>
                  </a:moveTo>
                  <a:lnTo>
                    <a:pt x="15852" y="5200"/>
                  </a:lnTo>
                  <a:lnTo>
                    <a:pt x="15768" y="5200"/>
                  </a:lnTo>
                  <a:lnTo>
                    <a:pt x="15768" y="5168"/>
                  </a:lnTo>
                  <a:lnTo>
                    <a:pt x="15852" y="5168"/>
                  </a:lnTo>
                  <a:lnTo>
                    <a:pt x="15864" y="5168"/>
                  </a:lnTo>
                  <a:lnTo>
                    <a:pt x="15864" y="5200"/>
                  </a:lnTo>
                  <a:close/>
                  <a:moveTo>
                    <a:pt x="15736" y="5200"/>
                  </a:moveTo>
                  <a:lnTo>
                    <a:pt x="15640" y="5200"/>
                  </a:lnTo>
                  <a:lnTo>
                    <a:pt x="15640" y="5168"/>
                  </a:lnTo>
                  <a:lnTo>
                    <a:pt x="15736" y="5168"/>
                  </a:lnTo>
                  <a:lnTo>
                    <a:pt x="15736" y="5200"/>
                  </a:lnTo>
                  <a:close/>
                  <a:moveTo>
                    <a:pt x="15608" y="5200"/>
                  </a:moveTo>
                  <a:lnTo>
                    <a:pt x="15512" y="5200"/>
                  </a:lnTo>
                  <a:lnTo>
                    <a:pt x="15512" y="5168"/>
                  </a:lnTo>
                  <a:lnTo>
                    <a:pt x="15608" y="5168"/>
                  </a:lnTo>
                  <a:lnTo>
                    <a:pt x="15608" y="5200"/>
                  </a:lnTo>
                  <a:close/>
                  <a:moveTo>
                    <a:pt x="15480" y="5200"/>
                  </a:moveTo>
                  <a:lnTo>
                    <a:pt x="15424" y="5200"/>
                  </a:lnTo>
                  <a:lnTo>
                    <a:pt x="15384" y="5200"/>
                  </a:lnTo>
                  <a:lnTo>
                    <a:pt x="15384" y="5168"/>
                  </a:lnTo>
                  <a:lnTo>
                    <a:pt x="15424" y="5168"/>
                  </a:lnTo>
                  <a:lnTo>
                    <a:pt x="15480" y="5168"/>
                  </a:lnTo>
                  <a:lnTo>
                    <a:pt x="15480" y="5200"/>
                  </a:lnTo>
                  <a:close/>
                  <a:moveTo>
                    <a:pt x="15352" y="5200"/>
                  </a:moveTo>
                  <a:lnTo>
                    <a:pt x="15256" y="5200"/>
                  </a:lnTo>
                  <a:lnTo>
                    <a:pt x="15256" y="5168"/>
                  </a:lnTo>
                  <a:lnTo>
                    <a:pt x="15352" y="5168"/>
                  </a:lnTo>
                  <a:lnTo>
                    <a:pt x="15352" y="5200"/>
                  </a:lnTo>
                  <a:close/>
                  <a:moveTo>
                    <a:pt x="15224" y="5200"/>
                  </a:moveTo>
                  <a:lnTo>
                    <a:pt x="15208" y="5200"/>
                  </a:lnTo>
                  <a:lnTo>
                    <a:pt x="15128" y="5200"/>
                  </a:lnTo>
                  <a:lnTo>
                    <a:pt x="15128" y="5168"/>
                  </a:lnTo>
                  <a:lnTo>
                    <a:pt x="15208" y="5168"/>
                  </a:lnTo>
                  <a:lnTo>
                    <a:pt x="15224" y="5168"/>
                  </a:lnTo>
                  <a:lnTo>
                    <a:pt x="15224" y="5200"/>
                  </a:lnTo>
                  <a:close/>
                  <a:moveTo>
                    <a:pt x="15096" y="5200"/>
                  </a:moveTo>
                  <a:lnTo>
                    <a:pt x="15000" y="5200"/>
                  </a:lnTo>
                  <a:lnTo>
                    <a:pt x="15000" y="5168"/>
                  </a:lnTo>
                  <a:lnTo>
                    <a:pt x="15096" y="5168"/>
                  </a:lnTo>
                  <a:lnTo>
                    <a:pt x="15096" y="5200"/>
                  </a:lnTo>
                  <a:close/>
                  <a:moveTo>
                    <a:pt x="14968" y="5200"/>
                  </a:moveTo>
                  <a:lnTo>
                    <a:pt x="14872" y="5200"/>
                  </a:lnTo>
                  <a:lnTo>
                    <a:pt x="14872" y="5168"/>
                  </a:lnTo>
                  <a:lnTo>
                    <a:pt x="14968" y="5168"/>
                  </a:lnTo>
                  <a:lnTo>
                    <a:pt x="14968" y="5200"/>
                  </a:lnTo>
                  <a:close/>
                  <a:moveTo>
                    <a:pt x="14840" y="5200"/>
                  </a:moveTo>
                  <a:lnTo>
                    <a:pt x="14780" y="5200"/>
                  </a:lnTo>
                  <a:lnTo>
                    <a:pt x="14744" y="5200"/>
                  </a:lnTo>
                  <a:lnTo>
                    <a:pt x="14744" y="5168"/>
                  </a:lnTo>
                  <a:lnTo>
                    <a:pt x="14780" y="5168"/>
                  </a:lnTo>
                  <a:lnTo>
                    <a:pt x="14840" y="5168"/>
                  </a:lnTo>
                  <a:lnTo>
                    <a:pt x="14840" y="5200"/>
                  </a:lnTo>
                  <a:close/>
                  <a:moveTo>
                    <a:pt x="14712" y="5200"/>
                  </a:moveTo>
                  <a:lnTo>
                    <a:pt x="14616" y="5200"/>
                  </a:lnTo>
                  <a:lnTo>
                    <a:pt x="14616" y="5168"/>
                  </a:lnTo>
                  <a:lnTo>
                    <a:pt x="14712" y="5168"/>
                  </a:lnTo>
                  <a:lnTo>
                    <a:pt x="14712" y="5200"/>
                  </a:lnTo>
                  <a:close/>
                  <a:moveTo>
                    <a:pt x="14584" y="5200"/>
                  </a:moveTo>
                  <a:lnTo>
                    <a:pt x="14568" y="5200"/>
                  </a:lnTo>
                  <a:lnTo>
                    <a:pt x="14488" y="5200"/>
                  </a:lnTo>
                  <a:lnTo>
                    <a:pt x="14488" y="5168"/>
                  </a:lnTo>
                  <a:lnTo>
                    <a:pt x="14568" y="5168"/>
                  </a:lnTo>
                  <a:lnTo>
                    <a:pt x="14584" y="5168"/>
                  </a:lnTo>
                  <a:lnTo>
                    <a:pt x="14584" y="5200"/>
                  </a:lnTo>
                  <a:close/>
                  <a:moveTo>
                    <a:pt x="14456" y="5200"/>
                  </a:moveTo>
                  <a:lnTo>
                    <a:pt x="14360" y="5200"/>
                  </a:lnTo>
                  <a:lnTo>
                    <a:pt x="14360" y="5168"/>
                  </a:lnTo>
                  <a:lnTo>
                    <a:pt x="14456" y="5168"/>
                  </a:lnTo>
                  <a:lnTo>
                    <a:pt x="14456" y="5200"/>
                  </a:lnTo>
                  <a:close/>
                  <a:moveTo>
                    <a:pt x="14328" y="5200"/>
                  </a:moveTo>
                  <a:lnTo>
                    <a:pt x="14232" y="5200"/>
                  </a:lnTo>
                  <a:lnTo>
                    <a:pt x="14232" y="5168"/>
                  </a:lnTo>
                  <a:lnTo>
                    <a:pt x="14328" y="5168"/>
                  </a:lnTo>
                  <a:lnTo>
                    <a:pt x="14328" y="5200"/>
                  </a:lnTo>
                  <a:close/>
                  <a:moveTo>
                    <a:pt x="14200" y="5200"/>
                  </a:moveTo>
                  <a:lnTo>
                    <a:pt x="14140" y="5200"/>
                  </a:lnTo>
                  <a:lnTo>
                    <a:pt x="14104" y="5200"/>
                  </a:lnTo>
                  <a:lnTo>
                    <a:pt x="14104" y="5168"/>
                  </a:lnTo>
                  <a:lnTo>
                    <a:pt x="14140" y="5168"/>
                  </a:lnTo>
                  <a:lnTo>
                    <a:pt x="14200" y="5168"/>
                  </a:lnTo>
                  <a:lnTo>
                    <a:pt x="14200" y="5200"/>
                  </a:lnTo>
                  <a:close/>
                  <a:moveTo>
                    <a:pt x="14072" y="5200"/>
                  </a:moveTo>
                  <a:lnTo>
                    <a:pt x="13976" y="5200"/>
                  </a:lnTo>
                  <a:lnTo>
                    <a:pt x="13976" y="5168"/>
                  </a:lnTo>
                  <a:lnTo>
                    <a:pt x="14072" y="5168"/>
                  </a:lnTo>
                  <a:lnTo>
                    <a:pt x="14072" y="5200"/>
                  </a:lnTo>
                  <a:close/>
                  <a:moveTo>
                    <a:pt x="13944" y="5200"/>
                  </a:moveTo>
                  <a:lnTo>
                    <a:pt x="13924" y="5200"/>
                  </a:lnTo>
                  <a:lnTo>
                    <a:pt x="13848" y="5200"/>
                  </a:lnTo>
                  <a:lnTo>
                    <a:pt x="13848" y="5168"/>
                  </a:lnTo>
                  <a:lnTo>
                    <a:pt x="13924" y="5168"/>
                  </a:lnTo>
                  <a:lnTo>
                    <a:pt x="13944" y="5168"/>
                  </a:lnTo>
                  <a:lnTo>
                    <a:pt x="13944" y="5200"/>
                  </a:lnTo>
                  <a:close/>
                  <a:moveTo>
                    <a:pt x="13816" y="5200"/>
                  </a:moveTo>
                  <a:lnTo>
                    <a:pt x="13720" y="5200"/>
                  </a:lnTo>
                  <a:lnTo>
                    <a:pt x="13720" y="5168"/>
                  </a:lnTo>
                  <a:lnTo>
                    <a:pt x="13816" y="5168"/>
                  </a:lnTo>
                  <a:lnTo>
                    <a:pt x="13816" y="5200"/>
                  </a:lnTo>
                  <a:close/>
                  <a:moveTo>
                    <a:pt x="13688" y="5200"/>
                  </a:moveTo>
                  <a:lnTo>
                    <a:pt x="13592" y="5200"/>
                  </a:lnTo>
                  <a:lnTo>
                    <a:pt x="13592" y="5168"/>
                  </a:lnTo>
                  <a:lnTo>
                    <a:pt x="13688" y="5168"/>
                  </a:lnTo>
                  <a:lnTo>
                    <a:pt x="13688" y="5200"/>
                  </a:lnTo>
                  <a:close/>
                  <a:moveTo>
                    <a:pt x="13560" y="5200"/>
                  </a:moveTo>
                  <a:lnTo>
                    <a:pt x="13496" y="5200"/>
                  </a:lnTo>
                  <a:lnTo>
                    <a:pt x="13464" y="5200"/>
                  </a:lnTo>
                  <a:lnTo>
                    <a:pt x="13464" y="5168"/>
                  </a:lnTo>
                  <a:lnTo>
                    <a:pt x="13496" y="5168"/>
                  </a:lnTo>
                  <a:lnTo>
                    <a:pt x="13560" y="5168"/>
                  </a:lnTo>
                  <a:lnTo>
                    <a:pt x="13560" y="5200"/>
                  </a:lnTo>
                  <a:close/>
                  <a:moveTo>
                    <a:pt x="13432" y="5200"/>
                  </a:moveTo>
                  <a:lnTo>
                    <a:pt x="13336" y="5200"/>
                  </a:lnTo>
                  <a:lnTo>
                    <a:pt x="13336" y="5168"/>
                  </a:lnTo>
                  <a:lnTo>
                    <a:pt x="13432" y="5168"/>
                  </a:lnTo>
                  <a:lnTo>
                    <a:pt x="13432" y="5200"/>
                  </a:lnTo>
                  <a:close/>
                  <a:moveTo>
                    <a:pt x="13304" y="5200"/>
                  </a:moveTo>
                  <a:lnTo>
                    <a:pt x="13284" y="5200"/>
                  </a:lnTo>
                  <a:lnTo>
                    <a:pt x="13208" y="5200"/>
                  </a:lnTo>
                  <a:lnTo>
                    <a:pt x="13208" y="5168"/>
                  </a:lnTo>
                  <a:lnTo>
                    <a:pt x="13284" y="5168"/>
                  </a:lnTo>
                  <a:lnTo>
                    <a:pt x="13304" y="5168"/>
                  </a:lnTo>
                  <a:lnTo>
                    <a:pt x="13304" y="5200"/>
                  </a:lnTo>
                  <a:close/>
                  <a:moveTo>
                    <a:pt x="13176" y="5200"/>
                  </a:moveTo>
                  <a:lnTo>
                    <a:pt x="13080" y="5200"/>
                  </a:lnTo>
                  <a:lnTo>
                    <a:pt x="13080" y="5168"/>
                  </a:lnTo>
                  <a:lnTo>
                    <a:pt x="13176" y="5168"/>
                  </a:lnTo>
                  <a:lnTo>
                    <a:pt x="13176" y="5200"/>
                  </a:lnTo>
                  <a:close/>
                  <a:moveTo>
                    <a:pt x="13048" y="5200"/>
                  </a:moveTo>
                  <a:lnTo>
                    <a:pt x="12952" y="5200"/>
                  </a:lnTo>
                  <a:lnTo>
                    <a:pt x="12952" y="5168"/>
                  </a:lnTo>
                  <a:lnTo>
                    <a:pt x="13048" y="5168"/>
                  </a:lnTo>
                  <a:lnTo>
                    <a:pt x="13048" y="5200"/>
                  </a:lnTo>
                  <a:close/>
                  <a:moveTo>
                    <a:pt x="12920" y="5200"/>
                  </a:moveTo>
                  <a:lnTo>
                    <a:pt x="12856" y="5200"/>
                  </a:lnTo>
                  <a:lnTo>
                    <a:pt x="12824" y="5200"/>
                  </a:lnTo>
                  <a:lnTo>
                    <a:pt x="12824" y="5168"/>
                  </a:lnTo>
                  <a:lnTo>
                    <a:pt x="12856" y="5168"/>
                  </a:lnTo>
                  <a:lnTo>
                    <a:pt x="12920" y="5168"/>
                  </a:lnTo>
                  <a:lnTo>
                    <a:pt x="12920" y="5200"/>
                  </a:lnTo>
                  <a:close/>
                  <a:moveTo>
                    <a:pt x="12792" y="5200"/>
                  </a:moveTo>
                  <a:lnTo>
                    <a:pt x="12696" y="5200"/>
                  </a:lnTo>
                  <a:lnTo>
                    <a:pt x="12696" y="5168"/>
                  </a:lnTo>
                  <a:lnTo>
                    <a:pt x="12792" y="5168"/>
                  </a:lnTo>
                  <a:lnTo>
                    <a:pt x="12792" y="5200"/>
                  </a:lnTo>
                  <a:close/>
                  <a:moveTo>
                    <a:pt x="12664" y="5200"/>
                  </a:moveTo>
                  <a:lnTo>
                    <a:pt x="12640" y="5200"/>
                  </a:lnTo>
                  <a:lnTo>
                    <a:pt x="12568" y="5200"/>
                  </a:lnTo>
                  <a:lnTo>
                    <a:pt x="12568" y="5168"/>
                  </a:lnTo>
                  <a:lnTo>
                    <a:pt x="12640" y="5168"/>
                  </a:lnTo>
                  <a:lnTo>
                    <a:pt x="12664" y="5168"/>
                  </a:lnTo>
                  <a:lnTo>
                    <a:pt x="12664" y="5200"/>
                  </a:lnTo>
                  <a:close/>
                  <a:moveTo>
                    <a:pt x="12536" y="5200"/>
                  </a:moveTo>
                  <a:lnTo>
                    <a:pt x="12440" y="5200"/>
                  </a:lnTo>
                  <a:lnTo>
                    <a:pt x="12440" y="5168"/>
                  </a:lnTo>
                  <a:lnTo>
                    <a:pt x="12536" y="5168"/>
                  </a:lnTo>
                  <a:lnTo>
                    <a:pt x="12536" y="5200"/>
                  </a:lnTo>
                  <a:close/>
                  <a:moveTo>
                    <a:pt x="12408" y="5200"/>
                  </a:moveTo>
                  <a:lnTo>
                    <a:pt x="12312" y="5200"/>
                  </a:lnTo>
                  <a:lnTo>
                    <a:pt x="12312" y="5168"/>
                  </a:lnTo>
                  <a:lnTo>
                    <a:pt x="12408" y="5168"/>
                  </a:lnTo>
                  <a:lnTo>
                    <a:pt x="12408" y="5200"/>
                  </a:lnTo>
                  <a:close/>
                  <a:moveTo>
                    <a:pt x="12280" y="5200"/>
                  </a:moveTo>
                  <a:lnTo>
                    <a:pt x="12212" y="5200"/>
                  </a:lnTo>
                  <a:lnTo>
                    <a:pt x="12184" y="5200"/>
                  </a:lnTo>
                  <a:lnTo>
                    <a:pt x="12184" y="5168"/>
                  </a:lnTo>
                  <a:lnTo>
                    <a:pt x="12212" y="5168"/>
                  </a:lnTo>
                  <a:lnTo>
                    <a:pt x="12280" y="5168"/>
                  </a:lnTo>
                  <a:lnTo>
                    <a:pt x="12280" y="5200"/>
                  </a:lnTo>
                  <a:close/>
                  <a:moveTo>
                    <a:pt x="12152" y="5200"/>
                  </a:moveTo>
                  <a:lnTo>
                    <a:pt x="12056" y="5200"/>
                  </a:lnTo>
                  <a:lnTo>
                    <a:pt x="12056" y="5168"/>
                  </a:lnTo>
                  <a:lnTo>
                    <a:pt x="12152" y="5168"/>
                  </a:lnTo>
                  <a:lnTo>
                    <a:pt x="12152" y="5200"/>
                  </a:lnTo>
                  <a:close/>
                  <a:moveTo>
                    <a:pt x="12024" y="5200"/>
                  </a:moveTo>
                  <a:lnTo>
                    <a:pt x="12000" y="5200"/>
                  </a:lnTo>
                  <a:lnTo>
                    <a:pt x="11928" y="5200"/>
                  </a:lnTo>
                  <a:lnTo>
                    <a:pt x="11928" y="5168"/>
                  </a:lnTo>
                  <a:lnTo>
                    <a:pt x="12000" y="5168"/>
                  </a:lnTo>
                  <a:lnTo>
                    <a:pt x="12024" y="5168"/>
                  </a:lnTo>
                  <a:lnTo>
                    <a:pt x="12024" y="5200"/>
                  </a:lnTo>
                  <a:close/>
                  <a:moveTo>
                    <a:pt x="11896" y="5200"/>
                  </a:moveTo>
                  <a:lnTo>
                    <a:pt x="11800" y="5200"/>
                  </a:lnTo>
                  <a:lnTo>
                    <a:pt x="11800" y="5168"/>
                  </a:lnTo>
                  <a:lnTo>
                    <a:pt x="11896" y="5168"/>
                  </a:lnTo>
                  <a:lnTo>
                    <a:pt x="11896" y="5200"/>
                  </a:lnTo>
                  <a:close/>
                  <a:moveTo>
                    <a:pt x="11768" y="5200"/>
                  </a:moveTo>
                  <a:lnTo>
                    <a:pt x="11672" y="5200"/>
                  </a:lnTo>
                  <a:lnTo>
                    <a:pt x="11672" y="5168"/>
                  </a:lnTo>
                  <a:lnTo>
                    <a:pt x="11768" y="5168"/>
                  </a:lnTo>
                  <a:lnTo>
                    <a:pt x="11768" y="5200"/>
                  </a:lnTo>
                  <a:close/>
                  <a:moveTo>
                    <a:pt x="11640" y="5200"/>
                  </a:moveTo>
                  <a:lnTo>
                    <a:pt x="11572" y="5200"/>
                  </a:lnTo>
                  <a:lnTo>
                    <a:pt x="11544" y="5200"/>
                  </a:lnTo>
                  <a:lnTo>
                    <a:pt x="11544" y="5168"/>
                  </a:lnTo>
                  <a:lnTo>
                    <a:pt x="11572" y="5168"/>
                  </a:lnTo>
                  <a:lnTo>
                    <a:pt x="11640" y="5168"/>
                  </a:lnTo>
                  <a:lnTo>
                    <a:pt x="11640" y="5200"/>
                  </a:lnTo>
                  <a:close/>
                  <a:moveTo>
                    <a:pt x="11512" y="5200"/>
                  </a:moveTo>
                  <a:lnTo>
                    <a:pt x="11416" y="5200"/>
                  </a:lnTo>
                  <a:lnTo>
                    <a:pt x="11416" y="5168"/>
                  </a:lnTo>
                  <a:lnTo>
                    <a:pt x="11512" y="5168"/>
                  </a:lnTo>
                  <a:lnTo>
                    <a:pt x="11512" y="5200"/>
                  </a:lnTo>
                  <a:close/>
                  <a:moveTo>
                    <a:pt x="11384" y="5200"/>
                  </a:moveTo>
                  <a:lnTo>
                    <a:pt x="11356" y="5200"/>
                  </a:lnTo>
                  <a:lnTo>
                    <a:pt x="11288" y="5200"/>
                  </a:lnTo>
                  <a:lnTo>
                    <a:pt x="11288" y="5168"/>
                  </a:lnTo>
                  <a:lnTo>
                    <a:pt x="11356" y="5168"/>
                  </a:lnTo>
                  <a:lnTo>
                    <a:pt x="11384" y="5168"/>
                  </a:lnTo>
                  <a:lnTo>
                    <a:pt x="11384" y="5200"/>
                  </a:lnTo>
                  <a:close/>
                  <a:moveTo>
                    <a:pt x="11256" y="5200"/>
                  </a:moveTo>
                  <a:lnTo>
                    <a:pt x="11160" y="5200"/>
                  </a:lnTo>
                  <a:lnTo>
                    <a:pt x="11160" y="5168"/>
                  </a:lnTo>
                  <a:lnTo>
                    <a:pt x="11256" y="5168"/>
                  </a:lnTo>
                  <a:lnTo>
                    <a:pt x="11256" y="5200"/>
                  </a:lnTo>
                  <a:close/>
                  <a:moveTo>
                    <a:pt x="11128" y="5200"/>
                  </a:moveTo>
                  <a:lnTo>
                    <a:pt x="11032" y="5200"/>
                  </a:lnTo>
                  <a:lnTo>
                    <a:pt x="11032" y="5168"/>
                  </a:lnTo>
                  <a:lnTo>
                    <a:pt x="11128" y="5168"/>
                  </a:lnTo>
                  <a:lnTo>
                    <a:pt x="11128" y="5200"/>
                  </a:lnTo>
                  <a:close/>
                  <a:moveTo>
                    <a:pt x="11000" y="5200"/>
                  </a:moveTo>
                  <a:lnTo>
                    <a:pt x="10928" y="5200"/>
                  </a:lnTo>
                  <a:lnTo>
                    <a:pt x="10904" y="5200"/>
                  </a:lnTo>
                  <a:lnTo>
                    <a:pt x="10904" y="5168"/>
                  </a:lnTo>
                  <a:lnTo>
                    <a:pt x="10928" y="5168"/>
                  </a:lnTo>
                  <a:lnTo>
                    <a:pt x="11000" y="5168"/>
                  </a:lnTo>
                  <a:lnTo>
                    <a:pt x="11000" y="5200"/>
                  </a:lnTo>
                  <a:close/>
                  <a:moveTo>
                    <a:pt x="10872" y="5200"/>
                  </a:moveTo>
                  <a:lnTo>
                    <a:pt x="10776" y="5200"/>
                  </a:lnTo>
                  <a:lnTo>
                    <a:pt x="10776" y="5168"/>
                  </a:lnTo>
                  <a:lnTo>
                    <a:pt x="10872" y="5168"/>
                  </a:lnTo>
                  <a:lnTo>
                    <a:pt x="10872" y="5200"/>
                  </a:lnTo>
                  <a:close/>
                  <a:moveTo>
                    <a:pt x="10744" y="5200"/>
                  </a:moveTo>
                  <a:lnTo>
                    <a:pt x="10716" y="5200"/>
                  </a:lnTo>
                  <a:lnTo>
                    <a:pt x="10648" y="5200"/>
                  </a:lnTo>
                  <a:lnTo>
                    <a:pt x="10648" y="5168"/>
                  </a:lnTo>
                  <a:lnTo>
                    <a:pt x="10716" y="5168"/>
                  </a:lnTo>
                  <a:lnTo>
                    <a:pt x="10744" y="5168"/>
                  </a:lnTo>
                  <a:lnTo>
                    <a:pt x="10744" y="5200"/>
                  </a:lnTo>
                  <a:close/>
                  <a:moveTo>
                    <a:pt x="10616" y="5200"/>
                  </a:moveTo>
                  <a:lnTo>
                    <a:pt x="10520" y="5200"/>
                  </a:lnTo>
                  <a:lnTo>
                    <a:pt x="10520" y="5168"/>
                  </a:lnTo>
                  <a:lnTo>
                    <a:pt x="10616" y="5168"/>
                  </a:lnTo>
                  <a:lnTo>
                    <a:pt x="10616" y="5200"/>
                  </a:lnTo>
                  <a:close/>
                  <a:moveTo>
                    <a:pt x="10488" y="5200"/>
                  </a:moveTo>
                  <a:lnTo>
                    <a:pt x="10392" y="5200"/>
                  </a:lnTo>
                  <a:lnTo>
                    <a:pt x="10392" y="5168"/>
                  </a:lnTo>
                  <a:lnTo>
                    <a:pt x="10488" y="5168"/>
                  </a:lnTo>
                  <a:lnTo>
                    <a:pt x="10488" y="5200"/>
                  </a:lnTo>
                  <a:close/>
                  <a:moveTo>
                    <a:pt x="10360" y="5200"/>
                  </a:moveTo>
                  <a:lnTo>
                    <a:pt x="10288" y="5200"/>
                  </a:lnTo>
                  <a:lnTo>
                    <a:pt x="10264" y="5200"/>
                  </a:lnTo>
                  <a:lnTo>
                    <a:pt x="10264" y="5168"/>
                  </a:lnTo>
                  <a:lnTo>
                    <a:pt x="10288" y="5168"/>
                  </a:lnTo>
                  <a:lnTo>
                    <a:pt x="10360" y="5168"/>
                  </a:lnTo>
                  <a:lnTo>
                    <a:pt x="10360" y="5200"/>
                  </a:lnTo>
                  <a:close/>
                  <a:moveTo>
                    <a:pt x="10232" y="5200"/>
                  </a:moveTo>
                  <a:lnTo>
                    <a:pt x="10136" y="5200"/>
                  </a:lnTo>
                  <a:lnTo>
                    <a:pt x="10136" y="5168"/>
                  </a:lnTo>
                  <a:lnTo>
                    <a:pt x="10232" y="5168"/>
                  </a:lnTo>
                  <a:lnTo>
                    <a:pt x="10232" y="5200"/>
                  </a:lnTo>
                  <a:close/>
                  <a:moveTo>
                    <a:pt x="10104" y="5200"/>
                  </a:moveTo>
                  <a:lnTo>
                    <a:pt x="10072" y="5200"/>
                  </a:lnTo>
                  <a:lnTo>
                    <a:pt x="10008" y="5200"/>
                  </a:lnTo>
                  <a:lnTo>
                    <a:pt x="10008" y="5168"/>
                  </a:lnTo>
                  <a:lnTo>
                    <a:pt x="10072" y="5168"/>
                  </a:lnTo>
                  <a:lnTo>
                    <a:pt x="10104" y="5168"/>
                  </a:lnTo>
                  <a:lnTo>
                    <a:pt x="10104" y="5200"/>
                  </a:lnTo>
                  <a:close/>
                  <a:moveTo>
                    <a:pt x="9976" y="5200"/>
                  </a:moveTo>
                  <a:lnTo>
                    <a:pt x="9880" y="5200"/>
                  </a:lnTo>
                  <a:lnTo>
                    <a:pt x="9880" y="5168"/>
                  </a:lnTo>
                  <a:lnTo>
                    <a:pt x="9976" y="5168"/>
                  </a:lnTo>
                  <a:lnTo>
                    <a:pt x="9976" y="5200"/>
                  </a:lnTo>
                  <a:close/>
                  <a:moveTo>
                    <a:pt x="9848" y="5200"/>
                  </a:moveTo>
                  <a:lnTo>
                    <a:pt x="9752" y="5200"/>
                  </a:lnTo>
                  <a:lnTo>
                    <a:pt x="9752" y="5168"/>
                  </a:lnTo>
                  <a:lnTo>
                    <a:pt x="9848" y="5168"/>
                  </a:lnTo>
                  <a:lnTo>
                    <a:pt x="9848" y="5200"/>
                  </a:lnTo>
                  <a:close/>
                  <a:moveTo>
                    <a:pt x="9720" y="5200"/>
                  </a:moveTo>
                  <a:lnTo>
                    <a:pt x="9644" y="5200"/>
                  </a:lnTo>
                  <a:lnTo>
                    <a:pt x="9624" y="5200"/>
                  </a:lnTo>
                  <a:lnTo>
                    <a:pt x="9624" y="5168"/>
                  </a:lnTo>
                  <a:lnTo>
                    <a:pt x="9644" y="5168"/>
                  </a:lnTo>
                  <a:lnTo>
                    <a:pt x="9720" y="5168"/>
                  </a:lnTo>
                  <a:lnTo>
                    <a:pt x="9720" y="5200"/>
                  </a:lnTo>
                  <a:close/>
                  <a:moveTo>
                    <a:pt x="9592" y="5200"/>
                  </a:moveTo>
                  <a:lnTo>
                    <a:pt x="9496" y="5200"/>
                  </a:lnTo>
                  <a:lnTo>
                    <a:pt x="9496" y="5168"/>
                  </a:lnTo>
                  <a:lnTo>
                    <a:pt x="9592" y="5168"/>
                  </a:lnTo>
                  <a:lnTo>
                    <a:pt x="9592" y="5200"/>
                  </a:lnTo>
                  <a:close/>
                  <a:moveTo>
                    <a:pt x="9464" y="5200"/>
                  </a:moveTo>
                  <a:lnTo>
                    <a:pt x="9432" y="5200"/>
                  </a:lnTo>
                  <a:lnTo>
                    <a:pt x="9368" y="5200"/>
                  </a:lnTo>
                  <a:lnTo>
                    <a:pt x="9368" y="5168"/>
                  </a:lnTo>
                  <a:lnTo>
                    <a:pt x="9432" y="5168"/>
                  </a:lnTo>
                  <a:lnTo>
                    <a:pt x="9464" y="5168"/>
                  </a:lnTo>
                  <a:lnTo>
                    <a:pt x="9464" y="5200"/>
                  </a:lnTo>
                  <a:close/>
                  <a:moveTo>
                    <a:pt x="9336" y="5200"/>
                  </a:moveTo>
                  <a:lnTo>
                    <a:pt x="9240" y="5200"/>
                  </a:lnTo>
                  <a:lnTo>
                    <a:pt x="9240" y="5168"/>
                  </a:lnTo>
                  <a:lnTo>
                    <a:pt x="9336" y="5168"/>
                  </a:lnTo>
                  <a:lnTo>
                    <a:pt x="9336" y="5200"/>
                  </a:lnTo>
                  <a:close/>
                  <a:moveTo>
                    <a:pt x="9208" y="5200"/>
                  </a:moveTo>
                  <a:lnTo>
                    <a:pt x="9112" y="5200"/>
                  </a:lnTo>
                  <a:lnTo>
                    <a:pt x="9112" y="5168"/>
                  </a:lnTo>
                  <a:lnTo>
                    <a:pt x="9208" y="5168"/>
                  </a:lnTo>
                  <a:lnTo>
                    <a:pt x="9208" y="5200"/>
                  </a:lnTo>
                  <a:close/>
                  <a:moveTo>
                    <a:pt x="9080" y="5200"/>
                  </a:moveTo>
                  <a:lnTo>
                    <a:pt x="9004" y="5200"/>
                  </a:lnTo>
                  <a:lnTo>
                    <a:pt x="8984" y="5200"/>
                  </a:lnTo>
                  <a:lnTo>
                    <a:pt x="8984" y="5168"/>
                  </a:lnTo>
                  <a:lnTo>
                    <a:pt x="9004" y="5168"/>
                  </a:lnTo>
                  <a:lnTo>
                    <a:pt x="9080" y="5168"/>
                  </a:lnTo>
                  <a:lnTo>
                    <a:pt x="9080" y="5200"/>
                  </a:lnTo>
                  <a:close/>
                  <a:moveTo>
                    <a:pt x="8952" y="5200"/>
                  </a:moveTo>
                  <a:lnTo>
                    <a:pt x="8856" y="5200"/>
                  </a:lnTo>
                  <a:lnTo>
                    <a:pt x="8856" y="5168"/>
                  </a:lnTo>
                  <a:lnTo>
                    <a:pt x="8952" y="5168"/>
                  </a:lnTo>
                  <a:lnTo>
                    <a:pt x="8952" y="5200"/>
                  </a:lnTo>
                  <a:close/>
                  <a:moveTo>
                    <a:pt x="8824" y="5200"/>
                  </a:moveTo>
                  <a:lnTo>
                    <a:pt x="8792" y="5200"/>
                  </a:lnTo>
                  <a:lnTo>
                    <a:pt x="8728" y="5200"/>
                  </a:lnTo>
                  <a:lnTo>
                    <a:pt x="8728" y="5168"/>
                  </a:lnTo>
                  <a:lnTo>
                    <a:pt x="8792" y="5168"/>
                  </a:lnTo>
                  <a:lnTo>
                    <a:pt x="8824" y="5168"/>
                  </a:lnTo>
                  <a:lnTo>
                    <a:pt x="8824" y="5200"/>
                  </a:lnTo>
                  <a:close/>
                  <a:moveTo>
                    <a:pt x="8696" y="5200"/>
                  </a:moveTo>
                  <a:lnTo>
                    <a:pt x="8600" y="5200"/>
                  </a:lnTo>
                  <a:lnTo>
                    <a:pt x="8600" y="5168"/>
                  </a:lnTo>
                  <a:lnTo>
                    <a:pt x="8696" y="5168"/>
                  </a:lnTo>
                  <a:lnTo>
                    <a:pt x="8696" y="5200"/>
                  </a:lnTo>
                  <a:close/>
                  <a:moveTo>
                    <a:pt x="8568" y="5200"/>
                  </a:moveTo>
                  <a:lnTo>
                    <a:pt x="8472" y="5200"/>
                  </a:lnTo>
                  <a:lnTo>
                    <a:pt x="8472" y="5168"/>
                  </a:lnTo>
                  <a:lnTo>
                    <a:pt x="8568" y="5168"/>
                  </a:lnTo>
                  <a:lnTo>
                    <a:pt x="8568" y="5200"/>
                  </a:lnTo>
                  <a:close/>
                  <a:moveTo>
                    <a:pt x="8440" y="5200"/>
                  </a:moveTo>
                  <a:lnTo>
                    <a:pt x="8364" y="5200"/>
                  </a:lnTo>
                  <a:lnTo>
                    <a:pt x="8344" y="5200"/>
                  </a:lnTo>
                  <a:lnTo>
                    <a:pt x="8344" y="5168"/>
                  </a:lnTo>
                  <a:lnTo>
                    <a:pt x="8364" y="5168"/>
                  </a:lnTo>
                  <a:lnTo>
                    <a:pt x="8440" y="5168"/>
                  </a:lnTo>
                  <a:lnTo>
                    <a:pt x="8440" y="5200"/>
                  </a:lnTo>
                  <a:close/>
                  <a:moveTo>
                    <a:pt x="8312" y="5200"/>
                  </a:moveTo>
                  <a:lnTo>
                    <a:pt x="8216" y="5200"/>
                  </a:lnTo>
                  <a:lnTo>
                    <a:pt x="8216" y="5168"/>
                  </a:lnTo>
                  <a:lnTo>
                    <a:pt x="8312" y="5168"/>
                  </a:lnTo>
                  <a:lnTo>
                    <a:pt x="8312" y="5200"/>
                  </a:lnTo>
                  <a:close/>
                  <a:moveTo>
                    <a:pt x="8184" y="5200"/>
                  </a:moveTo>
                  <a:lnTo>
                    <a:pt x="8148" y="5200"/>
                  </a:lnTo>
                  <a:lnTo>
                    <a:pt x="8088" y="5200"/>
                  </a:lnTo>
                  <a:lnTo>
                    <a:pt x="8088" y="5168"/>
                  </a:lnTo>
                  <a:lnTo>
                    <a:pt x="8148" y="5168"/>
                  </a:lnTo>
                  <a:lnTo>
                    <a:pt x="8184" y="5168"/>
                  </a:lnTo>
                  <a:lnTo>
                    <a:pt x="8184" y="5200"/>
                  </a:lnTo>
                  <a:close/>
                  <a:moveTo>
                    <a:pt x="8056" y="5200"/>
                  </a:moveTo>
                  <a:lnTo>
                    <a:pt x="7960" y="5200"/>
                  </a:lnTo>
                  <a:lnTo>
                    <a:pt x="7960" y="5168"/>
                  </a:lnTo>
                  <a:lnTo>
                    <a:pt x="8056" y="5168"/>
                  </a:lnTo>
                  <a:lnTo>
                    <a:pt x="8056" y="5200"/>
                  </a:lnTo>
                  <a:close/>
                  <a:moveTo>
                    <a:pt x="7928" y="5200"/>
                  </a:moveTo>
                  <a:lnTo>
                    <a:pt x="7832" y="5200"/>
                  </a:lnTo>
                  <a:lnTo>
                    <a:pt x="7832" y="5168"/>
                  </a:lnTo>
                  <a:lnTo>
                    <a:pt x="7928" y="5168"/>
                  </a:lnTo>
                  <a:lnTo>
                    <a:pt x="7928" y="5200"/>
                  </a:lnTo>
                  <a:close/>
                  <a:moveTo>
                    <a:pt x="7800" y="5200"/>
                  </a:moveTo>
                  <a:lnTo>
                    <a:pt x="7720" y="5200"/>
                  </a:lnTo>
                  <a:lnTo>
                    <a:pt x="7704" y="5200"/>
                  </a:lnTo>
                  <a:lnTo>
                    <a:pt x="7704" y="5168"/>
                  </a:lnTo>
                  <a:lnTo>
                    <a:pt x="7720" y="5168"/>
                  </a:lnTo>
                  <a:lnTo>
                    <a:pt x="7800" y="5168"/>
                  </a:lnTo>
                  <a:lnTo>
                    <a:pt x="7800" y="5200"/>
                  </a:lnTo>
                  <a:close/>
                  <a:moveTo>
                    <a:pt x="7672" y="5200"/>
                  </a:moveTo>
                  <a:lnTo>
                    <a:pt x="7576" y="5200"/>
                  </a:lnTo>
                  <a:lnTo>
                    <a:pt x="7576" y="5168"/>
                  </a:lnTo>
                  <a:lnTo>
                    <a:pt x="7672" y="5168"/>
                  </a:lnTo>
                  <a:lnTo>
                    <a:pt x="7672" y="5200"/>
                  </a:lnTo>
                  <a:close/>
                  <a:moveTo>
                    <a:pt x="7544" y="5200"/>
                  </a:moveTo>
                  <a:lnTo>
                    <a:pt x="7508" y="5200"/>
                  </a:lnTo>
                  <a:lnTo>
                    <a:pt x="7448" y="5200"/>
                  </a:lnTo>
                  <a:lnTo>
                    <a:pt x="7448" y="5168"/>
                  </a:lnTo>
                  <a:lnTo>
                    <a:pt x="7508" y="5168"/>
                  </a:lnTo>
                  <a:lnTo>
                    <a:pt x="7544" y="5168"/>
                  </a:lnTo>
                  <a:lnTo>
                    <a:pt x="7544" y="5200"/>
                  </a:lnTo>
                  <a:close/>
                  <a:moveTo>
                    <a:pt x="7416" y="5200"/>
                  </a:moveTo>
                  <a:lnTo>
                    <a:pt x="7320" y="5200"/>
                  </a:lnTo>
                  <a:lnTo>
                    <a:pt x="7320" y="5168"/>
                  </a:lnTo>
                  <a:lnTo>
                    <a:pt x="7416" y="5168"/>
                  </a:lnTo>
                  <a:lnTo>
                    <a:pt x="7416" y="5200"/>
                  </a:lnTo>
                  <a:close/>
                  <a:moveTo>
                    <a:pt x="7288" y="5200"/>
                  </a:moveTo>
                  <a:lnTo>
                    <a:pt x="7192" y="5200"/>
                  </a:lnTo>
                  <a:lnTo>
                    <a:pt x="7192" y="5168"/>
                  </a:lnTo>
                  <a:lnTo>
                    <a:pt x="7288" y="5168"/>
                  </a:lnTo>
                  <a:lnTo>
                    <a:pt x="7288" y="5200"/>
                  </a:lnTo>
                  <a:close/>
                  <a:moveTo>
                    <a:pt x="7160" y="5200"/>
                  </a:moveTo>
                  <a:lnTo>
                    <a:pt x="7080" y="5200"/>
                  </a:lnTo>
                  <a:lnTo>
                    <a:pt x="7064" y="5200"/>
                  </a:lnTo>
                  <a:lnTo>
                    <a:pt x="7064" y="5168"/>
                  </a:lnTo>
                  <a:lnTo>
                    <a:pt x="7080" y="5168"/>
                  </a:lnTo>
                  <a:lnTo>
                    <a:pt x="7160" y="5168"/>
                  </a:lnTo>
                  <a:lnTo>
                    <a:pt x="7160" y="5200"/>
                  </a:lnTo>
                  <a:close/>
                  <a:moveTo>
                    <a:pt x="7032" y="5200"/>
                  </a:moveTo>
                  <a:lnTo>
                    <a:pt x="6936" y="5200"/>
                  </a:lnTo>
                  <a:lnTo>
                    <a:pt x="6936" y="5168"/>
                  </a:lnTo>
                  <a:lnTo>
                    <a:pt x="7032" y="5168"/>
                  </a:lnTo>
                  <a:lnTo>
                    <a:pt x="7032" y="5200"/>
                  </a:lnTo>
                  <a:close/>
                  <a:moveTo>
                    <a:pt x="6904" y="5200"/>
                  </a:moveTo>
                  <a:lnTo>
                    <a:pt x="6864" y="5200"/>
                  </a:lnTo>
                  <a:lnTo>
                    <a:pt x="6808" y="5200"/>
                  </a:lnTo>
                  <a:lnTo>
                    <a:pt x="6808" y="5168"/>
                  </a:lnTo>
                  <a:lnTo>
                    <a:pt x="6864" y="5168"/>
                  </a:lnTo>
                  <a:lnTo>
                    <a:pt x="6904" y="5168"/>
                  </a:lnTo>
                  <a:lnTo>
                    <a:pt x="6904" y="5200"/>
                  </a:lnTo>
                  <a:close/>
                  <a:moveTo>
                    <a:pt x="6776" y="5200"/>
                  </a:moveTo>
                  <a:lnTo>
                    <a:pt x="6680" y="5200"/>
                  </a:lnTo>
                  <a:lnTo>
                    <a:pt x="6680" y="5168"/>
                  </a:lnTo>
                  <a:lnTo>
                    <a:pt x="6776" y="5168"/>
                  </a:lnTo>
                  <a:lnTo>
                    <a:pt x="6776" y="5200"/>
                  </a:lnTo>
                  <a:close/>
                  <a:moveTo>
                    <a:pt x="6648" y="5200"/>
                  </a:moveTo>
                  <a:lnTo>
                    <a:pt x="6552" y="5200"/>
                  </a:lnTo>
                  <a:lnTo>
                    <a:pt x="6552" y="5168"/>
                  </a:lnTo>
                  <a:lnTo>
                    <a:pt x="6648" y="5168"/>
                  </a:lnTo>
                  <a:lnTo>
                    <a:pt x="6648" y="5200"/>
                  </a:lnTo>
                  <a:close/>
                  <a:moveTo>
                    <a:pt x="6520" y="5200"/>
                  </a:moveTo>
                  <a:lnTo>
                    <a:pt x="6436" y="5200"/>
                  </a:lnTo>
                  <a:lnTo>
                    <a:pt x="6424" y="5200"/>
                  </a:lnTo>
                  <a:lnTo>
                    <a:pt x="6424" y="5168"/>
                  </a:lnTo>
                  <a:lnTo>
                    <a:pt x="6436" y="5168"/>
                  </a:lnTo>
                  <a:lnTo>
                    <a:pt x="6520" y="5168"/>
                  </a:lnTo>
                  <a:lnTo>
                    <a:pt x="6520" y="5200"/>
                  </a:lnTo>
                  <a:close/>
                  <a:moveTo>
                    <a:pt x="6392" y="5200"/>
                  </a:moveTo>
                  <a:lnTo>
                    <a:pt x="6296" y="5200"/>
                  </a:lnTo>
                  <a:lnTo>
                    <a:pt x="6296" y="5168"/>
                  </a:lnTo>
                  <a:lnTo>
                    <a:pt x="6392" y="5168"/>
                  </a:lnTo>
                  <a:lnTo>
                    <a:pt x="6392" y="5200"/>
                  </a:lnTo>
                  <a:close/>
                  <a:moveTo>
                    <a:pt x="6264" y="5200"/>
                  </a:moveTo>
                  <a:lnTo>
                    <a:pt x="6224" y="5200"/>
                  </a:lnTo>
                  <a:lnTo>
                    <a:pt x="6168" y="5200"/>
                  </a:lnTo>
                  <a:lnTo>
                    <a:pt x="6168" y="5168"/>
                  </a:lnTo>
                  <a:lnTo>
                    <a:pt x="6224" y="5168"/>
                  </a:lnTo>
                  <a:lnTo>
                    <a:pt x="6264" y="5168"/>
                  </a:lnTo>
                  <a:lnTo>
                    <a:pt x="6264" y="5200"/>
                  </a:lnTo>
                  <a:close/>
                  <a:moveTo>
                    <a:pt x="6136" y="5200"/>
                  </a:moveTo>
                  <a:lnTo>
                    <a:pt x="6040" y="5200"/>
                  </a:lnTo>
                  <a:lnTo>
                    <a:pt x="6040" y="5168"/>
                  </a:lnTo>
                  <a:lnTo>
                    <a:pt x="6136" y="5168"/>
                  </a:lnTo>
                  <a:lnTo>
                    <a:pt x="6136" y="5200"/>
                  </a:lnTo>
                  <a:close/>
                  <a:moveTo>
                    <a:pt x="6008" y="5200"/>
                  </a:moveTo>
                  <a:lnTo>
                    <a:pt x="5912" y="5200"/>
                  </a:lnTo>
                  <a:lnTo>
                    <a:pt x="5912" y="5168"/>
                  </a:lnTo>
                  <a:lnTo>
                    <a:pt x="6008" y="5168"/>
                  </a:lnTo>
                  <a:lnTo>
                    <a:pt x="6008" y="5200"/>
                  </a:lnTo>
                  <a:close/>
                  <a:moveTo>
                    <a:pt x="5880" y="5200"/>
                  </a:moveTo>
                  <a:lnTo>
                    <a:pt x="5796" y="5200"/>
                  </a:lnTo>
                  <a:lnTo>
                    <a:pt x="5784" y="5200"/>
                  </a:lnTo>
                  <a:lnTo>
                    <a:pt x="5784" y="5168"/>
                  </a:lnTo>
                  <a:lnTo>
                    <a:pt x="5796" y="5168"/>
                  </a:lnTo>
                  <a:lnTo>
                    <a:pt x="5880" y="5168"/>
                  </a:lnTo>
                  <a:lnTo>
                    <a:pt x="5880" y="5200"/>
                  </a:lnTo>
                  <a:close/>
                  <a:moveTo>
                    <a:pt x="5752" y="5200"/>
                  </a:moveTo>
                  <a:lnTo>
                    <a:pt x="5656" y="5200"/>
                  </a:lnTo>
                  <a:lnTo>
                    <a:pt x="5656" y="5168"/>
                  </a:lnTo>
                  <a:lnTo>
                    <a:pt x="5752" y="5168"/>
                  </a:lnTo>
                  <a:lnTo>
                    <a:pt x="5752" y="5200"/>
                  </a:lnTo>
                  <a:close/>
                  <a:moveTo>
                    <a:pt x="5624" y="5200"/>
                  </a:moveTo>
                  <a:lnTo>
                    <a:pt x="5580" y="5200"/>
                  </a:lnTo>
                  <a:lnTo>
                    <a:pt x="5528" y="5200"/>
                  </a:lnTo>
                  <a:lnTo>
                    <a:pt x="5528" y="5168"/>
                  </a:lnTo>
                  <a:lnTo>
                    <a:pt x="5580" y="5168"/>
                  </a:lnTo>
                  <a:lnTo>
                    <a:pt x="5624" y="5168"/>
                  </a:lnTo>
                  <a:lnTo>
                    <a:pt x="5624" y="5200"/>
                  </a:lnTo>
                  <a:close/>
                  <a:moveTo>
                    <a:pt x="5496" y="5200"/>
                  </a:moveTo>
                  <a:lnTo>
                    <a:pt x="5400" y="5200"/>
                  </a:lnTo>
                  <a:lnTo>
                    <a:pt x="5400" y="5168"/>
                  </a:lnTo>
                  <a:lnTo>
                    <a:pt x="5496" y="5168"/>
                  </a:lnTo>
                  <a:lnTo>
                    <a:pt x="5496" y="5200"/>
                  </a:lnTo>
                  <a:close/>
                  <a:moveTo>
                    <a:pt x="5368" y="5200"/>
                  </a:moveTo>
                  <a:lnTo>
                    <a:pt x="5272" y="5200"/>
                  </a:lnTo>
                  <a:lnTo>
                    <a:pt x="5272" y="5168"/>
                  </a:lnTo>
                  <a:lnTo>
                    <a:pt x="5368" y="5168"/>
                  </a:lnTo>
                  <a:lnTo>
                    <a:pt x="5368" y="5200"/>
                  </a:lnTo>
                  <a:close/>
                  <a:moveTo>
                    <a:pt x="5240" y="5200"/>
                  </a:moveTo>
                  <a:lnTo>
                    <a:pt x="5152" y="5200"/>
                  </a:lnTo>
                  <a:lnTo>
                    <a:pt x="5144" y="5200"/>
                  </a:lnTo>
                  <a:lnTo>
                    <a:pt x="5144" y="5168"/>
                  </a:lnTo>
                  <a:lnTo>
                    <a:pt x="5152" y="5168"/>
                  </a:lnTo>
                  <a:lnTo>
                    <a:pt x="5240" y="5168"/>
                  </a:lnTo>
                  <a:lnTo>
                    <a:pt x="5240" y="5200"/>
                  </a:lnTo>
                  <a:close/>
                  <a:moveTo>
                    <a:pt x="5112" y="5200"/>
                  </a:moveTo>
                  <a:lnTo>
                    <a:pt x="5016" y="5200"/>
                  </a:lnTo>
                  <a:lnTo>
                    <a:pt x="5016" y="5168"/>
                  </a:lnTo>
                  <a:lnTo>
                    <a:pt x="5112" y="5168"/>
                  </a:lnTo>
                  <a:lnTo>
                    <a:pt x="5112" y="5200"/>
                  </a:lnTo>
                  <a:close/>
                  <a:moveTo>
                    <a:pt x="4984" y="5200"/>
                  </a:moveTo>
                  <a:lnTo>
                    <a:pt x="4940" y="5200"/>
                  </a:lnTo>
                  <a:lnTo>
                    <a:pt x="4888" y="5200"/>
                  </a:lnTo>
                  <a:lnTo>
                    <a:pt x="4888" y="5168"/>
                  </a:lnTo>
                  <a:lnTo>
                    <a:pt x="4940" y="5168"/>
                  </a:lnTo>
                  <a:lnTo>
                    <a:pt x="4984" y="5168"/>
                  </a:lnTo>
                  <a:lnTo>
                    <a:pt x="4984" y="5200"/>
                  </a:lnTo>
                  <a:close/>
                  <a:moveTo>
                    <a:pt x="4856" y="5200"/>
                  </a:moveTo>
                  <a:lnTo>
                    <a:pt x="4760" y="5200"/>
                  </a:lnTo>
                  <a:lnTo>
                    <a:pt x="4760" y="5168"/>
                  </a:lnTo>
                  <a:lnTo>
                    <a:pt x="4856" y="5168"/>
                  </a:lnTo>
                  <a:lnTo>
                    <a:pt x="4856" y="5200"/>
                  </a:lnTo>
                  <a:close/>
                  <a:moveTo>
                    <a:pt x="4728" y="5200"/>
                  </a:moveTo>
                  <a:lnTo>
                    <a:pt x="4724" y="5200"/>
                  </a:lnTo>
                  <a:lnTo>
                    <a:pt x="4632" y="5200"/>
                  </a:lnTo>
                  <a:lnTo>
                    <a:pt x="4632" y="5168"/>
                  </a:lnTo>
                  <a:lnTo>
                    <a:pt x="4724" y="5168"/>
                  </a:lnTo>
                  <a:lnTo>
                    <a:pt x="4728" y="5168"/>
                  </a:lnTo>
                  <a:lnTo>
                    <a:pt x="4728" y="5200"/>
                  </a:lnTo>
                  <a:close/>
                  <a:moveTo>
                    <a:pt x="4600" y="5200"/>
                  </a:moveTo>
                  <a:lnTo>
                    <a:pt x="4512" y="5200"/>
                  </a:lnTo>
                  <a:lnTo>
                    <a:pt x="4504" y="5200"/>
                  </a:lnTo>
                  <a:lnTo>
                    <a:pt x="4504" y="5168"/>
                  </a:lnTo>
                  <a:lnTo>
                    <a:pt x="4512" y="5168"/>
                  </a:lnTo>
                  <a:lnTo>
                    <a:pt x="4600" y="5168"/>
                  </a:lnTo>
                  <a:lnTo>
                    <a:pt x="4600" y="5200"/>
                  </a:lnTo>
                  <a:close/>
                  <a:moveTo>
                    <a:pt x="4472" y="5200"/>
                  </a:moveTo>
                  <a:lnTo>
                    <a:pt x="4376" y="5200"/>
                  </a:lnTo>
                  <a:lnTo>
                    <a:pt x="4376" y="5168"/>
                  </a:lnTo>
                  <a:lnTo>
                    <a:pt x="4472" y="5168"/>
                  </a:lnTo>
                  <a:lnTo>
                    <a:pt x="4472" y="5200"/>
                  </a:lnTo>
                  <a:close/>
                  <a:moveTo>
                    <a:pt x="4344" y="5200"/>
                  </a:moveTo>
                  <a:lnTo>
                    <a:pt x="4296" y="5200"/>
                  </a:lnTo>
                  <a:lnTo>
                    <a:pt x="4248" y="5200"/>
                  </a:lnTo>
                  <a:lnTo>
                    <a:pt x="4248" y="5168"/>
                  </a:lnTo>
                  <a:lnTo>
                    <a:pt x="4296" y="5168"/>
                  </a:lnTo>
                  <a:lnTo>
                    <a:pt x="4344" y="5168"/>
                  </a:lnTo>
                  <a:lnTo>
                    <a:pt x="4344" y="5200"/>
                  </a:lnTo>
                  <a:close/>
                  <a:moveTo>
                    <a:pt x="4216" y="5200"/>
                  </a:moveTo>
                  <a:lnTo>
                    <a:pt x="4120" y="5200"/>
                  </a:lnTo>
                  <a:lnTo>
                    <a:pt x="4120" y="5168"/>
                  </a:lnTo>
                  <a:lnTo>
                    <a:pt x="4216" y="5168"/>
                  </a:lnTo>
                  <a:lnTo>
                    <a:pt x="4216" y="5200"/>
                  </a:lnTo>
                  <a:close/>
                  <a:moveTo>
                    <a:pt x="4088" y="5200"/>
                  </a:moveTo>
                  <a:lnTo>
                    <a:pt x="4084" y="5200"/>
                  </a:lnTo>
                  <a:lnTo>
                    <a:pt x="3992" y="5200"/>
                  </a:lnTo>
                  <a:lnTo>
                    <a:pt x="3992" y="5168"/>
                  </a:lnTo>
                  <a:lnTo>
                    <a:pt x="4084" y="5168"/>
                  </a:lnTo>
                  <a:lnTo>
                    <a:pt x="4088" y="5168"/>
                  </a:lnTo>
                  <a:lnTo>
                    <a:pt x="4088" y="5200"/>
                  </a:lnTo>
                  <a:close/>
                  <a:moveTo>
                    <a:pt x="3960" y="5200"/>
                  </a:moveTo>
                  <a:lnTo>
                    <a:pt x="3868" y="5200"/>
                  </a:lnTo>
                  <a:lnTo>
                    <a:pt x="3864" y="5200"/>
                  </a:lnTo>
                  <a:lnTo>
                    <a:pt x="3864" y="5168"/>
                  </a:lnTo>
                  <a:lnTo>
                    <a:pt x="3868" y="5168"/>
                  </a:lnTo>
                  <a:lnTo>
                    <a:pt x="3960" y="5168"/>
                  </a:lnTo>
                  <a:lnTo>
                    <a:pt x="3960" y="5200"/>
                  </a:lnTo>
                  <a:close/>
                  <a:moveTo>
                    <a:pt x="3832" y="5200"/>
                  </a:moveTo>
                  <a:lnTo>
                    <a:pt x="3736" y="5200"/>
                  </a:lnTo>
                  <a:lnTo>
                    <a:pt x="3736" y="5168"/>
                  </a:lnTo>
                  <a:lnTo>
                    <a:pt x="3832" y="5168"/>
                  </a:lnTo>
                  <a:lnTo>
                    <a:pt x="3832" y="5200"/>
                  </a:lnTo>
                  <a:close/>
                  <a:moveTo>
                    <a:pt x="3704" y="5200"/>
                  </a:moveTo>
                  <a:lnTo>
                    <a:pt x="3656" y="5200"/>
                  </a:lnTo>
                  <a:lnTo>
                    <a:pt x="3608" y="5200"/>
                  </a:lnTo>
                  <a:lnTo>
                    <a:pt x="3608" y="5168"/>
                  </a:lnTo>
                  <a:lnTo>
                    <a:pt x="3656" y="5168"/>
                  </a:lnTo>
                  <a:lnTo>
                    <a:pt x="3704" y="5168"/>
                  </a:lnTo>
                  <a:lnTo>
                    <a:pt x="3704" y="5200"/>
                  </a:lnTo>
                  <a:close/>
                  <a:moveTo>
                    <a:pt x="3576" y="5200"/>
                  </a:moveTo>
                  <a:lnTo>
                    <a:pt x="3480" y="5200"/>
                  </a:lnTo>
                  <a:lnTo>
                    <a:pt x="3480" y="5168"/>
                  </a:lnTo>
                  <a:lnTo>
                    <a:pt x="3576" y="5168"/>
                  </a:lnTo>
                  <a:lnTo>
                    <a:pt x="3576" y="5200"/>
                  </a:lnTo>
                  <a:close/>
                  <a:moveTo>
                    <a:pt x="3448" y="5200"/>
                  </a:moveTo>
                  <a:lnTo>
                    <a:pt x="3440" y="5200"/>
                  </a:lnTo>
                  <a:lnTo>
                    <a:pt x="3352" y="5200"/>
                  </a:lnTo>
                  <a:lnTo>
                    <a:pt x="3352" y="5168"/>
                  </a:lnTo>
                  <a:lnTo>
                    <a:pt x="3440" y="5168"/>
                  </a:lnTo>
                  <a:lnTo>
                    <a:pt x="3448" y="5168"/>
                  </a:lnTo>
                  <a:lnTo>
                    <a:pt x="3448" y="5200"/>
                  </a:lnTo>
                  <a:close/>
                  <a:moveTo>
                    <a:pt x="3320" y="5200"/>
                  </a:moveTo>
                  <a:lnTo>
                    <a:pt x="3228" y="5200"/>
                  </a:lnTo>
                  <a:lnTo>
                    <a:pt x="3224" y="5200"/>
                  </a:lnTo>
                  <a:lnTo>
                    <a:pt x="3224" y="5168"/>
                  </a:lnTo>
                  <a:lnTo>
                    <a:pt x="3228" y="5168"/>
                  </a:lnTo>
                  <a:lnTo>
                    <a:pt x="3320" y="5168"/>
                  </a:lnTo>
                  <a:lnTo>
                    <a:pt x="3320" y="5200"/>
                  </a:lnTo>
                  <a:close/>
                  <a:moveTo>
                    <a:pt x="3192" y="5200"/>
                  </a:moveTo>
                  <a:lnTo>
                    <a:pt x="3096" y="5200"/>
                  </a:lnTo>
                  <a:lnTo>
                    <a:pt x="3096" y="5168"/>
                  </a:lnTo>
                  <a:lnTo>
                    <a:pt x="3192" y="5168"/>
                  </a:lnTo>
                  <a:lnTo>
                    <a:pt x="3192" y="5200"/>
                  </a:lnTo>
                  <a:close/>
                  <a:moveTo>
                    <a:pt x="3064" y="5200"/>
                  </a:moveTo>
                  <a:lnTo>
                    <a:pt x="3012" y="5200"/>
                  </a:lnTo>
                  <a:lnTo>
                    <a:pt x="2968" y="5200"/>
                  </a:lnTo>
                  <a:lnTo>
                    <a:pt x="2968" y="5168"/>
                  </a:lnTo>
                  <a:lnTo>
                    <a:pt x="3012" y="5168"/>
                  </a:lnTo>
                  <a:lnTo>
                    <a:pt x="3064" y="5168"/>
                  </a:lnTo>
                  <a:lnTo>
                    <a:pt x="3064" y="5200"/>
                  </a:lnTo>
                  <a:close/>
                  <a:moveTo>
                    <a:pt x="2936" y="5200"/>
                  </a:moveTo>
                  <a:lnTo>
                    <a:pt x="2840" y="5200"/>
                  </a:lnTo>
                  <a:lnTo>
                    <a:pt x="2840" y="5168"/>
                  </a:lnTo>
                  <a:lnTo>
                    <a:pt x="2936" y="5168"/>
                  </a:lnTo>
                  <a:lnTo>
                    <a:pt x="2936" y="5200"/>
                  </a:lnTo>
                  <a:close/>
                  <a:moveTo>
                    <a:pt x="2808" y="5200"/>
                  </a:moveTo>
                  <a:lnTo>
                    <a:pt x="2800" y="5200"/>
                  </a:lnTo>
                  <a:lnTo>
                    <a:pt x="2712" y="5200"/>
                  </a:lnTo>
                  <a:lnTo>
                    <a:pt x="2712" y="5168"/>
                  </a:lnTo>
                  <a:lnTo>
                    <a:pt x="2800" y="5168"/>
                  </a:lnTo>
                  <a:lnTo>
                    <a:pt x="2808" y="5168"/>
                  </a:lnTo>
                  <a:lnTo>
                    <a:pt x="2808" y="5200"/>
                  </a:lnTo>
                  <a:close/>
                  <a:moveTo>
                    <a:pt x="2680" y="5200"/>
                  </a:moveTo>
                  <a:lnTo>
                    <a:pt x="2584" y="5200"/>
                  </a:lnTo>
                  <a:lnTo>
                    <a:pt x="2584" y="5200"/>
                  </a:lnTo>
                  <a:lnTo>
                    <a:pt x="2584" y="5168"/>
                  </a:lnTo>
                  <a:lnTo>
                    <a:pt x="2584" y="5168"/>
                  </a:lnTo>
                  <a:lnTo>
                    <a:pt x="2680" y="5168"/>
                  </a:lnTo>
                  <a:lnTo>
                    <a:pt x="2680" y="5200"/>
                  </a:lnTo>
                  <a:close/>
                  <a:moveTo>
                    <a:pt x="2552" y="5200"/>
                  </a:moveTo>
                  <a:lnTo>
                    <a:pt x="2456" y="5200"/>
                  </a:lnTo>
                  <a:lnTo>
                    <a:pt x="2456" y="5168"/>
                  </a:lnTo>
                  <a:lnTo>
                    <a:pt x="2552" y="5168"/>
                  </a:lnTo>
                  <a:lnTo>
                    <a:pt x="2552" y="5200"/>
                  </a:lnTo>
                  <a:close/>
                  <a:moveTo>
                    <a:pt x="2424" y="5200"/>
                  </a:moveTo>
                  <a:lnTo>
                    <a:pt x="2372" y="5200"/>
                  </a:lnTo>
                  <a:lnTo>
                    <a:pt x="2328" y="5200"/>
                  </a:lnTo>
                  <a:lnTo>
                    <a:pt x="2328" y="5168"/>
                  </a:lnTo>
                  <a:lnTo>
                    <a:pt x="2372" y="5168"/>
                  </a:lnTo>
                  <a:lnTo>
                    <a:pt x="2424" y="5168"/>
                  </a:lnTo>
                  <a:lnTo>
                    <a:pt x="2424" y="5200"/>
                  </a:lnTo>
                  <a:close/>
                  <a:moveTo>
                    <a:pt x="2296" y="5200"/>
                  </a:moveTo>
                  <a:lnTo>
                    <a:pt x="2200" y="5200"/>
                  </a:lnTo>
                  <a:lnTo>
                    <a:pt x="2200" y="5168"/>
                  </a:lnTo>
                  <a:lnTo>
                    <a:pt x="2296" y="5168"/>
                  </a:lnTo>
                  <a:lnTo>
                    <a:pt x="2296" y="5200"/>
                  </a:lnTo>
                  <a:close/>
                  <a:moveTo>
                    <a:pt x="2168" y="5200"/>
                  </a:moveTo>
                  <a:lnTo>
                    <a:pt x="2156" y="5200"/>
                  </a:lnTo>
                  <a:lnTo>
                    <a:pt x="2072" y="5200"/>
                  </a:lnTo>
                  <a:lnTo>
                    <a:pt x="2072" y="5168"/>
                  </a:lnTo>
                  <a:lnTo>
                    <a:pt x="2156" y="5168"/>
                  </a:lnTo>
                  <a:lnTo>
                    <a:pt x="2168" y="5168"/>
                  </a:lnTo>
                  <a:lnTo>
                    <a:pt x="2168" y="5200"/>
                  </a:lnTo>
                  <a:close/>
                  <a:moveTo>
                    <a:pt x="2040" y="5200"/>
                  </a:moveTo>
                  <a:lnTo>
                    <a:pt x="1944" y="5200"/>
                  </a:lnTo>
                  <a:lnTo>
                    <a:pt x="1944" y="5200"/>
                  </a:lnTo>
                  <a:lnTo>
                    <a:pt x="1944" y="5168"/>
                  </a:lnTo>
                  <a:lnTo>
                    <a:pt x="1944" y="5168"/>
                  </a:lnTo>
                  <a:lnTo>
                    <a:pt x="2040" y="5168"/>
                  </a:lnTo>
                  <a:lnTo>
                    <a:pt x="2040" y="5200"/>
                  </a:lnTo>
                  <a:close/>
                  <a:moveTo>
                    <a:pt x="1912" y="5200"/>
                  </a:moveTo>
                  <a:lnTo>
                    <a:pt x="1816" y="5200"/>
                  </a:lnTo>
                  <a:lnTo>
                    <a:pt x="1816" y="5168"/>
                  </a:lnTo>
                  <a:lnTo>
                    <a:pt x="1912" y="5168"/>
                  </a:lnTo>
                  <a:lnTo>
                    <a:pt x="1912" y="5200"/>
                  </a:lnTo>
                  <a:close/>
                  <a:moveTo>
                    <a:pt x="1784" y="5200"/>
                  </a:moveTo>
                  <a:lnTo>
                    <a:pt x="1728" y="5200"/>
                  </a:lnTo>
                  <a:lnTo>
                    <a:pt x="1688" y="5200"/>
                  </a:lnTo>
                  <a:lnTo>
                    <a:pt x="1688" y="5168"/>
                  </a:lnTo>
                  <a:lnTo>
                    <a:pt x="1728" y="5168"/>
                  </a:lnTo>
                  <a:lnTo>
                    <a:pt x="1784" y="5168"/>
                  </a:lnTo>
                  <a:lnTo>
                    <a:pt x="1784" y="5200"/>
                  </a:lnTo>
                  <a:close/>
                  <a:moveTo>
                    <a:pt x="1656" y="5200"/>
                  </a:moveTo>
                  <a:lnTo>
                    <a:pt x="1560" y="5200"/>
                  </a:lnTo>
                  <a:lnTo>
                    <a:pt x="1560" y="5168"/>
                  </a:lnTo>
                  <a:lnTo>
                    <a:pt x="1656" y="5168"/>
                  </a:lnTo>
                  <a:lnTo>
                    <a:pt x="1656" y="5200"/>
                  </a:lnTo>
                  <a:close/>
                  <a:moveTo>
                    <a:pt x="1528" y="5200"/>
                  </a:moveTo>
                  <a:lnTo>
                    <a:pt x="1516" y="5200"/>
                  </a:lnTo>
                  <a:lnTo>
                    <a:pt x="1432" y="5200"/>
                  </a:lnTo>
                  <a:lnTo>
                    <a:pt x="1432" y="5168"/>
                  </a:lnTo>
                  <a:lnTo>
                    <a:pt x="1516" y="5168"/>
                  </a:lnTo>
                  <a:lnTo>
                    <a:pt x="1528" y="5168"/>
                  </a:lnTo>
                  <a:lnTo>
                    <a:pt x="1528" y="5200"/>
                  </a:lnTo>
                  <a:close/>
                  <a:moveTo>
                    <a:pt x="1400" y="5200"/>
                  </a:moveTo>
                  <a:lnTo>
                    <a:pt x="1304" y="5200"/>
                  </a:lnTo>
                  <a:lnTo>
                    <a:pt x="1304" y="5168"/>
                  </a:lnTo>
                  <a:lnTo>
                    <a:pt x="1400" y="5168"/>
                  </a:lnTo>
                  <a:lnTo>
                    <a:pt x="1400" y="5200"/>
                  </a:lnTo>
                  <a:close/>
                  <a:moveTo>
                    <a:pt x="1272" y="5200"/>
                  </a:moveTo>
                  <a:lnTo>
                    <a:pt x="1176" y="5200"/>
                  </a:lnTo>
                  <a:lnTo>
                    <a:pt x="1176" y="5168"/>
                  </a:lnTo>
                  <a:lnTo>
                    <a:pt x="1272" y="5168"/>
                  </a:lnTo>
                  <a:lnTo>
                    <a:pt x="1272" y="5200"/>
                  </a:lnTo>
                  <a:close/>
                  <a:moveTo>
                    <a:pt x="1144" y="5200"/>
                  </a:moveTo>
                  <a:lnTo>
                    <a:pt x="1088" y="5200"/>
                  </a:lnTo>
                  <a:lnTo>
                    <a:pt x="1048" y="5200"/>
                  </a:lnTo>
                  <a:lnTo>
                    <a:pt x="1048" y="5168"/>
                  </a:lnTo>
                  <a:lnTo>
                    <a:pt x="1088" y="5168"/>
                  </a:lnTo>
                  <a:lnTo>
                    <a:pt x="1144" y="5168"/>
                  </a:lnTo>
                  <a:lnTo>
                    <a:pt x="1144" y="5200"/>
                  </a:lnTo>
                  <a:close/>
                  <a:moveTo>
                    <a:pt x="1016" y="5200"/>
                  </a:moveTo>
                  <a:lnTo>
                    <a:pt x="920" y="5200"/>
                  </a:lnTo>
                  <a:lnTo>
                    <a:pt x="920" y="5168"/>
                  </a:lnTo>
                  <a:lnTo>
                    <a:pt x="1016" y="5168"/>
                  </a:lnTo>
                  <a:lnTo>
                    <a:pt x="1016" y="5200"/>
                  </a:lnTo>
                  <a:close/>
                  <a:moveTo>
                    <a:pt x="888" y="5200"/>
                  </a:moveTo>
                  <a:lnTo>
                    <a:pt x="872" y="5200"/>
                  </a:lnTo>
                  <a:lnTo>
                    <a:pt x="792" y="5200"/>
                  </a:lnTo>
                  <a:lnTo>
                    <a:pt x="792" y="5168"/>
                  </a:lnTo>
                  <a:lnTo>
                    <a:pt x="872" y="5168"/>
                  </a:lnTo>
                  <a:lnTo>
                    <a:pt x="888" y="5168"/>
                  </a:lnTo>
                  <a:lnTo>
                    <a:pt x="888" y="5200"/>
                  </a:lnTo>
                  <a:close/>
                  <a:moveTo>
                    <a:pt x="760" y="5200"/>
                  </a:moveTo>
                  <a:lnTo>
                    <a:pt x="664" y="5200"/>
                  </a:lnTo>
                  <a:lnTo>
                    <a:pt x="664" y="5168"/>
                  </a:lnTo>
                  <a:lnTo>
                    <a:pt x="760" y="5168"/>
                  </a:lnTo>
                  <a:lnTo>
                    <a:pt x="760" y="5200"/>
                  </a:lnTo>
                  <a:close/>
                  <a:moveTo>
                    <a:pt x="632" y="5200"/>
                  </a:moveTo>
                  <a:lnTo>
                    <a:pt x="536" y="5200"/>
                  </a:lnTo>
                  <a:lnTo>
                    <a:pt x="536" y="5168"/>
                  </a:lnTo>
                  <a:lnTo>
                    <a:pt x="632" y="5168"/>
                  </a:lnTo>
                  <a:lnTo>
                    <a:pt x="632" y="5200"/>
                  </a:lnTo>
                  <a:close/>
                  <a:moveTo>
                    <a:pt x="504" y="5200"/>
                  </a:moveTo>
                  <a:lnTo>
                    <a:pt x="444" y="5200"/>
                  </a:lnTo>
                  <a:lnTo>
                    <a:pt x="408" y="5200"/>
                  </a:lnTo>
                  <a:lnTo>
                    <a:pt x="408" y="5168"/>
                  </a:lnTo>
                  <a:lnTo>
                    <a:pt x="444" y="5168"/>
                  </a:lnTo>
                  <a:lnTo>
                    <a:pt x="504" y="5168"/>
                  </a:lnTo>
                  <a:lnTo>
                    <a:pt x="504" y="5200"/>
                  </a:lnTo>
                  <a:close/>
                  <a:moveTo>
                    <a:pt x="376" y="5200"/>
                  </a:moveTo>
                  <a:lnTo>
                    <a:pt x="280" y="5200"/>
                  </a:lnTo>
                  <a:lnTo>
                    <a:pt x="280" y="5168"/>
                  </a:lnTo>
                  <a:lnTo>
                    <a:pt x="376" y="5168"/>
                  </a:lnTo>
                  <a:lnTo>
                    <a:pt x="376" y="5200"/>
                  </a:lnTo>
                  <a:close/>
                  <a:moveTo>
                    <a:pt x="248" y="5200"/>
                  </a:moveTo>
                  <a:lnTo>
                    <a:pt x="232" y="5200"/>
                  </a:lnTo>
                  <a:lnTo>
                    <a:pt x="152" y="5200"/>
                  </a:lnTo>
                  <a:lnTo>
                    <a:pt x="152" y="5168"/>
                  </a:lnTo>
                  <a:lnTo>
                    <a:pt x="232" y="5168"/>
                  </a:lnTo>
                  <a:lnTo>
                    <a:pt x="248" y="5168"/>
                  </a:lnTo>
                  <a:lnTo>
                    <a:pt x="248" y="5200"/>
                  </a:lnTo>
                  <a:close/>
                  <a:moveTo>
                    <a:pt x="120" y="5200"/>
                  </a:moveTo>
                  <a:lnTo>
                    <a:pt x="24" y="5200"/>
                  </a:lnTo>
                  <a:lnTo>
                    <a:pt x="24" y="5168"/>
                  </a:lnTo>
                  <a:lnTo>
                    <a:pt x="120" y="5168"/>
                  </a:lnTo>
                  <a:lnTo>
                    <a:pt x="120" y="5200"/>
                  </a:lnTo>
                  <a:close/>
                </a:path>
              </a:pathLst>
            </a:custGeom>
            <a:solidFill>
              <a:srgbClr val="10253F"/>
            </a:solidFill>
            <a:ln w="0" cap="flat">
              <a:solidFill>
                <a:srgbClr val="10253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2285" y="1030"/>
              <a:ext cx="3" cy="2191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5" name="Freeform 13"/>
            <p:cNvSpPr>
              <a:spLocks noEditPoints="1"/>
            </p:cNvSpPr>
            <p:nvPr/>
          </p:nvSpPr>
          <p:spPr bwMode="auto">
            <a:xfrm>
              <a:off x="2265" y="1028"/>
              <a:ext cx="21" cy="2195"/>
            </a:xfrm>
            <a:custGeom>
              <a:avLst/>
              <a:gdLst>
                <a:gd name="T0" fmla="*/ 0 w 21"/>
                <a:gd name="T1" fmla="*/ 2191 h 2195"/>
                <a:gd name="T2" fmla="*/ 21 w 21"/>
                <a:gd name="T3" fmla="*/ 2191 h 2195"/>
                <a:gd name="T4" fmla="*/ 21 w 21"/>
                <a:gd name="T5" fmla="*/ 2195 h 2195"/>
                <a:gd name="T6" fmla="*/ 0 w 21"/>
                <a:gd name="T7" fmla="*/ 2195 h 2195"/>
                <a:gd name="T8" fmla="*/ 0 w 21"/>
                <a:gd name="T9" fmla="*/ 2191 h 2195"/>
                <a:gd name="T10" fmla="*/ 0 w 21"/>
                <a:gd name="T11" fmla="*/ 1917 h 2195"/>
                <a:gd name="T12" fmla="*/ 21 w 21"/>
                <a:gd name="T13" fmla="*/ 1917 h 2195"/>
                <a:gd name="T14" fmla="*/ 21 w 21"/>
                <a:gd name="T15" fmla="*/ 1921 h 2195"/>
                <a:gd name="T16" fmla="*/ 0 w 21"/>
                <a:gd name="T17" fmla="*/ 1921 h 2195"/>
                <a:gd name="T18" fmla="*/ 0 w 21"/>
                <a:gd name="T19" fmla="*/ 1917 h 2195"/>
                <a:gd name="T20" fmla="*/ 0 w 21"/>
                <a:gd name="T21" fmla="*/ 1644 h 2195"/>
                <a:gd name="T22" fmla="*/ 21 w 21"/>
                <a:gd name="T23" fmla="*/ 1644 h 2195"/>
                <a:gd name="T24" fmla="*/ 21 w 21"/>
                <a:gd name="T25" fmla="*/ 1647 h 2195"/>
                <a:gd name="T26" fmla="*/ 0 w 21"/>
                <a:gd name="T27" fmla="*/ 1647 h 2195"/>
                <a:gd name="T28" fmla="*/ 0 w 21"/>
                <a:gd name="T29" fmla="*/ 1644 h 2195"/>
                <a:gd name="T30" fmla="*/ 0 w 21"/>
                <a:gd name="T31" fmla="*/ 1370 h 2195"/>
                <a:gd name="T32" fmla="*/ 21 w 21"/>
                <a:gd name="T33" fmla="*/ 1370 h 2195"/>
                <a:gd name="T34" fmla="*/ 21 w 21"/>
                <a:gd name="T35" fmla="*/ 1373 h 2195"/>
                <a:gd name="T36" fmla="*/ 0 w 21"/>
                <a:gd name="T37" fmla="*/ 1373 h 2195"/>
                <a:gd name="T38" fmla="*/ 0 w 21"/>
                <a:gd name="T39" fmla="*/ 1370 h 2195"/>
                <a:gd name="T40" fmla="*/ 0 w 21"/>
                <a:gd name="T41" fmla="*/ 1096 h 2195"/>
                <a:gd name="T42" fmla="*/ 21 w 21"/>
                <a:gd name="T43" fmla="*/ 1096 h 2195"/>
                <a:gd name="T44" fmla="*/ 21 w 21"/>
                <a:gd name="T45" fmla="*/ 1099 h 2195"/>
                <a:gd name="T46" fmla="*/ 0 w 21"/>
                <a:gd name="T47" fmla="*/ 1099 h 2195"/>
                <a:gd name="T48" fmla="*/ 0 w 21"/>
                <a:gd name="T49" fmla="*/ 1096 h 2195"/>
                <a:gd name="T50" fmla="*/ 0 w 21"/>
                <a:gd name="T51" fmla="*/ 822 h 2195"/>
                <a:gd name="T52" fmla="*/ 21 w 21"/>
                <a:gd name="T53" fmla="*/ 822 h 2195"/>
                <a:gd name="T54" fmla="*/ 21 w 21"/>
                <a:gd name="T55" fmla="*/ 825 h 2195"/>
                <a:gd name="T56" fmla="*/ 0 w 21"/>
                <a:gd name="T57" fmla="*/ 825 h 2195"/>
                <a:gd name="T58" fmla="*/ 0 w 21"/>
                <a:gd name="T59" fmla="*/ 822 h 2195"/>
                <a:gd name="T60" fmla="*/ 0 w 21"/>
                <a:gd name="T61" fmla="*/ 548 h 2195"/>
                <a:gd name="T62" fmla="*/ 21 w 21"/>
                <a:gd name="T63" fmla="*/ 548 h 2195"/>
                <a:gd name="T64" fmla="*/ 21 w 21"/>
                <a:gd name="T65" fmla="*/ 551 h 2195"/>
                <a:gd name="T66" fmla="*/ 0 w 21"/>
                <a:gd name="T67" fmla="*/ 551 h 2195"/>
                <a:gd name="T68" fmla="*/ 0 w 21"/>
                <a:gd name="T69" fmla="*/ 548 h 2195"/>
                <a:gd name="T70" fmla="*/ 0 w 21"/>
                <a:gd name="T71" fmla="*/ 274 h 2195"/>
                <a:gd name="T72" fmla="*/ 21 w 21"/>
                <a:gd name="T73" fmla="*/ 274 h 2195"/>
                <a:gd name="T74" fmla="*/ 21 w 21"/>
                <a:gd name="T75" fmla="*/ 277 h 2195"/>
                <a:gd name="T76" fmla="*/ 0 w 21"/>
                <a:gd name="T77" fmla="*/ 277 h 2195"/>
                <a:gd name="T78" fmla="*/ 0 w 21"/>
                <a:gd name="T79" fmla="*/ 274 h 2195"/>
                <a:gd name="T80" fmla="*/ 0 w 21"/>
                <a:gd name="T81" fmla="*/ 0 h 2195"/>
                <a:gd name="T82" fmla="*/ 21 w 21"/>
                <a:gd name="T83" fmla="*/ 0 h 2195"/>
                <a:gd name="T84" fmla="*/ 21 w 21"/>
                <a:gd name="T85" fmla="*/ 4 h 2195"/>
                <a:gd name="T86" fmla="*/ 0 w 21"/>
                <a:gd name="T87" fmla="*/ 4 h 2195"/>
                <a:gd name="T88" fmla="*/ 0 w 21"/>
                <a:gd name="T89" fmla="*/ 0 h 2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" h="2195">
                  <a:moveTo>
                    <a:pt x="0" y="2191"/>
                  </a:moveTo>
                  <a:lnTo>
                    <a:pt x="21" y="2191"/>
                  </a:lnTo>
                  <a:lnTo>
                    <a:pt x="21" y="2195"/>
                  </a:lnTo>
                  <a:lnTo>
                    <a:pt x="0" y="2195"/>
                  </a:lnTo>
                  <a:lnTo>
                    <a:pt x="0" y="2191"/>
                  </a:lnTo>
                  <a:close/>
                  <a:moveTo>
                    <a:pt x="0" y="1917"/>
                  </a:moveTo>
                  <a:lnTo>
                    <a:pt x="21" y="1917"/>
                  </a:lnTo>
                  <a:lnTo>
                    <a:pt x="21" y="1921"/>
                  </a:lnTo>
                  <a:lnTo>
                    <a:pt x="0" y="1921"/>
                  </a:lnTo>
                  <a:lnTo>
                    <a:pt x="0" y="1917"/>
                  </a:lnTo>
                  <a:close/>
                  <a:moveTo>
                    <a:pt x="0" y="1644"/>
                  </a:moveTo>
                  <a:lnTo>
                    <a:pt x="21" y="1644"/>
                  </a:lnTo>
                  <a:lnTo>
                    <a:pt x="21" y="1647"/>
                  </a:lnTo>
                  <a:lnTo>
                    <a:pt x="0" y="1647"/>
                  </a:lnTo>
                  <a:lnTo>
                    <a:pt x="0" y="1644"/>
                  </a:lnTo>
                  <a:close/>
                  <a:moveTo>
                    <a:pt x="0" y="1370"/>
                  </a:moveTo>
                  <a:lnTo>
                    <a:pt x="21" y="1370"/>
                  </a:lnTo>
                  <a:lnTo>
                    <a:pt x="21" y="1373"/>
                  </a:lnTo>
                  <a:lnTo>
                    <a:pt x="0" y="1373"/>
                  </a:lnTo>
                  <a:lnTo>
                    <a:pt x="0" y="1370"/>
                  </a:lnTo>
                  <a:close/>
                  <a:moveTo>
                    <a:pt x="0" y="1096"/>
                  </a:moveTo>
                  <a:lnTo>
                    <a:pt x="21" y="1096"/>
                  </a:lnTo>
                  <a:lnTo>
                    <a:pt x="21" y="1099"/>
                  </a:lnTo>
                  <a:lnTo>
                    <a:pt x="0" y="1099"/>
                  </a:lnTo>
                  <a:lnTo>
                    <a:pt x="0" y="1096"/>
                  </a:lnTo>
                  <a:close/>
                  <a:moveTo>
                    <a:pt x="0" y="822"/>
                  </a:moveTo>
                  <a:lnTo>
                    <a:pt x="21" y="822"/>
                  </a:lnTo>
                  <a:lnTo>
                    <a:pt x="21" y="825"/>
                  </a:lnTo>
                  <a:lnTo>
                    <a:pt x="0" y="825"/>
                  </a:lnTo>
                  <a:lnTo>
                    <a:pt x="0" y="822"/>
                  </a:lnTo>
                  <a:close/>
                  <a:moveTo>
                    <a:pt x="0" y="548"/>
                  </a:moveTo>
                  <a:lnTo>
                    <a:pt x="21" y="548"/>
                  </a:lnTo>
                  <a:lnTo>
                    <a:pt x="21" y="551"/>
                  </a:lnTo>
                  <a:lnTo>
                    <a:pt x="0" y="551"/>
                  </a:lnTo>
                  <a:lnTo>
                    <a:pt x="0" y="548"/>
                  </a:lnTo>
                  <a:close/>
                  <a:moveTo>
                    <a:pt x="0" y="274"/>
                  </a:moveTo>
                  <a:lnTo>
                    <a:pt x="21" y="274"/>
                  </a:lnTo>
                  <a:lnTo>
                    <a:pt x="21" y="277"/>
                  </a:lnTo>
                  <a:lnTo>
                    <a:pt x="0" y="277"/>
                  </a:lnTo>
                  <a:lnTo>
                    <a:pt x="0" y="274"/>
                  </a:lnTo>
                  <a:close/>
                  <a:moveTo>
                    <a:pt x="0" y="0"/>
                  </a:moveTo>
                  <a:lnTo>
                    <a:pt x="21" y="0"/>
                  </a:lnTo>
                  <a:lnTo>
                    <a:pt x="21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2286" y="3219"/>
              <a:ext cx="3348" cy="4"/>
            </a:xfrm>
            <a:prstGeom prst="rect">
              <a:avLst/>
            </a:pr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7" name="Freeform 15"/>
            <p:cNvSpPr>
              <a:spLocks noEditPoints="1"/>
            </p:cNvSpPr>
            <p:nvPr/>
          </p:nvSpPr>
          <p:spPr bwMode="auto">
            <a:xfrm>
              <a:off x="2285" y="3221"/>
              <a:ext cx="3351" cy="20"/>
            </a:xfrm>
            <a:custGeom>
              <a:avLst/>
              <a:gdLst>
                <a:gd name="T0" fmla="*/ 31 w 3351"/>
                <a:gd name="T1" fmla="*/ 0 h 20"/>
                <a:gd name="T2" fmla="*/ 95 w 3351"/>
                <a:gd name="T3" fmla="*/ 20 h 20"/>
                <a:gd name="T4" fmla="*/ 161 w 3351"/>
                <a:gd name="T5" fmla="*/ 20 h 20"/>
                <a:gd name="T6" fmla="*/ 224 w 3351"/>
                <a:gd name="T7" fmla="*/ 0 h 20"/>
                <a:gd name="T8" fmla="*/ 256 w 3351"/>
                <a:gd name="T9" fmla="*/ 0 h 20"/>
                <a:gd name="T10" fmla="*/ 315 w 3351"/>
                <a:gd name="T11" fmla="*/ 0 h 20"/>
                <a:gd name="T12" fmla="*/ 379 w 3351"/>
                <a:gd name="T13" fmla="*/ 20 h 20"/>
                <a:gd name="T14" fmla="*/ 445 w 3351"/>
                <a:gd name="T15" fmla="*/ 20 h 20"/>
                <a:gd name="T16" fmla="*/ 508 w 3351"/>
                <a:gd name="T17" fmla="*/ 0 h 20"/>
                <a:gd name="T18" fmla="*/ 540 w 3351"/>
                <a:gd name="T19" fmla="*/ 0 h 20"/>
                <a:gd name="T20" fmla="*/ 600 w 3351"/>
                <a:gd name="T21" fmla="*/ 0 h 20"/>
                <a:gd name="T22" fmla="*/ 663 w 3351"/>
                <a:gd name="T23" fmla="*/ 20 h 20"/>
                <a:gd name="T24" fmla="*/ 730 w 3351"/>
                <a:gd name="T25" fmla="*/ 20 h 20"/>
                <a:gd name="T26" fmla="*/ 793 w 3351"/>
                <a:gd name="T27" fmla="*/ 0 h 20"/>
                <a:gd name="T28" fmla="*/ 824 w 3351"/>
                <a:gd name="T29" fmla="*/ 0 h 20"/>
                <a:gd name="T30" fmla="*/ 884 w 3351"/>
                <a:gd name="T31" fmla="*/ 0 h 20"/>
                <a:gd name="T32" fmla="*/ 947 w 3351"/>
                <a:gd name="T33" fmla="*/ 20 h 20"/>
                <a:gd name="T34" fmla="*/ 1014 w 3351"/>
                <a:gd name="T35" fmla="*/ 20 h 20"/>
                <a:gd name="T36" fmla="*/ 1077 w 3351"/>
                <a:gd name="T37" fmla="*/ 0 h 20"/>
                <a:gd name="T38" fmla="*/ 1109 w 3351"/>
                <a:gd name="T39" fmla="*/ 0 h 20"/>
                <a:gd name="T40" fmla="*/ 1168 w 3351"/>
                <a:gd name="T41" fmla="*/ 0 h 20"/>
                <a:gd name="T42" fmla="*/ 1231 w 3351"/>
                <a:gd name="T43" fmla="*/ 20 h 20"/>
                <a:gd name="T44" fmla="*/ 1298 w 3351"/>
                <a:gd name="T45" fmla="*/ 20 h 20"/>
                <a:gd name="T46" fmla="*/ 1361 w 3351"/>
                <a:gd name="T47" fmla="*/ 0 h 20"/>
                <a:gd name="T48" fmla="*/ 1393 w 3351"/>
                <a:gd name="T49" fmla="*/ 0 h 20"/>
                <a:gd name="T50" fmla="*/ 1452 w 3351"/>
                <a:gd name="T51" fmla="*/ 0 h 20"/>
                <a:gd name="T52" fmla="*/ 1515 w 3351"/>
                <a:gd name="T53" fmla="*/ 20 h 20"/>
                <a:gd name="T54" fmla="*/ 1582 w 3351"/>
                <a:gd name="T55" fmla="*/ 20 h 20"/>
                <a:gd name="T56" fmla="*/ 1645 w 3351"/>
                <a:gd name="T57" fmla="*/ 0 h 20"/>
                <a:gd name="T58" fmla="*/ 1677 w 3351"/>
                <a:gd name="T59" fmla="*/ 0 h 20"/>
                <a:gd name="T60" fmla="*/ 1737 w 3351"/>
                <a:gd name="T61" fmla="*/ 0 h 20"/>
                <a:gd name="T62" fmla="*/ 1800 w 3351"/>
                <a:gd name="T63" fmla="*/ 20 h 20"/>
                <a:gd name="T64" fmla="*/ 1867 w 3351"/>
                <a:gd name="T65" fmla="*/ 20 h 20"/>
                <a:gd name="T66" fmla="*/ 1930 w 3351"/>
                <a:gd name="T67" fmla="*/ 0 h 20"/>
                <a:gd name="T68" fmla="*/ 1961 w 3351"/>
                <a:gd name="T69" fmla="*/ 0 h 20"/>
                <a:gd name="T70" fmla="*/ 2021 w 3351"/>
                <a:gd name="T71" fmla="*/ 0 h 20"/>
                <a:gd name="T72" fmla="*/ 2084 w 3351"/>
                <a:gd name="T73" fmla="*/ 20 h 20"/>
                <a:gd name="T74" fmla="*/ 2151 w 3351"/>
                <a:gd name="T75" fmla="*/ 20 h 20"/>
                <a:gd name="T76" fmla="*/ 2214 w 3351"/>
                <a:gd name="T77" fmla="*/ 0 h 20"/>
                <a:gd name="T78" fmla="*/ 2246 w 3351"/>
                <a:gd name="T79" fmla="*/ 0 h 20"/>
                <a:gd name="T80" fmla="*/ 2305 w 3351"/>
                <a:gd name="T81" fmla="*/ 0 h 20"/>
                <a:gd name="T82" fmla="*/ 2368 w 3351"/>
                <a:gd name="T83" fmla="*/ 20 h 20"/>
                <a:gd name="T84" fmla="*/ 2435 w 3351"/>
                <a:gd name="T85" fmla="*/ 20 h 20"/>
                <a:gd name="T86" fmla="*/ 2498 w 3351"/>
                <a:gd name="T87" fmla="*/ 0 h 20"/>
                <a:gd name="T88" fmla="*/ 2529 w 3351"/>
                <a:gd name="T89" fmla="*/ 0 h 20"/>
                <a:gd name="T90" fmla="*/ 2589 w 3351"/>
                <a:gd name="T91" fmla="*/ 0 h 20"/>
                <a:gd name="T92" fmla="*/ 2652 w 3351"/>
                <a:gd name="T93" fmla="*/ 20 h 20"/>
                <a:gd name="T94" fmla="*/ 2719 w 3351"/>
                <a:gd name="T95" fmla="*/ 20 h 20"/>
                <a:gd name="T96" fmla="*/ 2782 w 3351"/>
                <a:gd name="T97" fmla="*/ 0 h 20"/>
                <a:gd name="T98" fmla="*/ 2814 w 3351"/>
                <a:gd name="T99" fmla="*/ 0 h 20"/>
                <a:gd name="T100" fmla="*/ 2873 w 3351"/>
                <a:gd name="T101" fmla="*/ 0 h 20"/>
                <a:gd name="T102" fmla="*/ 2936 w 3351"/>
                <a:gd name="T103" fmla="*/ 20 h 20"/>
                <a:gd name="T104" fmla="*/ 3003 w 3351"/>
                <a:gd name="T105" fmla="*/ 20 h 20"/>
                <a:gd name="T106" fmla="*/ 3066 w 3351"/>
                <a:gd name="T107" fmla="*/ 0 h 20"/>
                <a:gd name="T108" fmla="*/ 3098 w 3351"/>
                <a:gd name="T109" fmla="*/ 0 h 20"/>
                <a:gd name="T110" fmla="*/ 3158 w 3351"/>
                <a:gd name="T111" fmla="*/ 0 h 20"/>
                <a:gd name="T112" fmla="*/ 3221 w 3351"/>
                <a:gd name="T113" fmla="*/ 20 h 20"/>
                <a:gd name="T114" fmla="*/ 3287 w 3351"/>
                <a:gd name="T115" fmla="*/ 20 h 20"/>
                <a:gd name="T116" fmla="*/ 3351 w 3351"/>
                <a:gd name="T1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351" h="20">
                  <a:moveTo>
                    <a:pt x="3" y="0"/>
                  </a:moveTo>
                  <a:lnTo>
                    <a:pt x="3" y="20"/>
                  </a:lnTo>
                  <a:lnTo>
                    <a:pt x="0" y="20"/>
                  </a:lnTo>
                  <a:lnTo>
                    <a:pt x="0" y="0"/>
                  </a:lnTo>
                  <a:lnTo>
                    <a:pt x="3" y="0"/>
                  </a:lnTo>
                  <a:close/>
                  <a:moveTo>
                    <a:pt x="35" y="0"/>
                  </a:moveTo>
                  <a:lnTo>
                    <a:pt x="35" y="20"/>
                  </a:lnTo>
                  <a:lnTo>
                    <a:pt x="31" y="20"/>
                  </a:lnTo>
                  <a:lnTo>
                    <a:pt x="31" y="0"/>
                  </a:lnTo>
                  <a:lnTo>
                    <a:pt x="35" y="0"/>
                  </a:lnTo>
                  <a:close/>
                  <a:moveTo>
                    <a:pt x="66" y="0"/>
                  </a:moveTo>
                  <a:lnTo>
                    <a:pt x="66" y="20"/>
                  </a:lnTo>
                  <a:lnTo>
                    <a:pt x="63" y="20"/>
                  </a:lnTo>
                  <a:lnTo>
                    <a:pt x="63" y="0"/>
                  </a:lnTo>
                  <a:lnTo>
                    <a:pt x="66" y="0"/>
                  </a:lnTo>
                  <a:close/>
                  <a:moveTo>
                    <a:pt x="98" y="0"/>
                  </a:moveTo>
                  <a:lnTo>
                    <a:pt x="98" y="20"/>
                  </a:lnTo>
                  <a:lnTo>
                    <a:pt x="95" y="20"/>
                  </a:lnTo>
                  <a:lnTo>
                    <a:pt x="95" y="0"/>
                  </a:lnTo>
                  <a:lnTo>
                    <a:pt x="98" y="0"/>
                  </a:lnTo>
                  <a:close/>
                  <a:moveTo>
                    <a:pt x="129" y="0"/>
                  </a:moveTo>
                  <a:lnTo>
                    <a:pt x="129" y="20"/>
                  </a:lnTo>
                  <a:lnTo>
                    <a:pt x="126" y="20"/>
                  </a:lnTo>
                  <a:lnTo>
                    <a:pt x="126" y="0"/>
                  </a:lnTo>
                  <a:lnTo>
                    <a:pt x="129" y="0"/>
                  </a:lnTo>
                  <a:close/>
                  <a:moveTo>
                    <a:pt x="161" y="0"/>
                  </a:moveTo>
                  <a:lnTo>
                    <a:pt x="161" y="20"/>
                  </a:lnTo>
                  <a:lnTo>
                    <a:pt x="158" y="20"/>
                  </a:lnTo>
                  <a:lnTo>
                    <a:pt x="158" y="0"/>
                  </a:lnTo>
                  <a:lnTo>
                    <a:pt x="161" y="0"/>
                  </a:lnTo>
                  <a:close/>
                  <a:moveTo>
                    <a:pt x="193" y="0"/>
                  </a:moveTo>
                  <a:lnTo>
                    <a:pt x="193" y="20"/>
                  </a:lnTo>
                  <a:lnTo>
                    <a:pt x="189" y="20"/>
                  </a:lnTo>
                  <a:lnTo>
                    <a:pt x="189" y="0"/>
                  </a:lnTo>
                  <a:lnTo>
                    <a:pt x="193" y="0"/>
                  </a:lnTo>
                  <a:close/>
                  <a:moveTo>
                    <a:pt x="224" y="0"/>
                  </a:moveTo>
                  <a:lnTo>
                    <a:pt x="224" y="20"/>
                  </a:lnTo>
                  <a:lnTo>
                    <a:pt x="221" y="20"/>
                  </a:lnTo>
                  <a:lnTo>
                    <a:pt x="221" y="0"/>
                  </a:lnTo>
                  <a:lnTo>
                    <a:pt x="224" y="0"/>
                  </a:lnTo>
                  <a:close/>
                  <a:moveTo>
                    <a:pt x="256" y="0"/>
                  </a:moveTo>
                  <a:lnTo>
                    <a:pt x="256" y="20"/>
                  </a:lnTo>
                  <a:lnTo>
                    <a:pt x="252" y="20"/>
                  </a:lnTo>
                  <a:lnTo>
                    <a:pt x="252" y="0"/>
                  </a:lnTo>
                  <a:lnTo>
                    <a:pt x="256" y="0"/>
                  </a:lnTo>
                  <a:close/>
                  <a:moveTo>
                    <a:pt x="288" y="0"/>
                  </a:moveTo>
                  <a:lnTo>
                    <a:pt x="288" y="20"/>
                  </a:lnTo>
                  <a:lnTo>
                    <a:pt x="284" y="20"/>
                  </a:lnTo>
                  <a:lnTo>
                    <a:pt x="284" y="0"/>
                  </a:lnTo>
                  <a:lnTo>
                    <a:pt x="288" y="0"/>
                  </a:lnTo>
                  <a:close/>
                  <a:moveTo>
                    <a:pt x="319" y="0"/>
                  </a:moveTo>
                  <a:lnTo>
                    <a:pt x="319" y="20"/>
                  </a:lnTo>
                  <a:lnTo>
                    <a:pt x="315" y="20"/>
                  </a:lnTo>
                  <a:lnTo>
                    <a:pt x="315" y="0"/>
                  </a:lnTo>
                  <a:lnTo>
                    <a:pt x="319" y="0"/>
                  </a:lnTo>
                  <a:close/>
                  <a:moveTo>
                    <a:pt x="351" y="0"/>
                  </a:moveTo>
                  <a:lnTo>
                    <a:pt x="351" y="20"/>
                  </a:lnTo>
                  <a:lnTo>
                    <a:pt x="347" y="20"/>
                  </a:lnTo>
                  <a:lnTo>
                    <a:pt x="347" y="0"/>
                  </a:lnTo>
                  <a:lnTo>
                    <a:pt x="351" y="0"/>
                  </a:lnTo>
                  <a:close/>
                  <a:moveTo>
                    <a:pt x="382" y="0"/>
                  </a:moveTo>
                  <a:lnTo>
                    <a:pt x="382" y="20"/>
                  </a:lnTo>
                  <a:lnTo>
                    <a:pt x="379" y="20"/>
                  </a:lnTo>
                  <a:lnTo>
                    <a:pt x="379" y="0"/>
                  </a:lnTo>
                  <a:lnTo>
                    <a:pt x="382" y="0"/>
                  </a:lnTo>
                  <a:close/>
                  <a:moveTo>
                    <a:pt x="414" y="0"/>
                  </a:moveTo>
                  <a:lnTo>
                    <a:pt x="414" y="20"/>
                  </a:lnTo>
                  <a:lnTo>
                    <a:pt x="410" y="20"/>
                  </a:lnTo>
                  <a:lnTo>
                    <a:pt x="410" y="0"/>
                  </a:lnTo>
                  <a:lnTo>
                    <a:pt x="414" y="0"/>
                  </a:lnTo>
                  <a:close/>
                  <a:moveTo>
                    <a:pt x="445" y="0"/>
                  </a:moveTo>
                  <a:lnTo>
                    <a:pt x="445" y="20"/>
                  </a:lnTo>
                  <a:lnTo>
                    <a:pt x="442" y="20"/>
                  </a:lnTo>
                  <a:lnTo>
                    <a:pt x="442" y="0"/>
                  </a:lnTo>
                  <a:lnTo>
                    <a:pt x="445" y="0"/>
                  </a:lnTo>
                  <a:close/>
                  <a:moveTo>
                    <a:pt x="477" y="0"/>
                  </a:moveTo>
                  <a:lnTo>
                    <a:pt x="477" y="20"/>
                  </a:lnTo>
                  <a:lnTo>
                    <a:pt x="474" y="20"/>
                  </a:lnTo>
                  <a:lnTo>
                    <a:pt x="474" y="0"/>
                  </a:lnTo>
                  <a:lnTo>
                    <a:pt x="477" y="0"/>
                  </a:lnTo>
                  <a:close/>
                  <a:moveTo>
                    <a:pt x="508" y="0"/>
                  </a:moveTo>
                  <a:lnTo>
                    <a:pt x="508" y="20"/>
                  </a:lnTo>
                  <a:lnTo>
                    <a:pt x="505" y="20"/>
                  </a:lnTo>
                  <a:lnTo>
                    <a:pt x="505" y="0"/>
                  </a:lnTo>
                  <a:lnTo>
                    <a:pt x="508" y="0"/>
                  </a:lnTo>
                  <a:close/>
                  <a:moveTo>
                    <a:pt x="540" y="0"/>
                  </a:moveTo>
                  <a:lnTo>
                    <a:pt x="540" y="20"/>
                  </a:lnTo>
                  <a:lnTo>
                    <a:pt x="537" y="20"/>
                  </a:lnTo>
                  <a:lnTo>
                    <a:pt x="537" y="0"/>
                  </a:lnTo>
                  <a:lnTo>
                    <a:pt x="540" y="0"/>
                  </a:lnTo>
                  <a:close/>
                  <a:moveTo>
                    <a:pt x="572" y="0"/>
                  </a:moveTo>
                  <a:lnTo>
                    <a:pt x="572" y="20"/>
                  </a:lnTo>
                  <a:lnTo>
                    <a:pt x="568" y="20"/>
                  </a:lnTo>
                  <a:lnTo>
                    <a:pt x="568" y="0"/>
                  </a:lnTo>
                  <a:lnTo>
                    <a:pt x="572" y="0"/>
                  </a:lnTo>
                  <a:close/>
                  <a:moveTo>
                    <a:pt x="603" y="0"/>
                  </a:moveTo>
                  <a:lnTo>
                    <a:pt x="603" y="20"/>
                  </a:lnTo>
                  <a:lnTo>
                    <a:pt x="600" y="20"/>
                  </a:lnTo>
                  <a:lnTo>
                    <a:pt x="600" y="0"/>
                  </a:lnTo>
                  <a:lnTo>
                    <a:pt x="603" y="0"/>
                  </a:lnTo>
                  <a:close/>
                  <a:moveTo>
                    <a:pt x="635" y="0"/>
                  </a:moveTo>
                  <a:lnTo>
                    <a:pt x="635" y="20"/>
                  </a:lnTo>
                  <a:lnTo>
                    <a:pt x="631" y="20"/>
                  </a:lnTo>
                  <a:lnTo>
                    <a:pt x="631" y="0"/>
                  </a:lnTo>
                  <a:lnTo>
                    <a:pt x="635" y="0"/>
                  </a:lnTo>
                  <a:close/>
                  <a:moveTo>
                    <a:pt x="667" y="0"/>
                  </a:moveTo>
                  <a:lnTo>
                    <a:pt x="667" y="20"/>
                  </a:lnTo>
                  <a:lnTo>
                    <a:pt x="663" y="20"/>
                  </a:lnTo>
                  <a:lnTo>
                    <a:pt x="663" y="0"/>
                  </a:lnTo>
                  <a:lnTo>
                    <a:pt x="667" y="0"/>
                  </a:lnTo>
                  <a:close/>
                  <a:moveTo>
                    <a:pt x="698" y="0"/>
                  </a:moveTo>
                  <a:lnTo>
                    <a:pt x="698" y="20"/>
                  </a:lnTo>
                  <a:lnTo>
                    <a:pt x="694" y="20"/>
                  </a:lnTo>
                  <a:lnTo>
                    <a:pt x="694" y="0"/>
                  </a:lnTo>
                  <a:lnTo>
                    <a:pt x="698" y="0"/>
                  </a:lnTo>
                  <a:close/>
                  <a:moveTo>
                    <a:pt x="730" y="0"/>
                  </a:moveTo>
                  <a:lnTo>
                    <a:pt x="730" y="20"/>
                  </a:lnTo>
                  <a:lnTo>
                    <a:pt x="726" y="20"/>
                  </a:lnTo>
                  <a:lnTo>
                    <a:pt x="726" y="0"/>
                  </a:lnTo>
                  <a:lnTo>
                    <a:pt x="730" y="0"/>
                  </a:lnTo>
                  <a:close/>
                  <a:moveTo>
                    <a:pt x="761" y="0"/>
                  </a:moveTo>
                  <a:lnTo>
                    <a:pt x="761" y="20"/>
                  </a:lnTo>
                  <a:lnTo>
                    <a:pt x="758" y="20"/>
                  </a:lnTo>
                  <a:lnTo>
                    <a:pt x="758" y="0"/>
                  </a:lnTo>
                  <a:lnTo>
                    <a:pt x="761" y="0"/>
                  </a:lnTo>
                  <a:close/>
                  <a:moveTo>
                    <a:pt x="793" y="0"/>
                  </a:moveTo>
                  <a:lnTo>
                    <a:pt x="793" y="20"/>
                  </a:lnTo>
                  <a:lnTo>
                    <a:pt x="789" y="20"/>
                  </a:lnTo>
                  <a:lnTo>
                    <a:pt x="789" y="0"/>
                  </a:lnTo>
                  <a:lnTo>
                    <a:pt x="793" y="0"/>
                  </a:lnTo>
                  <a:close/>
                  <a:moveTo>
                    <a:pt x="824" y="0"/>
                  </a:moveTo>
                  <a:lnTo>
                    <a:pt x="824" y="20"/>
                  </a:lnTo>
                  <a:lnTo>
                    <a:pt x="821" y="20"/>
                  </a:lnTo>
                  <a:lnTo>
                    <a:pt x="821" y="0"/>
                  </a:lnTo>
                  <a:lnTo>
                    <a:pt x="824" y="0"/>
                  </a:lnTo>
                  <a:close/>
                  <a:moveTo>
                    <a:pt x="856" y="0"/>
                  </a:moveTo>
                  <a:lnTo>
                    <a:pt x="856" y="20"/>
                  </a:lnTo>
                  <a:lnTo>
                    <a:pt x="853" y="20"/>
                  </a:lnTo>
                  <a:lnTo>
                    <a:pt x="853" y="0"/>
                  </a:lnTo>
                  <a:lnTo>
                    <a:pt x="856" y="0"/>
                  </a:lnTo>
                  <a:close/>
                  <a:moveTo>
                    <a:pt x="887" y="0"/>
                  </a:moveTo>
                  <a:lnTo>
                    <a:pt x="887" y="20"/>
                  </a:lnTo>
                  <a:lnTo>
                    <a:pt x="884" y="20"/>
                  </a:lnTo>
                  <a:lnTo>
                    <a:pt x="884" y="0"/>
                  </a:lnTo>
                  <a:lnTo>
                    <a:pt x="887" y="0"/>
                  </a:lnTo>
                  <a:close/>
                  <a:moveTo>
                    <a:pt x="919" y="0"/>
                  </a:moveTo>
                  <a:lnTo>
                    <a:pt x="919" y="20"/>
                  </a:lnTo>
                  <a:lnTo>
                    <a:pt x="916" y="20"/>
                  </a:lnTo>
                  <a:lnTo>
                    <a:pt x="916" y="0"/>
                  </a:lnTo>
                  <a:lnTo>
                    <a:pt x="919" y="0"/>
                  </a:lnTo>
                  <a:close/>
                  <a:moveTo>
                    <a:pt x="951" y="0"/>
                  </a:moveTo>
                  <a:lnTo>
                    <a:pt x="951" y="20"/>
                  </a:lnTo>
                  <a:lnTo>
                    <a:pt x="947" y="20"/>
                  </a:lnTo>
                  <a:lnTo>
                    <a:pt x="947" y="0"/>
                  </a:lnTo>
                  <a:lnTo>
                    <a:pt x="951" y="0"/>
                  </a:lnTo>
                  <a:close/>
                  <a:moveTo>
                    <a:pt x="982" y="0"/>
                  </a:moveTo>
                  <a:lnTo>
                    <a:pt x="982" y="20"/>
                  </a:lnTo>
                  <a:lnTo>
                    <a:pt x="979" y="20"/>
                  </a:lnTo>
                  <a:lnTo>
                    <a:pt x="979" y="0"/>
                  </a:lnTo>
                  <a:lnTo>
                    <a:pt x="982" y="0"/>
                  </a:lnTo>
                  <a:close/>
                  <a:moveTo>
                    <a:pt x="1014" y="0"/>
                  </a:moveTo>
                  <a:lnTo>
                    <a:pt x="1014" y="20"/>
                  </a:lnTo>
                  <a:lnTo>
                    <a:pt x="1010" y="20"/>
                  </a:lnTo>
                  <a:lnTo>
                    <a:pt x="1010" y="0"/>
                  </a:lnTo>
                  <a:lnTo>
                    <a:pt x="1014" y="0"/>
                  </a:lnTo>
                  <a:close/>
                  <a:moveTo>
                    <a:pt x="1046" y="0"/>
                  </a:moveTo>
                  <a:lnTo>
                    <a:pt x="1046" y="20"/>
                  </a:lnTo>
                  <a:lnTo>
                    <a:pt x="1042" y="20"/>
                  </a:lnTo>
                  <a:lnTo>
                    <a:pt x="1042" y="0"/>
                  </a:lnTo>
                  <a:lnTo>
                    <a:pt x="1046" y="0"/>
                  </a:lnTo>
                  <a:close/>
                  <a:moveTo>
                    <a:pt x="1077" y="0"/>
                  </a:moveTo>
                  <a:lnTo>
                    <a:pt x="1077" y="20"/>
                  </a:lnTo>
                  <a:lnTo>
                    <a:pt x="1073" y="20"/>
                  </a:lnTo>
                  <a:lnTo>
                    <a:pt x="1073" y="0"/>
                  </a:lnTo>
                  <a:lnTo>
                    <a:pt x="1077" y="0"/>
                  </a:lnTo>
                  <a:close/>
                  <a:moveTo>
                    <a:pt x="1109" y="0"/>
                  </a:moveTo>
                  <a:lnTo>
                    <a:pt x="1109" y="20"/>
                  </a:lnTo>
                  <a:lnTo>
                    <a:pt x="1105" y="20"/>
                  </a:lnTo>
                  <a:lnTo>
                    <a:pt x="1105" y="0"/>
                  </a:lnTo>
                  <a:lnTo>
                    <a:pt x="1109" y="0"/>
                  </a:lnTo>
                  <a:close/>
                  <a:moveTo>
                    <a:pt x="1140" y="0"/>
                  </a:moveTo>
                  <a:lnTo>
                    <a:pt x="1140" y="20"/>
                  </a:lnTo>
                  <a:lnTo>
                    <a:pt x="1136" y="20"/>
                  </a:lnTo>
                  <a:lnTo>
                    <a:pt x="1136" y="0"/>
                  </a:lnTo>
                  <a:lnTo>
                    <a:pt x="1140" y="0"/>
                  </a:lnTo>
                  <a:close/>
                  <a:moveTo>
                    <a:pt x="1172" y="0"/>
                  </a:moveTo>
                  <a:lnTo>
                    <a:pt x="1172" y="20"/>
                  </a:lnTo>
                  <a:lnTo>
                    <a:pt x="1168" y="20"/>
                  </a:lnTo>
                  <a:lnTo>
                    <a:pt x="1168" y="0"/>
                  </a:lnTo>
                  <a:lnTo>
                    <a:pt x="1172" y="0"/>
                  </a:lnTo>
                  <a:close/>
                  <a:moveTo>
                    <a:pt x="1203" y="0"/>
                  </a:moveTo>
                  <a:lnTo>
                    <a:pt x="1203" y="20"/>
                  </a:lnTo>
                  <a:lnTo>
                    <a:pt x="1200" y="20"/>
                  </a:lnTo>
                  <a:lnTo>
                    <a:pt x="1200" y="0"/>
                  </a:lnTo>
                  <a:lnTo>
                    <a:pt x="1203" y="0"/>
                  </a:lnTo>
                  <a:close/>
                  <a:moveTo>
                    <a:pt x="1235" y="0"/>
                  </a:moveTo>
                  <a:lnTo>
                    <a:pt x="1235" y="20"/>
                  </a:lnTo>
                  <a:lnTo>
                    <a:pt x="1231" y="20"/>
                  </a:lnTo>
                  <a:lnTo>
                    <a:pt x="1231" y="0"/>
                  </a:lnTo>
                  <a:lnTo>
                    <a:pt x="1235" y="0"/>
                  </a:lnTo>
                  <a:close/>
                  <a:moveTo>
                    <a:pt x="1266" y="0"/>
                  </a:moveTo>
                  <a:lnTo>
                    <a:pt x="1266" y="20"/>
                  </a:lnTo>
                  <a:lnTo>
                    <a:pt x="1263" y="20"/>
                  </a:lnTo>
                  <a:lnTo>
                    <a:pt x="1263" y="0"/>
                  </a:lnTo>
                  <a:lnTo>
                    <a:pt x="1266" y="0"/>
                  </a:lnTo>
                  <a:close/>
                  <a:moveTo>
                    <a:pt x="1298" y="0"/>
                  </a:moveTo>
                  <a:lnTo>
                    <a:pt x="1298" y="20"/>
                  </a:lnTo>
                  <a:lnTo>
                    <a:pt x="1295" y="20"/>
                  </a:lnTo>
                  <a:lnTo>
                    <a:pt x="1295" y="0"/>
                  </a:lnTo>
                  <a:lnTo>
                    <a:pt x="1298" y="0"/>
                  </a:lnTo>
                  <a:close/>
                  <a:moveTo>
                    <a:pt x="1329" y="0"/>
                  </a:moveTo>
                  <a:lnTo>
                    <a:pt x="1329" y="20"/>
                  </a:lnTo>
                  <a:lnTo>
                    <a:pt x="1326" y="20"/>
                  </a:lnTo>
                  <a:lnTo>
                    <a:pt x="1326" y="0"/>
                  </a:lnTo>
                  <a:lnTo>
                    <a:pt x="1329" y="0"/>
                  </a:lnTo>
                  <a:close/>
                  <a:moveTo>
                    <a:pt x="1361" y="0"/>
                  </a:moveTo>
                  <a:lnTo>
                    <a:pt x="1361" y="20"/>
                  </a:lnTo>
                  <a:lnTo>
                    <a:pt x="1358" y="20"/>
                  </a:lnTo>
                  <a:lnTo>
                    <a:pt x="1358" y="0"/>
                  </a:lnTo>
                  <a:lnTo>
                    <a:pt x="1361" y="0"/>
                  </a:lnTo>
                  <a:close/>
                  <a:moveTo>
                    <a:pt x="1393" y="0"/>
                  </a:moveTo>
                  <a:lnTo>
                    <a:pt x="1393" y="20"/>
                  </a:lnTo>
                  <a:lnTo>
                    <a:pt x="1389" y="20"/>
                  </a:lnTo>
                  <a:lnTo>
                    <a:pt x="1389" y="0"/>
                  </a:lnTo>
                  <a:lnTo>
                    <a:pt x="1393" y="0"/>
                  </a:lnTo>
                  <a:close/>
                  <a:moveTo>
                    <a:pt x="1425" y="0"/>
                  </a:moveTo>
                  <a:lnTo>
                    <a:pt x="1425" y="20"/>
                  </a:lnTo>
                  <a:lnTo>
                    <a:pt x="1421" y="20"/>
                  </a:lnTo>
                  <a:lnTo>
                    <a:pt x="1421" y="0"/>
                  </a:lnTo>
                  <a:lnTo>
                    <a:pt x="1425" y="0"/>
                  </a:lnTo>
                  <a:close/>
                  <a:moveTo>
                    <a:pt x="1456" y="0"/>
                  </a:moveTo>
                  <a:lnTo>
                    <a:pt x="1456" y="20"/>
                  </a:lnTo>
                  <a:lnTo>
                    <a:pt x="1452" y="20"/>
                  </a:lnTo>
                  <a:lnTo>
                    <a:pt x="1452" y="0"/>
                  </a:lnTo>
                  <a:lnTo>
                    <a:pt x="1456" y="0"/>
                  </a:lnTo>
                  <a:close/>
                  <a:moveTo>
                    <a:pt x="1488" y="0"/>
                  </a:moveTo>
                  <a:lnTo>
                    <a:pt x="1488" y="20"/>
                  </a:lnTo>
                  <a:lnTo>
                    <a:pt x="1484" y="20"/>
                  </a:lnTo>
                  <a:lnTo>
                    <a:pt x="1484" y="0"/>
                  </a:lnTo>
                  <a:lnTo>
                    <a:pt x="1488" y="0"/>
                  </a:lnTo>
                  <a:close/>
                  <a:moveTo>
                    <a:pt x="1519" y="0"/>
                  </a:moveTo>
                  <a:lnTo>
                    <a:pt x="1519" y="20"/>
                  </a:lnTo>
                  <a:lnTo>
                    <a:pt x="1515" y="20"/>
                  </a:lnTo>
                  <a:lnTo>
                    <a:pt x="1515" y="0"/>
                  </a:lnTo>
                  <a:lnTo>
                    <a:pt x="1519" y="0"/>
                  </a:lnTo>
                  <a:close/>
                  <a:moveTo>
                    <a:pt x="1551" y="0"/>
                  </a:moveTo>
                  <a:lnTo>
                    <a:pt x="1551" y="20"/>
                  </a:lnTo>
                  <a:lnTo>
                    <a:pt x="1547" y="20"/>
                  </a:lnTo>
                  <a:lnTo>
                    <a:pt x="1547" y="0"/>
                  </a:lnTo>
                  <a:lnTo>
                    <a:pt x="1551" y="0"/>
                  </a:lnTo>
                  <a:close/>
                  <a:moveTo>
                    <a:pt x="1582" y="0"/>
                  </a:moveTo>
                  <a:lnTo>
                    <a:pt x="1582" y="20"/>
                  </a:lnTo>
                  <a:lnTo>
                    <a:pt x="1579" y="20"/>
                  </a:lnTo>
                  <a:lnTo>
                    <a:pt x="1579" y="0"/>
                  </a:lnTo>
                  <a:lnTo>
                    <a:pt x="1582" y="0"/>
                  </a:lnTo>
                  <a:close/>
                  <a:moveTo>
                    <a:pt x="1614" y="0"/>
                  </a:moveTo>
                  <a:lnTo>
                    <a:pt x="1614" y="20"/>
                  </a:lnTo>
                  <a:lnTo>
                    <a:pt x="1610" y="20"/>
                  </a:lnTo>
                  <a:lnTo>
                    <a:pt x="1610" y="0"/>
                  </a:lnTo>
                  <a:lnTo>
                    <a:pt x="1614" y="0"/>
                  </a:lnTo>
                  <a:close/>
                  <a:moveTo>
                    <a:pt x="1645" y="0"/>
                  </a:moveTo>
                  <a:lnTo>
                    <a:pt x="1645" y="20"/>
                  </a:lnTo>
                  <a:lnTo>
                    <a:pt x="1642" y="20"/>
                  </a:lnTo>
                  <a:lnTo>
                    <a:pt x="1642" y="0"/>
                  </a:lnTo>
                  <a:lnTo>
                    <a:pt x="1645" y="0"/>
                  </a:lnTo>
                  <a:close/>
                  <a:moveTo>
                    <a:pt x="1677" y="0"/>
                  </a:moveTo>
                  <a:lnTo>
                    <a:pt x="1677" y="20"/>
                  </a:lnTo>
                  <a:lnTo>
                    <a:pt x="1674" y="20"/>
                  </a:lnTo>
                  <a:lnTo>
                    <a:pt x="1674" y="0"/>
                  </a:lnTo>
                  <a:lnTo>
                    <a:pt x="1677" y="0"/>
                  </a:lnTo>
                  <a:close/>
                  <a:moveTo>
                    <a:pt x="1708" y="0"/>
                  </a:moveTo>
                  <a:lnTo>
                    <a:pt x="1708" y="20"/>
                  </a:lnTo>
                  <a:lnTo>
                    <a:pt x="1705" y="20"/>
                  </a:lnTo>
                  <a:lnTo>
                    <a:pt x="1705" y="0"/>
                  </a:lnTo>
                  <a:lnTo>
                    <a:pt x="1708" y="0"/>
                  </a:lnTo>
                  <a:close/>
                  <a:moveTo>
                    <a:pt x="1740" y="0"/>
                  </a:moveTo>
                  <a:lnTo>
                    <a:pt x="1740" y="20"/>
                  </a:lnTo>
                  <a:lnTo>
                    <a:pt x="1737" y="20"/>
                  </a:lnTo>
                  <a:lnTo>
                    <a:pt x="1737" y="0"/>
                  </a:lnTo>
                  <a:lnTo>
                    <a:pt x="1740" y="0"/>
                  </a:lnTo>
                  <a:close/>
                  <a:moveTo>
                    <a:pt x="1772" y="0"/>
                  </a:moveTo>
                  <a:lnTo>
                    <a:pt x="1772" y="20"/>
                  </a:lnTo>
                  <a:lnTo>
                    <a:pt x="1768" y="20"/>
                  </a:lnTo>
                  <a:lnTo>
                    <a:pt x="1768" y="0"/>
                  </a:lnTo>
                  <a:lnTo>
                    <a:pt x="1772" y="0"/>
                  </a:lnTo>
                  <a:close/>
                  <a:moveTo>
                    <a:pt x="1803" y="0"/>
                  </a:moveTo>
                  <a:lnTo>
                    <a:pt x="1803" y="20"/>
                  </a:lnTo>
                  <a:lnTo>
                    <a:pt x="1800" y="20"/>
                  </a:lnTo>
                  <a:lnTo>
                    <a:pt x="1800" y="0"/>
                  </a:lnTo>
                  <a:lnTo>
                    <a:pt x="1803" y="0"/>
                  </a:lnTo>
                  <a:close/>
                  <a:moveTo>
                    <a:pt x="1835" y="0"/>
                  </a:moveTo>
                  <a:lnTo>
                    <a:pt x="1835" y="20"/>
                  </a:lnTo>
                  <a:lnTo>
                    <a:pt x="1831" y="20"/>
                  </a:lnTo>
                  <a:lnTo>
                    <a:pt x="1831" y="0"/>
                  </a:lnTo>
                  <a:lnTo>
                    <a:pt x="1835" y="0"/>
                  </a:lnTo>
                  <a:close/>
                  <a:moveTo>
                    <a:pt x="1867" y="0"/>
                  </a:moveTo>
                  <a:lnTo>
                    <a:pt x="1867" y="20"/>
                  </a:lnTo>
                  <a:lnTo>
                    <a:pt x="1863" y="20"/>
                  </a:lnTo>
                  <a:lnTo>
                    <a:pt x="1863" y="0"/>
                  </a:lnTo>
                  <a:lnTo>
                    <a:pt x="1867" y="0"/>
                  </a:lnTo>
                  <a:close/>
                  <a:moveTo>
                    <a:pt x="1898" y="0"/>
                  </a:moveTo>
                  <a:lnTo>
                    <a:pt x="1898" y="20"/>
                  </a:lnTo>
                  <a:lnTo>
                    <a:pt x="1894" y="20"/>
                  </a:lnTo>
                  <a:lnTo>
                    <a:pt x="1894" y="0"/>
                  </a:lnTo>
                  <a:lnTo>
                    <a:pt x="1898" y="0"/>
                  </a:lnTo>
                  <a:close/>
                  <a:moveTo>
                    <a:pt x="1930" y="0"/>
                  </a:moveTo>
                  <a:lnTo>
                    <a:pt x="1930" y="20"/>
                  </a:lnTo>
                  <a:lnTo>
                    <a:pt x="1926" y="20"/>
                  </a:lnTo>
                  <a:lnTo>
                    <a:pt x="1926" y="0"/>
                  </a:lnTo>
                  <a:lnTo>
                    <a:pt x="1930" y="0"/>
                  </a:lnTo>
                  <a:close/>
                  <a:moveTo>
                    <a:pt x="1961" y="0"/>
                  </a:moveTo>
                  <a:lnTo>
                    <a:pt x="1961" y="20"/>
                  </a:lnTo>
                  <a:lnTo>
                    <a:pt x="1958" y="20"/>
                  </a:lnTo>
                  <a:lnTo>
                    <a:pt x="1958" y="0"/>
                  </a:lnTo>
                  <a:lnTo>
                    <a:pt x="1961" y="0"/>
                  </a:lnTo>
                  <a:close/>
                  <a:moveTo>
                    <a:pt x="1993" y="0"/>
                  </a:moveTo>
                  <a:lnTo>
                    <a:pt x="1993" y="20"/>
                  </a:lnTo>
                  <a:lnTo>
                    <a:pt x="1989" y="20"/>
                  </a:lnTo>
                  <a:lnTo>
                    <a:pt x="1989" y="0"/>
                  </a:lnTo>
                  <a:lnTo>
                    <a:pt x="1993" y="0"/>
                  </a:lnTo>
                  <a:close/>
                  <a:moveTo>
                    <a:pt x="2024" y="0"/>
                  </a:moveTo>
                  <a:lnTo>
                    <a:pt x="2024" y="20"/>
                  </a:lnTo>
                  <a:lnTo>
                    <a:pt x="2021" y="20"/>
                  </a:lnTo>
                  <a:lnTo>
                    <a:pt x="2021" y="0"/>
                  </a:lnTo>
                  <a:lnTo>
                    <a:pt x="2024" y="0"/>
                  </a:lnTo>
                  <a:close/>
                  <a:moveTo>
                    <a:pt x="2056" y="0"/>
                  </a:moveTo>
                  <a:lnTo>
                    <a:pt x="2056" y="20"/>
                  </a:lnTo>
                  <a:lnTo>
                    <a:pt x="2053" y="20"/>
                  </a:lnTo>
                  <a:lnTo>
                    <a:pt x="2053" y="0"/>
                  </a:lnTo>
                  <a:lnTo>
                    <a:pt x="2056" y="0"/>
                  </a:lnTo>
                  <a:close/>
                  <a:moveTo>
                    <a:pt x="2087" y="0"/>
                  </a:moveTo>
                  <a:lnTo>
                    <a:pt x="2087" y="20"/>
                  </a:lnTo>
                  <a:lnTo>
                    <a:pt x="2084" y="20"/>
                  </a:lnTo>
                  <a:lnTo>
                    <a:pt x="2084" y="0"/>
                  </a:lnTo>
                  <a:lnTo>
                    <a:pt x="2087" y="0"/>
                  </a:lnTo>
                  <a:close/>
                  <a:moveTo>
                    <a:pt x="2119" y="0"/>
                  </a:moveTo>
                  <a:lnTo>
                    <a:pt x="2119" y="20"/>
                  </a:lnTo>
                  <a:lnTo>
                    <a:pt x="2116" y="20"/>
                  </a:lnTo>
                  <a:lnTo>
                    <a:pt x="2116" y="0"/>
                  </a:lnTo>
                  <a:lnTo>
                    <a:pt x="2119" y="0"/>
                  </a:lnTo>
                  <a:close/>
                  <a:moveTo>
                    <a:pt x="2151" y="0"/>
                  </a:moveTo>
                  <a:lnTo>
                    <a:pt x="2151" y="20"/>
                  </a:lnTo>
                  <a:lnTo>
                    <a:pt x="2147" y="20"/>
                  </a:lnTo>
                  <a:lnTo>
                    <a:pt x="2147" y="0"/>
                  </a:lnTo>
                  <a:lnTo>
                    <a:pt x="2151" y="0"/>
                  </a:lnTo>
                  <a:close/>
                  <a:moveTo>
                    <a:pt x="2182" y="0"/>
                  </a:moveTo>
                  <a:lnTo>
                    <a:pt x="2182" y="20"/>
                  </a:lnTo>
                  <a:lnTo>
                    <a:pt x="2179" y="20"/>
                  </a:lnTo>
                  <a:lnTo>
                    <a:pt x="2179" y="0"/>
                  </a:lnTo>
                  <a:lnTo>
                    <a:pt x="2182" y="0"/>
                  </a:lnTo>
                  <a:close/>
                  <a:moveTo>
                    <a:pt x="2214" y="0"/>
                  </a:moveTo>
                  <a:lnTo>
                    <a:pt x="2214" y="20"/>
                  </a:lnTo>
                  <a:lnTo>
                    <a:pt x="2210" y="20"/>
                  </a:lnTo>
                  <a:lnTo>
                    <a:pt x="2210" y="0"/>
                  </a:lnTo>
                  <a:lnTo>
                    <a:pt x="2214" y="0"/>
                  </a:lnTo>
                  <a:close/>
                  <a:moveTo>
                    <a:pt x="2246" y="0"/>
                  </a:moveTo>
                  <a:lnTo>
                    <a:pt x="2246" y="20"/>
                  </a:lnTo>
                  <a:lnTo>
                    <a:pt x="2242" y="20"/>
                  </a:lnTo>
                  <a:lnTo>
                    <a:pt x="2242" y="0"/>
                  </a:lnTo>
                  <a:lnTo>
                    <a:pt x="2246" y="0"/>
                  </a:lnTo>
                  <a:close/>
                  <a:moveTo>
                    <a:pt x="2277" y="0"/>
                  </a:moveTo>
                  <a:lnTo>
                    <a:pt x="2277" y="20"/>
                  </a:lnTo>
                  <a:lnTo>
                    <a:pt x="2273" y="20"/>
                  </a:lnTo>
                  <a:lnTo>
                    <a:pt x="2273" y="0"/>
                  </a:lnTo>
                  <a:lnTo>
                    <a:pt x="2277" y="0"/>
                  </a:lnTo>
                  <a:close/>
                  <a:moveTo>
                    <a:pt x="2309" y="0"/>
                  </a:moveTo>
                  <a:lnTo>
                    <a:pt x="2309" y="20"/>
                  </a:lnTo>
                  <a:lnTo>
                    <a:pt x="2305" y="20"/>
                  </a:lnTo>
                  <a:lnTo>
                    <a:pt x="2305" y="0"/>
                  </a:lnTo>
                  <a:lnTo>
                    <a:pt x="2309" y="0"/>
                  </a:lnTo>
                  <a:close/>
                  <a:moveTo>
                    <a:pt x="2340" y="0"/>
                  </a:moveTo>
                  <a:lnTo>
                    <a:pt x="2340" y="20"/>
                  </a:lnTo>
                  <a:lnTo>
                    <a:pt x="2336" y="20"/>
                  </a:lnTo>
                  <a:lnTo>
                    <a:pt x="2336" y="0"/>
                  </a:lnTo>
                  <a:lnTo>
                    <a:pt x="2340" y="0"/>
                  </a:lnTo>
                  <a:close/>
                  <a:moveTo>
                    <a:pt x="2372" y="0"/>
                  </a:moveTo>
                  <a:lnTo>
                    <a:pt x="2372" y="20"/>
                  </a:lnTo>
                  <a:lnTo>
                    <a:pt x="2368" y="20"/>
                  </a:lnTo>
                  <a:lnTo>
                    <a:pt x="2368" y="0"/>
                  </a:lnTo>
                  <a:lnTo>
                    <a:pt x="2372" y="0"/>
                  </a:lnTo>
                  <a:close/>
                  <a:moveTo>
                    <a:pt x="2403" y="0"/>
                  </a:moveTo>
                  <a:lnTo>
                    <a:pt x="2403" y="20"/>
                  </a:lnTo>
                  <a:lnTo>
                    <a:pt x="2400" y="20"/>
                  </a:lnTo>
                  <a:lnTo>
                    <a:pt x="2400" y="0"/>
                  </a:lnTo>
                  <a:lnTo>
                    <a:pt x="2403" y="0"/>
                  </a:lnTo>
                  <a:close/>
                  <a:moveTo>
                    <a:pt x="2435" y="0"/>
                  </a:moveTo>
                  <a:lnTo>
                    <a:pt x="2435" y="20"/>
                  </a:lnTo>
                  <a:lnTo>
                    <a:pt x="2431" y="20"/>
                  </a:lnTo>
                  <a:lnTo>
                    <a:pt x="2431" y="0"/>
                  </a:lnTo>
                  <a:lnTo>
                    <a:pt x="2435" y="0"/>
                  </a:lnTo>
                  <a:close/>
                  <a:moveTo>
                    <a:pt x="2466" y="0"/>
                  </a:moveTo>
                  <a:lnTo>
                    <a:pt x="2466" y="20"/>
                  </a:lnTo>
                  <a:lnTo>
                    <a:pt x="2463" y="20"/>
                  </a:lnTo>
                  <a:lnTo>
                    <a:pt x="2463" y="0"/>
                  </a:lnTo>
                  <a:lnTo>
                    <a:pt x="2466" y="0"/>
                  </a:lnTo>
                  <a:close/>
                  <a:moveTo>
                    <a:pt x="2498" y="0"/>
                  </a:moveTo>
                  <a:lnTo>
                    <a:pt x="2498" y="20"/>
                  </a:lnTo>
                  <a:lnTo>
                    <a:pt x="2495" y="20"/>
                  </a:lnTo>
                  <a:lnTo>
                    <a:pt x="2495" y="0"/>
                  </a:lnTo>
                  <a:lnTo>
                    <a:pt x="2498" y="0"/>
                  </a:lnTo>
                  <a:close/>
                  <a:moveTo>
                    <a:pt x="2529" y="0"/>
                  </a:moveTo>
                  <a:lnTo>
                    <a:pt x="2529" y="20"/>
                  </a:lnTo>
                  <a:lnTo>
                    <a:pt x="2526" y="20"/>
                  </a:lnTo>
                  <a:lnTo>
                    <a:pt x="2526" y="0"/>
                  </a:lnTo>
                  <a:lnTo>
                    <a:pt x="2529" y="0"/>
                  </a:lnTo>
                  <a:close/>
                  <a:moveTo>
                    <a:pt x="2561" y="0"/>
                  </a:moveTo>
                  <a:lnTo>
                    <a:pt x="2561" y="20"/>
                  </a:lnTo>
                  <a:lnTo>
                    <a:pt x="2558" y="20"/>
                  </a:lnTo>
                  <a:lnTo>
                    <a:pt x="2558" y="0"/>
                  </a:lnTo>
                  <a:lnTo>
                    <a:pt x="2561" y="0"/>
                  </a:lnTo>
                  <a:close/>
                  <a:moveTo>
                    <a:pt x="2593" y="0"/>
                  </a:moveTo>
                  <a:lnTo>
                    <a:pt x="2593" y="20"/>
                  </a:lnTo>
                  <a:lnTo>
                    <a:pt x="2589" y="20"/>
                  </a:lnTo>
                  <a:lnTo>
                    <a:pt x="2589" y="0"/>
                  </a:lnTo>
                  <a:lnTo>
                    <a:pt x="2593" y="0"/>
                  </a:lnTo>
                  <a:close/>
                  <a:moveTo>
                    <a:pt x="2625" y="0"/>
                  </a:moveTo>
                  <a:lnTo>
                    <a:pt x="2625" y="20"/>
                  </a:lnTo>
                  <a:lnTo>
                    <a:pt x="2621" y="20"/>
                  </a:lnTo>
                  <a:lnTo>
                    <a:pt x="2621" y="0"/>
                  </a:lnTo>
                  <a:lnTo>
                    <a:pt x="2625" y="0"/>
                  </a:lnTo>
                  <a:close/>
                  <a:moveTo>
                    <a:pt x="2656" y="0"/>
                  </a:moveTo>
                  <a:lnTo>
                    <a:pt x="2656" y="20"/>
                  </a:lnTo>
                  <a:lnTo>
                    <a:pt x="2652" y="20"/>
                  </a:lnTo>
                  <a:lnTo>
                    <a:pt x="2652" y="0"/>
                  </a:lnTo>
                  <a:lnTo>
                    <a:pt x="2656" y="0"/>
                  </a:lnTo>
                  <a:close/>
                  <a:moveTo>
                    <a:pt x="2688" y="0"/>
                  </a:moveTo>
                  <a:lnTo>
                    <a:pt x="2688" y="20"/>
                  </a:lnTo>
                  <a:lnTo>
                    <a:pt x="2684" y="20"/>
                  </a:lnTo>
                  <a:lnTo>
                    <a:pt x="2684" y="0"/>
                  </a:lnTo>
                  <a:lnTo>
                    <a:pt x="2688" y="0"/>
                  </a:lnTo>
                  <a:close/>
                  <a:moveTo>
                    <a:pt x="2719" y="0"/>
                  </a:moveTo>
                  <a:lnTo>
                    <a:pt x="2719" y="20"/>
                  </a:lnTo>
                  <a:lnTo>
                    <a:pt x="2715" y="20"/>
                  </a:lnTo>
                  <a:lnTo>
                    <a:pt x="2715" y="0"/>
                  </a:lnTo>
                  <a:lnTo>
                    <a:pt x="2719" y="0"/>
                  </a:lnTo>
                  <a:close/>
                  <a:moveTo>
                    <a:pt x="2751" y="0"/>
                  </a:moveTo>
                  <a:lnTo>
                    <a:pt x="2751" y="20"/>
                  </a:lnTo>
                  <a:lnTo>
                    <a:pt x="2747" y="20"/>
                  </a:lnTo>
                  <a:lnTo>
                    <a:pt x="2747" y="0"/>
                  </a:lnTo>
                  <a:lnTo>
                    <a:pt x="2751" y="0"/>
                  </a:lnTo>
                  <a:close/>
                  <a:moveTo>
                    <a:pt x="2782" y="0"/>
                  </a:moveTo>
                  <a:lnTo>
                    <a:pt x="2782" y="20"/>
                  </a:lnTo>
                  <a:lnTo>
                    <a:pt x="2779" y="20"/>
                  </a:lnTo>
                  <a:lnTo>
                    <a:pt x="2779" y="0"/>
                  </a:lnTo>
                  <a:lnTo>
                    <a:pt x="2782" y="0"/>
                  </a:lnTo>
                  <a:close/>
                  <a:moveTo>
                    <a:pt x="2814" y="0"/>
                  </a:moveTo>
                  <a:lnTo>
                    <a:pt x="2814" y="20"/>
                  </a:lnTo>
                  <a:lnTo>
                    <a:pt x="2810" y="20"/>
                  </a:lnTo>
                  <a:lnTo>
                    <a:pt x="2810" y="0"/>
                  </a:lnTo>
                  <a:lnTo>
                    <a:pt x="2814" y="0"/>
                  </a:lnTo>
                  <a:close/>
                  <a:moveTo>
                    <a:pt x="2845" y="0"/>
                  </a:moveTo>
                  <a:lnTo>
                    <a:pt x="2845" y="20"/>
                  </a:lnTo>
                  <a:lnTo>
                    <a:pt x="2842" y="20"/>
                  </a:lnTo>
                  <a:lnTo>
                    <a:pt x="2842" y="0"/>
                  </a:lnTo>
                  <a:lnTo>
                    <a:pt x="2845" y="0"/>
                  </a:lnTo>
                  <a:close/>
                  <a:moveTo>
                    <a:pt x="2877" y="0"/>
                  </a:moveTo>
                  <a:lnTo>
                    <a:pt x="2877" y="20"/>
                  </a:lnTo>
                  <a:lnTo>
                    <a:pt x="2873" y="20"/>
                  </a:lnTo>
                  <a:lnTo>
                    <a:pt x="2873" y="0"/>
                  </a:lnTo>
                  <a:lnTo>
                    <a:pt x="2877" y="0"/>
                  </a:lnTo>
                  <a:close/>
                  <a:moveTo>
                    <a:pt x="2908" y="0"/>
                  </a:moveTo>
                  <a:lnTo>
                    <a:pt x="2908" y="20"/>
                  </a:lnTo>
                  <a:lnTo>
                    <a:pt x="2905" y="20"/>
                  </a:lnTo>
                  <a:lnTo>
                    <a:pt x="2905" y="0"/>
                  </a:lnTo>
                  <a:lnTo>
                    <a:pt x="2908" y="0"/>
                  </a:lnTo>
                  <a:close/>
                  <a:moveTo>
                    <a:pt x="2940" y="0"/>
                  </a:moveTo>
                  <a:lnTo>
                    <a:pt x="2940" y="20"/>
                  </a:lnTo>
                  <a:lnTo>
                    <a:pt x="2936" y="20"/>
                  </a:lnTo>
                  <a:lnTo>
                    <a:pt x="2936" y="0"/>
                  </a:lnTo>
                  <a:lnTo>
                    <a:pt x="2940" y="0"/>
                  </a:lnTo>
                  <a:close/>
                  <a:moveTo>
                    <a:pt x="2972" y="0"/>
                  </a:moveTo>
                  <a:lnTo>
                    <a:pt x="2972" y="20"/>
                  </a:lnTo>
                  <a:lnTo>
                    <a:pt x="2968" y="20"/>
                  </a:lnTo>
                  <a:lnTo>
                    <a:pt x="2968" y="0"/>
                  </a:lnTo>
                  <a:lnTo>
                    <a:pt x="2972" y="0"/>
                  </a:lnTo>
                  <a:close/>
                  <a:moveTo>
                    <a:pt x="3003" y="0"/>
                  </a:moveTo>
                  <a:lnTo>
                    <a:pt x="3003" y="20"/>
                  </a:lnTo>
                  <a:lnTo>
                    <a:pt x="2999" y="20"/>
                  </a:lnTo>
                  <a:lnTo>
                    <a:pt x="2999" y="0"/>
                  </a:lnTo>
                  <a:lnTo>
                    <a:pt x="3003" y="0"/>
                  </a:lnTo>
                  <a:close/>
                  <a:moveTo>
                    <a:pt x="3035" y="0"/>
                  </a:moveTo>
                  <a:lnTo>
                    <a:pt x="3035" y="20"/>
                  </a:lnTo>
                  <a:lnTo>
                    <a:pt x="3031" y="20"/>
                  </a:lnTo>
                  <a:lnTo>
                    <a:pt x="3031" y="0"/>
                  </a:lnTo>
                  <a:lnTo>
                    <a:pt x="3035" y="0"/>
                  </a:lnTo>
                  <a:close/>
                  <a:moveTo>
                    <a:pt x="3066" y="0"/>
                  </a:moveTo>
                  <a:lnTo>
                    <a:pt x="3066" y="20"/>
                  </a:lnTo>
                  <a:lnTo>
                    <a:pt x="3062" y="20"/>
                  </a:lnTo>
                  <a:lnTo>
                    <a:pt x="3062" y="0"/>
                  </a:lnTo>
                  <a:lnTo>
                    <a:pt x="3066" y="0"/>
                  </a:lnTo>
                  <a:close/>
                  <a:moveTo>
                    <a:pt x="3098" y="0"/>
                  </a:moveTo>
                  <a:lnTo>
                    <a:pt x="3098" y="20"/>
                  </a:lnTo>
                  <a:lnTo>
                    <a:pt x="3094" y="20"/>
                  </a:lnTo>
                  <a:lnTo>
                    <a:pt x="3094" y="0"/>
                  </a:lnTo>
                  <a:lnTo>
                    <a:pt x="3098" y="0"/>
                  </a:lnTo>
                  <a:close/>
                  <a:moveTo>
                    <a:pt x="3129" y="0"/>
                  </a:moveTo>
                  <a:lnTo>
                    <a:pt x="3129" y="20"/>
                  </a:lnTo>
                  <a:lnTo>
                    <a:pt x="3126" y="20"/>
                  </a:lnTo>
                  <a:lnTo>
                    <a:pt x="3126" y="0"/>
                  </a:lnTo>
                  <a:lnTo>
                    <a:pt x="3129" y="0"/>
                  </a:lnTo>
                  <a:close/>
                  <a:moveTo>
                    <a:pt x="3161" y="0"/>
                  </a:moveTo>
                  <a:lnTo>
                    <a:pt x="3161" y="20"/>
                  </a:lnTo>
                  <a:lnTo>
                    <a:pt x="3158" y="20"/>
                  </a:lnTo>
                  <a:lnTo>
                    <a:pt x="3158" y="0"/>
                  </a:lnTo>
                  <a:lnTo>
                    <a:pt x="3161" y="0"/>
                  </a:lnTo>
                  <a:close/>
                  <a:moveTo>
                    <a:pt x="3192" y="0"/>
                  </a:moveTo>
                  <a:lnTo>
                    <a:pt x="3192" y="20"/>
                  </a:lnTo>
                  <a:lnTo>
                    <a:pt x="3189" y="20"/>
                  </a:lnTo>
                  <a:lnTo>
                    <a:pt x="3189" y="0"/>
                  </a:lnTo>
                  <a:lnTo>
                    <a:pt x="3192" y="0"/>
                  </a:lnTo>
                  <a:close/>
                  <a:moveTo>
                    <a:pt x="3224" y="0"/>
                  </a:moveTo>
                  <a:lnTo>
                    <a:pt x="3224" y="20"/>
                  </a:lnTo>
                  <a:lnTo>
                    <a:pt x="3221" y="20"/>
                  </a:lnTo>
                  <a:lnTo>
                    <a:pt x="3221" y="0"/>
                  </a:lnTo>
                  <a:lnTo>
                    <a:pt x="3224" y="0"/>
                  </a:lnTo>
                  <a:close/>
                  <a:moveTo>
                    <a:pt x="3256" y="0"/>
                  </a:moveTo>
                  <a:lnTo>
                    <a:pt x="3256" y="20"/>
                  </a:lnTo>
                  <a:lnTo>
                    <a:pt x="3252" y="20"/>
                  </a:lnTo>
                  <a:lnTo>
                    <a:pt x="3252" y="0"/>
                  </a:lnTo>
                  <a:lnTo>
                    <a:pt x="3256" y="0"/>
                  </a:lnTo>
                  <a:close/>
                  <a:moveTo>
                    <a:pt x="3287" y="0"/>
                  </a:moveTo>
                  <a:lnTo>
                    <a:pt x="3287" y="20"/>
                  </a:lnTo>
                  <a:lnTo>
                    <a:pt x="3284" y="20"/>
                  </a:lnTo>
                  <a:lnTo>
                    <a:pt x="3284" y="0"/>
                  </a:lnTo>
                  <a:lnTo>
                    <a:pt x="3287" y="0"/>
                  </a:lnTo>
                  <a:close/>
                  <a:moveTo>
                    <a:pt x="3319" y="0"/>
                  </a:moveTo>
                  <a:lnTo>
                    <a:pt x="3319" y="20"/>
                  </a:lnTo>
                  <a:lnTo>
                    <a:pt x="3315" y="20"/>
                  </a:lnTo>
                  <a:lnTo>
                    <a:pt x="3315" y="0"/>
                  </a:lnTo>
                  <a:lnTo>
                    <a:pt x="3319" y="0"/>
                  </a:lnTo>
                  <a:close/>
                  <a:moveTo>
                    <a:pt x="3351" y="0"/>
                  </a:moveTo>
                  <a:lnTo>
                    <a:pt x="3351" y="20"/>
                  </a:lnTo>
                  <a:lnTo>
                    <a:pt x="3347" y="20"/>
                  </a:lnTo>
                  <a:lnTo>
                    <a:pt x="3347" y="0"/>
                  </a:lnTo>
                  <a:lnTo>
                    <a:pt x="3351" y="0"/>
                  </a:lnTo>
                  <a:close/>
                </a:path>
              </a:pathLst>
            </a:custGeom>
            <a:solidFill>
              <a:srgbClr val="868686"/>
            </a:solidFill>
            <a:ln w="1588" cap="flat">
              <a:solidFill>
                <a:srgbClr val="868686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auto">
            <a:xfrm>
              <a:off x="2296" y="1097"/>
              <a:ext cx="3328" cy="1603"/>
            </a:xfrm>
            <a:custGeom>
              <a:avLst/>
              <a:gdLst>
                <a:gd name="T0" fmla="*/ 719 w 22548"/>
                <a:gd name="T1" fmla="*/ 1878 h 10085"/>
                <a:gd name="T2" fmla="*/ 1788 w 22548"/>
                <a:gd name="T3" fmla="*/ 5621 h 10085"/>
                <a:gd name="T4" fmla="*/ 2431 w 22548"/>
                <a:gd name="T5" fmla="*/ 5041 h 10085"/>
                <a:gd name="T6" fmla="*/ 3285 w 22548"/>
                <a:gd name="T7" fmla="*/ 4666 h 10085"/>
                <a:gd name="T8" fmla="*/ 4317 w 22548"/>
                <a:gd name="T9" fmla="*/ 2297 h 10085"/>
                <a:gd name="T10" fmla="*/ 4972 w 22548"/>
                <a:gd name="T11" fmla="*/ 3221 h 10085"/>
                <a:gd name="T12" fmla="*/ 6068 w 22548"/>
                <a:gd name="T13" fmla="*/ 6946 h 10085"/>
                <a:gd name="T14" fmla="*/ 6708 w 22548"/>
                <a:gd name="T15" fmla="*/ 6468 h 10085"/>
                <a:gd name="T16" fmla="*/ 7497 w 22548"/>
                <a:gd name="T17" fmla="*/ 3106 h 10085"/>
                <a:gd name="T18" fmla="*/ 8180 w 22548"/>
                <a:gd name="T19" fmla="*/ 4333 h 10085"/>
                <a:gd name="T20" fmla="*/ 8850 w 22548"/>
                <a:gd name="T21" fmla="*/ 4115 h 10085"/>
                <a:gd name="T22" fmla="*/ 9492 w 22548"/>
                <a:gd name="T23" fmla="*/ 3644 h 10085"/>
                <a:gd name="T24" fmla="*/ 10130 w 22548"/>
                <a:gd name="T25" fmla="*/ 4591 h 10085"/>
                <a:gd name="T26" fmla="*/ 10705 w 22548"/>
                <a:gd name="T27" fmla="*/ 8481 h 10085"/>
                <a:gd name="T28" fmla="*/ 11561 w 22548"/>
                <a:gd name="T29" fmla="*/ 2801 h 10085"/>
                <a:gd name="T30" fmla="*/ 12238 w 22548"/>
                <a:gd name="T31" fmla="*/ 4056 h 10085"/>
                <a:gd name="T32" fmla="*/ 12916 w 22548"/>
                <a:gd name="T33" fmla="*/ 6310 h 10085"/>
                <a:gd name="T34" fmla="*/ 13701 w 22548"/>
                <a:gd name="T35" fmla="*/ 1742 h 10085"/>
                <a:gd name="T36" fmla="*/ 14558 w 22548"/>
                <a:gd name="T37" fmla="*/ 27 h 10085"/>
                <a:gd name="T38" fmla="*/ 15482 w 22548"/>
                <a:gd name="T39" fmla="*/ 3628 h 10085"/>
                <a:gd name="T40" fmla="*/ 16109 w 22548"/>
                <a:gd name="T41" fmla="*/ 5475 h 10085"/>
                <a:gd name="T42" fmla="*/ 16698 w 22548"/>
                <a:gd name="T43" fmla="*/ 3883 h 10085"/>
                <a:gd name="T44" fmla="*/ 17553 w 22548"/>
                <a:gd name="T45" fmla="*/ 3603 h 10085"/>
                <a:gd name="T46" fmla="*/ 18466 w 22548"/>
                <a:gd name="T47" fmla="*/ 2044 h 10085"/>
                <a:gd name="T48" fmla="*/ 19269 w 22548"/>
                <a:gd name="T49" fmla="*/ 3135 h 10085"/>
                <a:gd name="T50" fmla="*/ 19905 w 22548"/>
                <a:gd name="T51" fmla="*/ 6926 h 10085"/>
                <a:gd name="T52" fmla="*/ 20761 w 22548"/>
                <a:gd name="T53" fmla="*/ 4087 h 10085"/>
                <a:gd name="T54" fmla="*/ 21440 w 22548"/>
                <a:gd name="T55" fmla="*/ 4656 h 10085"/>
                <a:gd name="T56" fmla="*/ 22082 w 22548"/>
                <a:gd name="T57" fmla="*/ 4949 h 10085"/>
                <a:gd name="T58" fmla="*/ 22045 w 22548"/>
                <a:gd name="T59" fmla="*/ 4990 h 10085"/>
                <a:gd name="T60" fmla="*/ 21410 w 22548"/>
                <a:gd name="T61" fmla="*/ 4712 h 10085"/>
                <a:gd name="T62" fmla="*/ 20761 w 22548"/>
                <a:gd name="T63" fmla="*/ 4100 h 10085"/>
                <a:gd name="T64" fmla="*/ 20192 w 22548"/>
                <a:gd name="T65" fmla="*/ 5679 h 10085"/>
                <a:gd name="T66" fmla="*/ 19266 w 22548"/>
                <a:gd name="T67" fmla="*/ 3163 h 10085"/>
                <a:gd name="T68" fmla="*/ 18626 w 22548"/>
                <a:gd name="T69" fmla="*/ 2424 h 10085"/>
                <a:gd name="T70" fmla="*/ 17836 w 22548"/>
                <a:gd name="T71" fmla="*/ 2298 h 10085"/>
                <a:gd name="T72" fmla="*/ 16979 w 22548"/>
                <a:gd name="T73" fmla="*/ 3126 h 10085"/>
                <a:gd name="T74" fmla="*/ 16320 w 22548"/>
                <a:gd name="T75" fmla="*/ 5685 h 10085"/>
                <a:gd name="T76" fmla="*/ 15663 w 22548"/>
                <a:gd name="T77" fmla="*/ 4224 h 10085"/>
                <a:gd name="T78" fmla="*/ 14557 w 22548"/>
                <a:gd name="T79" fmla="*/ 44 h 10085"/>
                <a:gd name="T80" fmla="*/ 13706 w 22548"/>
                <a:gd name="T81" fmla="*/ 1763 h 10085"/>
                <a:gd name="T82" fmla="*/ 12899 w 22548"/>
                <a:gd name="T83" fmla="*/ 6343 h 10085"/>
                <a:gd name="T84" fmla="*/ 12271 w 22548"/>
                <a:gd name="T85" fmla="*/ 4102 h 10085"/>
                <a:gd name="T86" fmla="*/ 11561 w 22548"/>
                <a:gd name="T87" fmla="*/ 2807 h 10085"/>
                <a:gd name="T88" fmla="*/ 10988 w 22548"/>
                <a:gd name="T89" fmla="*/ 6532 h 10085"/>
                <a:gd name="T90" fmla="*/ 10282 w 22548"/>
                <a:gd name="T91" fmla="*/ 4987 h 10085"/>
                <a:gd name="T92" fmla="*/ 9635 w 22548"/>
                <a:gd name="T93" fmla="*/ 4225 h 10085"/>
                <a:gd name="T94" fmla="*/ 8852 w 22548"/>
                <a:gd name="T95" fmla="*/ 4132 h 10085"/>
                <a:gd name="T96" fmla="*/ 8191 w 22548"/>
                <a:gd name="T97" fmla="*/ 4399 h 10085"/>
                <a:gd name="T98" fmla="*/ 7568 w 22548"/>
                <a:gd name="T99" fmla="*/ 3111 h 10085"/>
                <a:gd name="T100" fmla="*/ 6857 w 22548"/>
                <a:gd name="T101" fmla="*/ 6905 h 10085"/>
                <a:gd name="T102" fmla="*/ 6213 w 22548"/>
                <a:gd name="T103" fmla="*/ 10051 h 10085"/>
                <a:gd name="T104" fmla="*/ 5169 w 22548"/>
                <a:gd name="T105" fmla="*/ 3336 h 10085"/>
                <a:gd name="T106" fmla="*/ 4334 w 22548"/>
                <a:gd name="T107" fmla="*/ 2366 h 10085"/>
                <a:gd name="T108" fmla="*/ 3646 w 22548"/>
                <a:gd name="T109" fmla="*/ 6107 h 10085"/>
                <a:gd name="T110" fmla="*/ 2612 w 22548"/>
                <a:gd name="T111" fmla="*/ 5740 h 10085"/>
                <a:gd name="T112" fmla="*/ 1935 w 22548"/>
                <a:gd name="T113" fmla="*/ 6143 h 10085"/>
                <a:gd name="T114" fmla="*/ 1078 w 22548"/>
                <a:gd name="T115" fmla="*/ 3216 h 10085"/>
                <a:gd name="T116" fmla="*/ 68 w 22548"/>
                <a:gd name="T117" fmla="*/ 3520 h 10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2548" h="10085">
                  <a:moveTo>
                    <a:pt x="13" y="3473"/>
                  </a:moveTo>
                  <a:lnTo>
                    <a:pt x="229" y="3217"/>
                  </a:lnTo>
                  <a:lnTo>
                    <a:pt x="223" y="3228"/>
                  </a:lnTo>
                  <a:lnTo>
                    <a:pt x="435" y="2648"/>
                  </a:lnTo>
                  <a:lnTo>
                    <a:pt x="650" y="1879"/>
                  </a:lnTo>
                  <a:cubicBezTo>
                    <a:pt x="654" y="1863"/>
                    <a:pt x="668" y="1853"/>
                    <a:pt x="684" y="1852"/>
                  </a:cubicBezTo>
                  <a:cubicBezTo>
                    <a:pt x="700" y="1852"/>
                    <a:pt x="714" y="1863"/>
                    <a:pt x="719" y="1878"/>
                  </a:cubicBezTo>
                  <a:lnTo>
                    <a:pt x="931" y="2578"/>
                  </a:lnTo>
                  <a:lnTo>
                    <a:pt x="1146" y="3193"/>
                  </a:lnTo>
                  <a:lnTo>
                    <a:pt x="1360" y="4120"/>
                  </a:lnTo>
                  <a:lnTo>
                    <a:pt x="1358" y="4115"/>
                  </a:lnTo>
                  <a:lnTo>
                    <a:pt x="1574" y="4655"/>
                  </a:lnTo>
                  <a:cubicBezTo>
                    <a:pt x="1575" y="4657"/>
                    <a:pt x="1575" y="4659"/>
                    <a:pt x="1576" y="4661"/>
                  </a:cubicBezTo>
                  <a:lnTo>
                    <a:pt x="1788" y="5621"/>
                  </a:lnTo>
                  <a:lnTo>
                    <a:pt x="1786" y="5614"/>
                  </a:lnTo>
                  <a:lnTo>
                    <a:pt x="2002" y="6114"/>
                  </a:lnTo>
                  <a:lnTo>
                    <a:pt x="2213" y="6573"/>
                  </a:lnTo>
                  <a:lnTo>
                    <a:pt x="2145" y="6583"/>
                  </a:lnTo>
                  <a:lnTo>
                    <a:pt x="2361" y="5047"/>
                  </a:lnTo>
                  <a:cubicBezTo>
                    <a:pt x="2363" y="5031"/>
                    <a:pt x="2377" y="5018"/>
                    <a:pt x="2393" y="5017"/>
                  </a:cubicBezTo>
                  <a:cubicBezTo>
                    <a:pt x="2410" y="5015"/>
                    <a:pt x="2426" y="5025"/>
                    <a:pt x="2431" y="5041"/>
                  </a:cubicBezTo>
                  <a:lnTo>
                    <a:pt x="2643" y="5693"/>
                  </a:lnTo>
                  <a:lnTo>
                    <a:pt x="2573" y="5700"/>
                  </a:lnTo>
                  <a:lnTo>
                    <a:pt x="2789" y="3804"/>
                  </a:lnTo>
                  <a:cubicBezTo>
                    <a:pt x="2790" y="3789"/>
                    <a:pt x="2802" y="3776"/>
                    <a:pt x="2817" y="3773"/>
                  </a:cubicBezTo>
                  <a:cubicBezTo>
                    <a:pt x="2833" y="3770"/>
                    <a:pt x="2848" y="3777"/>
                    <a:pt x="2856" y="3791"/>
                  </a:cubicBezTo>
                  <a:lnTo>
                    <a:pt x="3068" y="4175"/>
                  </a:lnTo>
                  <a:lnTo>
                    <a:pt x="3285" y="4666"/>
                  </a:lnTo>
                  <a:lnTo>
                    <a:pt x="3499" y="5362"/>
                  </a:lnTo>
                  <a:lnTo>
                    <a:pt x="3715" y="6086"/>
                  </a:lnTo>
                  <a:lnTo>
                    <a:pt x="3645" y="6091"/>
                  </a:lnTo>
                  <a:lnTo>
                    <a:pt x="3857" y="4731"/>
                  </a:lnTo>
                  <a:lnTo>
                    <a:pt x="4073" y="2349"/>
                  </a:lnTo>
                  <a:cubicBezTo>
                    <a:pt x="4074" y="2332"/>
                    <a:pt x="4088" y="2318"/>
                    <a:pt x="4105" y="2317"/>
                  </a:cubicBezTo>
                  <a:lnTo>
                    <a:pt x="4317" y="2297"/>
                  </a:lnTo>
                  <a:lnTo>
                    <a:pt x="4307" y="2299"/>
                  </a:lnTo>
                  <a:lnTo>
                    <a:pt x="4523" y="2211"/>
                  </a:lnTo>
                  <a:cubicBezTo>
                    <a:pt x="4538" y="2205"/>
                    <a:pt x="4556" y="2210"/>
                    <a:pt x="4566" y="2224"/>
                  </a:cubicBezTo>
                  <a:lnTo>
                    <a:pt x="4778" y="2520"/>
                  </a:lnTo>
                  <a:cubicBezTo>
                    <a:pt x="4780" y="2523"/>
                    <a:pt x="4782" y="2526"/>
                    <a:pt x="4783" y="2530"/>
                  </a:cubicBezTo>
                  <a:lnTo>
                    <a:pt x="4999" y="3246"/>
                  </a:lnTo>
                  <a:lnTo>
                    <a:pt x="4972" y="3221"/>
                  </a:lnTo>
                  <a:lnTo>
                    <a:pt x="5184" y="3265"/>
                  </a:lnTo>
                  <a:cubicBezTo>
                    <a:pt x="5198" y="3268"/>
                    <a:pt x="5209" y="3279"/>
                    <a:pt x="5212" y="3293"/>
                  </a:cubicBezTo>
                  <a:lnTo>
                    <a:pt x="5428" y="4285"/>
                  </a:lnTo>
                  <a:lnTo>
                    <a:pt x="5639" y="5091"/>
                  </a:lnTo>
                  <a:lnTo>
                    <a:pt x="5856" y="6294"/>
                  </a:lnTo>
                  <a:lnTo>
                    <a:pt x="6067" y="6937"/>
                  </a:lnTo>
                  <a:cubicBezTo>
                    <a:pt x="6068" y="6940"/>
                    <a:pt x="6068" y="6943"/>
                    <a:pt x="6068" y="6946"/>
                  </a:cubicBezTo>
                  <a:lnTo>
                    <a:pt x="6284" y="10046"/>
                  </a:lnTo>
                  <a:lnTo>
                    <a:pt x="6213" y="10047"/>
                  </a:lnTo>
                  <a:lnTo>
                    <a:pt x="6425" y="5603"/>
                  </a:lnTo>
                  <a:cubicBezTo>
                    <a:pt x="6425" y="5585"/>
                    <a:pt x="6439" y="5570"/>
                    <a:pt x="6457" y="5569"/>
                  </a:cubicBezTo>
                  <a:cubicBezTo>
                    <a:pt x="6475" y="5567"/>
                    <a:pt x="6491" y="5579"/>
                    <a:pt x="6495" y="5596"/>
                  </a:cubicBezTo>
                  <a:lnTo>
                    <a:pt x="6711" y="6476"/>
                  </a:lnTo>
                  <a:lnTo>
                    <a:pt x="6708" y="6468"/>
                  </a:lnTo>
                  <a:lnTo>
                    <a:pt x="6920" y="6872"/>
                  </a:lnTo>
                  <a:lnTo>
                    <a:pt x="6918" y="6867"/>
                  </a:lnTo>
                  <a:lnTo>
                    <a:pt x="7134" y="7163"/>
                  </a:lnTo>
                  <a:lnTo>
                    <a:pt x="7077" y="7162"/>
                  </a:lnTo>
                  <a:lnTo>
                    <a:pt x="7289" y="6906"/>
                  </a:lnTo>
                  <a:lnTo>
                    <a:pt x="7281" y="6926"/>
                  </a:lnTo>
                  <a:lnTo>
                    <a:pt x="7497" y="3106"/>
                  </a:lnTo>
                  <a:cubicBezTo>
                    <a:pt x="7497" y="3092"/>
                    <a:pt x="7507" y="3079"/>
                    <a:pt x="7521" y="3075"/>
                  </a:cubicBezTo>
                  <a:cubicBezTo>
                    <a:pt x="7534" y="3070"/>
                    <a:pt x="7550" y="3074"/>
                    <a:pt x="7559" y="3084"/>
                  </a:cubicBezTo>
                  <a:lnTo>
                    <a:pt x="7771" y="3320"/>
                  </a:lnTo>
                  <a:cubicBezTo>
                    <a:pt x="7775" y="3325"/>
                    <a:pt x="7778" y="3331"/>
                    <a:pt x="7780" y="3337"/>
                  </a:cubicBezTo>
                  <a:lnTo>
                    <a:pt x="7996" y="4313"/>
                  </a:lnTo>
                  <a:lnTo>
                    <a:pt x="7968" y="4285"/>
                  </a:lnTo>
                  <a:lnTo>
                    <a:pt x="8180" y="4333"/>
                  </a:lnTo>
                  <a:lnTo>
                    <a:pt x="8154" y="4338"/>
                  </a:lnTo>
                  <a:lnTo>
                    <a:pt x="8370" y="4206"/>
                  </a:lnTo>
                  <a:lnTo>
                    <a:pt x="8354" y="4225"/>
                  </a:lnTo>
                  <a:lnTo>
                    <a:pt x="8566" y="3601"/>
                  </a:lnTo>
                  <a:cubicBezTo>
                    <a:pt x="8571" y="3587"/>
                    <a:pt x="8584" y="3577"/>
                    <a:pt x="8599" y="3576"/>
                  </a:cubicBezTo>
                  <a:cubicBezTo>
                    <a:pt x="8614" y="3576"/>
                    <a:pt x="8628" y="3585"/>
                    <a:pt x="8634" y="3599"/>
                  </a:cubicBezTo>
                  <a:lnTo>
                    <a:pt x="8850" y="4115"/>
                  </a:lnTo>
                  <a:lnTo>
                    <a:pt x="8781" y="4125"/>
                  </a:lnTo>
                  <a:lnTo>
                    <a:pt x="8993" y="2097"/>
                  </a:lnTo>
                  <a:cubicBezTo>
                    <a:pt x="8994" y="2084"/>
                    <a:pt x="9001" y="2074"/>
                    <a:pt x="9012" y="2068"/>
                  </a:cubicBezTo>
                  <a:lnTo>
                    <a:pt x="9228" y="1960"/>
                  </a:lnTo>
                  <a:cubicBezTo>
                    <a:pt x="9239" y="1955"/>
                    <a:pt x="9251" y="1955"/>
                    <a:pt x="9261" y="1961"/>
                  </a:cubicBezTo>
                  <a:cubicBezTo>
                    <a:pt x="9272" y="1966"/>
                    <a:pt x="9279" y="1976"/>
                    <a:pt x="9280" y="1988"/>
                  </a:cubicBezTo>
                  <a:lnTo>
                    <a:pt x="9492" y="3644"/>
                  </a:lnTo>
                  <a:lnTo>
                    <a:pt x="9490" y="3636"/>
                  </a:lnTo>
                  <a:lnTo>
                    <a:pt x="9702" y="4200"/>
                  </a:lnTo>
                  <a:lnTo>
                    <a:pt x="9650" y="4182"/>
                  </a:lnTo>
                  <a:lnTo>
                    <a:pt x="9866" y="4050"/>
                  </a:lnTo>
                  <a:cubicBezTo>
                    <a:pt x="9875" y="4044"/>
                    <a:pt x="9886" y="4043"/>
                    <a:pt x="9896" y="4046"/>
                  </a:cubicBezTo>
                  <a:cubicBezTo>
                    <a:pt x="9906" y="4050"/>
                    <a:pt x="9914" y="4057"/>
                    <a:pt x="9918" y="4067"/>
                  </a:cubicBezTo>
                  <a:lnTo>
                    <a:pt x="10130" y="4591"/>
                  </a:lnTo>
                  <a:lnTo>
                    <a:pt x="10127" y="4586"/>
                  </a:lnTo>
                  <a:lnTo>
                    <a:pt x="10343" y="4950"/>
                  </a:lnTo>
                  <a:cubicBezTo>
                    <a:pt x="10345" y="4953"/>
                    <a:pt x="10346" y="4956"/>
                    <a:pt x="10347" y="4959"/>
                  </a:cubicBezTo>
                  <a:lnTo>
                    <a:pt x="10559" y="5735"/>
                  </a:lnTo>
                  <a:cubicBezTo>
                    <a:pt x="10560" y="5737"/>
                    <a:pt x="10560" y="5739"/>
                    <a:pt x="10560" y="5742"/>
                  </a:cubicBezTo>
                  <a:lnTo>
                    <a:pt x="10776" y="8482"/>
                  </a:lnTo>
                  <a:lnTo>
                    <a:pt x="10705" y="8481"/>
                  </a:lnTo>
                  <a:lnTo>
                    <a:pt x="10917" y="6525"/>
                  </a:lnTo>
                  <a:lnTo>
                    <a:pt x="11133" y="4872"/>
                  </a:lnTo>
                  <a:cubicBezTo>
                    <a:pt x="11135" y="4857"/>
                    <a:pt x="11145" y="4845"/>
                    <a:pt x="11160" y="4842"/>
                  </a:cubicBezTo>
                  <a:cubicBezTo>
                    <a:pt x="11174" y="4838"/>
                    <a:pt x="11189" y="4843"/>
                    <a:pt x="11198" y="4855"/>
                  </a:cubicBezTo>
                  <a:lnTo>
                    <a:pt x="11410" y="5147"/>
                  </a:lnTo>
                  <a:lnTo>
                    <a:pt x="11345" y="5165"/>
                  </a:lnTo>
                  <a:lnTo>
                    <a:pt x="11561" y="2801"/>
                  </a:lnTo>
                  <a:cubicBezTo>
                    <a:pt x="11562" y="2783"/>
                    <a:pt x="11578" y="2768"/>
                    <a:pt x="11597" y="2768"/>
                  </a:cubicBezTo>
                  <a:cubicBezTo>
                    <a:pt x="11615" y="2769"/>
                    <a:pt x="11631" y="2783"/>
                    <a:pt x="11632" y="2802"/>
                  </a:cubicBezTo>
                  <a:lnTo>
                    <a:pt x="11844" y="5590"/>
                  </a:lnTo>
                  <a:lnTo>
                    <a:pt x="11773" y="5587"/>
                  </a:lnTo>
                  <a:lnTo>
                    <a:pt x="11989" y="4079"/>
                  </a:lnTo>
                  <a:cubicBezTo>
                    <a:pt x="11991" y="4061"/>
                    <a:pt x="12007" y="4048"/>
                    <a:pt x="12026" y="4048"/>
                  </a:cubicBezTo>
                  <a:lnTo>
                    <a:pt x="12238" y="4056"/>
                  </a:lnTo>
                  <a:lnTo>
                    <a:pt x="12202" y="4083"/>
                  </a:lnTo>
                  <a:lnTo>
                    <a:pt x="12418" y="3311"/>
                  </a:lnTo>
                  <a:cubicBezTo>
                    <a:pt x="12421" y="3299"/>
                    <a:pt x="12430" y="3290"/>
                    <a:pt x="12442" y="3286"/>
                  </a:cubicBezTo>
                  <a:cubicBezTo>
                    <a:pt x="12454" y="3282"/>
                    <a:pt x="12467" y="3285"/>
                    <a:pt x="12476" y="3293"/>
                  </a:cubicBezTo>
                  <a:lnTo>
                    <a:pt x="12688" y="3477"/>
                  </a:lnTo>
                  <a:cubicBezTo>
                    <a:pt x="12695" y="3483"/>
                    <a:pt x="12700" y="3492"/>
                    <a:pt x="12700" y="3502"/>
                  </a:cubicBezTo>
                  <a:lnTo>
                    <a:pt x="12916" y="6310"/>
                  </a:lnTo>
                  <a:lnTo>
                    <a:pt x="12861" y="6282"/>
                  </a:lnTo>
                  <a:lnTo>
                    <a:pt x="13073" y="6150"/>
                  </a:lnTo>
                  <a:lnTo>
                    <a:pt x="13058" y="6171"/>
                  </a:lnTo>
                  <a:lnTo>
                    <a:pt x="13274" y="5359"/>
                  </a:lnTo>
                  <a:lnTo>
                    <a:pt x="13485" y="4432"/>
                  </a:lnTo>
                  <a:lnTo>
                    <a:pt x="13485" y="4438"/>
                  </a:lnTo>
                  <a:lnTo>
                    <a:pt x="13701" y="1742"/>
                  </a:lnTo>
                  <a:cubicBezTo>
                    <a:pt x="13702" y="1726"/>
                    <a:pt x="13713" y="1713"/>
                    <a:pt x="13728" y="1709"/>
                  </a:cubicBezTo>
                  <a:cubicBezTo>
                    <a:pt x="13743" y="1706"/>
                    <a:pt x="13759" y="1712"/>
                    <a:pt x="13767" y="1726"/>
                  </a:cubicBezTo>
                  <a:lnTo>
                    <a:pt x="13979" y="2078"/>
                  </a:lnTo>
                  <a:lnTo>
                    <a:pt x="13915" y="2084"/>
                  </a:lnTo>
                  <a:lnTo>
                    <a:pt x="14131" y="1472"/>
                  </a:lnTo>
                  <a:lnTo>
                    <a:pt x="14342" y="810"/>
                  </a:lnTo>
                  <a:lnTo>
                    <a:pt x="14558" y="27"/>
                  </a:lnTo>
                  <a:cubicBezTo>
                    <a:pt x="14562" y="11"/>
                    <a:pt x="14577" y="0"/>
                    <a:pt x="14593" y="0"/>
                  </a:cubicBezTo>
                  <a:cubicBezTo>
                    <a:pt x="14610" y="1"/>
                    <a:pt x="14624" y="13"/>
                    <a:pt x="14628" y="29"/>
                  </a:cubicBezTo>
                  <a:lnTo>
                    <a:pt x="14840" y="985"/>
                  </a:lnTo>
                  <a:lnTo>
                    <a:pt x="15056" y="2435"/>
                  </a:lnTo>
                  <a:lnTo>
                    <a:pt x="15054" y="2428"/>
                  </a:lnTo>
                  <a:lnTo>
                    <a:pt x="15266" y="3016"/>
                  </a:lnTo>
                  <a:lnTo>
                    <a:pt x="15482" y="3628"/>
                  </a:lnTo>
                  <a:lnTo>
                    <a:pt x="15694" y="4175"/>
                  </a:lnTo>
                  <a:lnTo>
                    <a:pt x="15625" y="4181"/>
                  </a:lnTo>
                  <a:lnTo>
                    <a:pt x="15841" y="3137"/>
                  </a:lnTo>
                  <a:cubicBezTo>
                    <a:pt x="15845" y="3120"/>
                    <a:pt x="15861" y="3108"/>
                    <a:pt x="15879" y="3109"/>
                  </a:cubicBezTo>
                  <a:cubicBezTo>
                    <a:pt x="15896" y="3110"/>
                    <a:pt x="15911" y="3123"/>
                    <a:pt x="15912" y="3141"/>
                  </a:cubicBezTo>
                  <a:lnTo>
                    <a:pt x="16124" y="5501"/>
                  </a:lnTo>
                  <a:lnTo>
                    <a:pt x="16109" y="5475"/>
                  </a:lnTo>
                  <a:lnTo>
                    <a:pt x="16325" y="5623"/>
                  </a:lnTo>
                  <a:lnTo>
                    <a:pt x="16269" y="5650"/>
                  </a:lnTo>
                  <a:lnTo>
                    <a:pt x="16481" y="2830"/>
                  </a:lnTo>
                  <a:cubicBezTo>
                    <a:pt x="16482" y="2812"/>
                    <a:pt x="16496" y="2798"/>
                    <a:pt x="16514" y="2797"/>
                  </a:cubicBezTo>
                  <a:cubicBezTo>
                    <a:pt x="16532" y="2795"/>
                    <a:pt x="16548" y="2808"/>
                    <a:pt x="16552" y="2825"/>
                  </a:cubicBezTo>
                  <a:lnTo>
                    <a:pt x="16768" y="3885"/>
                  </a:lnTo>
                  <a:lnTo>
                    <a:pt x="16698" y="3883"/>
                  </a:lnTo>
                  <a:lnTo>
                    <a:pt x="16910" y="3107"/>
                  </a:lnTo>
                  <a:lnTo>
                    <a:pt x="17126" y="2481"/>
                  </a:lnTo>
                  <a:cubicBezTo>
                    <a:pt x="17131" y="2466"/>
                    <a:pt x="17145" y="2457"/>
                    <a:pt x="17160" y="2456"/>
                  </a:cubicBezTo>
                  <a:cubicBezTo>
                    <a:pt x="17175" y="2456"/>
                    <a:pt x="17189" y="2466"/>
                    <a:pt x="17194" y="2480"/>
                  </a:cubicBezTo>
                  <a:lnTo>
                    <a:pt x="17406" y="3064"/>
                  </a:lnTo>
                  <a:lnTo>
                    <a:pt x="17622" y="3595"/>
                  </a:lnTo>
                  <a:lnTo>
                    <a:pt x="17553" y="3603"/>
                  </a:lnTo>
                  <a:lnTo>
                    <a:pt x="17765" y="2287"/>
                  </a:lnTo>
                  <a:lnTo>
                    <a:pt x="17981" y="700"/>
                  </a:lnTo>
                  <a:cubicBezTo>
                    <a:pt x="17983" y="682"/>
                    <a:pt x="17998" y="669"/>
                    <a:pt x="18016" y="668"/>
                  </a:cubicBezTo>
                  <a:cubicBezTo>
                    <a:pt x="18034" y="668"/>
                    <a:pt x="18049" y="681"/>
                    <a:pt x="18052" y="698"/>
                  </a:cubicBezTo>
                  <a:lnTo>
                    <a:pt x="18264" y="1906"/>
                  </a:lnTo>
                  <a:lnTo>
                    <a:pt x="18250" y="1884"/>
                  </a:lnTo>
                  <a:lnTo>
                    <a:pt x="18466" y="2044"/>
                  </a:lnTo>
                  <a:cubicBezTo>
                    <a:pt x="18469" y="2046"/>
                    <a:pt x="18472" y="2049"/>
                    <a:pt x="18475" y="2053"/>
                  </a:cubicBezTo>
                  <a:lnTo>
                    <a:pt x="18687" y="2385"/>
                  </a:lnTo>
                  <a:cubicBezTo>
                    <a:pt x="18688" y="2387"/>
                    <a:pt x="18689" y="2389"/>
                    <a:pt x="18690" y="2391"/>
                  </a:cubicBezTo>
                  <a:lnTo>
                    <a:pt x="18906" y="2931"/>
                  </a:lnTo>
                  <a:lnTo>
                    <a:pt x="19118" y="3528"/>
                  </a:lnTo>
                  <a:lnTo>
                    <a:pt x="19053" y="3523"/>
                  </a:lnTo>
                  <a:lnTo>
                    <a:pt x="19269" y="3135"/>
                  </a:lnTo>
                  <a:cubicBezTo>
                    <a:pt x="19276" y="3122"/>
                    <a:pt x="19290" y="3115"/>
                    <a:pt x="19304" y="3117"/>
                  </a:cubicBezTo>
                  <a:cubicBezTo>
                    <a:pt x="19318" y="3118"/>
                    <a:pt x="19330" y="3128"/>
                    <a:pt x="19335" y="3141"/>
                  </a:cubicBezTo>
                  <a:lnTo>
                    <a:pt x="19547" y="3801"/>
                  </a:lnTo>
                  <a:lnTo>
                    <a:pt x="19763" y="4494"/>
                  </a:lnTo>
                  <a:cubicBezTo>
                    <a:pt x="19764" y="4496"/>
                    <a:pt x="19764" y="4499"/>
                    <a:pt x="19764" y="4501"/>
                  </a:cubicBezTo>
                  <a:lnTo>
                    <a:pt x="19976" y="6929"/>
                  </a:lnTo>
                  <a:lnTo>
                    <a:pt x="19905" y="6926"/>
                  </a:lnTo>
                  <a:lnTo>
                    <a:pt x="20121" y="5666"/>
                  </a:lnTo>
                  <a:lnTo>
                    <a:pt x="20334" y="4919"/>
                  </a:lnTo>
                  <a:cubicBezTo>
                    <a:pt x="20338" y="4904"/>
                    <a:pt x="20351" y="4893"/>
                    <a:pt x="20367" y="4893"/>
                  </a:cubicBezTo>
                  <a:cubicBezTo>
                    <a:pt x="20382" y="4892"/>
                    <a:pt x="20397" y="4901"/>
                    <a:pt x="20402" y="4916"/>
                  </a:cubicBezTo>
                  <a:lnTo>
                    <a:pt x="20618" y="5488"/>
                  </a:lnTo>
                  <a:lnTo>
                    <a:pt x="20549" y="5495"/>
                  </a:lnTo>
                  <a:lnTo>
                    <a:pt x="20761" y="4087"/>
                  </a:lnTo>
                  <a:cubicBezTo>
                    <a:pt x="20763" y="4070"/>
                    <a:pt x="20778" y="4057"/>
                    <a:pt x="20796" y="4056"/>
                  </a:cubicBezTo>
                  <a:cubicBezTo>
                    <a:pt x="20813" y="4056"/>
                    <a:pt x="20828" y="4068"/>
                    <a:pt x="20832" y="4085"/>
                  </a:cubicBezTo>
                  <a:lnTo>
                    <a:pt x="21048" y="5137"/>
                  </a:lnTo>
                  <a:lnTo>
                    <a:pt x="20980" y="5129"/>
                  </a:lnTo>
                  <a:lnTo>
                    <a:pt x="21192" y="4681"/>
                  </a:lnTo>
                  <a:cubicBezTo>
                    <a:pt x="21198" y="4669"/>
                    <a:pt x="21210" y="4661"/>
                    <a:pt x="21224" y="4660"/>
                  </a:cubicBezTo>
                  <a:lnTo>
                    <a:pt x="21440" y="4656"/>
                  </a:lnTo>
                  <a:cubicBezTo>
                    <a:pt x="21452" y="4656"/>
                    <a:pt x="21464" y="4663"/>
                    <a:pt x="21471" y="4673"/>
                  </a:cubicBezTo>
                  <a:lnTo>
                    <a:pt x="21683" y="5013"/>
                  </a:lnTo>
                  <a:cubicBezTo>
                    <a:pt x="21685" y="5016"/>
                    <a:pt x="21686" y="5019"/>
                    <a:pt x="21687" y="5023"/>
                  </a:cubicBezTo>
                  <a:lnTo>
                    <a:pt x="21903" y="5787"/>
                  </a:lnTo>
                  <a:lnTo>
                    <a:pt x="21834" y="5787"/>
                  </a:lnTo>
                  <a:lnTo>
                    <a:pt x="22046" y="4975"/>
                  </a:lnTo>
                  <a:cubicBezTo>
                    <a:pt x="22050" y="4959"/>
                    <a:pt x="22065" y="4948"/>
                    <a:pt x="22082" y="4949"/>
                  </a:cubicBezTo>
                  <a:cubicBezTo>
                    <a:pt x="22099" y="4949"/>
                    <a:pt x="22113" y="4962"/>
                    <a:pt x="22116" y="4979"/>
                  </a:cubicBezTo>
                  <a:lnTo>
                    <a:pt x="22332" y="6287"/>
                  </a:lnTo>
                  <a:lnTo>
                    <a:pt x="22544" y="7398"/>
                  </a:lnTo>
                  <a:cubicBezTo>
                    <a:pt x="22548" y="7417"/>
                    <a:pt x="22535" y="7436"/>
                    <a:pt x="22515" y="7440"/>
                  </a:cubicBezTo>
                  <a:cubicBezTo>
                    <a:pt x="22496" y="7444"/>
                    <a:pt x="22477" y="7431"/>
                    <a:pt x="22473" y="7411"/>
                  </a:cubicBezTo>
                  <a:lnTo>
                    <a:pt x="22261" y="6298"/>
                  </a:lnTo>
                  <a:lnTo>
                    <a:pt x="22045" y="4990"/>
                  </a:lnTo>
                  <a:lnTo>
                    <a:pt x="22115" y="4994"/>
                  </a:lnTo>
                  <a:lnTo>
                    <a:pt x="21903" y="5806"/>
                  </a:lnTo>
                  <a:cubicBezTo>
                    <a:pt x="21899" y="5821"/>
                    <a:pt x="21885" y="5832"/>
                    <a:pt x="21869" y="5832"/>
                  </a:cubicBezTo>
                  <a:cubicBezTo>
                    <a:pt x="21853" y="5833"/>
                    <a:pt x="21838" y="5822"/>
                    <a:pt x="21834" y="5806"/>
                  </a:cubicBezTo>
                  <a:lnTo>
                    <a:pt x="21618" y="5042"/>
                  </a:lnTo>
                  <a:lnTo>
                    <a:pt x="21622" y="5052"/>
                  </a:lnTo>
                  <a:lnTo>
                    <a:pt x="21410" y="4712"/>
                  </a:lnTo>
                  <a:lnTo>
                    <a:pt x="21441" y="4728"/>
                  </a:lnTo>
                  <a:lnTo>
                    <a:pt x="21225" y="4732"/>
                  </a:lnTo>
                  <a:lnTo>
                    <a:pt x="21257" y="4712"/>
                  </a:lnTo>
                  <a:lnTo>
                    <a:pt x="21045" y="5160"/>
                  </a:lnTo>
                  <a:cubicBezTo>
                    <a:pt x="21038" y="5174"/>
                    <a:pt x="21024" y="5182"/>
                    <a:pt x="21008" y="5180"/>
                  </a:cubicBezTo>
                  <a:cubicBezTo>
                    <a:pt x="20993" y="5178"/>
                    <a:pt x="20980" y="5167"/>
                    <a:pt x="20977" y="5152"/>
                  </a:cubicBezTo>
                  <a:lnTo>
                    <a:pt x="20761" y="4100"/>
                  </a:lnTo>
                  <a:lnTo>
                    <a:pt x="20832" y="4098"/>
                  </a:lnTo>
                  <a:lnTo>
                    <a:pt x="20620" y="5506"/>
                  </a:lnTo>
                  <a:cubicBezTo>
                    <a:pt x="20618" y="5522"/>
                    <a:pt x="20605" y="5535"/>
                    <a:pt x="20588" y="5536"/>
                  </a:cubicBezTo>
                  <a:cubicBezTo>
                    <a:pt x="20572" y="5538"/>
                    <a:pt x="20557" y="5529"/>
                    <a:pt x="20551" y="5513"/>
                  </a:cubicBezTo>
                  <a:lnTo>
                    <a:pt x="20335" y="4941"/>
                  </a:lnTo>
                  <a:lnTo>
                    <a:pt x="20403" y="4938"/>
                  </a:lnTo>
                  <a:lnTo>
                    <a:pt x="20192" y="5679"/>
                  </a:lnTo>
                  <a:lnTo>
                    <a:pt x="19976" y="6939"/>
                  </a:lnTo>
                  <a:cubicBezTo>
                    <a:pt x="19973" y="6956"/>
                    <a:pt x="19957" y="6969"/>
                    <a:pt x="19939" y="6968"/>
                  </a:cubicBezTo>
                  <a:cubicBezTo>
                    <a:pt x="19921" y="6968"/>
                    <a:pt x="19906" y="6954"/>
                    <a:pt x="19905" y="6936"/>
                  </a:cubicBezTo>
                  <a:lnTo>
                    <a:pt x="19693" y="4508"/>
                  </a:lnTo>
                  <a:lnTo>
                    <a:pt x="19694" y="4515"/>
                  </a:lnTo>
                  <a:lnTo>
                    <a:pt x="19478" y="3823"/>
                  </a:lnTo>
                  <a:lnTo>
                    <a:pt x="19266" y="3163"/>
                  </a:lnTo>
                  <a:lnTo>
                    <a:pt x="19332" y="3170"/>
                  </a:lnTo>
                  <a:lnTo>
                    <a:pt x="19116" y="3558"/>
                  </a:lnTo>
                  <a:cubicBezTo>
                    <a:pt x="19109" y="3570"/>
                    <a:pt x="19096" y="3578"/>
                    <a:pt x="19081" y="3576"/>
                  </a:cubicBezTo>
                  <a:cubicBezTo>
                    <a:pt x="19067" y="3575"/>
                    <a:pt x="19055" y="3566"/>
                    <a:pt x="19051" y="3553"/>
                  </a:cubicBezTo>
                  <a:lnTo>
                    <a:pt x="18839" y="2958"/>
                  </a:lnTo>
                  <a:lnTo>
                    <a:pt x="18623" y="2418"/>
                  </a:lnTo>
                  <a:lnTo>
                    <a:pt x="18626" y="2424"/>
                  </a:lnTo>
                  <a:lnTo>
                    <a:pt x="18414" y="2092"/>
                  </a:lnTo>
                  <a:lnTo>
                    <a:pt x="18423" y="2101"/>
                  </a:lnTo>
                  <a:lnTo>
                    <a:pt x="18207" y="1941"/>
                  </a:lnTo>
                  <a:cubicBezTo>
                    <a:pt x="18200" y="1936"/>
                    <a:pt x="18195" y="1928"/>
                    <a:pt x="18193" y="1919"/>
                  </a:cubicBezTo>
                  <a:lnTo>
                    <a:pt x="17981" y="711"/>
                  </a:lnTo>
                  <a:lnTo>
                    <a:pt x="18052" y="709"/>
                  </a:lnTo>
                  <a:lnTo>
                    <a:pt x="17836" y="2298"/>
                  </a:lnTo>
                  <a:lnTo>
                    <a:pt x="17624" y="3614"/>
                  </a:lnTo>
                  <a:cubicBezTo>
                    <a:pt x="17621" y="3630"/>
                    <a:pt x="17609" y="3642"/>
                    <a:pt x="17593" y="3644"/>
                  </a:cubicBezTo>
                  <a:cubicBezTo>
                    <a:pt x="17576" y="3646"/>
                    <a:pt x="17561" y="3637"/>
                    <a:pt x="17555" y="3622"/>
                  </a:cubicBezTo>
                  <a:lnTo>
                    <a:pt x="17339" y="3089"/>
                  </a:lnTo>
                  <a:lnTo>
                    <a:pt x="17127" y="2505"/>
                  </a:lnTo>
                  <a:lnTo>
                    <a:pt x="17194" y="2504"/>
                  </a:lnTo>
                  <a:lnTo>
                    <a:pt x="16979" y="3126"/>
                  </a:lnTo>
                  <a:lnTo>
                    <a:pt x="16767" y="3902"/>
                  </a:lnTo>
                  <a:cubicBezTo>
                    <a:pt x="16763" y="3918"/>
                    <a:pt x="16748" y="3929"/>
                    <a:pt x="16731" y="3928"/>
                  </a:cubicBezTo>
                  <a:cubicBezTo>
                    <a:pt x="16715" y="3928"/>
                    <a:pt x="16701" y="3916"/>
                    <a:pt x="16697" y="3900"/>
                  </a:cubicBezTo>
                  <a:lnTo>
                    <a:pt x="16481" y="2840"/>
                  </a:lnTo>
                  <a:lnTo>
                    <a:pt x="16552" y="2835"/>
                  </a:lnTo>
                  <a:lnTo>
                    <a:pt x="16340" y="5655"/>
                  </a:lnTo>
                  <a:cubicBezTo>
                    <a:pt x="16339" y="5668"/>
                    <a:pt x="16332" y="5679"/>
                    <a:pt x="16320" y="5685"/>
                  </a:cubicBezTo>
                  <a:cubicBezTo>
                    <a:pt x="16308" y="5690"/>
                    <a:pt x="16295" y="5689"/>
                    <a:pt x="16284" y="5682"/>
                  </a:cubicBezTo>
                  <a:lnTo>
                    <a:pt x="16068" y="5534"/>
                  </a:lnTo>
                  <a:cubicBezTo>
                    <a:pt x="16059" y="5528"/>
                    <a:pt x="16054" y="5518"/>
                    <a:pt x="16053" y="5508"/>
                  </a:cubicBezTo>
                  <a:lnTo>
                    <a:pt x="15841" y="3148"/>
                  </a:lnTo>
                  <a:lnTo>
                    <a:pt x="15912" y="3152"/>
                  </a:lnTo>
                  <a:lnTo>
                    <a:pt x="15696" y="4196"/>
                  </a:lnTo>
                  <a:cubicBezTo>
                    <a:pt x="15692" y="4211"/>
                    <a:pt x="15679" y="4223"/>
                    <a:pt x="15663" y="4224"/>
                  </a:cubicBezTo>
                  <a:cubicBezTo>
                    <a:pt x="15648" y="4226"/>
                    <a:pt x="15633" y="4216"/>
                    <a:pt x="15627" y="4201"/>
                  </a:cubicBezTo>
                  <a:lnTo>
                    <a:pt x="15415" y="3652"/>
                  </a:lnTo>
                  <a:lnTo>
                    <a:pt x="15199" y="3041"/>
                  </a:lnTo>
                  <a:lnTo>
                    <a:pt x="14987" y="2453"/>
                  </a:lnTo>
                  <a:cubicBezTo>
                    <a:pt x="14986" y="2450"/>
                    <a:pt x="14985" y="2448"/>
                    <a:pt x="14985" y="2446"/>
                  </a:cubicBezTo>
                  <a:lnTo>
                    <a:pt x="14769" y="1000"/>
                  </a:lnTo>
                  <a:lnTo>
                    <a:pt x="14557" y="44"/>
                  </a:lnTo>
                  <a:lnTo>
                    <a:pt x="14627" y="46"/>
                  </a:lnTo>
                  <a:lnTo>
                    <a:pt x="14411" y="831"/>
                  </a:lnTo>
                  <a:lnTo>
                    <a:pt x="14198" y="1496"/>
                  </a:lnTo>
                  <a:lnTo>
                    <a:pt x="13982" y="2108"/>
                  </a:lnTo>
                  <a:cubicBezTo>
                    <a:pt x="13978" y="2122"/>
                    <a:pt x="13966" y="2131"/>
                    <a:pt x="13952" y="2132"/>
                  </a:cubicBezTo>
                  <a:cubicBezTo>
                    <a:pt x="13938" y="2134"/>
                    <a:pt x="13925" y="2127"/>
                    <a:pt x="13918" y="2115"/>
                  </a:cubicBezTo>
                  <a:lnTo>
                    <a:pt x="13706" y="1763"/>
                  </a:lnTo>
                  <a:lnTo>
                    <a:pt x="13772" y="1747"/>
                  </a:lnTo>
                  <a:lnTo>
                    <a:pt x="13556" y="4443"/>
                  </a:lnTo>
                  <a:cubicBezTo>
                    <a:pt x="13556" y="4445"/>
                    <a:pt x="13556" y="4447"/>
                    <a:pt x="13556" y="4448"/>
                  </a:cubicBezTo>
                  <a:lnTo>
                    <a:pt x="13343" y="5378"/>
                  </a:lnTo>
                  <a:lnTo>
                    <a:pt x="13127" y="6190"/>
                  </a:lnTo>
                  <a:cubicBezTo>
                    <a:pt x="13125" y="6199"/>
                    <a:pt x="13119" y="6206"/>
                    <a:pt x="13111" y="6211"/>
                  </a:cubicBezTo>
                  <a:lnTo>
                    <a:pt x="12899" y="6343"/>
                  </a:lnTo>
                  <a:cubicBezTo>
                    <a:pt x="12889" y="6350"/>
                    <a:pt x="12875" y="6350"/>
                    <a:pt x="12864" y="6345"/>
                  </a:cubicBezTo>
                  <a:cubicBezTo>
                    <a:pt x="12853" y="6339"/>
                    <a:pt x="12846" y="6328"/>
                    <a:pt x="12845" y="6315"/>
                  </a:cubicBezTo>
                  <a:lnTo>
                    <a:pt x="12629" y="3507"/>
                  </a:lnTo>
                  <a:lnTo>
                    <a:pt x="12641" y="3532"/>
                  </a:lnTo>
                  <a:lnTo>
                    <a:pt x="12429" y="3348"/>
                  </a:lnTo>
                  <a:lnTo>
                    <a:pt x="12487" y="3330"/>
                  </a:lnTo>
                  <a:lnTo>
                    <a:pt x="12271" y="4102"/>
                  </a:lnTo>
                  <a:cubicBezTo>
                    <a:pt x="12267" y="4118"/>
                    <a:pt x="12252" y="4129"/>
                    <a:pt x="12235" y="4128"/>
                  </a:cubicBezTo>
                  <a:lnTo>
                    <a:pt x="12023" y="4120"/>
                  </a:lnTo>
                  <a:lnTo>
                    <a:pt x="12060" y="4090"/>
                  </a:lnTo>
                  <a:lnTo>
                    <a:pt x="11844" y="5598"/>
                  </a:lnTo>
                  <a:cubicBezTo>
                    <a:pt x="11842" y="5616"/>
                    <a:pt x="11826" y="5629"/>
                    <a:pt x="11807" y="5628"/>
                  </a:cubicBezTo>
                  <a:cubicBezTo>
                    <a:pt x="11789" y="5628"/>
                    <a:pt x="11774" y="5614"/>
                    <a:pt x="11773" y="5595"/>
                  </a:cubicBezTo>
                  <a:lnTo>
                    <a:pt x="11561" y="2807"/>
                  </a:lnTo>
                  <a:lnTo>
                    <a:pt x="11632" y="2808"/>
                  </a:lnTo>
                  <a:lnTo>
                    <a:pt x="11416" y="5172"/>
                  </a:lnTo>
                  <a:cubicBezTo>
                    <a:pt x="11415" y="5187"/>
                    <a:pt x="11404" y="5199"/>
                    <a:pt x="11390" y="5203"/>
                  </a:cubicBezTo>
                  <a:cubicBezTo>
                    <a:pt x="11376" y="5207"/>
                    <a:pt x="11360" y="5202"/>
                    <a:pt x="11351" y="5190"/>
                  </a:cubicBezTo>
                  <a:lnTo>
                    <a:pt x="11139" y="4898"/>
                  </a:lnTo>
                  <a:lnTo>
                    <a:pt x="11204" y="4881"/>
                  </a:lnTo>
                  <a:lnTo>
                    <a:pt x="10988" y="6532"/>
                  </a:lnTo>
                  <a:lnTo>
                    <a:pt x="10776" y="8488"/>
                  </a:lnTo>
                  <a:cubicBezTo>
                    <a:pt x="10774" y="8507"/>
                    <a:pt x="10759" y="8521"/>
                    <a:pt x="10740" y="8520"/>
                  </a:cubicBezTo>
                  <a:cubicBezTo>
                    <a:pt x="10721" y="8520"/>
                    <a:pt x="10706" y="8506"/>
                    <a:pt x="10705" y="8487"/>
                  </a:cubicBezTo>
                  <a:lnTo>
                    <a:pt x="10489" y="5747"/>
                  </a:lnTo>
                  <a:lnTo>
                    <a:pt x="10490" y="5754"/>
                  </a:lnTo>
                  <a:lnTo>
                    <a:pt x="10278" y="4978"/>
                  </a:lnTo>
                  <a:lnTo>
                    <a:pt x="10282" y="4987"/>
                  </a:lnTo>
                  <a:lnTo>
                    <a:pt x="10066" y="4623"/>
                  </a:lnTo>
                  <a:cubicBezTo>
                    <a:pt x="10065" y="4621"/>
                    <a:pt x="10064" y="4620"/>
                    <a:pt x="10063" y="4618"/>
                  </a:cubicBezTo>
                  <a:lnTo>
                    <a:pt x="9851" y="4094"/>
                  </a:lnTo>
                  <a:lnTo>
                    <a:pt x="9903" y="4111"/>
                  </a:lnTo>
                  <a:lnTo>
                    <a:pt x="9687" y="4243"/>
                  </a:lnTo>
                  <a:cubicBezTo>
                    <a:pt x="9678" y="4249"/>
                    <a:pt x="9667" y="4250"/>
                    <a:pt x="9657" y="4247"/>
                  </a:cubicBezTo>
                  <a:cubicBezTo>
                    <a:pt x="9647" y="4243"/>
                    <a:pt x="9639" y="4235"/>
                    <a:pt x="9635" y="4225"/>
                  </a:cubicBezTo>
                  <a:lnTo>
                    <a:pt x="9423" y="3661"/>
                  </a:lnTo>
                  <a:cubicBezTo>
                    <a:pt x="9422" y="3659"/>
                    <a:pt x="9421" y="3656"/>
                    <a:pt x="9421" y="3653"/>
                  </a:cubicBezTo>
                  <a:lnTo>
                    <a:pt x="9209" y="1997"/>
                  </a:lnTo>
                  <a:lnTo>
                    <a:pt x="9261" y="2025"/>
                  </a:lnTo>
                  <a:lnTo>
                    <a:pt x="9045" y="2133"/>
                  </a:lnTo>
                  <a:lnTo>
                    <a:pt x="9064" y="2104"/>
                  </a:lnTo>
                  <a:lnTo>
                    <a:pt x="8852" y="4132"/>
                  </a:lnTo>
                  <a:cubicBezTo>
                    <a:pt x="8851" y="4149"/>
                    <a:pt x="8838" y="4162"/>
                    <a:pt x="8822" y="4164"/>
                  </a:cubicBezTo>
                  <a:cubicBezTo>
                    <a:pt x="8805" y="4166"/>
                    <a:pt x="8790" y="4158"/>
                    <a:pt x="8783" y="4142"/>
                  </a:cubicBezTo>
                  <a:lnTo>
                    <a:pt x="8567" y="3626"/>
                  </a:lnTo>
                  <a:lnTo>
                    <a:pt x="8635" y="3624"/>
                  </a:lnTo>
                  <a:lnTo>
                    <a:pt x="8423" y="4248"/>
                  </a:lnTo>
                  <a:cubicBezTo>
                    <a:pt x="8420" y="4256"/>
                    <a:pt x="8414" y="4263"/>
                    <a:pt x="8407" y="4267"/>
                  </a:cubicBezTo>
                  <a:lnTo>
                    <a:pt x="8191" y="4399"/>
                  </a:lnTo>
                  <a:cubicBezTo>
                    <a:pt x="8183" y="4404"/>
                    <a:pt x="8174" y="4406"/>
                    <a:pt x="8165" y="4404"/>
                  </a:cubicBezTo>
                  <a:lnTo>
                    <a:pt x="7953" y="4356"/>
                  </a:lnTo>
                  <a:cubicBezTo>
                    <a:pt x="7939" y="4353"/>
                    <a:pt x="7928" y="4342"/>
                    <a:pt x="7925" y="4328"/>
                  </a:cubicBezTo>
                  <a:lnTo>
                    <a:pt x="7709" y="3352"/>
                  </a:lnTo>
                  <a:lnTo>
                    <a:pt x="7718" y="3369"/>
                  </a:lnTo>
                  <a:lnTo>
                    <a:pt x="7506" y="3133"/>
                  </a:lnTo>
                  <a:lnTo>
                    <a:pt x="7568" y="3111"/>
                  </a:lnTo>
                  <a:lnTo>
                    <a:pt x="7352" y="6931"/>
                  </a:lnTo>
                  <a:cubicBezTo>
                    <a:pt x="7352" y="6938"/>
                    <a:pt x="7349" y="6946"/>
                    <a:pt x="7344" y="6951"/>
                  </a:cubicBezTo>
                  <a:lnTo>
                    <a:pt x="7132" y="7207"/>
                  </a:lnTo>
                  <a:cubicBezTo>
                    <a:pt x="7125" y="7216"/>
                    <a:pt x="7114" y="7221"/>
                    <a:pt x="7103" y="7220"/>
                  </a:cubicBezTo>
                  <a:cubicBezTo>
                    <a:pt x="7092" y="7220"/>
                    <a:pt x="7082" y="7215"/>
                    <a:pt x="7075" y="7206"/>
                  </a:cubicBezTo>
                  <a:lnTo>
                    <a:pt x="6859" y="6910"/>
                  </a:lnTo>
                  <a:cubicBezTo>
                    <a:pt x="6858" y="6908"/>
                    <a:pt x="6857" y="6907"/>
                    <a:pt x="6857" y="6905"/>
                  </a:cubicBezTo>
                  <a:lnTo>
                    <a:pt x="6645" y="6501"/>
                  </a:lnTo>
                  <a:cubicBezTo>
                    <a:pt x="6643" y="6499"/>
                    <a:pt x="6642" y="6496"/>
                    <a:pt x="6642" y="6493"/>
                  </a:cubicBezTo>
                  <a:lnTo>
                    <a:pt x="6426" y="5613"/>
                  </a:lnTo>
                  <a:lnTo>
                    <a:pt x="6496" y="5606"/>
                  </a:lnTo>
                  <a:lnTo>
                    <a:pt x="6284" y="10050"/>
                  </a:lnTo>
                  <a:cubicBezTo>
                    <a:pt x="6284" y="10069"/>
                    <a:pt x="6268" y="10084"/>
                    <a:pt x="6249" y="10084"/>
                  </a:cubicBezTo>
                  <a:cubicBezTo>
                    <a:pt x="6230" y="10085"/>
                    <a:pt x="6214" y="10070"/>
                    <a:pt x="6213" y="10051"/>
                  </a:cubicBezTo>
                  <a:lnTo>
                    <a:pt x="5997" y="6951"/>
                  </a:lnTo>
                  <a:lnTo>
                    <a:pt x="5998" y="6960"/>
                  </a:lnTo>
                  <a:lnTo>
                    <a:pt x="5785" y="6307"/>
                  </a:lnTo>
                  <a:lnTo>
                    <a:pt x="5570" y="5110"/>
                  </a:lnTo>
                  <a:lnTo>
                    <a:pt x="5357" y="4300"/>
                  </a:lnTo>
                  <a:lnTo>
                    <a:pt x="5141" y="3308"/>
                  </a:lnTo>
                  <a:lnTo>
                    <a:pt x="5169" y="3336"/>
                  </a:lnTo>
                  <a:lnTo>
                    <a:pt x="4957" y="3292"/>
                  </a:lnTo>
                  <a:cubicBezTo>
                    <a:pt x="4944" y="3289"/>
                    <a:pt x="4934" y="3279"/>
                    <a:pt x="4930" y="3267"/>
                  </a:cubicBezTo>
                  <a:lnTo>
                    <a:pt x="4714" y="2551"/>
                  </a:lnTo>
                  <a:lnTo>
                    <a:pt x="4719" y="2561"/>
                  </a:lnTo>
                  <a:lnTo>
                    <a:pt x="4507" y="2265"/>
                  </a:lnTo>
                  <a:lnTo>
                    <a:pt x="4550" y="2278"/>
                  </a:lnTo>
                  <a:lnTo>
                    <a:pt x="4334" y="2366"/>
                  </a:lnTo>
                  <a:cubicBezTo>
                    <a:pt x="4331" y="2367"/>
                    <a:pt x="4327" y="2368"/>
                    <a:pt x="4324" y="2368"/>
                  </a:cubicBezTo>
                  <a:lnTo>
                    <a:pt x="4112" y="2388"/>
                  </a:lnTo>
                  <a:lnTo>
                    <a:pt x="4144" y="2356"/>
                  </a:lnTo>
                  <a:lnTo>
                    <a:pt x="3928" y="4742"/>
                  </a:lnTo>
                  <a:lnTo>
                    <a:pt x="3716" y="6102"/>
                  </a:lnTo>
                  <a:cubicBezTo>
                    <a:pt x="3713" y="6119"/>
                    <a:pt x="3700" y="6131"/>
                    <a:pt x="3683" y="6132"/>
                  </a:cubicBezTo>
                  <a:cubicBezTo>
                    <a:pt x="3666" y="6134"/>
                    <a:pt x="3651" y="6123"/>
                    <a:pt x="3646" y="6107"/>
                  </a:cubicBezTo>
                  <a:lnTo>
                    <a:pt x="3430" y="5383"/>
                  </a:lnTo>
                  <a:lnTo>
                    <a:pt x="3220" y="4695"/>
                  </a:lnTo>
                  <a:lnTo>
                    <a:pt x="3005" y="4210"/>
                  </a:lnTo>
                  <a:lnTo>
                    <a:pt x="2793" y="3826"/>
                  </a:lnTo>
                  <a:lnTo>
                    <a:pt x="2860" y="3813"/>
                  </a:lnTo>
                  <a:lnTo>
                    <a:pt x="2644" y="5709"/>
                  </a:lnTo>
                  <a:cubicBezTo>
                    <a:pt x="2642" y="5725"/>
                    <a:pt x="2629" y="5739"/>
                    <a:pt x="2612" y="5740"/>
                  </a:cubicBezTo>
                  <a:cubicBezTo>
                    <a:pt x="2595" y="5742"/>
                    <a:pt x="2579" y="5732"/>
                    <a:pt x="2574" y="5716"/>
                  </a:cubicBezTo>
                  <a:lnTo>
                    <a:pt x="2362" y="5064"/>
                  </a:lnTo>
                  <a:lnTo>
                    <a:pt x="2432" y="5057"/>
                  </a:lnTo>
                  <a:lnTo>
                    <a:pt x="2216" y="6593"/>
                  </a:lnTo>
                  <a:cubicBezTo>
                    <a:pt x="2214" y="6609"/>
                    <a:pt x="2202" y="6622"/>
                    <a:pt x="2186" y="6624"/>
                  </a:cubicBezTo>
                  <a:cubicBezTo>
                    <a:pt x="2170" y="6626"/>
                    <a:pt x="2154" y="6618"/>
                    <a:pt x="2148" y="6604"/>
                  </a:cubicBezTo>
                  <a:lnTo>
                    <a:pt x="1935" y="6143"/>
                  </a:lnTo>
                  <a:lnTo>
                    <a:pt x="1719" y="5643"/>
                  </a:lnTo>
                  <a:cubicBezTo>
                    <a:pt x="1719" y="5641"/>
                    <a:pt x="1718" y="5638"/>
                    <a:pt x="1717" y="5636"/>
                  </a:cubicBezTo>
                  <a:lnTo>
                    <a:pt x="1505" y="4676"/>
                  </a:lnTo>
                  <a:lnTo>
                    <a:pt x="1507" y="4682"/>
                  </a:lnTo>
                  <a:lnTo>
                    <a:pt x="1291" y="4142"/>
                  </a:lnTo>
                  <a:cubicBezTo>
                    <a:pt x="1290" y="4140"/>
                    <a:pt x="1290" y="4138"/>
                    <a:pt x="1289" y="4137"/>
                  </a:cubicBezTo>
                  <a:lnTo>
                    <a:pt x="1078" y="3216"/>
                  </a:lnTo>
                  <a:lnTo>
                    <a:pt x="862" y="2599"/>
                  </a:lnTo>
                  <a:lnTo>
                    <a:pt x="650" y="1899"/>
                  </a:lnTo>
                  <a:lnTo>
                    <a:pt x="719" y="1898"/>
                  </a:lnTo>
                  <a:lnTo>
                    <a:pt x="502" y="2673"/>
                  </a:lnTo>
                  <a:lnTo>
                    <a:pt x="290" y="3253"/>
                  </a:lnTo>
                  <a:cubicBezTo>
                    <a:pt x="289" y="3257"/>
                    <a:pt x="287" y="3260"/>
                    <a:pt x="284" y="3264"/>
                  </a:cubicBezTo>
                  <a:lnTo>
                    <a:pt x="68" y="3520"/>
                  </a:lnTo>
                  <a:cubicBezTo>
                    <a:pt x="55" y="3535"/>
                    <a:pt x="32" y="3537"/>
                    <a:pt x="17" y="3524"/>
                  </a:cubicBezTo>
                  <a:cubicBezTo>
                    <a:pt x="2" y="3511"/>
                    <a:pt x="0" y="3488"/>
                    <a:pt x="13" y="3473"/>
                  </a:cubicBezTo>
                  <a:close/>
                </a:path>
              </a:pathLst>
            </a:custGeom>
            <a:solidFill>
              <a:srgbClr val="002060"/>
            </a:solidFill>
            <a:ln w="1588" cap="flat">
              <a:solidFill>
                <a:srgbClr val="002060"/>
              </a:solidFill>
              <a:prstDash val="solid"/>
              <a:bevel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auto">
            <a:xfrm>
              <a:off x="2297" y="1708"/>
              <a:ext cx="3327" cy="13"/>
            </a:xfrm>
            <a:custGeom>
              <a:avLst/>
              <a:gdLst>
                <a:gd name="T0" fmla="*/ 38 w 22544"/>
                <a:gd name="T1" fmla="*/ 76 h 76"/>
                <a:gd name="T2" fmla="*/ 798 w 22544"/>
                <a:gd name="T3" fmla="*/ 76 h 76"/>
                <a:gd name="T4" fmla="*/ 1322 w 22544"/>
                <a:gd name="T5" fmla="*/ 0 h 76"/>
                <a:gd name="T6" fmla="*/ 1064 w 22544"/>
                <a:gd name="T7" fmla="*/ 38 h 76"/>
                <a:gd name="T8" fmla="*/ 1750 w 22544"/>
                <a:gd name="T9" fmla="*/ 76 h 76"/>
                <a:gd name="T10" fmla="*/ 2394 w 22544"/>
                <a:gd name="T11" fmla="*/ 0 h 76"/>
                <a:gd name="T12" fmla="*/ 2166 w 22544"/>
                <a:gd name="T13" fmla="*/ 0 h 76"/>
                <a:gd name="T14" fmla="*/ 2698 w 22544"/>
                <a:gd name="T15" fmla="*/ 76 h 76"/>
                <a:gd name="T16" fmla="*/ 3458 w 22544"/>
                <a:gd name="T17" fmla="*/ 76 h 76"/>
                <a:gd name="T18" fmla="*/ 3990 w 22544"/>
                <a:gd name="T19" fmla="*/ 0 h 76"/>
                <a:gd name="T20" fmla="*/ 4294 w 22544"/>
                <a:gd name="T21" fmla="*/ 0 h 76"/>
                <a:gd name="T22" fmla="*/ 4256 w 22544"/>
                <a:gd name="T23" fmla="*/ 38 h 76"/>
                <a:gd name="T24" fmla="*/ 4958 w 22544"/>
                <a:gd name="T25" fmla="*/ 76 h 76"/>
                <a:gd name="T26" fmla="*/ 5624 w 22544"/>
                <a:gd name="T27" fmla="*/ 38 h 76"/>
                <a:gd name="T28" fmla="*/ 6030 w 22544"/>
                <a:gd name="T29" fmla="*/ 0 h 76"/>
                <a:gd name="T30" fmla="*/ 5890 w 22544"/>
                <a:gd name="T31" fmla="*/ 0 h 76"/>
                <a:gd name="T32" fmla="*/ 6422 w 22544"/>
                <a:gd name="T33" fmla="*/ 76 h 76"/>
                <a:gd name="T34" fmla="*/ 7182 w 22544"/>
                <a:gd name="T35" fmla="*/ 76 h 76"/>
                <a:gd name="T36" fmla="*/ 7714 w 22544"/>
                <a:gd name="T37" fmla="*/ 0 h 76"/>
                <a:gd name="T38" fmla="*/ 8018 w 22544"/>
                <a:gd name="T39" fmla="*/ 0 h 76"/>
                <a:gd name="T40" fmla="*/ 7980 w 22544"/>
                <a:gd name="T41" fmla="*/ 38 h 76"/>
                <a:gd name="T42" fmla="*/ 8598 w 22544"/>
                <a:gd name="T43" fmla="*/ 76 h 76"/>
                <a:gd name="T44" fmla="*/ 9348 w 22544"/>
                <a:gd name="T45" fmla="*/ 38 h 76"/>
                <a:gd name="T46" fmla="*/ 9666 w 22544"/>
                <a:gd name="T47" fmla="*/ 0 h 76"/>
                <a:gd name="T48" fmla="*/ 9614 w 22544"/>
                <a:gd name="T49" fmla="*/ 0 h 76"/>
                <a:gd name="T50" fmla="*/ 10146 w 22544"/>
                <a:gd name="T51" fmla="*/ 76 h 76"/>
                <a:gd name="T52" fmla="*/ 10906 w 22544"/>
                <a:gd name="T53" fmla="*/ 76 h 76"/>
                <a:gd name="T54" fmla="*/ 11438 w 22544"/>
                <a:gd name="T55" fmla="*/ 0 h 76"/>
                <a:gd name="T56" fmla="*/ 11742 w 22544"/>
                <a:gd name="T57" fmla="*/ 0 h 76"/>
                <a:gd name="T58" fmla="*/ 11704 w 22544"/>
                <a:gd name="T59" fmla="*/ 38 h 76"/>
                <a:gd name="T60" fmla="*/ 12446 w 22544"/>
                <a:gd name="T61" fmla="*/ 76 h 76"/>
                <a:gd name="T62" fmla="*/ 13072 w 22544"/>
                <a:gd name="T63" fmla="*/ 38 h 76"/>
                <a:gd name="T64" fmla="*/ 13518 w 22544"/>
                <a:gd name="T65" fmla="*/ 0 h 76"/>
                <a:gd name="T66" fmla="*/ 13338 w 22544"/>
                <a:gd name="T67" fmla="*/ 0 h 76"/>
                <a:gd name="T68" fmla="*/ 13870 w 22544"/>
                <a:gd name="T69" fmla="*/ 76 h 76"/>
                <a:gd name="T70" fmla="*/ 14630 w 22544"/>
                <a:gd name="T71" fmla="*/ 76 h 76"/>
                <a:gd name="T72" fmla="*/ 15162 w 22544"/>
                <a:gd name="T73" fmla="*/ 0 h 76"/>
                <a:gd name="T74" fmla="*/ 15466 w 22544"/>
                <a:gd name="T75" fmla="*/ 0 h 76"/>
                <a:gd name="T76" fmla="*/ 15428 w 22544"/>
                <a:gd name="T77" fmla="*/ 38 h 76"/>
                <a:gd name="T78" fmla="*/ 16086 w 22544"/>
                <a:gd name="T79" fmla="*/ 76 h 76"/>
                <a:gd name="T80" fmla="*/ 16796 w 22544"/>
                <a:gd name="T81" fmla="*/ 38 h 76"/>
                <a:gd name="T82" fmla="*/ 17154 w 22544"/>
                <a:gd name="T83" fmla="*/ 0 h 76"/>
                <a:gd name="T84" fmla="*/ 17062 w 22544"/>
                <a:gd name="T85" fmla="*/ 0 h 76"/>
                <a:gd name="T86" fmla="*/ 17594 w 22544"/>
                <a:gd name="T87" fmla="*/ 76 h 76"/>
                <a:gd name="T88" fmla="*/ 18354 w 22544"/>
                <a:gd name="T89" fmla="*/ 76 h 76"/>
                <a:gd name="T90" fmla="*/ 18886 w 22544"/>
                <a:gd name="T91" fmla="*/ 0 h 76"/>
                <a:gd name="T92" fmla="*/ 19190 w 22544"/>
                <a:gd name="T93" fmla="*/ 0 h 76"/>
                <a:gd name="T94" fmla="*/ 19152 w 22544"/>
                <a:gd name="T95" fmla="*/ 38 h 76"/>
                <a:gd name="T96" fmla="*/ 19938 w 22544"/>
                <a:gd name="T97" fmla="*/ 76 h 76"/>
                <a:gd name="T98" fmla="*/ 20520 w 22544"/>
                <a:gd name="T99" fmla="*/ 38 h 76"/>
                <a:gd name="T100" fmla="*/ 20794 w 22544"/>
                <a:gd name="T101" fmla="*/ 0 h 76"/>
                <a:gd name="T102" fmla="*/ 20786 w 22544"/>
                <a:gd name="T103" fmla="*/ 76 h 76"/>
                <a:gd name="T104" fmla="*/ 21546 w 22544"/>
                <a:gd name="T105" fmla="*/ 76 h 76"/>
                <a:gd name="T106" fmla="*/ 22078 w 22544"/>
                <a:gd name="T107" fmla="*/ 0 h 76"/>
                <a:gd name="T108" fmla="*/ 21812 w 22544"/>
                <a:gd name="T109" fmla="*/ 38 h 76"/>
                <a:gd name="T110" fmla="*/ 22344 w 22544"/>
                <a:gd name="T111" fmla="*/ 38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2544" h="76">
                  <a:moveTo>
                    <a:pt x="38" y="0"/>
                  </a:moveTo>
                  <a:lnTo>
                    <a:pt x="250" y="0"/>
                  </a:lnTo>
                  <a:lnTo>
                    <a:pt x="266" y="0"/>
                  </a:lnTo>
                  <a:cubicBezTo>
                    <a:pt x="287" y="0"/>
                    <a:pt x="304" y="17"/>
                    <a:pt x="304" y="38"/>
                  </a:cubicBezTo>
                  <a:cubicBezTo>
                    <a:pt x="304" y="59"/>
                    <a:pt x="287" y="76"/>
                    <a:pt x="266" y="76"/>
                  </a:cubicBezTo>
                  <a:lnTo>
                    <a:pt x="250" y="76"/>
                  </a:lnTo>
                  <a:lnTo>
                    <a:pt x="38" y="76"/>
                  </a:ln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8" y="0"/>
                  </a:cubicBezTo>
                  <a:close/>
                  <a:moveTo>
                    <a:pt x="570" y="0"/>
                  </a:moveTo>
                  <a:lnTo>
                    <a:pt x="678" y="0"/>
                  </a:lnTo>
                  <a:lnTo>
                    <a:pt x="798" y="0"/>
                  </a:lnTo>
                  <a:cubicBezTo>
                    <a:pt x="819" y="0"/>
                    <a:pt x="836" y="17"/>
                    <a:pt x="836" y="38"/>
                  </a:cubicBezTo>
                  <a:cubicBezTo>
                    <a:pt x="836" y="59"/>
                    <a:pt x="819" y="76"/>
                    <a:pt x="798" y="76"/>
                  </a:cubicBezTo>
                  <a:lnTo>
                    <a:pt x="678" y="76"/>
                  </a:lnTo>
                  <a:lnTo>
                    <a:pt x="570" y="76"/>
                  </a:lnTo>
                  <a:cubicBezTo>
                    <a:pt x="549" y="76"/>
                    <a:pt x="532" y="59"/>
                    <a:pt x="532" y="38"/>
                  </a:cubicBezTo>
                  <a:cubicBezTo>
                    <a:pt x="532" y="17"/>
                    <a:pt x="549" y="0"/>
                    <a:pt x="570" y="0"/>
                  </a:cubicBezTo>
                  <a:close/>
                  <a:moveTo>
                    <a:pt x="1102" y="0"/>
                  </a:moveTo>
                  <a:lnTo>
                    <a:pt x="1106" y="0"/>
                  </a:lnTo>
                  <a:lnTo>
                    <a:pt x="1322" y="0"/>
                  </a:lnTo>
                  <a:lnTo>
                    <a:pt x="1330" y="0"/>
                  </a:lnTo>
                  <a:cubicBezTo>
                    <a:pt x="1351" y="0"/>
                    <a:pt x="1368" y="17"/>
                    <a:pt x="1368" y="38"/>
                  </a:cubicBezTo>
                  <a:cubicBezTo>
                    <a:pt x="1368" y="59"/>
                    <a:pt x="1351" y="76"/>
                    <a:pt x="1330" y="76"/>
                  </a:cubicBezTo>
                  <a:lnTo>
                    <a:pt x="1322" y="76"/>
                  </a:lnTo>
                  <a:lnTo>
                    <a:pt x="1106" y="76"/>
                  </a:lnTo>
                  <a:lnTo>
                    <a:pt x="1102" y="76"/>
                  </a:lnTo>
                  <a:cubicBezTo>
                    <a:pt x="1081" y="76"/>
                    <a:pt x="1064" y="59"/>
                    <a:pt x="1064" y="38"/>
                  </a:cubicBezTo>
                  <a:cubicBezTo>
                    <a:pt x="1064" y="17"/>
                    <a:pt x="1081" y="0"/>
                    <a:pt x="1102" y="0"/>
                  </a:cubicBezTo>
                  <a:close/>
                  <a:moveTo>
                    <a:pt x="1634" y="0"/>
                  </a:moveTo>
                  <a:lnTo>
                    <a:pt x="1750" y="0"/>
                  </a:lnTo>
                  <a:lnTo>
                    <a:pt x="1862" y="0"/>
                  </a:lnTo>
                  <a:cubicBezTo>
                    <a:pt x="1883" y="0"/>
                    <a:pt x="1900" y="17"/>
                    <a:pt x="1900" y="38"/>
                  </a:cubicBezTo>
                  <a:cubicBezTo>
                    <a:pt x="1900" y="59"/>
                    <a:pt x="1883" y="76"/>
                    <a:pt x="1862" y="76"/>
                  </a:cubicBezTo>
                  <a:lnTo>
                    <a:pt x="1750" y="76"/>
                  </a:lnTo>
                  <a:lnTo>
                    <a:pt x="1634" y="76"/>
                  </a:lnTo>
                  <a:cubicBezTo>
                    <a:pt x="1613" y="76"/>
                    <a:pt x="1596" y="59"/>
                    <a:pt x="1596" y="38"/>
                  </a:cubicBezTo>
                  <a:cubicBezTo>
                    <a:pt x="1596" y="17"/>
                    <a:pt x="1613" y="0"/>
                    <a:pt x="1634" y="0"/>
                  </a:cubicBezTo>
                  <a:close/>
                  <a:moveTo>
                    <a:pt x="2166" y="0"/>
                  </a:moveTo>
                  <a:lnTo>
                    <a:pt x="2178" y="0"/>
                  </a:lnTo>
                  <a:lnTo>
                    <a:pt x="2390" y="0"/>
                  </a:lnTo>
                  <a:lnTo>
                    <a:pt x="2394" y="0"/>
                  </a:lnTo>
                  <a:cubicBezTo>
                    <a:pt x="2415" y="0"/>
                    <a:pt x="2432" y="17"/>
                    <a:pt x="2432" y="38"/>
                  </a:cubicBezTo>
                  <a:cubicBezTo>
                    <a:pt x="2432" y="59"/>
                    <a:pt x="2415" y="76"/>
                    <a:pt x="2394" y="76"/>
                  </a:cubicBezTo>
                  <a:lnTo>
                    <a:pt x="2390" y="76"/>
                  </a:lnTo>
                  <a:lnTo>
                    <a:pt x="2178" y="76"/>
                  </a:lnTo>
                  <a:lnTo>
                    <a:pt x="2166" y="76"/>
                  </a:lnTo>
                  <a:cubicBezTo>
                    <a:pt x="2145" y="76"/>
                    <a:pt x="2128" y="59"/>
                    <a:pt x="2128" y="38"/>
                  </a:cubicBezTo>
                  <a:cubicBezTo>
                    <a:pt x="2128" y="17"/>
                    <a:pt x="2145" y="0"/>
                    <a:pt x="2166" y="0"/>
                  </a:cubicBezTo>
                  <a:close/>
                  <a:moveTo>
                    <a:pt x="2698" y="0"/>
                  </a:moveTo>
                  <a:lnTo>
                    <a:pt x="2818" y="0"/>
                  </a:lnTo>
                  <a:lnTo>
                    <a:pt x="2926" y="0"/>
                  </a:lnTo>
                  <a:cubicBezTo>
                    <a:pt x="2947" y="0"/>
                    <a:pt x="2964" y="17"/>
                    <a:pt x="2964" y="38"/>
                  </a:cubicBezTo>
                  <a:cubicBezTo>
                    <a:pt x="2964" y="59"/>
                    <a:pt x="2947" y="76"/>
                    <a:pt x="2926" y="76"/>
                  </a:cubicBezTo>
                  <a:lnTo>
                    <a:pt x="2818" y="76"/>
                  </a:lnTo>
                  <a:lnTo>
                    <a:pt x="2698" y="76"/>
                  </a:lnTo>
                  <a:cubicBezTo>
                    <a:pt x="2677" y="76"/>
                    <a:pt x="2660" y="59"/>
                    <a:pt x="2660" y="38"/>
                  </a:cubicBezTo>
                  <a:cubicBezTo>
                    <a:pt x="2660" y="17"/>
                    <a:pt x="2677" y="0"/>
                    <a:pt x="2698" y="0"/>
                  </a:cubicBezTo>
                  <a:close/>
                  <a:moveTo>
                    <a:pt x="3230" y="0"/>
                  </a:moveTo>
                  <a:lnTo>
                    <a:pt x="3246" y="0"/>
                  </a:lnTo>
                  <a:lnTo>
                    <a:pt x="3458" y="0"/>
                  </a:lnTo>
                  <a:cubicBezTo>
                    <a:pt x="3479" y="0"/>
                    <a:pt x="3496" y="17"/>
                    <a:pt x="3496" y="38"/>
                  </a:cubicBezTo>
                  <a:cubicBezTo>
                    <a:pt x="3496" y="59"/>
                    <a:pt x="3479" y="76"/>
                    <a:pt x="3458" y="76"/>
                  </a:cubicBezTo>
                  <a:lnTo>
                    <a:pt x="3246" y="76"/>
                  </a:lnTo>
                  <a:lnTo>
                    <a:pt x="3230" y="76"/>
                  </a:lnTo>
                  <a:cubicBezTo>
                    <a:pt x="3209" y="76"/>
                    <a:pt x="3192" y="59"/>
                    <a:pt x="3192" y="38"/>
                  </a:cubicBezTo>
                  <a:cubicBezTo>
                    <a:pt x="3192" y="17"/>
                    <a:pt x="3209" y="0"/>
                    <a:pt x="3230" y="0"/>
                  </a:cubicBezTo>
                  <a:close/>
                  <a:moveTo>
                    <a:pt x="3762" y="0"/>
                  </a:moveTo>
                  <a:lnTo>
                    <a:pt x="3890" y="0"/>
                  </a:lnTo>
                  <a:lnTo>
                    <a:pt x="3990" y="0"/>
                  </a:lnTo>
                  <a:cubicBezTo>
                    <a:pt x="4011" y="0"/>
                    <a:pt x="4028" y="17"/>
                    <a:pt x="4028" y="38"/>
                  </a:cubicBezTo>
                  <a:cubicBezTo>
                    <a:pt x="4028" y="59"/>
                    <a:pt x="4011" y="76"/>
                    <a:pt x="3990" y="76"/>
                  </a:cubicBezTo>
                  <a:lnTo>
                    <a:pt x="3890" y="76"/>
                  </a:lnTo>
                  <a:lnTo>
                    <a:pt x="3762" y="76"/>
                  </a:lnTo>
                  <a:cubicBezTo>
                    <a:pt x="3741" y="76"/>
                    <a:pt x="3724" y="59"/>
                    <a:pt x="3724" y="38"/>
                  </a:cubicBezTo>
                  <a:cubicBezTo>
                    <a:pt x="3724" y="17"/>
                    <a:pt x="3741" y="0"/>
                    <a:pt x="3762" y="0"/>
                  </a:cubicBezTo>
                  <a:close/>
                  <a:moveTo>
                    <a:pt x="4294" y="0"/>
                  </a:moveTo>
                  <a:lnTo>
                    <a:pt x="4318" y="0"/>
                  </a:lnTo>
                  <a:lnTo>
                    <a:pt x="4522" y="0"/>
                  </a:lnTo>
                  <a:cubicBezTo>
                    <a:pt x="4543" y="0"/>
                    <a:pt x="4560" y="17"/>
                    <a:pt x="4560" y="38"/>
                  </a:cubicBezTo>
                  <a:cubicBezTo>
                    <a:pt x="4560" y="59"/>
                    <a:pt x="4543" y="76"/>
                    <a:pt x="4522" y="76"/>
                  </a:cubicBezTo>
                  <a:lnTo>
                    <a:pt x="4318" y="76"/>
                  </a:lnTo>
                  <a:lnTo>
                    <a:pt x="4294" y="76"/>
                  </a:lnTo>
                  <a:cubicBezTo>
                    <a:pt x="4273" y="76"/>
                    <a:pt x="4256" y="59"/>
                    <a:pt x="4256" y="38"/>
                  </a:cubicBezTo>
                  <a:cubicBezTo>
                    <a:pt x="4256" y="17"/>
                    <a:pt x="4273" y="0"/>
                    <a:pt x="4294" y="0"/>
                  </a:cubicBezTo>
                  <a:close/>
                  <a:moveTo>
                    <a:pt x="4826" y="0"/>
                  </a:moveTo>
                  <a:lnTo>
                    <a:pt x="4958" y="0"/>
                  </a:lnTo>
                  <a:lnTo>
                    <a:pt x="5054" y="0"/>
                  </a:lnTo>
                  <a:cubicBezTo>
                    <a:pt x="5075" y="0"/>
                    <a:pt x="5092" y="17"/>
                    <a:pt x="5092" y="38"/>
                  </a:cubicBezTo>
                  <a:cubicBezTo>
                    <a:pt x="5092" y="59"/>
                    <a:pt x="5075" y="76"/>
                    <a:pt x="5054" y="76"/>
                  </a:cubicBezTo>
                  <a:lnTo>
                    <a:pt x="4958" y="76"/>
                  </a:lnTo>
                  <a:lnTo>
                    <a:pt x="4826" y="76"/>
                  </a:lnTo>
                  <a:cubicBezTo>
                    <a:pt x="4805" y="76"/>
                    <a:pt x="4788" y="59"/>
                    <a:pt x="4788" y="38"/>
                  </a:cubicBezTo>
                  <a:cubicBezTo>
                    <a:pt x="4788" y="17"/>
                    <a:pt x="4805" y="0"/>
                    <a:pt x="4826" y="0"/>
                  </a:cubicBezTo>
                  <a:close/>
                  <a:moveTo>
                    <a:pt x="5358" y="0"/>
                  </a:moveTo>
                  <a:lnTo>
                    <a:pt x="5386" y="0"/>
                  </a:lnTo>
                  <a:lnTo>
                    <a:pt x="5586" y="0"/>
                  </a:lnTo>
                  <a:cubicBezTo>
                    <a:pt x="5607" y="0"/>
                    <a:pt x="5624" y="17"/>
                    <a:pt x="5624" y="38"/>
                  </a:cubicBezTo>
                  <a:cubicBezTo>
                    <a:pt x="5624" y="59"/>
                    <a:pt x="5607" y="76"/>
                    <a:pt x="5586" y="76"/>
                  </a:cubicBezTo>
                  <a:lnTo>
                    <a:pt x="5386" y="76"/>
                  </a:lnTo>
                  <a:lnTo>
                    <a:pt x="5358" y="76"/>
                  </a:lnTo>
                  <a:cubicBezTo>
                    <a:pt x="5337" y="76"/>
                    <a:pt x="5320" y="59"/>
                    <a:pt x="5320" y="38"/>
                  </a:cubicBezTo>
                  <a:cubicBezTo>
                    <a:pt x="5320" y="17"/>
                    <a:pt x="5337" y="0"/>
                    <a:pt x="5358" y="0"/>
                  </a:cubicBezTo>
                  <a:close/>
                  <a:moveTo>
                    <a:pt x="5890" y="0"/>
                  </a:moveTo>
                  <a:lnTo>
                    <a:pt x="6030" y="0"/>
                  </a:lnTo>
                  <a:lnTo>
                    <a:pt x="6118" y="0"/>
                  </a:lnTo>
                  <a:cubicBezTo>
                    <a:pt x="6139" y="0"/>
                    <a:pt x="6156" y="17"/>
                    <a:pt x="6156" y="38"/>
                  </a:cubicBezTo>
                  <a:cubicBezTo>
                    <a:pt x="6156" y="59"/>
                    <a:pt x="6139" y="76"/>
                    <a:pt x="6118" y="76"/>
                  </a:cubicBezTo>
                  <a:lnTo>
                    <a:pt x="6030" y="76"/>
                  </a:lnTo>
                  <a:lnTo>
                    <a:pt x="5890" y="76"/>
                  </a:lnTo>
                  <a:cubicBezTo>
                    <a:pt x="5869" y="76"/>
                    <a:pt x="5852" y="59"/>
                    <a:pt x="5852" y="38"/>
                  </a:cubicBezTo>
                  <a:cubicBezTo>
                    <a:pt x="5852" y="17"/>
                    <a:pt x="5869" y="0"/>
                    <a:pt x="5890" y="0"/>
                  </a:cubicBezTo>
                  <a:close/>
                  <a:moveTo>
                    <a:pt x="6422" y="0"/>
                  </a:moveTo>
                  <a:lnTo>
                    <a:pt x="6458" y="0"/>
                  </a:lnTo>
                  <a:lnTo>
                    <a:pt x="6650" y="0"/>
                  </a:lnTo>
                  <a:cubicBezTo>
                    <a:pt x="6671" y="0"/>
                    <a:pt x="6688" y="17"/>
                    <a:pt x="6688" y="38"/>
                  </a:cubicBezTo>
                  <a:cubicBezTo>
                    <a:pt x="6688" y="59"/>
                    <a:pt x="6671" y="76"/>
                    <a:pt x="6650" y="76"/>
                  </a:cubicBezTo>
                  <a:lnTo>
                    <a:pt x="6458" y="76"/>
                  </a:lnTo>
                  <a:lnTo>
                    <a:pt x="6422" y="76"/>
                  </a:lnTo>
                  <a:cubicBezTo>
                    <a:pt x="6401" y="76"/>
                    <a:pt x="6384" y="59"/>
                    <a:pt x="6384" y="38"/>
                  </a:cubicBezTo>
                  <a:cubicBezTo>
                    <a:pt x="6384" y="17"/>
                    <a:pt x="6401" y="0"/>
                    <a:pt x="6422" y="0"/>
                  </a:cubicBezTo>
                  <a:close/>
                  <a:moveTo>
                    <a:pt x="6954" y="0"/>
                  </a:moveTo>
                  <a:lnTo>
                    <a:pt x="7098" y="0"/>
                  </a:lnTo>
                  <a:lnTo>
                    <a:pt x="7182" y="0"/>
                  </a:lnTo>
                  <a:cubicBezTo>
                    <a:pt x="7203" y="0"/>
                    <a:pt x="7220" y="17"/>
                    <a:pt x="7220" y="38"/>
                  </a:cubicBezTo>
                  <a:cubicBezTo>
                    <a:pt x="7220" y="59"/>
                    <a:pt x="7203" y="76"/>
                    <a:pt x="7182" y="76"/>
                  </a:cubicBezTo>
                  <a:lnTo>
                    <a:pt x="7098" y="76"/>
                  </a:lnTo>
                  <a:lnTo>
                    <a:pt x="6954" y="76"/>
                  </a:lnTo>
                  <a:cubicBezTo>
                    <a:pt x="6933" y="76"/>
                    <a:pt x="6916" y="59"/>
                    <a:pt x="6916" y="38"/>
                  </a:cubicBezTo>
                  <a:cubicBezTo>
                    <a:pt x="6916" y="17"/>
                    <a:pt x="6933" y="0"/>
                    <a:pt x="6954" y="0"/>
                  </a:cubicBezTo>
                  <a:close/>
                  <a:moveTo>
                    <a:pt x="7486" y="0"/>
                  </a:moveTo>
                  <a:lnTo>
                    <a:pt x="7526" y="0"/>
                  </a:lnTo>
                  <a:lnTo>
                    <a:pt x="7714" y="0"/>
                  </a:lnTo>
                  <a:cubicBezTo>
                    <a:pt x="7735" y="0"/>
                    <a:pt x="7752" y="17"/>
                    <a:pt x="7752" y="38"/>
                  </a:cubicBezTo>
                  <a:cubicBezTo>
                    <a:pt x="7752" y="59"/>
                    <a:pt x="7735" y="76"/>
                    <a:pt x="7714" y="76"/>
                  </a:cubicBezTo>
                  <a:lnTo>
                    <a:pt x="7526" y="76"/>
                  </a:lnTo>
                  <a:lnTo>
                    <a:pt x="7486" y="76"/>
                  </a:lnTo>
                  <a:cubicBezTo>
                    <a:pt x="7465" y="76"/>
                    <a:pt x="7448" y="59"/>
                    <a:pt x="7448" y="38"/>
                  </a:cubicBezTo>
                  <a:cubicBezTo>
                    <a:pt x="7448" y="17"/>
                    <a:pt x="7465" y="0"/>
                    <a:pt x="7486" y="0"/>
                  </a:cubicBezTo>
                  <a:close/>
                  <a:moveTo>
                    <a:pt x="8018" y="0"/>
                  </a:moveTo>
                  <a:lnTo>
                    <a:pt x="8170" y="0"/>
                  </a:lnTo>
                  <a:lnTo>
                    <a:pt x="8246" y="0"/>
                  </a:lnTo>
                  <a:cubicBezTo>
                    <a:pt x="8267" y="0"/>
                    <a:pt x="8284" y="17"/>
                    <a:pt x="8284" y="38"/>
                  </a:cubicBezTo>
                  <a:cubicBezTo>
                    <a:pt x="8284" y="59"/>
                    <a:pt x="8267" y="76"/>
                    <a:pt x="8246" y="76"/>
                  </a:cubicBezTo>
                  <a:lnTo>
                    <a:pt x="8170" y="76"/>
                  </a:lnTo>
                  <a:lnTo>
                    <a:pt x="8018" y="76"/>
                  </a:lnTo>
                  <a:cubicBezTo>
                    <a:pt x="7997" y="76"/>
                    <a:pt x="7980" y="59"/>
                    <a:pt x="7980" y="38"/>
                  </a:cubicBezTo>
                  <a:cubicBezTo>
                    <a:pt x="7980" y="17"/>
                    <a:pt x="7997" y="0"/>
                    <a:pt x="8018" y="0"/>
                  </a:cubicBezTo>
                  <a:close/>
                  <a:moveTo>
                    <a:pt x="8550" y="0"/>
                  </a:moveTo>
                  <a:lnTo>
                    <a:pt x="8598" y="0"/>
                  </a:lnTo>
                  <a:lnTo>
                    <a:pt x="8778" y="0"/>
                  </a:lnTo>
                  <a:cubicBezTo>
                    <a:pt x="8799" y="0"/>
                    <a:pt x="8816" y="17"/>
                    <a:pt x="8816" y="38"/>
                  </a:cubicBezTo>
                  <a:cubicBezTo>
                    <a:pt x="8816" y="59"/>
                    <a:pt x="8799" y="76"/>
                    <a:pt x="8778" y="76"/>
                  </a:cubicBezTo>
                  <a:lnTo>
                    <a:pt x="8598" y="76"/>
                  </a:lnTo>
                  <a:lnTo>
                    <a:pt x="8550" y="76"/>
                  </a:lnTo>
                  <a:cubicBezTo>
                    <a:pt x="8529" y="76"/>
                    <a:pt x="8512" y="59"/>
                    <a:pt x="8512" y="38"/>
                  </a:cubicBezTo>
                  <a:cubicBezTo>
                    <a:pt x="8512" y="17"/>
                    <a:pt x="8529" y="0"/>
                    <a:pt x="8550" y="0"/>
                  </a:cubicBezTo>
                  <a:close/>
                  <a:moveTo>
                    <a:pt x="9082" y="0"/>
                  </a:moveTo>
                  <a:lnTo>
                    <a:pt x="9238" y="0"/>
                  </a:lnTo>
                  <a:lnTo>
                    <a:pt x="9310" y="0"/>
                  </a:lnTo>
                  <a:cubicBezTo>
                    <a:pt x="9331" y="0"/>
                    <a:pt x="9348" y="17"/>
                    <a:pt x="9348" y="38"/>
                  </a:cubicBezTo>
                  <a:cubicBezTo>
                    <a:pt x="9348" y="59"/>
                    <a:pt x="9331" y="76"/>
                    <a:pt x="9310" y="76"/>
                  </a:cubicBezTo>
                  <a:lnTo>
                    <a:pt x="9238" y="76"/>
                  </a:lnTo>
                  <a:lnTo>
                    <a:pt x="9082" y="76"/>
                  </a:lnTo>
                  <a:cubicBezTo>
                    <a:pt x="9061" y="76"/>
                    <a:pt x="9044" y="59"/>
                    <a:pt x="9044" y="38"/>
                  </a:cubicBezTo>
                  <a:cubicBezTo>
                    <a:pt x="9044" y="17"/>
                    <a:pt x="9061" y="0"/>
                    <a:pt x="9082" y="0"/>
                  </a:cubicBezTo>
                  <a:close/>
                  <a:moveTo>
                    <a:pt x="9614" y="0"/>
                  </a:moveTo>
                  <a:lnTo>
                    <a:pt x="9666" y="0"/>
                  </a:lnTo>
                  <a:lnTo>
                    <a:pt x="9842" y="0"/>
                  </a:lnTo>
                  <a:cubicBezTo>
                    <a:pt x="9863" y="0"/>
                    <a:pt x="9880" y="17"/>
                    <a:pt x="9880" y="38"/>
                  </a:cubicBezTo>
                  <a:cubicBezTo>
                    <a:pt x="9880" y="59"/>
                    <a:pt x="9863" y="76"/>
                    <a:pt x="9842" y="76"/>
                  </a:cubicBezTo>
                  <a:lnTo>
                    <a:pt x="9666" y="76"/>
                  </a:lnTo>
                  <a:lnTo>
                    <a:pt x="9614" y="76"/>
                  </a:lnTo>
                  <a:cubicBezTo>
                    <a:pt x="9593" y="76"/>
                    <a:pt x="9576" y="59"/>
                    <a:pt x="9576" y="38"/>
                  </a:cubicBezTo>
                  <a:cubicBezTo>
                    <a:pt x="9576" y="17"/>
                    <a:pt x="9593" y="0"/>
                    <a:pt x="9614" y="0"/>
                  </a:cubicBezTo>
                  <a:close/>
                  <a:moveTo>
                    <a:pt x="10146" y="0"/>
                  </a:moveTo>
                  <a:lnTo>
                    <a:pt x="10306" y="0"/>
                  </a:lnTo>
                  <a:lnTo>
                    <a:pt x="10374" y="0"/>
                  </a:lnTo>
                  <a:cubicBezTo>
                    <a:pt x="10395" y="0"/>
                    <a:pt x="10412" y="17"/>
                    <a:pt x="10412" y="38"/>
                  </a:cubicBezTo>
                  <a:cubicBezTo>
                    <a:pt x="10412" y="59"/>
                    <a:pt x="10395" y="76"/>
                    <a:pt x="10374" y="76"/>
                  </a:cubicBezTo>
                  <a:lnTo>
                    <a:pt x="10306" y="76"/>
                  </a:lnTo>
                  <a:lnTo>
                    <a:pt x="10146" y="76"/>
                  </a:lnTo>
                  <a:cubicBezTo>
                    <a:pt x="10125" y="76"/>
                    <a:pt x="10108" y="59"/>
                    <a:pt x="10108" y="38"/>
                  </a:cubicBezTo>
                  <a:cubicBezTo>
                    <a:pt x="10108" y="17"/>
                    <a:pt x="10125" y="0"/>
                    <a:pt x="10146" y="0"/>
                  </a:cubicBezTo>
                  <a:close/>
                  <a:moveTo>
                    <a:pt x="10678" y="0"/>
                  </a:moveTo>
                  <a:lnTo>
                    <a:pt x="10734" y="0"/>
                  </a:lnTo>
                  <a:lnTo>
                    <a:pt x="10906" y="0"/>
                  </a:lnTo>
                  <a:cubicBezTo>
                    <a:pt x="10927" y="0"/>
                    <a:pt x="10944" y="17"/>
                    <a:pt x="10944" y="38"/>
                  </a:cubicBezTo>
                  <a:cubicBezTo>
                    <a:pt x="10944" y="59"/>
                    <a:pt x="10927" y="76"/>
                    <a:pt x="10906" y="76"/>
                  </a:cubicBezTo>
                  <a:lnTo>
                    <a:pt x="10734" y="76"/>
                  </a:lnTo>
                  <a:lnTo>
                    <a:pt x="10678" y="76"/>
                  </a:lnTo>
                  <a:cubicBezTo>
                    <a:pt x="10657" y="76"/>
                    <a:pt x="10640" y="59"/>
                    <a:pt x="10640" y="38"/>
                  </a:cubicBezTo>
                  <a:cubicBezTo>
                    <a:pt x="10640" y="17"/>
                    <a:pt x="10657" y="0"/>
                    <a:pt x="10678" y="0"/>
                  </a:cubicBezTo>
                  <a:close/>
                  <a:moveTo>
                    <a:pt x="11210" y="0"/>
                  </a:moveTo>
                  <a:lnTo>
                    <a:pt x="11378" y="0"/>
                  </a:lnTo>
                  <a:lnTo>
                    <a:pt x="11438" y="0"/>
                  </a:lnTo>
                  <a:cubicBezTo>
                    <a:pt x="11459" y="0"/>
                    <a:pt x="11476" y="17"/>
                    <a:pt x="11476" y="38"/>
                  </a:cubicBezTo>
                  <a:cubicBezTo>
                    <a:pt x="11476" y="59"/>
                    <a:pt x="11459" y="76"/>
                    <a:pt x="11438" y="76"/>
                  </a:cubicBezTo>
                  <a:lnTo>
                    <a:pt x="11378" y="76"/>
                  </a:lnTo>
                  <a:lnTo>
                    <a:pt x="11210" y="76"/>
                  </a:lnTo>
                  <a:cubicBezTo>
                    <a:pt x="11189" y="76"/>
                    <a:pt x="11172" y="59"/>
                    <a:pt x="11172" y="38"/>
                  </a:cubicBezTo>
                  <a:cubicBezTo>
                    <a:pt x="11172" y="17"/>
                    <a:pt x="11189" y="0"/>
                    <a:pt x="11210" y="0"/>
                  </a:cubicBezTo>
                  <a:close/>
                  <a:moveTo>
                    <a:pt x="11742" y="0"/>
                  </a:moveTo>
                  <a:lnTo>
                    <a:pt x="11806" y="0"/>
                  </a:lnTo>
                  <a:lnTo>
                    <a:pt x="11970" y="0"/>
                  </a:lnTo>
                  <a:cubicBezTo>
                    <a:pt x="11991" y="0"/>
                    <a:pt x="12008" y="17"/>
                    <a:pt x="12008" y="38"/>
                  </a:cubicBezTo>
                  <a:cubicBezTo>
                    <a:pt x="12008" y="59"/>
                    <a:pt x="11991" y="76"/>
                    <a:pt x="11970" y="76"/>
                  </a:cubicBezTo>
                  <a:lnTo>
                    <a:pt x="11806" y="76"/>
                  </a:lnTo>
                  <a:lnTo>
                    <a:pt x="11742" y="76"/>
                  </a:lnTo>
                  <a:cubicBezTo>
                    <a:pt x="11721" y="76"/>
                    <a:pt x="11704" y="59"/>
                    <a:pt x="11704" y="38"/>
                  </a:cubicBezTo>
                  <a:cubicBezTo>
                    <a:pt x="11704" y="17"/>
                    <a:pt x="11721" y="0"/>
                    <a:pt x="11742" y="0"/>
                  </a:cubicBezTo>
                  <a:close/>
                  <a:moveTo>
                    <a:pt x="12274" y="0"/>
                  </a:moveTo>
                  <a:lnTo>
                    <a:pt x="12446" y="0"/>
                  </a:lnTo>
                  <a:lnTo>
                    <a:pt x="12502" y="0"/>
                  </a:lnTo>
                  <a:cubicBezTo>
                    <a:pt x="12523" y="0"/>
                    <a:pt x="12540" y="17"/>
                    <a:pt x="12540" y="38"/>
                  </a:cubicBezTo>
                  <a:cubicBezTo>
                    <a:pt x="12540" y="59"/>
                    <a:pt x="12523" y="76"/>
                    <a:pt x="12502" y="76"/>
                  </a:cubicBezTo>
                  <a:lnTo>
                    <a:pt x="12446" y="76"/>
                  </a:lnTo>
                  <a:lnTo>
                    <a:pt x="12274" y="76"/>
                  </a:lnTo>
                  <a:cubicBezTo>
                    <a:pt x="12253" y="76"/>
                    <a:pt x="12236" y="59"/>
                    <a:pt x="12236" y="38"/>
                  </a:cubicBezTo>
                  <a:cubicBezTo>
                    <a:pt x="12236" y="17"/>
                    <a:pt x="12253" y="0"/>
                    <a:pt x="12274" y="0"/>
                  </a:cubicBezTo>
                  <a:close/>
                  <a:moveTo>
                    <a:pt x="12806" y="0"/>
                  </a:moveTo>
                  <a:lnTo>
                    <a:pt x="12874" y="0"/>
                  </a:lnTo>
                  <a:lnTo>
                    <a:pt x="13034" y="0"/>
                  </a:lnTo>
                  <a:cubicBezTo>
                    <a:pt x="13055" y="0"/>
                    <a:pt x="13072" y="17"/>
                    <a:pt x="13072" y="38"/>
                  </a:cubicBezTo>
                  <a:cubicBezTo>
                    <a:pt x="13072" y="59"/>
                    <a:pt x="13055" y="76"/>
                    <a:pt x="13034" y="76"/>
                  </a:cubicBezTo>
                  <a:lnTo>
                    <a:pt x="12874" y="76"/>
                  </a:lnTo>
                  <a:lnTo>
                    <a:pt x="12806" y="76"/>
                  </a:lnTo>
                  <a:cubicBezTo>
                    <a:pt x="12785" y="76"/>
                    <a:pt x="12768" y="59"/>
                    <a:pt x="12768" y="38"/>
                  </a:cubicBezTo>
                  <a:cubicBezTo>
                    <a:pt x="12768" y="17"/>
                    <a:pt x="12785" y="0"/>
                    <a:pt x="12806" y="0"/>
                  </a:cubicBezTo>
                  <a:close/>
                  <a:moveTo>
                    <a:pt x="13338" y="0"/>
                  </a:moveTo>
                  <a:lnTo>
                    <a:pt x="13518" y="0"/>
                  </a:lnTo>
                  <a:lnTo>
                    <a:pt x="13566" y="0"/>
                  </a:lnTo>
                  <a:cubicBezTo>
                    <a:pt x="13587" y="0"/>
                    <a:pt x="13604" y="17"/>
                    <a:pt x="13604" y="38"/>
                  </a:cubicBezTo>
                  <a:cubicBezTo>
                    <a:pt x="13604" y="59"/>
                    <a:pt x="13587" y="76"/>
                    <a:pt x="13566" y="76"/>
                  </a:cubicBezTo>
                  <a:lnTo>
                    <a:pt x="13518" y="76"/>
                  </a:lnTo>
                  <a:lnTo>
                    <a:pt x="13338" y="76"/>
                  </a:lnTo>
                  <a:cubicBezTo>
                    <a:pt x="13317" y="76"/>
                    <a:pt x="13300" y="59"/>
                    <a:pt x="13300" y="38"/>
                  </a:cubicBezTo>
                  <a:cubicBezTo>
                    <a:pt x="13300" y="17"/>
                    <a:pt x="13317" y="0"/>
                    <a:pt x="13338" y="0"/>
                  </a:cubicBezTo>
                  <a:close/>
                  <a:moveTo>
                    <a:pt x="13870" y="0"/>
                  </a:moveTo>
                  <a:lnTo>
                    <a:pt x="13946" y="0"/>
                  </a:lnTo>
                  <a:lnTo>
                    <a:pt x="14098" y="0"/>
                  </a:lnTo>
                  <a:cubicBezTo>
                    <a:pt x="14119" y="0"/>
                    <a:pt x="14136" y="17"/>
                    <a:pt x="14136" y="38"/>
                  </a:cubicBezTo>
                  <a:cubicBezTo>
                    <a:pt x="14136" y="59"/>
                    <a:pt x="14119" y="76"/>
                    <a:pt x="14098" y="76"/>
                  </a:cubicBezTo>
                  <a:lnTo>
                    <a:pt x="13946" y="76"/>
                  </a:lnTo>
                  <a:lnTo>
                    <a:pt x="13870" y="76"/>
                  </a:lnTo>
                  <a:cubicBezTo>
                    <a:pt x="13849" y="76"/>
                    <a:pt x="13832" y="59"/>
                    <a:pt x="13832" y="38"/>
                  </a:cubicBezTo>
                  <a:cubicBezTo>
                    <a:pt x="13832" y="17"/>
                    <a:pt x="13849" y="0"/>
                    <a:pt x="13870" y="0"/>
                  </a:cubicBezTo>
                  <a:close/>
                  <a:moveTo>
                    <a:pt x="14402" y="0"/>
                  </a:moveTo>
                  <a:lnTo>
                    <a:pt x="14586" y="0"/>
                  </a:lnTo>
                  <a:lnTo>
                    <a:pt x="14630" y="0"/>
                  </a:lnTo>
                  <a:cubicBezTo>
                    <a:pt x="14651" y="0"/>
                    <a:pt x="14668" y="17"/>
                    <a:pt x="14668" y="38"/>
                  </a:cubicBezTo>
                  <a:cubicBezTo>
                    <a:pt x="14668" y="59"/>
                    <a:pt x="14651" y="76"/>
                    <a:pt x="14630" y="76"/>
                  </a:cubicBezTo>
                  <a:lnTo>
                    <a:pt x="14586" y="76"/>
                  </a:lnTo>
                  <a:lnTo>
                    <a:pt x="14402" y="76"/>
                  </a:lnTo>
                  <a:cubicBezTo>
                    <a:pt x="14381" y="76"/>
                    <a:pt x="14364" y="59"/>
                    <a:pt x="14364" y="38"/>
                  </a:cubicBezTo>
                  <a:cubicBezTo>
                    <a:pt x="14364" y="17"/>
                    <a:pt x="14381" y="0"/>
                    <a:pt x="14402" y="0"/>
                  </a:cubicBezTo>
                  <a:close/>
                  <a:moveTo>
                    <a:pt x="14934" y="0"/>
                  </a:moveTo>
                  <a:lnTo>
                    <a:pt x="15014" y="0"/>
                  </a:lnTo>
                  <a:lnTo>
                    <a:pt x="15162" y="0"/>
                  </a:lnTo>
                  <a:cubicBezTo>
                    <a:pt x="15183" y="0"/>
                    <a:pt x="15200" y="17"/>
                    <a:pt x="15200" y="38"/>
                  </a:cubicBezTo>
                  <a:cubicBezTo>
                    <a:pt x="15200" y="59"/>
                    <a:pt x="15183" y="76"/>
                    <a:pt x="15162" y="76"/>
                  </a:cubicBezTo>
                  <a:lnTo>
                    <a:pt x="15014" y="76"/>
                  </a:lnTo>
                  <a:lnTo>
                    <a:pt x="14934" y="76"/>
                  </a:lnTo>
                  <a:cubicBezTo>
                    <a:pt x="14913" y="76"/>
                    <a:pt x="14896" y="59"/>
                    <a:pt x="14896" y="38"/>
                  </a:cubicBezTo>
                  <a:cubicBezTo>
                    <a:pt x="14896" y="17"/>
                    <a:pt x="14913" y="0"/>
                    <a:pt x="14934" y="0"/>
                  </a:cubicBezTo>
                  <a:close/>
                  <a:moveTo>
                    <a:pt x="15466" y="0"/>
                  </a:moveTo>
                  <a:lnTo>
                    <a:pt x="15658" y="0"/>
                  </a:lnTo>
                  <a:lnTo>
                    <a:pt x="15694" y="0"/>
                  </a:lnTo>
                  <a:cubicBezTo>
                    <a:pt x="15715" y="0"/>
                    <a:pt x="15732" y="17"/>
                    <a:pt x="15732" y="38"/>
                  </a:cubicBezTo>
                  <a:cubicBezTo>
                    <a:pt x="15732" y="59"/>
                    <a:pt x="15715" y="76"/>
                    <a:pt x="15694" y="76"/>
                  </a:cubicBezTo>
                  <a:lnTo>
                    <a:pt x="15658" y="76"/>
                  </a:lnTo>
                  <a:lnTo>
                    <a:pt x="15466" y="76"/>
                  </a:lnTo>
                  <a:cubicBezTo>
                    <a:pt x="15445" y="76"/>
                    <a:pt x="15428" y="59"/>
                    <a:pt x="15428" y="38"/>
                  </a:cubicBezTo>
                  <a:cubicBezTo>
                    <a:pt x="15428" y="17"/>
                    <a:pt x="15445" y="0"/>
                    <a:pt x="15466" y="0"/>
                  </a:cubicBezTo>
                  <a:close/>
                  <a:moveTo>
                    <a:pt x="15998" y="0"/>
                  </a:moveTo>
                  <a:lnTo>
                    <a:pt x="16086" y="0"/>
                  </a:lnTo>
                  <a:lnTo>
                    <a:pt x="16226" y="0"/>
                  </a:lnTo>
                  <a:cubicBezTo>
                    <a:pt x="16247" y="0"/>
                    <a:pt x="16264" y="17"/>
                    <a:pt x="16264" y="38"/>
                  </a:cubicBezTo>
                  <a:cubicBezTo>
                    <a:pt x="16264" y="59"/>
                    <a:pt x="16247" y="76"/>
                    <a:pt x="16226" y="76"/>
                  </a:cubicBezTo>
                  <a:lnTo>
                    <a:pt x="16086" y="76"/>
                  </a:lnTo>
                  <a:lnTo>
                    <a:pt x="15998" y="76"/>
                  </a:lnTo>
                  <a:cubicBezTo>
                    <a:pt x="15977" y="76"/>
                    <a:pt x="15960" y="59"/>
                    <a:pt x="15960" y="38"/>
                  </a:cubicBezTo>
                  <a:cubicBezTo>
                    <a:pt x="15960" y="17"/>
                    <a:pt x="15977" y="0"/>
                    <a:pt x="15998" y="0"/>
                  </a:cubicBezTo>
                  <a:close/>
                  <a:moveTo>
                    <a:pt x="16530" y="0"/>
                  </a:moveTo>
                  <a:lnTo>
                    <a:pt x="16726" y="0"/>
                  </a:lnTo>
                  <a:lnTo>
                    <a:pt x="16758" y="0"/>
                  </a:lnTo>
                  <a:cubicBezTo>
                    <a:pt x="16779" y="0"/>
                    <a:pt x="16796" y="17"/>
                    <a:pt x="16796" y="38"/>
                  </a:cubicBezTo>
                  <a:cubicBezTo>
                    <a:pt x="16796" y="59"/>
                    <a:pt x="16779" y="76"/>
                    <a:pt x="16758" y="76"/>
                  </a:cubicBezTo>
                  <a:lnTo>
                    <a:pt x="16726" y="76"/>
                  </a:lnTo>
                  <a:lnTo>
                    <a:pt x="16530" y="76"/>
                  </a:lnTo>
                  <a:cubicBezTo>
                    <a:pt x="16509" y="76"/>
                    <a:pt x="16492" y="59"/>
                    <a:pt x="16492" y="38"/>
                  </a:cubicBezTo>
                  <a:cubicBezTo>
                    <a:pt x="16492" y="17"/>
                    <a:pt x="16509" y="0"/>
                    <a:pt x="16530" y="0"/>
                  </a:cubicBezTo>
                  <a:close/>
                  <a:moveTo>
                    <a:pt x="17062" y="0"/>
                  </a:moveTo>
                  <a:lnTo>
                    <a:pt x="17154" y="0"/>
                  </a:lnTo>
                  <a:lnTo>
                    <a:pt x="17290" y="0"/>
                  </a:lnTo>
                  <a:cubicBezTo>
                    <a:pt x="17311" y="0"/>
                    <a:pt x="17328" y="17"/>
                    <a:pt x="17328" y="38"/>
                  </a:cubicBezTo>
                  <a:cubicBezTo>
                    <a:pt x="17328" y="59"/>
                    <a:pt x="17311" y="76"/>
                    <a:pt x="17290" y="76"/>
                  </a:cubicBezTo>
                  <a:lnTo>
                    <a:pt x="17154" y="76"/>
                  </a:lnTo>
                  <a:lnTo>
                    <a:pt x="17062" y="76"/>
                  </a:lnTo>
                  <a:cubicBezTo>
                    <a:pt x="17041" y="76"/>
                    <a:pt x="17024" y="59"/>
                    <a:pt x="17024" y="38"/>
                  </a:cubicBezTo>
                  <a:cubicBezTo>
                    <a:pt x="17024" y="17"/>
                    <a:pt x="17041" y="0"/>
                    <a:pt x="17062" y="0"/>
                  </a:cubicBezTo>
                  <a:close/>
                  <a:moveTo>
                    <a:pt x="17594" y="0"/>
                  </a:moveTo>
                  <a:lnTo>
                    <a:pt x="17798" y="0"/>
                  </a:lnTo>
                  <a:lnTo>
                    <a:pt x="17822" y="0"/>
                  </a:lnTo>
                  <a:cubicBezTo>
                    <a:pt x="17843" y="0"/>
                    <a:pt x="17860" y="17"/>
                    <a:pt x="17860" y="38"/>
                  </a:cubicBezTo>
                  <a:cubicBezTo>
                    <a:pt x="17860" y="59"/>
                    <a:pt x="17843" y="76"/>
                    <a:pt x="17822" y="76"/>
                  </a:cubicBezTo>
                  <a:lnTo>
                    <a:pt x="17798" y="76"/>
                  </a:lnTo>
                  <a:lnTo>
                    <a:pt x="17594" y="76"/>
                  </a:lnTo>
                  <a:cubicBezTo>
                    <a:pt x="17573" y="76"/>
                    <a:pt x="17556" y="59"/>
                    <a:pt x="17556" y="38"/>
                  </a:cubicBezTo>
                  <a:cubicBezTo>
                    <a:pt x="17556" y="17"/>
                    <a:pt x="17573" y="0"/>
                    <a:pt x="17594" y="0"/>
                  </a:cubicBezTo>
                  <a:close/>
                  <a:moveTo>
                    <a:pt x="18126" y="0"/>
                  </a:moveTo>
                  <a:lnTo>
                    <a:pt x="18226" y="0"/>
                  </a:lnTo>
                  <a:lnTo>
                    <a:pt x="18354" y="0"/>
                  </a:lnTo>
                  <a:cubicBezTo>
                    <a:pt x="18375" y="0"/>
                    <a:pt x="18392" y="17"/>
                    <a:pt x="18392" y="38"/>
                  </a:cubicBezTo>
                  <a:cubicBezTo>
                    <a:pt x="18392" y="59"/>
                    <a:pt x="18375" y="76"/>
                    <a:pt x="18354" y="76"/>
                  </a:cubicBezTo>
                  <a:lnTo>
                    <a:pt x="18226" y="76"/>
                  </a:lnTo>
                  <a:lnTo>
                    <a:pt x="18126" y="76"/>
                  </a:lnTo>
                  <a:cubicBezTo>
                    <a:pt x="18105" y="76"/>
                    <a:pt x="18088" y="59"/>
                    <a:pt x="18088" y="38"/>
                  </a:cubicBezTo>
                  <a:cubicBezTo>
                    <a:pt x="18088" y="17"/>
                    <a:pt x="18105" y="0"/>
                    <a:pt x="18126" y="0"/>
                  </a:cubicBezTo>
                  <a:close/>
                  <a:moveTo>
                    <a:pt x="18658" y="0"/>
                  </a:moveTo>
                  <a:lnTo>
                    <a:pt x="18866" y="0"/>
                  </a:lnTo>
                  <a:lnTo>
                    <a:pt x="18886" y="0"/>
                  </a:lnTo>
                  <a:cubicBezTo>
                    <a:pt x="18907" y="0"/>
                    <a:pt x="18924" y="17"/>
                    <a:pt x="18924" y="38"/>
                  </a:cubicBezTo>
                  <a:cubicBezTo>
                    <a:pt x="18924" y="59"/>
                    <a:pt x="18907" y="76"/>
                    <a:pt x="18886" y="76"/>
                  </a:cubicBezTo>
                  <a:lnTo>
                    <a:pt x="18866" y="76"/>
                  </a:lnTo>
                  <a:lnTo>
                    <a:pt x="18658" y="76"/>
                  </a:lnTo>
                  <a:cubicBezTo>
                    <a:pt x="18637" y="76"/>
                    <a:pt x="18620" y="59"/>
                    <a:pt x="18620" y="38"/>
                  </a:cubicBezTo>
                  <a:cubicBezTo>
                    <a:pt x="18620" y="17"/>
                    <a:pt x="18637" y="0"/>
                    <a:pt x="18658" y="0"/>
                  </a:cubicBezTo>
                  <a:close/>
                  <a:moveTo>
                    <a:pt x="19190" y="0"/>
                  </a:moveTo>
                  <a:lnTo>
                    <a:pt x="19294" y="0"/>
                  </a:lnTo>
                  <a:lnTo>
                    <a:pt x="19418" y="0"/>
                  </a:lnTo>
                  <a:cubicBezTo>
                    <a:pt x="19439" y="0"/>
                    <a:pt x="19456" y="17"/>
                    <a:pt x="19456" y="38"/>
                  </a:cubicBezTo>
                  <a:cubicBezTo>
                    <a:pt x="19456" y="59"/>
                    <a:pt x="19439" y="76"/>
                    <a:pt x="19418" y="76"/>
                  </a:cubicBezTo>
                  <a:lnTo>
                    <a:pt x="19294" y="76"/>
                  </a:lnTo>
                  <a:lnTo>
                    <a:pt x="19190" y="76"/>
                  </a:lnTo>
                  <a:cubicBezTo>
                    <a:pt x="19169" y="76"/>
                    <a:pt x="19152" y="59"/>
                    <a:pt x="19152" y="38"/>
                  </a:cubicBezTo>
                  <a:cubicBezTo>
                    <a:pt x="19152" y="17"/>
                    <a:pt x="19169" y="0"/>
                    <a:pt x="19190" y="0"/>
                  </a:cubicBezTo>
                  <a:close/>
                  <a:moveTo>
                    <a:pt x="19722" y="0"/>
                  </a:moveTo>
                  <a:lnTo>
                    <a:pt x="19938" y="0"/>
                  </a:lnTo>
                  <a:lnTo>
                    <a:pt x="19950" y="0"/>
                  </a:lnTo>
                  <a:cubicBezTo>
                    <a:pt x="19971" y="0"/>
                    <a:pt x="19988" y="17"/>
                    <a:pt x="19988" y="38"/>
                  </a:cubicBezTo>
                  <a:cubicBezTo>
                    <a:pt x="19988" y="59"/>
                    <a:pt x="19971" y="76"/>
                    <a:pt x="19950" y="76"/>
                  </a:cubicBezTo>
                  <a:lnTo>
                    <a:pt x="19938" y="76"/>
                  </a:lnTo>
                  <a:lnTo>
                    <a:pt x="19722" y="76"/>
                  </a:lnTo>
                  <a:cubicBezTo>
                    <a:pt x="19701" y="76"/>
                    <a:pt x="19684" y="59"/>
                    <a:pt x="19684" y="38"/>
                  </a:cubicBezTo>
                  <a:cubicBezTo>
                    <a:pt x="19684" y="17"/>
                    <a:pt x="19701" y="0"/>
                    <a:pt x="19722" y="0"/>
                  </a:cubicBezTo>
                  <a:close/>
                  <a:moveTo>
                    <a:pt x="20254" y="0"/>
                  </a:moveTo>
                  <a:lnTo>
                    <a:pt x="20366" y="0"/>
                  </a:lnTo>
                  <a:lnTo>
                    <a:pt x="20482" y="0"/>
                  </a:lnTo>
                  <a:cubicBezTo>
                    <a:pt x="20503" y="0"/>
                    <a:pt x="20520" y="17"/>
                    <a:pt x="20520" y="38"/>
                  </a:cubicBezTo>
                  <a:cubicBezTo>
                    <a:pt x="20520" y="59"/>
                    <a:pt x="20503" y="76"/>
                    <a:pt x="20482" y="76"/>
                  </a:cubicBezTo>
                  <a:lnTo>
                    <a:pt x="20366" y="76"/>
                  </a:lnTo>
                  <a:lnTo>
                    <a:pt x="20254" y="76"/>
                  </a:lnTo>
                  <a:cubicBezTo>
                    <a:pt x="20233" y="76"/>
                    <a:pt x="20216" y="59"/>
                    <a:pt x="20216" y="38"/>
                  </a:cubicBezTo>
                  <a:cubicBezTo>
                    <a:pt x="20216" y="17"/>
                    <a:pt x="20233" y="0"/>
                    <a:pt x="20254" y="0"/>
                  </a:cubicBezTo>
                  <a:close/>
                  <a:moveTo>
                    <a:pt x="20786" y="0"/>
                  </a:moveTo>
                  <a:lnTo>
                    <a:pt x="20794" y="0"/>
                  </a:lnTo>
                  <a:lnTo>
                    <a:pt x="21006" y="0"/>
                  </a:lnTo>
                  <a:lnTo>
                    <a:pt x="21014" y="0"/>
                  </a:lnTo>
                  <a:cubicBezTo>
                    <a:pt x="21035" y="0"/>
                    <a:pt x="21052" y="17"/>
                    <a:pt x="21052" y="38"/>
                  </a:cubicBezTo>
                  <a:cubicBezTo>
                    <a:pt x="21052" y="59"/>
                    <a:pt x="21035" y="76"/>
                    <a:pt x="21014" y="76"/>
                  </a:cubicBezTo>
                  <a:lnTo>
                    <a:pt x="21006" y="76"/>
                  </a:lnTo>
                  <a:lnTo>
                    <a:pt x="20794" y="76"/>
                  </a:lnTo>
                  <a:lnTo>
                    <a:pt x="20786" y="76"/>
                  </a:lnTo>
                  <a:cubicBezTo>
                    <a:pt x="20765" y="76"/>
                    <a:pt x="20748" y="59"/>
                    <a:pt x="20748" y="38"/>
                  </a:cubicBezTo>
                  <a:cubicBezTo>
                    <a:pt x="20748" y="17"/>
                    <a:pt x="20765" y="0"/>
                    <a:pt x="20786" y="0"/>
                  </a:cubicBezTo>
                  <a:close/>
                  <a:moveTo>
                    <a:pt x="21318" y="0"/>
                  </a:moveTo>
                  <a:lnTo>
                    <a:pt x="21434" y="0"/>
                  </a:lnTo>
                  <a:lnTo>
                    <a:pt x="21546" y="0"/>
                  </a:lnTo>
                  <a:cubicBezTo>
                    <a:pt x="21567" y="0"/>
                    <a:pt x="21584" y="17"/>
                    <a:pt x="21584" y="38"/>
                  </a:cubicBezTo>
                  <a:cubicBezTo>
                    <a:pt x="21584" y="59"/>
                    <a:pt x="21567" y="76"/>
                    <a:pt x="21546" y="76"/>
                  </a:cubicBezTo>
                  <a:lnTo>
                    <a:pt x="21434" y="76"/>
                  </a:lnTo>
                  <a:lnTo>
                    <a:pt x="21318" y="76"/>
                  </a:lnTo>
                  <a:cubicBezTo>
                    <a:pt x="21297" y="76"/>
                    <a:pt x="21280" y="59"/>
                    <a:pt x="21280" y="38"/>
                  </a:cubicBezTo>
                  <a:cubicBezTo>
                    <a:pt x="21280" y="17"/>
                    <a:pt x="21297" y="0"/>
                    <a:pt x="21318" y="0"/>
                  </a:cubicBezTo>
                  <a:close/>
                  <a:moveTo>
                    <a:pt x="21850" y="0"/>
                  </a:moveTo>
                  <a:lnTo>
                    <a:pt x="21862" y="0"/>
                  </a:lnTo>
                  <a:lnTo>
                    <a:pt x="22078" y="0"/>
                  </a:lnTo>
                  <a:lnTo>
                    <a:pt x="22078" y="0"/>
                  </a:lnTo>
                  <a:cubicBezTo>
                    <a:pt x="22099" y="0"/>
                    <a:pt x="22116" y="17"/>
                    <a:pt x="22116" y="38"/>
                  </a:cubicBezTo>
                  <a:cubicBezTo>
                    <a:pt x="22116" y="59"/>
                    <a:pt x="22099" y="76"/>
                    <a:pt x="22078" y="76"/>
                  </a:cubicBezTo>
                  <a:lnTo>
                    <a:pt x="22078" y="76"/>
                  </a:lnTo>
                  <a:lnTo>
                    <a:pt x="21862" y="76"/>
                  </a:lnTo>
                  <a:lnTo>
                    <a:pt x="21850" y="76"/>
                  </a:lnTo>
                  <a:cubicBezTo>
                    <a:pt x="21829" y="76"/>
                    <a:pt x="21812" y="59"/>
                    <a:pt x="21812" y="38"/>
                  </a:cubicBezTo>
                  <a:cubicBezTo>
                    <a:pt x="21812" y="17"/>
                    <a:pt x="21829" y="0"/>
                    <a:pt x="21850" y="0"/>
                  </a:cubicBezTo>
                  <a:close/>
                  <a:moveTo>
                    <a:pt x="22382" y="0"/>
                  </a:moveTo>
                  <a:lnTo>
                    <a:pt x="22506" y="0"/>
                  </a:lnTo>
                  <a:cubicBezTo>
                    <a:pt x="22527" y="0"/>
                    <a:pt x="22544" y="17"/>
                    <a:pt x="22544" y="38"/>
                  </a:cubicBezTo>
                  <a:cubicBezTo>
                    <a:pt x="22544" y="59"/>
                    <a:pt x="22527" y="76"/>
                    <a:pt x="22506" y="76"/>
                  </a:cubicBezTo>
                  <a:lnTo>
                    <a:pt x="22382" y="76"/>
                  </a:lnTo>
                  <a:cubicBezTo>
                    <a:pt x="22361" y="76"/>
                    <a:pt x="22344" y="59"/>
                    <a:pt x="22344" y="38"/>
                  </a:cubicBezTo>
                  <a:cubicBezTo>
                    <a:pt x="22344" y="17"/>
                    <a:pt x="22361" y="0"/>
                    <a:pt x="22382" y="0"/>
                  </a:cubicBezTo>
                  <a:close/>
                </a:path>
              </a:pathLst>
            </a:custGeom>
            <a:solidFill>
              <a:srgbClr val="10253F"/>
            </a:solidFill>
            <a:ln w="0" cap="flat">
              <a:solidFill>
                <a:srgbClr val="10253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auto">
            <a:xfrm>
              <a:off x="2297" y="1298"/>
              <a:ext cx="3308" cy="12"/>
            </a:xfrm>
            <a:custGeom>
              <a:avLst/>
              <a:gdLst>
                <a:gd name="T0" fmla="*/ 494 w 22420"/>
                <a:gd name="T1" fmla="*/ 0 h 76"/>
                <a:gd name="T2" fmla="*/ 836 w 22420"/>
                <a:gd name="T3" fmla="*/ 38 h 76"/>
                <a:gd name="T4" fmla="*/ 950 w 22420"/>
                <a:gd name="T5" fmla="*/ 76 h 76"/>
                <a:gd name="T6" fmla="*/ 1216 w 22420"/>
                <a:gd name="T7" fmla="*/ 38 h 76"/>
                <a:gd name="T8" fmla="*/ 1962 w 22420"/>
                <a:gd name="T9" fmla="*/ 0 h 76"/>
                <a:gd name="T10" fmla="*/ 2318 w 22420"/>
                <a:gd name="T11" fmla="*/ 0 h 76"/>
                <a:gd name="T12" fmla="*/ 2660 w 22420"/>
                <a:gd name="T13" fmla="*/ 38 h 76"/>
                <a:gd name="T14" fmla="*/ 2926 w 22420"/>
                <a:gd name="T15" fmla="*/ 76 h 76"/>
                <a:gd name="T16" fmla="*/ 3040 w 22420"/>
                <a:gd name="T17" fmla="*/ 38 h 76"/>
                <a:gd name="T18" fmla="*/ 3382 w 22420"/>
                <a:gd name="T19" fmla="*/ 0 h 76"/>
                <a:gd name="T20" fmla="*/ 4142 w 22420"/>
                <a:gd name="T21" fmla="*/ 0 h 76"/>
                <a:gd name="T22" fmla="*/ 4484 w 22420"/>
                <a:gd name="T23" fmla="*/ 38 h 76"/>
                <a:gd name="T24" fmla="*/ 4750 w 22420"/>
                <a:gd name="T25" fmla="*/ 76 h 76"/>
                <a:gd name="T26" fmla="*/ 4958 w 22420"/>
                <a:gd name="T27" fmla="*/ 76 h 76"/>
                <a:gd name="T28" fmla="*/ 5206 w 22420"/>
                <a:gd name="T29" fmla="*/ 0 h 76"/>
                <a:gd name="T30" fmla="*/ 5814 w 22420"/>
                <a:gd name="T31" fmla="*/ 0 h 76"/>
                <a:gd name="T32" fmla="*/ 6308 w 22420"/>
                <a:gd name="T33" fmla="*/ 38 h 76"/>
                <a:gd name="T34" fmla="*/ 6574 w 22420"/>
                <a:gd name="T35" fmla="*/ 76 h 76"/>
                <a:gd name="T36" fmla="*/ 6688 w 22420"/>
                <a:gd name="T37" fmla="*/ 38 h 76"/>
                <a:gd name="T38" fmla="*/ 7030 w 22420"/>
                <a:gd name="T39" fmla="*/ 0 h 76"/>
                <a:gd name="T40" fmla="*/ 7790 w 22420"/>
                <a:gd name="T41" fmla="*/ 0 h 76"/>
                <a:gd name="T42" fmla="*/ 8132 w 22420"/>
                <a:gd name="T43" fmla="*/ 38 h 76"/>
                <a:gd name="T44" fmla="*/ 8398 w 22420"/>
                <a:gd name="T45" fmla="*/ 76 h 76"/>
                <a:gd name="T46" fmla="*/ 8598 w 22420"/>
                <a:gd name="T47" fmla="*/ 76 h 76"/>
                <a:gd name="T48" fmla="*/ 8854 w 22420"/>
                <a:gd name="T49" fmla="*/ 0 h 76"/>
                <a:gd name="T50" fmla="*/ 9462 w 22420"/>
                <a:gd name="T51" fmla="*/ 0 h 76"/>
                <a:gd name="T52" fmla="*/ 9956 w 22420"/>
                <a:gd name="T53" fmla="*/ 38 h 76"/>
                <a:gd name="T54" fmla="*/ 10222 w 22420"/>
                <a:gd name="T55" fmla="*/ 76 h 76"/>
                <a:gd name="T56" fmla="*/ 10522 w 22420"/>
                <a:gd name="T57" fmla="*/ 76 h 76"/>
                <a:gd name="T58" fmla="*/ 10678 w 22420"/>
                <a:gd name="T59" fmla="*/ 76 h 76"/>
                <a:gd name="T60" fmla="*/ 11286 w 22420"/>
                <a:gd name="T61" fmla="*/ 0 h 76"/>
                <a:gd name="T62" fmla="*/ 11742 w 22420"/>
                <a:gd name="T63" fmla="*/ 0 h 76"/>
                <a:gd name="T64" fmla="*/ 12046 w 22420"/>
                <a:gd name="T65" fmla="*/ 76 h 76"/>
                <a:gd name="T66" fmla="*/ 12234 w 22420"/>
                <a:gd name="T67" fmla="*/ 76 h 76"/>
                <a:gd name="T68" fmla="*/ 12502 w 22420"/>
                <a:gd name="T69" fmla="*/ 0 h 76"/>
                <a:gd name="T70" fmla="*/ 13110 w 22420"/>
                <a:gd name="T71" fmla="*/ 0 h 76"/>
                <a:gd name="T72" fmla="*/ 13604 w 22420"/>
                <a:gd name="T73" fmla="*/ 38 h 76"/>
                <a:gd name="T74" fmla="*/ 13870 w 22420"/>
                <a:gd name="T75" fmla="*/ 76 h 76"/>
                <a:gd name="T76" fmla="*/ 14158 w 22420"/>
                <a:gd name="T77" fmla="*/ 76 h 76"/>
                <a:gd name="T78" fmla="*/ 14326 w 22420"/>
                <a:gd name="T79" fmla="*/ 76 h 76"/>
                <a:gd name="T80" fmla="*/ 14934 w 22420"/>
                <a:gd name="T81" fmla="*/ 0 h 76"/>
                <a:gd name="T82" fmla="*/ 15390 w 22420"/>
                <a:gd name="T83" fmla="*/ 0 h 76"/>
                <a:gd name="T84" fmla="*/ 15694 w 22420"/>
                <a:gd name="T85" fmla="*/ 76 h 76"/>
                <a:gd name="T86" fmla="*/ 15870 w 22420"/>
                <a:gd name="T87" fmla="*/ 76 h 76"/>
                <a:gd name="T88" fmla="*/ 16150 w 22420"/>
                <a:gd name="T89" fmla="*/ 76 h 76"/>
                <a:gd name="T90" fmla="*/ 16416 w 22420"/>
                <a:gd name="T91" fmla="*/ 38 h 76"/>
                <a:gd name="T92" fmla="*/ 17154 w 22420"/>
                <a:gd name="T93" fmla="*/ 0 h 76"/>
                <a:gd name="T94" fmla="*/ 17518 w 22420"/>
                <a:gd name="T95" fmla="*/ 0 h 76"/>
                <a:gd name="T96" fmla="*/ 17860 w 22420"/>
                <a:gd name="T97" fmla="*/ 38 h 76"/>
                <a:gd name="T98" fmla="*/ 18126 w 22420"/>
                <a:gd name="T99" fmla="*/ 76 h 76"/>
                <a:gd name="T100" fmla="*/ 18240 w 22420"/>
                <a:gd name="T101" fmla="*/ 38 h 76"/>
                <a:gd name="T102" fmla="*/ 18582 w 22420"/>
                <a:gd name="T103" fmla="*/ 0 h 76"/>
                <a:gd name="T104" fmla="*/ 19342 w 22420"/>
                <a:gd name="T105" fmla="*/ 0 h 76"/>
                <a:gd name="T106" fmla="*/ 19684 w 22420"/>
                <a:gd name="T107" fmla="*/ 38 h 76"/>
                <a:gd name="T108" fmla="*/ 19950 w 22420"/>
                <a:gd name="T109" fmla="*/ 76 h 76"/>
                <a:gd name="T110" fmla="*/ 20150 w 22420"/>
                <a:gd name="T111" fmla="*/ 76 h 76"/>
                <a:gd name="T112" fmla="*/ 20406 w 22420"/>
                <a:gd name="T113" fmla="*/ 0 h 76"/>
                <a:gd name="T114" fmla="*/ 21014 w 22420"/>
                <a:gd name="T115" fmla="*/ 0 h 76"/>
                <a:gd name="T116" fmla="*/ 21508 w 22420"/>
                <a:gd name="T117" fmla="*/ 38 h 76"/>
                <a:gd name="T118" fmla="*/ 21774 w 22420"/>
                <a:gd name="T119" fmla="*/ 76 h 76"/>
                <a:gd name="T120" fmla="*/ 22078 w 22420"/>
                <a:gd name="T121" fmla="*/ 76 h 76"/>
                <a:gd name="T122" fmla="*/ 22230 w 22420"/>
                <a:gd name="T123" fmla="*/ 76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420" h="76">
                  <a:moveTo>
                    <a:pt x="38" y="0"/>
                  </a:moveTo>
                  <a:lnTo>
                    <a:pt x="190" y="0"/>
                  </a:lnTo>
                  <a:cubicBezTo>
                    <a:pt x="211" y="0"/>
                    <a:pt x="228" y="17"/>
                    <a:pt x="228" y="38"/>
                  </a:cubicBezTo>
                  <a:cubicBezTo>
                    <a:pt x="228" y="59"/>
                    <a:pt x="211" y="76"/>
                    <a:pt x="190" y="76"/>
                  </a:cubicBezTo>
                  <a:lnTo>
                    <a:pt x="38" y="76"/>
                  </a:lnTo>
                  <a:cubicBezTo>
                    <a:pt x="17" y="76"/>
                    <a:pt x="0" y="59"/>
                    <a:pt x="0" y="38"/>
                  </a:cubicBezTo>
                  <a:cubicBezTo>
                    <a:pt x="0" y="17"/>
                    <a:pt x="17" y="0"/>
                    <a:pt x="38" y="0"/>
                  </a:cubicBezTo>
                  <a:close/>
                  <a:moveTo>
                    <a:pt x="342" y="0"/>
                  </a:moveTo>
                  <a:lnTo>
                    <a:pt x="466" y="0"/>
                  </a:lnTo>
                  <a:lnTo>
                    <a:pt x="494" y="0"/>
                  </a:lnTo>
                  <a:cubicBezTo>
                    <a:pt x="515" y="0"/>
                    <a:pt x="532" y="17"/>
                    <a:pt x="532" y="38"/>
                  </a:cubicBezTo>
                  <a:cubicBezTo>
                    <a:pt x="532" y="59"/>
                    <a:pt x="515" y="76"/>
                    <a:pt x="494" y="76"/>
                  </a:cubicBezTo>
                  <a:lnTo>
                    <a:pt x="466" y="76"/>
                  </a:lnTo>
                  <a:lnTo>
                    <a:pt x="342" y="76"/>
                  </a:lnTo>
                  <a:cubicBezTo>
                    <a:pt x="321" y="76"/>
                    <a:pt x="304" y="59"/>
                    <a:pt x="304" y="38"/>
                  </a:cubicBezTo>
                  <a:cubicBezTo>
                    <a:pt x="304" y="17"/>
                    <a:pt x="321" y="0"/>
                    <a:pt x="342" y="0"/>
                  </a:cubicBezTo>
                  <a:close/>
                  <a:moveTo>
                    <a:pt x="646" y="0"/>
                  </a:moveTo>
                  <a:lnTo>
                    <a:pt x="678" y="0"/>
                  </a:lnTo>
                  <a:lnTo>
                    <a:pt x="798" y="0"/>
                  </a:lnTo>
                  <a:cubicBezTo>
                    <a:pt x="819" y="0"/>
                    <a:pt x="836" y="17"/>
                    <a:pt x="836" y="38"/>
                  </a:cubicBezTo>
                  <a:cubicBezTo>
                    <a:pt x="836" y="59"/>
                    <a:pt x="819" y="76"/>
                    <a:pt x="798" y="76"/>
                  </a:cubicBezTo>
                  <a:lnTo>
                    <a:pt x="678" y="76"/>
                  </a:lnTo>
                  <a:lnTo>
                    <a:pt x="646" y="76"/>
                  </a:lnTo>
                  <a:cubicBezTo>
                    <a:pt x="625" y="76"/>
                    <a:pt x="608" y="59"/>
                    <a:pt x="608" y="38"/>
                  </a:cubicBezTo>
                  <a:cubicBezTo>
                    <a:pt x="608" y="17"/>
                    <a:pt x="625" y="0"/>
                    <a:pt x="646" y="0"/>
                  </a:cubicBezTo>
                  <a:close/>
                  <a:moveTo>
                    <a:pt x="950" y="0"/>
                  </a:moveTo>
                  <a:lnTo>
                    <a:pt x="1102" y="0"/>
                  </a:lnTo>
                  <a:cubicBezTo>
                    <a:pt x="1123" y="0"/>
                    <a:pt x="1140" y="17"/>
                    <a:pt x="1140" y="38"/>
                  </a:cubicBezTo>
                  <a:cubicBezTo>
                    <a:pt x="1140" y="59"/>
                    <a:pt x="1123" y="76"/>
                    <a:pt x="1102" y="76"/>
                  </a:cubicBezTo>
                  <a:lnTo>
                    <a:pt x="950" y="76"/>
                  </a:lnTo>
                  <a:cubicBezTo>
                    <a:pt x="929" y="76"/>
                    <a:pt x="912" y="59"/>
                    <a:pt x="912" y="38"/>
                  </a:cubicBezTo>
                  <a:cubicBezTo>
                    <a:pt x="912" y="17"/>
                    <a:pt x="929" y="0"/>
                    <a:pt x="950" y="0"/>
                  </a:cubicBezTo>
                  <a:close/>
                  <a:moveTo>
                    <a:pt x="1254" y="0"/>
                  </a:moveTo>
                  <a:lnTo>
                    <a:pt x="1322" y="0"/>
                  </a:lnTo>
                  <a:lnTo>
                    <a:pt x="1406" y="0"/>
                  </a:lnTo>
                  <a:cubicBezTo>
                    <a:pt x="1427" y="0"/>
                    <a:pt x="1444" y="17"/>
                    <a:pt x="1444" y="38"/>
                  </a:cubicBezTo>
                  <a:cubicBezTo>
                    <a:pt x="1444" y="59"/>
                    <a:pt x="1427" y="76"/>
                    <a:pt x="1406" y="76"/>
                  </a:cubicBezTo>
                  <a:lnTo>
                    <a:pt x="1322" y="76"/>
                  </a:lnTo>
                  <a:lnTo>
                    <a:pt x="1254" y="76"/>
                  </a:lnTo>
                  <a:cubicBezTo>
                    <a:pt x="1233" y="76"/>
                    <a:pt x="1216" y="59"/>
                    <a:pt x="1216" y="38"/>
                  </a:cubicBezTo>
                  <a:cubicBezTo>
                    <a:pt x="1216" y="17"/>
                    <a:pt x="1233" y="0"/>
                    <a:pt x="1254" y="0"/>
                  </a:cubicBezTo>
                  <a:close/>
                  <a:moveTo>
                    <a:pt x="1558" y="0"/>
                  </a:moveTo>
                  <a:lnTo>
                    <a:pt x="1710" y="0"/>
                  </a:lnTo>
                  <a:cubicBezTo>
                    <a:pt x="1731" y="0"/>
                    <a:pt x="1748" y="17"/>
                    <a:pt x="1748" y="38"/>
                  </a:cubicBezTo>
                  <a:cubicBezTo>
                    <a:pt x="1748" y="59"/>
                    <a:pt x="1731" y="76"/>
                    <a:pt x="1710" y="76"/>
                  </a:cubicBezTo>
                  <a:lnTo>
                    <a:pt x="1558" y="76"/>
                  </a:lnTo>
                  <a:cubicBezTo>
                    <a:pt x="1537" y="76"/>
                    <a:pt x="1520" y="59"/>
                    <a:pt x="1520" y="38"/>
                  </a:cubicBezTo>
                  <a:cubicBezTo>
                    <a:pt x="1520" y="17"/>
                    <a:pt x="1537" y="0"/>
                    <a:pt x="1558" y="0"/>
                  </a:cubicBezTo>
                  <a:close/>
                  <a:moveTo>
                    <a:pt x="1862" y="0"/>
                  </a:moveTo>
                  <a:lnTo>
                    <a:pt x="1962" y="0"/>
                  </a:lnTo>
                  <a:lnTo>
                    <a:pt x="2014" y="0"/>
                  </a:lnTo>
                  <a:cubicBezTo>
                    <a:pt x="2035" y="0"/>
                    <a:pt x="2052" y="17"/>
                    <a:pt x="2052" y="38"/>
                  </a:cubicBezTo>
                  <a:cubicBezTo>
                    <a:pt x="2052" y="59"/>
                    <a:pt x="2035" y="76"/>
                    <a:pt x="2014" y="76"/>
                  </a:cubicBezTo>
                  <a:lnTo>
                    <a:pt x="1962" y="76"/>
                  </a:lnTo>
                  <a:lnTo>
                    <a:pt x="1862" y="76"/>
                  </a:lnTo>
                  <a:cubicBezTo>
                    <a:pt x="1841" y="76"/>
                    <a:pt x="1824" y="59"/>
                    <a:pt x="1824" y="38"/>
                  </a:cubicBezTo>
                  <a:cubicBezTo>
                    <a:pt x="1824" y="17"/>
                    <a:pt x="1841" y="0"/>
                    <a:pt x="1862" y="0"/>
                  </a:cubicBezTo>
                  <a:close/>
                  <a:moveTo>
                    <a:pt x="2166" y="0"/>
                  </a:moveTo>
                  <a:lnTo>
                    <a:pt x="2178" y="0"/>
                  </a:lnTo>
                  <a:lnTo>
                    <a:pt x="2318" y="0"/>
                  </a:lnTo>
                  <a:cubicBezTo>
                    <a:pt x="2339" y="0"/>
                    <a:pt x="2356" y="17"/>
                    <a:pt x="2356" y="38"/>
                  </a:cubicBezTo>
                  <a:cubicBezTo>
                    <a:pt x="2356" y="59"/>
                    <a:pt x="2339" y="76"/>
                    <a:pt x="2318" y="76"/>
                  </a:cubicBezTo>
                  <a:lnTo>
                    <a:pt x="2178" y="76"/>
                  </a:lnTo>
                  <a:lnTo>
                    <a:pt x="2166" y="76"/>
                  </a:lnTo>
                  <a:cubicBezTo>
                    <a:pt x="2145" y="76"/>
                    <a:pt x="2128" y="59"/>
                    <a:pt x="2128" y="38"/>
                  </a:cubicBezTo>
                  <a:cubicBezTo>
                    <a:pt x="2128" y="17"/>
                    <a:pt x="2145" y="0"/>
                    <a:pt x="2166" y="0"/>
                  </a:cubicBezTo>
                  <a:close/>
                  <a:moveTo>
                    <a:pt x="2470" y="0"/>
                  </a:moveTo>
                  <a:lnTo>
                    <a:pt x="2606" y="0"/>
                  </a:lnTo>
                  <a:lnTo>
                    <a:pt x="2622" y="0"/>
                  </a:lnTo>
                  <a:cubicBezTo>
                    <a:pt x="2643" y="0"/>
                    <a:pt x="2660" y="17"/>
                    <a:pt x="2660" y="38"/>
                  </a:cubicBezTo>
                  <a:cubicBezTo>
                    <a:pt x="2660" y="59"/>
                    <a:pt x="2643" y="76"/>
                    <a:pt x="2622" y="76"/>
                  </a:cubicBezTo>
                  <a:lnTo>
                    <a:pt x="2606" y="76"/>
                  </a:lnTo>
                  <a:lnTo>
                    <a:pt x="2470" y="76"/>
                  </a:lnTo>
                  <a:cubicBezTo>
                    <a:pt x="2449" y="76"/>
                    <a:pt x="2432" y="59"/>
                    <a:pt x="2432" y="38"/>
                  </a:cubicBezTo>
                  <a:cubicBezTo>
                    <a:pt x="2432" y="17"/>
                    <a:pt x="2449" y="0"/>
                    <a:pt x="2470" y="0"/>
                  </a:cubicBezTo>
                  <a:close/>
                  <a:moveTo>
                    <a:pt x="2774" y="0"/>
                  </a:moveTo>
                  <a:lnTo>
                    <a:pt x="2818" y="0"/>
                  </a:lnTo>
                  <a:lnTo>
                    <a:pt x="2926" y="0"/>
                  </a:lnTo>
                  <a:cubicBezTo>
                    <a:pt x="2947" y="0"/>
                    <a:pt x="2964" y="17"/>
                    <a:pt x="2964" y="38"/>
                  </a:cubicBezTo>
                  <a:cubicBezTo>
                    <a:pt x="2964" y="59"/>
                    <a:pt x="2947" y="76"/>
                    <a:pt x="2926" y="76"/>
                  </a:cubicBezTo>
                  <a:lnTo>
                    <a:pt x="2818" y="76"/>
                  </a:lnTo>
                  <a:lnTo>
                    <a:pt x="2774" y="76"/>
                  </a:lnTo>
                  <a:cubicBezTo>
                    <a:pt x="2753" y="76"/>
                    <a:pt x="2736" y="59"/>
                    <a:pt x="2736" y="38"/>
                  </a:cubicBezTo>
                  <a:cubicBezTo>
                    <a:pt x="2736" y="17"/>
                    <a:pt x="2753" y="0"/>
                    <a:pt x="2774" y="0"/>
                  </a:cubicBezTo>
                  <a:close/>
                  <a:moveTo>
                    <a:pt x="3078" y="0"/>
                  </a:moveTo>
                  <a:lnTo>
                    <a:pt x="3230" y="0"/>
                  </a:lnTo>
                  <a:cubicBezTo>
                    <a:pt x="3251" y="0"/>
                    <a:pt x="3268" y="17"/>
                    <a:pt x="3268" y="38"/>
                  </a:cubicBezTo>
                  <a:cubicBezTo>
                    <a:pt x="3268" y="59"/>
                    <a:pt x="3251" y="76"/>
                    <a:pt x="3230" y="76"/>
                  </a:cubicBezTo>
                  <a:lnTo>
                    <a:pt x="3078" y="76"/>
                  </a:lnTo>
                  <a:cubicBezTo>
                    <a:pt x="3057" y="76"/>
                    <a:pt x="3040" y="59"/>
                    <a:pt x="3040" y="38"/>
                  </a:cubicBezTo>
                  <a:cubicBezTo>
                    <a:pt x="3040" y="17"/>
                    <a:pt x="3057" y="0"/>
                    <a:pt x="3078" y="0"/>
                  </a:cubicBezTo>
                  <a:close/>
                  <a:moveTo>
                    <a:pt x="3382" y="0"/>
                  </a:moveTo>
                  <a:lnTo>
                    <a:pt x="3462" y="0"/>
                  </a:lnTo>
                  <a:lnTo>
                    <a:pt x="3534" y="0"/>
                  </a:lnTo>
                  <a:cubicBezTo>
                    <a:pt x="3555" y="0"/>
                    <a:pt x="3572" y="17"/>
                    <a:pt x="3572" y="38"/>
                  </a:cubicBezTo>
                  <a:cubicBezTo>
                    <a:pt x="3572" y="59"/>
                    <a:pt x="3555" y="76"/>
                    <a:pt x="3534" y="76"/>
                  </a:cubicBezTo>
                  <a:lnTo>
                    <a:pt x="3462" y="76"/>
                  </a:lnTo>
                  <a:lnTo>
                    <a:pt x="3382" y="76"/>
                  </a:lnTo>
                  <a:cubicBezTo>
                    <a:pt x="3361" y="76"/>
                    <a:pt x="3344" y="59"/>
                    <a:pt x="3344" y="38"/>
                  </a:cubicBezTo>
                  <a:cubicBezTo>
                    <a:pt x="3344" y="17"/>
                    <a:pt x="3361" y="0"/>
                    <a:pt x="3382" y="0"/>
                  </a:cubicBezTo>
                  <a:close/>
                  <a:moveTo>
                    <a:pt x="3686" y="0"/>
                  </a:moveTo>
                  <a:lnTo>
                    <a:pt x="3838" y="0"/>
                  </a:lnTo>
                  <a:cubicBezTo>
                    <a:pt x="3859" y="0"/>
                    <a:pt x="3876" y="17"/>
                    <a:pt x="3876" y="38"/>
                  </a:cubicBezTo>
                  <a:cubicBezTo>
                    <a:pt x="3876" y="59"/>
                    <a:pt x="3859" y="76"/>
                    <a:pt x="3838" y="76"/>
                  </a:cubicBezTo>
                  <a:lnTo>
                    <a:pt x="3686" y="76"/>
                  </a:lnTo>
                  <a:cubicBezTo>
                    <a:pt x="3665" y="76"/>
                    <a:pt x="3648" y="59"/>
                    <a:pt x="3648" y="38"/>
                  </a:cubicBezTo>
                  <a:cubicBezTo>
                    <a:pt x="3648" y="17"/>
                    <a:pt x="3665" y="0"/>
                    <a:pt x="3686" y="0"/>
                  </a:cubicBezTo>
                  <a:close/>
                  <a:moveTo>
                    <a:pt x="3990" y="0"/>
                  </a:moveTo>
                  <a:lnTo>
                    <a:pt x="4102" y="0"/>
                  </a:lnTo>
                  <a:lnTo>
                    <a:pt x="4142" y="0"/>
                  </a:lnTo>
                  <a:cubicBezTo>
                    <a:pt x="4163" y="0"/>
                    <a:pt x="4180" y="17"/>
                    <a:pt x="4180" y="38"/>
                  </a:cubicBezTo>
                  <a:cubicBezTo>
                    <a:pt x="4180" y="59"/>
                    <a:pt x="4163" y="76"/>
                    <a:pt x="4142" y="76"/>
                  </a:cubicBezTo>
                  <a:lnTo>
                    <a:pt x="4102" y="76"/>
                  </a:lnTo>
                  <a:lnTo>
                    <a:pt x="3990" y="76"/>
                  </a:lnTo>
                  <a:cubicBezTo>
                    <a:pt x="3969" y="76"/>
                    <a:pt x="3952" y="59"/>
                    <a:pt x="3952" y="38"/>
                  </a:cubicBezTo>
                  <a:cubicBezTo>
                    <a:pt x="3952" y="17"/>
                    <a:pt x="3969" y="0"/>
                    <a:pt x="3990" y="0"/>
                  </a:cubicBezTo>
                  <a:close/>
                  <a:moveTo>
                    <a:pt x="4294" y="0"/>
                  </a:moveTo>
                  <a:lnTo>
                    <a:pt x="4318" y="0"/>
                  </a:lnTo>
                  <a:lnTo>
                    <a:pt x="4446" y="0"/>
                  </a:lnTo>
                  <a:cubicBezTo>
                    <a:pt x="4467" y="0"/>
                    <a:pt x="4484" y="17"/>
                    <a:pt x="4484" y="38"/>
                  </a:cubicBezTo>
                  <a:cubicBezTo>
                    <a:pt x="4484" y="59"/>
                    <a:pt x="4467" y="76"/>
                    <a:pt x="4446" y="76"/>
                  </a:cubicBezTo>
                  <a:lnTo>
                    <a:pt x="4318" y="76"/>
                  </a:lnTo>
                  <a:lnTo>
                    <a:pt x="4294" y="76"/>
                  </a:lnTo>
                  <a:cubicBezTo>
                    <a:pt x="4273" y="76"/>
                    <a:pt x="4256" y="59"/>
                    <a:pt x="4256" y="38"/>
                  </a:cubicBezTo>
                  <a:cubicBezTo>
                    <a:pt x="4256" y="17"/>
                    <a:pt x="4273" y="0"/>
                    <a:pt x="4294" y="0"/>
                  </a:cubicBezTo>
                  <a:close/>
                  <a:moveTo>
                    <a:pt x="4598" y="0"/>
                  </a:moveTo>
                  <a:lnTo>
                    <a:pt x="4746" y="0"/>
                  </a:lnTo>
                  <a:lnTo>
                    <a:pt x="4750" y="0"/>
                  </a:lnTo>
                  <a:cubicBezTo>
                    <a:pt x="4771" y="0"/>
                    <a:pt x="4788" y="17"/>
                    <a:pt x="4788" y="38"/>
                  </a:cubicBezTo>
                  <a:cubicBezTo>
                    <a:pt x="4788" y="59"/>
                    <a:pt x="4771" y="76"/>
                    <a:pt x="4750" y="76"/>
                  </a:cubicBezTo>
                  <a:lnTo>
                    <a:pt x="4746" y="76"/>
                  </a:lnTo>
                  <a:lnTo>
                    <a:pt x="4598" y="76"/>
                  </a:lnTo>
                  <a:cubicBezTo>
                    <a:pt x="4577" y="76"/>
                    <a:pt x="4560" y="59"/>
                    <a:pt x="4560" y="38"/>
                  </a:cubicBezTo>
                  <a:cubicBezTo>
                    <a:pt x="4560" y="17"/>
                    <a:pt x="4577" y="0"/>
                    <a:pt x="4598" y="0"/>
                  </a:cubicBezTo>
                  <a:close/>
                  <a:moveTo>
                    <a:pt x="4902" y="0"/>
                  </a:moveTo>
                  <a:lnTo>
                    <a:pt x="4958" y="0"/>
                  </a:lnTo>
                  <a:lnTo>
                    <a:pt x="5054" y="0"/>
                  </a:lnTo>
                  <a:cubicBezTo>
                    <a:pt x="5075" y="0"/>
                    <a:pt x="5092" y="17"/>
                    <a:pt x="5092" y="38"/>
                  </a:cubicBezTo>
                  <a:cubicBezTo>
                    <a:pt x="5092" y="59"/>
                    <a:pt x="5075" y="76"/>
                    <a:pt x="5054" y="76"/>
                  </a:cubicBezTo>
                  <a:lnTo>
                    <a:pt x="4958" y="76"/>
                  </a:lnTo>
                  <a:lnTo>
                    <a:pt x="4902" y="76"/>
                  </a:lnTo>
                  <a:cubicBezTo>
                    <a:pt x="4881" y="76"/>
                    <a:pt x="4864" y="59"/>
                    <a:pt x="4864" y="38"/>
                  </a:cubicBezTo>
                  <a:cubicBezTo>
                    <a:pt x="4864" y="17"/>
                    <a:pt x="4881" y="0"/>
                    <a:pt x="4902" y="0"/>
                  </a:cubicBezTo>
                  <a:close/>
                  <a:moveTo>
                    <a:pt x="5206" y="0"/>
                  </a:moveTo>
                  <a:lnTo>
                    <a:pt x="5358" y="0"/>
                  </a:lnTo>
                  <a:cubicBezTo>
                    <a:pt x="5379" y="0"/>
                    <a:pt x="5396" y="17"/>
                    <a:pt x="5396" y="38"/>
                  </a:cubicBezTo>
                  <a:cubicBezTo>
                    <a:pt x="5396" y="59"/>
                    <a:pt x="5379" y="76"/>
                    <a:pt x="5358" y="76"/>
                  </a:cubicBezTo>
                  <a:lnTo>
                    <a:pt x="5206" y="76"/>
                  </a:lnTo>
                  <a:cubicBezTo>
                    <a:pt x="5185" y="76"/>
                    <a:pt x="5168" y="59"/>
                    <a:pt x="5168" y="38"/>
                  </a:cubicBezTo>
                  <a:cubicBezTo>
                    <a:pt x="5168" y="17"/>
                    <a:pt x="5185" y="0"/>
                    <a:pt x="5206" y="0"/>
                  </a:cubicBezTo>
                  <a:close/>
                  <a:moveTo>
                    <a:pt x="5510" y="0"/>
                  </a:moveTo>
                  <a:lnTo>
                    <a:pt x="5602" y="0"/>
                  </a:lnTo>
                  <a:lnTo>
                    <a:pt x="5662" y="0"/>
                  </a:lnTo>
                  <a:cubicBezTo>
                    <a:pt x="5683" y="0"/>
                    <a:pt x="5700" y="17"/>
                    <a:pt x="5700" y="38"/>
                  </a:cubicBezTo>
                  <a:cubicBezTo>
                    <a:pt x="5700" y="59"/>
                    <a:pt x="5683" y="76"/>
                    <a:pt x="5662" y="76"/>
                  </a:cubicBezTo>
                  <a:lnTo>
                    <a:pt x="5602" y="76"/>
                  </a:lnTo>
                  <a:lnTo>
                    <a:pt x="5510" y="76"/>
                  </a:lnTo>
                  <a:cubicBezTo>
                    <a:pt x="5489" y="76"/>
                    <a:pt x="5472" y="59"/>
                    <a:pt x="5472" y="38"/>
                  </a:cubicBezTo>
                  <a:cubicBezTo>
                    <a:pt x="5472" y="17"/>
                    <a:pt x="5489" y="0"/>
                    <a:pt x="5510" y="0"/>
                  </a:cubicBezTo>
                  <a:close/>
                  <a:moveTo>
                    <a:pt x="5814" y="0"/>
                  </a:moveTo>
                  <a:lnTo>
                    <a:pt x="5966" y="0"/>
                  </a:lnTo>
                  <a:cubicBezTo>
                    <a:pt x="5987" y="0"/>
                    <a:pt x="6004" y="17"/>
                    <a:pt x="6004" y="38"/>
                  </a:cubicBezTo>
                  <a:cubicBezTo>
                    <a:pt x="6004" y="59"/>
                    <a:pt x="5987" y="76"/>
                    <a:pt x="5966" y="76"/>
                  </a:cubicBezTo>
                  <a:lnTo>
                    <a:pt x="5814" y="76"/>
                  </a:lnTo>
                  <a:cubicBezTo>
                    <a:pt x="5793" y="76"/>
                    <a:pt x="5776" y="59"/>
                    <a:pt x="5776" y="38"/>
                  </a:cubicBezTo>
                  <a:cubicBezTo>
                    <a:pt x="5776" y="17"/>
                    <a:pt x="5793" y="0"/>
                    <a:pt x="5814" y="0"/>
                  </a:cubicBezTo>
                  <a:close/>
                  <a:moveTo>
                    <a:pt x="6118" y="0"/>
                  </a:moveTo>
                  <a:lnTo>
                    <a:pt x="6242" y="0"/>
                  </a:lnTo>
                  <a:lnTo>
                    <a:pt x="6270" y="0"/>
                  </a:lnTo>
                  <a:cubicBezTo>
                    <a:pt x="6291" y="0"/>
                    <a:pt x="6308" y="17"/>
                    <a:pt x="6308" y="38"/>
                  </a:cubicBezTo>
                  <a:cubicBezTo>
                    <a:pt x="6308" y="59"/>
                    <a:pt x="6291" y="76"/>
                    <a:pt x="6270" y="76"/>
                  </a:cubicBezTo>
                  <a:lnTo>
                    <a:pt x="6242" y="76"/>
                  </a:lnTo>
                  <a:lnTo>
                    <a:pt x="6118" y="76"/>
                  </a:lnTo>
                  <a:cubicBezTo>
                    <a:pt x="6097" y="76"/>
                    <a:pt x="6080" y="59"/>
                    <a:pt x="6080" y="38"/>
                  </a:cubicBezTo>
                  <a:cubicBezTo>
                    <a:pt x="6080" y="17"/>
                    <a:pt x="6097" y="0"/>
                    <a:pt x="6118" y="0"/>
                  </a:cubicBezTo>
                  <a:close/>
                  <a:moveTo>
                    <a:pt x="6422" y="0"/>
                  </a:moveTo>
                  <a:lnTo>
                    <a:pt x="6458" y="0"/>
                  </a:lnTo>
                  <a:lnTo>
                    <a:pt x="6574" y="0"/>
                  </a:lnTo>
                  <a:cubicBezTo>
                    <a:pt x="6595" y="0"/>
                    <a:pt x="6612" y="17"/>
                    <a:pt x="6612" y="38"/>
                  </a:cubicBezTo>
                  <a:cubicBezTo>
                    <a:pt x="6612" y="59"/>
                    <a:pt x="6595" y="76"/>
                    <a:pt x="6574" y="76"/>
                  </a:cubicBezTo>
                  <a:lnTo>
                    <a:pt x="6458" y="76"/>
                  </a:lnTo>
                  <a:lnTo>
                    <a:pt x="6422" y="76"/>
                  </a:lnTo>
                  <a:cubicBezTo>
                    <a:pt x="6401" y="76"/>
                    <a:pt x="6384" y="59"/>
                    <a:pt x="6384" y="38"/>
                  </a:cubicBezTo>
                  <a:cubicBezTo>
                    <a:pt x="6384" y="17"/>
                    <a:pt x="6401" y="0"/>
                    <a:pt x="6422" y="0"/>
                  </a:cubicBezTo>
                  <a:close/>
                  <a:moveTo>
                    <a:pt x="6726" y="0"/>
                  </a:moveTo>
                  <a:lnTo>
                    <a:pt x="6878" y="0"/>
                  </a:lnTo>
                  <a:cubicBezTo>
                    <a:pt x="6899" y="0"/>
                    <a:pt x="6916" y="17"/>
                    <a:pt x="6916" y="38"/>
                  </a:cubicBezTo>
                  <a:cubicBezTo>
                    <a:pt x="6916" y="59"/>
                    <a:pt x="6899" y="76"/>
                    <a:pt x="6878" y="76"/>
                  </a:cubicBezTo>
                  <a:lnTo>
                    <a:pt x="6726" y="76"/>
                  </a:lnTo>
                  <a:cubicBezTo>
                    <a:pt x="6705" y="76"/>
                    <a:pt x="6688" y="59"/>
                    <a:pt x="6688" y="38"/>
                  </a:cubicBezTo>
                  <a:cubicBezTo>
                    <a:pt x="6688" y="17"/>
                    <a:pt x="6705" y="0"/>
                    <a:pt x="6726" y="0"/>
                  </a:cubicBezTo>
                  <a:close/>
                  <a:moveTo>
                    <a:pt x="7030" y="0"/>
                  </a:moveTo>
                  <a:lnTo>
                    <a:pt x="7098" y="0"/>
                  </a:lnTo>
                  <a:lnTo>
                    <a:pt x="7182" y="0"/>
                  </a:lnTo>
                  <a:cubicBezTo>
                    <a:pt x="7203" y="0"/>
                    <a:pt x="7220" y="17"/>
                    <a:pt x="7220" y="38"/>
                  </a:cubicBezTo>
                  <a:cubicBezTo>
                    <a:pt x="7220" y="59"/>
                    <a:pt x="7203" y="76"/>
                    <a:pt x="7182" y="76"/>
                  </a:cubicBezTo>
                  <a:lnTo>
                    <a:pt x="7098" y="76"/>
                  </a:lnTo>
                  <a:lnTo>
                    <a:pt x="7030" y="76"/>
                  </a:lnTo>
                  <a:cubicBezTo>
                    <a:pt x="7009" y="76"/>
                    <a:pt x="6992" y="59"/>
                    <a:pt x="6992" y="38"/>
                  </a:cubicBezTo>
                  <a:cubicBezTo>
                    <a:pt x="6992" y="17"/>
                    <a:pt x="7009" y="0"/>
                    <a:pt x="7030" y="0"/>
                  </a:cubicBezTo>
                  <a:close/>
                  <a:moveTo>
                    <a:pt x="7334" y="0"/>
                  </a:moveTo>
                  <a:lnTo>
                    <a:pt x="7486" y="0"/>
                  </a:lnTo>
                  <a:cubicBezTo>
                    <a:pt x="7507" y="0"/>
                    <a:pt x="7524" y="17"/>
                    <a:pt x="7524" y="38"/>
                  </a:cubicBezTo>
                  <a:cubicBezTo>
                    <a:pt x="7524" y="59"/>
                    <a:pt x="7507" y="76"/>
                    <a:pt x="7486" y="76"/>
                  </a:cubicBezTo>
                  <a:lnTo>
                    <a:pt x="7334" y="76"/>
                  </a:lnTo>
                  <a:cubicBezTo>
                    <a:pt x="7313" y="76"/>
                    <a:pt x="7296" y="59"/>
                    <a:pt x="7296" y="38"/>
                  </a:cubicBezTo>
                  <a:cubicBezTo>
                    <a:pt x="7296" y="17"/>
                    <a:pt x="7313" y="0"/>
                    <a:pt x="7334" y="0"/>
                  </a:cubicBezTo>
                  <a:close/>
                  <a:moveTo>
                    <a:pt x="7638" y="0"/>
                  </a:moveTo>
                  <a:lnTo>
                    <a:pt x="7742" y="0"/>
                  </a:lnTo>
                  <a:lnTo>
                    <a:pt x="7790" y="0"/>
                  </a:lnTo>
                  <a:cubicBezTo>
                    <a:pt x="7811" y="0"/>
                    <a:pt x="7828" y="17"/>
                    <a:pt x="7828" y="38"/>
                  </a:cubicBezTo>
                  <a:cubicBezTo>
                    <a:pt x="7828" y="59"/>
                    <a:pt x="7811" y="76"/>
                    <a:pt x="7790" y="76"/>
                  </a:cubicBezTo>
                  <a:lnTo>
                    <a:pt x="7742" y="76"/>
                  </a:lnTo>
                  <a:lnTo>
                    <a:pt x="7638" y="76"/>
                  </a:lnTo>
                  <a:cubicBezTo>
                    <a:pt x="7617" y="76"/>
                    <a:pt x="7600" y="59"/>
                    <a:pt x="7600" y="38"/>
                  </a:cubicBezTo>
                  <a:cubicBezTo>
                    <a:pt x="7600" y="17"/>
                    <a:pt x="7617" y="0"/>
                    <a:pt x="7638" y="0"/>
                  </a:cubicBezTo>
                  <a:close/>
                  <a:moveTo>
                    <a:pt x="7942" y="0"/>
                  </a:moveTo>
                  <a:lnTo>
                    <a:pt x="7954" y="0"/>
                  </a:lnTo>
                  <a:lnTo>
                    <a:pt x="8094" y="0"/>
                  </a:lnTo>
                  <a:cubicBezTo>
                    <a:pt x="8115" y="0"/>
                    <a:pt x="8132" y="17"/>
                    <a:pt x="8132" y="38"/>
                  </a:cubicBezTo>
                  <a:cubicBezTo>
                    <a:pt x="8132" y="59"/>
                    <a:pt x="8115" y="76"/>
                    <a:pt x="8094" y="76"/>
                  </a:cubicBezTo>
                  <a:lnTo>
                    <a:pt x="7954" y="76"/>
                  </a:lnTo>
                  <a:lnTo>
                    <a:pt x="7942" y="76"/>
                  </a:lnTo>
                  <a:cubicBezTo>
                    <a:pt x="7921" y="76"/>
                    <a:pt x="7904" y="59"/>
                    <a:pt x="7904" y="38"/>
                  </a:cubicBezTo>
                  <a:cubicBezTo>
                    <a:pt x="7904" y="17"/>
                    <a:pt x="7921" y="0"/>
                    <a:pt x="7942" y="0"/>
                  </a:cubicBezTo>
                  <a:close/>
                  <a:moveTo>
                    <a:pt x="8246" y="0"/>
                  </a:moveTo>
                  <a:lnTo>
                    <a:pt x="8382" y="0"/>
                  </a:lnTo>
                  <a:lnTo>
                    <a:pt x="8398" y="0"/>
                  </a:lnTo>
                  <a:cubicBezTo>
                    <a:pt x="8419" y="0"/>
                    <a:pt x="8436" y="17"/>
                    <a:pt x="8436" y="38"/>
                  </a:cubicBezTo>
                  <a:cubicBezTo>
                    <a:pt x="8436" y="59"/>
                    <a:pt x="8419" y="76"/>
                    <a:pt x="8398" y="76"/>
                  </a:cubicBezTo>
                  <a:lnTo>
                    <a:pt x="8382" y="76"/>
                  </a:lnTo>
                  <a:lnTo>
                    <a:pt x="8246" y="76"/>
                  </a:lnTo>
                  <a:cubicBezTo>
                    <a:pt x="8225" y="76"/>
                    <a:pt x="8208" y="59"/>
                    <a:pt x="8208" y="38"/>
                  </a:cubicBezTo>
                  <a:cubicBezTo>
                    <a:pt x="8208" y="17"/>
                    <a:pt x="8225" y="0"/>
                    <a:pt x="8246" y="0"/>
                  </a:cubicBezTo>
                  <a:close/>
                  <a:moveTo>
                    <a:pt x="8550" y="0"/>
                  </a:moveTo>
                  <a:lnTo>
                    <a:pt x="8598" y="0"/>
                  </a:lnTo>
                  <a:lnTo>
                    <a:pt x="8702" y="0"/>
                  </a:lnTo>
                  <a:cubicBezTo>
                    <a:pt x="8723" y="0"/>
                    <a:pt x="8740" y="17"/>
                    <a:pt x="8740" y="38"/>
                  </a:cubicBezTo>
                  <a:cubicBezTo>
                    <a:pt x="8740" y="59"/>
                    <a:pt x="8723" y="76"/>
                    <a:pt x="8702" y="76"/>
                  </a:cubicBezTo>
                  <a:lnTo>
                    <a:pt x="8598" y="76"/>
                  </a:lnTo>
                  <a:lnTo>
                    <a:pt x="8550" y="76"/>
                  </a:lnTo>
                  <a:cubicBezTo>
                    <a:pt x="8529" y="76"/>
                    <a:pt x="8512" y="59"/>
                    <a:pt x="8512" y="38"/>
                  </a:cubicBezTo>
                  <a:cubicBezTo>
                    <a:pt x="8512" y="17"/>
                    <a:pt x="8529" y="0"/>
                    <a:pt x="8550" y="0"/>
                  </a:cubicBezTo>
                  <a:close/>
                  <a:moveTo>
                    <a:pt x="8854" y="0"/>
                  </a:moveTo>
                  <a:lnTo>
                    <a:pt x="9006" y="0"/>
                  </a:lnTo>
                  <a:cubicBezTo>
                    <a:pt x="9027" y="0"/>
                    <a:pt x="9044" y="17"/>
                    <a:pt x="9044" y="38"/>
                  </a:cubicBezTo>
                  <a:cubicBezTo>
                    <a:pt x="9044" y="59"/>
                    <a:pt x="9027" y="76"/>
                    <a:pt x="9006" y="76"/>
                  </a:cubicBezTo>
                  <a:lnTo>
                    <a:pt x="8854" y="76"/>
                  </a:lnTo>
                  <a:cubicBezTo>
                    <a:pt x="8833" y="76"/>
                    <a:pt x="8816" y="59"/>
                    <a:pt x="8816" y="38"/>
                  </a:cubicBezTo>
                  <a:cubicBezTo>
                    <a:pt x="8816" y="17"/>
                    <a:pt x="8833" y="0"/>
                    <a:pt x="8854" y="0"/>
                  </a:cubicBezTo>
                  <a:close/>
                  <a:moveTo>
                    <a:pt x="9158" y="0"/>
                  </a:moveTo>
                  <a:lnTo>
                    <a:pt x="9238" y="0"/>
                  </a:lnTo>
                  <a:lnTo>
                    <a:pt x="9310" y="0"/>
                  </a:lnTo>
                  <a:cubicBezTo>
                    <a:pt x="9331" y="0"/>
                    <a:pt x="9348" y="17"/>
                    <a:pt x="9348" y="38"/>
                  </a:cubicBezTo>
                  <a:cubicBezTo>
                    <a:pt x="9348" y="59"/>
                    <a:pt x="9331" y="76"/>
                    <a:pt x="9310" y="76"/>
                  </a:cubicBezTo>
                  <a:lnTo>
                    <a:pt x="9238" y="76"/>
                  </a:lnTo>
                  <a:lnTo>
                    <a:pt x="9158" y="76"/>
                  </a:lnTo>
                  <a:cubicBezTo>
                    <a:pt x="9137" y="76"/>
                    <a:pt x="9120" y="59"/>
                    <a:pt x="9120" y="38"/>
                  </a:cubicBezTo>
                  <a:cubicBezTo>
                    <a:pt x="9120" y="17"/>
                    <a:pt x="9137" y="0"/>
                    <a:pt x="9158" y="0"/>
                  </a:cubicBezTo>
                  <a:close/>
                  <a:moveTo>
                    <a:pt x="9462" y="0"/>
                  </a:moveTo>
                  <a:lnTo>
                    <a:pt x="9614" y="0"/>
                  </a:lnTo>
                  <a:cubicBezTo>
                    <a:pt x="9635" y="0"/>
                    <a:pt x="9652" y="17"/>
                    <a:pt x="9652" y="38"/>
                  </a:cubicBezTo>
                  <a:cubicBezTo>
                    <a:pt x="9652" y="59"/>
                    <a:pt x="9635" y="76"/>
                    <a:pt x="9614" y="76"/>
                  </a:cubicBezTo>
                  <a:lnTo>
                    <a:pt x="9462" y="76"/>
                  </a:lnTo>
                  <a:cubicBezTo>
                    <a:pt x="9441" y="76"/>
                    <a:pt x="9424" y="59"/>
                    <a:pt x="9424" y="38"/>
                  </a:cubicBezTo>
                  <a:cubicBezTo>
                    <a:pt x="9424" y="17"/>
                    <a:pt x="9441" y="0"/>
                    <a:pt x="9462" y="0"/>
                  </a:cubicBezTo>
                  <a:close/>
                  <a:moveTo>
                    <a:pt x="9766" y="0"/>
                  </a:moveTo>
                  <a:lnTo>
                    <a:pt x="9878" y="0"/>
                  </a:lnTo>
                  <a:lnTo>
                    <a:pt x="9918" y="0"/>
                  </a:lnTo>
                  <a:cubicBezTo>
                    <a:pt x="9939" y="0"/>
                    <a:pt x="9956" y="17"/>
                    <a:pt x="9956" y="38"/>
                  </a:cubicBezTo>
                  <a:cubicBezTo>
                    <a:pt x="9956" y="59"/>
                    <a:pt x="9939" y="76"/>
                    <a:pt x="9918" y="76"/>
                  </a:cubicBezTo>
                  <a:lnTo>
                    <a:pt x="9878" y="76"/>
                  </a:lnTo>
                  <a:lnTo>
                    <a:pt x="9766" y="76"/>
                  </a:lnTo>
                  <a:cubicBezTo>
                    <a:pt x="9745" y="76"/>
                    <a:pt x="9728" y="59"/>
                    <a:pt x="9728" y="38"/>
                  </a:cubicBezTo>
                  <a:cubicBezTo>
                    <a:pt x="9728" y="17"/>
                    <a:pt x="9745" y="0"/>
                    <a:pt x="9766" y="0"/>
                  </a:cubicBezTo>
                  <a:close/>
                  <a:moveTo>
                    <a:pt x="10070" y="0"/>
                  </a:moveTo>
                  <a:lnTo>
                    <a:pt x="10094" y="0"/>
                  </a:lnTo>
                  <a:lnTo>
                    <a:pt x="10222" y="0"/>
                  </a:lnTo>
                  <a:cubicBezTo>
                    <a:pt x="10243" y="0"/>
                    <a:pt x="10260" y="17"/>
                    <a:pt x="10260" y="38"/>
                  </a:cubicBezTo>
                  <a:cubicBezTo>
                    <a:pt x="10260" y="59"/>
                    <a:pt x="10243" y="76"/>
                    <a:pt x="10222" y="76"/>
                  </a:cubicBezTo>
                  <a:lnTo>
                    <a:pt x="10094" y="76"/>
                  </a:lnTo>
                  <a:lnTo>
                    <a:pt x="10070" y="76"/>
                  </a:lnTo>
                  <a:cubicBezTo>
                    <a:pt x="10049" y="76"/>
                    <a:pt x="10032" y="59"/>
                    <a:pt x="10032" y="38"/>
                  </a:cubicBezTo>
                  <a:cubicBezTo>
                    <a:pt x="10032" y="17"/>
                    <a:pt x="10049" y="0"/>
                    <a:pt x="10070" y="0"/>
                  </a:cubicBezTo>
                  <a:close/>
                  <a:moveTo>
                    <a:pt x="10374" y="0"/>
                  </a:moveTo>
                  <a:lnTo>
                    <a:pt x="10522" y="0"/>
                  </a:lnTo>
                  <a:lnTo>
                    <a:pt x="10526" y="0"/>
                  </a:lnTo>
                  <a:cubicBezTo>
                    <a:pt x="10547" y="0"/>
                    <a:pt x="10564" y="17"/>
                    <a:pt x="10564" y="38"/>
                  </a:cubicBezTo>
                  <a:cubicBezTo>
                    <a:pt x="10564" y="59"/>
                    <a:pt x="10547" y="76"/>
                    <a:pt x="10526" y="76"/>
                  </a:cubicBezTo>
                  <a:lnTo>
                    <a:pt x="10522" y="76"/>
                  </a:lnTo>
                  <a:lnTo>
                    <a:pt x="10374" y="76"/>
                  </a:lnTo>
                  <a:cubicBezTo>
                    <a:pt x="10353" y="76"/>
                    <a:pt x="10336" y="59"/>
                    <a:pt x="10336" y="38"/>
                  </a:cubicBezTo>
                  <a:cubicBezTo>
                    <a:pt x="10336" y="17"/>
                    <a:pt x="10353" y="0"/>
                    <a:pt x="10374" y="0"/>
                  </a:cubicBezTo>
                  <a:close/>
                  <a:moveTo>
                    <a:pt x="10678" y="0"/>
                  </a:moveTo>
                  <a:lnTo>
                    <a:pt x="10734" y="0"/>
                  </a:lnTo>
                  <a:lnTo>
                    <a:pt x="10830" y="0"/>
                  </a:lnTo>
                  <a:cubicBezTo>
                    <a:pt x="10851" y="0"/>
                    <a:pt x="10868" y="17"/>
                    <a:pt x="10868" y="38"/>
                  </a:cubicBezTo>
                  <a:cubicBezTo>
                    <a:pt x="10868" y="59"/>
                    <a:pt x="10851" y="76"/>
                    <a:pt x="10830" y="76"/>
                  </a:cubicBezTo>
                  <a:lnTo>
                    <a:pt x="10734" y="76"/>
                  </a:lnTo>
                  <a:lnTo>
                    <a:pt x="10678" y="76"/>
                  </a:lnTo>
                  <a:cubicBezTo>
                    <a:pt x="10657" y="76"/>
                    <a:pt x="10640" y="59"/>
                    <a:pt x="10640" y="38"/>
                  </a:cubicBezTo>
                  <a:cubicBezTo>
                    <a:pt x="10640" y="17"/>
                    <a:pt x="10657" y="0"/>
                    <a:pt x="10678" y="0"/>
                  </a:cubicBezTo>
                  <a:close/>
                  <a:moveTo>
                    <a:pt x="10982" y="0"/>
                  </a:moveTo>
                  <a:lnTo>
                    <a:pt x="11134" y="0"/>
                  </a:lnTo>
                  <a:cubicBezTo>
                    <a:pt x="11155" y="0"/>
                    <a:pt x="11172" y="17"/>
                    <a:pt x="11172" y="38"/>
                  </a:cubicBezTo>
                  <a:cubicBezTo>
                    <a:pt x="11172" y="59"/>
                    <a:pt x="11155" y="76"/>
                    <a:pt x="11134" y="76"/>
                  </a:cubicBezTo>
                  <a:lnTo>
                    <a:pt x="10982" y="76"/>
                  </a:lnTo>
                  <a:cubicBezTo>
                    <a:pt x="10961" y="76"/>
                    <a:pt x="10944" y="59"/>
                    <a:pt x="10944" y="38"/>
                  </a:cubicBezTo>
                  <a:cubicBezTo>
                    <a:pt x="10944" y="17"/>
                    <a:pt x="10961" y="0"/>
                    <a:pt x="10982" y="0"/>
                  </a:cubicBezTo>
                  <a:close/>
                  <a:moveTo>
                    <a:pt x="11286" y="0"/>
                  </a:moveTo>
                  <a:lnTo>
                    <a:pt x="11378" y="0"/>
                  </a:lnTo>
                  <a:lnTo>
                    <a:pt x="11438" y="0"/>
                  </a:lnTo>
                  <a:cubicBezTo>
                    <a:pt x="11459" y="0"/>
                    <a:pt x="11476" y="17"/>
                    <a:pt x="11476" y="38"/>
                  </a:cubicBezTo>
                  <a:cubicBezTo>
                    <a:pt x="11476" y="59"/>
                    <a:pt x="11459" y="76"/>
                    <a:pt x="11438" y="76"/>
                  </a:cubicBezTo>
                  <a:lnTo>
                    <a:pt x="11378" y="76"/>
                  </a:lnTo>
                  <a:lnTo>
                    <a:pt x="11286" y="76"/>
                  </a:lnTo>
                  <a:cubicBezTo>
                    <a:pt x="11265" y="76"/>
                    <a:pt x="11248" y="59"/>
                    <a:pt x="11248" y="38"/>
                  </a:cubicBezTo>
                  <a:cubicBezTo>
                    <a:pt x="11248" y="17"/>
                    <a:pt x="11265" y="0"/>
                    <a:pt x="11286" y="0"/>
                  </a:cubicBezTo>
                  <a:close/>
                  <a:moveTo>
                    <a:pt x="11590" y="0"/>
                  </a:moveTo>
                  <a:lnTo>
                    <a:pt x="11742" y="0"/>
                  </a:lnTo>
                  <a:cubicBezTo>
                    <a:pt x="11763" y="0"/>
                    <a:pt x="11780" y="17"/>
                    <a:pt x="11780" y="38"/>
                  </a:cubicBezTo>
                  <a:cubicBezTo>
                    <a:pt x="11780" y="59"/>
                    <a:pt x="11763" y="76"/>
                    <a:pt x="11742" y="76"/>
                  </a:cubicBezTo>
                  <a:lnTo>
                    <a:pt x="11590" y="76"/>
                  </a:lnTo>
                  <a:cubicBezTo>
                    <a:pt x="11569" y="76"/>
                    <a:pt x="11552" y="59"/>
                    <a:pt x="11552" y="38"/>
                  </a:cubicBezTo>
                  <a:cubicBezTo>
                    <a:pt x="11552" y="17"/>
                    <a:pt x="11569" y="0"/>
                    <a:pt x="11590" y="0"/>
                  </a:cubicBezTo>
                  <a:close/>
                  <a:moveTo>
                    <a:pt x="11894" y="0"/>
                  </a:moveTo>
                  <a:lnTo>
                    <a:pt x="12018" y="0"/>
                  </a:lnTo>
                  <a:lnTo>
                    <a:pt x="12046" y="0"/>
                  </a:lnTo>
                  <a:cubicBezTo>
                    <a:pt x="12067" y="0"/>
                    <a:pt x="12084" y="17"/>
                    <a:pt x="12084" y="38"/>
                  </a:cubicBezTo>
                  <a:cubicBezTo>
                    <a:pt x="12084" y="59"/>
                    <a:pt x="12067" y="76"/>
                    <a:pt x="12046" y="76"/>
                  </a:cubicBezTo>
                  <a:lnTo>
                    <a:pt x="12018" y="76"/>
                  </a:lnTo>
                  <a:lnTo>
                    <a:pt x="11894" y="76"/>
                  </a:lnTo>
                  <a:cubicBezTo>
                    <a:pt x="11873" y="76"/>
                    <a:pt x="11856" y="59"/>
                    <a:pt x="11856" y="38"/>
                  </a:cubicBezTo>
                  <a:cubicBezTo>
                    <a:pt x="11856" y="17"/>
                    <a:pt x="11873" y="0"/>
                    <a:pt x="11894" y="0"/>
                  </a:cubicBezTo>
                  <a:close/>
                  <a:moveTo>
                    <a:pt x="12198" y="0"/>
                  </a:moveTo>
                  <a:lnTo>
                    <a:pt x="12234" y="0"/>
                  </a:lnTo>
                  <a:lnTo>
                    <a:pt x="12350" y="0"/>
                  </a:lnTo>
                  <a:cubicBezTo>
                    <a:pt x="12371" y="0"/>
                    <a:pt x="12388" y="17"/>
                    <a:pt x="12388" y="38"/>
                  </a:cubicBezTo>
                  <a:cubicBezTo>
                    <a:pt x="12388" y="59"/>
                    <a:pt x="12371" y="76"/>
                    <a:pt x="12350" y="76"/>
                  </a:cubicBezTo>
                  <a:lnTo>
                    <a:pt x="12234" y="76"/>
                  </a:lnTo>
                  <a:lnTo>
                    <a:pt x="12198" y="76"/>
                  </a:lnTo>
                  <a:cubicBezTo>
                    <a:pt x="12177" y="76"/>
                    <a:pt x="12160" y="59"/>
                    <a:pt x="12160" y="38"/>
                  </a:cubicBezTo>
                  <a:cubicBezTo>
                    <a:pt x="12160" y="17"/>
                    <a:pt x="12177" y="0"/>
                    <a:pt x="12198" y="0"/>
                  </a:cubicBezTo>
                  <a:close/>
                  <a:moveTo>
                    <a:pt x="12502" y="0"/>
                  </a:moveTo>
                  <a:lnTo>
                    <a:pt x="12654" y="0"/>
                  </a:lnTo>
                  <a:cubicBezTo>
                    <a:pt x="12675" y="0"/>
                    <a:pt x="12692" y="17"/>
                    <a:pt x="12692" y="38"/>
                  </a:cubicBezTo>
                  <a:cubicBezTo>
                    <a:pt x="12692" y="59"/>
                    <a:pt x="12675" y="76"/>
                    <a:pt x="12654" y="76"/>
                  </a:cubicBezTo>
                  <a:lnTo>
                    <a:pt x="12502" y="76"/>
                  </a:lnTo>
                  <a:cubicBezTo>
                    <a:pt x="12481" y="76"/>
                    <a:pt x="12464" y="59"/>
                    <a:pt x="12464" y="38"/>
                  </a:cubicBezTo>
                  <a:cubicBezTo>
                    <a:pt x="12464" y="17"/>
                    <a:pt x="12481" y="0"/>
                    <a:pt x="12502" y="0"/>
                  </a:cubicBezTo>
                  <a:close/>
                  <a:moveTo>
                    <a:pt x="12806" y="0"/>
                  </a:moveTo>
                  <a:lnTo>
                    <a:pt x="12874" y="0"/>
                  </a:lnTo>
                  <a:lnTo>
                    <a:pt x="12958" y="0"/>
                  </a:lnTo>
                  <a:cubicBezTo>
                    <a:pt x="12979" y="0"/>
                    <a:pt x="12996" y="17"/>
                    <a:pt x="12996" y="38"/>
                  </a:cubicBezTo>
                  <a:cubicBezTo>
                    <a:pt x="12996" y="59"/>
                    <a:pt x="12979" y="76"/>
                    <a:pt x="12958" y="76"/>
                  </a:cubicBezTo>
                  <a:lnTo>
                    <a:pt x="12874" y="76"/>
                  </a:lnTo>
                  <a:lnTo>
                    <a:pt x="12806" y="76"/>
                  </a:lnTo>
                  <a:cubicBezTo>
                    <a:pt x="12785" y="76"/>
                    <a:pt x="12768" y="59"/>
                    <a:pt x="12768" y="38"/>
                  </a:cubicBezTo>
                  <a:cubicBezTo>
                    <a:pt x="12768" y="17"/>
                    <a:pt x="12785" y="0"/>
                    <a:pt x="12806" y="0"/>
                  </a:cubicBezTo>
                  <a:close/>
                  <a:moveTo>
                    <a:pt x="13110" y="0"/>
                  </a:moveTo>
                  <a:lnTo>
                    <a:pt x="13262" y="0"/>
                  </a:lnTo>
                  <a:cubicBezTo>
                    <a:pt x="13283" y="0"/>
                    <a:pt x="13300" y="17"/>
                    <a:pt x="13300" y="38"/>
                  </a:cubicBezTo>
                  <a:cubicBezTo>
                    <a:pt x="13300" y="59"/>
                    <a:pt x="13283" y="76"/>
                    <a:pt x="13262" y="76"/>
                  </a:cubicBezTo>
                  <a:lnTo>
                    <a:pt x="13110" y="76"/>
                  </a:lnTo>
                  <a:cubicBezTo>
                    <a:pt x="13089" y="76"/>
                    <a:pt x="13072" y="59"/>
                    <a:pt x="13072" y="38"/>
                  </a:cubicBezTo>
                  <a:cubicBezTo>
                    <a:pt x="13072" y="17"/>
                    <a:pt x="13089" y="0"/>
                    <a:pt x="13110" y="0"/>
                  </a:cubicBezTo>
                  <a:close/>
                  <a:moveTo>
                    <a:pt x="13414" y="0"/>
                  </a:moveTo>
                  <a:lnTo>
                    <a:pt x="13518" y="0"/>
                  </a:lnTo>
                  <a:lnTo>
                    <a:pt x="13566" y="0"/>
                  </a:lnTo>
                  <a:cubicBezTo>
                    <a:pt x="13587" y="0"/>
                    <a:pt x="13604" y="17"/>
                    <a:pt x="13604" y="38"/>
                  </a:cubicBezTo>
                  <a:cubicBezTo>
                    <a:pt x="13604" y="59"/>
                    <a:pt x="13587" y="76"/>
                    <a:pt x="13566" y="76"/>
                  </a:cubicBezTo>
                  <a:lnTo>
                    <a:pt x="13518" y="76"/>
                  </a:lnTo>
                  <a:lnTo>
                    <a:pt x="13414" y="76"/>
                  </a:lnTo>
                  <a:cubicBezTo>
                    <a:pt x="13393" y="76"/>
                    <a:pt x="13376" y="59"/>
                    <a:pt x="13376" y="38"/>
                  </a:cubicBezTo>
                  <a:cubicBezTo>
                    <a:pt x="13376" y="17"/>
                    <a:pt x="13393" y="0"/>
                    <a:pt x="13414" y="0"/>
                  </a:cubicBezTo>
                  <a:close/>
                  <a:moveTo>
                    <a:pt x="13718" y="0"/>
                  </a:moveTo>
                  <a:lnTo>
                    <a:pt x="13730" y="0"/>
                  </a:lnTo>
                  <a:lnTo>
                    <a:pt x="13870" y="0"/>
                  </a:lnTo>
                  <a:cubicBezTo>
                    <a:pt x="13891" y="0"/>
                    <a:pt x="13908" y="17"/>
                    <a:pt x="13908" y="38"/>
                  </a:cubicBezTo>
                  <a:cubicBezTo>
                    <a:pt x="13908" y="59"/>
                    <a:pt x="13891" y="76"/>
                    <a:pt x="13870" y="76"/>
                  </a:cubicBezTo>
                  <a:lnTo>
                    <a:pt x="13730" y="76"/>
                  </a:lnTo>
                  <a:lnTo>
                    <a:pt x="13718" y="76"/>
                  </a:lnTo>
                  <a:cubicBezTo>
                    <a:pt x="13697" y="76"/>
                    <a:pt x="13680" y="59"/>
                    <a:pt x="13680" y="38"/>
                  </a:cubicBezTo>
                  <a:cubicBezTo>
                    <a:pt x="13680" y="17"/>
                    <a:pt x="13697" y="0"/>
                    <a:pt x="13718" y="0"/>
                  </a:cubicBezTo>
                  <a:close/>
                  <a:moveTo>
                    <a:pt x="14022" y="0"/>
                  </a:moveTo>
                  <a:lnTo>
                    <a:pt x="14158" y="0"/>
                  </a:lnTo>
                  <a:lnTo>
                    <a:pt x="14174" y="0"/>
                  </a:lnTo>
                  <a:cubicBezTo>
                    <a:pt x="14195" y="0"/>
                    <a:pt x="14212" y="17"/>
                    <a:pt x="14212" y="38"/>
                  </a:cubicBezTo>
                  <a:cubicBezTo>
                    <a:pt x="14212" y="59"/>
                    <a:pt x="14195" y="76"/>
                    <a:pt x="14174" y="76"/>
                  </a:cubicBezTo>
                  <a:lnTo>
                    <a:pt x="14158" y="76"/>
                  </a:lnTo>
                  <a:lnTo>
                    <a:pt x="14022" y="76"/>
                  </a:lnTo>
                  <a:cubicBezTo>
                    <a:pt x="14001" y="76"/>
                    <a:pt x="13984" y="59"/>
                    <a:pt x="13984" y="38"/>
                  </a:cubicBezTo>
                  <a:cubicBezTo>
                    <a:pt x="13984" y="17"/>
                    <a:pt x="14001" y="0"/>
                    <a:pt x="14022" y="0"/>
                  </a:cubicBezTo>
                  <a:close/>
                  <a:moveTo>
                    <a:pt x="14326" y="0"/>
                  </a:moveTo>
                  <a:lnTo>
                    <a:pt x="14374" y="0"/>
                  </a:lnTo>
                  <a:lnTo>
                    <a:pt x="14478" y="0"/>
                  </a:lnTo>
                  <a:cubicBezTo>
                    <a:pt x="14499" y="0"/>
                    <a:pt x="14516" y="17"/>
                    <a:pt x="14516" y="38"/>
                  </a:cubicBezTo>
                  <a:cubicBezTo>
                    <a:pt x="14516" y="59"/>
                    <a:pt x="14499" y="76"/>
                    <a:pt x="14478" y="76"/>
                  </a:cubicBezTo>
                  <a:lnTo>
                    <a:pt x="14374" y="76"/>
                  </a:lnTo>
                  <a:lnTo>
                    <a:pt x="14326" y="76"/>
                  </a:lnTo>
                  <a:cubicBezTo>
                    <a:pt x="14305" y="76"/>
                    <a:pt x="14288" y="59"/>
                    <a:pt x="14288" y="38"/>
                  </a:cubicBezTo>
                  <a:cubicBezTo>
                    <a:pt x="14288" y="17"/>
                    <a:pt x="14305" y="0"/>
                    <a:pt x="14326" y="0"/>
                  </a:cubicBezTo>
                  <a:close/>
                  <a:moveTo>
                    <a:pt x="14630" y="0"/>
                  </a:moveTo>
                  <a:lnTo>
                    <a:pt x="14782" y="0"/>
                  </a:lnTo>
                  <a:cubicBezTo>
                    <a:pt x="14803" y="0"/>
                    <a:pt x="14820" y="17"/>
                    <a:pt x="14820" y="38"/>
                  </a:cubicBezTo>
                  <a:cubicBezTo>
                    <a:pt x="14820" y="59"/>
                    <a:pt x="14803" y="76"/>
                    <a:pt x="14782" y="76"/>
                  </a:cubicBezTo>
                  <a:lnTo>
                    <a:pt x="14630" y="76"/>
                  </a:lnTo>
                  <a:cubicBezTo>
                    <a:pt x="14609" y="76"/>
                    <a:pt x="14592" y="59"/>
                    <a:pt x="14592" y="38"/>
                  </a:cubicBezTo>
                  <a:cubicBezTo>
                    <a:pt x="14592" y="17"/>
                    <a:pt x="14609" y="0"/>
                    <a:pt x="14630" y="0"/>
                  </a:cubicBezTo>
                  <a:close/>
                  <a:moveTo>
                    <a:pt x="14934" y="0"/>
                  </a:moveTo>
                  <a:lnTo>
                    <a:pt x="15014" y="0"/>
                  </a:lnTo>
                  <a:lnTo>
                    <a:pt x="15086" y="0"/>
                  </a:lnTo>
                  <a:cubicBezTo>
                    <a:pt x="15107" y="0"/>
                    <a:pt x="15124" y="17"/>
                    <a:pt x="15124" y="38"/>
                  </a:cubicBezTo>
                  <a:cubicBezTo>
                    <a:pt x="15124" y="59"/>
                    <a:pt x="15107" y="76"/>
                    <a:pt x="15086" y="76"/>
                  </a:cubicBezTo>
                  <a:lnTo>
                    <a:pt x="15014" y="76"/>
                  </a:lnTo>
                  <a:lnTo>
                    <a:pt x="14934" y="76"/>
                  </a:lnTo>
                  <a:cubicBezTo>
                    <a:pt x="14913" y="76"/>
                    <a:pt x="14896" y="59"/>
                    <a:pt x="14896" y="38"/>
                  </a:cubicBezTo>
                  <a:cubicBezTo>
                    <a:pt x="14896" y="17"/>
                    <a:pt x="14913" y="0"/>
                    <a:pt x="14934" y="0"/>
                  </a:cubicBezTo>
                  <a:close/>
                  <a:moveTo>
                    <a:pt x="15238" y="0"/>
                  </a:moveTo>
                  <a:lnTo>
                    <a:pt x="15390" y="0"/>
                  </a:lnTo>
                  <a:cubicBezTo>
                    <a:pt x="15411" y="0"/>
                    <a:pt x="15428" y="17"/>
                    <a:pt x="15428" y="38"/>
                  </a:cubicBezTo>
                  <a:cubicBezTo>
                    <a:pt x="15428" y="59"/>
                    <a:pt x="15411" y="76"/>
                    <a:pt x="15390" y="76"/>
                  </a:cubicBezTo>
                  <a:lnTo>
                    <a:pt x="15238" y="76"/>
                  </a:lnTo>
                  <a:cubicBezTo>
                    <a:pt x="15217" y="76"/>
                    <a:pt x="15200" y="59"/>
                    <a:pt x="15200" y="38"/>
                  </a:cubicBezTo>
                  <a:cubicBezTo>
                    <a:pt x="15200" y="17"/>
                    <a:pt x="15217" y="0"/>
                    <a:pt x="15238" y="0"/>
                  </a:cubicBezTo>
                  <a:close/>
                  <a:moveTo>
                    <a:pt x="15542" y="0"/>
                  </a:moveTo>
                  <a:lnTo>
                    <a:pt x="15658" y="0"/>
                  </a:lnTo>
                  <a:lnTo>
                    <a:pt x="15694" y="0"/>
                  </a:lnTo>
                  <a:cubicBezTo>
                    <a:pt x="15715" y="0"/>
                    <a:pt x="15732" y="17"/>
                    <a:pt x="15732" y="38"/>
                  </a:cubicBezTo>
                  <a:cubicBezTo>
                    <a:pt x="15732" y="59"/>
                    <a:pt x="15715" y="76"/>
                    <a:pt x="15694" y="76"/>
                  </a:cubicBezTo>
                  <a:lnTo>
                    <a:pt x="15658" y="76"/>
                  </a:lnTo>
                  <a:lnTo>
                    <a:pt x="15542" y="76"/>
                  </a:lnTo>
                  <a:cubicBezTo>
                    <a:pt x="15521" y="76"/>
                    <a:pt x="15504" y="59"/>
                    <a:pt x="15504" y="38"/>
                  </a:cubicBezTo>
                  <a:cubicBezTo>
                    <a:pt x="15504" y="17"/>
                    <a:pt x="15521" y="0"/>
                    <a:pt x="15542" y="0"/>
                  </a:cubicBezTo>
                  <a:close/>
                  <a:moveTo>
                    <a:pt x="15846" y="0"/>
                  </a:moveTo>
                  <a:lnTo>
                    <a:pt x="15870" y="0"/>
                  </a:lnTo>
                  <a:lnTo>
                    <a:pt x="15998" y="0"/>
                  </a:lnTo>
                  <a:cubicBezTo>
                    <a:pt x="16019" y="0"/>
                    <a:pt x="16036" y="17"/>
                    <a:pt x="16036" y="38"/>
                  </a:cubicBezTo>
                  <a:cubicBezTo>
                    <a:pt x="16036" y="59"/>
                    <a:pt x="16019" y="76"/>
                    <a:pt x="15998" y="76"/>
                  </a:cubicBezTo>
                  <a:lnTo>
                    <a:pt x="15870" y="76"/>
                  </a:lnTo>
                  <a:lnTo>
                    <a:pt x="15846" y="76"/>
                  </a:lnTo>
                  <a:cubicBezTo>
                    <a:pt x="15825" y="76"/>
                    <a:pt x="15808" y="59"/>
                    <a:pt x="15808" y="38"/>
                  </a:cubicBezTo>
                  <a:cubicBezTo>
                    <a:pt x="15808" y="17"/>
                    <a:pt x="15825" y="0"/>
                    <a:pt x="15846" y="0"/>
                  </a:cubicBezTo>
                  <a:close/>
                  <a:moveTo>
                    <a:pt x="16150" y="0"/>
                  </a:moveTo>
                  <a:lnTo>
                    <a:pt x="16298" y="0"/>
                  </a:lnTo>
                  <a:lnTo>
                    <a:pt x="16302" y="0"/>
                  </a:lnTo>
                  <a:cubicBezTo>
                    <a:pt x="16323" y="0"/>
                    <a:pt x="16340" y="17"/>
                    <a:pt x="16340" y="38"/>
                  </a:cubicBezTo>
                  <a:cubicBezTo>
                    <a:pt x="16340" y="59"/>
                    <a:pt x="16323" y="76"/>
                    <a:pt x="16302" y="76"/>
                  </a:cubicBezTo>
                  <a:lnTo>
                    <a:pt x="16298" y="76"/>
                  </a:lnTo>
                  <a:lnTo>
                    <a:pt x="16150" y="76"/>
                  </a:lnTo>
                  <a:cubicBezTo>
                    <a:pt x="16129" y="76"/>
                    <a:pt x="16112" y="59"/>
                    <a:pt x="16112" y="38"/>
                  </a:cubicBezTo>
                  <a:cubicBezTo>
                    <a:pt x="16112" y="17"/>
                    <a:pt x="16129" y="0"/>
                    <a:pt x="16150" y="0"/>
                  </a:cubicBezTo>
                  <a:close/>
                  <a:moveTo>
                    <a:pt x="16454" y="0"/>
                  </a:moveTo>
                  <a:lnTo>
                    <a:pt x="16514" y="0"/>
                  </a:lnTo>
                  <a:lnTo>
                    <a:pt x="16606" y="0"/>
                  </a:lnTo>
                  <a:cubicBezTo>
                    <a:pt x="16627" y="0"/>
                    <a:pt x="16644" y="17"/>
                    <a:pt x="16644" y="38"/>
                  </a:cubicBezTo>
                  <a:cubicBezTo>
                    <a:pt x="16644" y="59"/>
                    <a:pt x="16627" y="76"/>
                    <a:pt x="16606" y="76"/>
                  </a:cubicBezTo>
                  <a:lnTo>
                    <a:pt x="16514" y="76"/>
                  </a:lnTo>
                  <a:lnTo>
                    <a:pt x="16454" y="76"/>
                  </a:lnTo>
                  <a:cubicBezTo>
                    <a:pt x="16433" y="76"/>
                    <a:pt x="16416" y="59"/>
                    <a:pt x="16416" y="38"/>
                  </a:cubicBezTo>
                  <a:cubicBezTo>
                    <a:pt x="16416" y="17"/>
                    <a:pt x="16433" y="0"/>
                    <a:pt x="16454" y="0"/>
                  </a:cubicBezTo>
                  <a:close/>
                  <a:moveTo>
                    <a:pt x="16758" y="0"/>
                  </a:moveTo>
                  <a:lnTo>
                    <a:pt x="16910" y="0"/>
                  </a:lnTo>
                  <a:cubicBezTo>
                    <a:pt x="16931" y="0"/>
                    <a:pt x="16948" y="17"/>
                    <a:pt x="16948" y="38"/>
                  </a:cubicBezTo>
                  <a:cubicBezTo>
                    <a:pt x="16948" y="59"/>
                    <a:pt x="16931" y="76"/>
                    <a:pt x="16910" y="76"/>
                  </a:cubicBezTo>
                  <a:lnTo>
                    <a:pt x="16758" y="76"/>
                  </a:lnTo>
                  <a:cubicBezTo>
                    <a:pt x="16737" y="76"/>
                    <a:pt x="16720" y="59"/>
                    <a:pt x="16720" y="38"/>
                  </a:cubicBezTo>
                  <a:cubicBezTo>
                    <a:pt x="16720" y="17"/>
                    <a:pt x="16737" y="0"/>
                    <a:pt x="16758" y="0"/>
                  </a:cubicBezTo>
                  <a:close/>
                  <a:moveTo>
                    <a:pt x="17062" y="0"/>
                  </a:moveTo>
                  <a:lnTo>
                    <a:pt x="17154" y="0"/>
                  </a:lnTo>
                  <a:lnTo>
                    <a:pt x="17214" y="0"/>
                  </a:lnTo>
                  <a:cubicBezTo>
                    <a:pt x="17235" y="0"/>
                    <a:pt x="17252" y="17"/>
                    <a:pt x="17252" y="38"/>
                  </a:cubicBezTo>
                  <a:cubicBezTo>
                    <a:pt x="17252" y="59"/>
                    <a:pt x="17235" y="76"/>
                    <a:pt x="17214" y="76"/>
                  </a:cubicBezTo>
                  <a:lnTo>
                    <a:pt x="17154" y="76"/>
                  </a:lnTo>
                  <a:lnTo>
                    <a:pt x="17062" y="76"/>
                  </a:lnTo>
                  <a:cubicBezTo>
                    <a:pt x="17041" y="76"/>
                    <a:pt x="17024" y="59"/>
                    <a:pt x="17024" y="38"/>
                  </a:cubicBezTo>
                  <a:cubicBezTo>
                    <a:pt x="17024" y="17"/>
                    <a:pt x="17041" y="0"/>
                    <a:pt x="17062" y="0"/>
                  </a:cubicBezTo>
                  <a:close/>
                  <a:moveTo>
                    <a:pt x="17366" y="0"/>
                  </a:moveTo>
                  <a:lnTo>
                    <a:pt x="17370" y="0"/>
                  </a:lnTo>
                  <a:lnTo>
                    <a:pt x="17518" y="0"/>
                  </a:lnTo>
                  <a:cubicBezTo>
                    <a:pt x="17539" y="0"/>
                    <a:pt x="17556" y="17"/>
                    <a:pt x="17556" y="38"/>
                  </a:cubicBezTo>
                  <a:cubicBezTo>
                    <a:pt x="17556" y="59"/>
                    <a:pt x="17539" y="76"/>
                    <a:pt x="17518" y="76"/>
                  </a:cubicBezTo>
                  <a:lnTo>
                    <a:pt x="17370" y="76"/>
                  </a:lnTo>
                  <a:lnTo>
                    <a:pt x="17366" y="76"/>
                  </a:lnTo>
                  <a:cubicBezTo>
                    <a:pt x="17345" y="76"/>
                    <a:pt x="17328" y="59"/>
                    <a:pt x="17328" y="38"/>
                  </a:cubicBezTo>
                  <a:cubicBezTo>
                    <a:pt x="17328" y="17"/>
                    <a:pt x="17345" y="0"/>
                    <a:pt x="17366" y="0"/>
                  </a:cubicBezTo>
                  <a:close/>
                  <a:moveTo>
                    <a:pt x="17670" y="0"/>
                  </a:moveTo>
                  <a:lnTo>
                    <a:pt x="17798" y="0"/>
                  </a:lnTo>
                  <a:lnTo>
                    <a:pt x="17822" y="0"/>
                  </a:lnTo>
                  <a:cubicBezTo>
                    <a:pt x="17843" y="0"/>
                    <a:pt x="17860" y="17"/>
                    <a:pt x="17860" y="38"/>
                  </a:cubicBezTo>
                  <a:cubicBezTo>
                    <a:pt x="17860" y="59"/>
                    <a:pt x="17843" y="76"/>
                    <a:pt x="17822" y="76"/>
                  </a:cubicBezTo>
                  <a:lnTo>
                    <a:pt x="17798" y="76"/>
                  </a:lnTo>
                  <a:lnTo>
                    <a:pt x="17670" y="76"/>
                  </a:lnTo>
                  <a:cubicBezTo>
                    <a:pt x="17649" y="76"/>
                    <a:pt x="17632" y="59"/>
                    <a:pt x="17632" y="38"/>
                  </a:cubicBezTo>
                  <a:cubicBezTo>
                    <a:pt x="17632" y="17"/>
                    <a:pt x="17649" y="0"/>
                    <a:pt x="17670" y="0"/>
                  </a:cubicBezTo>
                  <a:close/>
                  <a:moveTo>
                    <a:pt x="17974" y="0"/>
                  </a:moveTo>
                  <a:lnTo>
                    <a:pt x="18010" y="0"/>
                  </a:lnTo>
                  <a:lnTo>
                    <a:pt x="18126" y="0"/>
                  </a:lnTo>
                  <a:cubicBezTo>
                    <a:pt x="18147" y="0"/>
                    <a:pt x="18164" y="17"/>
                    <a:pt x="18164" y="38"/>
                  </a:cubicBezTo>
                  <a:cubicBezTo>
                    <a:pt x="18164" y="59"/>
                    <a:pt x="18147" y="76"/>
                    <a:pt x="18126" y="76"/>
                  </a:cubicBezTo>
                  <a:lnTo>
                    <a:pt x="18010" y="76"/>
                  </a:lnTo>
                  <a:lnTo>
                    <a:pt x="17974" y="76"/>
                  </a:lnTo>
                  <a:cubicBezTo>
                    <a:pt x="17953" y="76"/>
                    <a:pt x="17936" y="59"/>
                    <a:pt x="17936" y="38"/>
                  </a:cubicBezTo>
                  <a:cubicBezTo>
                    <a:pt x="17936" y="17"/>
                    <a:pt x="17953" y="0"/>
                    <a:pt x="17974" y="0"/>
                  </a:cubicBezTo>
                  <a:close/>
                  <a:moveTo>
                    <a:pt x="18278" y="0"/>
                  </a:moveTo>
                  <a:lnTo>
                    <a:pt x="18430" y="0"/>
                  </a:lnTo>
                  <a:cubicBezTo>
                    <a:pt x="18451" y="0"/>
                    <a:pt x="18468" y="17"/>
                    <a:pt x="18468" y="38"/>
                  </a:cubicBezTo>
                  <a:cubicBezTo>
                    <a:pt x="18468" y="59"/>
                    <a:pt x="18451" y="76"/>
                    <a:pt x="18430" y="76"/>
                  </a:cubicBezTo>
                  <a:lnTo>
                    <a:pt x="18278" y="76"/>
                  </a:lnTo>
                  <a:cubicBezTo>
                    <a:pt x="18257" y="76"/>
                    <a:pt x="18240" y="59"/>
                    <a:pt x="18240" y="38"/>
                  </a:cubicBezTo>
                  <a:cubicBezTo>
                    <a:pt x="18240" y="17"/>
                    <a:pt x="18257" y="0"/>
                    <a:pt x="18278" y="0"/>
                  </a:cubicBezTo>
                  <a:close/>
                  <a:moveTo>
                    <a:pt x="18582" y="0"/>
                  </a:moveTo>
                  <a:lnTo>
                    <a:pt x="18654" y="0"/>
                  </a:lnTo>
                  <a:lnTo>
                    <a:pt x="18734" y="0"/>
                  </a:lnTo>
                  <a:cubicBezTo>
                    <a:pt x="18755" y="0"/>
                    <a:pt x="18772" y="17"/>
                    <a:pt x="18772" y="38"/>
                  </a:cubicBezTo>
                  <a:cubicBezTo>
                    <a:pt x="18772" y="59"/>
                    <a:pt x="18755" y="76"/>
                    <a:pt x="18734" y="76"/>
                  </a:cubicBezTo>
                  <a:lnTo>
                    <a:pt x="18654" y="76"/>
                  </a:lnTo>
                  <a:lnTo>
                    <a:pt x="18582" y="76"/>
                  </a:lnTo>
                  <a:cubicBezTo>
                    <a:pt x="18561" y="76"/>
                    <a:pt x="18544" y="59"/>
                    <a:pt x="18544" y="38"/>
                  </a:cubicBezTo>
                  <a:cubicBezTo>
                    <a:pt x="18544" y="17"/>
                    <a:pt x="18561" y="0"/>
                    <a:pt x="18582" y="0"/>
                  </a:cubicBezTo>
                  <a:close/>
                  <a:moveTo>
                    <a:pt x="18886" y="0"/>
                  </a:moveTo>
                  <a:lnTo>
                    <a:pt x="19038" y="0"/>
                  </a:lnTo>
                  <a:cubicBezTo>
                    <a:pt x="19059" y="0"/>
                    <a:pt x="19076" y="17"/>
                    <a:pt x="19076" y="38"/>
                  </a:cubicBezTo>
                  <a:cubicBezTo>
                    <a:pt x="19076" y="59"/>
                    <a:pt x="19059" y="76"/>
                    <a:pt x="19038" y="76"/>
                  </a:cubicBezTo>
                  <a:lnTo>
                    <a:pt x="18886" y="76"/>
                  </a:lnTo>
                  <a:cubicBezTo>
                    <a:pt x="18865" y="76"/>
                    <a:pt x="18848" y="59"/>
                    <a:pt x="18848" y="38"/>
                  </a:cubicBezTo>
                  <a:cubicBezTo>
                    <a:pt x="18848" y="17"/>
                    <a:pt x="18865" y="0"/>
                    <a:pt x="18886" y="0"/>
                  </a:cubicBezTo>
                  <a:close/>
                  <a:moveTo>
                    <a:pt x="19190" y="0"/>
                  </a:moveTo>
                  <a:lnTo>
                    <a:pt x="19294" y="0"/>
                  </a:lnTo>
                  <a:lnTo>
                    <a:pt x="19342" y="0"/>
                  </a:lnTo>
                  <a:cubicBezTo>
                    <a:pt x="19363" y="0"/>
                    <a:pt x="19380" y="17"/>
                    <a:pt x="19380" y="38"/>
                  </a:cubicBezTo>
                  <a:cubicBezTo>
                    <a:pt x="19380" y="59"/>
                    <a:pt x="19363" y="76"/>
                    <a:pt x="19342" y="76"/>
                  </a:cubicBezTo>
                  <a:lnTo>
                    <a:pt x="19294" y="76"/>
                  </a:lnTo>
                  <a:lnTo>
                    <a:pt x="19190" y="76"/>
                  </a:lnTo>
                  <a:cubicBezTo>
                    <a:pt x="19169" y="76"/>
                    <a:pt x="19152" y="59"/>
                    <a:pt x="19152" y="38"/>
                  </a:cubicBezTo>
                  <a:cubicBezTo>
                    <a:pt x="19152" y="17"/>
                    <a:pt x="19169" y="0"/>
                    <a:pt x="19190" y="0"/>
                  </a:cubicBezTo>
                  <a:close/>
                  <a:moveTo>
                    <a:pt x="19494" y="0"/>
                  </a:moveTo>
                  <a:lnTo>
                    <a:pt x="19510" y="0"/>
                  </a:lnTo>
                  <a:lnTo>
                    <a:pt x="19646" y="0"/>
                  </a:lnTo>
                  <a:cubicBezTo>
                    <a:pt x="19667" y="0"/>
                    <a:pt x="19684" y="17"/>
                    <a:pt x="19684" y="38"/>
                  </a:cubicBezTo>
                  <a:cubicBezTo>
                    <a:pt x="19684" y="59"/>
                    <a:pt x="19667" y="76"/>
                    <a:pt x="19646" y="76"/>
                  </a:cubicBezTo>
                  <a:lnTo>
                    <a:pt x="19510" y="76"/>
                  </a:lnTo>
                  <a:lnTo>
                    <a:pt x="19494" y="76"/>
                  </a:lnTo>
                  <a:cubicBezTo>
                    <a:pt x="19473" y="76"/>
                    <a:pt x="19456" y="59"/>
                    <a:pt x="19456" y="38"/>
                  </a:cubicBezTo>
                  <a:cubicBezTo>
                    <a:pt x="19456" y="17"/>
                    <a:pt x="19473" y="0"/>
                    <a:pt x="19494" y="0"/>
                  </a:cubicBezTo>
                  <a:close/>
                  <a:moveTo>
                    <a:pt x="19798" y="0"/>
                  </a:moveTo>
                  <a:lnTo>
                    <a:pt x="19938" y="0"/>
                  </a:lnTo>
                  <a:lnTo>
                    <a:pt x="19950" y="0"/>
                  </a:lnTo>
                  <a:cubicBezTo>
                    <a:pt x="19971" y="0"/>
                    <a:pt x="19988" y="17"/>
                    <a:pt x="19988" y="38"/>
                  </a:cubicBezTo>
                  <a:cubicBezTo>
                    <a:pt x="19988" y="59"/>
                    <a:pt x="19971" y="76"/>
                    <a:pt x="19950" y="76"/>
                  </a:cubicBezTo>
                  <a:lnTo>
                    <a:pt x="19938" y="76"/>
                  </a:lnTo>
                  <a:lnTo>
                    <a:pt x="19798" y="76"/>
                  </a:lnTo>
                  <a:cubicBezTo>
                    <a:pt x="19777" y="76"/>
                    <a:pt x="19760" y="59"/>
                    <a:pt x="19760" y="38"/>
                  </a:cubicBezTo>
                  <a:cubicBezTo>
                    <a:pt x="19760" y="17"/>
                    <a:pt x="19777" y="0"/>
                    <a:pt x="19798" y="0"/>
                  </a:cubicBezTo>
                  <a:close/>
                  <a:moveTo>
                    <a:pt x="20102" y="0"/>
                  </a:moveTo>
                  <a:lnTo>
                    <a:pt x="20150" y="0"/>
                  </a:lnTo>
                  <a:lnTo>
                    <a:pt x="20254" y="0"/>
                  </a:lnTo>
                  <a:cubicBezTo>
                    <a:pt x="20275" y="0"/>
                    <a:pt x="20292" y="17"/>
                    <a:pt x="20292" y="38"/>
                  </a:cubicBezTo>
                  <a:cubicBezTo>
                    <a:pt x="20292" y="59"/>
                    <a:pt x="20275" y="76"/>
                    <a:pt x="20254" y="76"/>
                  </a:cubicBezTo>
                  <a:lnTo>
                    <a:pt x="20150" y="76"/>
                  </a:lnTo>
                  <a:lnTo>
                    <a:pt x="20102" y="76"/>
                  </a:lnTo>
                  <a:cubicBezTo>
                    <a:pt x="20081" y="76"/>
                    <a:pt x="20064" y="59"/>
                    <a:pt x="20064" y="38"/>
                  </a:cubicBezTo>
                  <a:cubicBezTo>
                    <a:pt x="20064" y="17"/>
                    <a:pt x="20081" y="0"/>
                    <a:pt x="20102" y="0"/>
                  </a:cubicBezTo>
                  <a:close/>
                  <a:moveTo>
                    <a:pt x="20406" y="0"/>
                  </a:moveTo>
                  <a:lnTo>
                    <a:pt x="20558" y="0"/>
                  </a:lnTo>
                  <a:cubicBezTo>
                    <a:pt x="20579" y="0"/>
                    <a:pt x="20596" y="17"/>
                    <a:pt x="20596" y="38"/>
                  </a:cubicBezTo>
                  <a:cubicBezTo>
                    <a:pt x="20596" y="59"/>
                    <a:pt x="20579" y="76"/>
                    <a:pt x="20558" y="76"/>
                  </a:cubicBezTo>
                  <a:lnTo>
                    <a:pt x="20406" y="76"/>
                  </a:lnTo>
                  <a:cubicBezTo>
                    <a:pt x="20385" y="76"/>
                    <a:pt x="20368" y="59"/>
                    <a:pt x="20368" y="38"/>
                  </a:cubicBezTo>
                  <a:cubicBezTo>
                    <a:pt x="20368" y="17"/>
                    <a:pt x="20385" y="0"/>
                    <a:pt x="20406" y="0"/>
                  </a:cubicBezTo>
                  <a:close/>
                  <a:moveTo>
                    <a:pt x="20710" y="0"/>
                  </a:moveTo>
                  <a:lnTo>
                    <a:pt x="20794" y="0"/>
                  </a:lnTo>
                  <a:lnTo>
                    <a:pt x="20862" y="0"/>
                  </a:lnTo>
                  <a:cubicBezTo>
                    <a:pt x="20883" y="0"/>
                    <a:pt x="20900" y="17"/>
                    <a:pt x="20900" y="38"/>
                  </a:cubicBezTo>
                  <a:cubicBezTo>
                    <a:pt x="20900" y="59"/>
                    <a:pt x="20883" y="76"/>
                    <a:pt x="20862" y="76"/>
                  </a:cubicBezTo>
                  <a:lnTo>
                    <a:pt x="20794" y="76"/>
                  </a:lnTo>
                  <a:lnTo>
                    <a:pt x="20710" y="76"/>
                  </a:lnTo>
                  <a:cubicBezTo>
                    <a:pt x="20689" y="76"/>
                    <a:pt x="20672" y="59"/>
                    <a:pt x="20672" y="38"/>
                  </a:cubicBezTo>
                  <a:cubicBezTo>
                    <a:pt x="20672" y="17"/>
                    <a:pt x="20689" y="0"/>
                    <a:pt x="20710" y="0"/>
                  </a:cubicBezTo>
                  <a:close/>
                  <a:moveTo>
                    <a:pt x="21014" y="0"/>
                  </a:moveTo>
                  <a:lnTo>
                    <a:pt x="21166" y="0"/>
                  </a:lnTo>
                  <a:cubicBezTo>
                    <a:pt x="21187" y="0"/>
                    <a:pt x="21204" y="17"/>
                    <a:pt x="21204" y="38"/>
                  </a:cubicBezTo>
                  <a:cubicBezTo>
                    <a:pt x="21204" y="59"/>
                    <a:pt x="21187" y="76"/>
                    <a:pt x="21166" y="76"/>
                  </a:cubicBezTo>
                  <a:lnTo>
                    <a:pt x="21014" y="76"/>
                  </a:lnTo>
                  <a:cubicBezTo>
                    <a:pt x="20993" y="76"/>
                    <a:pt x="20976" y="59"/>
                    <a:pt x="20976" y="38"/>
                  </a:cubicBezTo>
                  <a:cubicBezTo>
                    <a:pt x="20976" y="17"/>
                    <a:pt x="20993" y="0"/>
                    <a:pt x="21014" y="0"/>
                  </a:cubicBezTo>
                  <a:close/>
                  <a:moveTo>
                    <a:pt x="21318" y="0"/>
                  </a:moveTo>
                  <a:lnTo>
                    <a:pt x="21434" y="0"/>
                  </a:lnTo>
                  <a:lnTo>
                    <a:pt x="21470" y="0"/>
                  </a:lnTo>
                  <a:cubicBezTo>
                    <a:pt x="21491" y="0"/>
                    <a:pt x="21508" y="17"/>
                    <a:pt x="21508" y="38"/>
                  </a:cubicBezTo>
                  <a:cubicBezTo>
                    <a:pt x="21508" y="59"/>
                    <a:pt x="21491" y="76"/>
                    <a:pt x="21470" y="76"/>
                  </a:cubicBezTo>
                  <a:lnTo>
                    <a:pt x="21434" y="76"/>
                  </a:lnTo>
                  <a:lnTo>
                    <a:pt x="21318" y="76"/>
                  </a:lnTo>
                  <a:cubicBezTo>
                    <a:pt x="21297" y="76"/>
                    <a:pt x="21280" y="59"/>
                    <a:pt x="21280" y="38"/>
                  </a:cubicBezTo>
                  <a:cubicBezTo>
                    <a:pt x="21280" y="17"/>
                    <a:pt x="21297" y="0"/>
                    <a:pt x="21318" y="0"/>
                  </a:cubicBezTo>
                  <a:close/>
                  <a:moveTo>
                    <a:pt x="21622" y="0"/>
                  </a:moveTo>
                  <a:lnTo>
                    <a:pt x="21650" y="0"/>
                  </a:lnTo>
                  <a:lnTo>
                    <a:pt x="21774" y="0"/>
                  </a:lnTo>
                  <a:cubicBezTo>
                    <a:pt x="21795" y="0"/>
                    <a:pt x="21812" y="17"/>
                    <a:pt x="21812" y="38"/>
                  </a:cubicBezTo>
                  <a:cubicBezTo>
                    <a:pt x="21812" y="59"/>
                    <a:pt x="21795" y="76"/>
                    <a:pt x="21774" y="76"/>
                  </a:cubicBezTo>
                  <a:lnTo>
                    <a:pt x="21650" y="76"/>
                  </a:lnTo>
                  <a:lnTo>
                    <a:pt x="21622" y="76"/>
                  </a:lnTo>
                  <a:cubicBezTo>
                    <a:pt x="21601" y="76"/>
                    <a:pt x="21584" y="59"/>
                    <a:pt x="21584" y="38"/>
                  </a:cubicBezTo>
                  <a:cubicBezTo>
                    <a:pt x="21584" y="17"/>
                    <a:pt x="21601" y="0"/>
                    <a:pt x="21622" y="0"/>
                  </a:cubicBezTo>
                  <a:close/>
                  <a:moveTo>
                    <a:pt x="21926" y="0"/>
                  </a:moveTo>
                  <a:lnTo>
                    <a:pt x="22078" y="0"/>
                  </a:lnTo>
                  <a:lnTo>
                    <a:pt x="22078" y="0"/>
                  </a:lnTo>
                  <a:cubicBezTo>
                    <a:pt x="22099" y="0"/>
                    <a:pt x="22116" y="17"/>
                    <a:pt x="22116" y="38"/>
                  </a:cubicBezTo>
                  <a:cubicBezTo>
                    <a:pt x="22116" y="59"/>
                    <a:pt x="22099" y="76"/>
                    <a:pt x="22078" y="76"/>
                  </a:cubicBezTo>
                  <a:lnTo>
                    <a:pt x="22078" y="76"/>
                  </a:lnTo>
                  <a:lnTo>
                    <a:pt x="21926" y="76"/>
                  </a:lnTo>
                  <a:cubicBezTo>
                    <a:pt x="21905" y="76"/>
                    <a:pt x="21888" y="59"/>
                    <a:pt x="21888" y="38"/>
                  </a:cubicBezTo>
                  <a:cubicBezTo>
                    <a:pt x="21888" y="17"/>
                    <a:pt x="21905" y="0"/>
                    <a:pt x="21926" y="0"/>
                  </a:cubicBezTo>
                  <a:close/>
                  <a:moveTo>
                    <a:pt x="22230" y="0"/>
                  </a:moveTo>
                  <a:lnTo>
                    <a:pt x="22290" y="0"/>
                  </a:lnTo>
                  <a:lnTo>
                    <a:pt x="22382" y="0"/>
                  </a:lnTo>
                  <a:cubicBezTo>
                    <a:pt x="22403" y="0"/>
                    <a:pt x="22420" y="17"/>
                    <a:pt x="22420" y="38"/>
                  </a:cubicBezTo>
                  <a:cubicBezTo>
                    <a:pt x="22420" y="59"/>
                    <a:pt x="22403" y="76"/>
                    <a:pt x="22382" y="76"/>
                  </a:cubicBezTo>
                  <a:lnTo>
                    <a:pt x="22290" y="76"/>
                  </a:lnTo>
                  <a:lnTo>
                    <a:pt x="22230" y="76"/>
                  </a:lnTo>
                  <a:cubicBezTo>
                    <a:pt x="22209" y="76"/>
                    <a:pt x="22192" y="59"/>
                    <a:pt x="22192" y="38"/>
                  </a:cubicBezTo>
                  <a:cubicBezTo>
                    <a:pt x="22192" y="17"/>
                    <a:pt x="22209" y="0"/>
                    <a:pt x="22230" y="0"/>
                  </a:cubicBezTo>
                  <a:close/>
                </a:path>
              </a:pathLst>
            </a:custGeom>
            <a:solidFill>
              <a:srgbClr val="002060"/>
            </a:solidFill>
            <a:ln w="0" cap="flat">
              <a:solidFill>
                <a:srgbClr val="00206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1" name="Freeform 19"/>
            <p:cNvSpPr>
              <a:spLocks noEditPoints="1"/>
            </p:cNvSpPr>
            <p:nvPr/>
          </p:nvSpPr>
          <p:spPr bwMode="auto">
            <a:xfrm>
              <a:off x="2297" y="1469"/>
              <a:ext cx="3314" cy="662"/>
            </a:xfrm>
            <a:custGeom>
              <a:avLst/>
              <a:gdLst>
                <a:gd name="T0" fmla="*/ 505 w 22461"/>
                <a:gd name="T1" fmla="*/ 701 h 4168"/>
                <a:gd name="T2" fmla="*/ 931 w 22461"/>
                <a:gd name="T3" fmla="*/ 669 h 4168"/>
                <a:gd name="T4" fmla="*/ 1092 w 22461"/>
                <a:gd name="T5" fmla="*/ 1202 h 4168"/>
                <a:gd name="T6" fmla="*/ 1454 w 22461"/>
                <a:gd name="T7" fmla="*/ 2241 h 4168"/>
                <a:gd name="T8" fmla="*/ 1624 w 22461"/>
                <a:gd name="T9" fmla="*/ 2581 h 4168"/>
                <a:gd name="T10" fmla="*/ 2148 w 22461"/>
                <a:gd name="T11" fmla="*/ 3551 h 4168"/>
                <a:gd name="T12" fmla="*/ 2282 w 22461"/>
                <a:gd name="T13" fmla="*/ 3412 h 4168"/>
                <a:gd name="T14" fmla="*/ 2553 w 22461"/>
                <a:gd name="T15" fmla="*/ 2867 h 4168"/>
                <a:gd name="T16" fmla="*/ 2949 w 22461"/>
                <a:gd name="T17" fmla="*/ 1940 h 4168"/>
                <a:gd name="T18" fmla="*/ 3333 w 22461"/>
                <a:gd name="T19" fmla="*/ 1842 h 4168"/>
                <a:gd name="T20" fmla="*/ 3867 w 22461"/>
                <a:gd name="T21" fmla="*/ 1304 h 4168"/>
                <a:gd name="T22" fmla="*/ 4298 w 22461"/>
                <a:gd name="T23" fmla="*/ 873 h 4168"/>
                <a:gd name="T24" fmla="*/ 4639 w 22461"/>
                <a:gd name="T25" fmla="*/ 810 h 4168"/>
                <a:gd name="T26" fmla="*/ 4989 w 22461"/>
                <a:gd name="T27" fmla="*/ 1304 h 4168"/>
                <a:gd name="T28" fmla="*/ 5338 w 22461"/>
                <a:gd name="T29" fmla="*/ 1787 h 4168"/>
                <a:gd name="T30" fmla="*/ 5571 w 22461"/>
                <a:gd name="T31" fmla="*/ 2427 h 4168"/>
                <a:gd name="T32" fmla="*/ 6067 w 22461"/>
                <a:gd name="T33" fmla="*/ 3253 h 4168"/>
                <a:gd name="T34" fmla="*/ 6225 w 22461"/>
                <a:gd name="T35" fmla="*/ 3735 h 4168"/>
                <a:gd name="T36" fmla="*/ 7094 w 22461"/>
                <a:gd name="T37" fmla="*/ 3926 h 4168"/>
                <a:gd name="T38" fmla="*/ 7351 w 22461"/>
                <a:gd name="T39" fmla="*/ 3503 h 4168"/>
                <a:gd name="T40" fmla="*/ 7471 w 22461"/>
                <a:gd name="T41" fmla="*/ 2509 h 4168"/>
                <a:gd name="T42" fmla="*/ 7773 w 22461"/>
                <a:gd name="T43" fmla="*/ 2005 h 4168"/>
                <a:gd name="T44" fmla="*/ 8317 w 22461"/>
                <a:gd name="T45" fmla="*/ 1762 h 4168"/>
                <a:gd name="T46" fmla="*/ 8587 w 22461"/>
                <a:gd name="T47" fmla="*/ 1490 h 4168"/>
                <a:gd name="T48" fmla="*/ 8996 w 22461"/>
                <a:gd name="T49" fmla="*/ 669 h 4168"/>
                <a:gd name="T50" fmla="*/ 9261 w 22461"/>
                <a:gd name="T51" fmla="*/ 381 h 4168"/>
                <a:gd name="T52" fmla="*/ 9736 w 22461"/>
                <a:gd name="T53" fmla="*/ 1164 h 4168"/>
                <a:gd name="T54" fmla="*/ 10005 w 22461"/>
                <a:gd name="T55" fmla="*/ 1879 h 4168"/>
                <a:gd name="T56" fmla="*/ 10479 w 22461"/>
                <a:gd name="T57" fmla="*/ 2662 h 4168"/>
                <a:gd name="T58" fmla="*/ 10613 w 22461"/>
                <a:gd name="T59" fmla="*/ 3104 h 4168"/>
                <a:gd name="T60" fmla="*/ 10884 w 22461"/>
                <a:gd name="T61" fmla="*/ 3649 h 4168"/>
                <a:gd name="T62" fmla="*/ 11345 w 22461"/>
                <a:gd name="T63" fmla="*/ 2829 h 4168"/>
                <a:gd name="T64" fmla="*/ 11495 w 22461"/>
                <a:gd name="T65" fmla="*/ 2219 h 4168"/>
                <a:gd name="T66" fmla="*/ 11944 w 22461"/>
                <a:gd name="T67" fmla="*/ 1940 h 4168"/>
                <a:gd name="T68" fmla="*/ 12271 w 22461"/>
                <a:gd name="T69" fmla="*/ 1563 h 4168"/>
                <a:gd name="T70" fmla="*/ 12765 w 22461"/>
                <a:gd name="T71" fmla="*/ 1361 h 4168"/>
                <a:gd name="T72" fmla="*/ 12874 w 22461"/>
                <a:gd name="T73" fmla="*/ 1804 h 4168"/>
                <a:gd name="T74" fmla="*/ 13138 w 22461"/>
                <a:gd name="T75" fmla="*/ 2838 h 4168"/>
                <a:gd name="T76" fmla="*/ 13453 w 22461"/>
                <a:gd name="T77" fmla="*/ 2462 h 4168"/>
                <a:gd name="T78" fmla="*/ 13575 w 22461"/>
                <a:gd name="T79" fmla="*/ 2033 h 4168"/>
                <a:gd name="T80" fmla="*/ 13983 w 22461"/>
                <a:gd name="T81" fmla="*/ 1011 h 4168"/>
                <a:gd name="T82" fmla="*/ 14189 w 22461"/>
                <a:gd name="T83" fmla="*/ 497 h 4168"/>
                <a:gd name="T84" fmla="*/ 14562 w 22461"/>
                <a:gd name="T85" fmla="*/ 497 h 4168"/>
                <a:gd name="T86" fmla="*/ 14885 w 22461"/>
                <a:gd name="T87" fmla="*/ 767 h 4168"/>
                <a:gd name="T88" fmla="*/ 15368 w 22461"/>
                <a:gd name="T89" fmla="*/ 1197 h 4168"/>
                <a:gd name="T90" fmla="*/ 15897 w 22461"/>
                <a:gd name="T91" fmla="*/ 1940 h 4168"/>
                <a:gd name="T92" fmla="*/ 16090 w 22461"/>
                <a:gd name="T93" fmla="*/ 2683 h 4168"/>
                <a:gd name="T94" fmla="*/ 16310 w 22461"/>
                <a:gd name="T95" fmla="*/ 2738 h 4168"/>
                <a:gd name="T96" fmla="*/ 16834 w 22461"/>
                <a:gd name="T97" fmla="*/ 1768 h 4168"/>
                <a:gd name="T98" fmla="*/ 17004 w 22461"/>
                <a:gd name="T99" fmla="*/ 1428 h 4168"/>
                <a:gd name="T100" fmla="*/ 17396 w 22461"/>
                <a:gd name="T101" fmla="*/ 934 h 4168"/>
                <a:gd name="T102" fmla="*/ 17702 w 22461"/>
                <a:gd name="T103" fmla="*/ 453 h 4168"/>
                <a:gd name="T104" fmla="*/ 18135 w 22461"/>
                <a:gd name="T105" fmla="*/ 76 h 4168"/>
                <a:gd name="T106" fmla="*/ 18519 w 22461"/>
                <a:gd name="T107" fmla="*/ 409 h 4168"/>
                <a:gd name="T108" fmla="*/ 19044 w 22461"/>
                <a:gd name="T109" fmla="*/ 1379 h 4168"/>
                <a:gd name="T110" fmla="*/ 19548 w 22461"/>
                <a:gd name="T111" fmla="*/ 1530 h 4168"/>
                <a:gd name="T112" fmla="*/ 19796 w 22461"/>
                <a:gd name="T113" fmla="*/ 2103 h 4168"/>
                <a:gd name="T114" fmla="*/ 19833 w 22461"/>
                <a:gd name="T115" fmla="*/ 2564 h 4168"/>
                <a:gd name="T116" fmla="*/ 20561 w 22461"/>
                <a:gd name="T117" fmla="*/ 2800 h 4168"/>
                <a:gd name="T118" fmla="*/ 21009 w 22461"/>
                <a:gd name="T119" fmla="*/ 2372 h 4168"/>
                <a:gd name="T120" fmla="*/ 21627 w 22461"/>
                <a:gd name="T121" fmla="*/ 2597 h 4168"/>
                <a:gd name="T122" fmla="*/ 21805 w 22461"/>
                <a:gd name="T123" fmla="*/ 2931 h 4168"/>
                <a:gd name="T124" fmla="*/ 22393 w 22461"/>
                <a:gd name="T125" fmla="*/ 3856 h 4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461" h="4168">
                  <a:moveTo>
                    <a:pt x="15" y="1088"/>
                  </a:moveTo>
                  <a:lnTo>
                    <a:pt x="122" y="980"/>
                  </a:lnTo>
                  <a:cubicBezTo>
                    <a:pt x="137" y="965"/>
                    <a:pt x="161" y="965"/>
                    <a:pt x="176" y="980"/>
                  </a:cubicBezTo>
                  <a:cubicBezTo>
                    <a:pt x="191" y="995"/>
                    <a:pt x="191" y="1019"/>
                    <a:pt x="176" y="1034"/>
                  </a:cubicBezTo>
                  <a:lnTo>
                    <a:pt x="68" y="1141"/>
                  </a:lnTo>
                  <a:cubicBezTo>
                    <a:pt x="53" y="1156"/>
                    <a:pt x="29" y="1156"/>
                    <a:pt x="15" y="1141"/>
                  </a:cubicBezTo>
                  <a:cubicBezTo>
                    <a:pt x="0" y="1126"/>
                    <a:pt x="0" y="1102"/>
                    <a:pt x="15" y="1088"/>
                  </a:cubicBezTo>
                  <a:close/>
                  <a:moveTo>
                    <a:pt x="230" y="873"/>
                  </a:moveTo>
                  <a:lnTo>
                    <a:pt x="337" y="765"/>
                  </a:lnTo>
                  <a:cubicBezTo>
                    <a:pt x="352" y="750"/>
                    <a:pt x="376" y="750"/>
                    <a:pt x="391" y="765"/>
                  </a:cubicBezTo>
                  <a:cubicBezTo>
                    <a:pt x="406" y="780"/>
                    <a:pt x="406" y="804"/>
                    <a:pt x="391" y="819"/>
                  </a:cubicBezTo>
                  <a:lnTo>
                    <a:pt x="283" y="926"/>
                  </a:lnTo>
                  <a:cubicBezTo>
                    <a:pt x="268" y="941"/>
                    <a:pt x="244" y="941"/>
                    <a:pt x="230" y="926"/>
                  </a:cubicBezTo>
                  <a:cubicBezTo>
                    <a:pt x="215" y="912"/>
                    <a:pt x="215" y="887"/>
                    <a:pt x="230" y="873"/>
                  </a:cubicBezTo>
                  <a:close/>
                  <a:moveTo>
                    <a:pt x="437" y="667"/>
                  </a:moveTo>
                  <a:lnTo>
                    <a:pt x="504" y="531"/>
                  </a:lnTo>
                  <a:cubicBezTo>
                    <a:pt x="513" y="512"/>
                    <a:pt x="536" y="504"/>
                    <a:pt x="554" y="513"/>
                  </a:cubicBezTo>
                  <a:cubicBezTo>
                    <a:pt x="573" y="523"/>
                    <a:pt x="581" y="545"/>
                    <a:pt x="572" y="564"/>
                  </a:cubicBezTo>
                  <a:lnTo>
                    <a:pt x="505" y="701"/>
                  </a:lnTo>
                  <a:cubicBezTo>
                    <a:pt x="496" y="720"/>
                    <a:pt x="473" y="727"/>
                    <a:pt x="454" y="718"/>
                  </a:cubicBezTo>
                  <a:cubicBezTo>
                    <a:pt x="435" y="709"/>
                    <a:pt x="427" y="686"/>
                    <a:pt x="437" y="667"/>
                  </a:cubicBezTo>
                  <a:close/>
                  <a:moveTo>
                    <a:pt x="570" y="394"/>
                  </a:moveTo>
                  <a:lnTo>
                    <a:pt x="637" y="258"/>
                  </a:lnTo>
                  <a:cubicBezTo>
                    <a:pt x="647" y="239"/>
                    <a:pt x="669" y="231"/>
                    <a:pt x="688" y="241"/>
                  </a:cubicBezTo>
                  <a:cubicBezTo>
                    <a:pt x="707" y="250"/>
                    <a:pt x="715" y="273"/>
                    <a:pt x="706" y="291"/>
                  </a:cubicBezTo>
                  <a:lnTo>
                    <a:pt x="706" y="291"/>
                  </a:lnTo>
                  <a:lnTo>
                    <a:pt x="639" y="428"/>
                  </a:lnTo>
                  <a:cubicBezTo>
                    <a:pt x="629" y="447"/>
                    <a:pt x="607" y="454"/>
                    <a:pt x="588" y="445"/>
                  </a:cubicBezTo>
                  <a:cubicBezTo>
                    <a:pt x="569" y="436"/>
                    <a:pt x="561" y="413"/>
                    <a:pt x="570" y="394"/>
                  </a:cubicBezTo>
                  <a:close/>
                  <a:moveTo>
                    <a:pt x="773" y="353"/>
                  </a:moveTo>
                  <a:lnTo>
                    <a:pt x="841" y="489"/>
                  </a:lnTo>
                  <a:cubicBezTo>
                    <a:pt x="851" y="508"/>
                    <a:pt x="843" y="531"/>
                    <a:pt x="824" y="540"/>
                  </a:cubicBezTo>
                  <a:cubicBezTo>
                    <a:pt x="806" y="550"/>
                    <a:pt x="783" y="542"/>
                    <a:pt x="773" y="523"/>
                  </a:cubicBezTo>
                  <a:lnTo>
                    <a:pt x="705" y="387"/>
                  </a:lnTo>
                  <a:cubicBezTo>
                    <a:pt x="696" y="369"/>
                    <a:pt x="704" y="346"/>
                    <a:pt x="722" y="336"/>
                  </a:cubicBezTo>
                  <a:cubicBezTo>
                    <a:pt x="741" y="327"/>
                    <a:pt x="764" y="335"/>
                    <a:pt x="773" y="353"/>
                  </a:cubicBezTo>
                  <a:close/>
                  <a:moveTo>
                    <a:pt x="909" y="625"/>
                  </a:moveTo>
                  <a:lnTo>
                    <a:pt x="931" y="669"/>
                  </a:lnTo>
                  <a:lnTo>
                    <a:pt x="977" y="761"/>
                  </a:lnTo>
                  <a:cubicBezTo>
                    <a:pt x="986" y="780"/>
                    <a:pt x="979" y="803"/>
                    <a:pt x="960" y="812"/>
                  </a:cubicBezTo>
                  <a:cubicBezTo>
                    <a:pt x="941" y="822"/>
                    <a:pt x="918" y="814"/>
                    <a:pt x="909" y="795"/>
                  </a:cubicBezTo>
                  <a:lnTo>
                    <a:pt x="863" y="703"/>
                  </a:lnTo>
                  <a:lnTo>
                    <a:pt x="841" y="659"/>
                  </a:lnTo>
                  <a:cubicBezTo>
                    <a:pt x="832" y="640"/>
                    <a:pt x="840" y="618"/>
                    <a:pt x="858" y="608"/>
                  </a:cubicBezTo>
                  <a:cubicBezTo>
                    <a:pt x="877" y="599"/>
                    <a:pt x="900" y="606"/>
                    <a:pt x="909" y="625"/>
                  </a:cubicBezTo>
                  <a:close/>
                  <a:moveTo>
                    <a:pt x="1044" y="898"/>
                  </a:moveTo>
                  <a:lnTo>
                    <a:pt x="1112" y="1034"/>
                  </a:lnTo>
                  <a:cubicBezTo>
                    <a:pt x="1121" y="1053"/>
                    <a:pt x="1114" y="1075"/>
                    <a:pt x="1095" y="1085"/>
                  </a:cubicBezTo>
                  <a:cubicBezTo>
                    <a:pt x="1076" y="1094"/>
                    <a:pt x="1053" y="1086"/>
                    <a:pt x="1044" y="1068"/>
                  </a:cubicBezTo>
                  <a:lnTo>
                    <a:pt x="976" y="931"/>
                  </a:lnTo>
                  <a:cubicBezTo>
                    <a:pt x="967" y="913"/>
                    <a:pt x="975" y="890"/>
                    <a:pt x="994" y="880"/>
                  </a:cubicBezTo>
                  <a:cubicBezTo>
                    <a:pt x="1012" y="871"/>
                    <a:pt x="1035" y="879"/>
                    <a:pt x="1044" y="898"/>
                  </a:cubicBezTo>
                  <a:close/>
                  <a:moveTo>
                    <a:pt x="1166" y="1184"/>
                  </a:moveTo>
                  <a:lnTo>
                    <a:pt x="1203" y="1331"/>
                  </a:lnTo>
                  <a:cubicBezTo>
                    <a:pt x="1208" y="1352"/>
                    <a:pt x="1196" y="1372"/>
                    <a:pt x="1175" y="1377"/>
                  </a:cubicBezTo>
                  <a:cubicBezTo>
                    <a:pt x="1155" y="1382"/>
                    <a:pt x="1134" y="1370"/>
                    <a:pt x="1129" y="1350"/>
                  </a:cubicBezTo>
                  <a:lnTo>
                    <a:pt x="1092" y="1202"/>
                  </a:lnTo>
                  <a:cubicBezTo>
                    <a:pt x="1087" y="1182"/>
                    <a:pt x="1100" y="1161"/>
                    <a:pt x="1120" y="1156"/>
                  </a:cubicBezTo>
                  <a:cubicBezTo>
                    <a:pt x="1140" y="1151"/>
                    <a:pt x="1161" y="1163"/>
                    <a:pt x="1166" y="1184"/>
                  </a:cubicBezTo>
                  <a:close/>
                  <a:moveTo>
                    <a:pt x="1240" y="1479"/>
                  </a:moveTo>
                  <a:lnTo>
                    <a:pt x="1277" y="1626"/>
                  </a:lnTo>
                  <a:cubicBezTo>
                    <a:pt x="1282" y="1646"/>
                    <a:pt x="1269" y="1667"/>
                    <a:pt x="1249" y="1672"/>
                  </a:cubicBezTo>
                  <a:cubicBezTo>
                    <a:pt x="1229" y="1677"/>
                    <a:pt x="1208" y="1665"/>
                    <a:pt x="1203" y="1645"/>
                  </a:cubicBezTo>
                  <a:lnTo>
                    <a:pt x="1166" y="1497"/>
                  </a:lnTo>
                  <a:cubicBezTo>
                    <a:pt x="1161" y="1477"/>
                    <a:pt x="1173" y="1456"/>
                    <a:pt x="1194" y="1451"/>
                  </a:cubicBezTo>
                  <a:cubicBezTo>
                    <a:pt x="1214" y="1446"/>
                    <a:pt x="1235" y="1458"/>
                    <a:pt x="1240" y="1479"/>
                  </a:cubicBezTo>
                  <a:close/>
                  <a:moveTo>
                    <a:pt x="1313" y="1774"/>
                  </a:moveTo>
                  <a:lnTo>
                    <a:pt x="1350" y="1921"/>
                  </a:lnTo>
                  <a:cubicBezTo>
                    <a:pt x="1355" y="1941"/>
                    <a:pt x="1343" y="1962"/>
                    <a:pt x="1323" y="1967"/>
                  </a:cubicBezTo>
                  <a:cubicBezTo>
                    <a:pt x="1302" y="1972"/>
                    <a:pt x="1282" y="1960"/>
                    <a:pt x="1277" y="1939"/>
                  </a:cubicBezTo>
                  <a:lnTo>
                    <a:pt x="1240" y="1792"/>
                  </a:lnTo>
                  <a:cubicBezTo>
                    <a:pt x="1235" y="1772"/>
                    <a:pt x="1247" y="1751"/>
                    <a:pt x="1267" y="1746"/>
                  </a:cubicBezTo>
                  <a:cubicBezTo>
                    <a:pt x="1288" y="1741"/>
                    <a:pt x="1308" y="1753"/>
                    <a:pt x="1313" y="1774"/>
                  </a:cubicBezTo>
                  <a:close/>
                  <a:moveTo>
                    <a:pt x="1405" y="2054"/>
                  </a:moveTo>
                  <a:lnTo>
                    <a:pt x="1472" y="2190"/>
                  </a:lnTo>
                  <a:cubicBezTo>
                    <a:pt x="1481" y="2209"/>
                    <a:pt x="1473" y="2232"/>
                    <a:pt x="1454" y="2241"/>
                  </a:cubicBezTo>
                  <a:cubicBezTo>
                    <a:pt x="1435" y="2250"/>
                    <a:pt x="1413" y="2242"/>
                    <a:pt x="1403" y="2223"/>
                  </a:cubicBezTo>
                  <a:lnTo>
                    <a:pt x="1336" y="2087"/>
                  </a:lnTo>
                  <a:cubicBezTo>
                    <a:pt x="1327" y="2068"/>
                    <a:pt x="1335" y="2045"/>
                    <a:pt x="1354" y="2036"/>
                  </a:cubicBezTo>
                  <a:cubicBezTo>
                    <a:pt x="1373" y="2027"/>
                    <a:pt x="1395" y="2035"/>
                    <a:pt x="1405" y="2054"/>
                  </a:cubicBezTo>
                  <a:close/>
                  <a:moveTo>
                    <a:pt x="1539" y="2326"/>
                  </a:moveTo>
                  <a:lnTo>
                    <a:pt x="1572" y="2394"/>
                  </a:lnTo>
                  <a:lnTo>
                    <a:pt x="1606" y="2462"/>
                  </a:lnTo>
                  <a:cubicBezTo>
                    <a:pt x="1616" y="2481"/>
                    <a:pt x="1608" y="2504"/>
                    <a:pt x="1589" y="2513"/>
                  </a:cubicBezTo>
                  <a:cubicBezTo>
                    <a:pt x="1571" y="2523"/>
                    <a:pt x="1548" y="2515"/>
                    <a:pt x="1538" y="2496"/>
                  </a:cubicBezTo>
                  <a:lnTo>
                    <a:pt x="1503" y="2427"/>
                  </a:lnTo>
                  <a:lnTo>
                    <a:pt x="1470" y="2360"/>
                  </a:lnTo>
                  <a:cubicBezTo>
                    <a:pt x="1461" y="2341"/>
                    <a:pt x="1469" y="2318"/>
                    <a:pt x="1488" y="2309"/>
                  </a:cubicBezTo>
                  <a:cubicBezTo>
                    <a:pt x="1507" y="2300"/>
                    <a:pt x="1529" y="2308"/>
                    <a:pt x="1539" y="2326"/>
                  </a:cubicBezTo>
                  <a:close/>
                  <a:moveTo>
                    <a:pt x="1675" y="2598"/>
                  </a:moveTo>
                  <a:lnTo>
                    <a:pt x="1743" y="2734"/>
                  </a:lnTo>
                  <a:cubicBezTo>
                    <a:pt x="1753" y="2752"/>
                    <a:pt x="1745" y="2775"/>
                    <a:pt x="1726" y="2785"/>
                  </a:cubicBezTo>
                  <a:cubicBezTo>
                    <a:pt x="1708" y="2794"/>
                    <a:pt x="1685" y="2787"/>
                    <a:pt x="1675" y="2768"/>
                  </a:cubicBezTo>
                  <a:lnTo>
                    <a:pt x="1607" y="2632"/>
                  </a:lnTo>
                  <a:cubicBezTo>
                    <a:pt x="1597" y="2613"/>
                    <a:pt x="1605" y="2591"/>
                    <a:pt x="1624" y="2581"/>
                  </a:cubicBezTo>
                  <a:cubicBezTo>
                    <a:pt x="1642" y="2572"/>
                    <a:pt x="1665" y="2579"/>
                    <a:pt x="1675" y="2598"/>
                  </a:cubicBezTo>
                  <a:close/>
                  <a:moveTo>
                    <a:pt x="1811" y="2870"/>
                  </a:moveTo>
                  <a:lnTo>
                    <a:pt x="1878" y="3006"/>
                  </a:lnTo>
                  <a:cubicBezTo>
                    <a:pt x="1887" y="3025"/>
                    <a:pt x="1880" y="3048"/>
                    <a:pt x="1861" y="3057"/>
                  </a:cubicBezTo>
                  <a:cubicBezTo>
                    <a:pt x="1842" y="3066"/>
                    <a:pt x="1819" y="3059"/>
                    <a:pt x="1810" y="3040"/>
                  </a:cubicBezTo>
                  <a:lnTo>
                    <a:pt x="1743" y="2903"/>
                  </a:lnTo>
                  <a:cubicBezTo>
                    <a:pt x="1734" y="2885"/>
                    <a:pt x="1742" y="2862"/>
                    <a:pt x="1760" y="2853"/>
                  </a:cubicBezTo>
                  <a:cubicBezTo>
                    <a:pt x="1779" y="2843"/>
                    <a:pt x="1802" y="2851"/>
                    <a:pt x="1811" y="2870"/>
                  </a:cubicBezTo>
                  <a:close/>
                  <a:moveTo>
                    <a:pt x="1945" y="3143"/>
                  </a:moveTo>
                  <a:lnTo>
                    <a:pt x="2000" y="3254"/>
                  </a:lnTo>
                  <a:lnTo>
                    <a:pt x="2012" y="3279"/>
                  </a:lnTo>
                  <a:cubicBezTo>
                    <a:pt x="2022" y="3298"/>
                    <a:pt x="2014" y="3321"/>
                    <a:pt x="1995" y="3330"/>
                  </a:cubicBezTo>
                  <a:cubicBezTo>
                    <a:pt x="1976" y="3339"/>
                    <a:pt x="1954" y="3332"/>
                    <a:pt x="1944" y="3313"/>
                  </a:cubicBezTo>
                  <a:lnTo>
                    <a:pt x="1931" y="3287"/>
                  </a:lnTo>
                  <a:lnTo>
                    <a:pt x="1877" y="3176"/>
                  </a:lnTo>
                  <a:cubicBezTo>
                    <a:pt x="1868" y="3157"/>
                    <a:pt x="1875" y="3135"/>
                    <a:pt x="1894" y="3125"/>
                  </a:cubicBezTo>
                  <a:cubicBezTo>
                    <a:pt x="1913" y="3116"/>
                    <a:pt x="1936" y="3124"/>
                    <a:pt x="1945" y="3143"/>
                  </a:cubicBezTo>
                  <a:close/>
                  <a:moveTo>
                    <a:pt x="2080" y="3415"/>
                  </a:moveTo>
                  <a:lnTo>
                    <a:pt x="2148" y="3551"/>
                  </a:lnTo>
                  <a:cubicBezTo>
                    <a:pt x="2158" y="3570"/>
                    <a:pt x="2150" y="3592"/>
                    <a:pt x="2131" y="3602"/>
                  </a:cubicBezTo>
                  <a:cubicBezTo>
                    <a:pt x="2112" y="3611"/>
                    <a:pt x="2090" y="3604"/>
                    <a:pt x="2080" y="3585"/>
                  </a:cubicBezTo>
                  <a:lnTo>
                    <a:pt x="2012" y="3449"/>
                  </a:lnTo>
                  <a:cubicBezTo>
                    <a:pt x="2003" y="3430"/>
                    <a:pt x="2010" y="3407"/>
                    <a:pt x="2029" y="3398"/>
                  </a:cubicBezTo>
                  <a:cubicBezTo>
                    <a:pt x="2048" y="3388"/>
                    <a:pt x="2071" y="3396"/>
                    <a:pt x="2080" y="3415"/>
                  </a:cubicBezTo>
                  <a:close/>
                  <a:moveTo>
                    <a:pt x="2148" y="3684"/>
                  </a:moveTo>
                  <a:lnTo>
                    <a:pt x="2215" y="3548"/>
                  </a:lnTo>
                  <a:cubicBezTo>
                    <a:pt x="2224" y="3529"/>
                    <a:pt x="2247" y="3521"/>
                    <a:pt x="2266" y="3531"/>
                  </a:cubicBezTo>
                  <a:cubicBezTo>
                    <a:pt x="2285" y="3540"/>
                    <a:pt x="2292" y="3563"/>
                    <a:pt x="2283" y="3581"/>
                  </a:cubicBezTo>
                  <a:lnTo>
                    <a:pt x="2216" y="3718"/>
                  </a:lnTo>
                  <a:cubicBezTo>
                    <a:pt x="2207" y="3737"/>
                    <a:pt x="2184" y="3745"/>
                    <a:pt x="2165" y="3735"/>
                  </a:cubicBezTo>
                  <a:cubicBezTo>
                    <a:pt x="2147" y="3726"/>
                    <a:pt x="2139" y="3703"/>
                    <a:pt x="2148" y="3684"/>
                  </a:cubicBezTo>
                  <a:close/>
                  <a:moveTo>
                    <a:pt x="2282" y="3412"/>
                  </a:moveTo>
                  <a:lnTo>
                    <a:pt x="2349" y="3275"/>
                  </a:lnTo>
                  <a:cubicBezTo>
                    <a:pt x="2358" y="3256"/>
                    <a:pt x="2381" y="3248"/>
                    <a:pt x="2400" y="3258"/>
                  </a:cubicBezTo>
                  <a:cubicBezTo>
                    <a:pt x="2419" y="3267"/>
                    <a:pt x="2426" y="3290"/>
                    <a:pt x="2417" y="3309"/>
                  </a:cubicBezTo>
                  <a:lnTo>
                    <a:pt x="2350" y="3445"/>
                  </a:lnTo>
                  <a:cubicBezTo>
                    <a:pt x="2341" y="3464"/>
                    <a:pt x="2318" y="3472"/>
                    <a:pt x="2299" y="3462"/>
                  </a:cubicBezTo>
                  <a:cubicBezTo>
                    <a:pt x="2280" y="3453"/>
                    <a:pt x="2273" y="3430"/>
                    <a:pt x="2282" y="3412"/>
                  </a:cubicBezTo>
                  <a:close/>
                  <a:moveTo>
                    <a:pt x="2417" y="3139"/>
                  </a:moveTo>
                  <a:lnTo>
                    <a:pt x="2485" y="3003"/>
                  </a:lnTo>
                  <a:cubicBezTo>
                    <a:pt x="2494" y="2984"/>
                    <a:pt x="2517" y="2976"/>
                    <a:pt x="2536" y="2986"/>
                  </a:cubicBezTo>
                  <a:cubicBezTo>
                    <a:pt x="2555" y="2995"/>
                    <a:pt x="2562" y="3018"/>
                    <a:pt x="2553" y="3037"/>
                  </a:cubicBezTo>
                  <a:lnTo>
                    <a:pt x="2485" y="3173"/>
                  </a:lnTo>
                  <a:cubicBezTo>
                    <a:pt x="2475" y="3192"/>
                    <a:pt x="2453" y="3199"/>
                    <a:pt x="2434" y="3190"/>
                  </a:cubicBezTo>
                  <a:cubicBezTo>
                    <a:pt x="2415" y="3180"/>
                    <a:pt x="2407" y="3158"/>
                    <a:pt x="2417" y="3139"/>
                  </a:cubicBezTo>
                  <a:close/>
                  <a:moveTo>
                    <a:pt x="2553" y="2867"/>
                  </a:moveTo>
                  <a:lnTo>
                    <a:pt x="2575" y="2821"/>
                  </a:lnTo>
                  <a:lnTo>
                    <a:pt x="2573" y="2829"/>
                  </a:lnTo>
                  <a:lnTo>
                    <a:pt x="2597" y="2731"/>
                  </a:lnTo>
                  <a:cubicBezTo>
                    <a:pt x="2602" y="2711"/>
                    <a:pt x="2622" y="2698"/>
                    <a:pt x="2643" y="2703"/>
                  </a:cubicBezTo>
                  <a:cubicBezTo>
                    <a:pt x="2663" y="2708"/>
                    <a:pt x="2676" y="2729"/>
                    <a:pt x="2671" y="2749"/>
                  </a:cubicBezTo>
                  <a:lnTo>
                    <a:pt x="2671" y="2749"/>
                  </a:lnTo>
                  <a:lnTo>
                    <a:pt x="2646" y="2848"/>
                  </a:lnTo>
                  <a:cubicBezTo>
                    <a:pt x="2646" y="2850"/>
                    <a:pt x="2645" y="2853"/>
                    <a:pt x="2643" y="2855"/>
                  </a:cubicBezTo>
                  <a:lnTo>
                    <a:pt x="2621" y="2901"/>
                  </a:lnTo>
                  <a:cubicBezTo>
                    <a:pt x="2611" y="2920"/>
                    <a:pt x="2589" y="2927"/>
                    <a:pt x="2570" y="2918"/>
                  </a:cubicBezTo>
                  <a:cubicBezTo>
                    <a:pt x="2551" y="2908"/>
                    <a:pt x="2543" y="2886"/>
                    <a:pt x="2553" y="2867"/>
                  </a:cubicBezTo>
                  <a:close/>
                  <a:moveTo>
                    <a:pt x="2633" y="2583"/>
                  </a:moveTo>
                  <a:lnTo>
                    <a:pt x="2670" y="2436"/>
                  </a:lnTo>
                  <a:lnTo>
                    <a:pt x="2670" y="2436"/>
                  </a:lnTo>
                  <a:cubicBezTo>
                    <a:pt x="2675" y="2416"/>
                    <a:pt x="2695" y="2403"/>
                    <a:pt x="2716" y="2408"/>
                  </a:cubicBezTo>
                  <a:cubicBezTo>
                    <a:pt x="2736" y="2413"/>
                    <a:pt x="2748" y="2434"/>
                    <a:pt x="2743" y="2454"/>
                  </a:cubicBezTo>
                  <a:lnTo>
                    <a:pt x="2707" y="2602"/>
                  </a:lnTo>
                  <a:cubicBezTo>
                    <a:pt x="2702" y="2622"/>
                    <a:pt x="2681" y="2634"/>
                    <a:pt x="2661" y="2629"/>
                  </a:cubicBezTo>
                  <a:cubicBezTo>
                    <a:pt x="2641" y="2624"/>
                    <a:pt x="2628" y="2604"/>
                    <a:pt x="2633" y="2583"/>
                  </a:cubicBezTo>
                  <a:close/>
                  <a:moveTo>
                    <a:pt x="2706" y="2288"/>
                  </a:moveTo>
                  <a:lnTo>
                    <a:pt x="2742" y="2141"/>
                  </a:lnTo>
                  <a:cubicBezTo>
                    <a:pt x="2747" y="2120"/>
                    <a:pt x="2768" y="2108"/>
                    <a:pt x="2788" y="2113"/>
                  </a:cubicBezTo>
                  <a:cubicBezTo>
                    <a:pt x="2809" y="2118"/>
                    <a:pt x="2821" y="2139"/>
                    <a:pt x="2816" y="2159"/>
                  </a:cubicBezTo>
                  <a:lnTo>
                    <a:pt x="2780" y="2307"/>
                  </a:lnTo>
                  <a:cubicBezTo>
                    <a:pt x="2775" y="2327"/>
                    <a:pt x="2754" y="2339"/>
                    <a:pt x="2734" y="2334"/>
                  </a:cubicBezTo>
                  <a:cubicBezTo>
                    <a:pt x="2713" y="2329"/>
                    <a:pt x="2701" y="2309"/>
                    <a:pt x="2706" y="2288"/>
                  </a:cubicBezTo>
                  <a:close/>
                  <a:moveTo>
                    <a:pt x="2779" y="1993"/>
                  </a:moveTo>
                  <a:lnTo>
                    <a:pt x="2785" y="1969"/>
                  </a:lnTo>
                  <a:cubicBezTo>
                    <a:pt x="2789" y="1952"/>
                    <a:pt x="2804" y="1940"/>
                    <a:pt x="2821" y="1940"/>
                  </a:cubicBezTo>
                  <a:lnTo>
                    <a:pt x="2949" y="1940"/>
                  </a:lnTo>
                  <a:cubicBezTo>
                    <a:pt x="2970" y="1940"/>
                    <a:pt x="2987" y="1957"/>
                    <a:pt x="2987" y="1978"/>
                  </a:cubicBezTo>
                  <a:cubicBezTo>
                    <a:pt x="2987" y="1999"/>
                    <a:pt x="2970" y="2016"/>
                    <a:pt x="2949" y="2016"/>
                  </a:cubicBezTo>
                  <a:lnTo>
                    <a:pt x="2821" y="2016"/>
                  </a:lnTo>
                  <a:lnTo>
                    <a:pt x="2858" y="1988"/>
                  </a:lnTo>
                  <a:lnTo>
                    <a:pt x="2852" y="2011"/>
                  </a:lnTo>
                  <a:cubicBezTo>
                    <a:pt x="2847" y="2032"/>
                    <a:pt x="2827" y="2044"/>
                    <a:pt x="2807" y="2039"/>
                  </a:cubicBezTo>
                  <a:cubicBezTo>
                    <a:pt x="2786" y="2034"/>
                    <a:pt x="2774" y="2014"/>
                    <a:pt x="2779" y="1993"/>
                  </a:cubicBezTo>
                  <a:close/>
                  <a:moveTo>
                    <a:pt x="3101" y="1940"/>
                  </a:moveTo>
                  <a:lnTo>
                    <a:pt x="3249" y="1940"/>
                  </a:lnTo>
                  <a:lnTo>
                    <a:pt x="3223" y="1952"/>
                  </a:lnTo>
                  <a:lnTo>
                    <a:pt x="3225" y="1949"/>
                  </a:lnTo>
                  <a:cubicBezTo>
                    <a:pt x="3240" y="1934"/>
                    <a:pt x="3264" y="1934"/>
                    <a:pt x="3279" y="1949"/>
                  </a:cubicBezTo>
                  <a:cubicBezTo>
                    <a:pt x="3294" y="1964"/>
                    <a:pt x="3294" y="1988"/>
                    <a:pt x="3279" y="2003"/>
                  </a:cubicBezTo>
                  <a:lnTo>
                    <a:pt x="3276" y="2005"/>
                  </a:lnTo>
                  <a:cubicBezTo>
                    <a:pt x="3269" y="2012"/>
                    <a:pt x="3260" y="2016"/>
                    <a:pt x="3249" y="2016"/>
                  </a:cubicBezTo>
                  <a:lnTo>
                    <a:pt x="3101" y="2016"/>
                  </a:lnTo>
                  <a:cubicBezTo>
                    <a:pt x="3080" y="2016"/>
                    <a:pt x="3063" y="1999"/>
                    <a:pt x="3063" y="1978"/>
                  </a:cubicBezTo>
                  <a:cubicBezTo>
                    <a:pt x="3063" y="1957"/>
                    <a:pt x="3080" y="1940"/>
                    <a:pt x="3101" y="1940"/>
                  </a:cubicBezTo>
                  <a:close/>
                  <a:moveTo>
                    <a:pt x="3333" y="1842"/>
                  </a:moveTo>
                  <a:lnTo>
                    <a:pt x="3439" y="1736"/>
                  </a:lnTo>
                  <a:lnTo>
                    <a:pt x="3440" y="1734"/>
                  </a:lnTo>
                  <a:cubicBezTo>
                    <a:pt x="3454" y="1719"/>
                    <a:pt x="3479" y="1719"/>
                    <a:pt x="3494" y="1734"/>
                  </a:cubicBezTo>
                  <a:cubicBezTo>
                    <a:pt x="3508" y="1749"/>
                    <a:pt x="3509" y="1773"/>
                    <a:pt x="3494" y="1788"/>
                  </a:cubicBezTo>
                  <a:lnTo>
                    <a:pt x="3492" y="1789"/>
                  </a:lnTo>
                  <a:lnTo>
                    <a:pt x="3386" y="1895"/>
                  </a:lnTo>
                  <a:cubicBezTo>
                    <a:pt x="3371" y="1910"/>
                    <a:pt x="3347" y="1910"/>
                    <a:pt x="3333" y="1895"/>
                  </a:cubicBezTo>
                  <a:cubicBezTo>
                    <a:pt x="3318" y="1881"/>
                    <a:pt x="3318" y="1856"/>
                    <a:pt x="3333" y="1842"/>
                  </a:cubicBezTo>
                  <a:close/>
                  <a:moveTo>
                    <a:pt x="3546" y="1626"/>
                  </a:moveTo>
                  <a:lnTo>
                    <a:pt x="3650" y="1520"/>
                  </a:lnTo>
                  <a:lnTo>
                    <a:pt x="3653" y="1517"/>
                  </a:lnTo>
                  <a:cubicBezTo>
                    <a:pt x="3668" y="1502"/>
                    <a:pt x="3692" y="1502"/>
                    <a:pt x="3707" y="1517"/>
                  </a:cubicBezTo>
                  <a:cubicBezTo>
                    <a:pt x="3722" y="1532"/>
                    <a:pt x="3722" y="1556"/>
                    <a:pt x="3707" y="1571"/>
                  </a:cubicBezTo>
                  <a:lnTo>
                    <a:pt x="3705" y="1573"/>
                  </a:lnTo>
                  <a:lnTo>
                    <a:pt x="3600" y="1679"/>
                  </a:lnTo>
                  <a:cubicBezTo>
                    <a:pt x="3586" y="1694"/>
                    <a:pt x="3562" y="1694"/>
                    <a:pt x="3547" y="1680"/>
                  </a:cubicBezTo>
                  <a:cubicBezTo>
                    <a:pt x="3532" y="1665"/>
                    <a:pt x="3532" y="1641"/>
                    <a:pt x="3546" y="1626"/>
                  </a:cubicBezTo>
                  <a:close/>
                  <a:moveTo>
                    <a:pt x="3760" y="1410"/>
                  </a:moveTo>
                  <a:lnTo>
                    <a:pt x="3867" y="1304"/>
                  </a:lnTo>
                  <a:lnTo>
                    <a:pt x="3868" y="1302"/>
                  </a:lnTo>
                  <a:cubicBezTo>
                    <a:pt x="3882" y="1288"/>
                    <a:pt x="3906" y="1287"/>
                    <a:pt x="3921" y="1302"/>
                  </a:cubicBezTo>
                  <a:cubicBezTo>
                    <a:pt x="3936" y="1317"/>
                    <a:pt x="3937" y="1341"/>
                    <a:pt x="3922" y="1356"/>
                  </a:cubicBezTo>
                  <a:lnTo>
                    <a:pt x="3920" y="1357"/>
                  </a:lnTo>
                  <a:lnTo>
                    <a:pt x="3814" y="1463"/>
                  </a:lnTo>
                  <a:cubicBezTo>
                    <a:pt x="3799" y="1478"/>
                    <a:pt x="3775" y="1478"/>
                    <a:pt x="3760" y="1463"/>
                  </a:cubicBezTo>
                  <a:cubicBezTo>
                    <a:pt x="3746" y="1449"/>
                    <a:pt x="3746" y="1425"/>
                    <a:pt x="3760" y="1410"/>
                  </a:cubicBezTo>
                  <a:close/>
                  <a:moveTo>
                    <a:pt x="3974" y="1194"/>
                  </a:moveTo>
                  <a:lnTo>
                    <a:pt x="4078" y="1088"/>
                  </a:lnTo>
                  <a:lnTo>
                    <a:pt x="4081" y="1085"/>
                  </a:lnTo>
                  <a:cubicBezTo>
                    <a:pt x="4096" y="1070"/>
                    <a:pt x="4120" y="1071"/>
                    <a:pt x="4135" y="1086"/>
                  </a:cubicBezTo>
                  <a:cubicBezTo>
                    <a:pt x="4150" y="1101"/>
                    <a:pt x="4149" y="1125"/>
                    <a:pt x="4134" y="1139"/>
                  </a:cubicBezTo>
                  <a:lnTo>
                    <a:pt x="4133" y="1141"/>
                  </a:lnTo>
                  <a:lnTo>
                    <a:pt x="4028" y="1247"/>
                  </a:lnTo>
                  <a:cubicBezTo>
                    <a:pt x="4014" y="1262"/>
                    <a:pt x="3990" y="1262"/>
                    <a:pt x="3975" y="1248"/>
                  </a:cubicBezTo>
                  <a:cubicBezTo>
                    <a:pt x="3960" y="1233"/>
                    <a:pt x="3959" y="1209"/>
                    <a:pt x="3974" y="1194"/>
                  </a:cubicBezTo>
                  <a:close/>
                  <a:moveTo>
                    <a:pt x="4190" y="979"/>
                  </a:moveTo>
                  <a:lnTo>
                    <a:pt x="4295" y="875"/>
                  </a:lnTo>
                  <a:lnTo>
                    <a:pt x="4298" y="873"/>
                  </a:lnTo>
                  <a:cubicBezTo>
                    <a:pt x="4312" y="858"/>
                    <a:pt x="4336" y="857"/>
                    <a:pt x="4351" y="872"/>
                  </a:cubicBezTo>
                  <a:cubicBezTo>
                    <a:pt x="4366" y="887"/>
                    <a:pt x="4367" y="911"/>
                    <a:pt x="4352" y="926"/>
                  </a:cubicBezTo>
                  <a:lnTo>
                    <a:pt x="4348" y="930"/>
                  </a:lnTo>
                  <a:lnTo>
                    <a:pt x="4243" y="1033"/>
                  </a:lnTo>
                  <a:cubicBezTo>
                    <a:pt x="4228" y="1048"/>
                    <a:pt x="4204" y="1047"/>
                    <a:pt x="4189" y="1032"/>
                  </a:cubicBezTo>
                  <a:cubicBezTo>
                    <a:pt x="4174" y="1017"/>
                    <a:pt x="4175" y="993"/>
                    <a:pt x="4190" y="979"/>
                  </a:cubicBezTo>
                  <a:close/>
                  <a:moveTo>
                    <a:pt x="4404" y="764"/>
                  </a:moveTo>
                  <a:lnTo>
                    <a:pt x="4506" y="660"/>
                  </a:lnTo>
                  <a:cubicBezTo>
                    <a:pt x="4515" y="651"/>
                    <a:pt x="4527" y="647"/>
                    <a:pt x="4539" y="649"/>
                  </a:cubicBezTo>
                  <a:cubicBezTo>
                    <a:pt x="4551" y="651"/>
                    <a:pt x="4562" y="658"/>
                    <a:pt x="4567" y="669"/>
                  </a:cubicBezTo>
                  <a:lnTo>
                    <a:pt x="4570" y="675"/>
                  </a:lnTo>
                  <a:cubicBezTo>
                    <a:pt x="4580" y="693"/>
                    <a:pt x="4572" y="716"/>
                    <a:pt x="4553" y="726"/>
                  </a:cubicBezTo>
                  <a:cubicBezTo>
                    <a:pt x="4535" y="735"/>
                    <a:pt x="4512" y="728"/>
                    <a:pt x="4502" y="709"/>
                  </a:cubicBezTo>
                  <a:lnTo>
                    <a:pt x="4500" y="704"/>
                  </a:lnTo>
                  <a:lnTo>
                    <a:pt x="4561" y="713"/>
                  </a:lnTo>
                  <a:lnTo>
                    <a:pt x="4458" y="817"/>
                  </a:lnTo>
                  <a:cubicBezTo>
                    <a:pt x="4444" y="832"/>
                    <a:pt x="4420" y="833"/>
                    <a:pt x="4405" y="818"/>
                  </a:cubicBezTo>
                  <a:cubicBezTo>
                    <a:pt x="4390" y="803"/>
                    <a:pt x="4389" y="779"/>
                    <a:pt x="4404" y="764"/>
                  </a:cubicBezTo>
                  <a:close/>
                  <a:moveTo>
                    <a:pt x="4639" y="810"/>
                  </a:moveTo>
                  <a:lnTo>
                    <a:pt x="4707" y="946"/>
                  </a:lnTo>
                  <a:cubicBezTo>
                    <a:pt x="4716" y="965"/>
                    <a:pt x="4709" y="988"/>
                    <a:pt x="4690" y="997"/>
                  </a:cubicBezTo>
                  <a:cubicBezTo>
                    <a:pt x="4671" y="1007"/>
                    <a:pt x="4649" y="999"/>
                    <a:pt x="4639" y="980"/>
                  </a:cubicBezTo>
                  <a:lnTo>
                    <a:pt x="4571" y="845"/>
                  </a:lnTo>
                  <a:cubicBezTo>
                    <a:pt x="4561" y="826"/>
                    <a:pt x="4569" y="803"/>
                    <a:pt x="4588" y="794"/>
                  </a:cubicBezTo>
                  <a:cubicBezTo>
                    <a:pt x="4606" y="784"/>
                    <a:pt x="4629" y="792"/>
                    <a:pt x="4639" y="810"/>
                  </a:cubicBezTo>
                  <a:close/>
                  <a:moveTo>
                    <a:pt x="4776" y="1082"/>
                  </a:moveTo>
                  <a:lnTo>
                    <a:pt x="4783" y="1097"/>
                  </a:lnTo>
                  <a:lnTo>
                    <a:pt x="4777" y="1088"/>
                  </a:lnTo>
                  <a:lnTo>
                    <a:pt x="4871" y="1184"/>
                  </a:lnTo>
                  <a:cubicBezTo>
                    <a:pt x="4886" y="1199"/>
                    <a:pt x="4885" y="1223"/>
                    <a:pt x="4870" y="1238"/>
                  </a:cubicBezTo>
                  <a:cubicBezTo>
                    <a:pt x="4855" y="1252"/>
                    <a:pt x="4831" y="1252"/>
                    <a:pt x="4817" y="1237"/>
                  </a:cubicBezTo>
                  <a:lnTo>
                    <a:pt x="4722" y="1141"/>
                  </a:lnTo>
                  <a:cubicBezTo>
                    <a:pt x="4720" y="1138"/>
                    <a:pt x="4717" y="1135"/>
                    <a:pt x="4716" y="1132"/>
                  </a:cubicBezTo>
                  <a:lnTo>
                    <a:pt x="4708" y="1116"/>
                  </a:lnTo>
                  <a:cubicBezTo>
                    <a:pt x="4698" y="1097"/>
                    <a:pt x="4706" y="1074"/>
                    <a:pt x="4724" y="1065"/>
                  </a:cubicBezTo>
                  <a:cubicBezTo>
                    <a:pt x="4743" y="1055"/>
                    <a:pt x="4766" y="1063"/>
                    <a:pt x="4776" y="1082"/>
                  </a:cubicBezTo>
                  <a:close/>
                  <a:moveTo>
                    <a:pt x="4977" y="1292"/>
                  </a:moveTo>
                  <a:lnTo>
                    <a:pt x="4989" y="1304"/>
                  </a:lnTo>
                  <a:lnTo>
                    <a:pt x="5084" y="1400"/>
                  </a:lnTo>
                  <a:cubicBezTo>
                    <a:pt x="5099" y="1415"/>
                    <a:pt x="5099" y="1439"/>
                    <a:pt x="5084" y="1453"/>
                  </a:cubicBezTo>
                  <a:cubicBezTo>
                    <a:pt x="5070" y="1468"/>
                    <a:pt x="5046" y="1468"/>
                    <a:pt x="5031" y="1453"/>
                  </a:cubicBezTo>
                  <a:lnTo>
                    <a:pt x="4934" y="1357"/>
                  </a:lnTo>
                  <a:lnTo>
                    <a:pt x="4923" y="1346"/>
                  </a:lnTo>
                  <a:cubicBezTo>
                    <a:pt x="4908" y="1331"/>
                    <a:pt x="4909" y="1307"/>
                    <a:pt x="4924" y="1292"/>
                  </a:cubicBezTo>
                  <a:cubicBezTo>
                    <a:pt x="4939" y="1277"/>
                    <a:pt x="4963" y="1277"/>
                    <a:pt x="4977" y="1292"/>
                  </a:cubicBezTo>
                  <a:close/>
                  <a:moveTo>
                    <a:pt x="5192" y="1507"/>
                  </a:moveTo>
                  <a:lnTo>
                    <a:pt x="5204" y="1520"/>
                  </a:lnTo>
                  <a:cubicBezTo>
                    <a:pt x="5207" y="1523"/>
                    <a:pt x="5210" y="1526"/>
                    <a:pt x="5212" y="1530"/>
                  </a:cubicBezTo>
                  <a:lnTo>
                    <a:pt x="5271" y="1650"/>
                  </a:lnTo>
                  <a:cubicBezTo>
                    <a:pt x="5280" y="1669"/>
                    <a:pt x="5272" y="1692"/>
                    <a:pt x="5253" y="1701"/>
                  </a:cubicBezTo>
                  <a:cubicBezTo>
                    <a:pt x="5235" y="1710"/>
                    <a:pt x="5212" y="1703"/>
                    <a:pt x="5203" y="1684"/>
                  </a:cubicBezTo>
                  <a:lnTo>
                    <a:pt x="5143" y="1563"/>
                  </a:lnTo>
                  <a:lnTo>
                    <a:pt x="5151" y="1573"/>
                  </a:lnTo>
                  <a:lnTo>
                    <a:pt x="5138" y="1561"/>
                  </a:lnTo>
                  <a:cubicBezTo>
                    <a:pt x="5123" y="1546"/>
                    <a:pt x="5123" y="1522"/>
                    <a:pt x="5138" y="1507"/>
                  </a:cubicBezTo>
                  <a:cubicBezTo>
                    <a:pt x="5153" y="1492"/>
                    <a:pt x="5177" y="1492"/>
                    <a:pt x="5192" y="1507"/>
                  </a:cubicBezTo>
                  <a:close/>
                  <a:moveTo>
                    <a:pt x="5338" y="1787"/>
                  </a:moveTo>
                  <a:lnTo>
                    <a:pt x="5405" y="1923"/>
                  </a:lnTo>
                  <a:cubicBezTo>
                    <a:pt x="5414" y="1942"/>
                    <a:pt x="5406" y="1965"/>
                    <a:pt x="5387" y="1974"/>
                  </a:cubicBezTo>
                  <a:cubicBezTo>
                    <a:pt x="5369" y="1983"/>
                    <a:pt x="5346" y="1976"/>
                    <a:pt x="5336" y="1957"/>
                  </a:cubicBezTo>
                  <a:lnTo>
                    <a:pt x="5270" y="1820"/>
                  </a:lnTo>
                  <a:cubicBezTo>
                    <a:pt x="5260" y="1801"/>
                    <a:pt x="5268" y="1779"/>
                    <a:pt x="5287" y="1769"/>
                  </a:cubicBezTo>
                  <a:cubicBezTo>
                    <a:pt x="5306" y="1760"/>
                    <a:pt x="5329" y="1768"/>
                    <a:pt x="5338" y="1787"/>
                  </a:cubicBezTo>
                  <a:close/>
                  <a:moveTo>
                    <a:pt x="5472" y="2059"/>
                  </a:moveTo>
                  <a:lnTo>
                    <a:pt x="5540" y="2195"/>
                  </a:lnTo>
                  <a:cubicBezTo>
                    <a:pt x="5550" y="2214"/>
                    <a:pt x="5542" y="2237"/>
                    <a:pt x="5523" y="2246"/>
                  </a:cubicBezTo>
                  <a:cubicBezTo>
                    <a:pt x="5504" y="2255"/>
                    <a:pt x="5482" y="2248"/>
                    <a:pt x="5472" y="2229"/>
                  </a:cubicBezTo>
                  <a:lnTo>
                    <a:pt x="5404" y="2093"/>
                  </a:lnTo>
                  <a:cubicBezTo>
                    <a:pt x="5395" y="2074"/>
                    <a:pt x="5403" y="2052"/>
                    <a:pt x="5421" y="2042"/>
                  </a:cubicBezTo>
                  <a:cubicBezTo>
                    <a:pt x="5440" y="2033"/>
                    <a:pt x="5463" y="2040"/>
                    <a:pt x="5472" y="2059"/>
                  </a:cubicBezTo>
                  <a:close/>
                  <a:moveTo>
                    <a:pt x="5608" y="2331"/>
                  </a:moveTo>
                  <a:lnTo>
                    <a:pt x="5639" y="2393"/>
                  </a:lnTo>
                  <a:lnTo>
                    <a:pt x="5676" y="2467"/>
                  </a:lnTo>
                  <a:cubicBezTo>
                    <a:pt x="5685" y="2486"/>
                    <a:pt x="5678" y="2509"/>
                    <a:pt x="5659" y="2518"/>
                  </a:cubicBezTo>
                  <a:cubicBezTo>
                    <a:pt x="5640" y="2527"/>
                    <a:pt x="5617" y="2520"/>
                    <a:pt x="5608" y="2501"/>
                  </a:cubicBezTo>
                  <a:lnTo>
                    <a:pt x="5571" y="2427"/>
                  </a:lnTo>
                  <a:lnTo>
                    <a:pt x="5540" y="2365"/>
                  </a:lnTo>
                  <a:cubicBezTo>
                    <a:pt x="5531" y="2346"/>
                    <a:pt x="5538" y="2323"/>
                    <a:pt x="5557" y="2314"/>
                  </a:cubicBezTo>
                  <a:cubicBezTo>
                    <a:pt x="5576" y="2305"/>
                    <a:pt x="5599" y="2312"/>
                    <a:pt x="5608" y="2331"/>
                  </a:cubicBezTo>
                  <a:close/>
                  <a:moveTo>
                    <a:pt x="5743" y="2603"/>
                  </a:moveTo>
                  <a:lnTo>
                    <a:pt x="5811" y="2740"/>
                  </a:lnTo>
                  <a:cubicBezTo>
                    <a:pt x="5820" y="2758"/>
                    <a:pt x="5813" y="2781"/>
                    <a:pt x="5794" y="2791"/>
                  </a:cubicBezTo>
                  <a:cubicBezTo>
                    <a:pt x="5775" y="2800"/>
                    <a:pt x="5752" y="2792"/>
                    <a:pt x="5743" y="2773"/>
                  </a:cubicBezTo>
                  <a:lnTo>
                    <a:pt x="5675" y="2637"/>
                  </a:lnTo>
                  <a:cubicBezTo>
                    <a:pt x="5666" y="2618"/>
                    <a:pt x="5674" y="2596"/>
                    <a:pt x="5693" y="2586"/>
                  </a:cubicBezTo>
                  <a:cubicBezTo>
                    <a:pt x="5711" y="2577"/>
                    <a:pt x="5734" y="2585"/>
                    <a:pt x="5743" y="2603"/>
                  </a:cubicBezTo>
                  <a:close/>
                  <a:moveTo>
                    <a:pt x="5879" y="2876"/>
                  </a:moveTo>
                  <a:lnTo>
                    <a:pt x="5947" y="3012"/>
                  </a:lnTo>
                  <a:cubicBezTo>
                    <a:pt x="5956" y="3030"/>
                    <a:pt x="5948" y="3053"/>
                    <a:pt x="5930" y="3063"/>
                  </a:cubicBezTo>
                  <a:cubicBezTo>
                    <a:pt x="5911" y="3072"/>
                    <a:pt x="5888" y="3064"/>
                    <a:pt x="5879" y="3046"/>
                  </a:cubicBezTo>
                  <a:lnTo>
                    <a:pt x="5811" y="2910"/>
                  </a:lnTo>
                  <a:cubicBezTo>
                    <a:pt x="5801" y="2891"/>
                    <a:pt x="5809" y="2868"/>
                    <a:pt x="5828" y="2859"/>
                  </a:cubicBezTo>
                  <a:cubicBezTo>
                    <a:pt x="5846" y="2849"/>
                    <a:pt x="5869" y="2857"/>
                    <a:pt x="5879" y="2876"/>
                  </a:cubicBezTo>
                  <a:close/>
                  <a:moveTo>
                    <a:pt x="6014" y="3148"/>
                  </a:moveTo>
                  <a:lnTo>
                    <a:pt x="6067" y="3253"/>
                  </a:lnTo>
                  <a:lnTo>
                    <a:pt x="6082" y="3284"/>
                  </a:lnTo>
                  <a:cubicBezTo>
                    <a:pt x="6092" y="3303"/>
                    <a:pt x="6084" y="3325"/>
                    <a:pt x="6065" y="3335"/>
                  </a:cubicBezTo>
                  <a:cubicBezTo>
                    <a:pt x="6046" y="3344"/>
                    <a:pt x="6023" y="3336"/>
                    <a:pt x="6014" y="3317"/>
                  </a:cubicBezTo>
                  <a:lnTo>
                    <a:pt x="5999" y="3287"/>
                  </a:lnTo>
                  <a:lnTo>
                    <a:pt x="5947" y="3182"/>
                  </a:lnTo>
                  <a:cubicBezTo>
                    <a:pt x="5937" y="3163"/>
                    <a:pt x="5945" y="3140"/>
                    <a:pt x="5964" y="3131"/>
                  </a:cubicBezTo>
                  <a:cubicBezTo>
                    <a:pt x="5982" y="3121"/>
                    <a:pt x="6005" y="3129"/>
                    <a:pt x="6014" y="3148"/>
                  </a:cubicBezTo>
                  <a:close/>
                  <a:moveTo>
                    <a:pt x="6149" y="3420"/>
                  </a:moveTo>
                  <a:lnTo>
                    <a:pt x="6216" y="3557"/>
                  </a:lnTo>
                  <a:cubicBezTo>
                    <a:pt x="6226" y="3576"/>
                    <a:pt x="6218" y="3598"/>
                    <a:pt x="6199" y="3608"/>
                  </a:cubicBezTo>
                  <a:cubicBezTo>
                    <a:pt x="6180" y="3617"/>
                    <a:pt x="6157" y="3609"/>
                    <a:pt x="6148" y="3590"/>
                  </a:cubicBezTo>
                  <a:lnTo>
                    <a:pt x="6081" y="3454"/>
                  </a:lnTo>
                  <a:cubicBezTo>
                    <a:pt x="6072" y="3435"/>
                    <a:pt x="6080" y="3412"/>
                    <a:pt x="6098" y="3403"/>
                  </a:cubicBezTo>
                  <a:cubicBezTo>
                    <a:pt x="6117" y="3394"/>
                    <a:pt x="6140" y="3401"/>
                    <a:pt x="6149" y="3420"/>
                  </a:cubicBezTo>
                  <a:close/>
                  <a:moveTo>
                    <a:pt x="6278" y="3682"/>
                  </a:moveTo>
                  <a:lnTo>
                    <a:pt x="6386" y="3789"/>
                  </a:lnTo>
                  <a:cubicBezTo>
                    <a:pt x="6401" y="3804"/>
                    <a:pt x="6401" y="3828"/>
                    <a:pt x="6386" y="3843"/>
                  </a:cubicBezTo>
                  <a:cubicBezTo>
                    <a:pt x="6371" y="3858"/>
                    <a:pt x="6347" y="3858"/>
                    <a:pt x="6332" y="3843"/>
                  </a:cubicBezTo>
                  <a:lnTo>
                    <a:pt x="6225" y="3735"/>
                  </a:lnTo>
                  <a:cubicBezTo>
                    <a:pt x="6210" y="3720"/>
                    <a:pt x="6210" y="3696"/>
                    <a:pt x="6225" y="3682"/>
                  </a:cubicBezTo>
                  <a:cubicBezTo>
                    <a:pt x="6239" y="3667"/>
                    <a:pt x="6263" y="3667"/>
                    <a:pt x="6278" y="3682"/>
                  </a:cubicBezTo>
                  <a:close/>
                  <a:moveTo>
                    <a:pt x="6493" y="3896"/>
                  </a:moveTo>
                  <a:lnTo>
                    <a:pt x="6601" y="4004"/>
                  </a:lnTo>
                  <a:cubicBezTo>
                    <a:pt x="6616" y="4019"/>
                    <a:pt x="6616" y="4043"/>
                    <a:pt x="6601" y="4058"/>
                  </a:cubicBezTo>
                  <a:cubicBezTo>
                    <a:pt x="6586" y="4073"/>
                    <a:pt x="6562" y="4073"/>
                    <a:pt x="6547" y="4058"/>
                  </a:cubicBezTo>
                  <a:lnTo>
                    <a:pt x="6439" y="3950"/>
                  </a:lnTo>
                  <a:cubicBezTo>
                    <a:pt x="6425" y="3935"/>
                    <a:pt x="6425" y="3911"/>
                    <a:pt x="6439" y="3896"/>
                  </a:cubicBezTo>
                  <a:cubicBezTo>
                    <a:pt x="6454" y="3882"/>
                    <a:pt x="6478" y="3882"/>
                    <a:pt x="6493" y="3896"/>
                  </a:cubicBezTo>
                  <a:close/>
                  <a:moveTo>
                    <a:pt x="6685" y="4092"/>
                  </a:moveTo>
                  <a:lnTo>
                    <a:pt x="6837" y="4092"/>
                  </a:lnTo>
                  <a:cubicBezTo>
                    <a:pt x="6858" y="4092"/>
                    <a:pt x="6875" y="4109"/>
                    <a:pt x="6875" y="4130"/>
                  </a:cubicBezTo>
                  <a:cubicBezTo>
                    <a:pt x="6875" y="4151"/>
                    <a:pt x="6858" y="4168"/>
                    <a:pt x="6837" y="4168"/>
                  </a:cubicBezTo>
                  <a:lnTo>
                    <a:pt x="6685" y="4168"/>
                  </a:lnTo>
                  <a:cubicBezTo>
                    <a:pt x="6664" y="4168"/>
                    <a:pt x="6647" y="4151"/>
                    <a:pt x="6647" y="4130"/>
                  </a:cubicBezTo>
                  <a:cubicBezTo>
                    <a:pt x="6647" y="4109"/>
                    <a:pt x="6664" y="4092"/>
                    <a:pt x="6685" y="4092"/>
                  </a:cubicBezTo>
                  <a:close/>
                  <a:moveTo>
                    <a:pt x="6933" y="4034"/>
                  </a:moveTo>
                  <a:lnTo>
                    <a:pt x="7040" y="3926"/>
                  </a:lnTo>
                  <a:cubicBezTo>
                    <a:pt x="7055" y="3911"/>
                    <a:pt x="7079" y="3911"/>
                    <a:pt x="7094" y="3926"/>
                  </a:cubicBezTo>
                  <a:cubicBezTo>
                    <a:pt x="7109" y="3941"/>
                    <a:pt x="7109" y="3965"/>
                    <a:pt x="7094" y="3980"/>
                  </a:cubicBezTo>
                  <a:lnTo>
                    <a:pt x="6986" y="4087"/>
                  </a:lnTo>
                  <a:cubicBezTo>
                    <a:pt x="6972" y="4102"/>
                    <a:pt x="6947" y="4102"/>
                    <a:pt x="6933" y="4087"/>
                  </a:cubicBezTo>
                  <a:cubicBezTo>
                    <a:pt x="6918" y="4072"/>
                    <a:pt x="6918" y="4048"/>
                    <a:pt x="6933" y="4034"/>
                  </a:cubicBezTo>
                  <a:close/>
                  <a:moveTo>
                    <a:pt x="7114" y="3809"/>
                  </a:moveTo>
                  <a:lnTo>
                    <a:pt x="7182" y="3673"/>
                  </a:lnTo>
                  <a:cubicBezTo>
                    <a:pt x="7191" y="3654"/>
                    <a:pt x="7214" y="3647"/>
                    <a:pt x="7233" y="3656"/>
                  </a:cubicBezTo>
                  <a:cubicBezTo>
                    <a:pt x="7251" y="3666"/>
                    <a:pt x="7259" y="3688"/>
                    <a:pt x="7250" y="3707"/>
                  </a:cubicBezTo>
                  <a:lnTo>
                    <a:pt x="7182" y="3843"/>
                  </a:lnTo>
                  <a:cubicBezTo>
                    <a:pt x="7172" y="3862"/>
                    <a:pt x="7149" y="3869"/>
                    <a:pt x="7131" y="3860"/>
                  </a:cubicBezTo>
                  <a:cubicBezTo>
                    <a:pt x="7112" y="3851"/>
                    <a:pt x="7104" y="3828"/>
                    <a:pt x="7114" y="3809"/>
                  </a:cubicBezTo>
                  <a:close/>
                  <a:moveTo>
                    <a:pt x="7250" y="3537"/>
                  </a:moveTo>
                  <a:lnTo>
                    <a:pt x="7283" y="3469"/>
                  </a:lnTo>
                  <a:lnTo>
                    <a:pt x="7280" y="3479"/>
                  </a:lnTo>
                  <a:lnTo>
                    <a:pt x="7295" y="3404"/>
                  </a:lnTo>
                  <a:cubicBezTo>
                    <a:pt x="7299" y="3384"/>
                    <a:pt x="7319" y="3370"/>
                    <a:pt x="7340" y="3374"/>
                  </a:cubicBezTo>
                  <a:cubicBezTo>
                    <a:pt x="7360" y="3378"/>
                    <a:pt x="7374" y="3398"/>
                    <a:pt x="7369" y="3419"/>
                  </a:cubicBezTo>
                  <a:lnTo>
                    <a:pt x="7355" y="3494"/>
                  </a:lnTo>
                  <a:cubicBezTo>
                    <a:pt x="7354" y="3497"/>
                    <a:pt x="7353" y="3500"/>
                    <a:pt x="7351" y="3503"/>
                  </a:cubicBezTo>
                  <a:lnTo>
                    <a:pt x="7318" y="3571"/>
                  </a:lnTo>
                  <a:cubicBezTo>
                    <a:pt x="7308" y="3590"/>
                    <a:pt x="7285" y="3598"/>
                    <a:pt x="7267" y="3588"/>
                  </a:cubicBezTo>
                  <a:cubicBezTo>
                    <a:pt x="7248" y="3579"/>
                    <a:pt x="7240" y="3556"/>
                    <a:pt x="7250" y="3537"/>
                  </a:cubicBezTo>
                  <a:close/>
                  <a:moveTo>
                    <a:pt x="7324" y="3255"/>
                  </a:moveTo>
                  <a:lnTo>
                    <a:pt x="7354" y="3106"/>
                  </a:lnTo>
                  <a:cubicBezTo>
                    <a:pt x="7358" y="3085"/>
                    <a:pt x="7378" y="3072"/>
                    <a:pt x="7398" y="3076"/>
                  </a:cubicBezTo>
                  <a:cubicBezTo>
                    <a:pt x="7419" y="3080"/>
                    <a:pt x="7432" y="3100"/>
                    <a:pt x="7428" y="3121"/>
                  </a:cubicBezTo>
                  <a:lnTo>
                    <a:pt x="7399" y="3270"/>
                  </a:lnTo>
                  <a:cubicBezTo>
                    <a:pt x="7395" y="3290"/>
                    <a:pt x="7375" y="3304"/>
                    <a:pt x="7354" y="3300"/>
                  </a:cubicBezTo>
                  <a:cubicBezTo>
                    <a:pt x="7334" y="3296"/>
                    <a:pt x="7320" y="3276"/>
                    <a:pt x="7324" y="3255"/>
                  </a:cubicBezTo>
                  <a:close/>
                  <a:moveTo>
                    <a:pt x="7383" y="2957"/>
                  </a:moveTo>
                  <a:lnTo>
                    <a:pt x="7412" y="2808"/>
                  </a:lnTo>
                  <a:cubicBezTo>
                    <a:pt x="7417" y="2787"/>
                    <a:pt x="7436" y="2774"/>
                    <a:pt x="7457" y="2778"/>
                  </a:cubicBezTo>
                  <a:cubicBezTo>
                    <a:pt x="7478" y="2782"/>
                    <a:pt x="7491" y="2802"/>
                    <a:pt x="7487" y="2822"/>
                  </a:cubicBezTo>
                  <a:lnTo>
                    <a:pt x="7458" y="2972"/>
                  </a:lnTo>
                  <a:cubicBezTo>
                    <a:pt x="7454" y="2992"/>
                    <a:pt x="7434" y="3006"/>
                    <a:pt x="7413" y="3002"/>
                  </a:cubicBezTo>
                  <a:cubicBezTo>
                    <a:pt x="7392" y="2997"/>
                    <a:pt x="7379" y="2977"/>
                    <a:pt x="7383" y="2957"/>
                  </a:cubicBezTo>
                  <a:close/>
                  <a:moveTo>
                    <a:pt x="7442" y="2659"/>
                  </a:moveTo>
                  <a:lnTo>
                    <a:pt x="7471" y="2509"/>
                  </a:lnTo>
                  <a:cubicBezTo>
                    <a:pt x="7475" y="2489"/>
                    <a:pt x="7495" y="2475"/>
                    <a:pt x="7516" y="2480"/>
                  </a:cubicBezTo>
                  <a:cubicBezTo>
                    <a:pt x="7536" y="2484"/>
                    <a:pt x="7550" y="2504"/>
                    <a:pt x="7546" y="2524"/>
                  </a:cubicBezTo>
                  <a:lnTo>
                    <a:pt x="7516" y="2673"/>
                  </a:lnTo>
                  <a:cubicBezTo>
                    <a:pt x="7512" y="2694"/>
                    <a:pt x="7492" y="2707"/>
                    <a:pt x="7472" y="2703"/>
                  </a:cubicBezTo>
                  <a:cubicBezTo>
                    <a:pt x="7451" y="2699"/>
                    <a:pt x="7438" y="2679"/>
                    <a:pt x="7442" y="2659"/>
                  </a:cubicBezTo>
                  <a:close/>
                  <a:moveTo>
                    <a:pt x="7515" y="2354"/>
                  </a:moveTo>
                  <a:lnTo>
                    <a:pt x="7583" y="2219"/>
                  </a:lnTo>
                  <a:cubicBezTo>
                    <a:pt x="7592" y="2200"/>
                    <a:pt x="7615" y="2192"/>
                    <a:pt x="7634" y="2202"/>
                  </a:cubicBezTo>
                  <a:cubicBezTo>
                    <a:pt x="7653" y="2211"/>
                    <a:pt x="7660" y="2234"/>
                    <a:pt x="7651" y="2253"/>
                  </a:cubicBezTo>
                  <a:lnTo>
                    <a:pt x="7583" y="2388"/>
                  </a:lnTo>
                  <a:cubicBezTo>
                    <a:pt x="7574" y="2407"/>
                    <a:pt x="7551" y="2415"/>
                    <a:pt x="7532" y="2405"/>
                  </a:cubicBezTo>
                  <a:cubicBezTo>
                    <a:pt x="7513" y="2396"/>
                    <a:pt x="7506" y="2373"/>
                    <a:pt x="7515" y="2354"/>
                  </a:cubicBezTo>
                  <a:close/>
                  <a:moveTo>
                    <a:pt x="7651" y="2083"/>
                  </a:moveTo>
                  <a:lnTo>
                    <a:pt x="7711" y="1961"/>
                  </a:lnTo>
                  <a:cubicBezTo>
                    <a:pt x="7713" y="1958"/>
                    <a:pt x="7716" y="1955"/>
                    <a:pt x="7718" y="1952"/>
                  </a:cubicBezTo>
                  <a:lnTo>
                    <a:pt x="7730" y="1940"/>
                  </a:lnTo>
                  <a:cubicBezTo>
                    <a:pt x="7745" y="1925"/>
                    <a:pt x="7769" y="1925"/>
                    <a:pt x="7784" y="1939"/>
                  </a:cubicBezTo>
                  <a:cubicBezTo>
                    <a:pt x="7799" y="1954"/>
                    <a:pt x="7799" y="1978"/>
                    <a:pt x="7784" y="1993"/>
                  </a:cubicBezTo>
                  <a:lnTo>
                    <a:pt x="7773" y="2005"/>
                  </a:lnTo>
                  <a:lnTo>
                    <a:pt x="7779" y="1995"/>
                  </a:lnTo>
                  <a:lnTo>
                    <a:pt x="7719" y="2117"/>
                  </a:lnTo>
                  <a:cubicBezTo>
                    <a:pt x="7710" y="2135"/>
                    <a:pt x="7687" y="2143"/>
                    <a:pt x="7668" y="2134"/>
                  </a:cubicBezTo>
                  <a:cubicBezTo>
                    <a:pt x="7649" y="2124"/>
                    <a:pt x="7642" y="2101"/>
                    <a:pt x="7651" y="2083"/>
                  </a:cubicBezTo>
                  <a:close/>
                  <a:moveTo>
                    <a:pt x="7836" y="1832"/>
                  </a:moveTo>
                  <a:lnTo>
                    <a:pt x="7930" y="1736"/>
                  </a:lnTo>
                  <a:cubicBezTo>
                    <a:pt x="7937" y="1729"/>
                    <a:pt x="7947" y="1724"/>
                    <a:pt x="7957" y="1724"/>
                  </a:cubicBezTo>
                  <a:lnTo>
                    <a:pt x="7975" y="1724"/>
                  </a:lnTo>
                  <a:cubicBezTo>
                    <a:pt x="7996" y="1724"/>
                    <a:pt x="8013" y="1741"/>
                    <a:pt x="8013" y="1762"/>
                  </a:cubicBezTo>
                  <a:cubicBezTo>
                    <a:pt x="8013" y="1783"/>
                    <a:pt x="7996" y="1800"/>
                    <a:pt x="7975" y="1800"/>
                  </a:cubicBezTo>
                  <a:lnTo>
                    <a:pt x="7957" y="1800"/>
                  </a:lnTo>
                  <a:lnTo>
                    <a:pt x="7985" y="1789"/>
                  </a:lnTo>
                  <a:lnTo>
                    <a:pt x="7891" y="1885"/>
                  </a:lnTo>
                  <a:cubicBezTo>
                    <a:pt x="7876" y="1900"/>
                    <a:pt x="7852" y="1900"/>
                    <a:pt x="7837" y="1885"/>
                  </a:cubicBezTo>
                  <a:cubicBezTo>
                    <a:pt x="7822" y="1871"/>
                    <a:pt x="7822" y="1846"/>
                    <a:pt x="7836" y="1832"/>
                  </a:cubicBezTo>
                  <a:close/>
                  <a:moveTo>
                    <a:pt x="8127" y="1724"/>
                  </a:moveTo>
                  <a:lnTo>
                    <a:pt x="8173" y="1724"/>
                  </a:lnTo>
                  <a:lnTo>
                    <a:pt x="8279" y="1724"/>
                  </a:lnTo>
                  <a:cubicBezTo>
                    <a:pt x="8300" y="1724"/>
                    <a:pt x="8317" y="1741"/>
                    <a:pt x="8317" y="1762"/>
                  </a:cubicBezTo>
                  <a:cubicBezTo>
                    <a:pt x="8317" y="1783"/>
                    <a:pt x="8300" y="1800"/>
                    <a:pt x="8279" y="1800"/>
                  </a:cubicBezTo>
                  <a:lnTo>
                    <a:pt x="8173" y="1800"/>
                  </a:lnTo>
                  <a:lnTo>
                    <a:pt x="8127" y="1800"/>
                  </a:lnTo>
                  <a:cubicBezTo>
                    <a:pt x="8106" y="1800"/>
                    <a:pt x="8089" y="1783"/>
                    <a:pt x="8089" y="1762"/>
                  </a:cubicBezTo>
                  <a:cubicBezTo>
                    <a:pt x="8089" y="1741"/>
                    <a:pt x="8106" y="1724"/>
                    <a:pt x="8127" y="1724"/>
                  </a:cubicBezTo>
                  <a:close/>
                  <a:moveTo>
                    <a:pt x="8391" y="1703"/>
                  </a:moveTo>
                  <a:lnTo>
                    <a:pt x="8499" y="1596"/>
                  </a:lnTo>
                  <a:cubicBezTo>
                    <a:pt x="8513" y="1581"/>
                    <a:pt x="8537" y="1581"/>
                    <a:pt x="8552" y="1596"/>
                  </a:cubicBezTo>
                  <a:cubicBezTo>
                    <a:pt x="8567" y="1610"/>
                    <a:pt x="8567" y="1635"/>
                    <a:pt x="8552" y="1649"/>
                  </a:cubicBezTo>
                  <a:lnTo>
                    <a:pt x="8445" y="1757"/>
                  </a:lnTo>
                  <a:cubicBezTo>
                    <a:pt x="8430" y="1772"/>
                    <a:pt x="8406" y="1772"/>
                    <a:pt x="8391" y="1757"/>
                  </a:cubicBezTo>
                  <a:cubicBezTo>
                    <a:pt x="8376" y="1742"/>
                    <a:pt x="8376" y="1718"/>
                    <a:pt x="8391" y="1703"/>
                  </a:cubicBezTo>
                  <a:close/>
                  <a:moveTo>
                    <a:pt x="8587" y="1490"/>
                  </a:moveTo>
                  <a:lnTo>
                    <a:pt x="8654" y="1353"/>
                  </a:lnTo>
                  <a:cubicBezTo>
                    <a:pt x="8663" y="1334"/>
                    <a:pt x="8686" y="1327"/>
                    <a:pt x="8705" y="1336"/>
                  </a:cubicBezTo>
                  <a:cubicBezTo>
                    <a:pt x="8724" y="1345"/>
                    <a:pt x="8731" y="1368"/>
                    <a:pt x="8722" y="1387"/>
                  </a:cubicBezTo>
                  <a:lnTo>
                    <a:pt x="8655" y="1523"/>
                  </a:lnTo>
                  <a:cubicBezTo>
                    <a:pt x="8646" y="1542"/>
                    <a:pt x="8623" y="1550"/>
                    <a:pt x="8604" y="1541"/>
                  </a:cubicBezTo>
                  <a:cubicBezTo>
                    <a:pt x="8585" y="1531"/>
                    <a:pt x="8578" y="1509"/>
                    <a:pt x="8587" y="1490"/>
                  </a:cubicBezTo>
                  <a:close/>
                  <a:moveTo>
                    <a:pt x="8721" y="1217"/>
                  </a:moveTo>
                  <a:lnTo>
                    <a:pt x="8779" y="1098"/>
                  </a:lnTo>
                  <a:lnTo>
                    <a:pt x="8788" y="1080"/>
                  </a:lnTo>
                  <a:cubicBezTo>
                    <a:pt x="8798" y="1061"/>
                    <a:pt x="8821" y="1054"/>
                    <a:pt x="8839" y="1063"/>
                  </a:cubicBezTo>
                  <a:cubicBezTo>
                    <a:pt x="8858" y="1073"/>
                    <a:pt x="8866" y="1096"/>
                    <a:pt x="8856" y="1114"/>
                  </a:cubicBezTo>
                  <a:lnTo>
                    <a:pt x="8848" y="1131"/>
                  </a:lnTo>
                  <a:lnTo>
                    <a:pt x="8789" y="1250"/>
                  </a:lnTo>
                  <a:lnTo>
                    <a:pt x="8789" y="1250"/>
                  </a:lnTo>
                  <a:cubicBezTo>
                    <a:pt x="8780" y="1269"/>
                    <a:pt x="8757" y="1277"/>
                    <a:pt x="8738" y="1268"/>
                  </a:cubicBezTo>
                  <a:cubicBezTo>
                    <a:pt x="8719" y="1258"/>
                    <a:pt x="8712" y="1236"/>
                    <a:pt x="8721" y="1217"/>
                  </a:cubicBezTo>
                  <a:close/>
                  <a:moveTo>
                    <a:pt x="8857" y="944"/>
                  </a:moveTo>
                  <a:lnTo>
                    <a:pt x="8925" y="809"/>
                  </a:lnTo>
                  <a:cubicBezTo>
                    <a:pt x="8935" y="790"/>
                    <a:pt x="8957" y="782"/>
                    <a:pt x="8976" y="792"/>
                  </a:cubicBezTo>
                  <a:cubicBezTo>
                    <a:pt x="8995" y="801"/>
                    <a:pt x="9002" y="824"/>
                    <a:pt x="8993" y="843"/>
                  </a:cubicBezTo>
                  <a:lnTo>
                    <a:pt x="8925" y="979"/>
                  </a:lnTo>
                  <a:cubicBezTo>
                    <a:pt x="8915" y="997"/>
                    <a:pt x="8892" y="1005"/>
                    <a:pt x="8874" y="995"/>
                  </a:cubicBezTo>
                  <a:cubicBezTo>
                    <a:pt x="8855" y="986"/>
                    <a:pt x="8847" y="963"/>
                    <a:pt x="8857" y="944"/>
                  </a:cubicBezTo>
                  <a:close/>
                  <a:moveTo>
                    <a:pt x="8994" y="673"/>
                  </a:moveTo>
                  <a:lnTo>
                    <a:pt x="8996" y="669"/>
                  </a:lnTo>
                  <a:lnTo>
                    <a:pt x="9060" y="537"/>
                  </a:lnTo>
                  <a:cubicBezTo>
                    <a:pt x="9070" y="518"/>
                    <a:pt x="9092" y="510"/>
                    <a:pt x="9111" y="520"/>
                  </a:cubicBezTo>
                  <a:cubicBezTo>
                    <a:pt x="9130" y="529"/>
                    <a:pt x="9138" y="552"/>
                    <a:pt x="9129" y="570"/>
                  </a:cubicBezTo>
                  <a:lnTo>
                    <a:pt x="9063" y="704"/>
                  </a:lnTo>
                  <a:lnTo>
                    <a:pt x="9062" y="707"/>
                  </a:lnTo>
                  <a:cubicBezTo>
                    <a:pt x="9052" y="726"/>
                    <a:pt x="9029" y="734"/>
                    <a:pt x="9010" y="724"/>
                  </a:cubicBezTo>
                  <a:cubicBezTo>
                    <a:pt x="8992" y="715"/>
                    <a:pt x="8984" y="692"/>
                    <a:pt x="8994" y="673"/>
                  </a:cubicBezTo>
                  <a:close/>
                  <a:moveTo>
                    <a:pt x="9127" y="401"/>
                  </a:moveTo>
                  <a:lnTo>
                    <a:pt x="9194" y="264"/>
                  </a:lnTo>
                  <a:cubicBezTo>
                    <a:pt x="9204" y="245"/>
                    <a:pt x="9226" y="237"/>
                    <a:pt x="9245" y="247"/>
                  </a:cubicBezTo>
                  <a:cubicBezTo>
                    <a:pt x="9264" y="256"/>
                    <a:pt x="9272" y="279"/>
                    <a:pt x="9263" y="298"/>
                  </a:cubicBezTo>
                  <a:lnTo>
                    <a:pt x="9196" y="434"/>
                  </a:lnTo>
                  <a:cubicBezTo>
                    <a:pt x="9186" y="453"/>
                    <a:pt x="9164" y="461"/>
                    <a:pt x="9145" y="451"/>
                  </a:cubicBezTo>
                  <a:cubicBezTo>
                    <a:pt x="9126" y="442"/>
                    <a:pt x="9118" y="419"/>
                    <a:pt x="9127" y="401"/>
                  </a:cubicBezTo>
                  <a:close/>
                  <a:moveTo>
                    <a:pt x="9330" y="348"/>
                  </a:moveTo>
                  <a:lnTo>
                    <a:pt x="9397" y="484"/>
                  </a:lnTo>
                  <a:cubicBezTo>
                    <a:pt x="9406" y="503"/>
                    <a:pt x="9398" y="526"/>
                    <a:pt x="9379" y="535"/>
                  </a:cubicBezTo>
                  <a:cubicBezTo>
                    <a:pt x="9360" y="544"/>
                    <a:pt x="9338" y="537"/>
                    <a:pt x="9328" y="518"/>
                  </a:cubicBezTo>
                  <a:lnTo>
                    <a:pt x="9261" y="381"/>
                  </a:lnTo>
                  <a:cubicBezTo>
                    <a:pt x="9252" y="362"/>
                    <a:pt x="9260" y="340"/>
                    <a:pt x="9279" y="330"/>
                  </a:cubicBezTo>
                  <a:cubicBezTo>
                    <a:pt x="9298" y="321"/>
                    <a:pt x="9320" y="329"/>
                    <a:pt x="9330" y="348"/>
                  </a:cubicBezTo>
                  <a:close/>
                  <a:moveTo>
                    <a:pt x="9464" y="621"/>
                  </a:moveTo>
                  <a:lnTo>
                    <a:pt x="9488" y="670"/>
                  </a:lnTo>
                  <a:lnTo>
                    <a:pt x="9531" y="756"/>
                  </a:lnTo>
                  <a:cubicBezTo>
                    <a:pt x="9541" y="775"/>
                    <a:pt x="9533" y="798"/>
                    <a:pt x="9514" y="807"/>
                  </a:cubicBezTo>
                  <a:cubicBezTo>
                    <a:pt x="9496" y="817"/>
                    <a:pt x="9473" y="809"/>
                    <a:pt x="9463" y="791"/>
                  </a:cubicBezTo>
                  <a:lnTo>
                    <a:pt x="9419" y="703"/>
                  </a:lnTo>
                  <a:lnTo>
                    <a:pt x="9395" y="654"/>
                  </a:lnTo>
                  <a:cubicBezTo>
                    <a:pt x="9386" y="635"/>
                    <a:pt x="9394" y="613"/>
                    <a:pt x="9413" y="603"/>
                  </a:cubicBezTo>
                  <a:cubicBezTo>
                    <a:pt x="9432" y="594"/>
                    <a:pt x="9454" y="602"/>
                    <a:pt x="9464" y="621"/>
                  </a:cubicBezTo>
                  <a:close/>
                  <a:moveTo>
                    <a:pt x="9600" y="892"/>
                  </a:moveTo>
                  <a:lnTo>
                    <a:pt x="9668" y="1028"/>
                  </a:lnTo>
                  <a:cubicBezTo>
                    <a:pt x="9678" y="1046"/>
                    <a:pt x="9670" y="1069"/>
                    <a:pt x="9651" y="1079"/>
                  </a:cubicBezTo>
                  <a:cubicBezTo>
                    <a:pt x="9633" y="1088"/>
                    <a:pt x="9610" y="1081"/>
                    <a:pt x="9600" y="1062"/>
                  </a:cubicBezTo>
                  <a:lnTo>
                    <a:pt x="9532" y="926"/>
                  </a:lnTo>
                  <a:cubicBezTo>
                    <a:pt x="9522" y="908"/>
                    <a:pt x="9530" y="885"/>
                    <a:pt x="9549" y="875"/>
                  </a:cubicBezTo>
                  <a:cubicBezTo>
                    <a:pt x="9567" y="866"/>
                    <a:pt x="9590" y="873"/>
                    <a:pt x="9600" y="892"/>
                  </a:cubicBezTo>
                  <a:close/>
                  <a:moveTo>
                    <a:pt x="9736" y="1164"/>
                  </a:moveTo>
                  <a:lnTo>
                    <a:pt x="9803" y="1301"/>
                  </a:lnTo>
                  <a:cubicBezTo>
                    <a:pt x="9812" y="1319"/>
                    <a:pt x="9805" y="1342"/>
                    <a:pt x="9786" y="1351"/>
                  </a:cubicBezTo>
                  <a:cubicBezTo>
                    <a:pt x="9767" y="1361"/>
                    <a:pt x="9744" y="1353"/>
                    <a:pt x="9735" y="1334"/>
                  </a:cubicBezTo>
                  <a:lnTo>
                    <a:pt x="9668" y="1198"/>
                  </a:lnTo>
                  <a:cubicBezTo>
                    <a:pt x="9659" y="1179"/>
                    <a:pt x="9666" y="1156"/>
                    <a:pt x="9685" y="1147"/>
                  </a:cubicBezTo>
                  <a:cubicBezTo>
                    <a:pt x="9704" y="1138"/>
                    <a:pt x="9727" y="1145"/>
                    <a:pt x="9736" y="1164"/>
                  </a:cubicBezTo>
                  <a:close/>
                  <a:moveTo>
                    <a:pt x="9870" y="1437"/>
                  </a:moveTo>
                  <a:lnTo>
                    <a:pt x="9916" y="1530"/>
                  </a:lnTo>
                  <a:lnTo>
                    <a:pt x="9937" y="1573"/>
                  </a:lnTo>
                  <a:cubicBezTo>
                    <a:pt x="9947" y="1592"/>
                    <a:pt x="9939" y="1615"/>
                    <a:pt x="9920" y="1624"/>
                  </a:cubicBezTo>
                  <a:cubicBezTo>
                    <a:pt x="9902" y="1633"/>
                    <a:pt x="9879" y="1626"/>
                    <a:pt x="9869" y="1607"/>
                  </a:cubicBezTo>
                  <a:lnTo>
                    <a:pt x="9847" y="1563"/>
                  </a:lnTo>
                  <a:lnTo>
                    <a:pt x="9802" y="1471"/>
                  </a:lnTo>
                  <a:cubicBezTo>
                    <a:pt x="9793" y="1452"/>
                    <a:pt x="9800" y="1429"/>
                    <a:pt x="9819" y="1420"/>
                  </a:cubicBezTo>
                  <a:cubicBezTo>
                    <a:pt x="9838" y="1410"/>
                    <a:pt x="9861" y="1418"/>
                    <a:pt x="9870" y="1437"/>
                  </a:cubicBezTo>
                  <a:close/>
                  <a:moveTo>
                    <a:pt x="10005" y="1709"/>
                  </a:moveTo>
                  <a:lnTo>
                    <a:pt x="10073" y="1845"/>
                  </a:lnTo>
                  <a:cubicBezTo>
                    <a:pt x="10083" y="1864"/>
                    <a:pt x="10075" y="1887"/>
                    <a:pt x="10056" y="1896"/>
                  </a:cubicBezTo>
                  <a:cubicBezTo>
                    <a:pt x="10037" y="1905"/>
                    <a:pt x="10015" y="1898"/>
                    <a:pt x="10005" y="1879"/>
                  </a:cubicBezTo>
                  <a:lnTo>
                    <a:pt x="9937" y="1743"/>
                  </a:lnTo>
                  <a:cubicBezTo>
                    <a:pt x="9928" y="1724"/>
                    <a:pt x="9935" y="1701"/>
                    <a:pt x="9954" y="1692"/>
                  </a:cubicBezTo>
                  <a:cubicBezTo>
                    <a:pt x="9973" y="1683"/>
                    <a:pt x="9996" y="1690"/>
                    <a:pt x="10005" y="1709"/>
                  </a:cubicBezTo>
                  <a:close/>
                  <a:moveTo>
                    <a:pt x="10141" y="1981"/>
                  </a:moveTo>
                  <a:lnTo>
                    <a:pt x="10208" y="2118"/>
                  </a:lnTo>
                  <a:cubicBezTo>
                    <a:pt x="10217" y="2137"/>
                    <a:pt x="10210" y="2159"/>
                    <a:pt x="10191" y="2169"/>
                  </a:cubicBezTo>
                  <a:cubicBezTo>
                    <a:pt x="10172" y="2178"/>
                    <a:pt x="10149" y="2170"/>
                    <a:pt x="10140" y="2151"/>
                  </a:cubicBezTo>
                  <a:lnTo>
                    <a:pt x="10073" y="2015"/>
                  </a:lnTo>
                  <a:cubicBezTo>
                    <a:pt x="10064" y="1996"/>
                    <a:pt x="10071" y="1973"/>
                    <a:pt x="10090" y="1964"/>
                  </a:cubicBezTo>
                  <a:cubicBezTo>
                    <a:pt x="10109" y="1955"/>
                    <a:pt x="10132" y="1962"/>
                    <a:pt x="10141" y="1981"/>
                  </a:cubicBezTo>
                  <a:close/>
                  <a:moveTo>
                    <a:pt x="10275" y="2254"/>
                  </a:moveTo>
                  <a:lnTo>
                    <a:pt x="10342" y="2391"/>
                  </a:lnTo>
                  <a:cubicBezTo>
                    <a:pt x="10351" y="2409"/>
                    <a:pt x="10344" y="2432"/>
                    <a:pt x="10325" y="2442"/>
                  </a:cubicBezTo>
                  <a:cubicBezTo>
                    <a:pt x="10306" y="2451"/>
                    <a:pt x="10283" y="2443"/>
                    <a:pt x="10274" y="2424"/>
                  </a:cubicBezTo>
                  <a:lnTo>
                    <a:pt x="10207" y="2288"/>
                  </a:lnTo>
                  <a:cubicBezTo>
                    <a:pt x="10198" y="2269"/>
                    <a:pt x="10205" y="2246"/>
                    <a:pt x="10224" y="2237"/>
                  </a:cubicBezTo>
                  <a:cubicBezTo>
                    <a:pt x="10243" y="2228"/>
                    <a:pt x="10266" y="2235"/>
                    <a:pt x="10275" y="2254"/>
                  </a:cubicBezTo>
                  <a:close/>
                  <a:moveTo>
                    <a:pt x="10410" y="2526"/>
                  </a:moveTo>
                  <a:lnTo>
                    <a:pt x="10479" y="2662"/>
                  </a:lnTo>
                  <a:cubicBezTo>
                    <a:pt x="10488" y="2680"/>
                    <a:pt x="10481" y="2703"/>
                    <a:pt x="10462" y="2713"/>
                  </a:cubicBezTo>
                  <a:cubicBezTo>
                    <a:pt x="10443" y="2722"/>
                    <a:pt x="10420" y="2715"/>
                    <a:pt x="10411" y="2696"/>
                  </a:cubicBezTo>
                  <a:lnTo>
                    <a:pt x="10342" y="2560"/>
                  </a:lnTo>
                  <a:cubicBezTo>
                    <a:pt x="10333" y="2542"/>
                    <a:pt x="10341" y="2519"/>
                    <a:pt x="10359" y="2509"/>
                  </a:cubicBezTo>
                  <a:cubicBezTo>
                    <a:pt x="10378" y="2500"/>
                    <a:pt x="10401" y="2507"/>
                    <a:pt x="10410" y="2526"/>
                  </a:cubicBezTo>
                  <a:close/>
                  <a:moveTo>
                    <a:pt x="10547" y="2797"/>
                  </a:moveTo>
                  <a:lnTo>
                    <a:pt x="10559" y="2821"/>
                  </a:lnTo>
                  <a:lnTo>
                    <a:pt x="10615" y="2934"/>
                  </a:lnTo>
                  <a:cubicBezTo>
                    <a:pt x="10624" y="2953"/>
                    <a:pt x="10616" y="2976"/>
                    <a:pt x="10597" y="2985"/>
                  </a:cubicBezTo>
                  <a:cubicBezTo>
                    <a:pt x="10579" y="2994"/>
                    <a:pt x="10556" y="2986"/>
                    <a:pt x="10546" y="2968"/>
                  </a:cubicBezTo>
                  <a:lnTo>
                    <a:pt x="10492" y="2856"/>
                  </a:lnTo>
                  <a:lnTo>
                    <a:pt x="10479" y="2832"/>
                  </a:lnTo>
                  <a:cubicBezTo>
                    <a:pt x="10470" y="2813"/>
                    <a:pt x="10478" y="2790"/>
                    <a:pt x="10496" y="2781"/>
                  </a:cubicBezTo>
                  <a:cubicBezTo>
                    <a:pt x="10515" y="2771"/>
                    <a:pt x="10538" y="2779"/>
                    <a:pt x="10547" y="2797"/>
                  </a:cubicBezTo>
                  <a:close/>
                  <a:moveTo>
                    <a:pt x="10682" y="3071"/>
                  </a:moveTo>
                  <a:lnTo>
                    <a:pt x="10749" y="3207"/>
                  </a:lnTo>
                  <a:cubicBezTo>
                    <a:pt x="10758" y="3226"/>
                    <a:pt x="10750" y="3249"/>
                    <a:pt x="10731" y="3258"/>
                  </a:cubicBezTo>
                  <a:cubicBezTo>
                    <a:pt x="10712" y="3267"/>
                    <a:pt x="10690" y="3259"/>
                    <a:pt x="10680" y="3240"/>
                  </a:cubicBezTo>
                  <a:lnTo>
                    <a:pt x="10613" y="3104"/>
                  </a:lnTo>
                  <a:cubicBezTo>
                    <a:pt x="10604" y="3085"/>
                    <a:pt x="10612" y="3062"/>
                    <a:pt x="10631" y="3053"/>
                  </a:cubicBezTo>
                  <a:cubicBezTo>
                    <a:pt x="10650" y="3044"/>
                    <a:pt x="10672" y="3052"/>
                    <a:pt x="10682" y="3071"/>
                  </a:cubicBezTo>
                  <a:close/>
                  <a:moveTo>
                    <a:pt x="10816" y="3343"/>
                  </a:moveTo>
                  <a:lnTo>
                    <a:pt x="10884" y="3479"/>
                  </a:lnTo>
                  <a:cubicBezTo>
                    <a:pt x="10894" y="3498"/>
                    <a:pt x="10886" y="3520"/>
                    <a:pt x="10867" y="3530"/>
                  </a:cubicBezTo>
                  <a:cubicBezTo>
                    <a:pt x="10848" y="3539"/>
                    <a:pt x="10826" y="3532"/>
                    <a:pt x="10816" y="3513"/>
                  </a:cubicBezTo>
                  <a:lnTo>
                    <a:pt x="10748" y="3377"/>
                  </a:lnTo>
                  <a:cubicBezTo>
                    <a:pt x="10739" y="3358"/>
                    <a:pt x="10746" y="3335"/>
                    <a:pt x="10765" y="3326"/>
                  </a:cubicBezTo>
                  <a:cubicBezTo>
                    <a:pt x="10784" y="3316"/>
                    <a:pt x="10807" y="3324"/>
                    <a:pt x="10816" y="3343"/>
                  </a:cubicBezTo>
                  <a:close/>
                  <a:moveTo>
                    <a:pt x="10952" y="3615"/>
                  </a:moveTo>
                  <a:lnTo>
                    <a:pt x="10987" y="3685"/>
                  </a:lnTo>
                  <a:lnTo>
                    <a:pt x="10919" y="3686"/>
                  </a:lnTo>
                  <a:lnTo>
                    <a:pt x="10951" y="3620"/>
                  </a:lnTo>
                  <a:cubicBezTo>
                    <a:pt x="10961" y="3601"/>
                    <a:pt x="10984" y="3594"/>
                    <a:pt x="11002" y="3603"/>
                  </a:cubicBezTo>
                  <a:cubicBezTo>
                    <a:pt x="11021" y="3612"/>
                    <a:pt x="11029" y="3635"/>
                    <a:pt x="11020" y="3654"/>
                  </a:cubicBezTo>
                  <a:lnTo>
                    <a:pt x="10988" y="3719"/>
                  </a:lnTo>
                  <a:cubicBezTo>
                    <a:pt x="10981" y="3732"/>
                    <a:pt x="10968" y="3740"/>
                    <a:pt x="10954" y="3740"/>
                  </a:cubicBezTo>
                  <a:cubicBezTo>
                    <a:pt x="10939" y="3741"/>
                    <a:pt x="10926" y="3732"/>
                    <a:pt x="10919" y="3719"/>
                  </a:cubicBezTo>
                  <a:lnTo>
                    <a:pt x="10884" y="3649"/>
                  </a:lnTo>
                  <a:cubicBezTo>
                    <a:pt x="10875" y="3630"/>
                    <a:pt x="10882" y="3607"/>
                    <a:pt x="10901" y="3598"/>
                  </a:cubicBezTo>
                  <a:cubicBezTo>
                    <a:pt x="10920" y="3588"/>
                    <a:pt x="10943" y="3596"/>
                    <a:pt x="10952" y="3615"/>
                  </a:cubicBezTo>
                  <a:close/>
                  <a:moveTo>
                    <a:pt x="11018" y="3484"/>
                  </a:moveTo>
                  <a:lnTo>
                    <a:pt x="11085" y="3347"/>
                  </a:lnTo>
                  <a:cubicBezTo>
                    <a:pt x="11095" y="3328"/>
                    <a:pt x="11117" y="3321"/>
                    <a:pt x="11136" y="3330"/>
                  </a:cubicBezTo>
                  <a:cubicBezTo>
                    <a:pt x="11155" y="3339"/>
                    <a:pt x="11163" y="3362"/>
                    <a:pt x="11154" y="3381"/>
                  </a:cubicBezTo>
                  <a:lnTo>
                    <a:pt x="11087" y="3517"/>
                  </a:lnTo>
                  <a:cubicBezTo>
                    <a:pt x="11077" y="3536"/>
                    <a:pt x="11055" y="3544"/>
                    <a:pt x="11036" y="3535"/>
                  </a:cubicBezTo>
                  <a:cubicBezTo>
                    <a:pt x="11017" y="3525"/>
                    <a:pt x="11009" y="3503"/>
                    <a:pt x="11018" y="3484"/>
                  </a:cubicBezTo>
                  <a:close/>
                  <a:moveTo>
                    <a:pt x="11153" y="3211"/>
                  </a:moveTo>
                  <a:lnTo>
                    <a:pt x="11221" y="3075"/>
                  </a:lnTo>
                  <a:cubicBezTo>
                    <a:pt x="11230" y="3056"/>
                    <a:pt x="11253" y="3048"/>
                    <a:pt x="11272" y="3058"/>
                  </a:cubicBezTo>
                  <a:cubicBezTo>
                    <a:pt x="11291" y="3067"/>
                    <a:pt x="11298" y="3090"/>
                    <a:pt x="11289" y="3109"/>
                  </a:cubicBezTo>
                  <a:lnTo>
                    <a:pt x="11221" y="3245"/>
                  </a:lnTo>
                  <a:cubicBezTo>
                    <a:pt x="11211" y="3264"/>
                    <a:pt x="11189" y="3271"/>
                    <a:pt x="11170" y="3262"/>
                  </a:cubicBezTo>
                  <a:cubicBezTo>
                    <a:pt x="11151" y="3252"/>
                    <a:pt x="11143" y="3230"/>
                    <a:pt x="11153" y="3211"/>
                  </a:cubicBezTo>
                  <a:close/>
                  <a:moveTo>
                    <a:pt x="11289" y="2939"/>
                  </a:moveTo>
                  <a:lnTo>
                    <a:pt x="11347" y="2821"/>
                  </a:lnTo>
                  <a:lnTo>
                    <a:pt x="11345" y="2829"/>
                  </a:lnTo>
                  <a:lnTo>
                    <a:pt x="11350" y="2809"/>
                  </a:lnTo>
                  <a:cubicBezTo>
                    <a:pt x="11355" y="2789"/>
                    <a:pt x="11375" y="2776"/>
                    <a:pt x="11396" y="2781"/>
                  </a:cubicBezTo>
                  <a:cubicBezTo>
                    <a:pt x="11416" y="2786"/>
                    <a:pt x="11428" y="2807"/>
                    <a:pt x="11423" y="2827"/>
                  </a:cubicBezTo>
                  <a:lnTo>
                    <a:pt x="11418" y="2848"/>
                  </a:lnTo>
                  <a:cubicBezTo>
                    <a:pt x="11418" y="2850"/>
                    <a:pt x="11417" y="2853"/>
                    <a:pt x="11415" y="2855"/>
                  </a:cubicBezTo>
                  <a:lnTo>
                    <a:pt x="11357" y="2973"/>
                  </a:lnTo>
                  <a:cubicBezTo>
                    <a:pt x="11347" y="2992"/>
                    <a:pt x="11325" y="2999"/>
                    <a:pt x="11306" y="2990"/>
                  </a:cubicBezTo>
                  <a:cubicBezTo>
                    <a:pt x="11287" y="2980"/>
                    <a:pt x="11279" y="2958"/>
                    <a:pt x="11289" y="2939"/>
                  </a:cubicBezTo>
                  <a:close/>
                  <a:moveTo>
                    <a:pt x="11386" y="2662"/>
                  </a:moveTo>
                  <a:lnTo>
                    <a:pt x="11422" y="2514"/>
                  </a:lnTo>
                  <a:lnTo>
                    <a:pt x="11422" y="2514"/>
                  </a:lnTo>
                  <a:cubicBezTo>
                    <a:pt x="11427" y="2494"/>
                    <a:pt x="11448" y="2481"/>
                    <a:pt x="11468" y="2486"/>
                  </a:cubicBezTo>
                  <a:cubicBezTo>
                    <a:pt x="11489" y="2491"/>
                    <a:pt x="11501" y="2512"/>
                    <a:pt x="11496" y="2532"/>
                  </a:cubicBezTo>
                  <a:lnTo>
                    <a:pt x="11460" y="2680"/>
                  </a:lnTo>
                  <a:cubicBezTo>
                    <a:pt x="11455" y="2700"/>
                    <a:pt x="11434" y="2713"/>
                    <a:pt x="11414" y="2708"/>
                  </a:cubicBezTo>
                  <a:cubicBezTo>
                    <a:pt x="11393" y="2703"/>
                    <a:pt x="11381" y="2682"/>
                    <a:pt x="11386" y="2662"/>
                  </a:cubicBezTo>
                  <a:close/>
                  <a:moveTo>
                    <a:pt x="11459" y="2366"/>
                  </a:moveTo>
                  <a:lnTo>
                    <a:pt x="11495" y="2219"/>
                  </a:lnTo>
                  <a:lnTo>
                    <a:pt x="11495" y="2219"/>
                  </a:lnTo>
                  <a:cubicBezTo>
                    <a:pt x="11500" y="2199"/>
                    <a:pt x="11521" y="2186"/>
                    <a:pt x="11541" y="2191"/>
                  </a:cubicBezTo>
                  <a:cubicBezTo>
                    <a:pt x="11561" y="2196"/>
                    <a:pt x="11574" y="2217"/>
                    <a:pt x="11569" y="2237"/>
                  </a:cubicBezTo>
                  <a:lnTo>
                    <a:pt x="11532" y="2385"/>
                  </a:lnTo>
                  <a:cubicBezTo>
                    <a:pt x="11527" y="2405"/>
                    <a:pt x="11507" y="2417"/>
                    <a:pt x="11486" y="2412"/>
                  </a:cubicBezTo>
                  <a:cubicBezTo>
                    <a:pt x="11466" y="2407"/>
                    <a:pt x="11454" y="2387"/>
                    <a:pt x="11459" y="2366"/>
                  </a:cubicBezTo>
                  <a:close/>
                  <a:moveTo>
                    <a:pt x="11531" y="2071"/>
                  </a:moveTo>
                  <a:lnTo>
                    <a:pt x="11557" y="1969"/>
                  </a:lnTo>
                  <a:cubicBezTo>
                    <a:pt x="11561" y="1952"/>
                    <a:pt x="11576" y="1940"/>
                    <a:pt x="11593" y="1940"/>
                  </a:cubicBezTo>
                  <a:lnTo>
                    <a:pt x="11640" y="1940"/>
                  </a:lnTo>
                  <a:cubicBezTo>
                    <a:pt x="11661" y="1940"/>
                    <a:pt x="11678" y="1957"/>
                    <a:pt x="11678" y="1978"/>
                  </a:cubicBezTo>
                  <a:cubicBezTo>
                    <a:pt x="11678" y="1999"/>
                    <a:pt x="11661" y="2016"/>
                    <a:pt x="11640" y="2016"/>
                  </a:cubicBezTo>
                  <a:lnTo>
                    <a:pt x="11593" y="2016"/>
                  </a:lnTo>
                  <a:lnTo>
                    <a:pt x="11630" y="1988"/>
                  </a:lnTo>
                  <a:lnTo>
                    <a:pt x="11605" y="2089"/>
                  </a:lnTo>
                  <a:cubicBezTo>
                    <a:pt x="11600" y="2110"/>
                    <a:pt x="11580" y="2122"/>
                    <a:pt x="11559" y="2117"/>
                  </a:cubicBezTo>
                  <a:cubicBezTo>
                    <a:pt x="11539" y="2112"/>
                    <a:pt x="11526" y="2092"/>
                    <a:pt x="11531" y="2071"/>
                  </a:cubicBezTo>
                  <a:close/>
                  <a:moveTo>
                    <a:pt x="11792" y="1940"/>
                  </a:moveTo>
                  <a:lnTo>
                    <a:pt x="11809" y="1940"/>
                  </a:lnTo>
                  <a:lnTo>
                    <a:pt x="11944" y="1940"/>
                  </a:lnTo>
                  <a:cubicBezTo>
                    <a:pt x="11965" y="1940"/>
                    <a:pt x="11982" y="1957"/>
                    <a:pt x="11982" y="1978"/>
                  </a:cubicBezTo>
                  <a:cubicBezTo>
                    <a:pt x="11982" y="1999"/>
                    <a:pt x="11965" y="2016"/>
                    <a:pt x="11944" y="2016"/>
                  </a:cubicBezTo>
                  <a:lnTo>
                    <a:pt x="11809" y="2016"/>
                  </a:lnTo>
                  <a:lnTo>
                    <a:pt x="11792" y="2016"/>
                  </a:lnTo>
                  <a:cubicBezTo>
                    <a:pt x="11771" y="2016"/>
                    <a:pt x="11754" y="1999"/>
                    <a:pt x="11754" y="1978"/>
                  </a:cubicBezTo>
                  <a:cubicBezTo>
                    <a:pt x="11754" y="1957"/>
                    <a:pt x="11771" y="1940"/>
                    <a:pt x="11792" y="1940"/>
                  </a:cubicBezTo>
                  <a:close/>
                  <a:moveTo>
                    <a:pt x="12021" y="1894"/>
                  </a:moveTo>
                  <a:lnTo>
                    <a:pt x="12089" y="1758"/>
                  </a:lnTo>
                  <a:cubicBezTo>
                    <a:pt x="12098" y="1740"/>
                    <a:pt x="12121" y="1732"/>
                    <a:pt x="12140" y="1741"/>
                  </a:cubicBezTo>
                  <a:cubicBezTo>
                    <a:pt x="12159" y="1751"/>
                    <a:pt x="12166" y="1774"/>
                    <a:pt x="12157" y="1792"/>
                  </a:cubicBezTo>
                  <a:lnTo>
                    <a:pt x="12089" y="1928"/>
                  </a:lnTo>
                  <a:cubicBezTo>
                    <a:pt x="12080" y="1947"/>
                    <a:pt x="12057" y="1955"/>
                    <a:pt x="12038" y="1945"/>
                  </a:cubicBezTo>
                  <a:cubicBezTo>
                    <a:pt x="12019" y="1936"/>
                    <a:pt x="12012" y="1913"/>
                    <a:pt x="12021" y="1894"/>
                  </a:cubicBezTo>
                  <a:close/>
                  <a:moveTo>
                    <a:pt x="12157" y="1622"/>
                  </a:moveTo>
                  <a:lnTo>
                    <a:pt x="12203" y="1529"/>
                  </a:lnTo>
                  <a:lnTo>
                    <a:pt x="12225" y="1487"/>
                  </a:lnTo>
                  <a:cubicBezTo>
                    <a:pt x="12234" y="1468"/>
                    <a:pt x="12257" y="1460"/>
                    <a:pt x="12275" y="1469"/>
                  </a:cubicBezTo>
                  <a:cubicBezTo>
                    <a:pt x="12294" y="1478"/>
                    <a:pt x="12302" y="1501"/>
                    <a:pt x="12293" y="1520"/>
                  </a:cubicBezTo>
                  <a:lnTo>
                    <a:pt x="12271" y="1563"/>
                  </a:lnTo>
                  <a:lnTo>
                    <a:pt x="12225" y="1656"/>
                  </a:lnTo>
                  <a:cubicBezTo>
                    <a:pt x="12216" y="1675"/>
                    <a:pt x="12193" y="1683"/>
                    <a:pt x="12174" y="1673"/>
                  </a:cubicBezTo>
                  <a:cubicBezTo>
                    <a:pt x="12155" y="1664"/>
                    <a:pt x="12148" y="1641"/>
                    <a:pt x="12157" y="1622"/>
                  </a:cubicBezTo>
                  <a:close/>
                  <a:moveTo>
                    <a:pt x="12291" y="1350"/>
                  </a:moveTo>
                  <a:lnTo>
                    <a:pt x="12358" y="1214"/>
                  </a:lnTo>
                  <a:cubicBezTo>
                    <a:pt x="12368" y="1195"/>
                    <a:pt x="12390" y="1187"/>
                    <a:pt x="12409" y="1196"/>
                  </a:cubicBezTo>
                  <a:cubicBezTo>
                    <a:pt x="12428" y="1206"/>
                    <a:pt x="12436" y="1228"/>
                    <a:pt x="12427" y="1247"/>
                  </a:cubicBezTo>
                  <a:lnTo>
                    <a:pt x="12360" y="1384"/>
                  </a:lnTo>
                  <a:cubicBezTo>
                    <a:pt x="12350" y="1402"/>
                    <a:pt x="12328" y="1410"/>
                    <a:pt x="12309" y="1401"/>
                  </a:cubicBezTo>
                  <a:cubicBezTo>
                    <a:pt x="12290" y="1392"/>
                    <a:pt x="12282" y="1369"/>
                    <a:pt x="12291" y="1350"/>
                  </a:cubicBezTo>
                  <a:close/>
                  <a:moveTo>
                    <a:pt x="12472" y="1076"/>
                  </a:moveTo>
                  <a:lnTo>
                    <a:pt x="12624" y="1076"/>
                  </a:lnTo>
                  <a:cubicBezTo>
                    <a:pt x="12645" y="1076"/>
                    <a:pt x="12662" y="1093"/>
                    <a:pt x="12662" y="1114"/>
                  </a:cubicBezTo>
                  <a:cubicBezTo>
                    <a:pt x="12662" y="1135"/>
                    <a:pt x="12645" y="1152"/>
                    <a:pt x="12624" y="1152"/>
                  </a:cubicBezTo>
                  <a:lnTo>
                    <a:pt x="12472" y="1152"/>
                  </a:lnTo>
                  <a:cubicBezTo>
                    <a:pt x="12451" y="1152"/>
                    <a:pt x="12434" y="1135"/>
                    <a:pt x="12434" y="1114"/>
                  </a:cubicBezTo>
                  <a:cubicBezTo>
                    <a:pt x="12434" y="1093"/>
                    <a:pt x="12451" y="1076"/>
                    <a:pt x="12472" y="1076"/>
                  </a:cubicBezTo>
                  <a:close/>
                  <a:moveTo>
                    <a:pt x="12729" y="1213"/>
                  </a:moveTo>
                  <a:lnTo>
                    <a:pt x="12765" y="1361"/>
                  </a:lnTo>
                  <a:cubicBezTo>
                    <a:pt x="12770" y="1381"/>
                    <a:pt x="12758" y="1402"/>
                    <a:pt x="12737" y="1407"/>
                  </a:cubicBezTo>
                  <a:cubicBezTo>
                    <a:pt x="12717" y="1412"/>
                    <a:pt x="12696" y="1399"/>
                    <a:pt x="12691" y="1379"/>
                  </a:cubicBezTo>
                  <a:lnTo>
                    <a:pt x="12655" y="1231"/>
                  </a:lnTo>
                  <a:cubicBezTo>
                    <a:pt x="12650" y="1211"/>
                    <a:pt x="12662" y="1190"/>
                    <a:pt x="12683" y="1185"/>
                  </a:cubicBezTo>
                  <a:cubicBezTo>
                    <a:pt x="12703" y="1180"/>
                    <a:pt x="12724" y="1193"/>
                    <a:pt x="12729" y="1213"/>
                  </a:cubicBezTo>
                  <a:close/>
                  <a:moveTo>
                    <a:pt x="12801" y="1508"/>
                  </a:moveTo>
                  <a:lnTo>
                    <a:pt x="12837" y="1656"/>
                  </a:lnTo>
                  <a:cubicBezTo>
                    <a:pt x="12842" y="1676"/>
                    <a:pt x="12830" y="1697"/>
                    <a:pt x="12810" y="1702"/>
                  </a:cubicBezTo>
                  <a:cubicBezTo>
                    <a:pt x="12789" y="1707"/>
                    <a:pt x="12769" y="1694"/>
                    <a:pt x="12764" y="1674"/>
                  </a:cubicBezTo>
                  <a:lnTo>
                    <a:pt x="12727" y="1526"/>
                  </a:lnTo>
                  <a:cubicBezTo>
                    <a:pt x="12722" y="1506"/>
                    <a:pt x="12735" y="1485"/>
                    <a:pt x="12755" y="1480"/>
                  </a:cubicBezTo>
                  <a:cubicBezTo>
                    <a:pt x="12776" y="1475"/>
                    <a:pt x="12796" y="1488"/>
                    <a:pt x="12801" y="1508"/>
                  </a:cubicBezTo>
                  <a:close/>
                  <a:moveTo>
                    <a:pt x="12874" y="1804"/>
                  </a:moveTo>
                  <a:lnTo>
                    <a:pt x="12910" y="1951"/>
                  </a:lnTo>
                  <a:cubicBezTo>
                    <a:pt x="12915" y="1972"/>
                    <a:pt x="12902" y="1992"/>
                    <a:pt x="12882" y="1997"/>
                  </a:cubicBezTo>
                  <a:cubicBezTo>
                    <a:pt x="12862" y="2002"/>
                    <a:pt x="12841" y="1990"/>
                    <a:pt x="12836" y="1969"/>
                  </a:cubicBezTo>
                  <a:lnTo>
                    <a:pt x="12800" y="1822"/>
                  </a:lnTo>
                  <a:cubicBezTo>
                    <a:pt x="12795" y="1801"/>
                    <a:pt x="12807" y="1781"/>
                    <a:pt x="12828" y="1776"/>
                  </a:cubicBezTo>
                  <a:cubicBezTo>
                    <a:pt x="12848" y="1771"/>
                    <a:pt x="12869" y="1783"/>
                    <a:pt x="12874" y="1804"/>
                  </a:cubicBezTo>
                  <a:close/>
                  <a:moveTo>
                    <a:pt x="12947" y="2098"/>
                  </a:moveTo>
                  <a:lnTo>
                    <a:pt x="12984" y="2246"/>
                  </a:lnTo>
                  <a:cubicBezTo>
                    <a:pt x="12989" y="2266"/>
                    <a:pt x="12977" y="2287"/>
                    <a:pt x="12956" y="2292"/>
                  </a:cubicBezTo>
                  <a:cubicBezTo>
                    <a:pt x="12936" y="2297"/>
                    <a:pt x="12915" y="2285"/>
                    <a:pt x="12910" y="2264"/>
                  </a:cubicBezTo>
                  <a:lnTo>
                    <a:pt x="12873" y="2117"/>
                  </a:lnTo>
                  <a:cubicBezTo>
                    <a:pt x="12868" y="2097"/>
                    <a:pt x="12880" y="2076"/>
                    <a:pt x="12901" y="2071"/>
                  </a:cubicBezTo>
                  <a:cubicBezTo>
                    <a:pt x="12921" y="2066"/>
                    <a:pt x="12942" y="2078"/>
                    <a:pt x="12947" y="2098"/>
                  </a:cubicBezTo>
                  <a:close/>
                  <a:moveTo>
                    <a:pt x="13021" y="2393"/>
                  </a:moveTo>
                  <a:lnTo>
                    <a:pt x="13058" y="2541"/>
                  </a:lnTo>
                  <a:cubicBezTo>
                    <a:pt x="13063" y="2561"/>
                    <a:pt x="13051" y="2582"/>
                    <a:pt x="13030" y="2587"/>
                  </a:cubicBezTo>
                  <a:cubicBezTo>
                    <a:pt x="13010" y="2592"/>
                    <a:pt x="12989" y="2580"/>
                    <a:pt x="12984" y="2559"/>
                  </a:cubicBezTo>
                  <a:lnTo>
                    <a:pt x="12947" y="2412"/>
                  </a:lnTo>
                  <a:cubicBezTo>
                    <a:pt x="12942" y="2391"/>
                    <a:pt x="12954" y="2371"/>
                    <a:pt x="12975" y="2366"/>
                  </a:cubicBezTo>
                  <a:cubicBezTo>
                    <a:pt x="12995" y="2361"/>
                    <a:pt x="13016" y="2373"/>
                    <a:pt x="13021" y="2393"/>
                  </a:cubicBezTo>
                  <a:close/>
                  <a:moveTo>
                    <a:pt x="13095" y="2688"/>
                  </a:moveTo>
                  <a:lnTo>
                    <a:pt x="13130" y="2829"/>
                  </a:lnTo>
                  <a:lnTo>
                    <a:pt x="13093" y="2800"/>
                  </a:lnTo>
                  <a:lnTo>
                    <a:pt x="13100" y="2800"/>
                  </a:lnTo>
                  <a:cubicBezTo>
                    <a:pt x="13121" y="2800"/>
                    <a:pt x="13138" y="2817"/>
                    <a:pt x="13138" y="2838"/>
                  </a:cubicBezTo>
                  <a:cubicBezTo>
                    <a:pt x="13138" y="2859"/>
                    <a:pt x="13121" y="2876"/>
                    <a:pt x="13100" y="2876"/>
                  </a:cubicBezTo>
                  <a:lnTo>
                    <a:pt x="13093" y="2876"/>
                  </a:lnTo>
                  <a:cubicBezTo>
                    <a:pt x="13076" y="2876"/>
                    <a:pt x="13061" y="2865"/>
                    <a:pt x="13057" y="2848"/>
                  </a:cubicBezTo>
                  <a:lnTo>
                    <a:pt x="13021" y="2707"/>
                  </a:lnTo>
                  <a:cubicBezTo>
                    <a:pt x="13016" y="2686"/>
                    <a:pt x="13028" y="2666"/>
                    <a:pt x="13049" y="2660"/>
                  </a:cubicBezTo>
                  <a:cubicBezTo>
                    <a:pt x="13069" y="2655"/>
                    <a:pt x="13090" y="2668"/>
                    <a:pt x="13095" y="2688"/>
                  </a:cubicBezTo>
                  <a:close/>
                  <a:moveTo>
                    <a:pt x="13252" y="2800"/>
                  </a:moveTo>
                  <a:lnTo>
                    <a:pt x="13305" y="2800"/>
                  </a:lnTo>
                  <a:lnTo>
                    <a:pt x="13272" y="2821"/>
                  </a:lnTo>
                  <a:lnTo>
                    <a:pt x="13316" y="2733"/>
                  </a:lnTo>
                  <a:cubicBezTo>
                    <a:pt x="13325" y="2715"/>
                    <a:pt x="13348" y="2707"/>
                    <a:pt x="13367" y="2717"/>
                  </a:cubicBezTo>
                  <a:cubicBezTo>
                    <a:pt x="13386" y="2726"/>
                    <a:pt x="13393" y="2749"/>
                    <a:pt x="13384" y="2768"/>
                  </a:cubicBezTo>
                  <a:lnTo>
                    <a:pt x="13339" y="2856"/>
                  </a:lnTo>
                  <a:cubicBezTo>
                    <a:pt x="13333" y="2868"/>
                    <a:pt x="13320" y="2876"/>
                    <a:pt x="13305" y="2876"/>
                  </a:cubicBezTo>
                  <a:lnTo>
                    <a:pt x="13252" y="2876"/>
                  </a:lnTo>
                  <a:cubicBezTo>
                    <a:pt x="13231" y="2876"/>
                    <a:pt x="13214" y="2859"/>
                    <a:pt x="13214" y="2838"/>
                  </a:cubicBezTo>
                  <a:cubicBezTo>
                    <a:pt x="13214" y="2817"/>
                    <a:pt x="13231" y="2800"/>
                    <a:pt x="13252" y="2800"/>
                  </a:cubicBezTo>
                  <a:close/>
                  <a:moveTo>
                    <a:pt x="13384" y="2598"/>
                  </a:moveTo>
                  <a:lnTo>
                    <a:pt x="13453" y="2462"/>
                  </a:lnTo>
                  <a:cubicBezTo>
                    <a:pt x="13462" y="2443"/>
                    <a:pt x="13485" y="2436"/>
                    <a:pt x="13504" y="2445"/>
                  </a:cubicBezTo>
                  <a:cubicBezTo>
                    <a:pt x="13523" y="2455"/>
                    <a:pt x="13530" y="2478"/>
                    <a:pt x="13521" y="2496"/>
                  </a:cubicBezTo>
                  <a:lnTo>
                    <a:pt x="13452" y="2632"/>
                  </a:lnTo>
                  <a:cubicBezTo>
                    <a:pt x="13443" y="2651"/>
                    <a:pt x="13420" y="2658"/>
                    <a:pt x="13401" y="2649"/>
                  </a:cubicBezTo>
                  <a:cubicBezTo>
                    <a:pt x="13382" y="2639"/>
                    <a:pt x="13375" y="2616"/>
                    <a:pt x="13384" y="2598"/>
                  </a:cubicBezTo>
                  <a:close/>
                  <a:moveTo>
                    <a:pt x="13502" y="2329"/>
                  </a:moveTo>
                  <a:lnTo>
                    <a:pt x="13539" y="2181"/>
                  </a:lnTo>
                  <a:cubicBezTo>
                    <a:pt x="13544" y="2161"/>
                    <a:pt x="13564" y="2148"/>
                    <a:pt x="13585" y="2153"/>
                  </a:cubicBezTo>
                  <a:cubicBezTo>
                    <a:pt x="13605" y="2158"/>
                    <a:pt x="13617" y="2179"/>
                    <a:pt x="13612" y="2199"/>
                  </a:cubicBezTo>
                  <a:lnTo>
                    <a:pt x="13576" y="2347"/>
                  </a:lnTo>
                  <a:cubicBezTo>
                    <a:pt x="13571" y="2367"/>
                    <a:pt x="13551" y="2379"/>
                    <a:pt x="13530" y="2374"/>
                  </a:cubicBezTo>
                  <a:cubicBezTo>
                    <a:pt x="13510" y="2369"/>
                    <a:pt x="13497" y="2349"/>
                    <a:pt x="13502" y="2329"/>
                  </a:cubicBezTo>
                  <a:close/>
                  <a:moveTo>
                    <a:pt x="13575" y="2033"/>
                  </a:moveTo>
                  <a:lnTo>
                    <a:pt x="13611" y="1886"/>
                  </a:lnTo>
                  <a:cubicBezTo>
                    <a:pt x="13616" y="1865"/>
                    <a:pt x="13637" y="1853"/>
                    <a:pt x="13657" y="1858"/>
                  </a:cubicBezTo>
                  <a:cubicBezTo>
                    <a:pt x="13677" y="1863"/>
                    <a:pt x="13690" y="1883"/>
                    <a:pt x="13685" y="1904"/>
                  </a:cubicBezTo>
                  <a:lnTo>
                    <a:pt x="13649" y="2051"/>
                  </a:lnTo>
                  <a:cubicBezTo>
                    <a:pt x="13644" y="2072"/>
                    <a:pt x="13623" y="2084"/>
                    <a:pt x="13603" y="2079"/>
                  </a:cubicBezTo>
                  <a:cubicBezTo>
                    <a:pt x="13582" y="2074"/>
                    <a:pt x="13570" y="2054"/>
                    <a:pt x="13575" y="2033"/>
                  </a:cubicBezTo>
                  <a:close/>
                  <a:moveTo>
                    <a:pt x="13647" y="1738"/>
                  </a:moveTo>
                  <a:lnTo>
                    <a:pt x="13684" y="1590"/>
                  </a:lnTo>
                  <a:cubicBezTo>
                    <a:pt x="13689" y="1570"/>
                    <a:pt x="13709" y="1558"/>
                    <a:pt x="13730" y="1563"/>
                  </a:cubicBezTo>
                  <a:cubicBezTo>
                    <a:pt x="13750" y="1568"/>
                    <a:pt x="13762" y="1588"/>
                    <a:pt x="13757" y="1609"/>
                  </a:cubicBezTo>
                  <a:lnTo>
                    <a:pt x="13721" y="1756"/>
                  </a:lnTo>
                  <a:cubicBezTo>
                    <a:pt x="13716" y="1777"/>
                    <a:pt x="13696" y="1789"/>
                    <a:pt x="13675" y="1784"/>
                  </a:cubicBezTo>
                  <a:cubicBezTo>
                    <a:pt x="13655" y="1779"/>
                    <a:pt x="13642" y="1758"/>
                    <a:pt x="13647" y="1738"/>
                  </a:cubicBezTo>
                  <a:close/>
                  <a:moveTo>
                    <a:pt x="13743" y="1442"/>
                  </a:moveTo>
                  <a:lnTo>
                    <a:pt x="13811" y="1306"/>
                  </a:lnTo>
                  <a:cubicBezTo>
                    <a:pt x="13820" y="1288"/>
                    <a:pt x="13843" y="1280"/>
                    <a:pt x="13862" y="1289"/>
                  </a:cubicBezTo>
                  <a:cubicBezTo>
                    <a:pt x="13881" y="1299"/>
                    <a:pt x="13888" y="1322"/>
                    <a:pt x="13879" y="1340"/>
                  </a:cubicBezTo>
                  <a:lnTo>
                    <a:pt x="13811" y="1476"/>
                  </a:lnTo>
                  <a:cubicBezTo>
                    <a:pt x="13802" y="1495"/>
                    <a:pt x="13779" y="1503"/>
                    <a:pt x="13760" y="1493"/>
                  </a:cubicBezTo>
                  <a:cubicBezTo>
                    <a:pt x="13741" y="1484"/>
                    <a:pt x="13734" y="1461"/>
                    <a:pt x="13743" y="1442"/>
                  </a:cubicBezTo>
                  <a:close/>
                  <a:moveTo>
                    <a:pt x="13879" y="1170"/>
                  </a:moveTo>
                  <a:lnTo>
                    <a:pt x="13915" y="1097"/>
                  </a:lnTo>
                  <a:lnTo>
                    <a:pt x="13913" y="1103"/>
                  </a:lnTo>
                  <a:lnTo>
                    <a:pt x="13935" y="1036"/>
                  </a:lnTo>
                  <a:cubicBezTo>
                    <a:pt x="13942" y="1016"/>
                    <a:pt x="13963" y="1005"/>
                    <a:pt x="13983" y="1011"/>
                  </a:cubicBezTo>
                  <a:cubicBezTo>
                    <a:pt x="14003" y="1018"/>
                    <a:pt x="14014" y="1040"/>
                    <a:pt x="14008" y="1059"/>
                  </a:cubicBezTo>
                  <a:lnTo>
                    <a:pt x="13986" y="1126"/>
                  </a:lnTo>
                  <a:cubicBezTo>
                    <a:pt x="13985" y="1128"/>
                    <a:pt x="13984" y="1130"/>
                    <a:pt x="13983" y="1131"/>
                  </a:cubicBezTo>
                  <a:lnTo>
                    <a:pt x="13947" y="1204"/>
                  </a:lnTo>
                  <a:cubicBezTo>
                    <a:pt x="13938" y="1223"/>
                    <a:pt x="13915" y="1231"/>
                    <a:pt x="13896" y="1221"/>
                  </a:cubicBezTo>
                  <a:cubicBezTo>
                    <a:pt x="13877" y="1212"/>
                    <a:pt x="13870" y="1189"/>
                    <a:pt x="13879" y="1170"/>
                  </a:cubicBezTo>
                  <a:close/>
                  <a:moveTo>
                    <a:pt x="13983" y="891"/>
                  </a:moveTo>
                  <a:lnTo>
                    <a:pt x="14030" y="747"/>
                  </a:lnTo>
                  <a:cubicBezTo>
                    <a:pt x="14037" y="727"/>
                    <a:pt x="14058" y="716"/>
                    <a:pt x="14078" y="723"/>
                  </a:cubicBezTo>
                  <a:cubicBezTo>
                    <a:pt x="14098" y="729"/>
                    <a:pt x="14109" y="751"/>
                    <a:pt x="14103" y="771"/>
                  </a:cubicBezTo>
                  <a:lnTo>
                    <a:pt x="14055" y="915"/>
                  </a:lnTo>
                  <a:cubicBezTo>
                    <a:pt x="14049" y="935"/>
                    <a:pt x="14027" y="946"/>
                    <a:pt x="14007" y="939"/>
                  </a:cubicBezTo>
                  <a:cubicBezTo>
                    <a:pt x="13987" y="933"/>
                    <a:pt x="13976" y="911"/>
                    <a:pt x="13983" y="891"/>
                  </a:cubicBezTo>
                  <a:close/>
                  <a:moveTo>
                    <a:pt x="14078" y="603"/>
                  </a:moveTo>
                  <a:lnTo>
                    <a:pt x="14125" y="459"/>
                  </a:lnTo>
                  <a:cubicBezTo>
                    <a:pt x="14127" y="453"/>
                    <a:pt x="14130" y="448"/>
                    <a:pt x="14135" y="444"/>
                  </a:cubicBezTo>
                  <a:lnTo>
                    <a:pt x="14135" y="443"/>
                  </a:lnTo>
                  <a:cubicBezTo>
                    <a:pt x="14150" y="428"/>
                    <a:pt x="14174" y="428"/>
                    <a:pt x="14189" y="443"/>
                  </a:cubicBezTo>
                  <a:cubicBezTo>
                    <a:pt x="14203" y="458"/>
                    <a:pt x="14203" y="482"/>
                    <a:pt x="14189" y="497"/>
                  </a:cubicBezTo>
                  <a:lnTo>
                    <a:pt x="14188" y="497"/>
                  </a:lnTo>
                  <a:lnTo>
                    <a:pt x="14198" y="482"/>
                  </a:lnTo>
                  <a:lnTo>
                    <a:pt x="14150" y="626"/>
                  </a:lnTo>
                  <a:cubicBezTo>
                    <a:pt x="14144" y="646"/>
                    <a:pt x="14122" y="657"/>
                    <a:pt x="14102" y="651"/>
                  </a:cubicBezTo>
                  <a:cubicBezTo>
                    <a:pt x="14082" y="644"/>
                    <a:pt x="14071" y="622"/>
                    <a:pt x="14078" y="603"/>
                  </a:cubicBezTo>
                  <a:close/>
                  <a:moveTo>
                    <a:pt x="14242" y="336"/>
                  </a:moveTo>
                  <a:lnTo>
                    <a:pt x="14350" y="228"/>
                  </a:lnTo>
                  <a:cubicBezTo>
                    <a:pt x="14365" y="213"/>
                    <a:pt x="14389" y="213"/>
                    <a:pt x="14404" y="228"/>
                  </a:cubicBezTo>
                  <a:cubicBezTo>
                    <a:pt x="14418" y="243"/>
                    <a:pt x="14418" y="267"/>
                    <a:pt x="14404" y="282"/>
                  </a:cubicBezTo>
                  <a:lnTo>
                    <a:pt x="14296" y="390"/>
                  </a:lnTo>
                  <a:cubicBezTo>
                    <a:pt x="14281" y="404"/>
                    <a:pt x="14257" y="404"/>
                    <a:pt x="14242" y="390"/>
                  </a:cubicBezTo>
                  <a:cubicBezTo>
                    <a:pt x="14228" y="375"/>
                    <a:pt x="14228" y="351"/>
                    <a:pt x="14242" y="336"/>
                  </a:cubicBezTo>
                  <a:close/>
                  <a:moveTo>
                    <a:pt x="14510" y="336"/>
                  </a:moveTo>
                  <a:lnTo>
                    <a:pt x="14617" y="444"/>
                  </a:lnTo>
                  <a:lnTo>
                    <a:pt x="14617" y="444"/>
                  </a:lnTo>
                  <a:lnTo>
                    <a:pt x="14617" y="444"/>
                  </a:lnTo>
                  <a:cubicBezTo>
                    <a:pt x="14631" y="459"/>
                    <a:pt x="14631" y="483"/>
                    <a:pt x="14617" y="498"/>
                  </a:cubicBezTo>
                  <a:cubicBezTo>
                    <a:pt x="14602" y="512"/>
                    <a:pt x="14578" y="512"/>
                    <a:pt x="14563" y="498"/>
                  </a:cubicBezTo>
                  <a:lnTo>
                    <a:pt x="14562" y="497"/>
                  </a:lnTo>
                  <a:lnTo>
                    <a:pt x="14456" y="389"/>
                  </a:lnTo>
                  <a:cubicBezTo>
                    <a:pt x="14441" y="374"/>
                    <a:pt x="14442" y="350"/>
                    <a:pt x="14457" y="335"/>
                  </a:cubicBezTo>
                  <a:cubicBezTo>
                    <a:pt x="14472" y="320"/>
                    <a:pt x="14496" y="321"/>
                    <a:pt x="14510" y="336"/>
                  </a:cubicBezTo>
                  <a:close/>
                  <a:moveTo>
                    <a:pt x="14724" y="551"/>
                  </a:moveTo>
                  <a:lnTo>
                    <a:pt x="14832" y="659"/>
                  </a:lnTo>
                  <a:cubicBezTo>
                    <a:pt x="14846" y="674"/>
                    <a:pt x="14846" y="698"/>
                    <a:pt x="14832" y="713"/>
                  </a:cubicBezTo>
                  <a:cubicBezTo>
                    <a:pt x="14817" y="727"/>
                    <a:pt x="14793" y="727"/>
                    <a:pt x="14778" y="713"/>
                  </a:cubicBezTo>
                  <a:lnTo>
                    <a:pt x="14670" y="605"/>
                  </a:lnTo>
                  <a:cubicBezTo>
                    <a:pt x="14655" y="590"/>
                    <a:pt x="14655" y="566"/>
                    <a:pt x="14670" y="551"/>
                  </a:cubicBezTo>
                  <a:cubicBezTo>
                    <a:pt x="14685" y="536"/>
                    <a:pt x="14709" y="536"/>
                    <a:pt x="14724" y="551"/>
                  </a:cubicBezTo>
                  <a:close/>
                  <a:moveTo>
                    <a:pt x="14938" y="768"/>
                  </a:moveTo>
                  <a:lnTo>
                    <a:pt x="15045" y="876"/>
                  </a:lnTo>
                  <a:lnTo>
                    <a:pt x="15045" y="876"/>
                  </a:lnTo>
                  <a:lnTo>
                    <a:pt x="15044" y="876"/>
                  </a:lnTo>
                  <a:cubicBezTo>
                    <a:pt x="15059" y="890"/>
                    <a:pt x="15059" y="914"/>
                    <a:pt x="15045" y="929"/>
                  </a:cubicBezTo>
                  <a:cubicBezTo>
                    <a:pt x="15030" y="944"/>
                    <a:pt x="15006" y="944"/>
                    <a:pt x="14991" y="930"/>
                  </a:cubicBezTo>
                  <a:lnTo>
                    <a:pt x="14990" y="929"/>
                  </a:lnTo>
                  <a:lnTo>
                    <a:pt x="14884" y="821"/>
                  </a:lnTo>
                  <a:cubicBezTo>
                    <a:pt x="14869" y="806"/>
                    <a:pt x="14870" y="782"/>
                    <a:pt x="14885" y="767"/>
                  </a:cubicBezTo>
                  <a:cubicBezTo>
                    <a:pt x="14899" y="752"/>
                    <a:pt x="14924" y="753"/>
                    <a:pt x="14938" y="768"/>
                  </a:cubicBezTo>
                  <a:close/>
                  <a:moveTo>
                    <a:pt x="15153" y="982"/>
                  </a:moveTo>
                  <a:lnTo>
                    <a:pt x="15260" y="1087"/>
                  </a:lnTo>
                  <a:lnTo>
                    <a:pt x="15262" y="1089"/>
                  </a:lnTo>
                  <a:cubicBezTo>
                    <a:pt x="15276" y="1104"/>
                    <a:pt x="15276" y="1128"/>
                    <a:pt x="15261" y="1143"/>
                  </a:cubicBezTo>
                  <a:cubicBezTo>
                    <a:pt x="15246" y="1157"/>
                    <a:pt x="15222" y="1157"/>
                    <a:pt x="15207" y="1142"/>
                  </a:cubicBezTo>
                  <a:lnTo>
                    <a:pt x="15207" y="1142"/>
                  </a:lnTo>
                  <a:lnTo>
                    <a:pt x="15099" y="1036"/>
                  </a:lnTo>
                  <a:cubicBezTo>
                    <a:pt x="15084" y="1021"/>
                    <a:pt x="15084" y="997"/>
                    <a:pt x="15099" y="982"/>
                  </a:cubicBezTo>
                  <a:cubicBezTo>
                    <a:pt x="15114" y="967"/>
                    <a:pt x="15138" y="967"/>
                    <a:pt x="15153" y="982"/>
                  </a:cubicBezTo>
                  <a:close/>
                  <a:moveTo>
                    <a:pt x="15368" y="1197"/>
                  </a:moveTo>
                  <a:lnTo>
                    <a:pt x="15473" y="1304"/>
                  </a:lnTo>
                  <a:lnTo>
                    <a:pt x="15474" y="1306"/>
                  </a:lnTo>
                  <a:cubicBezTo>
                    <a:pt x="15489" y="1320"/>
                    <a:pt x="15489" y="1345"/>
                    <a:pt x="15474" y="1359"/>
                  </a:cubicBezTo>
                  <a:cubicBezTo>
                    <a:pt x="15460" y="1374"/>
                    <a:pt x="15435" y="1374"/>
                    <a:pt x="15421" y="1359"/>
                  </a:cubicBezTo>
                  <a:lnTo>
                    <a:pt x="15418" y="1357"/>
                  </a:lnTo>
                  <a:lnTo>
                    <a:pt x="15314" y="1251"/>
                  </a:lnTo>
                  <a:cubicBezTo>
                    <a:pt x="15299" y="1236"/>
                    <a:pt x="15299" y="1212"/>
                    <a:pt x="15314" y="1197"/>
                  </a:cubicBezTo>
                  <a:cubicBezTo>
                    <a:pt x="15329" y="1182"/>
                    <a:pt x="15353" y="1182"/>
                    <a:pt x="15368" y="1197"/>
                  </a:cubicBezTo>
                  <a:close/>
                  <a:moveTo>
                    <a:pt x="15582" y="1413"/>
                  </a:moveTo>
                  <a:lnTo>
                    <a:pt x="15688" y="1520"/>
                  </a:lnTo>
                  <a:cubicBezTo>
                    <a:pt x="15691" y="1523"/>
                    <a:pt x="15694" y="1526"/>
                    <a:pt x="15696" y="1530"/>
                  </a:cubicBezTo>
                  <a:lnTo>
                    <a:pt x="15696" y="1531"/>
                  </a:lnTo>
                  <a:cubicBezTo>
                    <a:pt x="15705" y="1550"/>
                    <a:pt x="15698" y="1573"/>
                    <a:pt x="15679" y="1582"/>
                  </a:cubicBezTo>
                  <a:cubicBezTo>
                    <a:pt x="15660" y="1591"/>
                    <a:pt x="15637" y="1583"/>
                    <a:pt x="15628" y="1564"/>
                  </a:cubicBezTo>
                  <a:lnTo>
                    <a:pt x="15627" y="1563"/>
                  </a:lnTo>
                  <a:lnTo>
                    <a:pt x="15635" y="1573"/>
                  </a:lnTo>
                  <a:lnTo>
                    <a:pt x="15528" y="1467"/>
                  </a:lnTo>
                  <a:cubicBezTo>
                    <a:pt x="15513" y="1452"/>
                    <a:pt x="15513" y="1428"/>
                    <a:pt x="15528" y="1413"/>
                  </a:cubicBezTo>
                  <a:cubicBezTo>
                    <a:pt x="15543" y="1398"/>
                    <a:pt x="15567" y="1398"/>
                    <a:pt x="15582" y="1413"/>
                  </a:cubicBezTo>
                  <a:close/>
                  <a:moveTo>
                    <a:pt x="15763" y="1667"/>
                  </a:moveTo>
                  <a:lnTo>
                    <a:pt x="15830" y="1804"/>
                  </a:lnTo>
                  <a:cubicBezTo>
                    <a:pt x="15839" y="1823"/>
                    <a:pt x="15832" y="1846"/>
                    <a:pt x="15813" y="1855"/>
                  </a:cubicBezTo>
                  <a:cubicBezTo>
                    <a:pt x="15794" y="1864"/>
                    <a:pt x="15771" y="1856"/>
                    <a:pt x="15762" y="1837"/>
                  </a:cubicBezTo>
                  <a:lnTo>
                    <a:pt x="15695" y="1701"/>
                  </a:lnTo>
                  <a:cubicBezTo>
                    <a:pt x="15686" y="1682"/>
                    <a:pt x="15693" y="1659"/>
                    <a:pt x="15712" y="1650"/>
                  </a:cubicBezTo>
                  <a:cubicBezTo>
                    <a:pt x="15731" y="1641"/>
                    <a:pt x="15754" y="1649"/>
                    <a:pt x="15763" y="1667"/>
                  </a:cubicBezTo>
                  <a:close/>
                  <a:moveTo>
                    <a:pt x="15897" y="1940"/>
                  </a:moveTo>
                  <a:lnTo>
                    <a:pt x="15908" y="1962"/>
                  </a:lnTo>
                  <a:cubicBezTo>
                    <a:pt x="15909" y="1964"/>
                    <a:pt x="15910" y="1967"/>
                    <a:pt x="15910" y="1969"/>
                  </a:cubicBezTo>
                  <a:lnTo>
                    <a:pt x="15942" y="2094"/>
                  </a:lnTo>
                  <a:cubicBezTo>
                    <a:pt x="15947" y="2114"/>
                    <a:pt x="15934" y="2135"/>
                    <a:pt x="15914" y="2140"/>
                  </a:cubicBezTo>
                  <a:cubicBezTo>
                    <a:pt x="15894" y="2145"/>
                    <a:pt x="15873" y="2132"/>
                    <a:pt x="15868" y="2112"/>
                  </a:cubicBezTo>
                  <a:lnTo>
                    <a:pt x="15837" y="1988"/>
                  </a:lnTo>
                  <a:lnTo>
                    <a:pt x="15839" y="1995"/>
                  </a:lnTo>
                  <a:lnTo>
                    <a:pt x="15829" y="1974"/>
                  </a:lnTo>
                  <a:cubicBezTo>
                    <a:pt x="15820" y="1955"/>
                    <a:pt x="15827" y="1932"/>
                    <a:pt x="15846" y="1923"/>
                  </a:cubicBezTo>
                  <a:cubicBezTo>
                    <a:pt x="15865" y="1914"/>
                    <a:pt x="15888" y="1922"/>
                    <a:pt x="15897" y="1940"/>
                  </a:cubicBezTo>
                  <a:close/>
                  <a:moveTo>
                    <a:pt x="15979" y="2241"/>
                  </a:moveTo>
                  <a:lnTo>
                    <a:pt x="16016" y="2388"/>
                  </a:lnTo>
                  <a:cubicBezTo>
                    <a:pt x="16021" y="2409"/>
                    <a:pt x="16008" y="2429"/>
                    <a:pt x="15988" y="2434"/>
                  </a:cubicBezTo>
                  <a:cubicBezTo>
                    <a:pt x="15968" y="2440"/>
                    <a:pt x="15947" y="2427"/>
                    <a:pt x="15942" y="2407"/>
                  </a:cubicBezTo>
                  <a:lnTo>
                    <a:pt x="15905" y="2259"/>
                  </a:lnTo>
                  <a:cubicBezTo>
                    <a:pt x="15900" y="2239"/>
                    <a:pt x="15912" y="2218"/>
                    <a:pt x="15932" y="2213"/>
                  </a:cubicBezTo>
                  <a:cubicBezTo>
                    <a:pt x="15953" y="2208"/>
                    <a:pt x="15973" y="2221"/>
                    <a:pt x="15979" y="2241"/>
                  </a:cubicBezTo>
                  <a:close/>
                  <a:moveTo>
                    <a:pt x="16053" y="2536"/>
                  </a:moveTo>
                  <a:lnTo>
                    <a:pt x="16090" y="2683"/>
                  </a:lnTo>
                  <a:cubicBezTo>
                    <a:pt x="16095" y="2704"/>
                    <a:pt x="16082" y="2724"/>
                    <a:pt x="16062" y="2729"/>
                  </a:cubicBezTo>
                  <a:cubicBezTo>
                    <a:pt x="16042" y="2734"/>
                    <a:pt x="16021" y="2722"/>
                    <a:pt x="16016" y="2702"/>
                  </a:cubicBezTo>
                  <a:lnTo>
                    <a:pt x="15979" y="2554"/>
                  </a:lnTo>
                  <a:cubicBezTo>
                    <a:pt x="15974" y="2534"/>
                    <a:pt x="15986" y="2513"/>
                    <a:pt x="16007" y="2508"/>
                  </a:cubicBezTo>
                  <a:cubicBezTo>
                    <a:pt x="16027" y="2503"/>
                    <a:pt x="16048" y="2515"/>
                    <a:pt x="16053" y="2536"/>
                  </a:cubicBezTo>
                  <a:close/>
                  <a:moveTo>
                    <a:pt x="16091" y="2800"/>
                  </a:moveTo>
                  <a:lnTo>
                    <a:pt x="16243" y="2800"/>
                  </a:lnTo>
                  <a:cubicBezTo>
                    <a:pt x="16264" y="2800"/>
                    <a:pt x="16281" y="2817"/>
                    <a:pt x="16281" y="2838"/>
                  </a:cubicBezTo>
                  <a:cubicBezTo>
                    <a:pt x="16281" y="2859"/>
                    <a:pt x="16264" y="2876"/>
                    <a:pt x="16243" y="2876"/>
                  </a:cubicBezTo>
                  <a:lnTo>
                    <a:pt x="16091" y="2876"/>
                  </a:lnTo>
                  <a:cubicBezTo>
                    <a:pt x="16070" y="2876"/>
                    <a:pt x="16053" y="2859"/>
                    <a:pt x="16053" y="2838"/>
                  </a:cubicBezTo>
                  <a:cubicBezTo>
                    <a:pt x="16053" y="2817"/>
                    <a:pt x="16070" y="2800"/>
                    <a:pt x="16091" y="2800"/>
                  </a:cubicBezTo>
                  <a:close/>
                  <a:moveTo>
                    <a:pt x="16310" y="2738"/>
                  </a:moveTo>
                  <a:lnTo>
                    <a:pt x="16378" y="2602"/>
                  </a:lnTo>
                  <a:cubicBezTo>
                    <a:pt x="16388" y="2583"/>
                    <a:pt x="16410" y="2576"/>
                    <a:pt x="16429" y="2585"/>
                  </a:cubicBezTo>
                  <a:cubicBezTo>
                    <a:pt x="16448" y="2595"/>
                    <a:pt x="16455" y="2618"/>
                    <a:pt x="16446" y="2636"/>
                  </a:cubicBezTo>
                  <a:lnTo>
                    <a:pt x="16378" y="2772"/>
                  </a:lnTo>
                  <a:cubicBezTo>
                    <a:pt x="16368" y="2791"/>
                    <a:pt x="16345" y="2798"/>
                    <a:pt x="16326" y="2789"/>
                  </a:cubicBezTo>
                  <a:cubicBezTo>
                    <a:pt x="16308" y="2779"/>
                    <a:pt x="16300" y="2757"/>
                    <a:pt x="16310" y="2738"/>
                  </a:cubicBezTo>
                  <a:close/>
                  <a:moveTo>
                    <a:pt x="16447" y="2466"/>
                  </a:moveTo>
                  <a:lnTo>
                    <a:pt x="16484" y="2393"/>
                  </a:lnTo>
                  <a:lnTo>
                    <a:pt x="16514" y="2331"/>
                  </a:lnTo>
                  <a:cubicBezTo>
                    <a:pt x="16523" y="2312"/>
                    <a:pt x="16546" y="2304"/>
                    <a:pt x="16565" y="2313"/>
                  </a:cubicBezTo>
                  <a:cubicBezTo>
                    <a:pt x="16584" y="2323"/>
                    <a:pt x="16592" y="2345"/>
                    <a:pt x="16582" y="2364"/>
                  </a:cubicBezTo>
                  <a:lnTo>
                    <a:pt x="16551" y="2428"/>
                  </a:lnTo>
                  <a:lnTo>
                    <a:pt x="16514" y="2501"/>
                  </a:lnTo>
                  <a:cubicBezTo>
                    <a:pt x="16505" y="2519"/>
                    <a:pt x="16482" y="2527"/>
                    <a:pt x="16463" y="2518"/>
                  </a:cubicBezTo>
                  <a:cubicBezTo>
                    <a:pt x="16445" y="2508"/>
                    <a:pt x="16437" y="2485"/>
                    <a:pt x="16447" y="2466"/>
                  </a:cubicBezTo>
                  <a:close/>
                  <a:moveTo>
                    <a:pt x="16581" y="2194"/>
                  </a:moveTo>
                  <a:lnTo>
                    <a:pt x="16648" y="2058"/>
                  </a:lnTo>
                  <a:cubicBezTo>
                    <a:pt x="16657" y="2039"/>
                    <a:pt x="16680" y="2031"/>
                    <a:pt x="16699" y="2041"/>
                  </a:cubicBezTo>
                  <a:cubicBezTo>
                    <a:pt x="16718" y="2050"/>
                    <a:pt x="16726" y="2073"/>
                    <a:pt x="16716" y="2091"/>
                  </a:cubicBezTo>
                  <a:lnTo>
                    <a:pt x="16649" y="2228"/>
                  </a:lnTo>
                  <a:cubicBezTo>
                    <a:pt x="16640" y="2247"/>
                    <a:pt x="16617" y="2254"/>
                    <a:pt x="16599" y="2245"/>
                  </a:cubicBezTo>
                  <a:cubicBezTo>
                    <a:pt x="16580" y="2236"/>
                    <a:pt x="16572" y="2213"/>
                    <a:pt x="16581" y="2194"/>
                  </a:cubicBezTo>
                  <a:close/>
                  <a:moveTo>
                    <a:pt x="16716" y="1921"/>
                  </a:moveTo>
                  <a:lnTo>
                    <a:pt x="16784" y="1785"/>
                  </a:lnTo>
                  <a:cubicBezTo>
                    <a:pt x="16793" y="1767"/>
                    <a:pt x="16816" y="1759"/>
                    <a:pt x="16834" y="1768"/>
                  </a:cubicBezTo>
                  <a:cubicBezTo>
                    <a:pt x="16853" y="1778"/>
                    <a:pt x="16861" y="1801"/>
                    <a:pt x="16851" y="1819"/>
                  </a:cubicBezTo>
                  <a:lnTo>
                    <a:pt x="16784" y="1955"/>
                  </a:lnTo>
                  <a:cubicBezTo>
                    <a:pt x="16774" y="1974"/>
                    <a:pt x="16751" y="1982"/>
                    <a:pt x="16733" y="1972"/>
                  </a:cubicBezTo>
                  <a:cubicBezTo>
                    <a:pt x="16714" y="1963"/>
                    <a:pt x="16706" y="1940"/>
                    <a:pt x="16716" y="1921"/>
                  </a:cubicBezTo>
                  <a:close/>
                  <a:moveTo>
                    <a:pt x="16851" y="1649"/>
                  </a:moveTo>
                  <a:lnTo>
                    <a:pt x="16911" y="1529"/>
                  </a:lnTo>
                  <a:lnTo>
                    <a:pt x="16919" y="1514"/>
                  </a:lnTo>
                  <a:cubicBezTo>
                    <a:pt x="16928" y="1495"/>
                    <a:pt x="16951" y="1487"/>
                    <a:pt x="16970" y="1496"/>
                  </a:cubicBezTo>
                  <a:cubicBezTo>
                    <a:pt x="16989" y="1506"/>
                    <a:pt x="16997" y="1528"/>
                    <a:pt x="16987" y="1547"/>
                  </a:cubicBezTo>
                  <a:lnTo>
                    <a:pt x="16979" y="1563"/>
                  </a:lnTo>
                  <a:lnTo>
                    <a:pt x="16919" y="1683"/>
                  </a:lnTo>
                  <a:cubicBezTo>
                    <a:pt x="16910" y="1702"/>
                    <a:pt x="16887" y="1710"/>
                    <a:pt x="16868" y="1700"/>
                  </a:cubicBezTo>
                  <a:cubicBezTo>
                    <a:pt x="16850" y="1691"/>
                    <a:pt x="16842" y="1668"/>
                    <a:pt x="16851" y="1649"/>
                  </a:cubicBezTo>
                  <a:close/>
                  <a:moveTo>
                    <a:pt x="16986" y="1377"/>
                  </a:moveTo>
                  <a:lnTo>
                    <a:pt x="17053" y="1241"/>
                  </a:lnTo>
                  <a:cubicBezTo>
                    <a:pt x="17062" y="1222"/>
                    <a:pt x="17085" y="1214"/>
                    <a:pt x="17104" y="1223"/>
                  </a:cubicBezTo>
                  <a:cubicBezTo>
                    <a:pt x="17123" y="1233"/>
                    <a:pt x="17131" y="1255"/>
                    <a:pt x="17121" y="1274"/>
                  </a:cubicBezTo>
                  <a:lnTo>
                    <a:pt x="17054" y="1411"/>
                  </a:lnTo>
                  <a:cubicBezTo>
                    <a:pt x="17045" y="1430"/>
                    <a:pt x="17022" y="1437"/>
                    <a:pt x="17004" y="1428"/>
                  </a:cubicBezTo>
                  <a:cubicBezTo>
                    <a:pt x="16985" y="1419"/>
                    <a:pt x="16977" y="1396"/>
                    <a:pt x="16986" y="1377"/>
                  </a:cubicBezTo>
                  <a:close/>
                  <a:moveTo>
                    <a:pt x="17120" y="1104"/>
                  </a:moveTo>
                  <a:lnTo>
                    <a:pt x="17123" y="1098"/>
                  </a:lnTo>
                  <a:cubicBezTo>
                    <a:pt x="17125" y="1094"/>
                    <a:pt x="17128" y="1090"/>
                    <a:pt x="17131" y="1087"/>
                  </a:cubicBezTo>
                  <a:lnTo>
                    <a:pt x="17234" y="986"/>
                  </a:lnTo>
                  <a:cubicBezTo>
                    <a:pt x="17249" y="971"/>
                    <a:pt x="17273" y="972"/>
                    <a:pt x="17288" y="987"/>
                  </a:cubicBezTo>
                  <a:cubicBezTo>
                    <a:pt x="17303" y="1002"/>
                    <a:pt x="17302" y="1026"/>
                    <a:pt x="17287" y="1040"/>
                  </a:cubicBezTo>
                  <a:lnTo>
                    <a:pt x="17184" y="1142"/>
                  </a:lnTo>
                  <a:lnTo>
                    <a:pt x="17192" y="1131"/>
                  </a:lnTo>
                  <a:lnTo>
                    <a:pt x="17188" y="1138"/>
                  </a:lnTo>
                  <a:cubicBezTo>
                    <a:pt x="17179" y="1157"/>
                    <a:pt x="17156" y="1164"/>
                    <a:pt x="17137" y="1155"/>
                  </a:cubicBezTo>
                  <a:cubicBezTo>
                    <a:pt x="17119" y="1146"/>
                    <a:pt x="17111" y="1123"/>
                    <a:pt x="17120" y="1104"/>
                  </a:cubicBezTo>
                  <a:close/>
                  <a:moveTo>
                    <a:pt x="17343" y="880"/>
                  </a:moveTo>
                  <a:lnTo>
                    <a:pt x="17347" y="875"/>
                  </a:lnTo>
                  <a:lnTo>
                    <a:pt x="17449" y="772"/>
                  </a:lnTo>
                  <a:cubicBezTo>
                    <a:pt x="17463" y="757"/>
                    <a:pt x="17487" y="756"/>
                    <a:pt x="17502" y="771"/>
                  </a:cubicBezTo>
                  <a:cubicBezTo>
                    <a:pt x="17517" y="786"/>
                    <a:pt x="17518" y="810"/>
                    <a:pt x="17503" y="825"/>
                  </a:cubicBezTo>
                  <a:lnTo>
                    <a:pt x="17400" y="930"/>
                  </a:lnTo>
                  <a:lnTo>
                    <a:pt x="17396" y="934"/>
                  </a:lnTo>
                  <a:cubicBezTo>
                    <a:pt x="17381" y="948"/>
                    <a:pt x="17357" y="948"/>
                    <a:pt x="17342" y="933"/>
                  </a:cubicBezTo>
                  <a:cubicBezTo>
                    <a:pt x="17327" y="918"/>
                    <a:pt x="17328" y="894"/>
                    <a:pt x="17343" y="880"/>
                  </a:cubicBezTo>
                  <a:close/>
                  <a:moveTo>
                    <a:pt x="17555" y="663"/>
                  </a:moveTo>
                  <a:lnTo>
                    <a:pt x="17558" y="660"/>
                  </a:lnTo>
                  <a:lnTo>
                    <a:pt x="17551" y="669"/>
                  </a:lnTo>
                  <a:lnTo>
                    <a:pt x="17617" y="538"/>
                  </a:lnTo>
                  <a:cubicBezTo>
                    <a:pt x="17627" y="519"/>
                    <a:pt x="17650" y="511"/>
                    <a:pt x="17668" y="521"/>
                  </a:cubicBezTo>
                  <a:cubicBezTo>
                    <a:pt x="17687" y="530"/>
                    <a:pt x="17695" y="553"/>
                    <a:pt x="17685" y="572"/>
                  </a:cubicBezTo>
                  <a:lnTo>
                    <a:pt x="17619" y="703"/>
                  </a:lnTo>
                  <a:cubicBezTo>
                    <a:pt x="17618" y="707"/>
                    <a:pt x="17615" y="710"/>
                    <a:pt x="17613" y="713"/>
                  </a:cubicBezTo>
                  <a:lnTo>
                    <a:pt x="17609" y="716"/>
                  </a:lnTo>
                  <a:cubicBezTo>
                    <a:pt x="17595" y="731"/>
                    <a:pt x="17571" y="732"/>
                    <a:pt x="17556" y="717"/>
                  </a:cubicBezTo>
                  <a:cubicBezTo>
                    <a:pt x="17541" y="702"/>
                    <a:pt x="17540" y="678"/>
                    <a:pt x="17555" y="663"/>
                  </a:cubicBezTo>
                  <a:close/>
                  <a:moveTo>
                    <a:pt x="17685" y="402"/>
                  </a:moveTo>
                  <a:lnTo>
                    <a:pt x="17753" y="266"/>
                  </a:lnTo>
                  <a:cubicBezTo>
                    <a:pt x="17763" y="247"/>
                    <a:pt x="17786" y="239"/>
                    <a:pt x="17804" y="249"/>
                  </a:cubicBezTo>
                  <a:cubicBezTo>
                    <a:pt x="17823" y="258"/>
                    <a:pt x="17831" y="281"/>
                    <a:pt x="17821" y="300"/>
                  </a:cubicBezTo>
                  <a:lnTo>
                    <a:pt x="17753" y="436"/>
                  </a:lnTo>
                  <a:cubicBezTo>
                    <a:pt x="17744" y="454"/>
                    <a:pt x="17721" y="462"/>
                    <a:pt x="17702" y="453"/>
                  </a:cubicBezTo>
                  <a:cubicBezTo>
                    <a:pt x="17684" y="443"/>
                    <a:pt x="17676" y="421"/>
                    <a:pt x="17685" y="402"/>
                  </a:cubicBezTo>
                  <a:close/>
                  <a:moveTo>
                    <a:pt x="17859" y="142"/>
                  </a:moveTo>
                  <a:lnTo>
                    <a:pt x="17965" y="33"/>
                  </a:lnTo>
                  <a:lnTo>
                    <a:pt x="17965" y="33"/>
                  </a:lnTo>
                  <a:cubicBezTo>
                    <a:pt x="17980" y="19"/>
                    <a:pt x="18004" y="18"/>
                    <a:pt x="18019" y="33"/>
                  </a:cubicBezTo>
                  <a:cubicBezTo>
                    <a:pt x="18034" y="48"/>
                    <a:pt x="18034" y="72"/>
                    <a:pt x="18019" y="87"/>
                  </a:cubicBezTo>
                  <a:lnTo>
                    <a:pt x="17913" y="195"/>
                  </a:lnTo>
                  <a:cubicBezTo>
                    <a:pt x="17898" y="210"/>
                    <a:pt x="17874" y="210"/>
                    <a:pt x="17859" y="196"/>
                  </a:cubicBezTo>
                  <a:cubicBezTo>
                    <a:pt x="17844" y="181"/>
                    <a:pt x="17844" y="157"/>
                    <a:pt x="17859" y="142"/>
                  </a:cubicBezTo>
                  <a:close/>
                  <a:moveTo>
                    <a:pt x="18135" y="0"/>
                  </a:moveTo>
                  <a:lnTo>
                    <a:pt x="18229" y="0"/>
                  </a:lnTo>
                  <a:cubicBezTo>
                    <a:pt x="18240" y="0"/>
                    <a:pt x="18249" y="5"/>
                    <a:pt x="18257" y="12"/>
                  </a:cubicBezTo>
                  <a:lnTo>
                    <a:pt x="18297" y="53"/>
                  </a:lnTo>
                  <a:lnTo>
                    <a:pt x="18297" y="53"/>
                  </a:lnTo>
                  <a:cubicBezTo>
                    <a:pt x="18312" y="68"/>
                    <a:pt x="18311" y="92"/>
                    <a:pt x="18296" y="107"/>
                  </a:cubicBezTo>
                  <a:cubicBezTo>
                    <a:pt x="18282" y="121"/>
                    <a:pt x="18257" y="121"/>
                    <a:pt x="18243" y="106"/>
                  </a:cubicBezTo>
                  <a:lnTo>
                    <a:pt x="18202" y="65"/>
                  </a:lnTo>
                  <a:lnTo>
                    <a:pt x="18229" y="76"/>
                  </a:lnTo>
                  <a:lnTo>
                    <a:pt x="18135" y="76"/>
                  </a:lnTo>
                  <a:cubicBezTo>
                    <a:pt x="18114" y="76"/>
                    <a:pt x="18097" y="59"/>
                    <a:pt x="18097" y="38"/>
                  </a:cubicBezTo>
                  <a:cubicBezTo>
                    <a:pt x="18097" y="17"/>
                    <a:pt x="18114" y="0"/>
                    <a:pt x="18135" y="0"/>
                  </a:cubicBezTo>
                  <a:close/>
                  <a:moveTo>
                    <a:pt x="18403" y="162"/>
                  </a:moveTo>
                  <a:lnTo>
                    <a:pt x="18469" y="228"/>
                  </a:lnTo>
                  <a:cubicBezTo>
                    <a:pt x="18471" y="231"/>
                    <a:pt x="18474" y="234"/>
                    <a:pt x="18475" y="237"/>
                  </a:cubicBezTo>
                  <a:lnTo>
                    <a:pt x="18502" y="290"/>
                  </a:lnTo>
                  <a:cubicBezTo>
                    <a:pt x="18511" y="309"/>
                    <a:pt x="18504" y="332"/>
                    <a:pt x="18485" y="341"/>
                  </a:cubicBezTo>
                  <a:cubicBezTo>
                    <a:pt x="18466" y="351"/>
                    <a:pt x="18443" y="343"/>
                    <a:pt x="18434" y="324"/>
                  </a:cubicBezTo>
                  <a:lnTo>
                    <a:pt x="18407" y="271"/>
                  </a:lnTo>
                  <a:lnTo>
                    <a:pt x="18414" y="281"/>
                  </a:lnTo>
                  <a:lnTo>
                    <a:pt x="18349" y="215"/>
                  </a:lnTo>
                  <a:cubicBezTo>
                    <a:pt x="18335" y="200"/>
                    <a:pt x="18335" y="176"/>
                    <a:pt x="18350" y="161"/>
                  </a:cubicBezTo>
                  <a:cubicBezTo>
                    <a:pt x="18365" y="146"/>
                    <a:pt x="18389" y="147"/>
                    <a:pt x="18403" y="162"/>
                  </a:cubicBezTo>
                  <a:close/>
                  <a:moveTo>
                    <a:pt x="18570" y="426"/>
                  </a:moveTo>
                  <a:lnTo>
                    <a:pt x="18638" y="562"/>
                  </a:lnTo>
                  <a:cubicBezTo>
                    <a:pt x="18647" y="581"/>
                    <a:pt x="18640" y="604"/>
                    <a:pt x="18621" y="613"/>
                  </a:cubicBezTo>
                  <a:cubicBezTo>
                    <a:pt x="18602" y="623"/>
                    <a:pt x="18579" y="615"/>
                    <a:pt x="18570" y="596"/>
                  </a:cubicBezTo>
                  <a:lnTo>
                    <a:pt x="18502" y="460"/>
                  </a:lnTo>
                  <a:cubicBezTo>
                    <a:pt x="18492" y="441"/>
                    <a:pt x="18500" y="419"/>
                    <a:pt x="18519" y="409"/>
                  </a:cubicBezTo>
                  <a:cubicBezTo>
                    <a:pt x="18538" y="400"/>
                    <a:pt x="18560" y="407"/>
                    <a:pt x="18570" y="426"/>
                  </a:cubicBezTo>
                  <a:close/>
                  <a:moveTo>
                    <a:pt x="18706" y="698"/>
                  </a:moveTo>
                  <a:lnTo>
                    <a:pt x="18773" y="835"/>
                  </a:lnTo>
                  <a:cubicBezTo>
                    <a:pt x="18783" y="853"/>
                    <a:pt x="18775" y="876"/>
                    <a:pt x="18756" y="885"/>
                  </a:cubicBezTo>
                  <a:cubicBezTo>
                    <a:pt x="18737" y="895"/>
                    <a:pt x="18714" y="887"/>
                    <a:pt x="18705" y="868"/>
                  </a:cubicBezTo>
                  <a:lnTo>
                    <a:pt x="18638" y="732"/>
                  </a:lnTo>
                  <a:cubicBezTo>
                    <a:pt x="18628" y="713"/>
                    <a:pt x="18636" y="690"/>
                    <a:pt x="18655" y="681"/>
                  </a:cubicBezTo>
                  <a:cubicBezTo>
                    <a:pt x="18674" y="672"/>
                    <a:pt x="18696" y="680"/>
                    <a:pt x="18706" y="698"/>
                  </a:cubicBezTo>
                  <a:close/>
                  <a:moveTo>
                    <a:pt x="18841" y="971"/>
                  </a:moveTo>
                  <a:lnTo>
                    <a:pt x="18904" y="1098"/>
                  </a:lnTo>
                  <a:lnTo>
                    <a:pt x="18908" y="1107"/>
                  </a:lnTo>
                  <a:cubicBezTo>
                    <a:pt x="18917" y="1126"/>
                    <a:pt x="18910" y="1148"/>
                    <a:pt x="18891" y="1158"/>
                  </a:cubicBezTo>
                  <a:cubicBezTo>
                    <a:pt x="18872" y="1167"/>
                    <a:pt x="18850" y="1160"/>
                    <a:pt x="18840" y="1141"/>
                  </a:cubicBezTo>
                  <a:lnTo>
                    <a:pt x="18835" y="1131"/>
                  </a:lnTo>
                  <a:lnTo>
                    <a:pt x="18773" y="1004"/>
                  </a:lnTo>
                  <a:cubicBezTo>
                    <a:pt x="18763" y="986"/>
                    <a:pt x="18771" y="963"/>
                    <a:pt x="18790" y="954"/>
                  </a:cubicBezTo>
                  <a:cubicBezTo>
                    <a:pt x="18809" y="944"/>
                    <a:pt x="18831" y="952"/>
                    <a:pt x="18841" y="971"/>
                  </a:cubicBezTo>
                  <a:close/>
                  <a:moveTo>
                    <a:pt x="18976" y="1243"/>
                  </a:moveTo>
                  <a:lnTo>
                    <a:pt x="19044" y="1379"/>
                  </a:lnTo>
                  <a:cubicBezTo>
                    <a:pt x="19053" y="1397"/>
                    <a:pt x="19046" y="1420"/>
                    <a:pt x="19027" y="1430"/>
                  </a:cubicBezTo>
                  <a:cubicBezTo>
                    <a:pt x="19008" y="1439"/>
                    <a:pt x="18985" y="1431"/>
                    <a:pt x="18976" y="1413"/>
                  </a:cubicBezTo>
                  <a:lnTo>
                    <a:pt x="18908" y="1277"/>
                  </a:lnTo>
                  <a:cubicBezTo>
                    <a:pt x="18899" y="1258"/>
                    <a:pt x="18906" y="1235"/>
                    <a:pt x="18925" y="1226"/>
                  </a:cubicBezTo>
                  <a:cubicBezTo>
                    <a:pt x="18944" y="1216"/>
                    <a:pt x="18967" y="1224"/>
                    <a:pt x="18976" y="1243"/>
                  </a:cubicBezTo>
                  <a:close/>
                  <a:moveTo>
                    <a:pt x="19112" y="1515"/>
                  </a:moveTo>
                  <a:lnTo>
                    <a:pt x="19119" y="1529"/>
                  </a:lnTo>
                  <a:lnTo>
                    <a:pt x="19085" y="1508"/>
                  </a:lnTo>
                  <a:lnTo>
                    <a:pt x="19221" y="1508"/>
                  </a:lnTo>
                  <a:cubicBezTo>
                    <a:pt x="19242" y="1508"/>
                    <a:pt x="19259" y="1525"/>
                    <a:pt x="19259" y="1546"/>
                  </a:cubicBezTo>
                  <a:cubicBezTo>
                    <a:pt x="19259" y="1567"/>
                    <a:pt x="19242" y="1584"/>
                    <a:pt x="19221" y="1584"/>
                  </a:cubicBezTo>
                  <a:lnTo>
                    <a:pt x="19085" y="1584"/>
                  </a:lnTo>
                  <a:cubicBezTo>
                    <a:pt x="19071" y="1584"/>
                    <a:pt x="19058" y="1576"/>
                    <a:pt x="19051" y="1563"/>
                  </a:cubicBezTo>
                  <a:lnTo>
                    <a:pt x="19044" y="1549"/>
                  </a:lnTo>
                  <a:cubicBezTo>
                    <a:pt x="19035" y="1530"/>
                    <a:pt x="19042" y="1507"/>
                    <a:pt x="19061" y="1498"/>
                  </a:cubicBezTo>
                  <a:cubicBezTo>
                    <a:pt x="19080" y="1488"/>
                    <a:pt x="19103" y="1496"/>
                    <a:pt x="19112" y="1515"/>
                  </a:cubicBezTo>
                  <a:close/>
                  <a:moveTo>
                    <a:pt x="19373" y="1508"/>
                  </a:moveTo>
                  <a:lnTo>
                    <a:pt x="19513" y="1508"/>
                  </a:lnTo>
                  <a:cubicBezTo>
                    <a:pt x="19528" y="1508"/>
                    <a:pt x="19541" y="1517"/>
                    <a:pt x="19548" y="1530"/>
                  </a:cubicBezTo>
                  <a:lnTo>
                    <a:pt x="19553" y="1540"/>
                  </a:lnTo>
                  <a:cubicBezTo>
                    <a:pt x="19562" y="1559"/>
                    <a:pt x="19554" y="1582"/>
                    <a:pt x="19535" y="1591"/>
                  </a:cubicBezTo>
                  <a:cubicBezTo>
                    <a:pt x="19516" y="1600"/>
                    <a:pt x="19494" y="1592"/>
                    <a:pt x="19484" y="1573"/>
                  </a:cubicBezTo>
                  <a:lnTo>
                    <a:pt x="19479" y="1563"/>
                  </a:lnTo>
                  <a:lnTo>
                    <a:pt x="19513" y="1584"/>
                  </a:lnTo>
                  <a:lnTo>
                    <a:pt x="19373" y="1584"/>
                  </a:lnTo>
                  <a:cubicBezTo>
                    <a:pt x="19352" y="1584"/>
                    <a:pt x="19335" y="1567"/>
                    <a:pt x="19335" y="1546"/>
                  </a:cubicBezTo>
                  <a:cubicBezTo>
                    <a:pt x="19335" y="1525"/>
                    <a:pt x="19352" y="1508"/>
                    <a:pt x="19373" y="1508"/>
                  </a:cubicBezTo>
                  <a:close/>
                  <a:moveTo>
                    <a:pt x="19620" y="1676"/>
                  </a:moveTo>
                  <a:lnTo>
                    <a:pt x="19687" y="1813"/>
                  </a:lnTo>
                  <a:cubicBezTo>
                    <a:pt x="19696" y="1832"/>
                    <a:pt x="19688" y="1855"/>
                    <a:pt x="19669" y="1864"/>
                  </a:cubicBezTo>
                  <a:cubicBezTo>
                    <a:pt x="19650" y="1873"/>
                    <a:pt x="19628" y="1865"/>
                    <a:pt x="19618" y="1846"/>
                  </a:cubicBezTo>
                  <a:lnTo>
                    <a:pt x="19551" y="1710"/>
                  </a:lnTo>
                  <a:cubicBezTo>
                    <a:pt x="19542" y="1691"/>
                    <a:pt x="19550" y="1668"/>
                    <a:pt x="19569" y="1659"/>
                  </a:cubicBezTo>
                  <a:cubicBezTo>
                    <a:pt x="19588" y="1650"/>
                    <a:pt x="19610" y="1658"/>
                    <a:pt x="19620" y="1676"/>
                  </a:cubicBezTo>
                  <a:close/>
                  <a:moveTo>
                    <a:pt x="19753" y="1949"/>
                  </a:moveTo>
                  <a:lnTo>
                    <a:pt x="19760" y="1962"/>
                  </a:lnTo>
                  <a:cubicBezTo>
                    <a:pt x="19761" y="1964"/>
                    <a:pt x="19762" y="1967"/>
                    <a:pt x="19762" y="1969"/>
                  </a:cubicBezTo>
                  <a:lnTo>
                    <a:pt x="19796" y="2103"/>
                  </a:lnTo>
                  <a:cubicBezTo>
                    <a:pt x="19801" y="2124"/>
                    <a:pt x="19789" y="2144"/>
                    <a:pt x="19768" y="2149"/>
                  </a:cubicBezTo>
                  <a:cubicBezTo>
                    <a:pt x="19748" y="2154"/>
                    <a:pt x="19727" y="2142"/>
                    <a:pt x="19722" y="2122"/>
                  </a:cubicBezTo>
                  <a:lnTo>
                    <a:pt x="19689" y="1988"/>
                  </a:lnTo>
                  <a:lnTo>
                    <a:pt x="19691" y="1995"/>
                  </a:lnTo>
                  <a:lnTo>
                    <a:pt x="19685" y="1983"/>
                  </a:lnTo>
                  <a:cubicBezTo>
                    <a:pt x="19676" y="1964"/>
                    <a:pt x="19684" y="1941"/>
                    <a:pt x="19703" y="1932"/>
                  </a:cubicBezTo>
                  <a:cubicBezTo>
                    <a:pt x="19721" y="1923"/>
                    <a:pt x="19744" y="1931"/>
                    <a:pt x="19753" y="1949"/>
                  </a:cubicBezTo>
                  <a:close/>
                  <a:moveTo>
                    <a:pt x="19833" y="2251"/>
                  </a:moveTo>
                  <a:lnTo>
                    <a:pt x="19870" y="2398"/>
                  </a:lnTo>
                  <a:cubicBezTo>
                    <a:pt x="19875" y="2418"/>
                    <a:pt x="19863" y="2439"/>
                    <a:pt x="19842" y="2444"/>
                  </a:cubicBezTo>
                  <a:cubicBezTo>
                    <a:pt x="19822" y="2449"/>
                    <a:pt x="19801" y="2437"/>
                    <a:pt x="19796" y="2417"/>
                  </a:cubicBezTo>
                  <a:lnTo>
                    <a:pt x="19759" y="2269"/>
                  </a:lnTo>
                  <a:cubicBezTo>
                    <a:pt x="19754" y="2249"/>
                    <a:pt x="19767" y="2228"/>
                    <a:pt x="19787" y="2223"/>
                  </a:cubicBezTo>
                  <a:cubicBezTo>
                    <a:pt x="19807" y="2218"/>
                    <a:pt x="19828" y="2230"/>
                    <a:pt x="19833" y="2251"/>
                  </a:cubicBezTo>
                  <a:close/>
                  <a:moveTo>
                    <a:pt x="19907" y="2546"/>
                  </a:moveTo>
                  <a:lnTo>
                    <a:pt x="19944" y="2693"/>
                  </a:lnTo>
                  <a:cubicBezTo>
                    <a:pt x="19949" y="2713"/>
                    <a:pt x="19937" y="2734"/>
                    <a:pt x="19916" y="2739"/>
                  </a:cubicBezTo>
                  <a:cubicBezTo>
                    <a:pt x="19896" y="2744"/>
                    <a:pt x="19875" y="2732"/>
                    <a:pt x="19870" y="2711"/>
                  </a:cubicBezTo>
                  <a:lnTo>
                    <a:pt x="19833" y="2564"/>
                  </a:lnTo>
                  <a:cubicBezTo>
                    <a:pt x="19828" y="2544"/>
                    <a:pt x="19841" y="2523"/>
                    <a:pt x="19861" y="2518"/>
                  </a:cubicBezTo>
                  <a:cubicBezTo>
                    <a:pt x="19881" y="2513"/>
                    <a:pt x="19902" y="2525"/>
                    <a:pt x="19907" y="2546"/>
                  </a:cubicBezTo>
                  <a:close/>
                  <a:moveTo>
                    <a:pt x="19953" y="2800"/>
                  </a:moveTo>
                  <a:lnTo>
                    <a:pt x="20105" y="2800"/>
                  </a:lnTo>
                  <a:cubicBezTo>
                    <a:pt x="20126" y="2800"/>
                    <a:pt x="20143" y="2817"/>
                    <a:pt x="20143" y="2838"/>
                  </a:cubicBezTo>
                  <a:cubicBezTo>
                    <a:pt x="20143" y="2859"/>
                    <a:pt x="20126" y="2876"/>
                    <a:pt x="20105" y="2876"/>
                  </a:cubicBezTo>
                  <a:lnTo>
                    <a:pt x="19953" y="2876"/>
                  </a:lnTo>
                  <a:cubicBezTo>
                    <a:pt x="19932" y="2876"/>
                    <a:pt x="19915" y="2859"/>
                    <a:pt x="19915" y="2838"/>
                  </a:cubicBezTo>
                  <a:cubicBezTo>
                    <a:pt x="19915" y="2817"/>
                    <a:pt x="19932" y="2800"/>
                    <a:pt x="19953" y="2800"/>
                  </a:cubicBezTo>
                  <a:close/>
                  <a:moveTo>
                    <a:pt x="20257" y="2800"/>
                  </a:moveTo>
                  <a:lnTo>
                    <a:pt x="20369" y="2800"/>
                  </a:lnTo>
                  <a:lnTo>
                    <a:pt x="20409" y="2800"/>
                  </a:lnTo>
                  <a:cubicBezTo>
                    <a:pt x="20430" y="2800"/>
                    <a:pt x="20447" y="2817"/>
                    <a:pt x="20447" y="2838"/>
                  </a:cubicBezTo>
                  <a:cubicBezTo>
                    <a:pt x="20447" y="2859"/>
                    <a:pt x="20430" y="2876"/>
                    <a:pt x="20409" y="2876"/>
                  </a:cubicBezTo>
                  <a:lnTo>
                    <a:pt x="20369" y="2876"/>
                  </a:lnTo>
                  <a:lnTo>
                    <a:pt x="20257" y="2876"/>
                  </a:lnTo>
                  <a:cubicBezTo>
                    <a:pt x="20236" y="2876"/>
                    <a:pt x="20219" y="2859"/>
                    <a:pt x="20219" y="2838"/>
                  </a:cubicBezTo>
                  <a:cubicBezTo>
                    <a:pt x="20219" y="2817"/>
                    <a:pt x="20236" y="2800"/>
                    <a:pt x="20257" y="2800"/>
                  </a:cubicBezTo>
                  <a:close/>
                  <a:moveTo>
                    <a:pt x="20561" y="2800"/>
                  </a:moveTo>
                  <a:lnTo>
                    <a:pt x="20581" y="2800"/>
                  </a:lnTo>
                  <a:lnTo>
                    <a:pt x="20548" y="2821"/>
                  </a:lnTo>
                  <a:lnTo>
                    <a:pt x="20607" y="2704"/>
                  </a:lnTo>
                  <a:cubicBezTo>
                    <a:pt x="20616" y="2685"/>
                    <a:pt x="20639" y="2678"/>
                    <a:pt x="20658" y="2687"/>
                  </a:cubicBezTo>
                  <a:cubicBezTo>
                    <a:pt x="20677" y="2697"/>
                    <a:pt x="20684" y="2719"/>
                    <a:pt x="20675" y="2738"/>
                  </a:cubicBezTo>
                  <a:lnTo>
                    <a:pt x="20615" y="2856"/>
                  </a:lnTo>
                  <a:cubicBezTo>
                    <a:pt x="20609" y="2868"/>
                    <a:pt x="20596" y="2876"/>
                    <a:pt x="20581" y="2876"/>
                  </a:cubicBezTo>
                  <a:lnTo>
                    <a:pt x="20561" y="2876"/>
                  </a:lnTo>
                  <a:cubicBezTo>
                    <a:pt x="20540" y="2876"/>
                    <a:pt x="20523" y="2859"/>
                    <a:pt x="20523" y="2838"/>
                  </a:cubicBezTo>
                  <a:cubicBezTo>
                    <a:pt x="20523" y="2817"/>
                    <a:pt x="20540" y="2800"/>
                    <a:pt x="20561" y="2800"/>
                  </a:cubicBezTo>
                  <a:close/>
                  <a:moveTo>
                    <a:pt x="20675" y="2568"/>
                  </a:moveTo>
                  <a:lnTo>
                    <a:pt x="20744" y="2433"/>
                  </a:lnTo>
                  <a:cubicBezTo>
                    <a:pt x="20753" y="2414"/>
                    <a:pt x="20776" y="2406"/>
                    <a:pt x="20795" y="2416"/>
                  </a:cubicBezTo>
                  <a:cubicBezTo>
                    <a:pt x="20814" y="2425"/>
                    <a:pt x="20821" y="2448"/>
                    <a:pt x="20812" y="2467"/>
                  </a:cubicBezTo>
                  <a:lnTo>
                    <a:pt x="20743" y="2602"/>
                  </a:lnTo>
                  <a:cubicBezTo>
                    <a:pt x="20734" y="2621"/>
                    <a:pt x="20711" y="2629"/>
                    <a:pt x="20692" y="2619"/>
                  </a:cubicBezTo>
                  <a:cubicBezTo>
                    <a:pt x="20673" y="2610"/>
                    <a:pt x="20666" y="2587"/>
                    <a:pt x="20675" y="2568"/>
                  </a:cubicBezTo>
                  <a:close/>
                  <a:moveTo>
                    <a:pt x="20906" y="2372"/>
                  </a:moveTo>
                  <a:lnTo>
                    <a:pt x="21009" y="2372"/>
                  </a:lnTo>
                  <a:lnTo>
                    <a:pt x="21058" y="2372"/>
                  </a:lnTo>
                  <a:cubicBezTo>
                    <a:pt x="21079" y="2372"/>
                    <a:pt x="21096" y="2389"/>
                    <a:pt x="21096" y="2410"/>
                  </a:cubicBezTo>
                  <a:cubicBezTo>
                    <a:pt x="21096" y="2431"/>
                    <a:pt x="21079" y="2448"/>
                    <a:pt x="21058" y="2448"/>
                  </a:cubicBezTo>
                  <a:lnTo>
                    <a:pt x="21009" y="2448"/>
                  </a:lnTo>
                  <a:lnTo>
                    <a:pt x="20906" y="2448"/>
                  </a:lnTo>
                  <a:cubicBezTo>
                    <a:pt x="20885" y="2448"/>
                    <a:pt x="20868" y="2431"/>
                    <a:pt x="20868" y="2410"/>
                  </a:cubicBezTo>
                  <a:cubicBezTo>
                    <a:pt x="20868" y="2389"/>
                    <a:pt x="20885" y="2372"/>
                    <a:pt x="20906" y="2372"/>
                  </a:cubicBezTo>
                  <a:close/>
                  <a:moveTo>
                    <a:pt x="21210" y="2372"/>
                  </a:moveTo>
                  <a:lnTo>
                    <a:pt x="21225" y="2372"/>
                  </a:lnTo>
                  <a:lnTo>
                    <a:pt x="21362" y="2372"/>
                  </a:lnTo>
                  <a:cubicBezTo>
                    <a:pt x="21383" y="2372"/>
                    <a:pt x="21400" y="2389"/>
                    <a:pt x="21400" y="2410"/>
                  </a:cubicBezTo>
                  <a:cubicBezTo>
                    <a:pt x="21400" y="2431"/>
                    <a:pt x="21383" y="2448"/>
                    <a:pt x="21362" y="2448"/>
                  </a:cubicBezTo>
                  <a:lnTo>
                    <a:pt x="21225" y="2448"/>
                  </a:lnTo>
                  <a:lnTo>
                    <a:pt x="21210" y="2448"/>
                  </a:lnTo>
                  <a:cubicBezTo>
                    <a:pt x="21189" y="2448"/>
                    <a:pt x="21172" y="2431"/>
                    <a:pt x="21172" y="2410"/>
                  </a:cubicBezTo>
                  <a:cubicBezTo>
                    <a:pt x="21172" y="2389"/>
                    <a:pt x="21189" y="2372"/>
                    <a:pt x="21210" y="2372"/>
                  </a:cubicBezTo>
                  <a:close/>
                  <a:moveTo>
                    <a:pt x="21518" y="2437"/>
                  </a:moveTo>
                  <a:lnTo>
                    <a:pt x="21627" y="2543"/>
                  </a:lnTo>
                  <a:cubicBezTo>
                    <a:pt x="21642" y="2558"/>
                    <a:pt x="21642" y="2582"/>
                    <a:pt x="21627" y="2597"/>
                  </a:cubicBezTo>
                  <a:cubicBezTo>
                    <a:pt x="21613" y="2612"/>
                    <a:pt x="21589" y="2612"/>
                    <a:pt x="21574" y="2597"/>
                  </a:cubicBezTo>
                  <a:lnTo>
                    <a:pt x="21465" y="2491"/>
                  </a:lnTo>
                  <a:cubicBezTo>
                    <a:pt x="21450" y="2476"/>
                    <a:pt x="21450" y="2452"/>
                    <a:pt x="21465" y="2437"/>
                  </a:cubicBezTo>
                  <a:cubicBezTo>
                    <a:pt x="21479" y="2422"/>
                    <a:pt x="21503" y="2422"/>
                    <a:pt x="21518" y="2437"/>
                  </a:cubicBezTo>
                  <a:close/>
                  <a:moveTo>
                    <a:pt x="21722" y="2675"/>
                  </a:moveTo>
                  <a:lnTo>
                    <a:pt x="21789" y="2812"/>
                  </a:lnTo>
                  <a:cubicBezTo>
                    <a:pt x="21798" y="2831"/>
                    <a:pt x="21790" y="2853"/>
                    <a:pt x="21771" y="2863"/>
                  </a:cubicBezTo>
                  <a:cubicBezTo>
                    <a:pt x="21752" y="2872"/>
                    <a:pt x="21730" y="2864"/>
                    <a:pt x="21720" y="2845"/>
                  </a:cubicBezTo>
                  <a:lnTo>
                    <a:pt x="21653" y="2709"/>
                  </a:lnTo>
                  <a:cubicBezTo>
                    <a:pt x="21644" y="2690"/>
                    <a:pt x="21652" y="2667"/>
                    <a:pt x="21671" y="2658"/>
                  </a:cubicBezTo>
                  <a:cubicBezTo>
                    <a:pt x="21690" y="2649"/>
                    <a:pt x="21712" y="2656"/>
                    <a:pt x="21722" y="2675"/>
                  </a:cubicBezTo>
                  <a:close/>
                  <a:moveTo>
                    <a:pt x="21856" y="2948"/>
                  </a:moveTo>
                  <a:lnTo>
                    <a:pt x="21900" y="3038"/>
                  </a:lnTo>
                  <a:lnTo>
                    <a:pt x="21923" y="3084"/>
                  </a:lnTo>
                  <a:cubicBezTo>
                    <a:pt x="21932" y="3103"/>
                    <a:pt x="21925" y="3126"/>
                    <a:pt x="21906" y="3135"/>
                  </a:cubicBezTo>
                  <a:cubicBezTo>
                    <a:pt x="21887" y="3145"/>
                    <a:pt x="21864" y="3137"/>
                    <a:pt x="21855" y="3118"/>
                  </a:cubicBezTo>
                  <a:lnTo>
                    <a:pt x="21831" y="3071"/>
                  </a:lnTo>
                  <a:lnTo>
                    <a:pt x="21787" y="2982"/>
                  </a:lnTo>
                  <a:cubicBezTo>
                    <a:pt x="21778" y="2963"/>
                    <a:pt x="21786" y="2940"/>
                    <a:pt x="21805" y="2931"/>
                  </a:cubicBezTo>
                  <a:cubicBezTo>
                    <a:pt x="21824" y="2922"/>
                    <a:pt x="21846" y="2929"/>
                    <a:pt x="21856" y="2948"/>
                  </a:cubicBezTo>
                  <a:close/>
                  <a:moveTo>
                    <a:pt x="21991" y="3220"/>
                  </a:moveTo>
                  <a:lnTo>
                    <a:pt x="22059" y="3356"/>
                  </a:lnTo>
                  <a:cubicBezTo>
                    <a:pt x="22068" y="3375"/>
                    <a:pt x="22061" y="3398"/>
                    <a:pt x="22042" y="3407"/>
                  </a:cubicBezTo>
                  <a:cubicBezTo>
                    <a:pt x="22023" y="3416"/>
                    <a:pt x="22000" y="3409"/>
                    <a:pt x="21991" y="3390"/>
                  </a:cubicBezTo>
                  <a:lnTo>
                    <a:pt x="21923" y="3254"/>
                  </a:lnTo>
                  <a:cubicBezTo>
                    <a:pt x="21913" y="3235"/>
                    <a:pt x="21921" y="3213"/>
                    <a:pt x="21940" y="3203"/>
                  </a:cubicBezTo>
                  <a:cubicBezTo>
                    <a:pt x="21959" y="3194"/>
                    <a:pt x="21981" y="3201"/>
                    <a:pt x="21991" y="3220"/>
                  </a:cubicBezTo>
                  <a:close/>
                  <a:moveTo>
                    <a:pt x="22126" y="3478"/>
                  </a:moveTo>
                  <a:lnTo>
                    <a:pt x="22233" y="3586"/>
                  </a:lnTo>
                  <a:cubicBezTo>
                    <a:pt x="22247" y="3601"/>
                    <a:pt x="22247" y="3625"/>
                    <a:pt x="22232" y="3640"/>
                  </a:cubicBezTo>
                  <a:cubicBezTo>
                    <a:pt x="22217" y="3655"/>
                    <a:pt x="22193" y="3655"/>
                    <a:pt x="22178" y="3640"/>
                  </a:cubicBezTo>
                  <a:lnTo>
                    <a:pt x="22072" y="3531"/>
                  </a:lnTo>
                  <a:cubicBezTo>
                    <a:pt x="22057" y="3516"/>
                    <a:pt x="22058" y="3492"/>
                    <a:pt x="22073" y="3477"/>
                  </a:cubicBezTo>
                  <a:cubicBezTo>
                    <a:pt x="22087" y="3463"/>
                    <a:pt x="22112" y="3463"/>
                    <a:pt x="22126" y="3478"/>
                  </a:cubicBezTo>
                  <a:close/>
                  <a:moveTo>
                    <a:pt x="22339" y="3694"/>
                  </a:moveTo>
                  <a:lnTo>
                    <a:pt x="22447" y="3802"/>
                  </a:lnTo>
                  <a:cubicBezTo>
                    <a:pt x="22461" y="3817"/>
                    <a:pt x="22461" y="3841"/>
                    <a:pt x="22447" y="3856"/>
                  </a:cubicBezTo>
                  <a:cubicBezTo>
                    <a:pt x="22432" y="3870"/>
                    <a:pt x="22408" y="3870"/>
                    <a:pt x="22393" y="3856"/>
                  </a:cubicBezTo>
                  <a:lnTo>
                    <a:pt x="22285" y="3748"/>
                  </a:lnTo>
                  <a:cubicBezTo>
                    <a:pt x="22271" y="3733"/>
                    <a:pt x="22271" y="3709"/>
                    <a:pt x="22285" y="3694"/>
                  </a:cubicBezTo>
                  <a:cubicBezTo>
                    <a:pt x="22300" y="3680"/>
                    <a:pt x="22324" y="3680"/>
                    <a:pt x="22339" y="3694"/>
                  </a:cubicBezTo>
                  <a:close/>
                </a:path>
              </a:pathLst>
            </a:custGeom>
            <a:solidFill>
              <a:srgbClr val="FF0000"/>
            </a:solidFill>
            <a:ln w="0" cap="flat">
              <a:solidFill>
                <a:srgbClr val="FF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2188" y="3172"/>
              <a:ext cx="7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2188" y="2898"/>
              <a:ext cx="7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>
              <a:off x="2188" y="2624"/>
              <a:ext cx="7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Rectangle 23"/>
            <p:cNvSpPr>
              <a:spLocks noChangeArrowheads="1"/>
            </p:cNvSpPr>
            <p:nvPr/>
          </p:nvSpPr>
          <p:spPr bwMode="auto">
            <a:xfrm>
              <a:off x="2188" y="2350"/>
              <a:ext cx="7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ectangle 24"/>
            <p:cNvSpPr>
              <a:spLocks noChangeArrowheads="1"/>
            </p:cNvSpPr>
            <p:nvPr/>
          </p:nvSpPr>
          <p:spPr bwMode="auto">
            <a:xfrm>
              <a:off x="2188" y="2076"/>
              <a:ext cx="77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Rectangle 25"/>
            <p:cNvSpPr>
              <a:spLocks noChangeArrowheads="1"/>
            </p:cNvSpPr>
            <p:nvPr/>
          </p:nvSpPr>
          <p:spPr bwMode="auto">
            <a:xfrm>
              <a:off x="2153" y="1802"/>
              <a:ext cx="115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2153" y="1528"/>
              <a:ext cx="115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Rectangle 27"/>
            <p:cNvSpPr>
              <a:spLocks noChangeArrowheads="1"/>
            </p:cNvSpPr>
            <p:nvPr/>
          </p:nvSpPr>
          <p:spPr bwMode="auto">
            <a:xfrm>
              <a:off x="2153" y="1254"/>
              <a:ext cx="115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Rectangle 28"/>
            <p:cNvSpPr>
              <a:spLocks noChangeArrowheads="1"/>
            </p:cNvSpPr>
            <p:nvPr/>
          </p:nvSpPr>
          <p:spPr bwMode="auto">
            <a:xfrm>
              <a:off x="2153" y="979"/>
              <a:ext cx="115" cy="1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>
              <a:off x="2288" y="3261"/>
              <a:ext cx="6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Rectangle 30"/>
            <p:cNvSpPr>
              <a:spLocks noChangeArrowheads="1"/>
            </p:cNvSpPr>
            <p:nvPr/>
          </p:nvSpPr>
          <p:spPr bwMode="auto">
            <a:xfrm>
              <a:off x="2383" y="3261"/>
              <a:ext cx="6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2477" y="3261"/>
              <a:ext cx="6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auto">
            <a:xfrm>
              <a:off x="2557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auto">
            <a:xfrm>
              <a:off x="2652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ectangle 34"/>
            <p:cNvSpPr>
              <a:spLocks noChangeArrowheads="1"/>
            </p:cNvSpPr>
            <p:nvPr/>
          </p:nvSpPr>
          <p:spPr bwMode="auto">
            <a:xfrm>
              <a:off x="2747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Rectangle 35"/>
            <p:cNvSpPr>
              <a:spLocks noChangeArrowheads="1"/>
            </p:cNvSpPr>
            <p:nvPr/>
          </p:nvSpPr>
          <p:spPr bwMode="auto">
            <a:xfrm>
              <a:off x="2841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2936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>
              <a:off x="3031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8"/>
            <p:cNvSpPr>
              <a:spLocks noChangeArrowheads="1"/>
            </p:cNvSpPr>
            <p:nvPr/>
          </p:nvSpPr>
          <p:spPr bwMode="auto">
            <a:xfrm>
              <a:off x="3125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28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>
              <a:off x="3220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Rectangle 40"/>
            <p:cNvSpPr>
              <a:spLocks noChangeArrowheads="1"/>
            </p:cNvSpPr>
            <p:nvPr/>
          </p:nvSpPr>
          <p:spPr bwMode="auto">
            <a:xfrm>
              <a:off x="3315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Rectangle 41"/>
            <p:cNvSpPr>
              <a:spLocks noChangeArrowheads="1"/>
            </p:cNvSpPr>
            <p:nvPr/>
          </p:nvSpPr>
          <p:spPr bwMode="auto">
            <a:xfrm>
              <a:off x="3410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Rectangle 42"/>
            <p:cNvSpPr>
              <a:spLocks noChangeArrowheads="1"/>
            </p:cNvSpPr>
            <p:nvPr/>
          </p:nvSpPr>
          <p:spPr bwMode="auto">
            <a:xfrm>
              <a:off x="3504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" name="Rectangle 43"/>
            <p:cNvSpPr>
              <a:spLocks noChangeArrowheads="1"/>
            </p:cNvSpPr>
            <p:nvPr/>
          </p:nvSpPr>
          <p:spPr bwMode="auto">
            <a:xfrm>
              <a:off x="3599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" name="Rectangle 44"/>
            <p:cNvSpPr>
              <a:spLocks noChangeArrowheads="1"/>
            </p:cNvSpPr>
            <p:nvPr/>
          </p:nvSpPr>
          <p:spPr bwMode="auto">
            <a:xfrm>
              <a:off x="3694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Rectangle 45"/>
            <p:cNvSpPr>
              <a:spLocks noChangeArrowheads="1"/>
            </p:cNvSpPr>
            <p:nvPr/>
          </p:nvSpPr>
          <p:spPr bwMode="auto">
            <a:xfrm>
              <a:off x="3789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49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Rectangle 46"/>
            <p:cNvSpPr>
              <a:spLocks noChangeArrowheads="1"/>
            </p:cNvSpPr>
            <p:nvPr/>
          </p:nvSpPr>
          <p:spPr bwMode="auto">
            <a:xfrm>
              <a:off x="3883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Rectangle 47"/>
            <p:cNvSpPr>
              <a:spLocks noChangeArrowheads="1"/>
            </p:cNvSpPr>
            <p:nvPr/>
          </p:nvSpPr>
          <p:spPr bwMode="auto">
            <a:xfrm>
              <a:off x="3978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" name="Rectangle 48"/>
            <p:cNvSpPr>
              <a:spLocks noChangeArrowheads="1"/>
            </p:cNvSpPr>
            <p:nvPr/>
          </p:nvSpPr>
          <p:spPr bwMode="auto">
            <a:xfrm>
              <a:off x="4073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58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" name="Rectangle 49"/>
            <p:cNvSpPr>
              <a:spLocks noChangeArrowheads="1"/>
            </p:cNvSpPr>
            <p:nvPr/>
          </p:nvSpPr>
          <p:spPr bwMode="auto">
            <a:xfrm>
              <a:off x="4167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" name="Rectangle 50"/>
            <p:cNvSpPr>
              <a:spLocks noChangeArrowheads="1"/>
            </p:cNvSpPr>
            <p:nvPr/>
          </p:nvSpPr>
          <p:spPr bwMode="auto">
            <a:xfrm>
              <a:off x="4262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" name="Rectangle 51"/>
            <p:cNvSpPr>
              <a:spLocks noChangeArrowheads="1"/>
            </p:cNvSpPr>
            <p:nvPr/>
          </p:nvSpPr>
          <p:spPr bwMode="auto">
            <a:xfrm>
              <a:off x="4357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67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" name="Rectangle 52"/>
            <p:cNvSpPr>
              <a:spLocks noChangeArrowheads="1"/>
            </p:cNvSpPr>
            <p:nvPr/>
          </p:nvSpPr>
          <p:spPr bwMode="auto">
            <a:xfrm>
              <a:off x="4452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" name="Rectangle 53"/>
            <p:cNvSpPr>
              <a:spLocks noChangeArrowheads="1"/>
            </p:cNvSpPr>
            <p:nvPr/>
          </p:nvSpPr>
          <p:spPr bwMode="auto">
            <a:xfrm>
              <a:off x="4546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" name="Rectangle 54"/>
            <p:cNvSpPr>
              <a:spLocks noChangeArrowheads="1"/>
            </p:cNvSpPr>
            <p:nvPr/>
          </p:nvSpPr>
          <p:spPr bwMode="auto">
            <a:xfrm>
              <a:off x="4641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" name="Rectangle 55"/>
            <p:cNvSpPr>
              <a:spLocks noChangeArrowheads="1"/>
            </p:cNvSpPr>
            <p:nvPr/>
          </p:nvSpPr>
          <p:spPr bwMode="auto">
            <a:xfrm>
              <a:off x="4736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79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4831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82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" name="Rectangle 57"/>
            <p:cNvSpPr>
              <a:spLocks noChangeArrowheads="1"/>
            </p:cNvSpPr>
            <p:nvPr/>
          </p:nvSpPr>
          <p:spPr bwMode="auto">
            <a:xfrm>
              <a:off x="4925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85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ectangle 58"/>
            <p:cNvSpPr>
              <a:spLocks noChangeArrowheads="1"/>
            </p:cNvSpPr>
            <p:nvPr/>
          </p:nvSpPr>
          <p:spPr bwMode="auto">
            <a:xfrm>
              <a:off x="5020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88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" name="Rectangle 59"/>
            <p:cNvSpPr>
              <a:spLocks noChangeArrowheads="1"/>
            </p:cNvSpPr>
            <p:nvPr/>
          </p:nvSpPr>
          <p:spPr bwMode="auto">
            <a:xfrm>
              <a:off x="5115" y="3261"/>
              <a:ext cx="9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91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5209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94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ectangle 61"/>
            <p:cNvSpPr>
              <a:spLocks noChangeArrowheads="1"/>
            </p:cNvSpPr>
            <p:nvPr/>
          </p:nvSpPr>
          <p:spPr bwMode="auto">
            <a:xfrm>
              <a:off x="5304" y="3261"/>
              <a:ext cx="92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97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" name="Rectangle 62"/>
            <p:cNvSpPr>
              <a:spLocks noChangeArrowheads="1"/>
            </p:cNvSpPr>
            <p:nvPr/>
          </p:nvSpPr>
          <p:spPr bwMode="auto">
            <a:xfrm>
              <a:off x="5384" y="3261"/>
              <a:ext cx="12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100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" name="Rectangle 63"/>
            <p:cNvSpPr>
              <a:spLocks noChangeArrowheads="1"/>
            </p:cNvSpPr>
            <p:nvPr/>
          </p:nvSpPr>
          <p:spPr bwMode="auto">
            <a:xfrm>
              <a:off x="5479" y="3261"/>
              <a:ext cx="12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103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64"/>
            <p:cNvSpPr>
              <a:spLocks noChangeArrowheads="1"/>
            </p:cNvSpPr>
            <p:nvPr/>
          </p:nvSpPr>
          <p:spPr bwMode="auto">
            <a:xfrm>
              <a:off x="5573" y="3261"/>
              <a:ext cx="121" cy="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106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65"/>
            <p:cNvSpPr>
              <a:spLocks noChangeArrowheads="1"/>
            </p:cNvSpPr>
            <p:nvPr/>
          </p:nvSpPr>
          <p:spPr bwMode="auto">
            <a:xfrm>
              <a:off x="2110" y="937"/>
              <a:ext cx="3603" cy="2536"/>
            </a:xfrm>
            <a:prstGeom prst="rect">
              <a:avLst/>
            </a:prstGeom>
            <a:noFill/>
            <a:ln w="6350" cap="flat">
              <a:solidFill>
                <a:srgbClr val="86868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68" name="Rectangle 66"/>
            <p:cNvSpPr>
              <a:spLocks noChangeArrowheads="1"/>
            </p:cNvSpPr>
            <p:nvPr/>
          </p:nvSpPr>
          <p:spPr bwMode="auto">
            <a:xfrm>
              <a:off x="5143" y="3059"/>
              <a:ext cx="312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900" dirty="0" smtClean="0">
                  <a:solidFill>
                    <a:srgbClr val="000000"/>
                  </a:solidFill>
                  <a:latin typeface="Calibri" pitchFamily="34" charset="0"/>
                </a:rPr>
                <a:t>Radni dani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67"/>
            <p:cNvSpPr>
              <a:spLocks noChangeArrowheads="1"/>
            </p:cNvSpPr>
            <p:nvPr/>
          </p:nvSpPr>
          <p:spPr bwMode="auto">
            <a:xfrm>
              <a:off x="2116" y="1362"/>
              <a:ext cx="139" cy="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800" dirty="0" err="1" smtClean="0">
                  <a:solidFill>
                    <a:srgbClr val="000000"/>
                  </a:solidFill>
                  <a:latin typeface="Calibri" pitchFamily="34" charset="0"/>
                </a:rPr>
                <a:t>mlrd</a:t>
              </a:r>
              <a:r>
                <a:rPr lang="sr-Latn-RS" altLang="sr-Latn-RS" sz="800" dirty="0">
                  <a:solidFill>
                    <a:srgbClr val="000000"/>
                  </a:solidFill>
                  <a:latin typeface="Calibri" pitchFamily="34" charset="0"/>
                </a:rPr>
                <a:t>.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68"/>
            <p:cNvSpPr>
              <a:spLocks noChangeArrowheads="1"/>
            </p:cNvSpPr>
            <p:nvPr/>
          </p:nvSpPr>
          <p:spPr bwMode="auto">
            <a:xfrm>
              <a:off x="3259" y="2980"/>
              <a:ext cx="18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Salda za </a:t>
              </a:r>
              <a:r>
                <a:rPr kumimoji="0" lang="sr-Latn-RS" altLang="sr-Latn-RS" sz="11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namjenska</a:t>
              </a: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odvajanja (donatorski</a:t>
              </a:r>
              <a:r>
                <a:rPr kumimoji="0" lang="sr-Latn-RS" altLang="sr-Latn-RS" sz="11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fondovi</a:t>
              </a: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, 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69"/>
            <p:cNvSpPr>
              <a:spLocks noChangeArrowheads="1"/>
            </p:cNvSpPr>
            <p:nvPr/>
          </p:nvSpPr>
          <p:spPr bwMode="auto">
            <a:xfrm>
              <a:off x="3169" y="3085"/>
              <a:ext cx="83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 err="1">
                  <a:solidFill>
                    <a:srgbClr val="000000"/>
                  </a:solidFill>
                  <a:latin typeface="Calibri" pitchFamily="34" charset="0"/>
                </a:rPr>
                <a:t>s</a:t>
              </a:r>
              <a:r>
                <a:rPr kumimoji="0" lang="sr-Latn-RS" altLang="sr-Latn-RS" sz="11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tabilizacijski</a:t>
              </a: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fond itd.</a:t>
              </a:r>
              <a:r>
                <a:rPr kumimoji="0" lang="sr-Latn-RS" altLang="sr-Latn-RS" sz="11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)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70"/>
            <p:cNvSpPr>
              <a:spLocks noChangeArrowheads="1"/>
            </p:cNvSpPr>
            <p:nvPr/>
          </p:nvSpPr>
          <p:spPr bwMode="auto">
            <a:xfrm>
              <a:off x="4020" y="3085"/>
              <a:ext cx="44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= 2 milijarde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ectangle 71"/>
            <p:cNvSpPr>
              <a:spLocks noChangeArrowheads="1"/>
            </p:cNvSpPr>
            <p:nvPr/>
          </p:nvSpPr>
          <p:spPr bwMode="auto">
            <a:xfrm>
              <a:off x="4227" y="2464"/>
              <a:ext cx="1136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Gotovinska rezerva = 6 milijardi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Freeform 72"/>
            <p:cNvSpPr>
              <a:spLocks noEditPoints="1"/>
            </p:cNvSpPr>
            <p:nvPr/>
          </p:nvSpPr>
          <p:spPr bwMode="auto">
            <a:xfrm>
              <a:off x="4848" y="2129"/>
              <a:ext cx="84" cy="292"/>
            </a:xfrm>
            <a:custGeom>
              <a:avLst/>
              <a:gdLst>
                <a:gd name="T0" fmla="*/ 0 w 571"/>
                <a:gd name="T1" fmla="*/ 1832 h 1841"/>
                <a:gd name="T2" fmla="*/ 492 w 571"/>
                <a:gd name="T3" fmla="*/ 25 h 1841"/>
                <a:gd name="T4" fmla="*/ 523 w 571"/>
                <a:gd name="T5" fmla="*/ 34 h 1841"/>
                <a:gd name="T6" fmla="*/ 31 w 571"/>
                <a:gd name="T7" fmla="*/ 1841 h 1841"/>
                <a:gd name="T8" fmla="*/ 0 w 571"/>
                <a:gd name="T9" fmla="*/ 1832 h 1841"/>
                <a:gd name="T10" fmla="*/ 381 w 571"/>
                <a:gd name="T11" fmla="*/ 124 h 1841"/>
                <a:gd name="T12" fmla="*/ 515 w 571"/>
                <a:gd name="T13" fmla="*/ 0 h 1841"/>
                <a:gd name="T14" fmla="*/ 568 w 571"/>
                <a:gd name="T15" fmla="*/ 175 h 1841"/>
                <a:gd name="T16" fmla="*/ 558 w 571"/>
                <a:gd name="T17" fmla="*/ 195 h 1841"/>
                <a:gd name="T18" fmla="*/ 538 w 571"/>
                <a:gd name="T19" fmla="*/ 185 h 1841"/>
                <a:gd name="T20" fmla="*/ 492 w 571"/>
                <a:gd name="T21" fmla="*/ 34 h 1841"/>
                <a:gd name="T22" fmla="*/ 518 w 571"/>
                <a:gd name="T23" fmla="*/ 41 h 1841"/>
                <a:gd name="T24" fmla="*/ 403 w 571"/>
                <a:gd name="T25" fmla="*/ 148 h 1841"/>
                <a:gd name="T26" fmla="*/ 380 w 571"/>
                <a:gd name="T27" fmla="*/ 147 h 1841"/>
                <a:gd name="T28" fmla="*/ 381 w 571"/>
                <a:gd name="T29" fmla="*/ 124 h 1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71" h="1841">
                  <a:moveTo>
                    <a:pt x="0" y="1832"/>
                  </a:moveTo>
                  <a:lnTo>
                    <a:pt x="492" y="25"/>
                  </a:lnTo>
                  <a:lnTo>
                    <a:pt x="523" y="34"/>
                  </a:lnTo>
                  <a:lnTo>
                    <a:pt x="31" y="1841"/>
                  </a:lnTo>
                  <a:lnTo>
                    <a:pt x="0" y="1832"/>
                  </a:lnTo>
                  <a:close/>
                  <a:moveTo>
                    <a:pt x="381" y="124"/>
                  </a:moveTo>
                  <a:lnTo>
                    <a:pt x="515" y="0"/>
                  </a:lnTo>
                  <a:lnTo>
                    <a:pt x="568" y="175"/>
                  </a:lnTo>
                  <a:cubicBezTo>
                    <a:pt x="571" y="184"/>
                    <a:pt x="566" y="193"/>
                    <a:pt x="558" y="195"/>
                  </a:cubicBezTo>
                  <a:cubicBezTo>
                    <a:pt x="549" y="198"/>
                    <a:pt x="540" y="193"/>
                    <a:pt x="538" y="185"/>
                  </a:cubicBezTo>
                  <a:lnTo>
                    <a:pt x="492" y="34"/>
                  </a:lnTo>
                  <a:lnTo>
                    <a:pt x="518" y="41"/>
                  </a:lnTo>
                  <a:lnTo>
                    <a:pt x="403" y="148"/>
                  </a:lnTo>
                  <a:cubicBezTo>
                    <a:pt x="396" y="154"/>
                    <a:pt x="386" y="154"/>
                    <a:pt x="380" y="147"/>
                  </a:cubicBezTo>
                  <a:cubicBezTo>
                    <a:pt x="374" y="141"/>
                    <a:pt x="375" y="130"/>
                    <a:pt x="381" y="124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5" name="Freeform 73"/>
            <p:cNvSpPr>
              <a:spLocks noEditPoints="1"/>
            </p:cNvSpPr>
            <p:nvPr/>
          </p:nvSpPr>
          <p:spPr bwMode="auto">
            <a:xfrm>
              <a:off x="4853" y="2573"/>
              <a:ext cx="92" cy="362"/>
            </a:xfrm>
            <a:custGeom>
              <a:avLst/>
              <a:gdLst>
                <a:gd name="T0" fmla="*/ 0 w 624"/>
                <a:gd name="T1" fmla="*/ 7 h 2280"/>
                <a:gd name="T2" fmla="*/ 541 w 624"/>
                <a:gd name="T3" fmla="*/ 2254 h 2280"/>
                <a:gd name="T4" fmla="*/ 572 w 624"/>
                <a:gd name="T5" fmla="*/ 2246 h 2280"/>
                <a:gd name="T6" fmla="*/ 31 w 624"/>
                <a:gd name="T7" fmla="*/ 0 h 2280"/>
                <a:gd name="T8" fmla="*/ 0 w 624"/>
                <a:gd name="T9" fmla="*/ 7 h 2280"/>
                <a:gd name="T10" fmla="*/ 433 w 624"/>
                <a:gd name="T11" fmla="*/ 2152 h 2280"/>
                <a:gd name="T12" fmla="*/ 563 w 624"/>
                <a:gd name="T13" fmla="*/ 2280 h 2280"/>
                <a:gd name="T14" fmla="*/ 621 w 624"/>
                <a:gd name="T15" fmla="*/ 2106 h 2280"/>
                <a:gd name="T16" fmla="*/ 611 w 624"/>
                <a:gd name="T17" fmla="*/ 2086 h 2280"/>
                <a:gd name="T18" fmla="*/ 591 w 624"/>
                <a:gd name="T19" fmla="*/ 2096 h 2280"/>
                <a:gd name="T20" fmla="*/ 541 w 624"/>
                <a:gd name="T21" fmla="*/ 2245 h 2280"/>
                <a:gd name="T22" fmla="*/ 568 w 624"/>
                <a:gd name="T23" fmla="*/ 2239 h 2280"/>
                <a:gd name="T24" fmla="*/ 455 w 624"/>
                <a:gd name="T25" fmla="*/ 2129 h 2280"/>
                <a:gd name="T26" fmla="*/ 433 w 624"/>
                <a:gd name="T27" fmla="*/ 2129 h 2280"/>
                <a:gd name="T28" fmla="*/ 433 w 624"/>
                <a:gd name="T29" fmla="*/ 2152 h 2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4" h="2280">
                  <a:moveTo>
                    <a:pt x="0" y="7"/>
                  </a:moveTo>
                  <a:lnTo>
                    <a:pt x="541" y="2254"/>
                  </a:lnTo>
                  <a:lnTo>
                    <a:pt x="572" y="2246"/>
                  </a:lnTo>
                  <a:lnTo>
                    <a:pt x="31" y="0"/>
                  </a:lnTo>
                  <a:lnTo>
                    <a:pt x="0" y="7"/>
                  </a:lnTo>
                  <a:close/>
                  <a:moveTo>
                    <a:pt x="433" y="2152"/>
                  </a:moveTo>
                  <a:lnTo>
                    <a:pt x="563" y="2280"/>
                  </a:lnTo>
                  <a:lnTo>
                    <a:pt x="621" y="2106"/>
                  </a:lnTo>
                  <a:cubicBezTo>
                    <a:pt x="624" y="2098"/>
                    <a:pt x="620" y="2089"/>
                    <a:pt x="611" y="2086"/>
                  </a:cubicBezTo>
                  <a:cubicBezTo>
                    <a:pt x="603" y="2083"/>
                    <a:pt x="594" y="2088"/>
                    <a:pt x="591" y="2096"/>
                  </a:cubicBezTo>
                  <a:lnTo>
                    <a:pt x="541" y="2245"/>
                  </a:lnTo>
                  <a:lnTo>
                    <a:pt x="568" y="2239"/>
                  </a:lnTo>
                  <a:lnTo>
                    <a:pt x="455" y="2129"/>
                  </a:lnTo>
                  <a:cubicBezTo>
                    <a:pt x="449" y="2122"/>
                    <a:pt x="439" y="2123"/>
                    <a:pt x="433" y="2129"/>
                  </a:cubicBezTo>
                  <a:cubicBezTo>
                    <a:pt x="427" y="2135"/>
                    <a:pt x="427" y="2145"/>
                    <a:pt x="433" y="2152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76" name="Rectangle 74"/>
            <p:cNvSpPr>
              <a:spLocks noChangeArrowheads="1"/>
            </p:cNvSpPr>
            <p:nvPr/>
          </p:nvSpPr>
          <p:spPr bwMode="auto">
            <a:xfrm>
              <a:off x="2287" y="1051"/>
              <a:ext cx="161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Cilj: održati gotovinski saldo u rasponu od +/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Rectangle 75"/>
            <p:cNvSpPr>
              <a:spLocks noChangeArrowheads="1"/>
            </p:cNvSpPr>
            <p:nvPr/>
          </p:nvSpPr>
          <p:spPr bwMode="auto">
            <a:xfrm>
              <a:off x="3875" y="1056"/>
              <a:ext cx="67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ectangle 76"/>
            <p:cNvSpPr>
              <a:spLocks noChangeArrowheads="1"/>
            </p:cNvSpPr>
            <p:nvPr/>
          </p:nvSpPr>
          <p:spPr bwMode="auto">
            <a:xfrm>
              <a:off x="3917" y="1056"/>
              <a:ext cx="102" cy="1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3 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Rectangle 77"/>
            <p:cNvSpPr>
              <a:spLocks noChangeArrowheads="1"/>
            </p:cNvSpPr>
            <p:nvPr/>
          </p:nvSpPr>
          <p:spPr bwMode="auto">
            <a:xfrm>
              <a:off x="2265" y="1157"/>
              <a:ext cx="113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 smtClean="0">
                  <a:solidFill>
                    <a:srgbClr val="000000"/>
                  </a:solidFill>
                  <a:latin typeface="Calibri" pitchFamily="34" charset="0"/>
                </a:rPr>
                <a:t>m</a:t>
              </a: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ilijarde,</a:t>
              </a:r>
              <a:r>
                <a:rPr kumimoji="0" lang="sr-Latn-RS" altLang="sr-Latn-RS" sz="11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 </a:t>
              </a:r>
              <a:r>
                <a:rPr kumimoji="0" lang="sr-Latn-RS" altLang="sr-Latn-RS" sz="11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tj. JRR u rasponu od </a:t>
              </a: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8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Rectangle 78"/>
            <p:cNvSpPr>
              <a:spLocks noChangeArrowheads="1"/>
            </p:cNvSpPr>
            <p:nvPr/>
          </p:nvSpPr>
          <p:spPr bwMode="auto">
            <a:xfrm>
              <a:off x="3403" y="1158"/>
              <a:ext cx="67" cy="1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-</a:t>
              </a:r>
              <a:endParaRPr kumimoji="0" lang="sr-Latn-RS" altLang="sr-Latn-R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Rectangle 79"/>
            <p:cNvSpPr>
              <a:spLocks noChangeArrowheads="1"/>
            </p:cNvSpPr>
            <p:nvPr/>
          </p:nvSpPr>
          <p:spPr bwMode="auto">
            <a:xfrm>
              <a:off x="3427" y="1158"/>
              <a:ext cx="404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sr-Latn-RS" altLang="sr-Latn-RS" sz="1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itchFamily="34" charset="0"/>
                  <a:cs typeface="Arial" pitchFamily="34" charset="0"/>
                </a:rPr>
                <a:t>14 </a:t>
              </a:r>
              <a:r>
                <a:rPr lang="sr-Latn-RS" altLang="sr-Latn-RS" sz="1100" dirty="0" smtClean="0">
                  <a:solidFill>
                    <a:srgbClr val="000000"/>
                  </a:solidFill>
                  <a:latin typeface="Calibri" pitchFamily="34" charset="0"/>
                </a:rPr>
                <a:t>milijardi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Freeform 80"/>
            <p:cNvSpPr>
              <a:spLocks noEditPoints="1"/>
            </p:cNvSpPr>
            <p:nvPr/>
          </p:nvSpPr>
          <p:spPr bwMode="auto">
            <a:xfrm>
              <a:off x="3391" y="1264"/>
              <a:ext cx="136" cy="834"/>
            </a:xfrm>
            <a:custGeom>
              <a:avLst/>
              <a:gdLst>
                <a:gd name="T0" fmla="*/ 0 w 1845"/>
                <a:gd name="T1" fmla="*/ 10 h 10494"/>
                <a:gd name="T2" fmla="*/ 1654 w 1845"/>
                <a:gd name="T3" fmla="*/ 10439 h 10494"/>
                <a:gd name="T4" fmla="*/ 1718 w 1845"/>
                <a:gd name="T5" fmla="*/ 10429 h 10494"/>
                <a:gd name="T6" fmla="*/ 63 w 1845"/>
                <a:gd name="T7" fmla="*/ 0 h 10494"/>
                <a:gd name="T8" fmla="*/ 0 w 1845"/>
                <a:gd name="T9" fmla="*/ 10 h 10494"/>
                <a:gd name="T10" fmla="*/ 1456 w 1845"/>
                <a:gd name="T11" fmla="*/ 10218 h 10494"/>
                <a:gd name="T12" fmla="*/ 1696 w 1845"/>
                <a:gd name="T13" fmla="*/ 10494 h 10494"/>
                <a:gd name="T14" fmla="*/ 1838 w 1845"/>
                <a:gd name="T15" fmla="*/ 10157 h 10494"/>
                <a:gd name="T16" fmla="*/ 1821 w 1845"/>
                <a:gd name="T17" fmla="*/ 10115 h 10494"/>
                <a:gd name="T18" fmla="*/ 1779 w 1845"/>
                <a:gd name="T19" fmla="*/ 10132 h 10494"/>
                <a:gd name="T20" fmla="*/ 1657 w 1845"/>
                <a:gd name="T21" fmla="*/ 10422 h 10494"/>
                <a:gd name="T22" fmla="*/ 1710 w 1845"/>
                <a:gd name="T23" fmla="*/ 10413 h 10494"/>
                <a:gd name="T24" fmla="*/ 1504 w 1845"/>
                <a:gd name="T25" fmla="*/ 10176 h 10494"/>
                <a:gd name="T26" fmla="*/ 1459 w 1845"/>
                <a:gd name="T27" fmla="*/ 10173 h 10494"/>
                <a:gd name="T28" fmla="*/ 1456 w 1845"/>
                <a:gd name="T29" fmla="*/ 10218 h 10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45" h="10494">
                  <a:moveTo>
                    <a:pt x="0" y="10"/>
                  </a:moveTo>
                  <a:lnTo>
                    <a:pt x="1654" y="10439"/>
                  </a:lnTo>
                  <a:lnTo>
                    <a:pt x="1718" y="10429"/>
                  </a:lnTo>
                  <a:lnTo>
                    <a:pt x="63" y="0"/>
                  </a:lnTo>
                  <a:lnTo>
                    <a:pt x="0" y="10"/>
                  </a:lnTo>
                  <a:close/>
                  <a:moveTo>
                    <a:pt x="1456" y="10218"/>
                  </a:moveTo>
                  <a:lnTo>
                    <a:pt x="1696" y="10494"/>
                  </a:lnTo>
                  <a:lnTo>
                    <a:pt x="1838" y="10157"/>
                  </a:lnTo>
                  <a:cubicBezTo>
                    <a:pt x="1845" y="10141"/>
                    <a:pt x="1838" y="10122"/>
                    <a:pt x="1821" y="10115"/>
                  </a:cubicBezTo>
                  <a:cubicBezTo>
                    <a:pt x="1805" y="10108"/>
                    <a:pt x="1786" y="10116"/>
                    <a:pt x="1779" y="10132"/>
                  </a:cubicBezTo>
                  <a:lnTo>
                    <a:pt x="1657" y="10422"/>
                  </a:lnTo>
                  <a:lnTo>
                    <a:pt x="1710" y="10413"/>
                  </a:lnTo>
                  <a:lnTo>
                    <a:pt x="1504" y="10176"/>
                  </a:lnTo>
                  <a:cubicBezTo>
                    <a:pt x="1492" y="10162"/>
                    <a:pt x="1472" y="10161"/>
                    <a:pt x="1459" y="10173"/>
                  </a:cubicBezTo>
                  <a:cubicBezTo>
                    <a:pt x="1445" y="10184"/>
                    <a:pt x="1444" y="10204"/>
                    <a:pt x="1456" y="10218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3" name="Freeform 81"/>
            <p:cNvSpPr>
              <a:spLocks noEditPoints="1"/>
            </p:cNvSpPr>
            <p:nvPr/>
          </p:nvSpPr>
          <p:spPr bwMode="auto">
            <a:xfrm>
              <a:off x="3762" y="1213"/>
              <a:ext cx="436" cy="84"/>
            </a:xfrm>
            <a:custGeom>
              <a:avLst/>
              <a:gdLst>
                <a:gd name="T0" fmla="*/ 0 w 5917"/>
                <a:gd name="T1" fmla="*/ 63 h 1057"/>
                <a:gd name="T2" fmla="*/ 5852 w 5917"/>
                <a:gd name="T3" fmla="*/ 926 h 1057"/>
                <a:gd name="T4" fmla="*/ 5862 w 5917"/>
                <a:gd name="T5" fmla="*/ 863 h 1057"/>
                <a:gd name="T6" fmla="*/ 9 w 5917"/>
                <a:gd name="T7" fmla="*/ 0 h 1057"/>
                <a:gd name="T8" fmla="*/ 0 w 5917"/>
                <a:gd name="T9" fmla="*/ 63 h 1057"/>
                <a:gd name="T10" fmla="*/ 5582 w 5917"/>
                <a:gd name="T11" fmla="*/ 1050 h 1057"/>
                <a:gd name="T12" fmla="*/ 5917 w 5917"/>
                <a:gd name="T13" fmla="*/ 903 h 1057"/>
                <a:gd name="T14" fmla="*/ 5638 w 5917"/>
                <a:gd name="T15" fmla="*/ 667 h 1057"/>
                <a:gd name="T16" fmla="*/ 5593 w 5917"/>
                <a:gd name="T17" fmla="*/ 670 h 1057"/>
                <a:gd name="T18" fmla="*/ 5597 w 5917"/>
                <a:gd name="T19" fmla="*/ 715 h 1057"/>
                <a:gd name="T20" fmla="*/ 5836 w 5917"/>
                <a:gd name="T21" fmla="*/ 919 h 1057"/>
                <a:gd name="T22" fmla="*/ 5844 w 5917"/>
                <a:gd name="T23" fmla="*/ 865 h 1057"/>
                <a:gd name="T24" fmla="*/ 5556 w 5917"/>
                <a:gd name="T25" fmla="*/ 991 h 1057"/>
                <a:gd name="T26" fmla="*/ 5539 w 5917"/>
                <a:gd name="T27" fmla="*/ 1033 h 1057"/>
                <a:gd name="T28" fmla="*/ 5582 w 5917"/>
                <a:gd name="T29" fmla="*/ 1050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17" h="1057">
                  <a:moveTo>
                    <a:pt x="0" y="63"/>
                  </a:moveTo>
                  <a:lnTo>
                    <a:pt x="5852" y="926"/>
                  </a:lnTo>
                  <a:lnTo>
                    <a:pt x="5862" y="863"/>
                  </a:lnTo>
                  <a:lnTo>
                    <a:pt x="9" y="0"/>
                  </a:lnTo>
                  <a:lnTo>
                    <a:pt x="0" y="63"/>
                  </a:lnTo>
                  <a:close/>
                  <a:moveTo>
                    <a:pt x="5582" y="1050"/>
                  </a:moveTo>
                  <a:lnTo>
                    <a:pt x="5917" y="903"/>
                  </a:lnTo>
                  <a:lnTo>
                    <a:pt x="5638" y="667"/>
                  </a:lnTo>
                  <a:cubicBezTo>
                    <a:pt x="5625" y="655"/>
                    <a:pt x="5605" y="657"/>
                    <a:pt x="5593" y="670"/>
                  </a:cubicBezTo>
                  <a:cubicBezTo>
                    <a:pt x="5582" y="684"/>
                    <a:pt x="5583" y="704"/>
                    <a:pt x="5597" y="715"/>
                  </a:cubicBezTo>
                  <a:lnTo>
                    <a:pt x="5836" y="919"/>
                  </a:lnTo>
                  <a:lnTo>
                    <a:pt x="5844" y="865"/>
                  </a:lnTo>
                  <a:lnTo>
                    <a:pt x="5556" y="991"/>
                  </a:lnTo>
                  <a:cubicBezTo>
                    <a:pt x="5540" y="998"/>
                    <a:pt x="5532" y="1017"/>
                    <a:pt x="5539" y="1033"/>
                  </a:cubicBezTo>
                  <a:cubicBezTo>
                    <a:pt x="5547" y="1050"/>
                    <a:pt x="5565" y="1057"/>
                    <a:pt x="5582" y="1050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4" name="Rectangle 82"/>
            <p:cNvSpPr>
              <a:spLocks noChangeArrowheads="1"/>
            </p:cNvSpPr>
            <p:nvPr/>
          </p:nvSpPr>
          <p:spPr bwMode="auto">
            <a:xfrm>
              <a:off x="5115" y="1348"/>
              <a:ext cx="591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 smtClean="0">
                  <a:solidFill>
                    <a:srgbClr val="000000"/>
                  </a:solidFill>
                  <a:latin typeface="Calibri" pitchFamily="34" charset="0"/>
                </a:rPr>
                <a:t>Gotovinski saldo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Rectangle 83"/>
            <p:cNvSpPr>
              <a:spLocks noChangeArrowheads="1"/>
            </p:cNvSpPr>
            <p:nvPr/>
          </p:nvSpPr>
          <p:spPr bwMode="auto">
            <a:xfrm>
              <a:off x="4965" y="1450"/>
              <a:ext cx="75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sr-Latn-RS" altLang="sr-Latn-RS" sz="1100" dirty="0">
                  <a:solidFill>
                    <a:srgbClr val="000000"/>
                  </a:solidFill>
                  <a:latin typeface="Calibri" pitchFamily="34" charset="0"/>
                </a:rPr>
                <a:t>n</a:t>
              </a:r>
              <a:r>
                <a:rPr lang="sr-Latn-RS" altLang="sr-Latn-RS" sz="1100" dirty="0" smtClean="0">
                  <a:solidFill>
                    <a:srgbClr val="000000"/>
                  </a:solidFill>
                  <a:latin typeface="Calibri" pitchFamily="34" charset="0"/>
                </a:rPr>
                <a:t>akon uravnoteženja</a:t>
              </a:r>
              <a:endParaRPr kumimoji="0" lang="sr-Latn-RS" altLang="sr-Latn-R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Freeform 84"/>
            <p:cNvSpPr>
              <a:spLocks noEditPoints="1"/>
            </p:cNvSpPr>
            <p:nvPr/>
          </p:nvSpPr>
          <p:spPr bwMode="auto">
            <a:xfrm>
              <a:off x="5225" y="1561"/>
              <a:ext cx="101" cy="277"/>
            </a:xfrm>
            <a:custGeom>
              <a:avLst/>
              <a:gdLst>
                <a:gd name="T0" fmla="*/ 684 w 684"/>
                <a:gd name="T1" fmla="*/ 11 h 1738"/>
                <a:gd name="T2" fmla="*/ 66 w 684"/>
                <a:gd name="T3" fmla="*/ 1715 h 1738"/>
                <a:gd name="T4" fmla="*/ 36 w 684"/>
                <a:gd name="T5" fmla="*/ 1704 h 1738"/>
                <a:gd name="T6" fmla="*/ 653 w 684"/>
                <a:gd name="T7" fmla="*/ 0 h 1738"/>
                <a:gd name="T8" fmla="*/ 684 w 684"/>
                <a:gd name="T9" fmla="*/ 11 h 1738"/>
                <a:gd name="T10" fmla="*/ 184 w 684"/>
                <a:gd name="T11" fmla="*/ 1625 h 1738"/>
                <a:gd name="T12" fmla="*/ 40 w 684"/>
                <a:gd name="T13" fmla="*/ 1738 h 1738"/>
                <a:gd name="T14" fmla="*/ 2 w 684"/>
                <a:gd name="T15" fmla="*/ 1559 h 1738"/>
                <a:gd name="T16" fmla="*/ 14 w 684"/>
                <a:gd name="T17" fmla="*/ 1540 h 1738"/>
                <a:gd name="T18" fmla="*/ 33 w 684"/>
                <a:gd name="T19" fmla="*/ 1552 h 1738"/>
                <a:gd name="T20" fmla="*/ 66 w 684"/>
                <a:gd name="T21" fmla="*/ 1706 h 1738"/>
                <a:gd name="T22" fmla="*/ 41 w 684"/>
                <a:gd name="T23" fmla="*/ 1697 h 1738"/>
                <a:gd name="T24" fmla="*/ 165 w 684"/>
                <a:gd name="T25" fmla="*/ 1600 h 1738"/>
                <a:gd name="T26" fmla="*/ 187 w 684"/>
                <a:gd name="T27" fmla="*/ 1602 h 1738"/>
                <a:gd name="T28" fmla="*/ 184 w 684"/>
                <a:gd name="T29" fmla="*/ 1625 h 1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84" h="1738">
                  <a:moveTo>
                    <a:pt x="684" y="11"/>
                  </a:moveTo>
                  <a:lnTo>
                    <a:pt x="66" y="1715"/>
                  </a:lnTo>
                  <a:lnTo>
                    <a:pt x="36" y="1704"/>
                  </a:lnTo>
                  <a:lnTo>
                    <a:pt x="653" y="0"/>
                  </a:lnTo>
                  <a:lnTo>
                    <a:pt x="684" y="11"/>
                  </a:lnTo>
                  <a:close/>
                  <a:moveTo>
                    <a:pt x="184" y="1625"/>
                  </a:moveTo>
                  <a:lnTo>
                    <a:pt x="40" y="1738"/>
                  </a:lnTo>
                  <a:lnTo>
                    <a:pt x="2" y="1559"/>
                  </a:lnTo>
                  <a:cubicBezTo>
                    <a:pt x="0" y="1550"/>
                    <a:pt x="6" y="1542"/>
                    <a:pt x="14" y="1540"/>
                  </a:cubicBezTo>
                  <a:cubicBezTo>
                    <a:pt x="23" y="1538"/>
                    <a:pt x="32" y="1543"/>
                    <a:pt x="33" y="1552"/>
                  </a:cubicBezTo>
                  <a:lnTo>
                    <a:pt x="66" y="1706"/>
                  </a:lnTo>
                  <a:lnTo>
                    <a:pt x="41" y="1697"/>
                  </a:lnTo>
                  <a:lnTo>
                    <a:pt x="165" y="1600"/>
                  </a:lnTo>
                  <a:cubicBezTo>
                    <a:pt x="172" y="1594"/>
                    <a:pt x="182" y="1595"/>
                    <a:pt x="187" y="1602"/>
                  </a:cubicBezTo>
                  <a:cubicBezTo>
                    <a:pt x="193" y="1609"/>
                    <a:pt x="191" y="1619"/>
                    <a:pt x="184" y="162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  <p:sp>
          <p:nvSpPr>
            <p:cNvPr id="87" name="Freeform 85"/>
            <p:cNvSpPr>
              <a:spLocks noEditPoints="1"/>
            </p:cNvSpPr>
            <p:nvPr/>
          </p:nvSpPr>
          <p:spPr bwMode="auto">
            <a:xfrm>
              <a:off x="5003" y="1425"/>
              <a:ext cx="131" cy="69"/>
            </a:xfrm>
            <a:custGeom>
              <a:avLst/>
              <a:gdLst>
                <a:gd name="T0" fmla="*/ 883 w 883"/>
                <a:gd name="T1" fmla="*/ 29 h 436"/>
                <a:gd name="T2" fmla="*/ 34 w 883"/>
                <a:gd name="T3" fmla="*/ 413 h 436"/>
                <a:gd name="T4" fmla="*/ 21 w 883"/>
                <a:gd name="T5" fmla="*/ 383 h 436"/>
                <a:gd name="T6" fmla="*/ 870 w 883"/>
                <a:gd name="T7" fmla="*/ 0 h 436"/>
                <a:gd name="T8" fmla="*/ 883 w 883"/>
                <a:gd name="T9" fmla="*/ 29 h 436"/>
                <a:gd name="T10" fmla="*/ 182 w 883"/>
                <a:gd name="T11" fmla="*/ 435 h 436"/>
                <a:gd name="T12" fmla="*/ 0 w 883"/>
                <a:gd name="T13" fmla="*/ 411 h 436"/>
                <a:gd name="T14" fmla="*/ 102 w 883"/>
                <a:gd name="T15" fmla="*/ 258 h 436"/>
                <a:gd name="T16" fmla="*/ 124 w 883"/>
                <a:gd name="T17" fmla="*/ 254 h 436"/>
                <a:gd name="T18" fmla="*/ 128 w 883"/>
                <a:gd name="T19" fmla="*/ 276 h 436"/>
                <a:gd name="T20" fmla="*/ 41 w 883"/>
                <a:gd name="T21" fmla="*/ 407 h 436"/>
                <a:gd name="T22" fmla="*/ 30 w 883"/>
                <a:gd name="T23" fmla="*/ 382 h 436"/>
                <a:gd name="T24" fmla="*/ 186 w 883"/>
                <a:gd name="T25" fmla="*/ 403 h 436"/>
                <a:gd name="T26" fmla="*/ 200 w 883"/>
                <a:gd name="T27" fmla="*/ 421 h 436"/>
                <a:gd name="T28" fmla="*/ 182 w 883"/>
                <a:gd name="T29" fmla="*/ 435 h 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83" h="436">
                  <a:moveTo>
                    <a:pt x="883" y="29"/>
                  </a:moveTo>
                  <a:lnTo>
                    <a:pt x="34" y="413"/>
                  </a:lnTo>
                  <a:lnTo>
                    <a:pt x="21" y="383"/>
                  </a:lnTo>
                  <a:lnTo>
                    <a:pt x="870" y="0"/>
                  </a:lnTo>
                  <a:lnTo>
                    <a:pt x="883" y="29"/>
                  </a:lnTo>
                  <a:close/>
                  <a:moveTo>
                    <a:pt x="182" y="435"/>
                  </a:moveTo>
                  <a:lnTo>
                    <a:pt x="0" y="411"/>
                  </a:lnTo>
                  <a:lnTo>
                    <a:pt x="102" y="258"/>
                  </a:lnTo>
                  <a:cubicBezTo>
                    <a:pt x="107" y="251"/>
                    <a:pt x="117" y="249"/>
                    <a:pt x="124" y="254"/>
                  </a:cubicBezTo>
                  <a:cubicBezTo>
                    <a:pt x="131" y="259"/>
                    <a:pt x="133" y="269"/>
                    <a:pt x="128" y="276"/>
                  </a:cubicBezTo>
                  <a:lnTo>
                    <a:pt x="41" y="407"/>
                  </a:lnTo>
                  <a:lnTo>
                    <a:pt x="30" y="382"/>
                  </a:lnTo>
                  <a:lnTo>
                    <a:pt x="186" y="403"/>
                  </a:lnTo>
                  <a:cubicBezTo>
                    <a:pt x="195" y="404"/>
                    <a:pt x="201" y="412"/>
                    <a:pt x="200" y="421"/>
                  </a:cubicBezTo>
                  <a:cubicBezTo>
                    <a:pt x="198" y="430"/>
                    <a:pt x="190" y="436"/>
                    <a:pt x="182" y="435"/>
                  </a:cubicBez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r-HR"/>
            </a:p>
          </p:txBody>
        </p:sp>
      </p:grpSp>
    </p:spTree>
    <p:extLst>
      <p:ext uri="{BB962C8B-B14F-4D97-AF65-F5344CB8AC3E}">
        <p14:creationId xmlns:p14="http://schemas.microsoft.com/office/powerpoint/2010/main" val="275318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wpowerpoint.templatev2">
  <a:themeElements>
    <a:clrScheme name="1_mwpowerpoint.templatev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mwpowerpoint.templatev2">
      <a:majorFont>
        <a:latin typeface="NewBskvll BT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charset="0"/>
          </a:defRPr>
        </a:defPPr>
      </a:lstStyle>
    </a:lnDef>
  </a:objectDefaults>
  <a:extraClrSchemeLst>
    <a:extraClrScheme>
      <a:clrScheme name="1_mwpowerpoint.templatev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wpowerpoint.templatev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wpowerpoint.templatev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17067</TotalTime>
  <Words>2336</Words>
  <Application>Microsoft Office PowerPoint</Application>
  <PresentationFormat>On-screen Show (4:3)</PresentationFormat>
  <Paragraphs>469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1_mwpowerpoint.templatev2</vt:lpstr>
      <vt:lpstr>Određivanje gotovinskog salda: gotovinska rezerva</vt:lpstr>
      <vt:lpstr>Pregled</vt:lpstr>
      <vt:lpstr>Zašto nam je potrebna gotovinska rezerva?</vt:lpstr>
      <vt:lpstr>Novi rizici</vt:lpstr>
      <vt:lpstr>Novčani tokovi i gotovinska salda</vt:lpstr>
      <vt:lpstr>Utvrđivanje gotovinske rezerve</vt:lpstr>
      <vt:lpstr>Što određuje gotovinsku rezervu?</vt:lpstr>
      <vt:lpstr>Korist od prošle volatilnosti</vt:lpstr>
      <vt:lpstr>Vrijednost predviđanja</vt:lpstr>
      <vt:lpstr>Primjer: Važnost predviđanja</vt:lpstr>
      <vt:lpstr>Utjecaj predviđenih pogrešaka</vt:lpstr>
      <vt:lpstr>Transakcijska rezerva Ilustracija</vt:lpstr>
      <vt:lpstr>Drugi primjer....</vt:lpstr>
      <vt:lpstr>Usredotočenost na kumulativne greške</vt:lpstr>
      <vt:lpstr>Sigurnosna rezerva</vt:lpstr>
      <vt:lpstr>Gotovinske rezerve u praksi</vt:lpstr>
      <vt:lpstr>Istraživanje Svjetske banke* – 1</vt:lpstr>
      <vt:lpstr>Istraživanje Svjetske banke – 2</vt:lpstr>
      <vt:lpstr>Ulaganje rezerve</vt:lpstr>
      <vt:lpstr>Upravljanje strukturnim viškom</vt:lpstr>
      <vt:lpstr>Neki (općeniti) zaključci</vt:lpstr>
    </vt:vector>
  </TitlesOfParts>
  <Company>Indiana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 CASH MANAGEMENT</dc:title>
  <dc:creator>Mike</dc:creator>
  <cp:lastModifiedBy>Assia</cp:lastModifiedBy>
  <cp:revision>450</cp:revision>
  <dcterms:created xsi:type="dcterms:W3CDTF">2007-09-06T06:35:07Z</dcterms:created>
  <dcterms:modified xsi:type="dcterms:W3CDTF">2016-02-19T16:20:59Z</dcterms:modified>
</cp:coreProperties>
</file>