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6" r:id="rId2"/>
    <p:sldId id="323" r:id="rId3"/>
    <p:sldId id="386" r:id="rId4"/>
    <p:sldId id="377" r:id="rId5"/>
    <p:sldId id="379" r:id="rId6"/>
    <p:sldId id="373" r:id="rId7"/>
    <p:sldId id="378" r:id="rId8"/>
    <p:sldId id="370" r:id="rId9"/>
    <p:sldId id="327" r:id="rId10"/>
    <p:sldId id="500" r:id="rId11"/>
    <p:sldId id="502" r:id="rId12"/>
    <p:sldId id="322" r:id="rId13"/>
    <p:sldId id="331" r:id="rId14"/>
    <p:sldId id="320" r:id="rId15"/>
    <p:sldId id="501" r:id="rId16"/>
    <p:sldId id="374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88618" autoAdjust="0"/>
  </p:normalViewPr>
  <p:slideViewPr>
    <p:cSldViewPr>
      <p:cViewPr varScale="1">
        <p:scale>
          <a:sx n="101" d="100"/>
          <a:sy n="101" d="100"/>
        </p:scale>
        <p:origin x="19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na Anatolievna Davidova" userId="615709de-f45c-42cb-8bad-60412f98c39f" providerId="ADAL" clId="{6DF3E122-4821-4283-9C07-080D41BFA718}"/>
    <pc:docChg chg="undo redo custSel modSld">
      <pc:chgData name="Inna Anatolievna Davidova" userId="615709de-f45c-42cb-8bad-60412f98c39f" providerId="ADAL" clId="{6DF3E122-4821-4283-9C07-080D41BFA718}" dt="2018-09-17T15:12:56.497" v="2180" actId="20577"/>
      <pc:docMkLst>
        <pc:docMk/>
      </pc:docMkLst>
      <pc:sldChg chg="modSp modNotesTx">
        <pc:chgData name="Inna Anatolievna Davidova" userId="615709de-f45c-42cb-8bad-60412f98c39f" providerId="ADAL" clId="{6DF3E122-4821-4283-9C07-080D41BFA718}" dt="2018-09-17T10:26:06.586" v="1996" actId="20577"/>
        <pc:sldMkLst>
          <pc:docMk/>
          <pc:sldMk cId="3964422812" sldId="320"/>
        </pc:sldMkLst>
        <pc:graphicFrameChg chg="mod">
          <ac:chgData name="Inna Anatolievna Davidova" userId="615709de-f45c-42cb-8bad-60412f98c39f" providerId="ADAL" clId="{6DF3E122-4821-4283-9C07-080D41BFA718}" dt="2018-09-17T08:42:53.585" v="1264" actId="20577"/>
          <ac:graphicFrameMkLst>
            <pc:docMk/>
            <pc:sldMk cId="3964422812" sldId="320"/>
            <ac:graphicFrameMk id="8" creationId="{8028D0A0-590E-40EA-9A6B-D3D6A1D5F08F}"/>
          </ac:graphicFrameMkLst>
        </pc:graphicFrameChg>
      </pc:sldChg>
      <pc:sldChg chg="modSp">
        <pc:chgData name="Inna Anatolievna Davidova" userId="615709de-f45c-42cb-8bad-60412f98c39f" providerId="ADAL" clId="{6DF3E122-4821-4283-9C07-080D41BFA718}" dt="2018-09-17T10:24:18.693" v="1934" actId="6549"/>
        <pc:sldMkLst>
          <pc:docMk/>
          <pc:sldMk cId="2286704336" sldId="322"/>
        </pc:sldMkLst>
        <pc:spChg chg="mod">
          <ac:chgData name="Inna Anatolievna Davidova" userId="615709de-f45c-42cb-8bad-60412f98c39f" providerId="ADAL" clId="{6DF3E122-4821-4283-9C07-080D41BFA718}" dt="2018-09-17T10:24:18.693" v="1934" actId="6549"/>
          <ac:spMkLst>
            <pc:docMk/>
            <pc:sldMk cId="2286704336" sldId="322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6DF3E122-4821-4283-9C07-080D41BFA718}" dt="2018-09-17T10:27:34.955" v="2068" actId="20577"/>
        <pc:sldMkLst>
          <pc:docMk/>
          <pc:sldMk cId="2684328407" sldId="323"/>
        </pc:sldMkLst>
        <pc:spChg chg="mod">
          <ac:chgData name="Inna Anatolievna Davidova" userId="615709de-f45c-42cb-8bad-60412f98c39f" providerId="ADAL" clId="{6DF3E122-4821-4283-9C07-080D41BFA718}" dt="2018-09-17T10:27:34.955" v="2068" actId="20577"/>
          <ac:spMkLst>
            <pc:docMk/>
            <pc:sldMk cId="2684328407" sldId="323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6DF3E122-4821-4283-9C07-080D41BFA718}" dt="2018-09-17T10:22:57.654" v="1822" actId="313"/>
        <pc:sldMkLst>
          <pc:docMk/>
          <pc:sldMk cId="2684328407" sldId="327"/>
        </pc:sldMkLst>
        <pc:spChg chg="mod">
          <ac:chgData name="Inna Anatolievna Davidova" userId="615709de-f45c-42cb-8bad-60412f98c39f" providerId="ADAL" clId="{6DF3E122-4821-4283-9C07-080D41BFA718}" dt="2018-09-17T08:36:00.306" v="983" actId="255"/>
          <ac:spMkLst>
            <pc:docMk/>
            <pc:sldMk cId="2684328407" sldId="327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6DF3E122-4821-4283-9C07-080D41BFA718}" dt="2018-09-17T10:22:57.654" v="1822" actId="313"/>
          <ac:spMkLst>
            <pc:docMk/>
            <pc:sldMk cId="2684328407" sldId="327"/>
            <ac:spMk id="7" creationId="{B582357B-1FDB-498D-877A-A9439DA5C094}"/>
          </ac:spMkLst>
        </pc:spChg>
        <pc:spChg chg="mod">
          <ac:chgData name="Inna Anatolievna Davidova" userId="615709de-f45c-42cb-8bad-60412f98c39f" providerId="ADAL" clId="{6DF3E122-4821-4283-9C07-080D41BFA718}" dt="2018-09-17T08:35:37.503" v="977" actId="255"/>
          <ac:spMkLst>
            <pc:docMk/>
            <pc:sldMk cId="2684328407" sldId="327"/>
            <ac:spMk id="8" creationId="{A290A115-568D-48EA-ABC9-FFD9B2759CAE}"/>
          </ac:spMkLst>
        </pc:spChg>
      </pc:sldChg>
      <pc:sldChg chg="modSp">
        <pc:chgData name="Inna Anatolievna Davidova" userId="615709de-f45c-42cb-8bad-60412f98c39f" providerId="ADAL" clId="{6DF3E122-4821-4283-9C07-080D41BFA718}" dt="2018-09-17T10:32:39.660" v="2092" actId="113"/>
        <pc:sldMkLst>
          <pc:docMk/>
          <pc:sldMk cId="373819558" sldId="331"/>
        </pc:sldMkLst>
        <pc:spChg chg="mod">
          <ac:chgData name="Inna Anatolievna Davidova" userId="615709de-f45c-42cb-8bad-60412f98c39f" providerId="ADAL" clId="{6DF3E122-4821-4283-9C07-080D41BFA718}" dt="2018-09-17T10:32:39.660" v="2092" actId="113"/>
          <ac:spMkLst>
            <pc:docMk/>
            <pc:sldMk cId="373819558" sldId="331"/>
            <ac:spMk id="3" creationId="{00000000-0000-0000-0000-000000000000}"/>
          </ac:spMkLst>
        </pc:spChg>
        <pc:picChg chg="mod">
          <ac:chgData name="Inna Anatolievna Davidova" userId="615709de-f45c-42cb-8bad-60412f98c39f" providerId="ADAL" clId="{6DF3E122-4821-4283-9C07-080D41BFA718}" dt="2018-09-17T10:32:08.618" v="2090" actId="1076"/>
          <ac:picMkLst>
            <pc:docMk/>
            <pc:sldMk cId="373819558" sldId="331"/>
            <ac:picMk id="4" creationId="{00000000-0000-0000-0000-000000000000}"/>
          </ac:picMkLst>
        </pc:picChg>
      </pc:sldChg>
      <pc:sldChg chg="modSp">
        <pc:chgData name="Inna Anatolievna Davidova" userId="615709de-f45c-42cb-8bad-60412f98c39f" providerId="ADAL" clId="{6DF3E122-4821-4283-9C07-080D41BFA718}" dt="2018-09-17T08:14:06.414" v="5" actId="20577"/>
        <pc:sldMkLst>
          <pc:docMk/>
          <pc:sldMk cId="2355865019" sldId="366"/>
        </pc:sldMkLst>
        <pc:spChg chg="mod">
          <ac:chgData name="Inna Anatolievna Davidova" userId="615709de-f45c-42cb-8bad-60412f98c39f" providerId="ADAL" clId="{6DF3E122-4821-4283-9C07-080D41BFA718}" dt="2018-09-17T08:14:06.414" v="5" actId="20577"/>
          <ac:spMkLst>
            <pc:docMk/>
            <pc:sldMk cId="2355865019" sldId="366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6DF3E122-4821-4283-9C07-080D41BFA718}" dt="2018-09-17T10:29:28.843" v="2078" actId="20577"/>
        <pc:sldMkLst>
          <pc:docMk/>
          <pc:sldMk cId="2684328407" sldId="370"/>
        </pc:sldMkLst>
        <pc:spChg chg="mod">
          <ac:chgData name="Inna Anatolievna Davidova" userId="615709de-f45c-42cb-8bad-60412f98c39f" providerId="ADAL" clId="{6DF3E122-4821-4283-9C07-080D41BFA718}" dt="2018-09-17T10:29:28.843" v="2078" actId="20577"/>
          <ac:spMkLst>
            <pc:docMk/>
            <pc:sldMk cId="2684328407" sldId="370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6DF3E122-4821-4283-9C07-080D41BFA718}" dt="2018-09-17T15:12:56.497" v="2180" actId="20577"/>
        <pc:sldMkLst>
          <pc:docMk/>
          <pc:sldMk cId="3456594559" sldId="373"/>
        </pc:sldMkLst>
        <pc:spChg chg="mod">
          <ac:chgData name="Inna Anatolievna Davidova" userId="615709de-f45c-42cb-8bad-60412f98c39f" providerId="ADAL" clId="{6DF3E122-4821-4283-9C07-080D41BFA718}" dt="2018-09-17T10:21:35.947" v="1666" actId="6549"/>
          <ac:spMkLst>
            <pc:docMk/>
            <pc:sldMk cId="3456594559" sldId="373"/>
            <ac:spMk id="6" creationId="{632CCC43-0443-4B1F-8F8C-BEAED9256F4E}"/>
          </ac:spMkLst>
        </pc:spChg>
        <pc:spChg chg="mod">
          <ac:chgData name="Inna Anatolievna Davidova" userId="615709de-f45c-42cb-8bad-60412f98c39f" providerId="ADAL" clId="{6DF3E122-4821-4283-9C07-080D41BFA718}" dt="2018-09-17T08:29:49.272" v="829" actId="20577"/>
          <ac:spMkLst>
            <pc:docMk/>
            <pc:sldMk cId="3456594559" sldId="373"/>
            <ac:spMk id="18" creationId="{82CA6DE2-A125-4E2B-9EEB-7D332140950A}"/>
          </ac:spMkLst>
        </pc:spChg>
        <pc:spChg chg="mod">
          <ac:chgData name="Inna Anatolievna Davidova" userId="615709de-f45c-42cb-8bad-60412f98c39f" providerId="ADAL" clId="{6DF3E122-4821-4283-9C07-080D41BFA718}" dt="2018-09-17T08:30:44.588" v="883" actId="20577"/>
          <ac:spMkLst>
            <pc:docMk/>
            <pc:sldMk cId="3456594559" sldId="373"/>
            <ac:spMk id="19" creationId="{C3631937-E38D-49E1-970A-B667CB53AC6B}"/>
          </ac:spMkLst>
        </pc:spChg>
        <pc:spChg chg="mod">
          <ac:chgData name="Inna Anatolievna Davidova" userId="615709de-f45c-42cb-8bad-60412f98c39f" providerId="ADAL" clId="{6DF3E122-4821-4283-9C07-080D41BFA718}" dt="2018-09-17T08:30:36.725" v="879" actId="313"/>
          <ac:spMkLst>
            <pc:docMk/>
            <pc:sldMk cId="3456594559" sldId="373"/>
            <ac:spMk id="20" creationId="{386831CA-E71F-4D0A-BF99-77989256874B}"/>
          </ac:spMkLst>
        </pc:spChg>
        <pc:spChg chg="mod">
          <ac:chgData name="Inna Anatolievna Davidova" userId="615709de-f45c-42cb-8bad-60412f98c39f" providerId="ADAL" clId="{6DF3E122-4821-4283-9C07-080D41BFA718}" dt="2018-09-17T08:30:38.226" v="880" actId="6549"/>
          <ac:spMkLst>
            <pc:docMk/>
            <pc:sldMk cId="3456594559" sldId="373"/>
            <ac:spMk id="21" creationId="{0902B7EB-2056-450E-99DB-C26904E025BD}"/>
          </ac:spMkLst>
        </pc:spChg>
        <pc:spChg chg="mod">
          <ac:chgData name="Inna Anatolievna Davidova" userId="615709de-f45c-42cb-8bad-60412f98c39f" providerId="ADAL" clId="{6DF3E122-4821-4283-9C07-080D41BFA718}" dt="2018-09-17T08:30:01.735" v="838" actId="20577"/>
          <ac:spMkLst>
            <pc:docMk/>
            <pc:sldMk cId="3456594559" sldId="373"/>
            <ac:spMk id="24" creationId="{59324F54-EA22-439A-9802-7F1A3283795C}"/>
          </ac:spMkLst>
        </pc:spChg>
        <pc:spChg chg="mod">
          <ac:chgData name="Inna Anatolievna Davidova" userId="615709de-f45c-42cb-8bad-60412f98c39f" providerId="ADAL" clId="{6DF3E122-4821-4283-9C07-080D41BFA718}" dt="2018-09-17T08:32:25.949" v="944" actId="6549"/>
          <ac:spMkLst>
            <pc:docMk/>
            <pc:sldMk cId="3456594559" sldId="373"/>
            <ac:spMk id="25" creationId="{5DF9EE5D-AE6D-466A-B960-8CD846A9A747}"/>
          </ac:spMkLst>
        </pc:spChg>
        <pc:spChg chg="mod">
          <ac:chgData name="Inna Anatolievna Davidova" userId="615709de-f45c-42cb-8bad-60412f98c39f" providerId="ADAL" clId="{6DF3E122-4821-4283-9C07-080D41BFA718}" dt="2018-09-17T08:33:31.181" v="945" actId="6549"/>
          <ac:spMkLst>
            <pc:docMk/>
            <pc:sldMk cId="3456594559" sldId="373"/>
            <ac:spMk id="26" creationId="{364007F5-BB4C-44BC-8404-59E16AFF2DD9}"/>
          </ac:spMkLst>
        </pc:spChg>
        <pc:spChg chg="mod">
          <ac:chgData name="Inna Anatolievna Davidova" userId="615709de-f45c-42cb-8bad-60412f98c39f" providerId="ADAL" clId="{6DF3E122-4821-4283-9C07-080D41BFA718}" dt="2018-09-17T08:33:37.046" v="946" actId="6549"/>
          <ac:spMkLst>
            <pc:docMk/>
            <pc:sldMk cId="3456594559" sldId="373"/>
            <ac:spMk id="27" creationId="{823BBE92-F868-4D38-85C7-B5210CF26BB3}"/>
          </ac:spMkLst>
        </pc:spChg>
        <pc:spChg chg="mod">
          <ac:chgData name="Inna Anatolievna Davidova" userId="615709de-f45c-42cb-8bad-60412f98c39f" providerId="ADAL" clId="{6DF3E122-4821-4283-9C07-080D41BFA718}" dt="2018-09-17T08:29:56.062" v="833" actId="20577"/>
          <ac:spMkLst>
            <pc:docMk/>
            <pc:sldMk cId="3456594559" sldId="373"/>
            <ac:spMk id="30" creationId="{7F85272C-0CFB-4697-884F-D4AA32E93FEB}"/>
          </ac:spMkLst>
        </pc:spChg>
        <pc:spChg chg="mod">
          <ac:chgData name="Inna Anatolievna Davidova" userId="615709de-f45c-42cb-8bad-60412f98c39f" providerId="ADAL" clId="{6DF3E122-4821-4283-9C07-080D41BFA718}" dt="2018-09-17T08:30:54.240" v="884" actId="6549"/>
          <ac:spMkLst>
            <pc:docMk/>
            <pc:sldMk cId="3456594559" sldId="373"/>
            <ac:spMk id="31" creationId="{5CFB24F5-1CFB-4354-8604-88F559A91314}"/>
          </ac:spMkLst>
        </pc:spChg>
        <pc:spChg chg="mod">
          <ac:chgData name="Inna Anatolievna Davidova" userId="615709de-f45c-42cb-8bad-60412f98c39f" providerId="ADAL" clId="{6DF3E122-4821-4283-9C07-080D41BFA718}" dt="2018-09-17T08:31:00.884" v="885" actId="6549"/>
          <ac:spMkLst>
            <pc:docMk/>
            <pc:sldMk cId="3456594559" sldId="373"/>
            <ac:spMk id="32" creationId="{8DE50248-FB52-490C-AAF7-BE10B804163F}"/>
          </ac:spMkLst>
        </pc:spChg>
        <pc:spChg chg="mod">
          <ac:chgData name="Inna Anatolievna Davidova" userId="615709de-f45c-42cb-8bad-60412f98c39f" providerId="ADAL" clId="{6DF3E122-4821-4283-9C07-080D41BFA718}" dt="2018-09-17T08:31:05.879" v="886" actId="6549"/>
          <ac:spMkLst>
            <pc:docMk/>
            <pc:sldMk cId="3456594559" sldId="373"/>
            <ac:spMk id="33" creationId="{6EAAE22B-1CB6-4D36-910F-C75EA0F0E6A0}"/>
          </ac:spMkLst>
        </pc:spChg>
        <pc:spChg chg="mod">
          <ac:chgData name="Inna Anatolievna Davidova" userId="615709de-f45c-42cb-8bad-60412f98c39f" providerId="ADAL" clId="{6DF3E122-4821-4283-9C07-080D41BFA718}" dt="2018-09-17T10:22:09.608" v="1753" actId="6549"/>
          <ac:spMkLst>
            <pc:docMk/>
            <pc:sldMk cId="3456594559" sldId="373"/>
            <ac:spMk id="39" creationId="{D7D22865-9156-478F-BFCB-FB1C1661DE5A}"/>
          </ac:spMkLst>
        </pc:spChg>
        <pc:spChg chg="mod">
          <ac:chgData name="Inna Anatolievna Davidova" userId="615709de-f45c-42cb-8bad-60412f98c39f" providerId="ADAL" clId="{6DF3E122-4821-4283-9C07-080D41BFA718}" dt="2018-09-17T10:21:52.219" v="1695" actId="6549"/>
          <ac:spMkLst>
            <pc:docMk/>
            <pc:sldMk cId="3456594559" sldId="373"/>
            <ac:spMk id="43" creationId="{671C4579-7C66-4E9B-9AB8-8B0A13398C23}"/>
          </ac:spMkLst>
        </pc:spChg>
        <pc:spChg chg="mod">
          <ac:chgData name="Inna Anatolievna Davidova" userId="615709de-f45c-42cb-8bad-60412f98c39f" providerId="ADAL" clId="{6DF3E122-4821-4283-9C07-080D41BFA718}" dt="2018-09-17T15:11:28.449" v="2124" actId="1076"/>
          <ac:spMkLst>
            <pc:docMk/>
            <pc:sldMk cId="3456594559" sldId="373"/>
            <ac:spMk id="47" creationId="{06E83462-F53A-4131-94D2-6DCD4A47889A}"/>
          </ac:spMkLst>
        </pc:spChg>
        <pc:spChg chg="mod">
          <ac:chgData name="Inna Anatolievna Davidova" userId="615709de-f45c-42cb-8bad-60412f98c39f" providerId="ADAL" clId="{6DF3E122-4821-4283-9C07-080D41BFA718}" dt="2018-09-17T08:24:18.961" v="440" actId="6549"/>
          <ac:spMkLst>
            <pc:docMk/>
            <pc:sldMk cId="3456594559" sldId="373"/>
            <ac:spMk id="49" creationId="{35383640-5A8D-4697-BF34-2E4D49CCBD93}"/>
          </ac:spMkLst>
        </pc:spChg>
        <pc:spChg chg="mod">
          <ac:chgData name="Inna Anatolievna Davidova" userId="615709de-f45c-42cb-8bad-60412f98c39f" providerId="ADAL" clId="{6DF3E122-4821-4283-9C07-080D41BFA718}" dt="2018-09-17T08:24:15.989" v="439" actId="6549"/>
          <ac:spMkLst>
            <pc:docMk/>
            <pc:sldMk cId="3456594559" sldId="373"/>
            <ac:spMk id="52" creationId="{94544C98-8A76-4F70-949D-D0D5E029D5D7}"/>
          </ac:spMkLst>
        </pc:spChg>
        <pc:spChg chg="mod">
          <ac:chgData name="Inna Anatolievna Davidova" userId="615709de-f45c-42cb-8bad-60412f98c39f" providerId="ADAL" clId="{6DF3E122-4821-4283-9C07-080D41BFA718}" dt="2018-09-17T15:12:56.497" v="2180" actId="20577"/>
          <ac:spMkLst>
            <pc:docMk/>
            <pc:sldMk cId="3456594559" sldId="373"/>
            <ac:spMk id="54" creationId="{7ED5DE8A-B5DB-406C-8E28-A5B1D3C5F038}"/>
          </ac:spMkLst>
        </pc:spChg>
        <pc:spChg chg="mod">
          <ac:chgData name="Inna Anatolievna Davidova" userId="615709de-f45c-42cb-8bad-60412f98c39f" providerId="ADAL" clId="{6DF3E122-4821-4283-9C07-080D41BFA718}" dt="2018-09-17T15:11:30.339" v="2125" actId="6549"/>
          <ac:spMkLst>
            <pc:docMk/>
            <pc:sldMk cId="3456594559" sldId="373"/>
            <ac:spMk id="55" creationId="{B6760230-8D96-4E4D-A1BB-6EECF7D5DBF7}"/>
          </ac:spMkLst>
        </pc:spChg>
        <pc:spChg chg="mod">
          <ac:chgData name="Inna Anatolievna Davidova" userId="615709de-f45c-42cb-8bad-60412f98c39f" providerId="ADAL" clId="{6DF3E122-4821-4283-9C07-080D41BFA718}" dt="2018-09-17T08:25:52.266" v="620" actId="6549"/>
          <ac:spMkLst>
            <pc:docMk/>
            <pc:sldMk cId="3456594559" sldId="373"/>
            <ac:spMk id="56" creationId="{EA1605B2-6BF8-4961-B311-2EA9C237B7BC}"/>
          </ac:spMkLst>
        </pc:spChg>
        <pc:spChg chg="mod">
          <ac:chgData name="Inna Anatolievna Davidova" userId="615709de-f45c-42cb-8bad-60412f98c39f" providerId="ADAL" clId="{6DF3E122-4821-4283-9C07-080D41BFA718}" dt="2018-09-17T15:11:45.980" v="2147" actId="6549"/>
          <ac:spMkLst>
            <pc:docMk/>
            <pc:sldMk cId="3456594559" sldId="373"/>
            <ac:spMk id="59" creationId="{B797058B-FBDC-44A7-9EFA-1EADAFE4A34C}"/>
          </ac:spMkLst>
        </pc:spChg>
        <pc:spChg chg="mod">
          <ac:chgData name="Inna Anatolievna Davidova" userId="615709de-f45c-42cb-8bad-60412f98c39f" providerId="ADAL" clId="{6DF3E122-4821-4283-9C07-080D41BFA718}" dt="2018-09-17T08:26:32.242" v="681" actId="6549"/>
          <ac:spMkLst>
            <pc:docMk/>
            <pc:sldMk cId="3456594559" sldId="373"/>
            <ac:spMk id="60" creationId="{4A8F45C9-3CBE-4795-BF06-EAC6178A8CC0}"/>
          </ac:spMkLst>
        </pc:spChg>
        <pc:spChg chg="mod">
          <ac:chgData name="Inna Anatolievna Davidova" userId="615709de-f45c-42cb-8bad-60412f98c39f" providerId="ADAL" clId="{6DF3E122-4821-4283-9C07-080D41BFA718}" dt="2018-09-17T08:26:46.039" v="710" actId="6549"/>
          <ac:spMkLst>
            <pc:docMk/>
            <pc:sldMk cId="3456594559" sldId="373"/>
            <ac:spMk id="62" creationId="{F3BA46E1-A345-4B3D-93F8-92AE31DE5397}"/>
          </ac:spMkLst>
        </pc:spChg>
        <pc:spChg chg="mod">
          <ac:chgData name="Inna Anatolievna Davidova" userId="615709de-f45c-42cb-8bad-60412f98c39f" providerId="ADAL" clId="{6DF3E122-4821-4283-9C07-080D41BFA718}" dt="2018-09-17T08:29:36.901" v="825" actId="1076"/>
          <ac:spMkLst>
            <pc:docMk/>
            <pc:sldMk cId="3456594559" sldId="373"/>
            <ac:spMk id="1024" creationId="{FF849F12-B261-4CE6-9807-3493CE290E4C}"/>
          </ac:spMkLst>
        </pc:spChg>
        <pc:spChg chg="mod">
          <ac:chgData name="Inna Anatolievna Davidova" userId="615709de-f45c-42cb-8bad-60412f98c39f" providerId="ADAL" clId="{6DF3E122-4821-4283-9C07-080D41BFA718}" dt="2018-09-17T08:29:05.386" v="819" actId="20577"/>
          <ac:spMkLst>
            <pc:docMk/>
            <pc:sldMk cId="3456594559" sldId="373"/>
            <ac:spMk id="1027" creationId="{7FC083BC-3CFA-4A69-83D2-EC9A560D9357}"/>
          </ac:spMkLst>
        </pc:spChg>
        <pc:spChg chg="mod">
          <ac:chgData name="Inna Anatolievna Davidova" userId="615709de-f45c-42cb-8bad-60412f98c39f" providerId="ADAL" clId="{6DF3E122-4821-4283-9C07-080D41BFA718}" dt="2018-09-17T08:29:14.726" v="820" actId="6549"/>
          <ac:spMkLst>
            <pc:docMk/>
            <pc:sldMk cId="3456594559" sldId="373"/>
            <ac:spMk id="1030" creationId="{CE4A0EE8-2B3A-4497-B9E3-F3A8E405DBC5}"/>
          </ac:spMkLst>
        </pc:spChg>
        <pc:spChg chg="mod">
          <ac:chgData name="Inna Anatolievna Davidova" userId="615709de-f45c-42cb-8bad-60412f98c39f" providerId="ADAL" clId="{6DF3E122-4821-4283-9C07-080D41BFA718}" dt="2018-09-17T08:29:35.657" v="824" actId="20577"/>
          <ac:spMkLst>
            <pc:docMk/>
            <pc:sldMk cId="3456594559" sldId="373"/>
            <ac:spMk id="1035" creationId="{899A2778-A91D-484A-8F16-9F62110F75E3}"/>
          </ac:spMkLst>
        </pc:spChg>
        <pc:spChg chg="mod">
          <ac:chgData name="Inna Anatolievna Davidova" userId="615709de-f45c-42cb-8bad-60412f98c39f" providerId="ADAL" clId="{6DF3E122-4821-4283-9C07-080D41BFA718}" dt="2018-09-17T08:29:42.248" v="826" actId="1076"/>
          <ac:spMkLst>
            <pc:docMk/>
            <pc:sldMk cId="3456594559" sldId="373"/>
            <ac:spMk id="1038" creationId="{F2CB6F7C-DE48-4BD3-AB9B-F1F931265ADD}"/>
          </ac:spMkLst>
        </pc:spChg>
        <pc:spChg chg="mod">
          <ac:chgData name="Inna Anatolievna Davidova" userId="615709de-f45c-42cb-8bad-60412f98c39f" providerId="ADAL" clId="{6DF3E122-4821-4283-9C07-080D41BFA718}" dt="2018-09-17T08:27:18.238" v="740" actId="6549"/>
          <ac:spMkLst>
            <pc:docMk/>
            <pc:sldMk cId="3456594559" sldId="373"/>
            <ac:spMk id="1043" creationId="{420BA98B-3433-490F-8562-736CEE4DDAE7}"/>
          </ac:spMkLst>
        </pc:spChg>
        <pc:spChg chg="mod">
          <ac:chgData name="Inna Anatolievna Davidova" userId="615709de-f45c-42cb-8bad-60412f98c39f" providerId="ADAL" clId="{6DF3E122-4821-4283-9C07-080D41BFA718}" dt="2018-09-17T08:27:12.861" v="739" actId="20577"/>
          <ac:spMkLst>
            <pc:docMk/>
            <pc:sldMk cId="3456594559" sldId="373"/>
            <ac:spMk id="1044" creationId="{88194C59-D391-4C4F-8B4C-AC88BB630CB0}"/>
          </ac:spMkLst>
        </pc:spChg>
        <pc:spChg chg="mod">
          <ac:chgData name="Inna Anatolievna Davidova" userId="615709de-f45c-42cb-8bad-60412f98c39f" providerId="ADAL" clId="{6DF3E122-4821-4283-9C07-080D41BFA718}" dt="2018-09-17T08:28:47.886" v="816" actId="20577"/>
          <ac:spMkLst>
            <pc:docMk/>
            <pc:sldMk cId="3456594559" sldId="373"/>
            <ac:spMk id="1047" creationId="{B3869E1D-66AD-449C-AC4F-0937DA112A0D}"/>
          </ac:spMkLst>
        </pc:spChg>
        <pc:spChg chg="mod">
          <ac:chgData name="Inna Anatolievna Davidova" userId="615709de-f45c-42cb-8bad-60412f98c39f" providerId="ADAL" clId="{6DF3E122-4821-4283-9C07-080D41BFA718}" dt="2018-09-17T08:28:43.349" v="813" actId="6549"/>
          <ac:spMkLst>
            <pc:docMk/>
            <pc:sldMk cId="3456594559" sldId="373"/>
            <ac:spMk id="1048" creationId="{880EDA36-309F-444B-8CB9-55225D83D930}"/>
          </ac:spMkLst>
        </pc:spChg>
        <pc:spChg chg="mod">
          <ac:chgData name="Inna Anatolievna Davidova" userId="615709de-f45c-42cb-8bad-60412f98c39f" providerId="ADAL" clId="{6DF3E122-4821-4283-9C07-080D41BFA718}" dt="2018-09-17T08:27:34.883" v="766" actId="6549"/>
          <ac:spMkLst>
            <pc:docMk/>
            <pc:sldMk cId="3456594559" sldId="373"/>
            <ac:spMk id="1049" creationId="{5DE46715-6CE9-4B79-8C3E-8438CAD8ECE0}"/>
          </ac:spMkLst>
        </pc:spChg>
        <pc:spChg chg="mod">
          <ac:chgData name="Inna Anatolievna Davidova" userId="615709de-f45c-42cb-8bad-60412f98c39f" providerId="ADAL" clId="{6DF3E122-4821-4283-9C07-080D41BFA718}" dt="2018-09-17T08:28:37.954" v="812" actId="6549"/>
          <ac:spMkLst>
            <pc:docMk/>
            <pc:sldMk cId="3456594559" sldId="373"/>
            <ac:spMk id="1050" creationId="{BF14B8E1-BA9B-4CA4-BAA3-665FCA3C08D2}"/>
          </ac:spMkLst>
        </pc:spChg>
        <pc:spChg chg="mod">
          <ac:chgData name="Inna Anatolievna Davidova" userId="615709de-f45c-42cb-8bad-60412f98c39f" providerId="ADAL" clId="{6DF3E122-4821-4283-9C07-080D41BFA718}" dt="2018-09-17T08:28:14.322" v="807" actId="6549"/>
          <ac:spMkLst>
            <pc:docMk/>
            <pc:sldMk cId="3456594559" sldId="373"/>
            <ac:spMk id="1054" creationId="{CCC87CBB-142D-44BC-8055-7B89B4375201}"/>
          </ac:spMkLst>
        </pc:spChg>
        <pc:spChg chg="mod">
          <ac:chgData name="Inna Anatolievna Davidova" userId="615709de-f45c-42cb-8bad-60412f98c39f" providerId="ADAL" clId="{6DF3E122-4821-4283-9C07-080D41BFA718}" dt="2018-09-17T08:27:50.523" v="769" actId="6549"/>
          <ac:spMkLst>
            <pc:docMk/>
            <pc:sldMk cId="3456594559" sldId="373"/>
            <ac:spMk id="1055" creationId="{C11F69FF-2E7B-47CB-B181-772F4E1BEC59}"/>
          </ac:spMkLst>
        </pc:spChg>
        <pc:spChg chg="mod">
          <ac:chgData name="Inna Anatolievna Davidova" userId="615709de-f45c-42cb-8bad-60412f98c39f" providerId="ADAL" clId="{6DF3E122-4821-4283-9C07-080D41BFA718}" dt="2018-09-17T08:28:22.317" v="808" actId="6549"/>
          <ac:spMkLst>
            <pc:docMk/>
            <pc:sldMk cId="3456594559" sldId="373"/>
            <ac:spMk id="1057" creationId="{E5AF2FE5-DEAE-46B3-BDDD-C2DCE7F032CF}"/>
          </ac:spMkLst>
        </pc:spChg>
        <pc:spChg chg="mod">
          <ac:chgData name="Inna Anatolievna Davidova" userId="615709de-f45c-42cb-8bad-60412f98c39f" providerId="ADAL" clId="{6DF3E122-4821-4283-9C07-080D41BFA718}" dt="2018-09-17T08:28:31.995" v="810" actId="1076"/>
          <ac:spMkLst>
            <pc:docMk/>
            <pc:sldMk cId="3456594559" sldId="373"/>
            <ac:spMk id="1059" creationId="{17C3DA01-9BE5-4A48-86E4-664345878CBF}"/>
          </ac:spMkLst>
        </pc:spChg>
        <pc:spChg chg="mod">
          <ac:chgData name="Inna Anatolievna Davidova" userId="615709de-f45c-42cb-8bad-60412f98c39f" providerId="ADAL" clId="{6DF3E122-4821-4283-9C07-080D41BFA718}" dt="2018-09-17T08:22:07.494" v="204" actId="6549"/>
          <ac:spMkLst>
            <pc:docMk/>
            <pc:sldMk cId="3456594559" sldId="373"/>
            <ac:spMk id="1065" creationId="{9BE40D65-B106-4E6D-80AF-9B608043D94F}"/>
          </ac:spMkLst>
        </pc:spChg>
        <pc:spChg chg="mod">
          <ac:chgData name="Inna Anatolievna Davidova" userId="615709de-f45c-42cb-8bad-60412f98c39f" providerId="ADAL" clId="{6DF3E122-4821-4283-9C07-080D41BFA718}" dt="2018-09-17T08:23:23.771" v="326" actId="20577"/>
          <ac:spMkLst>
            <pc:docMk/>
            <pc:sldMk cId="3456594559" sldId="373"/>
            <ac:spMk id="1067" creationId="{37AE25E7-0C52-4E25-B1E7-5134BBB9A12C}"/>
          </ac:spMkLst>
        </pc:spChg>
        <pc:spChg chg="mod">
          <ac:chgData name="Inna Anatolievna Davidova" userId="615709de-f45c-42cb-8bad-60412f98c39f" providerId="ADAL" clId="{6DF3E122-4821-4283-9C07-080D41BFA718}" dt="2018-09-17T08:23:39.142" v="353" actId="6549"/>
          <ac:spMkLst>
            <pc:docMk/>
            <pc:sldMk cId="3456594559" sldId="373"/>
            <ac:spMk id="1069" creationId="{BE6FDC12-6BE4-41BF-AC60-397F54853568}"/>
          </ac:spMkLst>
        </pc:spChg>
        <pc:spChg chg="mod">
          <ac:chgData name="Inna Anatolievna Davidova" userId="615709de-f45c-42cb-8bad-60412f98c39f" providerId="ADAL" clId="{6DF3E122-4821-4283-9C07-080D41BFA718}" dt="2018-09-17T08:32:09.433" v="941" actId="1076"/>
          <ac:spMkLst>
            <pc:docMk/>
            <pc:sldMk cId="3456594559" sldId="373"/>
            <ac:spMk id="1081" creationId="{875D73BA-3713-4C6F-B815-75CC3A1CE621}"/>
          </ac:spMkLst>
        </pc:spChg>
        <pc:spChg chg="mod">
          <ac:chgData name="Inna Anatolievna Davidova" userId="615709de-f45c-42cb-8bad-60412f98c39f" providerId="ADAL" clId="{6DF3E122-4821-4283-9C07-080D41BFA718}" dt="2018-09-17T08:32:18.067" v="943" actId="20577"/>
          <ac:spMkLst>
            <pc:docMk/>
            <pc:sldMk cId="3456594559" sldId="373"/>
            <ac:spMk id="1083" creationId="{C64CB723-9C0B-4D1F-986B-3DB04BA33BEE}"/>
          </ac:spMkLst>
        </pc:spChg>
        <pc:spChg chg="mod">
          <ac:chgData name="Inna Anatolievna Davidova" userId="615709de-f45c-42cb-8bad-60412f98c39f" providerId="ADAL" clId="{6DF3E122-4821-4283-9C07-080D41BFA718}" dt="2018-09-17T08:31:27.864" v="922" actId="6549"/>
          <ac:spMkLst>
            <pc:docMk/>
            <pc:sldMk cId="3456594559" sldId="373"/>
            <ac:spMk id="1084" creationId="{648BF42F-5BD2-4D2E-A05C-EA4770A9E646}"/>
          </ac:spMkLst>
        </pc:spChg>
        <pc:spChg chg="mod">
          <ac:chgData name="Inna Anatolievna Davidova" userId="615709de-f45c-42cb-8bad-60412f98c39f" providerId="ADAL" clId="{6DF3E122-4821-4283-9C07-080D41BFA718}" dt="2018-09-17T08:31:43.050" v="935" actId="6549"/>
          <ac:spMkLst>
            <pc:docMk/>
            <pc:sldMk cId="3456594559" sldId="373"/>
            <ac:spMk id="1085" creationId="{A8200B62-3400-4404-A514-0D5677E05138}"/>
          </ac:spMkLst>
        </pc:spChg>
        <pc:spChg chg="mod">
          <ac:chgData name="Inna Anatolievna Davidova" userId="615709de-f45c-42cb-8bad-60412f98c39f" providerId="ADAL" clId="{6DF3E122-4821-4283-9C07-080D41BFA718}" dt="2018-09-17T08:32:01.381" v="939" actId="6549"/>
          <ac:spMkLst>
            <pc:docMk/>
            <pc:sldMk cId="3456594559" sldId="373"/>
            <ac:spMk id="1086" creationId="{9CB0F7B7-E991-4D6F-B4A6-A33D38B10EDD}"/>
          </ac:spMkLst>
        </pc:spChg>
        <pc:spChg chg="mod">
          <ac:chgData name="Inna Anatolievna Davidova" userId="615709de-f45c-42cb-8bad-60412f98c39f" providerId="ADAL" clId="{6DF3E122-4821-4283-9C07-080D41BFA718}" dt="2018-09-17T08:32:11.686" v="942" actId="6549"/>
          <ac:spMkLst>
            <pc:docMk/>
            <pc:sldMk cId="3456594559" sldId="373"/>
            <ac:spMk id="1087" creationId="{9105A017-4AA4-431E-A021-FBEC1DC44C29}"/>
          </ac:spMkLst>
        </pc:spChg>
        <pc:spChg chg="mod">
          <ac:chgData name="Inna Anatolievna Davidova" userId="615709de-f45c-42cb-8bad-60412f98c39f" providerId="ADAL" clId="{6DF3E122-4821-4283-9C07-080D41BFA718}" dt="2018-09-17T08:31:54.983" v="937" actId="6549"/>
          <ac:spMkLst>
            <pc:docMk/>
            <pc:sldMk cId="3456594559" sldId="373"/>
            <ac:spMk id="1088" creationId="{6123CFD9-A6C5-4563-8745-A6AC2161087E}"/>
          </ac:spMkLst>
        </pc:spChg>
        <pc:grpChg chg="mod">
          <ac:chgData name="Inna Anatolievna Davidova" userId="615709de-f45c-42cb-8bad-60412f98c39f" providerId="ADAL" clId="{6DF3E122-4821-4283-9C07-080D41BFA718}" dt="2018-09-17T10:21:35.947" v="1666" actId="6549"/>
          <ac:grpSpMkLst>
            <pc:docMk/>
            <pc:sldMk cId="3456594559" sldId="373"/>
            <ac:grpSpMk id="2" creationId="{9B711FD9-DEF8-4417-9784-4320B275FB97}"/>
          </ac:grpSpMkLst>
        </pc:grpChg>
      </pc:sldChg>
      <pc:sldChg chg="modSp">
        <pc:chgData name="Inna Anatolievna Davidova" userId="615709de-f45c-42cb-8bad-60412f98c39f" providerId="ADAL" clId="{6DF3E122-4821-4283-9C07-080D41BFA718}" dt="2018-09-17T10:20:53.752" v="1620" actId="20577"/>
        <pc:sldMkLst>
          <pc:docMk/>
          <pc:sldMk cId="2295284094" sldId="377"/>
        </pc:sldMkLst>
        <pc:spChg chg="mod">
          <ac:chgData name="Inna Anatolievna Davidova" userId="615709de-f45c-42cb-8bad-60412f98c39f" providerId="ADAL" clId="{6DF3E122-4821-4283-9C07-080D41BFA718}" dt="2018-09-17T10:20:53.752" v="1620" actId="20577"/>
          <ac:spMkLst>
            <pc:docMk/>
            <pc:sldMk cId="2295284094" sldId="377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6DF3E122-4821-4283-9C07-080D41BFA718}" dt="2018-09-17T10:22:26.393" v="1768" actId="20577"/>
        <pc:sldMkLst>
          <pc:docMk/>
          <pc:sldMk cId="2495414667" sldId="378"/>
        </pc:sldMkLst>
        <pc:spChg chg="mod">
          <ac:chgData name="Inna Anatolievna Davidova" userId="615709de-f45c-42cb-8bad-60412f98c39f" providerId="ADAL" clId="{6DF3E122-4821-4283-9C07-080D41BFA718}" dt="2018-09-17T10:22:26.393" v="1768" actId="20577"/>
          <ac:spMkLst>
            <pc:docMk/>
            <pc:sldMk cId="2495414667" sldId="378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6DF3E122-4821-4283-9C07-080D41BFA718}" dt="2018-09-17T10:28:32.034" v="2077" actId="20577"/>
        <pc:sldMkLst>
          <pc:docMk/>
          <pc:sldMk cId="2466857095" sldId="379"/>
        </pc:sldMkLst>
        <pc:spChg chg="mod">
          <ac:chgData name="Inna Anatolievna Davidova" userId="615709de-f45c-42cb-8bad-60412f98c39f" providerId="ADAL" clId="{6DF3E122-4821-4283-9C07-080D41BFA718}" dt="2018-09-17T10:28:32.034" v="2077" actId="20577"/>
          <ac:spMkLst>
            <pc:docMk/>
            <pc:sldMk cId="2466857095" sldId="379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6DF3E122-4821-4283-9C07-080D41BFA718}" dt="2018-09-17T08:20:33.218" v="147" actId="20577"/>
        <pc:sldMkLst>
          <pc:docMk/>
          <pc:sldMk cId="2525605676" sldId="386"/>
        </pc:sldMkLst>
        <pc:spChg chg="mod">
          <ac:chgData name="Inna Anatolievna Davidova" userId="615709de-f45c-42cb-8bad-60412f98c39f" providerId="ADAL" clId="{6DF3E122-4821-4283-9C07-080D41BFA718}" dt="2018-09-17T08:20:33.218" v="147" actId="20577"/>
          <ac:spMkLst>
            <pc:docMk/>
            <pc:sldMk cId="2525605676" sldId="386"/>
            <ac:spMk id="3" creationId="{00000000-0000-0000-0000-000000000000}"/>
          </ac:spMkLst>
        </pc:spChg>
      </pc:sldChg>
      <pc:sldChg chg="modNotesTx">
        <pc:chgData name="Inna Anatolievna Davidova" userId="615709de-f45c-42cb-8bad-60412f98c39f" providerId="ADAL" clId="{6DF3E122-4821-4283-9C07-080D41BFA718}" dt="2018-09-17T10:27:05.787" v="2066" actId="20577"/>
        <pc:sldMkLst>
          <pc:docMk/>
          <pc:sldMk cId="203519346" sldId="501"/>
        </pc:sldMkLst>
      </pc:sldChg>
    </pc:docChg>
  </pc:docChgLst>
  <pc:docChgLst>
    <pc:chgData name="Ksenia Galantsova" userId="fe71a550-e733-4641-acd1-a03f0d78ccea" providerId="ADAL" clId="{A9CB9E5C-FC15-4F45-AC02-8D5C279B776E}"/>
    <pc:docChg chg="custSel modSld">
      <pc:chgData name="Ksenia Galantsova" userId="fe71a550-e733-4641-acd1-a03f0d78ccea" providerId="ADAL" clId="{A9CB9E5C-FC15-4F45-AC02-8D5C279B776E}" dt="2018-09-18T05:36:20.034" v="1"/>
      <pc:docMkLst>
        <pc:docMk/>
      </pc:docMkLst>
      <pc:sldChg chg="addSp delSp">
        <pc:chgData name="Ksenia Galantsova" userId="fe71a550-e733-4641-acd1-a03f0d78ccea" providerId="ADAL" clId="{A9CB9E5C-FC15-4F45-AC02-8D5C279B776E}" dt="2018-09-18T05:36:20.034" v="1"/>
        <pc:sldMkLst>
          <pc:docMk/>
          <pc:sldMk cId="2665969389" sldId="502"/>
        </pc:sldMkLst>
        <pc:picChg chg="del">
          <ac:chgData name="Ksenia Galantsova" userId="fe71a550-e733-4641-acd1-a03f0d78ccea" providerId="ADAL" clId="{A9CB9E5C-FC15-4F45-AC02-8D5C279B776E}" dt="2018-09-18T05:36:19.188" v="0" actId="478"/>
          <ac:picMkLst>
            <pc:docMk/>
            <pc:sldMk cId="2665969389" sldId="502"/>
            <ac:picMk id="4" creationId="{A42A46F1-43BD-44CD-8D1E-0CFBBC59E06F}"/>
          </ac:picMkLst>
        </pc:picChg>
        <pc:picChg chg="add">
          <ac:chgData name="Ksenia Galantsova" userId="fe71a550-e733-4641-acd1-a03f0d78ccea" providerId="ADAL" clId="{A9CB9E5C-FC15-4F45-AC02-8D5C279B776E}" dt="2018-09-18T05:36:20.034" v="1"/>
          <ac:picMkLst>
            <pc:docMk/>
            <pc:sldMk cId="2665969389" sldId="502"/>
            <ac:picMk id="5" creationId="{2653DCA7-BCDB-42D4-93B1-73FE1333F7EC}"/>
          </ac:picMkLst>
        </pc:picChg>
      </pc:sldChg>
    </pc:docChg>
  </pc:docChgLst>
  <pc:docChgLst>
    <pc:chgData name="Maya V. Gusarova" userId="S::mgusarova@worldbank.org::c3893246-8080-489f-8f5d-ff90d18ae7f2" providerId="AD" clId="Web-{26DF053F-1FD1-4190-92AA-5BCC2A242269}"/>
    <pc:docChg chg="modSld">
      <pc:chgData name="Maya V. Gusarova" userId="S::mgusarova@worldbank.org::c3893246-8080-489f-8f5d-ff90d18ae7f2" providerId="AD" clId="Web-{26DF053F-1FD1-4190-92AA-5BCC2A242269}" dt="2018-10-10T08:22:38.366" v="30" actId="20577"/>
      <pc:docMkLst>
        <pc:docMk/>
      </pc:docMkLst>
      <pc:sldChg chg="modSp">
        <pc:chgData name="Maya V. Gusarova" userId="S::mgusarova@worldbank.org::c3893246-8080-489f-8f5d-ff90d18ae7f2" providerId="AD" clId="Web-{26DF053F-1FD1-4190-92AA-5BCC2A242269}" dt="2018-10-10T08:16:35.987" v="10" actId="20577"/>
        <pc:sldMkLst>
          <pc:docMk/>
          <pc:sldMk cId="2295284094" sldId="377"/>
        </pc:sldMkLst>
        <pc:spChg chg="mod">
          <ac:chgData name="Maya V. Gusarova" userId="S::mgusarova@worldbank.org::c3893246-8080-489f-8f5d-ff90d18ae7f2" providerId="AD" clId="Web-{26DF053F-1FD1-4190-92AA-5BCC2A242269}" dt="2018-10-10T08:16:35.987" v="10" actId="20577"/>
          <ac:spMkLst>
            <pc:docMk/>
            <pc:sldMk cId="2295284094" sldId="377"/>
            <ac:spMk id="8" creationId="{00000000-0000-0000-0000-000000000000}"/>
          </ac:spMkLst>
        </pc:spChg>
      </pc:sldChg>
      <pc:sldChg chg="modSp">
        <pc:chgData name="Maya V. Gusarova" userId="S::mgusarova@worldbank.org::c3893246-8080-489f-8f5d-ff90d18ae7f2" providerId="AD" clId="Web-{26DF053F-1FD1-4190-92AA-5BCC2A242269}" dt="2018-10-10T08:22:38.351" v="29" actId="20577"/>
        <pc:sldMkLst>
          <pc:docMk/>
          <pc:sldMk cId="2495414667" sldId="378"/>
        </pc:sldMkLst>
        <pc:spChg chg="mod">
          <ac:chgData name="Maya V. Gusarova" userId="S::mgusarova@worldbank.org::c3893246-8080-489f-8f5d-ff90d18ae7f2" providerId="AD" clId="Web-{26DF053F-1FD1-4190-92AA-5BCC2A242269}" dt="2018-10-10T08:22:38.351" v="29" actId="20577"/>
          <ac:spMkLst>
            <pc:docMk/>
            <pc:sldMk cId="2495414667" sldId="378"/>
            <ac:spMk id="3" creationId="{00000000-0000-0000-0000-000000000000}"/>
          </ac:spMkLst>
        </pc:spChg>
      </pc:sldChg>
    </pc:docChg>
  </pc:docChgLst>
  <pc:docChgLst>
    <pc:chgData name="Ksenia Galantsova" userId="fe71a550-e733-4641-acd1-a03f0d78ccea" providerId="ADAL" clId="{5AB0670B-608D-4481-9481-2C63A78EBAF6}"/>
    <pc:docChg chg="custSel modSld">
      <pc:chgData name="Ksenia Galantsova" userId="fe71a550-e733-4641-acd1-a03f0d78ccea" providerId="ADAL" clId="{5AB0670B-608D-4481-9481-2C63A78EBAF6}" dt="2018-10-12T09:48:10.748" v="48" actId="6549"/>
      <pc:docMkLst>
        <pc:docMk/>
      </pc:docMkLst>
      <pc:sldChg chg="modNotesTx">
        <pc:chgData name="Ksenia Galantsova" userId="fe71a550-e733-4641-acd1-a03f0d78ccea" providerId="ADAL" clId="{5AB0670B-608D-4481-9481-2C63A78EBAF6}" dt="2018-10-12T09:48:06.918" v="47" actId="6549"/>
        <pc:sldMkLst>
          <pc:docMk/>
          <pc:sldMk cId="3964422812" sldId="320"/>
        </pc:sldMkLst>
      </pc:sldChg>
      <pc:sldChg chg="modNotesTx">
        <pc:chgData name="Ksenia Galantsova" userId="fe71a550-e733-4641-acd1-a03f0d78ccea" providerId="ADAL" clId="{5AB0670B-608D-4481-9481-2C63A78EBAF6}" dt="2018-10-12T09:47:58.269" v="43" actId="6549"/>
        <pc:sldMkLst>
          <pc:docMk/>
          <pc:sldMk cId="2286704336" sldId="322"/>
        </pc:sldMkLst>
      </pc:sldChg>
      <pc:sldChg chg="modNotesTx">
        <pc:chgData name="Ksenia Galantsova" userId="fe71a550-e733-4641-acd1-a03f0d78ccea" providerId="ADAL" clId="{5AB0670B-608D-4481-9481-2C63A78EBAF6}" dt="2018-10-12T09:47:53.604" v="42" actId="6549"/>
        <pc:sldMkLst>
          <pc:docMk/>
          <pc:sldMk cId="2684328407" sldId="327"/>
        </pc:sldMkLst>
      </pc:sldChg>
      <pc:sldChg chg="modNotesTx">
        <pc:chgData name="Ksenia Galantsova" userId="fe71a550-e733-4641-acd1-a03f0d78ccea" providerId="ADAL" clId="{5AB0670B-608D-4481-9481-2C63A78EBAF6}" dt="2018-10-12T09:47:47.024" v="40" actId="6549"/>
        <pc:sldMkLst>
          <pc:docMk/>
          <pc:sldMk cId="2684328407" sldId="370"/>
        </pc:sldMkLst>
      </pc:sldChg>
      <pc:sldChg chg="delSp modSp modNotesTx">
        <pc:chgData name="Ksenia Galantsova" userId="fe71a550-e733-4641-acd1-a03f0d78ccea" providerId="ADAL" clId="{5AB0670B-608D-4481-9481-2C63A78EBAF6}" dt="2018-10-12T09:47:38.529" v="36" actId="6549"/>
        <pc:sldMkLst>
          <pc:docMk/>
          <pc:sldMk cId="3456594559" sldId="373"/>
        </pc:sldMkLst>
        <pc:spChg chg="mod">
          <ac:chgData name="Ksenia Galantsova" userId="fe71a550-e733-4641-acd1-a03f0d78ccea" providerId="ADAL" clId="{5AB0670B-608D-4481-9481-2C63A78EBAF6}" dt="2018-10-11T06:27:08.322" v="5" actId="1076"/>
          <ac:spMkLst>
            <pc:docMk/>
            <pc:sldMk cId="3456594559" sldId="373"/>
            <ac:spMk id="20" creationId="{386831CA-E71F-4D0A-BF99-77989256874B}"/>
          </ac:spMkLst>
        </pc:spChg>
        <pc:spChg chg="mod">
          <ac:chgData name="Ksenia Galantsova" userId="fe71a550-e733-4641-acd1-a03f0d78ccea" providerId="ADAL" clId="{5AB0670B-608D-4481-9481-2C63A78EBAF6}" dt="2018-10-11T06:27:17.478" v="6" actId="1076"/>
          <ac:spMkLst>
            <pc:docMk/>
            <pc:sldMk cId="3456594559" sldId="373"/>
            <ac:spMk id="25" creationId="{5DF9EE5D-AE6D-466A-B960-8CD846A9A747}"/>
          </ac:spMkLst>
        </pc:spChg>
        <pc:spChg chg="mod">
          <ac:chgData name="Ksenia Galantsova" userId="fe71a550-e733-4641-acd1-a03f0d78ccea" providerId="ADAL" clId="{5AB0670B-608D-4481-9481-2C63A78EBAF6}" dt="2018-10-11T06:30:12.085" v="34" actId="1076"/>
          <ac:spMkLst>
            <pc:docMk/>
            <pc:sldMk cId="3456594559" sldId="373"/>
            <ac:spMk id="31" creationId="{5CFB24F5-1CFB-4354-8604-88F559A91314}"/>
          </ac:spMkLst>
        </pc:spChg>
        <pc:spChg chg="mod">
          <ac:chgData name="Ksenia Galantsova" userId="fe71a550-e733-4641-acd1-a03f0d78ccea" providerId="ADAL" clId="{5AB0670B-608D-4481-9481-2C63A78EBAF6}" dt="2018-10-11T06:27:02.706" v="4" actId="1076"/>
          <ac:spMkLst>
            <pc:docMk/>
            <pc:sldMk cId="3456594559" sldId="373"/>
            <ac:spMk id="32" creationId="{8DE50248-FB52-490C-AAF7-BE10B804163F}"/>
          </ac:spMkLst>
        </pc:spChg>
        <pc:spChg chg="mod">
          <ac:chgData name="Ksenia Galantsova" userId="fe71a550-e733-4641-acd1-a03f0d78ccea" providerId="ADAL" clId="{5AB0670B-608D-4481-9481-2C63A78EBAF6}" dt="2018-10-11T06:29:13.196" v="33" actId="1076"/>
          <ac:spMkLst>
            <pc:docMk/>
            <pc:sldMk cId="3456594559" sldId="373"/>
            <ac:spMk id="54" creationId="{7ED5DE8A-B5DB-406C-8E28-A5B1D3C5F038}"/>
          </ac:spMkLst>
        </pc:spChg>
        <pc:spChg chg="del mod">
          <ac:chgData name="Ksenia Galantsova" userId="fe71a550-e733-4641-acd1-a03f0d78ccea" providerId="ADAL" clId="{5AB0670B-608D-4481-9481-2C63A78EBAF6}" dt="2018-10-11T06:28:50.853" v="30" actId="478"/>
          <ac:spMkLst>
            <pc:docMk/>
            <pc:sldMk cId="3456594559" sldId="373"/>
            <ac:spMk id="1025" creationId="{528DDF2C-D7C2-4CB6-BDAA-7F3D422C55FC}"/>
          </ac:spMkLst>
        </pc:spChg>
        <pc:spChg chg="mod">
          <ac:chgData name="Ksenia Galantsova" userId="fe71a550-e733-4641-acd1-a03f0d78ccea" providerId="ADAL" clId="{5AB0670B-608D-4481-9481-2C63A78EBAF6}" dt="2018-10-11T06:28:13.226" v="21" actId="122"/>
          <ac:spMkLst>
            <pc:docMk/>
            <pc:sldMk cId="3456594559" sldId="373"/>
            <ac:spMk id="1035" creationId="{899A2778-A91D-484A-8F16-9F62110F75E3}"/>
          </ac:spMkLst>
        </pc:spChg>
        <pc:spChg chg="mod">
          <ac:chgData name="Ksenia Galantsova" userId="fe71a550-e733-4641-acd1-a03f0d78ccea" providerId="ADAL" clId="{5AB0670B-608D-4481-9481-2C63A78EBAF6}" dt="2018-10-11T06:28:30.214" v="24" actId="1076"/>
          <ac:spMkLst>
            <pc:docMk/>
            <pc:sldMk cId="3456594559" sldId="373"/>
            <ac:spMk id="1038" creationId="{F2CB6F7C-DE48-4BD3-AB9B-F1F931265ADD}"/>
          </ac:spMkLst>
        </pc:spChg>
        <pc:spChg chg="mod">
          <ac:chgData name="Ksenia Galantsova" userId="fe71a550-e733-4641-acd1-a03f0d78ccea" providerId="ADAL" clId="{5AB0670B-608D-4481-9481-2C63A78EBAF6}" dt="2018-10-11T06:28:22.712" v="22" actId="1076"/>
          <ac:spMkLst>
            <pc:docMk/>
            <pc:sldMk cId="3456594559" sldId="373"/>
            <ac:spMk id="1054" creationId="{CCC87CBB-142D-44BC-8055-7B89B4375201}"/>
          </ac:spMkLst>
        </pc:spChg>
        <pc:spChg chg="mod">
          <ac:chgData name="Ksenia Galantsova" userId="fe71a550-e733-4641-acd1-a03f0d78ccea" providerId="ADAL" clId="{5AB0670B-608D-4481-9481-2C63A78EBAF6}" dt="2018-10-11T06:28:25.525" v="23" actId="1076"/>
          <ac:spMkLst>
            <pc:docMk/>
            <pc:sldMk cId="3456594559" sldId="373"/>
            <ac:spMk id="1059" creationId="{17C3DA01-9BE5-4A48-86E4-664345878CBF}"/>
          </ac:spMkLst>
        </pc:spChg>
        <pc:spChg chg="del mod">
          <ac:chgData name="Ksenia Galantsova" userId="fe71a550-e733-4641-acd1-a03f0d78ccea" providerId="ADAL" clId="{5AB0670B-608D-4481-9481-2C63A78EBAF6}" dt="2018-10-11T06:28:45.083" v="27" actId="478"/>
          <ac:spMkLst>
            <pc:docMk/>
            <pc:sldMk cId="3456594559" sldId="373"/>
            <ac:spMk id="1063" creationId="{779E6DE3-1C3A-4024-8330-06D9D122A97D}"/>
          </ac:spMkLst>
        </pc:spChg>
        <pc:spChg chg="mod">
          <ac:chgData name="Ksenia Galantsova" userId="fe71a550-e733-4641-acd1-a03f0d78ccea" providerId="ADAL" clId="{5AB0670B-608D-4481-9481-2C63A78EBAF6}" dt="2018-10-11T06:27:53.307" v="14" actId="122"/>
          <ac:spMkLst>
            <pc:docMk/>
            <pc:sldMk cId="3456594559" sldId="373"/>
            <ac:spMk id="1067" creationId="{37AE25E7-0C52-4E25-B1E7-5134BBB9A12C}"/>
          </ac:spMkLst>
        </pc:spChg>
        <pc:spChg chg="mod">
          <ac:chgData name="Ksenia Galantsova" userId="fe71a550-e733-4641-acd1-a03f0d78ccea" providerId="ADAL" clId="{5AB0670B-608D-4481-9481-2C63A78EBAF6}" dt="2018-10-11T06:28:59.662" v="31" actId="1076"/>
          <ac:spMkLst>
            <pc:docMk/>
            <pc:sldMk cId="3456594559" sldId="373"/>
            <ac:spMk id="1069" creationId="{BE6FDC12-6BE4-41BF-AC60-397F54853568}"/>
          </ac:spMkLst>
        </pc:spChg>
        <pc:grpChg chg="mod">
          <ac:chgData name="Ksenia Galantsova" userId="fe71a550-e733-4641-acd1-a03f0d78ccea" providerId="ADAL" clId="{5AB0670B-608D-4481-9481-2C63A78EBAF6}" dt="2018-10-11T06:28:48.305" v="28" actId="1076"/>
          <ac:grpSpMkLst>
            <pc:docMk/>
            <pc:sldMk cId="3456594559" sldId="373"/>
            <ac:grpSpMk id="2" creationId="{9B711FD9-DEF8-4417-9784-4320B275FB97}"/>
          </ac:grpSpMkLst>
        </pc:grpChg>
      </pc:sldChg>
      <pc:sldChg chg="modNotesTx">
        <pc:chgData name="Ksenia Galantsova" userId="fe71a550-e733-4641-acd1-a03f0d78ccea" providerId="ADAL" clId="{5AB0670B-608D-4481-9481-2C63A78EBAF6}" dt="2018-10-12T09:47:33.475" v="35" actId="6549"/>
        <pc:sldMkLst>
          <pc:docMk/>
          <pc:sldMk cId="2295284094" sldId="377"/>
        </pc:sldMkLst>
      </pc:sldChg>
      <pc:sldChg chg="modNotesTx">
        <pc:chgData name="Ksenia Galantsova" userId="fe71a550-e733-4641-acd1-a03f0d78ccea" providerId="ADAL" clId="{5AB0670B-608D-4481-9481-2C63A78EBAF6}" dt="2018-10-12T09:48:10.748" v="48" actId="6549"/>
        <pc:sldMkLst>
          <pc:docMk/>
          <pc:sldMk cId="203519346" sldId="501"/>
        </pc:sldMkLst>
      </pc:sldChg>
    </pc:docChg>
  </pc:docChgLst>
  <pc:docChgLst>
    <pc:chgData name="Inna Anatolievna Davidova" userId="615709de-f45c-42cb-8bad-60412f98c39f" providerId="ADAL" clId="{B63F3556-AF1A-4255-9613-23F0781CB2C6}"/>
    <pc:docChg chg="undo custSel modSld">
      <pc:chgData name="Inna Anatolievna Davidova" userId="615709de-f45c-42cb-8bad-60412f98c39f" providerId="ADAL" clId="{B63F3556-AF1A-4255-9613-23F0781CB2C6}" dt="2018-09-14T13:39:52.336" v="6852" actId="20577"/>
      <pc:docMkLst>
        <pc:docMk/>
      </pc:docMkLst>
      <pc:sldChg chg="modSp">
        <pc:chgData name="Inna Anatolievna Davidova" userId="615709de-f45c-42cb-8bad-60412f98c39f" providerId="ADAL" clId="{B63F3556-AF1A-4255-9613-23F0781CB2C6}" dt="2018-09-14T13:32:15.028" v="6592" actId="20577"/>
        <pc:sldMkLst>
          <pc:docMk/>
          <pc:sldMk cId="3964422812" sldId="320"/>
        </pc:sldMkLst>
        <pc:spChg chg="mod">
          <ac:chgData name="Inna Anatolievna Davidova" userId="615709de-f45c-42cb-8bad-60412f98c39f" providerId="ADAL" clId="{B63F3556-AF1A-4255-9613-23F0781CB2C6}" dt="2018-09-14T13:31:26.447" v="6479" actId="6549"/>
          <ac:spMkLst>
            <pc:docMk/>
            <pc:sldMk cId="3964422812" sldId="320"/>
            <ac:spMk id="3" creationId="{00000000-0000-0000-0000-000000000000}"/>
          </ac:spMkLst>
        </pc:spChg>
        <pc:graphicFrameChg chg="mod">
          <ac:chgData name="Inna Anatolievna Davidova" userId="615709de-f45c-42cb-8bad-60412f98c39f" providerId="ADAL" clId="{B63F3556-AF1A-4255-9613-23F0781CB2C6}" dt="2018-09-14T13:32:15.028" v="6592" actId="20577"/>
          <ac:graphicFrameMkLst>
            <pc:docMk/>
            <pc:sldMk cId="3964422812" sldId="320"/>
            <ac:graphicFrameMk id="8" creationId="{8028D0A0-590E-40EA-9A6B-D3D6A1D5F08F}"/>
          </ac:graphicFrameMkLst>
        </pc:graphicFrameChg>
      </pc:sldChg>
      <pc:sldChg chg="modSp">
        <pc:chgData name="Inna Anatolievna Davidova" userId="615709de-f45c-42cb-8bad-60412f98c39f" providerId="ADAL" clId="{B63F3556-AF1A-4255-9613-23F0781CB2C6}" dt="2018-09-14T13:38:36.846" v="6840" actId="313"/>
        <pc:sldMkLst>
          <pc:docMk/>
          <pc:sldMk cId="2286704336" sldId="322"/>
        </pc:sldMkLst>
        <pc:spChg chg="mod">
          <ac:chgData name="Inna Anatolievna Davidova" userId="615709de-f45c-42cb-8bad-60412f98c39f" providerId="ADAL" clId="{B63F3556-AF1A-4255-9613-23F0781CB2C6}" dt="2018-09-14T13:38:36.846" v="6840" actId="313"/>
          <ac:spMkLst>
            <pc:docMk/>
            <pc:sldMk cId="2286704336" sldId="322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B63F3556-AF1A-4255-9613-23F0781CB2C6}" dt="2018-09-14T12:50:02.465" v="650" actId="114"/>
        <pc:sldMkLst>
          <pc:docMk/>
          <pc:sldMk cId="2684328407" sldId="323"/>
        </pc:sldMkLst>
        <pc:spChg chg="mod">
          <ac:chgData name="Inna Anatolievna Davidova" userId="615709de-f45c-42cb-8bad-60412f98c39f" providerId="ADAL" clId="{B63F3556-AF1A-4255-9613-23F0781CB2C6}" dt="2018-09-14T12:50:02.465" v="650" actId="114"/>
          <ac:spMkLst>
            <pc:docMk/>
            <pc:sldMk cId="2684328407" sldId="323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B63F3556-AF1A-4255-9613-23F0781CB2C6}" dt="2018-09-14T13:36:11.460" v="6722" actId="6549"/>
        <pc:sldMkLst>
          <pc:docMk/>
          <pc:sldMk cId="2684328407" sldId="327"/>
        </pc:sldMkLst>
        <pc:spChg chg="mod">
          <ac:chgData name="Inna Anatolievna Davidova" userId="615709de-f45c-42cb-8bad-60412f98c39f" providerId="ADAL" clId="{B63F3556-AF1A-4255-9613-23F0781CB2C6}" dt="2018-09-14T13:14:20.221" v="3242" actId="6549"/>
          <ac:spMkLst>
            <pc:docMk/>
            <pc:sldMk cId="2684328407" sldId="327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B63F3556-AF1A-4255-9613-23F0781CB2C6}" dt="2018-09-14T13:18:11.115" v="3902" actId="20577"/>
          <ac:spMkLst>
            <pc:docMk/>
            <pc:sldMk cId="2684328407" sldId="327"/>
            <ac:spMk id="7" creationId="{B582357B-1FDB-498D-877A-A9439DA5C094}"/>
          </ac:spMkLst>
        </pc:spChg>
        <pc:spChg chg="mod">
          <ac:chgData name="Inna Anatolievna Davidova" userId="615709de-f45c-42cb-8bad-60412f98c39f" providerId="ADAL" clId="{B63F3556-AF1A-4255-9613-23F0781CB2C6}" dt="2018-09-14T13:36:11.460" v="6722" actId="6549"/>
          <ac:spMkLst>
            <pc:docMk/>
            <pc:sldMk cId="2684328407" sldId="327"/>
            <ac:spMk id="8" creationId="{A290A115-568D-48EA-ABC9-FFD9B2759CAE}"/>
          </ac:spMkLst>
        </pc:spChg>
      </pc:sldChg>
      <pc:sldChg chg="modSp">
        <pc:chgData name="Inna Anatolievna Davidova" userId="615709de-f45c-42cb-8bad-60412f98c39f" providerId="ADAL" clId="{B63F3556-AF1A-4255-9613-23F0781CB2C6}" dt="2018-09-14T13:39:00.368" v="6850" actId="313"/>
        <pc:sldMkLst>
          <pc:docMk/>
          <pc:sldMk cId="373819558" sldId="331"/>
        </pc:sldMkLst>
        <pc:spChg chg="mod">
          <ac:chgData name="Inna Anatolievna Davidova" userId="615709de-f45c-42cb-8bad-60412f98c39f" providerId="ADAL" clId="{B63F3556-AF1A-4255-9613-23F0781CB2C6}" dt="2018-09-14T13:39:00.368" v="6850" actId="313"/>
          <ac:spMkLst>
            <pc:docMk/>
            <pc:sldMk cId="373819558" sldId="331"/>
            <ac:spMk id="3" creationId="{00000000-0000-0000-0000-000000000000}"/>
          </ac:spMkLst>
        </pc:spChg>
        <pc:picChg chg="mod">
          <ac:chgData name="Inna Anatolievna Davidova" userId="615709de-f45c-42cb-8bad-60412f98c39f" providerId="ADAL" clId="{B63F3556-AF1A-4255-9613-23F0781CB2C6}" dt="2018-09-14T13:30:19.163" v="6333" actId="1076"/>
          <ac:picMkLst>
            <pc:docMk/>
            <pc:sldMk cId="373819558" sldId="331"/>
            <ac:picMk id="4" creationId="{00000000-0000-0000-0000-000000000000}"/>
          </ac:picMkLst>
        </pc:picChg>
      </pc:sldChg>
      <pc:sldChg chg="modSp">
        <pc:chgData name="Inna Anatolievna Davidova" userId="615709de-f45c-42cb-8bad-60412f98c39f" providerId="ADAL" clId="{B63F3556-AF1A-4255-9613-23F0781CB2C6}" dt="2018-09-14T13:39:52.336" v="6852" actId="20577"/>
        <pc:sldMkLst>
          <pc:docMk/>
          <pc:sldMk cId="2355865019" sldId="366"/>
        </pc:sldMkLst>
        <pc:spChg chg="mod">
          <ac:chgData name="Inna Anatolievna Davidova" userId="615709de-f45c-42cb-8bad-60412f98c39f" providerId="ADAL" clId="{B63F3556-AF1A-4255-9613-23F0781CB2C6}" dt="2018-09-14T13:39:52.336" v="6852" actId="20577"/>
          <ac:spMkLst>
            <pc:docMk/>
            <pc:sldMk cId="2355865019" sldId="366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B63F3556-AF1A-4255-9613-23F0781CB2C6}" dt="2018-09-14T13:13:33.591" v="3157" actId="313"/>
        <pc:sldMkLst>
          <pc:docMk/>
          <pc:sldMk cId="2684328407" sldId="370"/>
        </pc:sldMkLst>
        <pc:spChg chg="mod">
          <ac:chgData name="Inna Anatolievna Davidova" userId="615709de-f45c-42cb-8bad-60412f98c39f" providerId="ADAL" clId="{B63F3556-AF1A-4255-9613-23F0781CB2C6}" dt="2018-09-14T13:13:33.591" v="3157" actId="313"/>
          <ac:spMkLst>
            <pc:docMk/>
            <pc:sldMk cId="2684328407" sldId="370"/>
            <ac:spMk id="3" creationId="{00000000-0000-0000-0000-000000000000}"/>
          </ac:spMkLst>
        </pc:spChg>
      </pc:sldChg>
      <pc:sldChg chg="delSp modSp">
        <pc:chgData name="Inna Anatolievna Davidova" userId="615709de-f45c-42cb-8bad-60412f98c39f" providerId="ADAL" clId="{B63F3556-AF1A-4255-9613-23F0781CB2C6}" dt="2018-09-14T13:04:53.376" v="1645" actId="1076"/>
        <pc:sldMkLst>
          <pc:docMk/>
          <pc:sldMk cId="3456594559" sldId="373"/>
        </pc:sldMkLst>
        <pc:spChg chg="mod">
          <ac:chgData name="Inna Anatolievna Davidova" userId="615709de-f45c-42cb-8bad-60412f98c39f" providerId="ADAL" clId="{B63F3556-AF1A-4255-9613-23F0781CB2C6}" dt="2018-09-14T13:04:53.376" v="1645" actId="1076"/>
          <ac:spMkLst>
            <pc:docMk/>
            <pc:sldMk cId="3456594559" sldId="373"/>
            <ac:spMk id="1044" creationId="{88194C59-D391-4C4F-8B4C-AC88BB630CB0}"/>
          </ac:spMkLst>
        </pc:spChg>
        <pc:spChg chg="mod">
          <ac:chgData name="Inna Anatolievna Davidova" userId="615709de-f45c-42cb-8bad-60412f98c39f" providerId="ADAL" clId="{B63F3556-AF1A-4255-9613-23F0781CB2C6}" dt="2018-09-14T13:04:37.704" v="1643" actId="688"/>
          <ac:spMkLst>
            <pc:docMk/>
            <pc:sldMk cId="3456594559" sldId="373"/>
            <ac:spMk id="1054" creationId="{CCC87CBB-142D-44BC-8055-7B89B4375201}"/>
          </ac:spMkLst>
        </pc:spChg>
        <pc:grpChg chg="mod">
          <ac:chgData name="Inna Anatolievna Davidova" userId="615709de-f45c-42cb-8bad-60412f98c39f" providerId="ADAL" clId="{B63F3556-AF1A-4255-9613-23F0781CB2C6}" dt="2018-09-14T13:04:36.217" v="1642" actId="338"/>
          <ac:grpSpMkLst>
            <pc:docMk/>
            <pc:sldMk cId="3456594559" sldId="373"/>
            <ac:grpSpMk id="2" creationId="{9B711FD9-DEF8-4417-9784-4320B275FB97}"/>
          </ac:grpSpMkLst>
        </pc:grpChg>
        <pc:picChg chg="del mod">
          <ac:chgData name="Inna Anatolievna Davidova" userId="615709de-f45c-42cb-8bad-60412f98c39f" providerId="ADAL" clId="{B63F3556-AF1A-4255-9613-23F0781CB2C6}" dt="2018-09-14T13:04:36.217" v="1642" actId="338"/>
          <ac:picMkLst>
            <pc:docMk/>
            <pc:sldMk cId="3456594559" sldId="373"/>
            <ac:picMk id="1026" creationId="{00000000-0000-0000-0000-000000000000}"/>
          </ac:picMkLst>
        </pc:picChg>
      </pc:sldChg>
      <pc:sldChg chg="modSp">
        <pc:chgData name="Inna Anatolievna Davidova" userId="615709de-f45c-42cb-8bad-60412f98c39f" providerId="ADAL" clId="{B63F3556-AF1A-4255-9613-23F0781CB2C6}" dt="2018-09-14T13:33:53.698" v="6706" actId="313"/>
        <pc:sldMkLst>
          <pc:docMk/>
          <pc:sldMk cId="2684328407" sldId="374"/>
        </pc:sldMkLst>
        <pc:spChg chg="mod">
          <ac:chgData name="Inna Anatolievna Davidova" userId="615709de-f45c-42cb-8bad-60412f98c39f" providerId="ADAL" clId="{B63F3556-AF1A-4255-9613-23F0781CB2C6}" dt="2018-09-14T13:33:53.698" v="6706" actId="313"/>
          <ac:spMkLst>
            <pc:docMk/>
            <pc:sldMk cId="2684328407" sldId="374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B63F3556-AF1A-4255-9613-23F0781CB2C6}" dt="2018-09-14T12:59:02.564" v="1010" actId="20577"/>
        <pc:sldMkLst>
          <pc:docMk/>
          <pc:sldMk cId="2295284094" sldId="377"/>
        </pc:sldMkLst>
        <pc:spChg chg="mod">
          <ac:chgData name="Inna Anatolievna Davidova" userId="615709de-f45c-42cb-8bad-60412f98c39f" providerId="ADAL" clId="{B63F3556-AF1A-4255-9613-23F0781CB2C6}" dt="2018-09-14T12:58:52.740" v="1009" actId="255"/>
          <ac:spMkLst>
            <pc:docMk/>
            <pc:sldMk cId="2295284094" sldId="377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B63F3556-AF1A-4255-9613-23F0781CB2C6}" dt="2018-09-14T12:59:02.564" v="1010" actId="20577"/>
          <ac:spMkLst>
            <pc:docMk/>
            <pc:sldMk cId="2295284094" sldId="377"/>
            <ac:spMk id="8" creationId="{00000000-0000-0000-0000-000000000000}"/>
          </ac:spMkLst>
        </pc:spChg>
      </pc:sldChg>
      <pc:sldChg chg="modSp">
        <pc:chgData name="Inna Anatolievna Davidova" userId="615709de-f45c-42cb-8bad-60412f98c39f" providerId="ADAL" clId="{B63F3556-AF1A-4255-9613-23F0781CB2C6}" dt="2018-09-14T13:36:02.820" v="6707" actId="313"/>
        <pc:sldMkLst>
          <pc:docMk/>
          <pc:sldMk cId="2495414667" sldId="378"/>
        </pc:sldMkLst>
        <pc:spChg chg="mod">
          <ac:chgData name="Inna Anatolievna Davidova" userId="615709de-f45c-42cb-8bad-60412f98c39f" providerId="ADAL" clId="{B63F3556-AF1A-4255-9613-23F0781CB2C6}" dt="2018-09-14T13:36:02.820" v="6707" actId="313"/>
          <ac:spMkLst>
            <pc:docMk/>
            <pc:sldMk cId="2495414667" sldId="378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B63F3556-AF1A-4255-9613-23F0781CB2C6}" dt="2018-09-14T13:03:49.661" v="1640" actId="20577"/>
        <pc:sldMkLst>
          <pc:docMk/>
          <pc:sldMk cId="2466857095" sldId="379"/>
        </pc:sldMkLst>
        <pc:spChg chg="mod">
          <ac:chgData name="Inna Anatolievna Davidova" userId="615709de-f45c-42cb-8bad-60412f98c39f" providerId="ADAL" clId="{B63F3556-AF1A-4255-9613-23F0781CB2C6}" dt="2018-09-14T13:03:49.661" v="1640" actId="20577"/>
          <ac:spMkLst>
            <pc:docMk/>
            <pc:sldMk cId="2466857095" sldId="379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B63F3556-AF1A-4255-9613-23F0781CB2C6}" dt="2018-09-14T13:01:37.969" v="1353" actId="255"/>
          <ac:spMkLst>
            <pc:docMk/>
            <pc:sldMk cId="2466857095" sldId="379"/>
            <ac:spMk id="3" creationId="{00000000-0000-0000-0000-000000000000}"/>
          </ac:spMkLst>
        </pc:spChg>
        <pc:graphicFrameChg chg="mod">
          <ac:chgData name="Inna Anatolievna Davidova" userId="615709de-f45c-42cb-8bad-60412f98c39f" providerId="ADAL" clId="{B63F3556-AF1A-4255-9613-23F0781CB2C6}" dt="2018-09-14T13:02:13.399" v="1418" actId="20577"/>
          <ac:graphicFrameMkLst>
            <pc:docMk/>
            <pc:sldMk cId="2466857095" sldId="379"/>
            <ac:graphicFrameMk id="10" creationId="{00000000-0008-0000-0000-000006000000}"/>
          </ac:graphicFrameMkLst>
        </pc:graphicFrameChg>
        <pc:graphicFrameChg chg="mod">
          <ac:chgData name="Inna Anatolievna Davidova" userId="615709de-f45c-42cb-8bad-60412f98c39f" providerId="ADAL" clId="{B63F3556-AF1A-4255-9613-23F0781CB2C6}" dt="2018-09-14T13:01:48.684" v="1370" actId="6549"/>
          <ac:graphicFrameMkLst>
            <pc:docMk/>
            <pc:sldMk cId="2466857095" sldId="379"/>
            <ac:graphicFrameMk id="12" creationId="{B018D8C3-5A0C-405C-997B-B8C523007B39}"/>
          </ac:graphicFrameMkLst>
        </pc:graphicFrameChg>
      </pc:sldChg>
      <pc:sldChg chg="modSp">
        <pc:chgData name="Inna Anatolievna Davidova" userId="615709de-f45c-42cb-8bad-60412f98c39f" providerId="ADAL" clId="{B63F3556-AF1A-4255-9613-23F0781CB2C6}" dt="2018-09-14T12:56:04.405" v="757" actId="20577"/>
        <pc:sldMkLst>
          <pc:docMk/>
          <pc:sldMk cId="2525605676" sldId="386"/>
        </pc:sldMkLst>
        <pc:spChg chg="mod">
          <ac:chgData name="Inna Anatolievna Davidova" userId="615709de-f45c-42cb-8bad-60412f98c39f" providerId="ADAL" clId="{B63F3556-AF1A-4255-9613-23F0781CB2C6}" dt="2018-09-14T12:51:53.839" v="674" actId="255"/>
          <ac:spMkLst>
            <pc:docMk/>
            <pc:sldMk cId="2525605676" sldId="386"/>
            <ac:spMk id="3" creationId="{00000000-0000-0000-0000-000000000000}"/>
          </ac:spMkLst>
        </pc:spChg>
        <pc:graphicFrameChg chg="mod">
          <ac:chgData name="Inna Anatolievna Davidova" userId="615709de-f45c-42cb-8bad-60412f98c39f" providerId="ADAL" clId="{B63F3556-AF1A-4255-9613-23F0781CB2C6}" dt="2018-09-14T12:56:04.405" v="757" actId="20577"/>
          <ac:graphicFrameMkLst>
            <pc:docMk/>
            <pc:sldMk cId="2525605676" sldId="386"/>
            <ac:graphicFrameMk id="7" creationId="{655F05C8-F812-47C4-8E8F-04F6D7767066}"/>
          </ac:graphicFrameMkLst>
        </pc:graphicFrameChg>
      </pc:sldChg>
      <pc:sldChg chg="modSp">
        <pc:chgData name="Inna Anatolievna Davidova" userId="615709de-f45c-42cb-8bad-60412f98c39f" providerId="ADAL" clId="{B63F3556-AF1A-4255-9613-23F0781CB2C6}" dt="2018-09-14T13:18:33.123" v="3930" actId="20577"/>
        <pc:sldMkLst>
          <pc:docMk/>
          <pc:sldMk cId="2326623045" sldId="500"/>
        </pc:sldMkLst>
        <pc:spChg chg="mod">
          <ac:chgData name="Inna Anatolievna Davidova" userId="615709de-f45c-42cb-8bad-60412f98c39f" providerId="ADAL" clId="{B63F3556-AF1A-4255-9613-23F0781CB2C6}" dt="2018-09-14T13:18:33.123" v="3930" actId="20577"/>
          <ac:spMkLst>
            <pc:docMk/>
            <pc:sldMk cId="2326623045" sldId="500"/>
            <ac:spMk id="3" creationId="{9959A697-2C18-4217-A077-F2442522AA75}"/>
          </ac:spMkLst>
        </pc:spChg>
      </pc:sldChg>
      <pc:sldChg chg="modSp">
        <pc:chgData name="Inna Anatolievna Davidova" userId="615709de-f45c-42cb-8bad-60412f98c39f" providerId="ADAL" clId="{B63F3556-AF1A-4255-9613-23F0781CB2C6}" dt="2018-09-14T13:19:06.528" v="4001" actId="20577"/>
        <pc:sldMkLst>
          <pc:docMk/>
          <pc:sldMk cId="2665969389" sldId="502"/>
        </pc:sldMkLst>
        <pc:spChg chg="mod">
          <ac:chgData name="Inna Anatolievna Davidova" userId="615709de-f45c-42cb-8bad-60412f98c39f" providerId="ADAL" clId="{B63F3556-AF1A-4255-9613-23F0781CB2C6}" dt="2018-09-14T13:19:06.528" v="4001" actId="20577"/>
          <ac:spMkLst>
            <pc:docMk/>
            <pc:sldMk cId="2665969389" sldId="502"/>
            <ac:spMk id="3" creationId="{05AFF15B-A120-4710-98CA-66E4EB10311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aseline="0" dirty="0"/>
              <a:t>Мероприятия </a:t>
            </a:r>
            <a:r>
              <a:rPr lang="en-US" sz="1200" baseline="0" dirty="0"/>
              <a:t>PEMPAL </a:t>
            </a:r>
            <a:r>
              <a:rPr lang="ru-RU" sz="1200" baseline="0" dirty="0"/>
              <a:t>по характеру участников</a:t>
            </a:r>
            <a:br>
              <a:rPr lang="en-US" sz="1200" baseline="0" dirty="0"/>
            </a:br>
            <a:r>
              <a:rPr lang="en-US" sz="800" i="1" baseline="0" dirty="0"/>
              <a:t>(FROM MEMBER COUNTRIES)</a:t>
            </a:r>
            <a:r>
              <a:rPr lang="en-US" sz="1200" baseline="0" dirty="0"/>
              <a:t> </a:t>
            </a:r>
            <a:r>
              <a:rPr lang="en-US" sz="1200" dirty="0"/>
              <a:t> </a:t>
            </a:r>
          </a:p>
        </c:rich>
      </c:tx>
      <c:layout>
        <c:manualLayout>
          <c:xMode val="edge"/>
          <c:yMode val="edge"/>
          <c:x val="0.18291907872484653"/>
          <c:y val="2.90789787640181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888987095633728E-2"/>
          <c:y val="0.22203389830508471"/>
          <c:w val="0.92222025808732544"/>
          <c:h val="0.6646799234841407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Graphs!$K$4</c:f>
              <c:strCache>
                <c:ptCount val="1"/>
                <c:pt idx="0">
                  <c:v>Total Participation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Graphs!$J$8:$J$13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Graphs!$K$8:$K$13</c:f>
              <c:numCache>
                <c:formatCode>General</c:formatCode>
                <c:ptCount val="6"/>
                <c:pt idx="0">
                  <c:v>505</c:v>
                </c:pt>
                <c:pt idx="1">
                  <c:v>600</c:v>
                </c:pt>
                <c:pt idx="2">
                  <c:v>831</c:v>
                </c:pt>
                <c:pt idx="3">
                  <c:v>612</c:v>
                </c:pt>
                <c:pt idx="4">
                  <c:v>613</c:v>
                </c:pt>
                <c:pt idx="5">
                  <c:v>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7-4E65-AC86-DCBF19B07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5790720"/>
        <c:axId val="2035793344"/>
      </c:barChart>
      <c:catAx>
        <c:axId val="203579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5793344"/>
        <c:crosses val="autoZero"/>
        <c:auto val="1"/>
        <c:lblAlgn val="ctr"/>
        <c:lblOffset val="100"/>
        <c:noMultiLvlLbl val="0"/>
      </c:catAx>
      <c:valAx>
        <c:axId val="20357933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035790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/>
              <a:t>Мероприятия </a:t>
            </a:r>
            <a:r>
              <a:rPr lang="en-US" sz="1200" b="1" dirty="0"/>
              <a:t>PEMPAL </a:t>
            </a:r>
            <a:r>
              <a:rPr lang="ru-RU" sz="1200" b="1" dirty="0"/>
              <a:t>по типу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064287991047258E-2"/>
          <c:y val="0.19552970651395848"/>
          <c:w val="0.90286351706036749"/>
          <c:h val="0.712559949892627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Graphs!$D$39</c:f>
              <c:strCache>
                <c:ptCount val="1"/>
                <c:pt idx="0">
                  <c:v>COP Plenary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Graphs!$C$40:$C$45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Graphs!$D$40:$D$45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6-42EA-AE8A-D17001168715}"/>
            </c:ext>
          </c:extLst>
        </c:ser>
        <c:ser>
          <c:idx val="1"/>
          <c:order val="1"/>
          <c:tx>
            <c:strRef>
              <c:f>Graphs!$E$39</c:f>
              <c:strCache>
                <c:ptCount val="1"/>
                <c:pt idx="0">
                  <c:v>Small Group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Graphs!$C$40:$C$45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Graphs!$E$40:$E$45</c:f>
              <c:numCache>
                <c:formatCode>General</c:formatCode>
                <c:ptCount val="6"/>
                <c:pt idx="0">
                  <c:v>6</c:v>
                </c:pt>
                <c:pt idx="1">
                  <c:v>10</c:v>
                </c:pt>
                <c:pt idx="2">
                  <c:v>11</c:v>
                </c:pt>
                <c:pt idx="3">
                  <c:v>7</c:v>
                </c:pt>
                <c:pt idx="4">
                  <c:v>9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66-42EA-AE8A-D17001168715}"/>
            </c:ext>
          </c:extLst>
        </c:ser>
        <c:ser>
          <c:idx val="2"/>
          <c:order val="2"/>
          <c:tx>
            <c:strRef>
              <c:f>Graphs!$F$39</c:f>
              <c:strCache>
                <c:ptCount val="1"/>
                <c:pt idx="0">
                  <c:v>Study Visit 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Graphs!$C$40:$C$45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Graphs!$F$40:$F$45</c:f>
              <c:numCache>
                <c:formatCode>General</c:formatCode>
                <c:ptCount val="6"/>
                <c:pt idx="0">
                  <c:v>2</c:v>
                </c:pt>
                <c:pt idx="1">
                  <c:v>8</c:v>
                </c:pt>
                <c:pt idx="2">
                  <c:v>4</c:v>
                </c:pt>
                <c:pt idx="3">
                  <c:v>6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6-42EA-AE8A-D17001168715}"/>
            </c:ext>
          </c:extLst>
        </c:ser>
        <c:ser>
          <c:idx val="3"/>
          <c:order val="3"/>
          <c:tx>
            <c:strRef>
              <c:f>Graphs!$G$39</c:f>
              <c:strCache>
                <c:ptCount val="1"/>
                <c:pt idx="0">
                  <c:v>Study Visit 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66-42EA-AE8A-D1700116871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66-42EA-AE8A-D1700116871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66-42EA-AE8A-D170011687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Graphs!$C$40:$C$45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Graphs!$G$40:$G$45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66-42EA-AE8A-D17001168715}"/>
            </c:ext>
          </c:extLst>
        </c:ser>
        <c:ser>
          <c:idx val="4"/>
          <c:order val="4"/>
          <c:tx>
            <c:strRef>
              <c:f>Graphs!$H$39</c:f>
              <c:strCache>
                <c:ptCount val="1"/>
                <c:pt idx="0">
                  <c:v>VC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Graphs!$C$40:$C$45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Graphs!$H$40:$H$45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9</c:v>
                </c:pt>
                <c:pt idx="3">
                  <c:v>12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66-42EA-AE8A-D17001168715}"/>
            </c:ext>
          </c:extLst>
        </c:ser>
        <c:ser>
          <c:idx val="5"/>
          <c:order val="5"/>
          <c:tx>
            <c:strRef>
              <c:f>Graphs!$I$39</c:f>
              <c:strCache>
                <c:ptCount val="1"/>
                <c:pt idx="0">
                  <c:v>Cross-COP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66-42EA-AE8A-D170011687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Graphs!$C$40:$C$45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Graphs!$I$40:$I$45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F66-42EA-AE8A-D170011687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2829968"/>
        <c:axId val="310631808"/>
      </c:barChart>
      <c:catAx>
        <c:axId val="32282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631808"/>
        <c:crosses val="autoZero"/>
        <c:auto val="1"/>
        <c:lblAlgn val="ctr"/>
        <c:lblOffset val="100"/>
        <c:noMultiLvlLbl val="0"/>
      </c:catAx>
      <c:valAx>
        <c:axId val="310631808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82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141840852180901E-2"/>
          <c:y val="0.10257405324334457"/>
          <c:w val="0.89999986080933803"/>
          <c:h val="6.8854518185226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Число стран, использующих</a:t>
            </a:r>
            <a:r>
              <a:rPr lang="ru-RU" sz="1800" b="1" baseline="0" dirty="0"/>
              <a:t> </a:t>
            </a:r>
            <a:r>
              <a:rPr lang="ru-RU" sz="1800" b="1" dirty="0"/>
              <a:t>БС для содействия в проведении конкретных реформ</a:t>
            </a:r>
            <a:endParaRPr lang="en-US" sz="1800" b="1" dirty="0"/>
          </a:p>
        </c:rich>
      </c:tx>
      <c:layout>
        <c:manualLayout>
          <c:xMode val="edge"/>
          <c:yMode val="edge"/>
          <c:x val="8.7172833234555352E-2"/>
          <c:y val="4.477611940298507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'2017 BCOP survey results'!$B$4</c:f>
              <c:strCache>
                <c:ptCount val="1"/>
                <c:pt idx="0">
                  <c:v>Number of Countries Reporting using BCOP for Progressing Specific Reforms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'2017 BCOP survey results'!$A$5:$A$13</c:f>
              <c:strCache>
                <c:ptCount val="9"/>
                <c:pt idx="0">
                  <c:v>Program and Performance Budgeting</c:v>
                </c:pt>
                <c:pt idx="1">
                  <c:v>Budget Literacy</c:v>
                </c:pt>
                <c:pt idx="2">
                  <c:v>Fiscal and Budget Transparency</c:v>
                </c:pt>
                <c:pt idx="3">
                  <c:v>Budget Reporting</c:v>
                </c:pt>
                <c:pt idx="4">
                  <c:v>Fiscal Consolidation</c:v>
                </c:pt>
                <c:pt idx="5">
                  <c:v>Wage Bill Management</c:v>
                </c:pt>
                <c:pt idx="6">
                  <c:v>Capital Budgeting</c:v>
                </c:pt>
                <c:pt idx="7">
                  <c:v>EU Funds Management</c:v>
                </c:pt>
                <c:pt idx="8">
                  <c:v>Other (IT systems for budget preparation)</c:v>
                </c:pt>
              </c:strCache>
            </c:strRef>
          </c:cat>
          <c:val>
            <c:numRef>
              <c:f>'2017 BCOP survey results'!$B$5:$B$13</c:f>
              <c:numCache>
                <c:formatCode>General</c:formatCode>
                <c:ptCount val="9"/>
                <c:pt idx="0">
                  <c:v>16</c:v>
                </c:pt>
                <c:pt idx="1">
                  <c:v>14</c:v>
                </c:pt>
                <c:pt idx="2">
                  <c:v>14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A6-4614-AAF1-B3B2D961B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3732224"/>
        <c:axId val="285520256"/>
      </c:barChart>
      <c:catAx>
        <c:axId val="283732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520256"/>
        <c:crossesAt val="0"/>
        <c:auto val="1"/>
        <c:lblAlgn val="ctr"/>
        <c:lblOffset val="100"/>
        <c:noMultiLvlLbl val="0"/>
      </c:catAx>
      <c:valAx>
        <c:axId val="285520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73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26040911-C236-4419-9D75-552E3D029C6D}">
      <dgm:prSet phldrT="[Text]" custT="1"/>
      <dgm:spPr/>
      <dgm:t>
        <a:bodyPr/>
        <a:lstStyle/>
        <a:p>
          <a:pPr algn="l"/>
          <a:r>
            <a:rPr lang="ru-RU" sz="1100" b="1" i="0" dirty="0">
              <a:solidFill>
                <a:srgbClr val="1F497D"/>
              </a:solidFill>
              <a:latin typeface="Calibri"/>
            </a:rPr>
            <a:t>ГЛУБИНА И АКТУАЛЬНОСТЬ</a:t>
          </a:r>
          <a:endParaRPr lang="en-US" sz="1100" b="1" i="0" dirty="0">
            <a:solidFill>
              <a:srgbClr val="1F497D"/>
            </a:solidFill>
            <a:latin typeface="Calibri"/>
          </a:endParaRPr>
        </a:p>
      </dgm:t>
    </dgm:pt>
    <dgm:pt modelId="{2AA8BA84-87FF-4638-8871-153093E2AF45}" type="parTrans" cxnId="{3E250AA8-3E0C-4193-91E0-A483960A3449}">
      <dgm:prSet/>
      <dgm:spPr/>
      <dgm:t>
        <a:bodyPr/>
        <a:lstStyle/>
        <a:p>
          <a:endParaRPr lang="en-US"/>
        </a:p>
      </dgm:t>
    </dgm:pt>
    <dgm:pt modelId="{EF680FCE-A367-4520-B5FD-67EA18E7DC2C}" type="sibTrans" cxnId="{3E250AA8-3E0C-4193-91E0-A483960A3449}">
      <dgm:prSet/>
      <dgm:spPr/>
      <dgm:t>
        <a:bodyPr/>
        <a:lstStyle/>
        <a:p>
          <a:endParaRPr lang="en-US"/>
        </a:p>
      </dgm:t>
    </dgm:pt>
    <dgm:pt modelId="{6230B75E-809D-43E3-82BA-A2BC4137A063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pPr algn="l"/>
          <a:r>
            <a:rPr lang="ru-RU" sz="1100" b="1" i="0" dirty="0">
              <a:solidFill>
                <a:srgbClr val="1F497D"/>
              </a:solidFill>
              <a:latin typeface="Calibri"/>
            </a:rPr>
            <a:t>КАЧЕСТВО </a:t>
          </a:r>
          <a:endParaRPr lang="en-US" sz="1100" b="1" i="0" dirty="0">
            <a:solidFill>
              <a:srgbClr val="1F497D"/>
            </a:solidFill>
            <a:latin typeface="Calibri"/>
          </a:endParaRPr>
        </a:p>
      </dgm:t>
    </dgm:pt>
    <dgm:pt modelId="{9C42AD0F-4D42-428E-B7E2-F965A8E1B31A}" type="parTrans" cxnId="{CC93BB5B-2775-4C78-892E-AC6A8C077736}">
      <dgm:prSet/>
      <dgm:spPr/>
      <dgm:t>
        <a:bodyPr/>
        <a:lstStyle/>
        <a:p>
          <a:endParaRPr lang="en-US"/>
        </a:p>
      </dgm:t>
    </dgm:pt>
    <dgm:pt modelId="{0871BD56-5EA1-4474-8579-6D179437C6E8}" type="sibTrans" cxnId="{CC93BB5B-2775-4C78-892E-AC6A8C077736}">
      <dgm:prSet/>
      <dgm:spPr/>
      <dgm:t>
        <a:bodyPr/>
        <a:lstStyle/>
        <a:p>
          <a:endParaRPr lang="en-US"/>
        </a:p>
      </dgm:t>
    </dgm:pt>
    <dgm:pt modelId="{3E5E9307-394A-41FC-9F0D-45D7D92F4E37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pPr algn="l"/>
          <a:r>
            <a:rPr lang="ru-RU" sz="1100" b="1" i="0" dirty="0">
              <a:solidFill>
                <a:schemeClr val="tx2"/>
              </a:solidFill>
              <a:latin typeface="Calibri"/>
            </a:rPr>
            <a:t>ВОЗДЕЙСТВИЕ </a:t>
          </a:r>
          <a:r>
            <a:rPr lang="en-US" sz="1100" b="1" i="0" dirty="0">
              <a:solidFill>
                <a:schemeClr val="tx2"/>
              </a:solidFill>
              <a:latin typeface="Calibri"/>
            </a:rPr>
            <a:t> </a:t>
          </a:r>
        </a:p>
      </dgm:t>
    </dgm:pt>
    <dgm:pt modelId="{2E091FB0-5BED-4A35-AE60-32E4079AF7F2}" type="parTrans" cxnId="{62E06D3C-AF9D-4DE1-8254-99DE8D064ADE}">
      <dgm:prSet/>
      <dgm:spPr/>
      <dgm:t>
        <a:bodyPr/>
        <a:lstStyle/>
        <a:p>
          <a:endParaRPr lang="en-US"/>
        </a:p>
      </dgm:t>
    </dgm:pt>
    <dgm:pt modelId="{920A1B1C-6892-44A1-93F3-402036AE3697}" type="sibTrans" cxnId="{62E06D3C-AF9D-4DE1-8254-99DE8D064ADE}">
      <dgm:prSet/>
      <dgm:spPr/>
      <dgm:t>
        <a:bodyPr/>
        <a:lstStyle/>
        <a:p>
          <a:endParaRPr lang="en-US"/>
        </a:p>
      </dgm:t>
    </dgm:pt>
    <dgm:pt modelId="{B1B66CA7-3413-40F8-BA96-7ECBC55E0C09}">
      <dgm:prSet custT="1"/>
      <dgm:spPr/>
      <dgm:t>
        <a:bodyPr/>
        <a:lstStyle/>
        <a:p>
          <a:pPr algn="just"/>
          <a:r>
            <a:rPr lang="ru-RU" sz="1100" dirty="0"/>
            <a:t>РЕЗУЛЬТАТ 1. Рассмотрение в рамках сетевой платформы приоритетных задач стран-членов в реформировании систем УГФ по таким функциональным направлениям, как бюджет, казначейство и внутренний аудит/внутренний контроль, включая сквозные направления </a:t>
          </a:r>
          <a:r>
            <a:rPr lang="en-US" sz="1100" b="0" i="0" dirty="0">
              <a:solidFill>
                <a:srgbClr val="1F497D"/>
              </a:solidFill>
              <a:latin typeface="Calibri"/>
            </a:rPr>
            <a:t>.</a:t>
          </a:r>
        </a:p>
      </dgm:t>
    </dgm:pt>
    <dgm:pt modelId="{D460ED38-06FD-4DD8-AA69-E00E953DC72C}" type="parTrans" cxnId="{A57C7BFD-6D28-4723-8027-F9EC6A38111E}">
      <dgm:prSet/>
      <dgm:spPr/>
      <dgm:t>
        <a:bodyPr/>
        <a:lstStyle/>
        <a:p>
          <a:endParaRPr lang="en-US"/>
        </a:p>
      </dgm:t>
    </dgm:pt>
    <dgm:pt modelId="{309F1DF4-5854-4B0E-A124-540D507AC155}" type="sibTrans" cxnId="{A57C7BFD-6D28-4723-8027-F9EC6A38111E}">
      <dgm:prSet/>
      <dgm:spPr/>
      <dgm:t>
        <a:bodyPr/>
        <a:lstStyle/>
        <a:p>
          <a:endParaRPr lang="en-US"/>
        </a:p>
      </dgm:t>
    </dgm:pt>
    <dgm:pt modelId="{3D8CE2B0-3145-4971-B6B6-0BC9ABF835E8}">
      <dgm:prSet custT="1"/>
      <dgm:spPr>
        <a:ln>
          <a:solidFill>
            <a:schemeClr val="accent2"/>
          </a:solidFill>
        </a:ln>
      </dgm:spPr>
      <dgm:t>
        <a:bodyPr/>
        <a:lstStyle/>
        <a:p>
          <a:pPr algn="just"/>
          <a:r>
            <a:rPr lang="ru-RU" sz="1100" dirty="0"/>
            <a:t>РЕЗУЛЬТАТ 3. Функционирование </a:t>
          </a:r>
          <a:r>
            <a:rPr lang="en-US" sz="1100" dirty="0"/>
            <a:t>PEMPAL</a:t>
          </a:r>
          <a:r>
            <a:rPr lang="ru-RU" sz="1100" dirty="0"/>
            <a:t> как жизнеспособной сети, поддерживаемой приверженными ее целям специалистами в сфере УГФ, странами-членами и партнерами по реализации программы, которые рассматривают ценность и преимущества участия в сети как инструмент повышения эффективности систем УГФ в странах-членах </a:t>
          </a:r>
          <a:endParaRPr lang="en-US" sz="1100" b="0" i="0" u="none" dirty="0">
            <a:solidFill>
              <a:schemeClr val="tx2"/>
            </a:solidFill>
            <a:latin typeface="Calibri"/>
          </a:endParaRPr>
        </a:p>
      </dgm:t>
    </dgm:pt>
    <dgm:pt modelId="{768C9E36-656E-497A-9C52-2C11B46C7450}" type="sibTrans" cxnId="{A9EA2AD2-5B40-481C-BA13-4B4D77713376}">
      <dgm:prSet/>
      <dgm:spPr/>
      <dgm:t>
        <a:bodyPr/>
        <a:lstStyle/>
        <a:p>
          <a:endParaRPr lang="en-US"/>
        </a:p>
      </dgm:t>
    </dgm:pt>
    <dgm:pt modelId="{F45DA43C-19FA-4916-BF95-E6E8A430A82B}" type="parTrans" cxnId="{A9EA2AD2-5B40-481C-BA13-4B4D77713376}">
      <dgm:prSet/>
      <dgm:spPr/>
      <dgm:t>
        <a:bodyPr/>
        <a:lstStyle/>
        <a:p>
          <a:endParaRPr lang="en-US"/>
        </a:p>
      </dgm:t>
    </dgm:pt>
    <dgm:pt modelId="{4ABCDCE8-C60E-42FE-A985-622F03703AE9}">
      <dgm:prSet custT="1"/>
      <dgm:spPr>
        <a:ln>
          <a:solidFill>
            <a:schemeClr val="accent2"/>
          </a:solidFill>
        </a:ln>
      </dgm:spPr>
      <dgm:t>
        <a:bodyPr/>
        <a:lstStyle/>
        <a:p>
          <a:pPr algn="just"/>
          <a:r>
            <a:rPr lang="ru-RU" sz="1100" dirty="0"/>
            <a:t>РЕЗУЛЬТАТ 2. Разработка и предоставление актуальных высококачественных сетевых услуг для поддержки практики УГФ и обеспечения потребностей стран-членов в реформировании соответствующих систем</a:t>
          </a:r>
          <a:endParaRPr lang="en-US" sz="1100" b="0" i="0" dirty="0">
            <a:solidFill>
              <a:srgbClr val="1F497D"/>
            </a:solidFill>
            <a:latin typeface="Calibri"/>
          </a:endParaRPr>
        </a:p>
      </dgm:t>
    </dgm:pt>
    <dgm:pt modelId="{0622AC93-27BE-45B9-9FD0-A28EDE542C2F}" type="parTrans" cxnId="{02BCF3A3-C698-4FDB-9D9A-8D05E90EAC27}">
      <dgm:prSet/>
      <dgm:spPr/>
      <dgm:t>
        <a:bodyPr/>
        <a:lstStyle/>
        <a:p>
          <a:endParaRPr lang="en-US"/>
        </a:p>
      </dgm:t>
    </dgm:pt>
    <dgm:pt modelId="{DC1EB96F-A947-4DED-8321-BCD277F910B3}" type="sibTrans" cxnId="{02BCF3A3-C698-4FDB-9D9A-8D05E90EAC27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 custScaleX="157764" custLinFactNeighborX="1381" custLinFactNeighborY="-77"/>
      <dgm:spPr/>
    </dgm:pt>
    <dgm:pt modelId="{F1D1E40D-4F5C-484C-9F89-645143443D80}" type="pres">
      <dgm:prSet presAssocID="{F81EB005-E4CC-4982-96FF-E7339FF18516}" presName="theList" presStyleCnt="0"/>
      <dgm:spPr/>
    </dgm:pt>
    <dgm:pt modelId="{DC415831-17CC-41B6-830D-12DCBA00840E}" type="pres">
      <dgm:prSet presAssocID="{26040911-C236-4419-9D75-552E3D029C6D}" presName="aNode" presStyleLbl="fgAcc1" presStyleIdx="0" presStyleCnt="3" custScaleX="287739" custScaleY="673561" custLinFactY="1031275" custLinFactNeighborX="-7845" custLinFactNeighborY="1100000">
        <dgm:presLayoutVars>
          <dgm:bulletEnabled val="1"/>
        </dgm:presLayoutVars>
      </dgm:prSet>
      <dgm:spPr/>
    </dgm:pt>
    <dgm:pt modelId="{AE80257C-0F8E-402F-BEC5-B3D9728137C1}" type="pres">
      <dgm:prSet presAssocID="{26040911-C236-4419-9D75-552E3D029C6D}" presName="aSpace" presStyleCnt="0"/>
      <dgm:spPr/>
    </dgm:pt>
    <dgm:pt modelId="{D77215B8-CA8E-4BD9-9894-57C945721220}" type="pres">
      <dgm:prSet presAssocID="{6230B75E-809D-43E3-82BA-A2BC4137A063}" presName="aNode" presStyleLbl="fgAcc1" presStyleIdx="1" presStyleCnt="3" custScaleX="277793" custScaleY="488541" custLinFactNeighborX="-10470" custLinFactNeighborY="-91957">
        <dgm:presLayoutVars>
          <dgm:bulletEnabled val="1"/>
        </dgm:presLayoutVars>
      </dgm:prSet>
      <dgm:spPr/>
    </dgm:pt>
    <dgm:pt modelId="{FEB58834-2BBE-4E79-BF37-A8B0F3A504C6}" type="pres">
      <dgm:prSet presAssocID="{6230B75E-809D-43E3-82BA-A2BC4137A063}" presName="aSpace" presStyleCnt="0"/>
      <dgm:spPr/>
    </dgm:pt>
    <dgm:pt modelId="{8C406122-ADCC-4513-AFA1-0ECDA99643A9}" type="pres">
      <dgm:prSet presAssocID="{3E5E9307-394A-41FC-9F0D-45D7D92F4E37}" presName="aNode" presStyleLbl="fgAcc1" presStyleIdx="2" presStyleCnt="3" custScaleX="274102" custScaleY="643738" custLinFactY="-1035981" custLinFactNeighborX="-10733" custLinFactNeighborY="-1100000">
        <dgm:presLayoutVars>
          <dgm:bulletEnabled val="1"/>
        </dgm:presLayoutVars>
      </dgm:prSet>
      <dgm:spPr/>
    </dgm:pt>
    <dgm:pt modelId="{507D41DA-345C-4E76-AE03-031A5F00765D}" type="pres">
      <dgm:prSet presAssocID="{3E5E9307-394A-41FC-9F0D-45D7D92F4E37}" presName="aSpace" presStyleCnt="0"/>
      <dgm:spPr/>
    </dgm:pt>
  </dgm:ptLst>
  <dgm:cxnLst>
    <dgm:cxn modelId="{62E06D3C-AF9D-4DE1-8254-99DE8D064ADE}" srcId="{F81EB005-E4CC-4982-96FF-E7339FF18516}" destId="{3E5E9307-394A-41FC-9F0D-45D7D92F4E37}" srcOrd="2" destOrd="0" parTransId="{2E091FB0-5BED-4A35-AE60-32E4079AF7F2}" sibTransId="{920A1B1C-6892-44A1-93F3-402036AE3697}"/>
    <dgm:cxn modelId="{CC93BB5B-2775-4C78-892E-AC6A8C077736}" srcId="{F81EB005-E4CC-4982-96FF-E7339FF18516}" destId="{6230B75E-809D-43E3-82BA-A2BC4137A063}" srcOrd="1" destOrd="0" parTransId="{9C42AD0F-4D42-428E-B7E2-F965A8E1B31A}" sibTransId="{0871BD56-5EA1-4474-8579-6D179437C6E8}"/>
    <dgm:cxn modelId="{3480E565-9718-45E3-8DD8-27FBD11402DF}" type="presOf" srcId="{26040911-C236-4419-9D75-552E3D029C6D}" destId="{DC415831-17CC-41B6-830D-12DCBA00840E}" srcOrd="0" destOrd="0" presId="urn:microsoft.com/office/officeart/2005/8/layout/pyramid2"/>
    <dgm:cxn modelId="{1E9D5C55-683F-4D22-A27B-16E24F7982CB}" type="presOf" srcId="{3D8CE2B0-3145-4971-B6B6-0BC9ABF835E8}" destId="{8C406122-ADCC-4513-AFA1-0ECDA99643A9}" srcOrd="0" destOrd="1" presId="urn:microsoft.com/office/officeart/2005/8/layout/pyramid2"/>
    <dgm:cxn modelId="{7B842594-58E8-468C-90B4-D417DF7ED500}" type="presOf" srcId="{3E5E9307-394A-41FC-9F0D-45D7D92F4E37}" destId="{8C406122-ADCC-4513-AFA1-0ECDA99643A9}" srcOrd="0" destOrd="0" presId="urn:microsoft.com/office/officeart/2005/8/layout/pyramid2"/>
    <dgm:cxn modelId="{02BCF3A3-C698-4FDB-9D9A-8D05E90EAC27}" srcId="{6230B75E-809D-43E3-82BA-A2BC4137A063}" destId="{4ABCDCE8-C60E-42FE-A985-622F03703AE9}" srcOrd="0" destOrd="0" parTransId="{0622AC93-27BE-45B9-9FD0-A28EDE542C2F}" sibTransId="{DC1EB96F-A947-4DED-8321-BCD277F910B3}"/>
    <dgm:cxn modelId="{3E250AA8-3E0C-4193-91E0-A483960A3449}" srcId="{F81EB005-E4CC-4982-96FF-E7339FF18516}" destId="{26040911-C236-4419-9D75-552E3D029C6D}" srcOrd="0" destOrd="0" parTransId="{2AA8BA84-87FF-4638-8871-153093E2AF45}" sibTransId="{EF680FCE-A367-4520-B5FD-67EA18E7DC2C}"/>
    <dgm:cxn modelId="{D43A89B7-4962-45EB-B75E-2BBFCA414E66}" type="presOf" srcId="{B1B66CA7-3413-40F8-BA96-7ECBC55E0C09}" destId="{DC415831-17CC-41B6-830D-12DCBA00840E}" srcOrd="0" destOrd="1" presId="urn:microsoft.com/office/officeart/2005/8/layout/pyramid2"/>
    <dgm:cxn modelId="{A77F97C2-6143-4EE7-BE3D-76CF45DB15BE}" type="presOf" srcId="{6230B75E-809D-43E3-82BA-A2BC4137A063}" destId="{D77215B8-CA8E-4BD9-9894-57C945721220}" srcOrd="0" destOrd="0" presId="urn:microsoft.com/office/officeart/2005/8/layout/pyramid2"/>
    <dgm:cxn modelId="{A9EA2AD2-5B40-481C-BA13-4B4D77713376}" srcId="{3E5E9307-394A-41FC-9F0D-45D7D92F4E37}" destId="{3D8CE2B0-3145-4971-B6B6-0BC9ABF835E8}" srcOrd="0" destOrd="0" parTransId="{F45DA43C-19FA-4916-BF95-E6E8A430A82B}" sibTransId="{768C9E36-656E-497A-9C52-2C11B46C7450}"/>
    <dgm:cxn modelId="{946D8DED-4BA0-46B8-8133-CE2FA941D166}" type="presOf" srcId="{4ABCDCE8-C60E-42FE-A985-622F03703AE9}" destId="{D77215B8-CA8E-4BD9-9894-57C945721220}" srcOrd="0" destOrd="1" presId="urn:microsoft.com/office/officeart/2005/8/layout/pyramid2"/>
    <dgm:cxn modelId="{E86016F5-7F09-4F12-9FD2-7AFF3AD6CBD2}" type="presOf" srcId="{F81EB005-E4CC-4982-96FF-E7339FF18516}" destId="{3FC5D54D-3FA4-44B6-AC6E-6163E51C4437}" srcOrd="0" destOrd="0" presId="urn:microsoft.com/office/officeart/2005/8/layout/pyramid2"/>
    <dgm:cxn modelId="{A57C7BFD-6D28-4723-8027-F9EC6A38111E}" srcId="{26040911-C236-4419-9D75-552E3D029C6D}" destId="{B1B66CA7-3413-40F8-BA96-7ECBC55E0C09}" srcOrd="0" destOrd="0" parTransId="{D460ED38-06FD-4DD8-AA69-E00E953DC72C}" sibTransId="{309F1DF4-5854-4B0E-A124-540D507AC155}"/>
    <dgm:cxn modelId="{2498555E-85EB-4BFB-BFA4-BF6DD8EA5344}" type="presParOf" srcId="{3FC5D54D-3FA4-44B6-AC6E-6163E51C4437}" destId="{0F1BBC3F-E82A-4544-9BB1-385302DB41E7}" srcOrd="0" destOrd="0" presId="urn:microsoft.com/office/officeart/2005/8/layout/pyramid2"/>
    <dgm:cxn modelId="{BB2195DA-E1F6-4D76-959C-AA08A68AC849}" type="presParOf" srcId="{3FC5D54D-3FA4-44B6-AC6E-6163E51C4437}" destId="{F1D1E40D-4F5C-484C-9F89-645143443D80}" srcOrd="1" destOrd="0" presId="urn:microsoft.com/office/officeart/2005/8/layout/pyramid2"/>
    <dgm:cxn modelId="{0DAF849E-4BAB-48CA-8E7D-30F81920980D}" type="presParOf" srcId="{F1D1E40D-4F5C-484C-9F89-645143443D80}" destId="{DC415831-17CC-41B6-830D-12DCBA00840E}" srcOrd="0" destOrd="0" presId="urn:microsoft.com/office/officeart/2005/8/layout/pyramid2"/>
    <dgm:cxn modelId="{C73175D1-ABCA-401B-81DE-E3151673B196}" type="presParOf" srcId="{F1D1E40D-4F5C-484C-9F89-645143443D80}" destId="{AE80257C-0F8E-402F-BEC5-B3D9728137C1}" srcOrd="1" destOrd="0" presId="urn:microsoft.com/office/officeart/2005/8/layout/pyramid2"/>
    <dgm:cxn modelId="{EA554B3C-7213-49CD-85CE-807CAB44EA3B}" type="presParOf" srcId="{F1D1E40D-4F5C-484C-9F89-645143443D80}" destId="{D77215B8-CA8E-4BD9-9894-57C945721220}" srcOrd="2" destOrd="0" presId="urn:microsoft.com/office/officeart/2005/8/layout/pyramid2"/>
    <dgm:cxn modelId="{EE93446F-B84C-4D8A-B7D0-58672783532B}" type="presParOf" srcId="{F1D1E40D-4F5C-484C-9F89-645143443D80}" destId="{FEB58834-2BBE-4E79-BF37-A8B0F3A504C6}" srcOrd="3" destOrd="0" presId="urn:microsoft.com/office/officeart/2005/8/layout/pyramid2"/>
    <dgm:cxn modelId="{F10C0192-CD6F-49CB-9B2E-96CFC8715D2A}" type="presParOf" srcId="{F1D1E40D-4F5C-484C-9F89-645143443D80}" destId="{8C406122-ADCC-4513-AFA1-0ECDA99643A9}" srcOrd="4" destOrd="0" presId="urn:microsoft.com/office/officeart/2005/8/layout/pyramid2"/>
    <dgm:cxn modelId="{61921D1B-696F-4022-BE47-047C2A5625C7}" type="presParOf" srcId="{F1D1E40D-4F5C-484C-9F89-645143443D80}" destId="{507D41DA-345C-4E76-AE03-031A5F00765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BBC3F-E82A-4544-9BB1-385302DB41E7}">
      <dsp:nvSpPr>
        <dsp:cNvPr id="0" name=""/>
        <dsp:cNvSpPr/>
      </dsp:nvSpPr>
      <dsp:spPr>
        <a:xfrm>
          <a:off x="-189820" y="0"/>
          <a:ext cx="5529942" cy="3505199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15831-17CC-41B6-830D-12DCBA00840E}">
      <dsp:nvSpPr>
        <dsp:cNvPr id="0" name=""/>
        <dsp:cNvSpPr/>
      </dsp:nvSpPr>
      <dsp:spPr>
        <a:xfrm>
          <a:off x="209302" y="2128157"/>
          <a:ext cx="6555785" cy="1023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>
              <a:solidFill>
                <a:srgbClr val="1F497D"/>
              </a:solidFill>
              <a:latin typeface="Calibri"/>
            </a:rPr>
            <a:t>ГЛУБИНА И АКТУАЛЬНОСТЬ</a:t>
          </a:r>
          <a:endParaRPr lang="en-US" sz="1100" b="1" i="0" kern="1200" dirty="0">
            <a:solidFill>
              <a:srgbClr val="1F497D"/>
            </a:solidFill>
            <a:latin typeface="Calibri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РЕЗУЛЬТАТ 1. Рассмотрение в рамках сетевой платформы приоритетных задач стран-членов в реформировании систем УГФ по таким функциональным направлениям, как бюджет, казначейство и внутренний аудит/внутренний контроль, включая сквозные направления </a:t>
          </a:r>
          <a:r>
            <a:rPr lang="en-US" sz="1100" b="0" i="0" kern="1200" dirty="0">
              <a:solidFill>
                <a:srgbClr val="1F497D"/>
              </a:solidFill>
              <a:latin typeface="Calibri"/>
            </a:rPr>
            <a:t>.</a:t>
          </a:r>
        </a:p>
      </dsp:txBody>
      <dsp:txXfrm>
        <a:off x="259275" y="2178130"/>
        <a:ext cx="6455839" cy="923753"/>
      </dsp:txXfrm>
    </dsp:sp>
    <dsp:sp modelId="{D77215B8-CA8E-4BD9-9894-57C945721220}">
      <dsp:nvSpPr>
        <dsp:cNvPr id="0" name=""/>
        <dsp:cNvSpPr/>
      </dsp:nvSpPr>
      <dsp:spPr>
        <a:xfrm>
          <a:off x="262798" y="1377043"/>
          <a:ext cx="6329178" cy="7425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>
              <a:solidFill>
                <a:srgbClr val="1F497D"/>
              </a:solidFill>
              <a:latin typeface="Calibri"/>
            </a:rPr>
            <a:t>КАЧЕСТВО </a:t>
          </a:r>
          <a:endParaRPr lang="en-US" sz="1100" b="1" i="0" kern="1200" dirty="0">
            <a:solidFill>
              <a:srgbClr val="1F497D"/>
            </a:solidFill>
            <a:latin typeface="Calibri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РЕЗУЛЬТАТ 2. Разработка и предоставление актуальных высококачественных сетевых услуг для поддержки практики УГФ и обеспечения потребностей стран-членов в реформировании соответствующих систем</a:t>
          </a:r>
          <a:endParaRPr lang="en-US" sz="1100" b="0" i="0" kern="1200" dirty="0">
            <a:solidFill>
              <a:srgbClr val="1F497D"/>
            </a:solidFill>
            <a:latin typeface="Calibri"/>
          </a:endParaRPr>
        </a:p>
      </dsp:txBody>
      <dsp:txXfrm>
        <a:off x="299044" y="1413289"/>
        <a:ext cx="6256686" cy="670008"/>
      </dsp:txXfrm>
    </dsp:sp>
    <dsp:sp modelId="{8C406122-ADCC-4513-AFA1-0ECDA99643A9}">
      <dsp:nvSpPr>
        <dsp:cNvPr id="0" name=""/>
        <dsp:cNvSpPr/>
      </dsp:nvSpPr>
      <dsp:spPr>
        <a:xfrm>
          <a:off x="298853" y="372517"/>
          <a:ext cx="6245083" cy="9783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>
              <a:solidFill>
                <a:schemeClr val="tx2"/>
              </a:solidFill>
              <a:latin typeface="Calibri"/>
            </a:rPr>
            <a:t>ВОЗДЕЙСТВИЕ </a:t>
          </a:r>
          <a:r>
            <a:rPr lang="en-US" sz="1100" b="1" i="0" kern="1200" dirty="0">
              <a:solidFill>
                <a:schemeClr val="tx2"/>
              </a:solidFill>
              <a:latin typeface="Calibri"/>
            </a:rPr>
            <a:t> 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РЕЗУЛЬТАТ 3. Функционирование </a:t>
          </a:r>
          <a:r>
            <a:rPr lang="en-US" sz="1100" kern="1200" dirty="0"/>
            <a:t>PEMPAL</a:t>
          </a:r>
          <a:r>
            <a:rPr lang="ru-RU" sz="1100" kern="1200" dirty="0"/>
            <a:t> как жизнеспособной сети, поддерживаемой приверженными ее целям специалистами в сфере УГФ, странами-членами и партнерами по реализации программы, которые рассматривают ценность и преимущества участия в сети как инструмент повышения эффективности систем УГФ в странах-членах </a:t>
          </a:r>
          <a:endParaRPr lang="en-US" sz="1100" b="0" i="0" u="none" kern="1200" dirty="0">
            <a:solidFill>
              <a:schemeClr val="tx2"/>
            </a:solidFill>
            <a:latin typeface="Calibri"/>
          </a:endParaRPr>
        </a:p>
      </dsp:txBody>
      <dsp:txXfrm>
        <a:off x="346613" y="420277"/>
        <a:ext cx="6149563" cy="882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9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948547-ACF9-7845-910B-C01C9C7370CD}" type="slidenum">
              <a:rPr lang="en-US" altLang="x-none" sz="1200">
                <a:latin typeface="Calibri" charset="0"/>
              </a:rPr>
              <a:pPr/>
              <a:t>10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1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74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63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82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948547-ACF9-7845-910B-C01C9C7370CD}" type="slidenum">
              <a:rPr lang="en-US" altLang="x-none" sz="1200">
                <a:latin typeface="Calibri" charset="0"/>
              </a:rPr>
              <a:pPr/>
              <a:t>15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15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9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0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5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0" indent="0">
              <a:buFont typeface="Arial" pitchFamily="34" charset="0"/>
              <a:buNone/>
            </a:pPr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9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9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gusarova@worldbank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hyperlink" Target="http://www.pempal.org/" TargetMode="External"/><Relationship Id="rId4" Type="http://schemas.openxmlformats.org/officeDocument/2006/relationships/hyperlink" Target="mailto:kgalantsova@worldbank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ome\Desktop\pempal-flag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7315199" cy="54685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676400"/>
            <a:ext cx="4114800" cy="3429000"/>
          </a:xfrm>
        </p:spPr>
        <p:txBody>
          <a:bodyPr>
            <a:normAutofit/>
          </a:bodyPr>
          <a:lstStyle/>
          <a:p>
            <a:pPr lvl="1"/>
            <a:r>
              <a:rPr lang="bs-Latn-BA" sz="4400" b="1" dirty="0"/>
              <a:t> </a:t>
            </a:r>
            <a:r>
              <a:rPr lang="bs-Latn-BA" b="1" dirty="0"/>
              <a:t>PEMPAL</a:t>
            </a:r>
            <a:r>
              <a:rPr lang="ru-RU" b="1" dirty="0"/>
              <a:t>: содействие внедрению практических решений в области УГФ в странах ЕЦА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933700" y="2933699"/>
            <a:ext cx="6858002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6177636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Майя Гусарова, Старший специалист по вопросам государственного управления, координатор Ресурсной группы БС, Всемирный банк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65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Рисунок 15" descr="pempal-logo-t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59A697-2C18-4217-A077-F2442522AA75}"/>
              </a:ext>
            </a:extLst>
          </p:cNvPr>
          <p:cNvSpPr txBox="1"/>
          <p:nvPr/>
        </p:nvSpPr>
        <p:spPr>
          <a:xfrm>
            <a:off x="1066800" y="728146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БЮДЖЕТНОЕ СООБЩЕСТВО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EFE6F-150D-49C4-9974-443406FE8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1433177"/>
            <a:ext cx="7620000" cy="504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2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5B3232-0CCE-49A1-B127-72CBE92E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AFF15B-A120-4710-98CA-66E4EB10311D}"/>
              </a:ext>
            </a:extLst>
          </p:cNvPr>
          <p:cNvSpPr txBox="1"/>
          <p:nvPr/>
        </p:nvSpPr>
        <p:spPr>
          <a:xfrm>
            <a:off x="1414029" y="18698"/>
            <a:ext cx="674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cs typeface="Times New Roman" pitchFamily="18" charset="0"/>
              </a:rPr>
              <a:t>Лидеры и руководители БС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3DCA7-BCDB-42D4-93B1-73FE1333F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666750"/>
            <a:ext cx="84201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69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8600"/>
            <a:ext cx="7543800" cy="6248400"/>
          </a:xfrm>
        </p:spPr>
        <p:txBody>
          <a:bodyPr>
            <a:normAutofit fontScale="25000" lnSpcReduction="20000"/>
          </a:bodyPr>
          <a:lstStyle/>
          <a:p>
            <a:r>
              <a:rPr lang="ru-RU" sz="12000" b="1" dirty="0">
                <a:solidFill>
                  <a:srgbClr val="0070C0"/>
                </a:solidFill>
              </a:rPr>
              <a:t>ФАКТОРЫ УСПЕХА БС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6400" b="1" dirty="0">
                <a:solidFill>
                  <a:schemeClr val="tx2">
                    <a:lumMod val="50000"/>
                  </a:schemeClr>
                </a:solidFill>
              </a:rPr>
              <a:t>Регулярные заседания на уровне рабочих групп </a:t>
            </a:r>
            <a:r>
              <a:rPr lang="ru-RU" sz="6400" dirty="0">
                <a:solidFill>
                  <a:schemeClr val="tx2">
                    <a:lumMod val="50000"/>
                  </a:schemeClr>
                </a:solidFill>
              </a:rPr>
              <a:t>в формате видеоконференций для решения общих вопросов, связанных с проведением реформ</a:t>
            </a:r>
            <a:r>
              <a:rPr lang="en-US" sz="64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6400" dirty="0">
                <a:solidFill>
                  <a:schemeClr val="tx2">
                    <a:lumMod val="50000"/>
                  </a:schemeClr>
                </a:solidFill>
              </a:rPr>
              <a:t>Обмен информацией об общих проблемах и совместное обсуждение решений</a:t>
            </a:r>
            <a:r>
              <a:rPr lang="en-US" sz="6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457200" indent="-45720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6400" dirty="0">
                <a:solidFill>
                  <a:schemeClr val="tx2">
                    <a:lumMod val="50000"/>
                  </a:schemeClr>
                </a:solidFill>
              </a:rPr>
              <a:t>Работу координируют авторитетный </a:t>
            </a:r>
            <a:r>
              <a:rPr lang="ru-RU" sz="6400" b="1" dirty="0">
                <a:solidFill>
                  <a:schemeClr val="tx2">
                    <a:lumMod val="50000"/>
                  </a:schemeClr>
                </a:solidFill>
              </a:rPr>
              <a:t>Исполком, в который входят представители стран-участниц, и техническая ресурсная группа.</a:t>
            </a:r>
            <a:endParaRPr lang="en-US" sz="64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6400" b="1" dirty="0">
                <a:solidFill>
                  <a:schemeClr val="tx2">
                    <a:lumMod val="50000"/>
                  </a:schemeClr>
                </a:solidFill>
              </a:rPr>
              <a:t>Проведение ежегодных пленарных заседаний с участием всех членов, </a:t>
            </a:r>
            <a:r>
              <a:rPr lang="ru-RU" sz="6400" dirty="0">
                <a:solidFill>
                  <a:schemeClr val="tx2">
                    <a:lumMod val="50000"/>
                  </a:schemeClr>
                </a:solidFill>
              </a:rPr>
              <a:t>начиная с </a:t>
            </a:r>
            <a:r>
              <a:rPr lang="en-US" sz="6400" dirty="0">
                <a:solidFill>
                  <a:schemeClr val="tx2">
                    <a:lumMod val="50000"/>
                  </a:schemeClr>
                </a:solidFill>
              </a:rPr>
              <a:t>2012</a:t>
            </a:r>
            <a:r>
              <a:rPr lang="ru-RU" sz="6400" dirty="0">
                <a:solidFill>
                  <a:schemeClr val="tx2">
                    <a:lumMod val="50000"/>
                  </a:schemeClr>
                </a:solidFill>
              </a:rPr>
              <a:t> г</a:t>
            </a:r>
            <a:r>
              <a:rPr lang="en-US" sz="6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457200" indent="-45720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6400" b="1" dirty="0">
                <a:solidFill>
                  <a:schemeClr val="tx2">
                    <a:lumMod val="50000"/>
                  </a:schemeClr>
                </a:solidFill>
              </a:rPr>
              <a:t>Определение или разработка «продуктов знаний» для содействия в проведении реформ</a:t>
            </a:r>
            <a:r>
              <a:rPr lang="en-US" sz="64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914400" lvl="1" indent="-45720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6400" dirty="0">
                <a:solidFill>
                  <a:schemeClr val="tx2">
                    <a:lumMod val="50000"/>
                  </a:schemeClr>
                </a:solidFill>
              </a:rPr>
              <a:t>Выявление проблем в странах-участницах и выработка решений в рамках совместных/международных рекомендаций </a:t>
            </a:r>
            <a:r>
              <a:rPr lang="en-US" sz="64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6400" dirty="0">
                <a:solidFill>
                  <a:schemeClr val="tx2">
                    <a:lumMod val="50000"/>
                  </a:schemeClr>
                </a:solidFill>
              </a:rPr>
              <a:t>например, «Преодоление трудностей при подготовке бюджетов для граждан», участие общественности в бюджетном процессе</a:t>
            </a:r>
            <a:r>
              <a:rPr lang="en-US" sz="6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914400" lvl="1" indent="-45720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6400" dirty="0">
                <a:solidFill>
                  <a:schemeClr val="tx2">
                    <a:lumMod val="50000"/>
                  </a:schemeClr>
                </a:solidFill>
              </a:rPr>
              <a:t>Проведение сравнительного анализа для определения хода реформ и содействия обсуждению и оценке прогресса </a:t>
            </a:r>
            <a:r>
              <a:rPr lang="en-US" sz="64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6400" dirty="0">
                <a:solidFill>
                  <a:schemeClr val="tx2">
                    <a:lumMod val="50000"/>
                  </a:schemeClr>
                </a:solidFill>
              </a:rPr>
              <a:t>включая совместную работу с ОЭСР по вопросам, связанным с исследованиями по бюджетным вопросам</a:t>
            </a:r>
            <a:r>
              <a:rPr lang="en-US" sz="6400" dirty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pPr marL="914400" lvl="1" indent="-45720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6400" dirty="0">
                <a:solidFill>
                  <a:schemeClr val="tx2">
                    <a:lumMod val="50000"/>
                  </a:schemeClr>
                </a:solidFill>
              </a:rPr>
              <a:t>Переводы имеющихся государственных документов и международных рекомендаций </a:t>
            </a:r>
            <a:r>
              <a:rPr lang="en-US" sz="64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6400" dirty="0">
                <a:solidFill>
                  <a:schemeClr val="tx2">
                    <a:lumMod val="50000"/>
                  </a:schemeClr>
                </a:solidFill>
              </a:rPr>
              <a:t>законы, бюджетные документы, исследования</a:t>
            </a:r>
            <a:r>
              <a:rPr lang="en-US" sz="6400" dirty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70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1000"/>
            <a:ext cx="7696200" cy="6248400"/>
          </a:xfrm>
        </p:spPr>
        <p:txBody>
          <a:bodyPr>
            <a:normAutofit fontScale="55000" lnSpcReduction="20000"/>
          </a:bodyPr>
          <a:lstStyle/>
          <a:p>
            <a:r>
              <a:rPr lang="ru-RU" sz="4200" b="1" dirty="0">
                <a:solidFill>
                  <a:srgbClr val="0070C0"/>
                </a:solidFill>
              </a:rPr>
              <a:t>Эволюция совместного обучения за последние годы</a:t>
            </a:r>
            <a:endParaRPr lang="en-US" sz="42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От заседаний, ограниченных участием стран 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</a:rPr>
              <a:t>PEMPAL</a:t>
            </a: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до регулярного участия </a:t>
            </a:r>
            <a:r>
              <a:rPr lang="ru-RU" sz="3300" b="1" dirty="0">
                <a:solidFill>
                  <a:schemeClr val="tx2">
                    <a:lumMod val="50000"/>
                  </a:schemeClr>
                </a:solidFill>
              </a:rPr>
              <a:t>в ежегодных совещаниях руководителей бюджетных ведомств стран ЦВЮВЕ, входящих в ОЭСР</a:t>
            </a:r>
            <a:endParaRPr lang="en-US" sz="33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n-US" sz="33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От коротких обсуждений в ходе пленарных заседаний до формирования рабочих групп для обсуждения </a:t>
            </a:r>
            <a:r>
              <a:rPr lang="ru-RU" sz="3300" b="1" dirty="0">
                <a:solidFill>
                  <a:schemeClr val="tx2">
                    <a:lumMod val="50000"/>
                  </a:schemeClr>
                </a:solidFill>
              </a:rPr>
              <a:t>конкретных проблем в каждой стране </a:t>
            </a:r>
            <a:r>
              <a:rPr lang="en-US" sz="3300" b="1" dirty="0">
                <a:solidFill>
                  <a:schemeClr val="tx2">
                    <a:lumMod val="50000"/>
                  </a:schemeClr>
                </a:solidFill>
              </a:rPr>
              <a:t>PEMPAL </a:t>
            </a:r>
            <a:r>
              <a:rPr lang="ru-RU" sz="3300" b="1" dirty="0">
                <a:solidFill>
                  <a:schemeClr val="tx2">
                    <a:lumMod val="50000"/>
                  </a:schemeClr>
                </a:solidFill>
              </a:rPr>
              <a:t>с привлечением международных экспертов</a:t>
            </a:r>
            <a:endParaRPr lang="en-US" sz="33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3300" dirty="0">
                <a:solidFill>
                  <a:schemeClr val="tx1"/>
                </a:solidFill>
              </a:rPr>
              <a:t>От докладов по итогам обучающих визитов и результатов опросов, проводимых ресурсными группами, до разработки </a:t>
            </a:r>
            <a:r>
              <a:rPr lang="ru-RU" sz="3300" b="1" dirty="0">
                <a:solidFill>
                  <a:schemeClr val="tx1"/>
                </a:solidFill>
              </a:rPr>
              <a:t>специальных продуктов знаний силами самих специалистов-практиков </a:t>
            </a:r>
            <a:endParaRPr lang="en-US" sz="3300" b="1" dirty="0">
              <a:solidFill>
                <a:schemeClr val="tx1"/>
              </a:solidFill>
            </a:endParaRP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endParaRPr lang="en-US" sz="33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Один из путей для </a:t>
            </a:r>
            <a:r>
              <a:rPr lang="ru-RU" sz="3300" b="1" dirty="0">
                <a:solidFill>
                  <a:schemeClr val="tx2">
                    <a:lumMod val="50000"/>
                  </a:schemeClr>
                </a:solidFill>
              </a:rPr>
              <a:t>дальнейшей эволюции – приглашение стран </a:t>
            </a:r>
            <a:r>
              <a:rPr lang="en-US" sz="3300" b="1" dirty="0">
                <a:solidFill>
                  <a:schemeClr val="tx2">
                    <a:lumMod val="50000"/>
                  </a:schemeClr>
                </a:solidFill>
              </a:rPr>
              <a:t>PEMPAL </a:t>
            </a:r>
            <a:r>
              <a:rPr lang="ru-RU" sz="3300" b="1" dirty="0">
                <a:solidFill>
                  <a:schemeClr val="tx2">
                    <a:lumMod val="50000"/>
                  </a:schemeClr>
                </a:solidFill>
              </a:rPr>
              <a:t>к участию во внутреннем диалоге в странах</a:t>
            </a:r>
            <a:r>
              <a:rPr lang="en-US" sz="33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Московский финансовый форум 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Москва, сентябрь 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</a:rPr>
              <a:t>2018</a:t>
            </a: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 г.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Международная конференция «Открытый бюджет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государственная политика и идеология гражданского участия» 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Москва, весна 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</a:rPr>
              <a:t>2017</a:t>
            </a: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> г.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pPr lvl="2" algn="just"/>
            <a:endParaRPr lang="en-US" sz="3800" dirty="0">
              <a:solidFill>
                <a:schemeClr val="tx2">
                  <a:lumMod val="50000"/>
                </a:schemeClr>
              </a:solidFill>
            </a:endParaRPr>
          </a:p>
          <a:p>
            <a:pPr lvl="2" algn="just"/>
            <a:endParaRPr lang="en-US" sz="3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89" y="3141401"/>
            <a:ext cx="942340" cy="727597"/>
          </a:xfrm>
          <a:prstGeom prst="rect">
            <a:avLst/>
          </a:prstGeom>
        </p:spPr>
      </p:pic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1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"/>
            <a:ext cx="8001000" cy="6705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Влияние БС на проведение реформ</a:t>
            </a:r>
            <a:endParaRPr lang="en-US" sz="2800" b="1" dirty="0">
              <a:solidFill>
                <a:srgbClr val="0070C0"/>
              </a:solidFill>
            </a:endParaRPr>
          </a:p>
          <a:p>
            <a:pPr lvl="1" algn="l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028D0A0-590E-40EA-9A6B-D3D6A1D5F0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405568"/>
              </p:ext>
            </p:extLst>
          </p:nvPr>
        </p:nvGraphicFramePr>
        <p:xfrm>
          <a:off x="1600200" y="1066800"/>
          <a:ext cx="7086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4422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Рисунок 15" descr="pempal-logo-t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EE9B15-3F82-CE4F-9B2D-E6F60006C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374477"/>
            <a:ext cx="8382000" cy="46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9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"/>
            <a:ext cx="7239000" cy="65532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Спасибо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Вопросы</a:t>
            </a:r>
            <a:r>
              <a:rPr lang="en-US" b="1" dirty="0">
                <a:solidFill>
                  <a:srgbClr val="0070C0"/>
                </a:solidFill>
              </a:rPr>
              <a:t>?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Майя Гусарова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координатор Ресурсной группы БС 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mgusarova@worldbank.org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Ксения Галанцова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Секретариат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PEMPAL</a:t>
            </a:r>
          </a:p>
          <a:p>
            <a:r>
              <a:rPr lang="en-US" sz="2400" u="sng" dirty="0">
                <a:hlinkClick r:id="rId4"/>
              </a:rPr>
              <a:t>kgalantsova@worldbank.org</a:t>
            </a:r>
            <a:endParaRPr lang="en-US" sz="2400" u="sng" dirty="0"/>
          </a:p>
          <a:p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hlinkClick r:id="rId5"/>
              </a:rPr>
              <a:t>www.pempal.org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800" dirty="0"/>
          </a:p>
          <a:p>
            <a:pPr algn="l"/>
            <a:endParaRPr lang="en-ZA" sz="2800" dirty="0"/>
          </a:p>
          <a:p>
            <a:pPr algn="l"/>
            <a:endParaRPr lang="en-ZA" sz="2800" dirty="0"/>
          </a:p>
          <a:p>
            <a:pPr algn="l"/>
            <a:endParaRPr lang="en-ZA" sz="2800" dirty="0"/>
          </a:p>
          <a:p>
            <a:pPr algn="l"/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-2971800" y="2971799"/>
            <a:ext cx="6858002" cy="91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2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8600"/>
            <a:ext cx="7848600" cy="6553200"/>
          </a:xfrm>
        </p:spPr>
        <p:txBody>
          <a:bodyPr>
            <a:normAutofit/>
          </a:bodyPr>
          <a:lstStyle/>
          <a:p>
            <a:pPr algn="just"/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3600" b="1" dirty="0">
                <a:solidFill>
                  <a:srgbClr val="0070C0"/>
                </a:solidFill>
              </a:rPr>
              <a:t>Что такое </a:t>
            </a:r>
            <a:r>
              <a:rPr lang="en-US" sz="3600" b="1" dirty="0">
                <a:solidFill>
                  <a:srgbClr val="0070C0"/>
                </a:solidFill>
              </a:rPr>
              <a:t>PEMPAL?</a:t>
            </a:r>
            <a:endParaRPr lang="bs-Latn-BA" sz="3600" b="1" dirty="0">
              <a:solidFill>
                <a:srgbClr val="0070C0"/>
              </a:solidFill>
            </a:endParaRP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Международная программа взаимодействия и обучения по вопросам управления государственными расходами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Цель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PEMPAL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– продвигать и развивать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эффективное и рациональное использование государственных средств за счет применения надлежащей практики в области УГФ</a:t>
            </a:r>
            <a:endParaRPr lang="en-US" sz="2400" b="1" i="1" dirty="0">
              <a:solidFill>
                <a:srgbClr val="C00000"/>
              </a:solidFill>
            </a:endParaRP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путем поддержки платформы для взаимного обучения и обмена знаниями между практиками, объединенными в три Практикующих сообщества: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бюджетное, казначейское и сообщество внутреннего аудита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800" dirty="0"/>
          </a:p>
          <a:p>
            <a:pPr algn="l"/>
            <a:endParaRPr lang="en-ZA" sz="2800" dirty="0"/>
          </a:p>
          <a:p>
            <a:pPr algn="l"/>
            <a:endParaRPr lang="en-ZA" sz="2800" dirty="0"/>
          </a:p>
          <a:p>
            <a:pPr algn="l"/>
            <a:endParaRPr lang="en-ZA" sz="2800" dirty="0"/>
          </a:p>
          <a:p>
            <a:pPr algn="l"/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71800" y="2971799"/>
            <a:ext cx="6858002" cy="91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2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"/>
            <a:ext cx="7620000" cy="65532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Какие цели мы хотим достигнуть</a:t>
            </a:r>
            <a:r>
              <a:rPr lang="en-US" sz="2800" b="1" dirty="0">
                <a:solidFill>
                  <a:srgbClr val="0070C0"/>
                </a:solidFill>
              </a:rPr>
              <a:t>?</a:t>
            </a:r>
          </a:p>
          <a:p>
            <a:pPr algn="l"/>
            <a:endParaRPr lang="en-US" sz="19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Стратегия </a:t>
            </a:r>
            <a:r>
              <a:rPr lang="en-US" sz="2000" b="1" dirty="0">
                <a:solidFill>
                  <a:schemeClr val="tx1"/>
                </a:solidFill>
              </a:rPr>
              <a:t>PEMPAL </a:t>
            </a:r>
            <a:r>
              <a:rPr lang="ru-RU" sz="2000" b="1" dirty="0">
                <a:solidFill>
                  <a:schemeClr val="tx1"/>
                </a:solidFill>
              </a:rPr>
              <a:t>на </a:t>
            </a:r>
            <a:r>
              <a:rPr lang="en-US" sz="2000" b="1" dirty="0">
                <a:solidFill>
                  <a:schemeClr val="tx1"/>
                </a:solidFill>
              </a:rPr>
              <a:t>2017-2022 </a:t>
            </a:r>
            <a:r>
              <a:rPr lang="ru-RU" sz="2000" b="1" dirty="0">
                <a:solidFill>
                  <a:schemeClr val="tx1"/>
                </a:solidFill>
              </a:rPr>
              <a:t>гг.</a:t>
            </a:r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  <a:p>
            <a:pPr algn="l"/>
            <a:r>
              <a:rPr lang="ru-RU" sz="1600" b="1" dirty="0">
                <a:solidFill>
                  <a:schemeClr val="tx1"/>
                </a:solidFill>
              </a:rPr>
              <a:t>КОНЕЧНЫЙ РЕЗУЛЬТАТ </a:t>
            </a:r>
            <a:r>
              <a:rPr lang="ru-RU" sz="1600" i="1" dirty="0">
                <a:solidFill>
                  <a:schemeClr val="tx1"/>
                </a:solidFill>
              </a:rPr>
              <a:t>-  наличие эффективно функционирующей профессиональной платформы взаимного обучения, на базе которой осуществляется сетевое взаимодействие между специалистами-практиками в области государственных финансов в целях повышения их способностей и обеспечения возможностей для создания знаний, обмена ими и проведения сравнительного анализа</a:t>
            </a:r>
            <a:r>
              <a:rPr lang="en-US" sz="1600" i="1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ZA" sz="1700" dirty="0"/>
          </a:p>
          <a:p>
            <a:pPr algn="l"/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71800" y="2971799"/>
            <a:ext cx="6858002" cy="91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55F05C8-F812-47C4-8E8F-04F6D77670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873900"/>
              </p:ext>
            </p:extLst>
          </p:nvPr>
        </p:nvGraphicFramePr>
        <p:xfrm>
          <a:off x="1828800" y="3006004"/>
          <a:ext cx="6705600" cy="3505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560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229600" cy="1447800"/>
          </a:xfrm>
        </p:spPr>
        <p:txBody>
          <a:bodyPr>
            <a:normAutofit/>
          </a:bodyPr>
          <a:lstStyle/>
          <a:p>
            <a:pPr algn="l"/>
            <a:endParaRPr lang="en-US" sz="2800" dirty="0"/>
          </a:p>
          <a:p>
            <a:pPr algn="l"/>
            <a:endParaRPr lang="en-ZA" sz="2800" dirty="0"/>
          </a:p>
          <a:p>
            <a:pPr algn="l"/>
            <a:endParaRPr lang="en-ZA" sz="2800" dirty="0"/>
          </a:p>
          <a:p>
            <a:pPr algn="l"/>
            <a:endParaRPr lang="en-ZA" sz="2800" dirty="0"/>
          </a:p>
          <a:p>
            <a:pPr algn="l"/>
            <a:endParaRPr lang="en-US" sz="28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95400" y="1983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070C0"/>
                </a:solidFill>
              </a:rPr>
              <a:t>КТО УЧАСТВУЕТ В </a:t>
            </a:r>
            <a:r>
              <a:rPr lang="en-US" sz="2800" b="1" dirty="0">
                <a:solidFill>
                  <a:srgbClr val="0070C0"/>
                </a:solidFill>
              </a:rPr>
              <a:t>PEMPAL?</a:t>
            </a:r>
            <a:endParaRPr lang="en-US" sz="2400" b="1" dirty="0">
              <a:solidFill>
                <a:srgbClr val="0070C0"/>
              </a:solidFill>
            </a:endParaRPr>
          </a:p>
          <a:p>
            <a:pPr algn="l"/>
            <a:endParaRPr lang="en-US" sz="2800" dirty="0"/>
          </a:p>
          <a:p>
            <a:pPr algn="l"/>
            <a:endParaRPr lang="en-ZA" sz="2800" dirty="0"/>
          </a:p>
          <a:p>
            <a:pPr algn="l"/>
            <a:endParaRPr lang="en-ZA" sz="2800" dirty="0"/>
          </a:p>
          <a:p>
            <a:pPr algn="l"/>
            <a:endParaRPr lang="en-ZA" sz="2800" dirty="0"/>
          </a:p>
          <a:p>
            <a:pPr algn="l"/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 descr="C:\Users\tamarams\Downloads\Plenary_meeting\DSC_80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8400" y="884147"/>
            <a:ext cx="5029200" cy="4773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67613" y="2971800"/>
            <a:ext cx="685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5638618"/>
            <a:ext cx="6780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Целевая аудитория специалистов-практиков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управляющие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среднего звена и технические специалисты из министерств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финансов/казначейств и центральных координирующих ведомств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региона Европы и Центральной Азии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8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850" y="152400"/>
            <a:ext cx="8362950" cy="6569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70C0"/>
                </a:solidFill>
                <a:cs typeface="Aharoni" pitchFamily="2" charset="-79"/>
              </a:rPr>
              <a:t>Тенденции развития </a:t>
            </a:r>
            <a:r>
              <a:rPr lang="en-US" sz="3000" b="1" dirty="0">
                <a:solidFill>
                  <a:srgbClr val="0070C0"/>
                </a:solidFill>
                <a:cs typeface="Aharoni" pitchFamily="2" charset="-79"/>
              </a:rPr>
              <a:t>PEMPAL</a:t>
            </a:r>
          </a:p>
          <a:p>
            <a:pPr marL="0" indent="0">
              <a:buNone/>
            </a:pPr>
            <a:r>
              <a:rPr lang="en-US" sz="1600" dirty="0">
                <a:cs typeface="Aharoni" pitchFamily="2" charset="-79"/>
              </a:rPr>
              <a:t>2006-2011	</a:t>
            </a:r>
            <a:r>
              <a:rPr lang="ru-RU" sz="1600" dirty="0">
                <a:cs typeface="Aharoni" pitchFamily="2" charset="-79"/>
              </a:rPr>
              <a:t>	Создание ПС, их деятельность в основном заключается в проведении 		мероприятий, при этом членство носит непостоянный характер, а 		стратегия отсутствует</a:t>
            </a:r>
            <a:endParaRPr lang="en-US" sz="1600" dirty="0">
              <a:cs typeface="Aharoni" pitchFamily="2" charset="-79"/>
            </a:endParaRPr>
          </a:p>
          <a:p>
            <a:pPr marL="0" indent="0">
              <a:buNone/>
            </a:pPr>
            <a:r>
              <a:rPr lang="en-US" sz="1600" dirty="0">
                <a:cs typeface="Aharoni" pitchFamily="2" charset="-79"/>
              </a:rPr>
              <a:t>2011-2012	</a:t>
            </a:r>
            <a:r>
              <a:rPr lang="ru-RU" sz="1600" dirty="0">
                <a:cs typeface="Aharoni" pitchFamily="2" charset="-79"/>
              </a:rPr>
              <a:t>	Разработка Стратегии </a:t>
            </a:r>
            <a:r>
              <a:rPr lang="en-US" sz="1600" dirty="0">
                <a:cs typeface="Aharoni" pitchFamily="2" charset="-79"/>
              </a:rPr>
              <a:t>PEMPAL </a:t>
            </a:r>
            <a:r>
              <a:rPr lang="ru-RU" sz="1600" dirty="0">
                <a:cs typeface="Aharoni" pitchFamily="2" charset="-79"/>
              </a:rPr>
              <a:t>на </a:t>
            </a:r>
            <a:r>
              <a:rPr lang="en-US" sz="1600" dirty="0">
                <a:cs typeface="Aharoni" pitchFamily="2" charset="-79"/>
              </a:rPr>
              <a:t>2012-2017</a:t>
            </a:r>
            <a:r>
              <a:rPr lang="ru-RU" sz="1600" dirty="0">
                <a:cs typeface="Aharoni" pitchFamily="2" charset="-79"/>
              </a:rPr>
              <a:t> гг.</a:t>
            </a:r>
            <a:endParaRPr lang="en-US" sz="1600" dirty="0">
              <a:cs typeface="Aharoni" pitchFamily="2" charset="-79"/>
            </a:endParaRPr>
          </a:p>
          <a:p>
            <a:pPr marL="0" indent="0">
              <a:buNone/>
            </a:pPr>
            <a:r>
              <a:rPr lang="en-US" sz="1600" dirty="0">
                <a:cs typeface="Aharoni" pitchFamily="2" charset="-79"/>
              </a:rPr>
              <a:t>2012-2017	</a:t>
            </a:r>
            <a:r>
              <a:rPr lang="ru-RU" sz="1600" dirty="0">
                <a:cs typeface="Aharoni" pitchFamily="2" charset="-79"/>
              </a:rPr>
              <a:t>	Деятельность ПС строится на основе Стратегии </a:t>
            </a:r>
            <a:r>
              <a:rPr lang="en-US" sz="1600" dirty="0">
                <a:cs typeface="Aharoni" pitchFamily="2" charset="-79"/>
              </a:rPr>
              <a:t>PEMPAL </a:t>
            </a:r>
            <a:r>
              <a:rPr lang="ru-RU" sz="1600" dirty="0">
                <a:cs typeface="Aharoni" pitchFamily="2" charset="-79"/>
              </a:rPr>
              <a:t>на </a:t>
            </a:r>
            <a:r>
              <a:rPr lang="en-US" sz="1600" dirty="0">
                <a:cs typeface="Aharoni" pitchFamily="2" charset="-79"/>
              </a:rPr>
              <a:t>2012-2017</a:t>
            </a:r>
            <a:r>
              <a:rPr lang="ru-RU" sz="1600" dirty="0">
                <a:cs typeface="Aharoni" pitchFamily="2" charset="-79"/>
              </a:rPr>
              <a:t> г.</a:t>
            </a:r>
            <a:endParaRPr lang="en-US" sz="1600" dirty="0">
              <a:cs typeface="Aharoni" pitchFamily="2" charset="-79"/>
            </a:endParaRPr>
          </a:p>
          <a:p>
            <a:pPr marL="0" indent="0">
              <a:buNone/>
            </a:pPr>
            <a:r>
              <a:rPr lang="en-US" sz="1600" dirty="0">
                <a:cs typeface="Aharoni" pitchFamily="2" charset="-79"/>
              </a:rPr>
              <a:t>2017-2022</a:t>
            </a:r>
            <a:r>
              <a:rPr lang="en-US" sz="1600" b="1" dirty="0">
                <a:cs typeface="Aharoni" pitchFamily="2" charset="-79"/>
              </a:rPr>
              <a:t>	</a:t>
            </a:r>
            <a:r>
              <a:rPr lang="ru-RU" sz="1600" dirty="0">
                <a:cs typeface="Aharoni" pitchFamily="2" charset="-79"/>
              </a:rPr>
              <a:t> 	Деятельность ПС строится на основе Стратегии </a:t>
            </a:r>
            <a:r>
              <a:rPr lang="en-US" sz="1600" dirty="0">
                <a:cs typeface="Aharoni" pitchFamily="2" charset="-79"/>
              </a:rPr>
              <a:t>PEMPAL </a:t>
            </a:r>
            <a:r>
              <a:rPr lang="ru-RU" sz="1600" dirty="0">
                <a:cs typeface="Aharoni" pitchFamily="2" charset="-79"/>
              </a:rPr>
              <a:t>на  </a:t>
            </a:r>
            <a:r>
              <a:rPr lang="en-US" sz="1600" dirty="0">
                <a:cs typeface="Aharoni" pitchFamily="2" charset="-79"/>
              </a:rPr>
              <a:t>2017-2022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5679985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Прим.</a:t>
            </a:r>
            <a:r>
              <a:rPr lang="en-US" sz="1000" dirty="0"/>
              <a:t>: </a:t>
            </a:r>
            <a:r>
              <a:rPr lang="ru-RU" sz="1000" dirty="0"/>
              <a:t>большое количество участников в </a:t>
            </a:r>
            <a:r>
              <a:rPr lang="en-US" sz="1000" dirty="0"/>
              <a:t>2014 </a:t>
            </a:r>
            <a:r>
              <a:rPr lang="ru-RU" sz="1000" dirty="0"/>
              <a:t>г. связано с проведением крупного совещания, в котором приняли участие все три ПС</a:t>
            </a:r>
            <a:r>
              <a:rPr lang="en-US" sz="1000" dirty="0"/>
              <a:t>. PEMPAL </a:t>
            </a:r>
            <a:r>
              <a:rPr lang="ru-RU" sz="1000" dirty="0"/>
              <a:t>проводит такие заседания лишь периодически</a:t>
            </a:r>
            <a:r>
              <a:rPr lang="en-US" sz="1000" dirty="0"/>
              <a:t>.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896585"/>
              </p:ext>
            </p:extLst>
          </p:nvPr>
        </p:nvGraphicFramePr>
        <p:xfrm>
          <a:off x="5141576" y="2971800"/>
          <a:ext cx="3429000" cy="2708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018D8C3-5A0C-405C-997B-B8C523007B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201374"/>
              </p:ext>
            </p:extLst>
          </p:nvPr>
        </p:nvGraphicFramePr>
        <p:xfrm>
          <a:off x="1052157" y="2971800"/>
          <a:ext cx="359219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6685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71800" y="2971799"/>
            <a:ext cx="6858002" cy="91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9B711FD9-DEF8-4417-9784-4320B275FB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00200" y="290512"/>
            <a:ext cx="6497650" cy="6248400"/>
            <a:chOff x="1043" y="183"/>
            <a:chExt cx="4093" cy="3936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F4D5A2EC-36C4-49FE-B9D1-31D12180435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56" y="183"/>
              <a:ext cx="4080" cy="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2CCC43-0443-4B1F-8F8C-BEAED9256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" y="183"/>
              <a:ext cx="30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ИНСТИТУЦИОНАЛЬНАЯ СТРУКТУРА </a:t>
              </a: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PEMPAL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2F6463-A5F1-4D41-9655-16786EE0C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8" y="183"/>
              <a:ext cx="1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63F1D4-ACAE-4F1B-937E-318202B44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" y="478"/>
              <a:ext cx="106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75515A-B161-4DBE-B21D-094A6C9A3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" y="719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6F4BCF-98B8-4D82-B88D-6BCAE81C8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" y="892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DE37A8-1DA8-452A-93DC-5866745DC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" y="1065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DB0DD5-3EC9-4EBB-ABB8-9D14C47EA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2878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7896FC-3AA1-4677-8D93-2CE908FE2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2948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EF40F3-18F7-4EC0-AE61-24794C9D8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3041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6666CC8-CB71-498A-9272-9B7538F85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" y="3214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5DD4FC1-1AB9-4B1E-9A04-5DE710B81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1349"/>
              <a:ext cx="775" cy="1078"/>
            </a:xfrm>
            <a:custGeom>
              <a:avLst/>
              <a:gdLst>
                <a:gd name="T0" fmla="*/ 0 w 7056"/>
                <a:gd name="T1" fmla="*/ 0 h 10584"/>
                <a:gd name="T2" fmla="*/ 7056 w 7056"/>
                <a:gd name="T3" fmla="*/ 7056 h 10584"/>
                <a:gd name="T4" fmla="*/ 6111 w 7056"/>
                <a:gd name="T5" fmla="*/ 10584 h 10584"/>
                <a:gd name="T6" fmla="*/ 0 w 7056"/>
                <a:gd name="T7" fmla="*/ 7056 h 10584"/>
                <a:gd name="T8" fmla="*/ 0 w 7056"/>
                <a:gd name="T9" fmla="*/ 0 h 1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6" h="10584">
                  <a:moveTo>
                    <a:pt x="0" y="0"/>
                  </a:moveTo>
                  <a:cubicBezTo>
                    <a:pt x="3897" y="0"/>
                    <a:pt x="7056" y="3159"/>
                    <a:pt x="7056" y="7056"/>
                  </a:cubicBezTo>
                  <a:cubicBezTo>
                    <a:pt x="7056" y="8294"/>
                    <a:pt x="6730" y="9511"/>
                    <a:pt x="6111" y="10584"/>
                  </a:cubicBezTo>
                  <a:lnTo>
                    <a:pt x="0" y="7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BF1973D-4BC9-4B01-AE09-694D60E0D7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2" y="1342"/>
              <a:ext cx="790" cy="1092"/>
            </a:xfrm>
            <a:custGeom>
              <a:avLst/>
              <a:gdLst>
                <a:gd name="T0" fmla="*/ 20 w 7189"/>
                <a:gd name="T1" fmla="*/ 20 h 10720"/>
                <a:gd name="T2" fmla="*/ 431 w 7189"/>
                <a:gd name="T3" fmla="*/ 10 h 10720"/>
                <a:gd name="T4" fmla="*/ 1150 w 7189"/>
                <a:gd name="T5" fmla="*/ 82 h 10720"/>
                <a:gd name="T6" fmla="*/ 1845 w 7189"/>
                <a:gd name="T7" fmla="*/ 225 h 10720"/>
                <a:gd name="T8" fmla="*/ 2514 w 7189"/>
                <a:gd name="T9" fmla="*/ 432 h 10720"/>
                <a:gd name="T10" fmla="*/ 3153 w 7189"/>
                <a:gd name="T11" fmla="*/ 703 h 10720"/>
                <a:gd name="T12" fmla="*/ 3759 w 7189"/>
                <a:gd name="T13" fmla="*/ 1031 h 10720"/>
                <a:gd name="T14" fmla="*/ 4327 w 7189"/>
                <a:gd name="T15" fmla="*/ 1415 h 10720"/>
                <a:gd name="T16" fmla="*/ 4854 w 7189"/>
                <a:gd name="T17" fmla="*/ 1850 h 10720"/>
                <a:gd name="T18" fmla="*/ 5338 w 7189"/>
                <a:gd name="T19" fmla="*/ 2333 h 10720"/>
                <a:gd name="T20" fmla="*/ 5773 w 7189"/>
                <a:gd name="T21" fmla="*/ 2860 h 10720"/>
                <a:gd name="T22" fmla="*/ 6157 w 7189"/>
                <a:gd name="T23" fmla="*/ 3429 h 10720"/>
                <a:gd name="T24" fmla="*/ 6486 w 7189"/>
                <a:gd name="T25" fmla="*/ 4034 h 10720"/>
                <a:gd name="T26" fmla="*/ 6756 w 7189"/>
                <a:gd name="T27" fmla="*/ 4673 h 10720"/>
                <a:gd name="T28" fmla="*/ 6965 w 7189"/>
                <a:gd name="T29" fmla="*/ 5341 h 10720"/>
                <a:gd name="T30" fmla="*/ 7106 w 7189"/>
                <a:gd name="T31" fmla="*/ 6037 h 10720"/>
                <a:gd name="T32" fmla="*/ 7180 w 7189"/>
                <a:gd name="T33" fmla="*/ 6755 h 10720"/>
                <a:gd name="T34" fmla="*/ 7185 w 7189"/>
                <a:gd name="T35" fmla="*/ 7357 h 10720"/>
                <a:gd name="T36" fmla="*/ 7155 w 7189"/>
                <a:gd name="T37" fmla="*/ 7822 h 10720"/>
                <a:gd name="T38" fmla="*/ 7093 w 7189"/>
                <a:gd name="T39" fmla="*/ 8284 h 10720"/>
                <a:gd name="T40" fmla="*/ 7004 w 7189"/>
                <a:gd name="T41" fmla="*/ 8740 h 10720"/>
                <a:gd name="T42" fmla="*/ 6882 w 7189"/>
                <a:gd name="T43" fmla="*/ 9189 h 10720"/>
                <a:gd name="T44" fmla="*/ 6733 w 7189"/>
                <a:gd name="T45" fmla="*/ 9630 h 10720"/>
                <a:gd name="T46" fmla="*/ 6556 w 7189"/>
                <a:gd name="T47" fmla="*/ 10060 h 10720"/>
                <a:gd name="T48" fmla="*/ 6350 w 7189"/>
                <a:gd name="T49" fmla="*/ 10479 h 10720"/>
                <a:gd name="T50" fmla="*/ 6195 w 7189"/>
                <a:gd name="T51" fmla="*/ 10716 h 10720"/>
                <a:gd name="T52" fmla="*/ 33 w 7189"/>
                <a:gd name="T53" fmla="*/ 7181 h 10720"/>
                <a:gd name="T54" fmla="*/ 0 w 7189"/>
                <a:gd name="T55" fmla="*/ 67 h 10720"/>
                <a:gd name="T56" fmla="*/ 100 w 7189"/>
                <a:gd name="T57" fmla="*/ 7066 h 10720"/>
                <a:gd name="T58" fmla="*/ 6119 w 7189"/>
                <a:gd name="T59" fmla="*/ 10619 h 10720"/>
                <a:gd name="T60" fmla="*/ 6335 w 7189"/>
                <a:gd name="T61" fmla="*/ 10214 h 10720"/>
                <a:gd name="T62" fmla="*/ 6524 w 7189"/>
                <a:gd name="T63" fmla="*/ 9797 h 10720"/>
                <a:gd name="T64" fmla="*/ 6685 w 7189"/>
                <a:gd name="T65" fmla="*/ 9370 h 10720"/>
                <a:gd name="T66" fmla="*/ 6818 w 7189"/>
                <a:gd name="T67" fmla="*/ 8933 h 10720"/>
                <a:gd name="T68" fmla="*/ 6921 w 7189"/>
                <a:gd name="T69" fmla="*/ 8489 h 10720"/>
                <a:gd name="T70" fmla="*/ 6995 w 7189"/>
                <a:gd name="T71" fmla="*/ 8039 h 10720"/>
                <a:gd name="T72" fmla="*/ 7041 w 7189"/>
                <a:gd name="T73" fmla="*/ 7583 h 10720"/>
                <a:gd name="T74" fmla="*/ 7056 w 7189"/>
                <a:gd name="T75" fmla="*/ 7125 h 10720"/>
                <a:gd name="T76" fmla="*/ 7019 w 7189"/>
                <a:gd name="T77" fmla="*/ 6410 h 10720"/>
                <a:gd name="T78" fmla="*/ 6913 w 7189"/>
                <a:gd name="T79" fmla="*/ 5716 h 10720"/>
                <a:gd name="T80" fmla="*/ 6742 w 7189"/>
                <a:gd name="T81" fmla="*/ 5047 h 10720"/>
                <a:gd name="T82" fmla="*/ 6507 w 7189"/>
                <a:gd name="T83" fmla="*/ 4404 h 10720"/>
                <a:gd name="T84" fmla="*/ 6213 w 7189"/>
                <a:gd name="T85" fmla="*/ 3794 h 10720"/>
                <a:gd name="T86" fmla="*/ 5863 w 7189"/>
                <a:gd name="T87" fmla="*/ 3217 h 10720"/>
                <a:gd name="T88" fmla="*/ 5461 w 7189"/>
                <a:gd name="T89" fmla="*/ 2679 h 10720"/>
                <a:gd name="T90" fmla="*/ 5009 w 7189"/>
                <a:gd name="T91" fmla="*/ 2183 h 10720"/>
                <a:gd name="T92" fmla="*/ 4513 w 7189"/>
                <a:gd name="T93" fmla="*/ 1731 h 10720"/>
                <a:gd name="T94" fmla="*/ 3975 w 7189"/>
                <a:gd name="T95" fmla="*/ 1329 h 10720"/>
                <a:gd name="T96" fmla="*/ 3399 w 7189"/>
                <a:gd name="T97" fmla="*/ 979 h 10720"/>
                <a:gd name="T98" fmla="*/ 2789 w 7189"/>
                <a:gd name="T99" fmla="*/ 684 h 10720"/>
                <a:gd name="T100" fmla="*/ 2146 w 7189"/>
                <a:gd name="T101" fmla="*/ 449 h 10720"/>
                <a:gd name="T102" fmla="*/ 1477 w 7189"/>
                <a:gd name="T103" fmla="*/ 276 h 10720"/>
                <a:gd name="T104" fmla="*/ 782 w 7189"/>
                <a:gd name="T105" fmla="*/ 170 h 10720"/>
                <a:gd name="T106" fmla="*/ 65 w 7189"/>
                <a:gd name="T107" fmla="*/ 134 h 10720"/>
                <a:gd name="T108" fmla="*/ 133 w 7189"/>
                <a:gd name="T109" fmla="*/ 7123 h 10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89" h="10720">
                  <a:moveTo>
                    <a:pt x="0" y="67"/>
                  </a:moveTo>
                  <a:cubicBezTo>
                    <a:pt x="0" y="49"/>
                    <a:pt x="7" y="32"/>
                    <a:pt x="20" y="20"/>
                  </a:cubicBezTo>
                  <a:cubicBezTo>
                    <a:pt x="33" y="7"/>
                    <a:pt x="50" y="0"/>
                    <a:pt x="68" y="1"/>
                  </a:cubicBezTo>
                  <a:lnTo>
                    <a:pt x="431" y="10"/>
                  </a:lnTo>
                  <a:lnTo>
                    <a:pt x="792" y="37"/>
                  </a:lnTo>
                  <a:lnTo>
                    <a:pt x="1150" y="82"/>
                  </a:lnTo>
                  <a:lnTo>
                    <a:pt x="1500" y="145"/>
                  </a:lnTo>
                  <a:lnTo>
                    <a:pt x="1845" y="225"/>
                  </a:lnTo>
                  <a:lnTo>
                    <a:pt x="2183" y="320"/>
                  </a:lnTo>
                  <a:lnTo>
                    <a:pt x="2514" y="432"/>
                  </a:lnTo>
                  <a:lnTo>
                    <a:pt x="2838" y="559"/>
                  </a:lnTo>
                  <a:lnTo>
                    <a:pt x="3153" y="703"/>
                  </a:lnTo>
                  <a:lnTo>
                    <a:pt x="3460" y="860"/>
                  </a:lnTo>
                  <a:lnTo>
                    <a:pt x="3759" y="1031"/>
                  </a:lnTo>
                  <a:lnTo>
                    <a:pt x="4048" y="1216"/>
                  </a:lnTo>
                  <a:lnTo>
                    <a:pt x="4327" y="1415"/>
                  </a:lnTo>
                  <a:lnTo>
                    <a:pt x="4596" y="1626"/>
                  </a:lnTo>
                  <a:lnTo>
                    <a:pt x="4854" y="1850"/>
                  </a:lnTo>
                  <a:lnTo>
                    <a:pt x="5102" y="2086"/>
                  </a:lnTo>
                  <a:lnTo>
                    <a:pt x="5338" y="2333"/>
                  </a:lnTo>
                  <a:lnTo>
                    <a:pt x="5562" y="2592"/>
                  </a:lnTo>
                  <a:lnTo>
                    <a:pt x="5773" y="2860"/>
                  </a:lnTo>
                  <a:lnTo>
                    <a:pt x="5972" y="3140"/>
                  </a:lnTo>
                  <a:lnTo>
                    <a:pt x="6157" y="3429"/>
                  </a:lnTo>
                  <a:lnTo>
                    <a:pt x="6328" y="3727"/>
                  </a:lnTo>
                  <a:lnTo>
                    <a:pt x="6486" y="4034"/>
                  </a:lnTo>
                  <a:lnTo>
                    <a:pt x="6628" y="4349"/>
                  </a:lnTo>
                  <a:lnTo>
                    <a:pt x="6756" y="4673"/>
                  </a:lnTo>
                  <a:lnTo>
                    <a:pt x="6869" y="5004"/>
                  </a:lnTo>
                  <a:lnTo>
                    <a:pt x="6965" y="5341"/>
                  </a:lnTo>
                  <a:lnTo>
                    <a:pt x="7043" y="5687"/>
                  </a:lnTo>
                  <a:lnTo>
                    <a:pt x="7106" y="6037"/>
                  </a:lnTo>
                  <a:lnTo>
                    <a:pt x="7152" y="6393"/>
                  </a:lnTo>
                  <a:lnTo>
                    <a:pt x="7180" y="6755"/>
                  </a:lnTo>
                  <a:lnTo>
                    <a:pt x="7189" y="7122"/>
                  </a:lnTo>
                  <a:lnTo>
                    <a:pt x="7185" y="7357"/>
                  </a:lnTo>
                  <a:lnTo>
                    <a:pt x="7174" y="7590"/>
                  </a:lnTo>
                  <a:lnTo>
                    <a:pt x="7155" y="7822"/>
                  </a:lnTo>
                  <a:lnTo>
                    <a:pt x="7128" y="8054"/>
                  </a:lnTo>
                  <a:lnTo>
                    <a:pt x="7093" y="8284"/>
                  </a:lnTo>
                  <a:lnTo>
                    <a:pt x="7052" y="8512"/>
                  </a:lnTo>
                  <a:lnTo>
                    <a:pt x="7004" y="8740"/>
                  </a:lnTo>
                  <a:lnTo>
                    <a:pt x="6947" y="8966"/>
                  </a:lnTo>
                  <a:lnTo>
                    <a:pt x="6882" y="9189"/>
                  </a:lnTo>
                  <a:lnTo>
                    <a:pt x="6812" y="9411"/>
                  </a:lnTo>
                  <a:lnTo>
                    <a:pt x="6733" y="9630"/>
                  </a:lnTo>
                  <a:lnTo>
                    <a:pt x="6649" y="9846"/>
                  </a:lnTo>
                  <a:lnTo>
                    <a:pt x="6556" y="10060"/>
                  </a:lnTo>
                  <a:lnTo>
                    <a:pt x="6456" y="10271"/>
                  </a:lnTo>
                  <a:lnTo>
                    <a:pt x="6350" y="10479"/>
                  </a:lnTo>
                  <a:lnTo>
                    <a:pt x="6236" y="10684"/>
                  </a:lnTo>
                  <a:cubicBezTo>
                    <a:pt x="6227" y="10699"/>
                    <a:pt x="6212" y="10711"/>
                    <a:pt x="6195" y="10716"/>
                  </a:cubicBezTo>
                  <a:cubicBezTo>
                    <a:pt x="6178" y="10720"/>
                    <a:pt x="6160" y="10718"/>
                    <a:pt x="6144" y="10709"/>
                  </a:cubicBezTo>
                  <a:lnTo>
                    <a:pt x="33" y="7181"/>
                  </a:lnTo>
                  <a:cubicBezTo>
                    <a:pt x="13" y="7169"/>
                    <a:pt x="0" y="7147"/>
                    <a:pt x="0" y="7123"/>
                  </a:cubicBezTo>
                  <a:lnTo>
                    <a:pt x="0" y="67"/>
                  </a:lnTo>
                  <a:close/>
                  <a:moveTo>
                    <a:pt x="133" y="7123"/>
                  </a:moveTo>
                  <a:lnTo>
                    <a:pt x="100" y="7066"/>
                  </a:lnTo>
                  <a:lnTo>
                    <a:pt x="6211" y="10594"/>
                  </a:lnTo>
                  <a:lnTo>
                    <a:pt x="6119" y="10619"/>
                  </a:lnTo>
                  <a:lnTo>
                    <a:pt x="6231" y="10418"/>
                  </a:lnTo>
                  <a:lnTo>
                    <a:pt x="6335" y="10214"/>
                  </a:lnTo>
                  <a:lnTo>
                    <a:pt x="6433" y="10007"/>
                  </a:lnTo>
                  <a:lnTo>
                    <a:pt x="6524" y="9797"/>
                  </a:lnTo>
                  <a:lnTo>
                    <a:pt x="6608" y="9585"/>
                  </a:lnTo>
                  <a:lnTo>
                    <a:pt x="6685" y="9370"/>
                  </a:lnTo>
                  <a:lnTo>
                    <a:pt x="6754" y="9152"/>
                  </a:lnTo>
                  <a:lnTo>
                    <a:pt x="6818" y="8933"/>
                  </a:lnTo>
                  <a:lnTo>
                    <a:pt x="6873" y="8713"/>
                  </a:lnTo>
                  <a:lnTo>
                    <a:pt x="6921" y="8489"/>
                  </a:lnTo>
                  <a:lnTo>
                    <a:pt x="6962" y="8265"/>
                  </a:lnTo>
                  <a:lnTo>
                    <a:pt x="6995" y="8039"/>
                  </a:lnTo>
                  <a:lnTo>
                    <a:pt x="7022" y="7811"/>
                  </a:lnTo>
                  <a:lnTo>
                    <a:pt x="7041" y="7583"/>
                  </a:lnTo>
                  <a:lnTo>
                    <a:pt x="7052" y="7354"/>
                  </a:lnTo>
                  <a:lnTo>
                    <a:pt x="7056" y="7125"/>
                  </a:lnTo>
                  <a:lnTo>
                    <a:pt x="7047" y="6766"/>
                  </a:lnTo>
                  <a:lnTo>
                    <a:pt x="7019" y="6410"/>
                  </a:lnTo>
                  <a:lnTo>
                    <a:pt x="6975" y="6060"/>
                  </a:lnTo>
                  <a:lnTo>
                    <a:pt x="6913" y="5716"/>
                  </a:lnTo>
                  <a:lnTo>
                    <a:pt x="6836" y="5378"/>
                  </a:lnTo>
                  <a:lnTo>
                    <a:pt x="6742" y="5047"/>
                  </a:lnTo>
                  <a:lnTo>
                    <a:pt x="6632" y="4722"/>
                  </a:lnTo>
                  <a:lnTo>
                    <a:pt x="6507" y="4404"/>
                  </a:lnTo>
                  <a:lnTo>
                    <a:pt x="6367" y="4095"/>
                  </a:lnTo>
                  <a:lnTo>
                    <a:pt x="6213" y="3794"/>
                  </a:lnTo>
                  <a:lnTo>
                    <a:pt x="6044" y="3500"/>
                  </a:lnTo>
                  <a:lnTo>
                    <a:pt x="5863" y="3217"/>
                  </a:lnTo>
                  <a:lnTo>
                    <a:pt x="5668" y="2943"/>
                  </a:lnTo>
                  <a:lnTo>
                    <a:pt x="5461" y="2679"/>
                  </a:lnTo>
                  <a:lnTo>
                    <a:pt x="5241" y="2426"/>
                  </a:lnTo>
                  <a:lnTo>
                    <a:pt x="5009" y="2183"/>
                  </a:lnTo>
                  <a:lnTo>
                    <a:pt x="4767" y="1951"/>
                  </a:lnTo>
                  <a:lnTo>
                    <a:pt x="4513" y="1731"/>
                  </a:lnTo>
                  <a:lnTo>
                    <a:pt x="4250" y="1524"/>
                  </a:lnTo>
                  <a:lnTo>
                    <a:pt x="3975" y="1329"/>
                  </a:lnTo>
                  <a:lnTo>
                    <a:pt x="3692" y="1146"/>
                  </a:lnTo>
                  <a:lnTo>
                    <a:pt x="3399" y="979"/>
                  </a:lnTo>
                  <a:lnTo>
                    <a:pt x="3098" y="824"/>
                  </a:lnTo>
                  <a:lnTo>
                    <a:pt x="2789" y="684"/>
                  </a:lnTo>
                  <a:lnTo>
                    <a:pt x="2471" y="559"/>
                  </a:lnTo>
                  <a:lnTo>
                    <a:pt x="2146" y="449"/>
                  </a:lnTo>
                  <a:lnTo>
                    <a:pt x="1814" y="354"/>
                  </a:lnTo>
                  <a:lnTo>
                    <a:pt x="1477" y="276"/>
                  </a:lnTo>
                  <a:lnTo>
                    <a:pt x="1133" y="215"/>
                  </a:lnTo>
                  <a:lnTo>
                    <a:pt x="782" y="170"/>
                  </a:lnTo>
                  <a:lnTo>
                    <a:pt x="428" y="143"/>
                  </a:lnTo>
                  <a:lnTo>
                    <a:pt x="65" y="134"/>
                  </a:lnTo>
                  <a:lnTo>
                    <a:pt x="133" y="67"/>
                  </a:lnTo>
                  <a:lnTo>
                    <a:pt x="133" y="712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CA6DE2-A125-4E2B-9EEB-7D3321409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1702"/>
              <a:ext cx="37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КС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3631937-E38D-49E1-970A-B667CB53A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1765"/>
              <a:ext cx="40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в</a:t>
              </a:r>
              <a:r>
                <a:rPr kumimoji="0" lang="ru-RU" altLang="en-US" sz="9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озглавляют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86831CA-E71F-4D0A-BF99-779892568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1828"/>
              <a:ext cx="6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8 </a:t>
              </a:r>
              <a:r>
                <a:rPr lang="ru-RU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ч</a:t>
              </a:r>
              <a:r>
                <a:rPr kumimoji="0" lang="ru-RU" altLang="en-US" sz="9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ленов Исполкома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02B7EB-2056-450E-99DB-C26904E02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193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B3EE244-3DB2-4C44-9928-163E52E97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140"/>
              <a:ext cx="1343" cy="821"/>
            </a:xfrm>
            <a:custGeom>
              <a:avLst/>
              <a:gdLst>
                <a:gd name="T0" fmla="*/ 12221 w 12221"/>
                <a:gd name="T1" fmla="*/ 3528 h 8059"/>
                <a:gd name="T2" fmla="*/ 2582 w 12221"/>
                <a:gd name="T3" fmla="*/ 6110 h 8059"/>
                <a:gd name="T4" fmla="*/ 0 w 12221"/>
                <a:gd name="T5" fmla="*/ 3528 h 8059"/>
                <a:gd name="T6" fmla="*/ 6110 w 12221"/>
                <a:gd name="T7" fmla="*/ 0 h 8059"/>
                <a:gd name="T8" fmla="*/ 12221 w 12221"/>
                <a:gd name="T9" fmla="*/ 3528 h 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21" h="8059">
                  <a:moveTo>
                    <a:pt x="12221" y="3528"/>
                  </a:moveTo>
                  <a:cubicBezTo>
                    <a:pt x="10273" y="6903"/>
                    <a:pt x="5957" y="8059"/>
                    <a:pt x="2582" y="6110"/>
                  </a:cubicBezTo>
                  <a:cubicBezTo>
                    <a:pt x="1510" y="5491"/>
                    <a:pt x="619" y="4600"/>
                    <a:pt x="0" y="3528"/>
                  </a:cubicBezTo>
                  <a:lnTo>
                    <a:pt x="6110" y="0"/>
                  </a:lnTo>
                  <a:lnTo>
                    <a:pt x="12221" y="3528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99ECDF9-FF23-444F-817D-CCD6FAA87B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4" y="2133"/>
              <a:ext cx="1358" cy="732"/>
            </a:xfrm>
            <a:custGeom>
              <a:avLst/>
              <a:gdLst>
                <a:gd name="T0" fmla="*/ 12355 w 12359"/>
                <a:gd name="T1" fmla="*/ 3581 h 7191"/>
                <a:gd name="T2" fmla="*/ 12158 w 12359"/>
                <a:gd name="T3" fmla="*/ 3942 h 7191"/>
                <a:gd name="T4" fmla="*/ 11735 w 12359"/>
                <a:gd name="T5" fmla="*/ 4528 h 7191"/>
                <a:gd name="T6" fmla="*/ 11265 w 12359"/>
                <a:gd name="T7" fmla="*/ 5059 h 7191"/>
                <a:gd name="T8" fmla="*/ 10750 w 12359"/>
                <a:gd name="T9" fmla="*/ 5535 h 7191"/>
                <a:gd name="T10" fmla="*/ 10197 w 12359"/>
                <a:gd name="T11" fmla="*/ 5953 h 7191"/>
                <a:gd name="T12" fmla="*/ 9610 w 12359"/>
                <a:gd name="T13" fmla="*/ 6313 h 7191"/>
                <a:gd name="T14" fmla="*/ 8993 w 12359"/>
                <a:gd name="T15" fmla="*/ 6613 h 7191"/>
                <a:gd name="T16" fmla="*/ 8352 w 12359"/>
                <a:gd name="T17" fmla="*/ 6852 h 7191"/>
                <a:gd name="T18" fmla="*/ 7693 w 12359"/>
                <a:gd name="T19" fmla="*/ 7029 h 7191"/>
                <a:gd name="T20" fmla="*/ 7018 w 12359"/>
                <a:gd name="T21" fmla="*/ 7142 h 7191"/>
                <a:gd name="T22" fmla="*/ 6335 w 12359"/>
                <a:gd name="T23" fmla="*/ 7191 h 7191"/>
                <a:gd name="T24" fmla="*/ 5645 w 12359"/>
                <a:gd name="T25" fmla="*/ 7173 h 7191"/>
                <a:gd name="T26" fmla="*/ 4957 w 12359"/>
                <a:gd name="T27" fmla="*/ 7088 h 7191"/>
                <a:gd name="T28" fmla="*/ 4273 w 12359"/>
                <a:gd name="T29" fmla="*/ 6934 h 7191"/>
                <a:gd name="T30" fmla="*/ 3600 w 12359"/>
                <a:gd name="T31" fmla="*/ 6709 h 7191"/>
                <a:gd name="T32" fmla="*/ 2942 w 12359"/>
                <a:gd name="T33" fmla="*/ 6414 h 7191"/>
                <a:gd name="T34" fmla="*/ 2418 w 12359"/>
                <a:gd name="T35" fmla="*/ 6118 h 7191"/>
                <a:gd name="T36" fmla="*/ 2031 w 12359"/>
                <a:gd name="T37" fmla="*/ 5858 h 7191"/>
                <a:gd name="T38" fmla="*/ 1484 w 12359"/>
                <a:gd name="T39" fmla="*/ 5425 h 7191"/>
                <a:gd name="T40" fmla="*/ 827 w 12359"/>
                <a:gd name="T41" fmla="*/ 4768 h 7191"/>
                <a:gd name="T42" fmla="*/ 392 w 12359"/>
                <a:gd name="T43" fmla="*/ 4220 h 7191"/>
                <a:gd name="T44" fmla="*/ 133 w 12359"/>
                <a:gd name="T45" fmla="*/ 3833 h 7191"/>
                <a:gd name="T46" fmla="*/ 5 w 12359"/>
                <a:gd name="T47" fmla="*/ 3581 h 7191"/>
                <a:gd name="T48" fmla="*/ 6146 w 12359"/>
                <a:gd name="T49" fmla="*/ 12 h 7191"/>
                <a:gd name="T50" fmla="*/ 12324 w 12359"/>
                <a:gd name="T51" fmla="*/ 3540 h 7191"/>
                <a:gd name="T52" fmla="*/ 6213 w 12359"/>
                <a:gd name="T53" fmla="*/ 127 h 7191"/>
                <a:gd name="T54" fmla="*/ 127 w 12359"/>
                <a:gd name="T55" fmla="*/ 3563 h 7191"/>
                <a:gd name="T56" fmla="*/ 369 w 12359"/>
                <a:gd name="T57" fmla="*/ 3953 h 7191"/>
                <a:gd name="T58" fmla="*/ 635 w 12359"/>
                <a:gd name="T59" fmla="*/ 4324 h 7191"/>
                <a:gd name="T60" fmla="*/ 1236 w 12359"/>
                <a:gd name="T61" fmla="*/ 5010 h 7191"/>
                <a:gd name="T62" fmla="*/ 1922 w 12359"/>
                <a:gd name="T63" fmla="*/ 5612 h 7191"/>
                <a:gd name="T64" fmla="*/ 2295 w 12359"/>
                <a:gd name="T65" fmla="*/ 5879 h 7191"/>
                <a:gd name="T66" fmla="*/ 2683 w 12359"/>
                <a:gd name="T67" fmla="*/ 6121 h 7191"/>
                <a:gd name="T68" fmla="*/ 3320 w 12359"/>
                <a:gd name="T69" fmla="*/ 6447 h 7191"/>
                <a:gd name="T70" fmla="*/ 3974 w 12359"/>
                <a:gd name="T71" fmla="*/ 6703 h 7191"/>
                <a:gd name="T72" fmla="*/ 4641 w 12359"/>
                <a:gd name="T73" fmla="*/ 6889 h 7191"/>
                <a:gd name="T74" fmla="*/ 5314 w 12359"/>
                <a:gd name="T75" fmla="*/ 7006 h 7191"/>
                <a:gd name="T76" fmla="*/ 5990 w 12359"/>
                <a:gd name="T77" fmla="*/ 7058 h 7191"/>
                <a:gd name="T78" fmla="*/ 6664 w 12359"/>
                <a:gd name="T79" fmla="*/ 7042 h 7191"/>
                <a:gd name="T80" fmla="*/ 7332 w 12359"/>
                <a:gd name="T81" fmla="*/ 6963 h 7191"/>
                <a:gd name="T82" fmla="*/ 7988 w 12359"/>
                <a:gd name="T83" fmla="*/ 6820 h 7191"/>
                <a:gd name="T84" fmla="*/ 8627 w 12359"/>
                <a:gd name="T85" fmla="*/ 6617 h 7191"/>
                <a:gd name="T86" fmla="*/ 9244 w 12359"/>
                <a:gd name="T87" fmla="*/ 6352 h 7191"/>
                <a:gd name="T88" fmla="*/ 9835 w 12359"/>
                <a:gd name="T89" fmla="*/ 6029 h 7191"/>
                <a:gd name="T90" fmla="*/ 10396 w 12359"/>
                <a:gd name="T91" fmla="*/ 5646 h 7191"/>
                <a:gd name="T92" fmla="*/ 10920 w 12359"/>
                <a:gd name="T93" fmla="*/ 5209 h 7191"/>
                <a:gd name="T94" fmla="*/ 11404 w 12359"/>
                <a:gd name="T95" fmla="*/ 4715 h 7191"/>
                <a:gd name="T96" fmla="*/ 11843 w 12359"/>
                <a:gd name="T97" fmla="*/ 4167 h 7191"/>
                <a:gd name="T98" fmla="*/ 12234 w 12359"/>
                <a:gd name="T99" fmla="*/ 3563 h 7191"/>
                <a:gd name="T100" fmla="*/ 6146 w 12359"/>
                <a:gd name="T101" fmla="*/ 127 h 7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59" h="7191">
                  <a:moveTo>
                    <a:pt x="12324" y="3540"/>
                  </a:moveTo>
                  <a:cubicBezTo>
                    <a:pt x="12339" y="3549"/>
                    <a:pt x="12351" y="3564"/>
                    <a:pt x="12355" y="3581"/>
                  </a:cubicBezTo>
                  <a:cubicBezTo>
                    <a:pt x="12359" y="3598"/>
                    <a:pt x="12357" y="3617"/>
                    <a:pt x="12347" y="3632"/>
                  </a:cubicBezTo>
                  <a:lnTo>
                    <a:pt x="12158" y="3942"/>
                  </a:lnTo>
                  <a:lnTo>
                    <a:pt x="11953" y="4242"/>
                  </a:lnTo>
                  <a:lnTo>
                    <a:pt x="11735" y="4528"/>
                  </a:lnTo>
                  <a:lnTo>
                    <a:pt x="11506" y="4800"/>
                  </a:lnTo>
                  <a:lnTo>
                    <a:pt x="11265" y="5059"/>
                  </a:lnTo>
                  <a:lnTo>
                    <a:pt x="11013" y="5304"/>
                  </a:lnTo>
                  <a:lnTo>
                    <a:pt x="10750" y="5535"/>
                  </a:lnTo>
                  <a:lnTo>
                    <a:pt x="10479" y="5751"/>
                  </a:lnTo>
                  <a:lnTo>
                    <a:pt x="10197" y="5953"/>
                  </a:lnTo>
                  <a:lnTo>
                    <a:pt x="9908" y="6140"/>
                  </a:lnTo>
                  <a:lnTo>
                    <a:pt x="9610" y="6313"/>
                  </a:lnTo>
                  <a:lnTo>
                    <a:pt x="9305" y="6471"/>
                  </a:lnTo>
                  <a:lnTo>
                    <a:pt x="8993" y="6613"/>
                  </a:lnTo>
                  <a:lnTo>
                    <a:pt x="8676" y="6740"/>
                  </a:lnTo>
                  <a:lnTo>
                    <a:pt x="8352" y="6852"/>
                  </a:lnTo>
                  <a:lnTo>
                    <a:pt x="8025" y="6948"/>
                  </a:lnTo>
                  <a:lnTo>
                    <a:pt x="7693" y="7029"/>
                  </a:lnTo>
                  <a:lnTo>
                    <a:pt x="7357" y="7094"/>
                  </a:lnTo>
                  <a:lnTo>
                    <a:pt x="7018" y="7142"/>
                  </a:lnTo>
                  <a:lnTo>
                    <a:pt x="6677" y="7175"/>
                  </a:lnTo>
                  <a:lnTo>
                    <a:pt x="6335" y="7191"/>
                  </a:lnTo>
                  <a:lnTo>
                    <a:pt x="5990" y="7191"/>
                  </a:lnTo>
                  <a:lnTo>
                    <a:pt x="5645" y="7173"/>
                  </a:lnTo>
                  <a:lnTo>
                    <a:pt x="5301" y="7139"/>
                  </a:lnTo>
                  <a:lnTo>
                    <a:pt x="4957" y="7088"/>
                  </a:lnTo>
                  <a:lnTo>
                    <a:pt x="4614" y="7020"/>
                  </a:lnTo>
                  <a:lnTo>
                    <a:pt x="4273" y="6934"/>
                  </a:lnTo>
                  <a:lnTo>
                    <a:pt x="3935" y="6830"/>
                  </a:lnTo>
                  <a:lnTo>
                    <a:pt x="3600" y="6709"/>
                  </a:lnTo>
                  <a:lnTo>
                    <a:pt x="3269" y="6570"/>
                  </a:lnTo>
                  <a:lnTo>
                    <a:pt x="2942" y="6414"/>
                  </a:lnTo>
                  <a:lnTo>
                    <a:pt x="2620" y="6238"/>
                  </a:lnTo>
                  <a:lnTo>
                    <a:pt x="2418" y="6118"/>
                  </a:lnTo>
                  <a:lnTo>
                    <a:pt x="2222" y="5990"/>
                  </a:lnTo>
                  <a:lnTo>
                    <a:pt x="2031" y="5858"/>
                  </a:lnTo>
                  <a:lnTo>
                    <a:pt x="1843" y="5719"/>
                  </a:lnTo>
                  <a:lnTo>
                    <a:pt x="1484" y="5425"/>
                  </a:lnTo>
                  <a:lnTo>
                    <a:pt x="1145" y="5107"/>
                  </a:lnTo>
                  <a:lnTo>
                    <a:pt x="827" y="4768"/>
                  </a:lnTo>
                  <a:lnTo>
                    <a:pt x="532" y="4409"/>
                  </a:lnTo>
                  <a:lnTo>
                    <a:pt x="392" y="4220"/>
                  </a:lnTo>
                  <a:lnTo>
                    <a:pt x="260" y="4028"/>
                  </a:lnTo>
                  <a:lnTo>
                    <a:pt x="133" y="3833"/>
                  </a:lnTo>
                  <a:lnTo>
                    <a:pt x="12" y="3632"/>
                  </a:lnTo>
                  <a:cubicBezTo>
                    <a:pt x="3" y="3616"/>
                    <a:pt x="0" y="3598"/>
                    <a:pt x="5" y="3581"/>
                  </a:cubicBezTo>
                  <a:cubicBezTo>
                    <a:pt x="9" y="3563"/>
                    <a:pt x="21" y="3549"/>
                    <a:pt x="36" y="3540"/>
                  </a:cubicBezTo>
                  <a:lnTo>
                    <a:pt x="6146" y="12"/>
                  </a:lnTo>
                  <a:cubicBezTo>
                    <a:pt x="6167" y="0"/>
                    <a:pt x="6192" y="0"/>
                    <a:pt x="6213" y="12"/>
                  </a:cubicBezTo>
                  <a:lnTo>
                    <a:pt x="12324" y="3540"/>
                  </a:lnTo>
                  <a:close/>
                  <a:moveTo>
                    <a:pt x="6146" y="127"/>
                  </a:moveTo>
                  <a:lnTo>
                    <a:pt x="6213" y="127"/>
                  </a:lnTo>
                  <a:lnTo>
                    <a:pt x="103" y="3655"/>
                  </a:lnTo>
                  <a:lnTo>
                    <a:pt x="127" y="3563"/>
                  </a:lnTo>
                  <a:lnTo>
                    <a:pt x="244" y="3760"/>
                  </a:lnTo>
                  <a:lnTo>
                    <a:pt x="369" y="3953"/>
                  </a:lnTo>
                  <a:lnTo>
                    <a:pt x="499" y="4141"/>
                  </a:lnTo>
                  <a:lnTo>
                    <a:pt x="635" y="4324"/>
                  </a:lnTo>
                  <a:lnTo>
                    <a:pt x="924" y="4677"/>
                  </a:lnTo>
                  <a:lnTo>
                    <a:pt x="1236" y="5010"/>
                  </a:lnTo>
                  <a:lnTo>
                    <a:pt x="1569" y="5322"/>
                  </a:lnTo>
                  <a:lnTo>
                    <a:pt x="1922" y="5612"/>
                  </a:lnTo>
                  <a:lnTo>
                    <a:pt x="2106" y="5749"/>
                  </a:lnTo>
                  <a:lnTo>
                    <a:pt x="2295" y="5879"/>
                  </a:lnTo>
                  <a:lnTo>
                    <a:pt x="2487" y="6003"/>
                  </a:lnTo>
                  <a:lnTo>
                    <a:pt x="2683" y="6121"/>
                  </a:lnTo>
                  <a:lnTo>
                    <a:pt x="2999" y="6293"/>
                  </a:lnTo>
                  <a:lnTo>
                    <a:pt x="3320" y="6447"/>
                  </a:lnTo>
                  <a:lnTo>
                    <a:pt x="3645" y="6584"/>
                  </a:lnTo>
                  <a:lnTo>
                    <a:pt x="3974" y="6703"/>
                  </a:lnTo>
                  <a:lnTo>
                    <a:pt x="4306" y="6805"/>
                  </a:lnTo>
                  <a:lnTo>
                    <a:pt x="4641" y="6889"/>
                  </a:lnTo>
                  <a:lnTo>
                    <a:pt x="4976" y="6956"/>
                  </a:lnTo>
                  <a:lnTo>
                    <a:pt x="5314" y="7006"/>
                  </a:lnTo>
                  <a:lnTo>
                    <a:pt x="5652" y="7040"/>
                  </a:lnTo>
                  <a:lnTo>
                    <a:pt x="5990" y="7058"/>
                  </a:lnTo>
                  <a:lnTo>
                    <a:pt x="6328" y="7058"/>
                  </a:lnTo>
                  <a:lnTo>
                    <a:pt x="6664" y="7042"/>
                  </a:lnTo>
                  <a:lnTo>
                    <a:pt x="6999" y="7010"/>
                  </a:lnTo>
                  <a:lnTo>
                    <a:pt x="7332" y="6963"/>
                  </a:lnTo>
                  <a:lnTo>
                    <a:pt x="7662" y="6900"/>
                  </a:lnTo>
                  <a:lnTo>
                    <a:pt x="7988" y="6820"/>
                  </a:lnTo>
                  <a:lnTo>
                    <a:pt x="8309" y="6726"/>
                  </a:lnTo>
                  <a:lnTo>
                    <a:pt x="8627" y="6617"/>
                  </a:lnTo>
                  <a:lnTo>
                    <a:pt x="8938" y="6492"/>
                  </a:lnTo>
                  <a:lnTo>
                    <a:pt x="9244" y="6352"/>
                  </a:lnTo>
                  <a:lnTo>
                    <a:pt x="9543" y="6198"/>
                  </a:lnTo>
                  <a:lnTo>
                    <a:pt x="9835" y="6029"/>
                  </a:lnTo>
                  <a:lnTo>
                    <a:pt x="10120" y="5844"/>
                  </a:lnTo>
                  <a:lnTo>
                    <a:pt x="10396" y="5646"/>
                  </a:lnTo>
                  <a:lnTo>
                    <a:pt x="10663" y="5434"/>
                  </a:lnTo>
                  <a:lnTo>
                    <a:pt x="10920" y="5209"/>
                  </a:lnTo>
                  <a:lnTo>
                    <a:pt x="11168" y="4968"/>
                  </a:lnTo>
                  <a:lnTo>
                    <a:pt x="11404" y="4715"/>
                  </a:lnTo>
                  <a:lnTo>
                    <a:pt x="11629" y="4447"/>
                  </a:lnTo>
                  <a:lnTo>
                    <a:pt x="11843" y="4167"/>
                  </a:lnTo>
                  <a:lnTo>
                    <a:pt x="12045" y="3873"/>
                  </a:lnTo>
                  <a:lnTo>
                    <a:pt x="12234" y="3563"/>
                  </a:lnTo>
                  <a:lnTo>
                    <a:pt x="12257" y="3655"/>
                  </a:lnTo>
                  <a:lnTo>
                    <a:pt x="6146" y="127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9324F54-EA22-439A-9802-7F1A32837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2377"/>
              <a:ext cx="2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1700" dirty="0">
                  <a:solidFill>
                    <a:srgbClr val="FFFFFF"/>
                  </a:solidFill>
                  <a:latin typeface="Calibri" panose="020F0502020204030204" pitchFamily="34" charset="0"/>
                </a:rPr>
                <a:t>СВА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DF9EE5D-AE6D-466A-B960-8CD846A9A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" y="2432"/>
              <a:ext cx="40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ru-RU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возглавляют </a:t>
              </a:r>
              <a:endParaRPr lang="en-US" alt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64007F5-BB4C-44BC-8404-59E16AFF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2533"/>
              <a:ext cx="6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8 </a:t>
              </a:r>
              <a:r>
                <a:rPr lang="ru-RU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членов Исполкома</a:t>
              </a:r>
              <a:endParaRPr lang="en-US" alt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3BBE92-F868-4D38-85C7-B5210CF26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60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B323658-68F3-49D5-B8AB-818787C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1349"/>
              <a:ext cx="886" cy="1078"/>
            </a:xfrm>
            <a:custGeom>
              <a:avLst/>
              <a:gdLst>
                <a:gd name="T0" fmla="*/ 1948 w 8059"/>
                <a:gd name="T1" fmla="*/ 10584 h 10584"/>
                <a:gd name="T2" fmla="*/ 4531 w 8059"/>
                <a:gd name="T3" fmla="*/ 945 h 10584"/>
                <a:gd name="T4" fmla="*/ 8059 w 8059"/>
                <a:gd name="T5" fmla="*/ 0 h 10584"/>
                <a:gd name="T6" fmla="*/ 8059 w 8059"/>
                <a:gd name="T7" fmla="*/ 7056 h 10584"/>
                <a:gd name="T8" fmla="*/ 1948 w 8059"/>
                <a:gd name="T9" fmla="*/ 10584 h 1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9" h="10584">
                  <a:moveTo>
                    <a:pt x="1948" y="10584"/>
                  </a:moveTo>
                  <a:cubicBezTo>
                    <a:pt x="0" y="7209"/>
                    <a:pt x="1156" y="2894"/>
                    <a:pt x="4531" y="945"/>
                  </a:cubicBezTo>
                  <a:cubicBezTo>
                    <a:pt x="5603" y="326"/>
                    <a:pt x="6820" y="0"/>
                    <a:pt x="8059" y="0"/>
                  </a:cubicBezTo>
                  <a:lnTo>
                    <a:pt x="8059" y="7056"/>
                  </a:lnTo>
                  <a:lnTo>
                    <a:pt x="1948" y="10584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E493227-26FE-4B31-989E-F8E7BFDA7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2" y="1342"/>
              <a:ext cx="790" cy="1093"/>
            </a:xfrm>
            <a:custGeom>
              <a:avLst/>
              <a:gdLst>
                <a:gd name="T0" fmla="*/ 992 w 7188"/>
                <a:gd name="T1" fmla="*/ 10716 h 10721"/>
                <a:gd name="T2" fmla="*/ 778 w 7188"/>
                <a:gd name="T3" fmla="*/ 10364 h 10721"/>
                <a:gd name="T4" fmla="*/ 482 w 7188"/>
                <a:gd name="T5" fmla="*/ 9706 h 10721"/>
                <a:gd name="T6" fmla="*/ 258 w 7188"/>
                <a:gd name="T7" fmla="*/ 9033 h 10721"/>
                <a:gd name="T8" fmla="*/ 103 w 7188"/>
                <a:gd name="T9" fmla="*/ 8350 h 10721"/>
                <a:gd name="T10" fmla="*/ 17 w 7188"/>
                <a:gd name="T11" fmla="*/ 7661 h 10721"/>
                <a:gd name="T12" fmla="*/ 0 w 7188"/>
                <a:gd name="T13" fmla="*/ 6972 h 10721"/>
                <a:gd name="T14" fmla="*/ 47 w 7188"/>
                <a:gd name="T15" fmla="*/ 6288 h 10721"/>
                <a:gd name="T16" fmla="*/ 161 w 7188"/>
                <a:gd name="T17" fmla="*/ 5614 h 10721"/>
                <a:gd name="T18" fmla="*/ 338 w 7188"/>
                <a:gd name="T19" fmla="*/ 4954 h 10721"/>
                <a:gd name="T20" fmla="*/ 577 w 7188"/>
                <a:gd name="T21" fmla="*/ 4313 h 10721"/>
                <a:gd name="T22" fmla="*/ 876 w 7188"/>
                <a:gd name="T23" fmla="*/ 3696 h 10721"/>
                <a:gd name="T24" fmla="*/ 1235 w 7188"/>
                <a:gd name="T25" fmla="*/ 3108 h 10721"/>
                <a:gd name="T26" fmla="*/ 1654 w 7188"/>
                <a:gd name="T27" fmla="*/ 2555 h 10721"/>
                <a:gd name="T28" fmla="*/ 2130 w 7188"/>
                <a:gd name="T29" fmla="*/ 2040 h 10721"/>
                <a:gd name="T30" fmla="*/ 2661 w 7188"/>
                <a:gd name="T31" fmla="*/ 1569 h 10721"/>
                <a:gd name="T32" fmla="*/ 3246 w 7188"/>
                <a:gd name="T33" fmla="*/ 1147 h 10721"/>
                <a:gd name="T34" fmla="*/ 3764 w 7188"/>
                <a:gd name="T35" fmla="*/ 841 h 10721"/>
                <a:gd name="T36" fmla="*/ 4182 w 7188"/>
                <a:gd name="T37" fmla="*/ 635 h 10721"/>
                <a:gd name="T38" fmla="*/ 4613 w 7188"/>
                <a:gd name="T39" fmla="*/ 457 h 10721"/>
                <a:gd name="T40" fmla="*/ 5053 w 7188"/>
                <a:gd name="T41" fmla="*/ 308 h 10721"/>
                <a:gd name="T42" fmla="*/ 5502 w 7188"/>
                <a:gd name="T43" fmla="*/ 187 h 10721"/>
                <a:gd name="T44" fmla="*/ 5958 w 7188"/>
                <a:gd name="T45" fmla="*/ 96 h 10721"/>
                <a:gd name="T46" fmla="*/ 6420 w 7188"/>
                <a:gd name="T47" fmla="*/ 35 h 10721"/>
                <a:gd name="T48" fmla="*/ 6886 w 7188"/>
                <a:gd name="T49" fmla="*/ 5 h 10721"/>
                <a:gd name="T50" fmla="*/ 7168 w 7188"/>
                <a:gd name="T51" fmla="*/ 20 h 10721"/>
                <a:gd name="T52" fmla="*/ 7188 w 7188"/>
                <a:gd name="T53" fmla="*/ 7123 h 10721"/>
                <a:gd name="T54" fmla="*/ 1044 w 7188"/>
                <a:gd name="T55" fmla="*/ 10709 h 10721"/>
                <a:gd name="T56" fmla="*/ 7055 w 7188"/>
                <a:gd name="T57" fmla="*/ 7123 h 10721"/>
                <a:gd name="T58" fmla="*/ 7123 w 7188"/>
                <a:gd name="T59" fmla="*/ 134 h 10721"/>
                <a:gd name="T60" fmla="*/ 6664 w 7188"/>
                <a:gd name="T61" fmla="*/ 149 h 10721"/>
                <a:gd name="T62" fmla="*/ 6208 w 7188"/>
                <a:gd name="T63" fmla="*/ 194 h 10721"/>
                <a:gd name="T64" fmla="*/ 5757 w 7188"/>
                <a:gd name="T65" fmla="*/ 269 h 10721"/>
                <a:gd name="T66" fmla="*/ 5313 w 7188"/>
                <a:gd name="T67" fmla="*/ 372 h 10721"/>
                <a:gd name="T68" fmla="*/ 4877 w 7188"/>
                <a:gd name="T69" fmla="*/ 504 h 10721"/>
                <a:gd name="T70" fmla="*/ 4449 w 7188"/>
                <a:gd name="T71" fmla="*/ 665 h 10721"/>
                <a:gd name="T72" fmla="*/ 4033 w 7188"/>
                <a:gd name="T73" fmla="*/ 854 h 10721"/>
                <a:gd name="T74" fmla="*/ 3628 w 7188"/>
                <a:gd name="T75" fmla="*/ 1069 h 10721"/>
                <a:gd name="T76" fmla="*/ 3027 w 7188"/>
                <a:gd name="T77" fmla="*/ 1457 h 10721"/>
                <a:gd name="T78" fmla="*/ 2479 w 7188"/>
                <a:gd name="T79" fmla="*/ 1896 h 10721"/>
                <a:gd name="T80" fmla="*/ 1985 w 7188"/>
                <a:gd name="T81" fmla="*/ 2380 h 10721"/>
                <a:gd name="T82" fmla="*/ 1546 w 7188"/>
                <a:gd name="T83" fmla="*/ 2905 h 10721"/>
                <a:gd name="T84" fmla="*/ 1164 w 7188"/>
                <a:gd name="T85" fmla="*/ 3465 h 10721"/>
                <a:gd name="T86" fmla="*/ 840 w 7188"/>
                <a:gd name="T87" fmla="*/ 4056 h 10721"/>
                <a:gd name="T88" fmla="*/ 575 w 7188"/>
                <a:gd name="T89" fmla="*/ 4674 h 10721"/>
                <a:gd name="T90" fmla="*/ 370 w 7188"/>
                <a:gd name="T91" fmla="*/ 5313 h 10721"/>
                <a:gd name="T92" fmla="*/ 227 w 7188"/>
                <a:gd name="T93" fmla="*/ 5968 h 10721"/>
                <a:gd name="T94" fmla="*/ 148 w 7188"/>
                <a:gd name="T95" fmla="*/ 6635 h 10721"/>
                <a:gd name="T96" fmla="*/ 133 w 7188"/>
                <a:gd name="T97" fmla="*/ 7309 h 10721"/>
                <a:gd name="T98" fmla="*/ 183 w 7188"/>
                <a:gd name="T99" fmla="*/ 7986 h 10721"/>
                <a:gd name="T100" fmla="*/ 301 w 7188"/>
                <a:gd name="T101" fmla="*/ 8659 h 10721"/>
                <a:gd name="T102" fmla="*/ 486 w 7188"/>
                <a:gd name="T103" fmla="*/ 9326 h 10721"/>
                <a:gd name="T104" fmla="*/ 742 w 7188"/>
                <a:gd name="T105" fmla="*/ 9980 h 10721"/>
                <a:gd name="T106" fmla="*/ 1069 w 7188"/>
                <a:gd name="T107" fmla="*/ 10620 h 10721"/>
                <a:gd name="T108" fmla="*/ 7088 w 7188"/>
                <a:gd name="T109" fmla="*/ 7066 h 10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88" h="10721">
                  <a:moveTo>
                    <a:pt x="1044" y="10709"/>
                  </a:moveTo>
                  <a:cubicBezTo>
                    <a:pt x="1028" y="10718"/>
                    <a:pt x="1010" y="10721"/>
                    <a:pt x="992" y="10716"/>
                  </a:cubicBezTo>
                  <a:cubicBezTo>
                    <a:pt x="975" y="10711"/>
                    <a:pt x="961" y="10699"/>
                    <a:pt x="952" y="10683"/>
                  </a:cubicBezTo>
                  <a:lnTo>
                    <a:pt x="778" y="10364"/>
                  </a:lnTo>
                  <a:lnTo>
                    <a:pt x="621" y="10037"/>
                  </a:lnTo>
                  <a:lnTo>
                    <a:pt x="482" y="9706"/>
                  </a:lnTo>
                  <a:lnTo>
                    <a:pt x="361" y="9371"/>
                  </a:lnTo>
                  <a:lnTo>
                    <a:pt x="258" y="9033"/>
                  </a:lnTo>
                  <a:lnTo>
                    <a:pt x="172" y="8692"/>
                  </a:lnTo>
                  <a:lnTo>
                    <a:pt x="103" y="8350"/>
                  </a:lnTo>
                  <a:lnTo>
                    <a:pt x="52" y="8005"/>
                  </a:lnTo>
                  <a:lnTo>
                    <a:pt x="17" y="7661"/>
                  </a:lnTo>
                  <a:lnTo>
                    <a:pt x="0" y="7316"/>
                  </a:lnTo>
                  <a:lnTo>
                    <a:pt x="0" y="6972"/>
                  </a:lnTo>
                  <a:lnTo>
                    <a:pt x="15" y="6630"/>
                  </a:lnTo>
                  <a:lnTo>
                    <a:pt x="47" y="6288"/>
                  </a:lnTo>
                  <a:lnTo>
                    <a:pt x="95" y="5949"/>
                  </a:lnTo>
                  <a:lnTo>
                    <a:pt x="161" y="5614"/>
                  </a:lnTo>
                  <a:lnTo>
                    <a:pt x="241" y="5282"/>
                  </a:lnTo>
                  <a:lnTo>
                    <a:pt x="338" y="4954"/>
                  </a:lnTo>
                  <a:lnTo>
                    <a:pt x="449" y="4631"/>
                  </a:lnTo>
                  <a:lnTo>
                    <a:pt x="577" y="4313"/>
                  </a:lnTo>
                  <a:lnTo>
                    <a:pt x="719" y="4001"/>
                  </a:lnTo>
                  <a:lnTo>
                    <a:pt x="876" y="3696"/>
                  </a:lnTo>
                  <a:lnTo>
                    <a:pt x="1049" y="3398"/>
                  </a:lnTo>
                  <a:lnTo>
                    <a:pt x="1235" y="3108"/>
                  </a:lnTo>
                  <a:lnTo>
                    <a:pt x="1437" y="2828"/>
                  </a:lnTo>
                  <a:lnTo>
                    <a:pt x="1654" y="2555"/>
                  </a:lnTo>
                  <a:lnTo>
                    <a:pt x="1884" y="2293"/>
                  </a:lnTo>
                  <a:lnTo>
                    <a:pt x="2130" y="2040"/>
                  </a:lnTo>
                  <a:lnTo>
                    <a:pt x="2388" y="1799"/>
                  </a:lnTo>
                  <a:lnTo>
                    <a:pt x="2661" y="1569"/>
                  </a:lnTo>
                  <a:lnTo>
                    <a:pt x="2946" y="1351"/>
                  </a:lnTo>
                  <a:lnTo>
                    <a:pt x="3246" y="1147"/>
                  </a:lnTo>
                  <a:lnTo>
                    <a:pt x="3559" y="956"/>
                  </a:lnTo>
                  <a:lnTo>
                    <a:pt x="3764" y="841"/>
                  </a:lnTo>
                  <a:lnTo>
                    <a:pt x="3972" y="735"/>
                  </a:lnTo>
                  <a:lnTo>
                    <a:pt x="4182" y="635"/>
                  </a:lnTo>
                  <a:lnTo>
                    <a:pt x="4396" y="542"/>
                  </a:lnTo>
                  <a:lnTo>
                    <a:pt x="4613" y="457"/>
                  </a:lnTo>
                  <a:lnTo>
                    <a:pt x="4832" y="379"/>
                  </a:lnTo>
                  <a:lnTo>
                    <a:pt x="5053" y="308"/>
                  </a:lnTo>
                  <a:lnTo>
                    <a:pt x="5276" y="243"/>
                  </a:lnTo>
                  <a:lnTo>
                    <a:pt x="5502" y="187"/>
                  </a:lnTo>
                  <a:lnTo>
                    <a:pt x="5730" y="138"/>
                  </a:lnTo>
                  <a:lnTo>
                    <a:pt x="5958" y="96"/>
                  </a:lnTo>
                  <a:lnTo>
                    <a:pt x="6189" y="62"/>
                  </a:lnTo>
                  <a:lnTo>
                    <a:pt x="6420" y="35"/>
                  </a:lnTo>
                  <a:lnTo>
                    <a:pt x="6653" y="16"/>
                  </a:lnTo>
                  <a:lnTo>
                    <a:pt x="6886" y="5"/>
                  </a:lnTo>
                  <a:lnTo>
                    <a:pt x="7120" y="1"/>
                  </a:lnTo>
                  <a:cubicBezTo>
                    <a:pt x="7138" y="0"/>
                    <a:pt x="7155" y="7"/>
                    <a:pt x="7168" y="20"/>
                  </a:cubicBezTo>
                  <a:cubicBezTo>
                    <a:pt x="7181" y="32"/>
                    <a:pt x="7188" y="50"/>
                    <a:pt x="7188" y="67"/>
                  </a:cubicBezTo>
                  <a:lnTo>
                    <a:pt x="7188" y="7123"/>
                  </a:lnTo>
                  <a:cubicBezTo>
                    <a:pt x="7188" y="7147"/>
                    <a:pt x="7175" y="7169"/>
                    <a:pt x="7155" y="7181"/>
                  </a:cubicBezTo>
                  <a:lnTo>
                    <a:pt x="1044" y="10709"/>
                  </a:lnTo>
                  <a:close/>
                  <a:moveTo>
                    <a:pt x="7088" y="7066"/>
                  </a:moveTo>
                  <a:lnTo>
                    <a:pt x="7055" y="7123"/>
                  </a:lnTo>
                  <a:lnTo>
                    <a:pt x="7055" y="67"/>
                  </a:lnTo>
                  <a:lnTo>
                    <a:pt x="7123" y="134"/>
                  </a:lnTo>
                  <a:lnTo>
                    <a:pt x="6893" y="138"/>
                  </a:lnTo>
                  <a:lnTo>
                    <a:pt x="6664" y="149"/>
                  </a:lnTo>
                  <a:lnTo>
                    <a:pt x="6435" y="168"/>
                  </a:lnTo>
                  <a:lnTo>
                    <a:pt x="6208" y="194"/>
                  </a:lnTo>
                  <a:lnTo>
                    <a:pt x="5983" y="227"/>
                  </a:lnTo>
                  <a:lnTo>
                    <a:pt x="5757" y="269"/>
                  </a:lnTo>
                  <a:lnTo>
                    <a:pt x="5535" y="316"/>
                  </a:lnTo>
                  <a:lnTo>
                    <a:pt x="5313" y="372"/>
                  </a:lnTo>
                  <a:lnTo>
                    <a:pt x="5094" y="435"/>
                  </a:lnTo>
                  <a:lnTo>
                    <a:pt x="4877" y="504"/>
                  </a:lnTo>
                  <a:lnTo>
                    <a:pt x="4662" y="582"/>
                  </a:lnTo>
                  <a:lnTo>
                    <a:pt x="4449" y="665"/>
                  </a:lnTo>
                  <a:lnTo>
                    <a:pt x="4239" y="756"/>
                  </a:lnTo>
                  <a:lnTo>
                    <a:pt x="4033" y="854"/>
                  </a:lnTo>
                  <a:lnTo>
                    <a:pt x="3829" y="958"/>
                  </a:lnTo>
                  <a:lnTo>
                    <a:pt x="3628" y="1069"/>
                  </a:lnTo>
                  <a:lnTo>
                    <a:pt x="3321" y="1258"/>
                  </a:lnTo>
                  <a:lnTo>
                    <a:pt x="3027" y="1457"/>
                  </a:lnTo>
                  <a:lnTo>
                    <a:pt x="2746" y="1671"/>
                  </a:lnTo>
                  <a:lnTo>
                    <a:pt x="2479" y="1896"/>
                  </a:lnTo>
                  <a:lnTo>
                    <a:pt x="2225" y="2133"/>
                  </a:lnTo>
                  <a:lnTo>
                    <a:pt x="1985" y="2380"/>
                  </a:lnTo>
                  <a:lnTo>
                    <a:pt x="1759" y="2638"/>
                  </a:lnTo>
                  <a:lnTo>
                    <a:pt x="1546" y="2905"/>
                  </a:lnTo>
                  <a:lnTo>
                    <a:pt x="1347" y="3181"/>
                  </a:lnTo>
                  <a:lnTo>
                    <a:pt x="1164" y="3465"/>
                  </a:lnTo>
                  <a:lnTo>
                    <a:pt x="995" y="3757"/>
                  </a:lnTo>
                  <a:lnTo>
                    <a:pt x="840" y="4056"/>
                  </a:lnTo>
                  <a:lnTo>
                    <a:pt x="700" y="4362"/>
                  </a:lnTo>
                  <a:lnTo>
                    <a:pt x="575" y="4674"/>
                  </a:lnTo>
                  <a:lnTo>
                    <a:pt x="465" y="4991"/>
                  </a:lnTo>
                  <a:lnTo>
                    <a:pt x="370" y="5313"/>
                  </a:lnTo>
                  <a:lnTo>
                    <a:pt x="292" y="5639"/>
                  </a:lnTo>
                  <a:lnTo>
                    <a:pt x="227" y="5968"/>
                  </a:lnTo>
                  <a:lnTo>
                    <a:pt x="180" y="6301"/>
                  </a:lnTo>
                  <a:lnTo>
                    <a:pt x="148" y="6635"/>
                  </a:lnTo>
                  <a:lnTo>
                    <a:pt x="133" y="6972"/>
                  </a:lnTo>
                  <a:lnTo>
                    <a:pt x="133" y="7309"/>
                  </a:lnTo>
                  <a:lnTo>
                    <a:pt x="150" y="7648"/>
                  </a:lnTo>
                  <a:lnTo>
                    <a:pt x="183" y="7986"/>
                  </a:lnTo>
                  <a:lnTo>
                    <a:pt x="234" y="8323"/>
                  </a:lnTo>
                  <a:lnTo>
                    <a:pt x="301" y="8659"/>
                  </a:lnTo>
                  <a:lnTo>
                    <a:pt x="385" y="8994"/>
                  </a:lnTo>
                  <a:lnTo>
                    <a:pt x="486" y="9326"/>
                  </a:lnTo>
                  <a:lnTo>
                    <a:pt x="605" y="9655"/>
                  </a:lnTo>
                  <a:lnTo>
                    <a:pt x="742" y="9980"/>
                  </a:lnTo>
                  <a:lnTo>
                    <a:pt x="895" y="10301"/>
                  </a:lnTo>
                  <a:lnTo>
                    <a:pt x="1069" y="10620"/>
                  </a:lnTo>
                  <a:lnTo>
                    <a:pt x="977" y="10594"/>
                  </a:lnTo>
                  <a:lnTo>
                    <a:pt x="7088" y="706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F85272C-0CFB-4697-884F-D4AA32E93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" y="1702"/>
              <a:ext cx="1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1700" dirty="0">
                  <a:solidFill>
                    <a:srgbClr val="FFFFFF"/>
                  </a:solidFill>
                  <a:latin typeface="Calibri" panose="020F0502020204030204" pitchFamily="34" charset="0"/>
                </a:rPr>
                <a:t>БС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CFB24F5-1CFB-4354-8604-88F559A91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1750"/>
              <a:ext cx="38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ru-RU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возглавляют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E50248-FB52-490C-AAF7-BE10B8041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828"/>
              <a:ext cx="6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8 </a:t>
              </a:r>
              <a:r>
                <a:rPr lang="ru-RU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членов Исполкома</a:t>
              </a:r>
              <a:endParaRPr lang="en-US" alt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EAAE22B-1CB6-4D36-910F-C75EA0F0E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" y="193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26CD52A-17C3-4B96-9475-6D3886863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1314"/>
              <a:ext cx="824" cy="1110"/>
            </a:xfrm>
            <a:custGeom>
              <a:avLst/>
              <a:gdLst>
                <a:gd name="T0" fmla="*/ 0 w 7499"/>
                <a:gd name="T1" fmla="*/ 1 h 10887"/>
                <a:gd name="T2" fmla="*/ 7393 w 7499"/>
                <a:gd name="T3" fmla="*/ 7392 h 10887"/>
                <a:gd name="T4" fmla="*/ 6709 w 7499"/>
                <a:gd name="T5" fmla="*/ 10498 h 10887"/>
                <a:gd name="T6" fmla="*/ 7173 w 7499"/>
                <a:gd name="T7" fmla="*/ 10766 h 10887"/>
                <a:gd name="T8" fmla="*/ 6054 w 7499"/>
                <a:gd name="T9" fmla="*/ 10887 h 10887"/>
                <a:gd name="T10" fmla="*/ 5544 w 7499"/>
                <a:gd name="T11" fmla="*/ 9825 h 10887"/>
                <a:gd name="T12" fmla="*/ 6008 w 7499"/>
                <a:gd name="T13" fmla="*/ 10093 h 10887"/>
                <a:gd name="T14" fmla="*/ 2701 w 7499"/>
                <a:gd name="T15" fmla="*/ 1386 h 10887"/>
                <a:gd name="T16" fmla="*/ 0 w 7499"/>
                <a:gd name="T17" fmla="*/ 807 h 10887"/>
                <a:gd name="T18" fmla="*/ 0 w 7499"/>
                <a:gd name="T19" fmla="*/ 1 h 10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99" h="10887">
                  <a:moveTo>
                    <a:pt x="0" y="1"/>
                  </a:moveTo>
                  <a:cubicBezTo>
                    <a:pt x="4083" y="0"/>
                    <a:pt x="7393" y="3309"/>
                    <a:pt x="7393" y="7392"/>
                  </a:cubicBezTo>
                  <a:cubicBezTo>
                    <a:pt x="7394" y="8464"/>
                    <a:pt x="7160" y="9525"/>
                    <a:pt x="6709" y="10498"/>
                  </a:cubicBezTo>
                  <a:lnTo>
                    <a:pt x="7173" y="10766"/>
                  </a:lnTo>
                  <a:lnTo>
                    <a:pt x="6054" y="10887"/>
                  </a:lnTo>
                  <a:lnTo>
                    <a:pt x="5544" y="9825"/>
                  </a:lnTo>
                  <a:lnTo>
                    <a:pt x="6008" y="10093"/>
                  </a:lnTo>
                  <a:cubicBezTo>
                    <a:pt x="7499" y="6776"/>
                    <a:pt x="6019" y="2878"/>
                    <a:pt x="2701" y="1386"/>
                  </a:cubicBezTo>
                  <a:cubicBezTo>
                    <a:pt x="1852" y="1004"/>
                    <a:pt x="931" y="807"/>
                    <a:pt x="0" y="8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C1D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61492B8-B4E9-4A0D-BE8D-4D41E95D2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475"/>
              <a:ext cx="1419" cy="525"/>
            </a:xfrm>
            <a:custGeom>
              <a:avLst/>
              <a:gdLst>
                <a:gd name="T0" fmla="*/ 12908 w 12908"/>
                <a:gd name="T1" fmla="*/ 403 h 5149"/>
                <a:gd name="T2" fmla="*/ 2810 w 12908"/>
                <a:gd name="T3" fmla="*/ 3107 h 5149"/>
                <a:gd name="T4" fmla="*/ 464 w 12908"/>
                <a:gd name="T5" fmla="*/ 964 h 5149"/>
                <a:gd name="T6" fmla="*/ 0 w 12908"/>
                <a:gd name="T7" fmla="*/ 1232 h 5149"/>
                <a:gd name="T8" fmla="*/ 454 w 12908"/>
                <a:gd name="T9" fmla="*/ 201 h 5149"/>
                <a:gd name="T10" fmla="*/ 1629 w 12908"/>
                <a:gd name="T11" fmla="*/ 291 h 5149"/>
                <a:gd name="T12" fmla="*/ 1165 w 12908"/>
                <a:gd name="T13" fmla="*/ 558 h 5149"/>
                <a:gd name="T14" fmla="*/ 10359 w 12908"/>
                <a:gd name="T15" fmla="*/ 2047 h 5149"/>
                <a:gd name="T16" fmla="*/ 12209 w 12908"/>
                <a:gd name="T17" fmla="*/ 0 h 5149"/>
                <a:gd name="T18" fmla="*/ 12908 w 12908"/>
                <a:gd name="T19" fmla="*/ 403 h 5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08" h="5149">
                  <a:moveTo>
                    <a:pt x="12908" y="403"/>
                  </a:moveTo>
                  <a:cubicBezTo>
                    <a:pt x="10866" y="3938"/>
                    <a:pt x="6345" y="5149"/>
                    <a:pt x="2810" y="3107"/>
                  </a:cubicBezTo>
                  <a:cubicBezTo>
                    <a:pt x="1881" y="2571"/>
                    <a:pt x="1081" y="1840"/>
                    <a:pt x="464" y="964"/>
                  </a:cubicBezTo>
                  <a:lnTo>
                    <a:pt x="0" y="1232"/>
                  </a:lnTo>
                  <a:lnTo>
                    <a:pt x="454" y="201"/>
                  </a:lnTo>
                  <a:lnTo>
                    <a:pt x="1629" y="291"/>
                  </a:lnTo>
                  <a:lnTo>
                    <a:pt x="1165" y="558"/>
                  </a:lnTo>
                  <a:cubicBezTo>
                    <a:pt x="3293" y="3508"/>
                    <a:pt x="7409" y="4175"/>
                    <a:pt x="10359" y="2047"/>
                  </a:cubicBezTo>
                  <a:cubicBezTo>
                    <a:pt x="11113" y="1503"/>
                    <a:pt x="11744" y="805"/>
                    <a:pt x="12209" y="0"/>
                  </a:cubicBezTo>
                  <a:lnTo>
                    <a:pt x="12908" y="403"/>
                  </a:lnTo>
                  <a:close/>
                </a:path>
              </a:pathLst>
            </a:custGeom>
            <a:solidFill>
              <a:srgbClr val="B2C1D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2CF323D-9DA3-4EA8-ACA9-28FAAB5E9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" y="1263"/>
              <a:ext cx="928" cy="1182"/>
            </a:xfrm>
            <a:custGeom>
              <a:avLst/>
              <a:gdLst>
                <a:gd name="T0" fmla="*/ 2041 w 8444"/>
                <a:gd name="T1" fmla="*/ 11594 h 11594"/>
                <a:gd name="T2" fmla="*/ 4747 w 8444"/>
                <a:gd name="T3" fmla="*/ 1496 h 11594"/>
                <a:gd name="T4" fmla="*/ 7779 w 8444"/>
                <a:gd name="T5" fmla="*/ 536 h 11594"/>
                <a:gd name="T6" fmla="*/ 7779 w 8444"/>
                <a:gd name="T7" fmla="*/ 0 h 11594"/>
                <a:gd name="T8" fmla="*/ 8444 w 8444"/>
                <a:gd name="T9" fmla="*/ 909 h 11594"/>
                <a:gd name="T10" fmla="*/ 7779 w 8444"/>
                <a:gd name="T11" fmla="*/ 1881 h 11594"/>
                <a:gd name="T12" fmla="*/ 7779 w 8444"/>
                <a:gd name="T13" fmla="*/ 1346 h 11594"/>
                <a:gd name="T14" fmla="*/ 1891 w 8444"/>
                <a:gd name="T15" fmla="*/ 8562 h 11594"/>
                <a:gd name="T16" fmla="*/ 2739 w 8444"/>
                <a:gd name="T17" fmla="*/ 11191 h 11594"/>
                <a:gd name="T18" fmla="*/ 2041 w 8444"/>
                <a:gd name="T19" fmla="*/ 11594 h 11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44" h="11594">
                  <a:moveTo>
                    <a:pt x="2041" y="11594"/>
                  </a:moveTo>
                  <a:cubicBezTo>
                    <a:pt x="0" y="8058"/>
                    <a:pt x="1211" y="3537"/>
                    <a:pt x="4747" y="1496"/>
                  </a:cubicBezTo>
                  <a:cubicBezTo>
                    <a:pt x="5676" y="960"/>
                    <a:pt x="6711" y="632"/>
                    <a:pt x="7779" y="536"/>
                  </a:cubicBezTo>
                  <a:lnTo>
                    <a:pt x="7779" y="0"/>
                  </a:lnTo>
                  <a:lnTo>
                    <a:pt x="8444" y="909"/>
                  </a:lnTo>
                  <a:lnTo>
                    <a:pt x="7779" y="1881"/>
                  </a:lnTo>
                  <a:lnTo>
                    <a:pt x="7779" y="1346"/>
                  </a:lnTo>
                  <a:cubicBezTo>
                    <a:pt x="4160" y="1712"/>
                    <a:pt x="1524" y="4943"/>
                    <a:pt x="1891" y="8562"/>
                  </a:cubicBezTo>
                  <a:cubicBezTo>
                    <a:pt x="1984" y="9488"/>
                    <a:pt x="2274" y="10384"/>
                    <a:pt x="2739" y="11191"/>
                  </a:cubicBezTo>
                  <a:lnTo>
                    <a:pt x="2041" y="11594"/>
                  </a:lnTo>
                  <a:close/>
                </a:path>
              </a:pathLst>
            </a:custGeom>
            <a:solidFill>
              <a:srgbClr val="B2C1D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3A809D-2CBF-4523-B5A2-3808BA2AF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" y="639"/>
              <a:ext cx="3103" cy="202"/>
            </a:xfrm>
            <a:prstGeom prst="rect">
              <a:avLst/>
            </a:prstGeom>
            <a:solidFill>
              <a:srgbClr val="D7E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F1865FE-753A-4A60-A10F-C240881165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2" y="637"/>
              <a:ext cx="3109" cy="206"/>
            </a:xfrm>
            <a:custGeom>
              <a:avLst/>
              <a:gdLst>
                <a:gd name="T0" fmla="*/ 0 w 3109"/>
                <a:gd name="T1" fmla="*/ 0 h 206"/>
                <a:gd name="T2" fmla="*/ 3109 w 3109"/>
                <a:gd name="T3" fmla="*/ 0 h 206"/>
                <a:gd name="T4" fmla="*/ 3109 w 3109"/>
                <a:gd name="T5" fmla="*/ 206 h 206"/>
                <a:gd name="T6" fmla="*/ 0 w 3109"/>
                <a:gd name="T7" fmla="*/ 206 h 206"/>
                <a:gd name="T8" fmla="*/ 0 w 3109"/>
                <a:gd name="T9" fmla="*/ 0 h 206"/>
                <a:gd name="T10" fmla="*/ 6 w 3109"/>
                <a:gd name="T11" fmla="*/ 204 h 206"/>
                <a:gd name="T12" fmla="*/ 3 w 3109"/>
                <a:gd name="T13" fmla="*/ 201 h 206"/>
                <a:gd name="T14" fmla="*/ 3106 w 3109"/>
                <a:gd name="T15" fmla="*/ 201 h 206"/>
                <a:gd name="T16" fmla="*/ 3104 w 3109"/>
                <a:gd name="T17" fmla="*/ 204 h 206"/>
                <a:gd name="T18" fmla="*/ 3104 w 3109"/>
                <a:gd name="T19" fmla="*/ 2 h 206"/>
                <a:gd name="T20" fmla="*/ 3106 w 3109"/>
                <a:gd name="T21" fmla="*/ 5 h 206"/>
                <a:gd name="T22" fmla="*/ 3 w 3109"/>
                <a:gd name="T23" fmla="*/ 5 h 206"/>
                <a:gd name="T24" fmla="*/ 6 w 3109"/>
                <a:gd name="T25" fmla="*/ 2 h 206"/>
                <a:gd name="T26" fmla="*/ 6 w 3109"/>
                <a:gd name="T27" fmla="*/ 20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09" h="206">
                  <a:moveTo>
                    <a:pt x="0" y="0"/>
                  </a:moveTo>
                  <a:lnTo>
                    <a:pt x="3109" y="0"/>
                  </a:lnTo>
                  <a:lnTo>
                    <a:pt x="3109" y="206"/>
                  </a:lnTo>
                  <a:lnTo>
                    <a:pt x="0" y="206"/>
                  </a:lnTo>
                  <a:lnTo>
                    <a:pt x="0" y="0"/>
                  </a:lnTo>
                  <a:close/>
                  <a:moveTo>
                    <a:pt x="6" y="204"/>
                  </a:moveTo>
                  <a:lnTo>
                    <a:pt x="3" y="201"/>
                  </a:lnTo>
                  <a:lnTo>
                    <a:pt x="3106" y="201"/>
                  </a:lnTo>
                  <a:lnTo>
                    <a:pt x="3104" y="204"/>
                  </a:lnTo>
                  <a:lnTo>
                    <a:pt x="3104" y="2"/>
                  </a:lnTo>
                  <a:lnTo>
                    <a:pt x="3106" y="5"/>
                  </a:lnTo>
                  <a:lnTo>
                    <a:pt x="3" y="5"/>
                  </a:lnTo>
                  <a:lnTo>
                    <a:pt x="6" y="2"/>
                  </a:lnTo>
                  <a:lnTo>
                    <a:pt x="6" y="20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D22865-9156-478F-BFCB-FB1C1661D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" y="665"/>
              <a:ext cx="21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Координационный комитет: стратегический надзор и руководство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10D017-05CB-4CC8-A102-26A80E296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665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8C2BF3D-1BFA-428B-B4A4-BEEE0AE12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665"/>
              <a:ext cx="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–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E7B6168-75D9-4A42-84F5-22D002942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" y="665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71C4579-7C66-4E9B-9AB8-8B0A13398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" y="66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640113B-B354-437D-A05C-965059AE5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" y="665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6818842-1D56-43CC-93DD-B1D8FA6B5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665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887056A-292B-42C4-8E96-B0EFB3999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" y="758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6E83462-F53A-4131-94D2-6DCD4A478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3689"/>
              <a:ext cx="3220" cy="413"/>
            </a:xfrm>
            <a:prstGeom prst="rect">
              <a:avLst/>
            </a:prstGeom>
            <a:solidFill>
              <a:srgbClr val="D7E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8063578-465E-4AD8-AB06-4307C1B6A1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2" y="3682"/>
              <a:ext cx="3225" cy="418"/>
            </a:xfrm>
            <a:custGeom>
              <a:avLst/>
              <a:gdLst>
                <a:gd name="T0" fmla="*/ 0 w 3225"/>
                <a:gd name="T1" fmla="*/ 0 h 418"/>
                <a:gd name="T2" fmla="*/ 3225 w 3225"/>
                <a:gd name="T3" fmla="*/ 0 h 418"/>
                <a:gd name="T4" fmla="*/ 3225 w 3225"/>
                <a:gd name="T5" fmla="*/ 418 h 418"/>
                <a:gd name="T6" fmla="*/ 0 w 3225"/>
                <a:gd name="T7" fmla="*/ 418 h 418"/>
                <a:gd name="T8" fmla="*/ 0 w 3225"/>
                <a:gd name="T9" fmla="*/ 0 h 418"/>
                <a:gd name="T10" fmla="*/ 5 w 3225"/>
                <a:gd name="T11" fmla="*/ 415 h 418"/>
                <a:gd name="T12" fmla="*/ 2 w 3225"/>
                <a:gd name="T13" fmla="*/ 412 h 418"/>
                <a:gd name="T14" fmla="*/ 3222 w 3225"/>
                <a:gd name="T15" fmla="*/ 412 h 418"/>
                <a:gd name="T16" fmla="*/ 3220 w 3225"/>
                <a:gd name="T17" fmla="*/ 415 h 418"/>
                <a:gd name="T18" fmla="*/ 3220 w 3225"/>
                <a:gd name="T19" fmla="*/ 2 h 418"/>
                <a:gd name="T20" fmla="*/ 3222 w 3225"/>
                <a:gd name="T21" fmla="*/ 5 h 418"/>
                <a:gd name="T22" fmla="*/ 2 w 3225"/>
                <a:gd name="T23" fmla="*/ 5 h 418"/>
                <a:gd name="T24" fmla="*/ 5 w 3225"/>
                <a:gd name="T25" fmla="*/ 2 h 418"/>
                <a:gd name="T26" fmla="*/ 5 w 3225"/>
                <a:gd name="T27" fmla="*/ 415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5" h="418">
                  <a:moveTo>
                    <a:pt x="0" y="0"/>
                  </a:moveTo>
                  <a:lnTo>
                    <a:pt x="3225" y="0"/>
                  </a:lnTo>
                  <a:lnTo>
                    <a:pt x="3225" y="418"/>
                  </a:lnTo>
                  <a:lnTo>
                    <a:pt x="0" y="418"/>
                  </a:lnTo>
                  <a:lnTo>
                    <a:pt x="0" y="0"/>
                  </a:lnTo>
                  <a:close/>
                  <a:moveTo>
                    <a:pt x="5" y="415"/>
                  </a:moveTo>
                  <a:lnTo>
                    <a:pt x="2" y="412"/>
                  </a:lnTo>
                  <a:lnTo>
                    <a:pt x="3222" y="412"/>
                  </a:lnTo>
                  <a:lnTo>
                    <a:pt x="3220" y="415"/>
                  </a:lnTo>
                  <a:lnTo>
                    <a:pt x="3220" y="2"/>
                  </a:lnTo>
                  <a:lnTo>
                    <a:pt x="3222" y="5"/>
                  </a:lnTo>
                  <a:lnTo>
                    <a:pt x="2" y="5"/>
                  </a:lnTo>
                  <a:lnTo>
                    <a:pt x="5" y="2"/>
                  </a:lnTo>
                  <a:lnTo>
                    <a:pt x="5" y="41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5383640-5A8D-4697-BF34-2E4D49CCB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" y="3710"/>
              <a:ext cx="43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СЕКРЕТАРИАТ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C6F3EB4-A235-4865-9A47-22BED043D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3710"/>
              <a:ext cx="7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F757ACD-A41E-44FB-BB59-9D7C2F752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3710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4544C98-8A76-4F70-949D-D0D5E029D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3710"/>
              <a:ext cx="17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ЛОГИСТИЧЕСКАЯ И АДМИНИСТРАТИВНАЯ ПОДДЕРЖКА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845F288-5941-4E52-86A1-9F85425C8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3710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ED5DE8A-B5DB-406C-8E28-A5B1D3C5F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" y="3804"/>
              <a:ext cx="222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Функции Секретариата оказываются при поддержке Всемирного банка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6760230-8D96-4E4D-A1BB-6EECF7D5D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80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A1605B2-6BF8-4961-B311-2EA9C237B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380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E2881CD-FB26-4EE6-83B6-1FAEAF9B6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9" y="3803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2D2F8FA-997A-4916-919E-8DAFF3F4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" y="3907"/>
              <a:ext cx="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797058B-FBDC-44A7-9EFA-1EADAFE4A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" y="390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8F45C9-3CBE-4795-BF06-EAC6178A8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390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A2417BB-FC7F-4A5D-91C8-9514BF0E8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3907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3BA46E1-A345-4B3D-93F8-92AE31DE5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390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91CC88-DA6F-47AA-8513-D1BDC5403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3907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4" name="Freeform 63">
              <a:extLst>
                <a:ext uri="{FF2B5EF4-FFF2-40B4-BE49-F238E27FC236}">
                  <a16:creationId xmlns:a16="http://schemas.microsoft.com/office/drawing/2014/main" id="{FF849F12-B261-4CE6-9807-3493CE290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1568"/>
              <a:ext cx="1061" cy="586"/>
            </a:xfrm>
            <a:custGeom>
              <a:avLst/>
              <a:gdLst>
                <a:gd name="T0" fmla="*/ 0 w 9650"/>
                <a:gd name="T1" fmla="*/ 958 h 5750"/>
                <a:gd name="T2" fmla="*/ 958 w 9650"/>
                <a:gd name="T3" fmla="*/ 0 h 5750"/>
                <a:gd name="T4" fmla="*/ 8692 w 9650"/>
                <a:gd name="T5" fmla="*/ 0 h 5750"/>
                <a:gd name="T6" fmla="*/ 9650 w 9650"/>
                <a:gd name="T7" fmla="*/ 958 h 5750"/>
                <a:gd name="T8" fmla="*/ 9650 w 9650"/>
                <a:gd name="T9" fmla="*/ 4792 h 5750"/>
                <a:gd name="T10" fmla="*/ 8692 w 9650"/>
                <a:gd name="T11" fmla="*/ 5750 h 5750"/>
                <a:gd name="T12" fmla="*/ 958 w 9650"/>
                <a:gd name="T13" fmla="*/ 5750 h 5750"/>
                <a:gd name="T14" fmla="*/ 0 w 9650"/>
                <a:gd name="T15" fmla="*/ 4791 h 5750"/>
                <a:gd name="T16" fmla="*/ 0 w 9650"/>
                <a:gd name="T17" fmla="*/ 958 h 5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50" h="5750">
                  <a:moveTo>
                    <a:pt x="0" y="958"/>
                  </a:moveTo>
                  <a:cubicBezTo>
                    <a:pt x="0" y="429"/>
                    <a:pt x="429" y="0"/>
                    <a:pt x="958" y="0"/>
                  </a:cubicBezTo>
                  <a:lnTo>
                    <a:pt x="8692" y="0"/>
                  </a:lnTo>
                  <a:cubicBezTo>
                    <a:pt x="9221" y="0"/>
                    <a:pt x="9650" y="429"/>
                    <a:pt x="9650" y="958"/>
                  </a:cubicBezTo>
                  <a:lnTo>
                    <a:pt x="9650" y="4792"/>
                  </a:lnTo>
                  <a:cubicBezTo>
                    <a:pt x="9650" y="5321"/>
                    <a:pt x="9221" y="5750"/>
                    <a:pt x="8692" y="5750"/>
                  </a:cubicBezTo>
                  <a:lnTo>
                    <a:pt x="958" y="5750"/>
                  </a:lnTo>
                  <a:cubicBezTo>
                    <a:pt x="429" y="5750"/>
                    <a:pt x="0" y="5321"/>
                    <a:pt x="0" y="4791"/>
                  </a:cubicBezTo>
                  <a:lnTo>
                    <a:pt x="0" y="9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" name="Rectangle 65">
              <a:extLst>
                <a:ext uri="{FF2B5EF4-FFF2-40B4-BE49-F238E27FC236}">
                  <a16:creationId xmlns:a16="http://schemas.microsoft.com/office/drawing/2014/main" id="{7FC083BC-3CFA-4A69-83D2-EC9A560D9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1637"/>
              <a:ext cx="66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ru-RU" altLang="en-US" sz="9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Ресурсная группа БС </a:t>
              </a:r>
              <a:endParaRPr lang="en-US" altLang="en-US" dirty="0"/>
            </a:p>
          </p:txBody>
        </p:sp>
        <p:sp>
          <p:nvSpPr>
            <p:cNvPr id="1028" name="Rectangle 66">
              <a:extLst>
                <a:ext uri="{FF2B5EF4-FFF2-40B4-BE49-F238E27FC236}">
                  <a16:creationId xmlns:a16="http://schemas.microsoft.com/office/drawing/2014/main" id="{AF52B32D-C6A1-49ED-AC04-017730E77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1637"/>
              <a:ext cx="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" name="Rectangle 67">
              <a:extLst>
                <a:ext uri="{FF2B5EF4-FFF2-40B4-BE49-F238E27FC236}">
                  <a16:creationId xmlns:a16="http://schemas.microsoft.com/office/drawing/2014/main" id="{BC0D9A61-EE71-455D-B9BE-E97062673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637"/>
              <a:ext cx="6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" name="Rectangle 68">
              <a:extLst>
                <a:ext uri="{FF2B5EF4-FFF2-40B4-BE49-F238E27FC236}">
                  <a16:creationId xmlns:a16="http://schemas.microsoft.com/office/drawing/2014/main" id="{CE4A0EE8-2B3A-4497-B9E3-F3A8E405D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740"/>
              <a:ext cx="70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ru-RU" altLang="en-US" sz="9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Содействие работе ПС</a:t>
              </a:r>
              <a:endParaRPr lang="en-US" altLang="en-US" dirty="0"/>
            </a:p>
          </p:txBody>
        </p:sp>
        <p:sp>
          <p:nvSpPr>
            <p:cNvPr id="1031" name="Rectangle 69">
              <a:extLst>
                <a:ext uri="{FF2B5EF4-FFF2-40B4-BE49-F238E27FC236}">
                  <a16:creationId xmlns:a16="http://schemas.microsoft.com/office/drawing/2014/main" id="{CC222378-7823-44EC-84BE-DD14C980B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" y="1740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2" name="Rectangle 70">
              <a:extLst>
                <a:ext uri="{FF2B5EF4-FFF2-40B4-BE49-F238E27FC236}">
                  <a16:creationId xmlns:a16="http://schemas.microsoft.com/office/drawing/2014/main" id="{AFD7EB75-4A7D-4EA8-86A5-CA60C2BB7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" y="1740"/>
              <a:ext cx="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3" name="Rectangle 71">
              <a:extLst>
                <a:ext uri="{FF2B5EF4-FFF2-40B4-BE49-F238E27FC236}">
                  <a16:creationId xmlns:a16="http://schemas.microsoft.com/office/drawing/2014/main" id="{408B9B83-D7F6-4667-AE9C-4B2A9B7D2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1740"/>
              <a:ext cx="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4" name="Rectangle 72">
              <a:extLst>
                <a:ext uri="{FF2B5EF4-FFF2-40B4-BE49-F238E27FC236}">
                  <a16:creationId xmlns:a16="http://schemas.microsoft.com/office/drawing/2014/main" id="{6CE4F5C8-1338-4118-86AC-1693A3BD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1844"/>
              <a:ext cx="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Rectangle 73">
              <a:extLst>
                <a:ext uri="{FF2B5EF4-FFF2-40B4-BE49-F238E27FC236}">
                  <a16:creationId xmlns:a16="http://schemas.microsoft.com/office/drawing/2014/main" id="{899A2778-A91D-484A-8F16-9F62110F7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" y="1844"/>
              <a:ext cx="9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ru-RU" altLang="en-US" sz="9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техническая содержательная </a:t>
              </a:r>
            </a:p>
            <a:p>
              <a:pPr lvl="0" algn="ctr"/>
              <a:r>
                <a:rPr lang="ru-RU" altLang="en-US" sz="9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поддержка</a:t>
              </a:r>
              <a:endParaRPr lang="en-US" altLang="en-US" dirty="0"/>
            </a:p>
          </p:txBody>
        </p:sp>
        <p:sp>
          <p:nvSpPr>
            <p:cNvPr id="1036" name="Rectangle 74">
              <a:extLst>
                <a:ext uri="{FF2B5EF4-FFF2-40B4-BE49-F238E27FC236}">
                  <a16:creationId xmlns:a16="http://schemas.microsoft.com/office/drawing/2014/main" id="{27DEDE5D-5DF1-4D0A-B8D4-6B15BD22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" y="1844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7" name="Rectangle 75">
              <a:extLst>
                <a:ext uri="{FF2B5EF4-FFF2-40B4-BE49-F238E27FC236}">
                  <a16:creationId xmlns:a16="http://schemas.microsoft.com/office/drawing/2014/main" id="{16E7CC41-A6B5-4378-8F5F-8A1DB6F2E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1844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8" name="Rectangle 76">
              <a:extLst>
                <a:ext uri="{FF2B5EF4-FFF2-40B4-BE49-F238E27FC236}">
                  <a16:creationId xmlns:a16="http://schemas.microsoft.com/office/drawing/2014/main" id="{F2CB6F7C-DE48-4BD3-AB9B-F1F931265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2018"/>
              <a:ext cx="53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ru-RU" alt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Всемирный банк </a:t>
              </a:r>
              <a:endParaRPr lang="en-US" altLang="en-US" sz="900" dirty="0"/>
            </a:p>
          </p:txBody>
        </p:sp>
        <p:sp>
          <p:nvSpPr>
            <p:cNvPr id="1039" name="Rectangle 77">
              <a:extLst>
                <a:ext uri="{FF2B5EF4-FFF2-40B4-BE49-F238E27FC236}">
                  <a16:creationId xmlns:a16="http://schemas.microsoft.com/office/drawing/2014/main" id="{592E58B2-6671-4170-9120-DC84DF0F5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" y="1950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0" name="Rectangle 78">
              <a:extLst>
                <a:ext uri="{FF2B5EF4-FFF2-40B4-BE49-F238E27FC236}">
                  <a16:creationId xmlns:a16="http://schemas.microsoft.com/office/drawing/2014/main" id="{B4BDB692-5F95-4BE0-B211-BE03D3691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" y="2055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1" name="Freeform 79">
              <a:extLst>
                <a:ext uri="{FF2B5EF4-FFF2-40B4-BE49-F238E27FC236}">
                  <a16:creationId xmlns:a16="http://schemas.microsoft.com/office/drawing/2014/main" id="{721132F9-7D66-4113-8095-23F82C625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1580"/>
              <a:ext cx="1071" cy="611"/>
            </a:xfrm>
            <a:custGeom>
              <a:avLst/>
              <a:gdLst>
                <a:gd name="T0" fmla="*/ 0 w 4875"/>
                <a:gd name="T1" fmla="*/ 500 h 3000"/>
                <a:gd name="T2" fmla="*/ 500 w 4875"/>
                <a:gd name="T3" fmla="*/ 0 h 3000"/>
                <a:gd name="T4" fmla="*/ 4375 w 4875"/>
                <a:gd name="T5" fmla="*/ 0 h 3000"/>
                <a:gd name="T6" fmla="*/ 4875 w 4875"/>
                <a:gd name="T7" fmla="*/ 500 h 3000"/>
                <a:gd name="T8" fmla="*/ 4875 w 4875"/>
                <a:gd name="T9" fmla="*/ 2500 h 3000"/>
                <a:gd name="T10" fmla="*/ 4375 w 4875"/>
                <a:gd name="T11" fmla="*/ 3000 h 3000"/>
                <a:gd name="T12" fmla="*/ 500 w 4875"/>
                <a:gd name="T13" fmla="*/ 3000 h 3000"/>
                <a:gd name="T14" fmla="*/ 0 w 4875"/>
                <a:gd name="T15" fmla="*/ 2500 h 3000"/>
                <a:gd name="T16" fmla="*/ 0 w 4875"/>
                <a:gd name="T17" fmla="*/ 50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75" h="3000">
                  <a:moveTo>
                    <a:pt x="0" y="500"/>
                  </a:moveTo>
                  <a:cubicBezTo>
                    <a:pt x="0" y="224"/>
                    <a:pt x="224" y="0"/>
                    <a:pt x="500" y="0"/>
                  </a:cubicBezTo>
                  <a:lnTo>
                    <a:pt x="4375" y="0"/>
                  </a:lnTo>
                  <a:cubicBezTo>
                    <a:pt x="4652" y="0"/>
                    <a:pt x="4875" y="224"/>
                    <a:pt x="4875" y="500"/>
                  </a:cubicBezTo>
                  <a:lnTo>
                    <a:pt x="4875" y="2500"/>
                  </a:lnTo>
                  <a:cubicBezTo>
                    <a:pt x="4875" y="2776"/>
                    <a:pt x="4652" y="3000"/>
                    <a:pt x="4375" y="3000"/>
                  </a:cubicBezTo>
                  <a:lnTo>
                    <a:pt x="500" y="3000"/>
                  </a:lnTo>
                  <a:cubicBezTo>
                    <a:pt x="224" y="3000"/>
                    <a:pt x="0" y="2776"/>
                    <a:pt x="0" y="2500"/>
                  </a:cubicBezTo>
                  <a:lnTo>
                    <a:pt x="0" y="5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2" name="Freeform 80">
              <a:extLst>
                <a:ext uri="{FF2B5EF4-FFF2-40B4-BE49-F238E27FC236}">
                  <a16:creationId xmlns:a16="http://schemas.microsoft.com/office/drawing/2014/main" id="{D085617E-D159-41DF-A36E-160AEC23FE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4" y="1578"/>
              <a:ext cx="1075" cy="615"/>
            </a:xfrm>
            <a:custGeom>
              <a:avLst/>
              <a:gdLst>
                <a:gd name="T0" fmla="*/ 2 w 1075"/>
                <a:gd name="T1" fmla="*/ 83 h 615"/>
                <a:gd name="T2" fmla="*/ 14 w 1075"/>
                <a:gd name="T3" fmla="*/ 55 h 615"/>
                <a:gd name="T4" fmla="*/ 33 w 1075"/>
                <a:gd name="T5" fmla="*/ 31 h 615"/>
                <a:gd name="T6" fmla="*/ 59 w 1075"/>
                <a:gd name="T7" fmla="*/ 13 h 615"/>
                <a:gd name="T8" fmla="*/ 89 w 1075"/>
                <a:gd name="T9" fmla="*/ 2 h 615"/>
                <a:gd name="T10" fmla="*/ 964 w 1075"/>
                <a:gd name="T11" fmla="*/ 0 h 615"/>
                <a:gd name="T12" fmla="*/ 997 w 1075"/>
                <a:gd name="T13" fmla="*/ 5 h 615"/>
                <a:gd name="T14" fmla="*/ 1026 w 1075"/>
                <a:gd name="T15" fmla="*/ 18 h 615"/>
                <a:gd name="T16" fmla="*/ 1050 w 1075"/>
                <a:gd name="T17" fmla="*/ 38 h 615"/>
                <a:gd name="T18" fmla="*/ 1067 w 1075"/>
                <a:gd name="T19" fmla="*/ 63 h 615"/>
                <a:gd name="T20" fmla="*/ 1075 w 1075"/>
                <a:gd name="T21" fmla="*/ 93 h 615"/>
                <a:gd name="T22" fmla="*/ 1075 w 1075"/>
                <a:gd name="T23" fmla="*/ 522 h 615"/>
                <a:gd name="T24" fmla="*/ 1067 w 1075"/>
                <a:gd name="T25" fmla="*/ 552 h 615"/>
                <a:gd name="T26" fmla="*/ 1050 w 1075"/>
                <a:gd name="T27" fmla="*/ 577 h 615"/>
                <a:gd name="T28" fmla="*/ 1026 w 1075"/>
                <a:gd name="T29" fmla="*/ 597 h 615"/>
                <a:gd name="T30" fmla="*/ 997 w 1075"/>
                <a:gd name="T31" fmla="*/ 610 h 615"/>
                <a:gd name="T32" fmla="*/ 964 w 1075"/>
                <a:gd name="T33" fmla="*/ 615 h 615"/>
                <a:gd name="T34" fmla="*/ 90 w 1075"/>
                <a:gd name="T35" fmla="*/ 613 h 615"/>
                <a:gd name="T36" fmla="*/ 59 w 1075"/>
                <a:gd name="T37" fmla="*/ 603 h 615"/>
                <a:gd name="T38" fmla="*/ 33 w 1075"/>
                <a:gd name="T39" fmla="*/ 585 h 615"/>
                <a:gd name="T40" fmla="*/ 14 w 1075"/>
                <a:gd name="T41" fmla="*/ 561 h 615"/>
                <a:gd name="T42" fmla="*/ 2 w 1075"/>
                <a:gd name="T43" fmla="*/ 533 h 615"/>
                <a:gd name="T44" fmla="*/ 0 w 1075"/>
                <a:gd name="T45" fmla="*/ 104 h 615"/>
                <a:gd name="T46" fmla="*/ 6 w 1075"/>
                <a:gd name="T47" fmla="*/ 532 h 615"/>
                <a:gd name="T48" fmla="*/ 17 w 1075"/>
                <a:gd name="T49" fmla="*/ 559 h 615"/>
                <a:gd name="T50" fmla="*/ 36 w 1075"/>
                <a:gd name="T51" fmla="*/ 582 h 615"/>
                <a:gd name="T52" fmla="*/ 60 w 1075"/>
                <a:gd name="T53" fmla="*/ 600 h 615"/>
                <a:gd name="T54" fmla="*/ 90 w 1075"/>
                <a:gd name="T55" fmla="*/ 610 h 615"/>
                <a:gd name="T56" fmla="*/ 964 w 1075"/>
                <a:gd name="T57" fmla="*/ 612 h 615"/>
                <a:gd name="T58" fmla="*/ 996 w 1075"/>
                <a:gd name="T59" fmla="*/ 607 h 615"/>
                <a:gd name="T60" fmla="*/ 1024 w 1075"/>
                <a:gd name="T61" fmla="*/ 595 h 615"/>
                <a:gd name="T62" fmla="*/ 1047 w 1075"/>
                <a:gd name="T63" fmla="*/ 575 h 615"/>
                <a:gd name="T64" fmla="*/ 1063 w 1075"/>
                <a:gd name="T65" fmla="*/ 551 h 615"/>
                <a:gd name="T66" fmla="*/ 1071 w 1075"/>
                <a:gd name="T67" fmla="*/ 522 h 615"/>
                <a:gd name="T68" fmla="*/ 1071 w 1075"/>
                <a:gd name="T69" fmla="*/ 94 h 615"/>
                <a:gd name="T70" fmla="*/ 1063 w 1075"/>
                <a:gd name="T71" fmla="*/ 65 h 615"/>
                <a:gd name="T72" fmla="*/ 1047 w 1075"/>
                <a:gd name="T73" fmla="*/ 40 h 615"/>
                <a:gd name="T74" fmla="*/ 1024 w 1075"/>
                <a:gd name="T75" fmla="*/ 21 h 615"/>
                <a:gd name="T76" fmla="*/ 996 w 1075"/>
                <a:gd name="T77" fmla="*/ 8 h 615"/>
                <a:gd name="T78" fmla="*/ 964 w 1075"/>
                <a:gd name="T79" fmla="*/ 4 h 615"/>
                <a:gd name="T80" fmla="*/ 90 w 1075"/>
                <a:gd name="T81" fmla="*/ 6 h 615"/>
                <a:gd name="T82" fmla="*/ 60 w 1075"/>
                <a:gd name="T83" fmla="*/ 16 h 615"/>
                <a:gd name="T84" fmla="*/ 36 w 1075"/>
                <a:gd name="T85" fmla="*/ 33 h 615"/>
                <a:gd name="T86" fmla="*/ 17 w 1075"/>
                <a:gd name="T87" fmla="*/ 56 h 615"/>
                <a:gd name="T88" fmla="*/ 6 w 1075"/>
                <a:gd name="T89" fmla="*/ 84 h 615"/>
                <a:gd name="T90" fmla="*/ 4 w 1075"/>
                <a:gd name="T91" fmla="*/ 51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5" h="615">
                  <a:moveTo>
                    <a:pt x="0" y="104"/>
                  </a:moveTo>
                  <a:lnTo>
                    <a:pt x="1" y="93"/>
                  </a:lnTo>
                  <a:lnTo>
                    <a:pt x="2" y="83"/>
                  </a:lnTo>
                  <a:lnTo>
                    <a:pt x="5" y="73"/>
                  </a:lnTo>
                  <a:lnTo>
                    <a:pt x="9" y="64"/>
                  </a:lnTo>
                  <a:lnTo>
                    <a:pt x="14" y="55"/>
                  </a:lnTo>
                  <a:lnTo>
                    <a:pt x="19" y="46"/>
                  </a:lnTo>
                  <a:lnTo>
                    <a:pt x="26" y="38"/>
                  </a:lnTo>
                  <a:lnTo>
                    <a:pt x="33" y="31"/>
                  </a:lnTo>
                  <a:lnTo>
                    <a:pt x="41" y="24"/>
                  </a:lnTo>
                  <a:lnTo>
                    <a:pt x="49" y="18"/>
                  </a:lnTo>
                  <a:lnTo>
                    <a:pt x="59" y="13"/>
                  </a:lnTo>
                  <a:lnTo>
                    <a:pt x="68" y="8"/>
                  </a:lnTo>
                  <a:lnTo>
                    <a:pt x="79" y="5"/>
                  </a:lnTo>
                  <a:lnTo>
                    <a:pt x="89" y="2"/>
                  </a:lnTo>
                  <a:lnTo>
                    <a:pt x="100" y="1"/>
                  </a:lnTo>
                  <a:lnTo>
                    <a:pt x="112" y="0"/>
                  </a:lnTo>
                  <a:lnTo>
                    <a:pt x="964" y="0"/>
                  </a:lnTo>
                  <a:lnTo>
                    <a:pt x="975" y="1"/>
                  </a:lnTo>
                  <a:lnTo>
                    <a:pt x="986" y="2"/>
                  </a:lnTo>
                  <a:lnTo>
                    <a:pt x="997" y="5"/>
                  </a:lnTo>
                  <a:lnTo>
                    <a:pt x="1007" y="8"/>
                  </a:lnTo>
                  <a:lnTo>
                    <a:pt x="1017" y="13"/>
                  </a:lnTo>
                  <a:lnTo>
                    <a:pt x="1026" y="18"/>
                  </a:lnTo>
                  <a:lnTo>
                    <a:pt x="1035" y="24"/>
                  </a:lnTo>
                  <a:lnTo>
                    <a:pt x="1043" y="30"/>
                  </a:lnTo>
                  <a:lnTo>
                    <a:pt x="1050" y="38"/>
                  </a:lnTo>
                  <a:lnTo>
                    <a:pt x="1056" y="46"/>
                  </a:lnTo>
                  <a:lnTo>
                    <a:pt x="1062" y="54"/>
                  </a:lnTo>
                  <a:lnTo>
                    <a:pt x="1067" y="63"/>
                  </a:lnTo>
                  <a:lnTo>
                    <a:pt x="1070" y="73"/>
                  </a:lnTo>
                  <a:lnTo>
                    <a:pt x="1073" y="83"/>
                  </a:lnTo>
                  <a:lnTo>
                    <a:pt x="1075" y="93"/>
                  </a:lnTo>
                  <a:lnTo>
                    <a:pt x="1075" y="104"/>
                  </a:lnTo>
                  <a:lnTo>
                    <a:pt x="1075" y="512"/>
                  </a:lnTo>
                  <a:lnTo>
                    <a:pt x="1075" y="522"/>
                  </a:lnTo>
                  <a:lnTo>
                    <a:pt x="1073" y="532"/>
                  </a:lnTo>
                  <a:lnTo>
                    <a:pt x="1070" y="542"/>
                  </a:lnTo>
                  <a:lnTo>
                    <a:pt x="1067" y="552"/>
                  </a:lnTo>
                  <a:lnTo>
                    <a:pt x="1062" y="561"/>
                  </a:lnTo>
                  <a:lnTo>
                    <a:pt x="1056" y="569"/>
                  </a:lnTo>
                  <a:lnTo>
                    <a:pt x="1050" y="577"/>
                  </a:lnTo>
                  <a:lnTo>
                    <a:pt x="1043" y="585"/>
                  </a:lnTo>
                  <a:lnTo>
                    <a:pt x="1035" y="591"/>
                  </a:lnTo>
                  <a:lnTo>
                    <a:pt x="1026" y="597"/>
                  </a:lnTo>
                  <a:lnTo>
                    <a:pt x="1017" y="603"/>
                  </a:lnTo>
                  <a:lnTo>
                    <a:pt x="1007" y="607"/>
                  </a:lnTo>
                  <a:lnTo>
                    <a:pt x="997" y="610"/>
                  </a:lnTo>
                  <a:lnTo>
                    <a:pt x="986" y="613"/>
                  </a:lnTo>
                  <a:lnTo>
                    <a:pt x="975" y="615"/>
                  </a:lnTo>
                  <a:lnTo>
                    <a:pt x="964" y="615"/>
                  </a:lnTo>
                  <a:lnTo>
                    <a:pt x="112" y="615"/>
                  </a:lnTo>
                  <a:lnTo>
                    <a:pt x="101" y="615"/>
                  </a:lnTo>
                  <a:lnTo>
                    <a:pt x="90" y="613"/>
                  </a:lnTo>
                  <a:lnTo>
                    <a:pt x="79" y="611"/>
                  </a:lnTo>
                  <a:lnTo>
                    <a:pt x="69" y="607"/>
                  </a:lnTo>
                  <a:lnTo>
                    <a:pt x="59" y="603"/>
                  </a:lnTo>
                  <a:lnTo>
                    <a:pt x="50" y="598"/>
                  </a:lnTo>
                  <a:lnTo>
                    <a:pt x="41" y="592"/>
                  </a:lnTo>
                  <a:lnTo>
                    <a:pt x="33" y="585"/>
                  </a:lnTo>
                  <a:lnTo>
                    <a:pt x="26" y="578"/>
                  </a:lnTo>
                  <a:lnTo>
                    <a:pt x="19" y="569"/>
                  </a:lnTo>
                  <a:lnTo>
                    <a:pt x="14" y="561"/>
                  </a:lnTo>
                  <a:lnTo>
                    <a:pt x="9" y="552"/>
                  </a:lnTo>
                  <a:lnTo>
                    <a:pt x="5" y="542"/>
                  </a:lnTo>
                  <a:lnTo>
                    <a:pt x="2" y="533"/>
                  </a:lnTo>
                  <a:lnTo>
                    <a:pt x="1" y="522"/>
                  </a:lnTo>
                  <a:lnTo>
                    <a:pt x="0" y="512"/>
                  </a:lnTo>
                  <a:lnTo>
                    <a:pt x="0" y="104"/>
                  </a:lnTo>
                  <a:close/>
                  <a:moveTo>
                    <a:pt x="4" y="512"/>
                  </a:moveTo>
                  <a:lnTo>
                    <a:pt x="4" y="522"/>
                  </a:lnTo>
                  <a:lnTo>
                    <a:pt x="6" y="532"/>
                  </a:lnTo>
                  <a:lnTo>
                    <a:pt x="9" y="541"/>
                  </a:lnTo>
                  <a:lnTo>
                    <a:pt x="12" y="550"/>
                  </a:lnTo>
                  <a:lnTo>
                    <a:pt x="17" y="559"/>
                  </a:lnTo>
                  <a:lnTo>
                    <a:pt x="22" y="568"/>
                  </a:lnTo>
                  <a:lnTo>
                    <a:pt x="29" y="575"/>
                  </a:lnTo>
                  <a:lnTo>
                    <a:pt x="36" y="582"/>
                  </a:lnTo>
                  <a:lnTo>
                    <a:pt x="43" y="589"/>
                  </a:lnTo>
                  <a:lnTo>
                    <a:pt x="51" y="594"/>
                  </a:lnTo>
                  <a:lnTo>
                    <a:pt x="60" y="600"/>
                  </a:lnTo>
                  <a:lnTo>
                    <a:pt x="70" y="604"/>
                  </a:lnTo>
                  <a:lnTo>
                    <a:pt x="80" y="607"/>
                  </a:lnTo>
                  <a:lnTo>
                    <a:pt x="90" y="610"/>
                  </a:lnTo>
                  <a:lnTo>
                    <a:pt x="101" y="611"/>
                  </a:lnTo>
                  <a:lnTo>
                    <a:pt x="112" y="612"/>
                  </a:lnTo>
                  <a:lnTo>
                    <a:pt x="964" y="612"/>
                  </a:lnTo>
                  <a:lnTo>
                    <a:pt x="975" y="611"/>
                  </a:lnTo>
                  <a:lnTo>
                    <a:pt x="985" y="610"/>
                  </a:lnTo>
                  <a:lnTo>
                    <a:pt x="996" y="607"/>
                  </a:lnTo>
                  <a:lnTo>
                    <a:pt x="1006" y="604"/>
                  </a:lnTo>
                  <a:lnTo>
                    <a:pt x="1015" y="600"/>
                  </a:lnTo>
                  <a:lnTo>
                    <a:pt x="1024" y="595"/>
                  </a:lnTo>
                  <a:lnTo>
                    <a:pt x="1032" y="589"/>
                  </a:lnTo>
                  <a:lnTo>
                    <a:pt x="1040" y="582"/>
                  </a:lnTo>
                  <a:lnTo>
                    <a:pt x="1047" y="575"/>
                  </a:lnTo>
                  <a:lnTo>
                    <a:pt x="1053" y="568"/>
                  </a:lnTo>
                  <a:lnTo>
                    <a:pt x="1059" y="559"/>
                  </a:lnTo>
                  <a:lnTo>
                    <a:pt x="1063" y="551"/>
                  </a:lnTo>
                  <a:lnTo>
                    <a:pt x="1067" y="541"/>
                  </a:lnTo>
                  <a:lnTo>
                    <a:pt x="1069" y="532"/>
                  </a:lnTo>
                  <a:lnTo>
                    <a:pt x="1071" y="522"/>
                  </a:lnTo>
                  <a:lnTo>
                    <a:pt x="1072" y="512"/>
                  </a:lnTo>
                  <a:lnTo>
                    <a:pt x="1072" y="104"/>
                  </a:lnTo>
                  <a:lnTo>
                    <a:pt x="1071" y="94"/>
                  </a:lnTo>
                  <a:lnTo>
                    <a:pt x="1069" y="84"/>
                  </a:lnTo>
                  <a:lnTo>
                    <a:pt x="1067" y="74"/>
                  </a:lnTo>
                  <a:lnTo>
                    <a:pt x="1063" y="65"/>
                  </a:lnTo>
                  <a:lnTo>
                    <a:pt x="1059" y="56"/>
                  </a:lnTo>
                  <a:lnTo>
                    <a:pt x="1053" y="48"/>
                  </a:lnTo>
                  <a:lnTo>
                    <a:pt x="1047" y="40"/>
                  </a:lnTo>
                  <a:lnTo>
                    <a:pt x="1040" y="33"/>
                  </a:lnTo>
                  <a:lnTo>
                    <a:pt x="1033" y="27"/>
                  </a:lnTo>
                  <a:lnTo>
                    <a:pt x="1024" y="21"/>
                  </a:lnTo>
                  <a:lnTo>
                    <a:pt x="1015" y="16"/>
                  </a:lnTo>
                  <a:lnTo>
                    <a:pt x="1006" y="12"/>
                  </a:lnTo>
                  <a:lnTo>
                    <a:pt x="996" y="8"/>
                  </a:lnTo>
                  <a:lnTo>
                    <a:pt x="986" y="6"/>
                  </a:lnTo>
                  <a:lnTo>
                    <a:pt x="975" y="4"/>
                  </a:lnTo>
                  <a:lnTo>
                    <a:pt x="964" y="4"/>
                  </a:lnTo>
                  <a:lnTo>
                    <a:pt x="112" y="4"/>
                  </a:lnTo>
                  <a:lnTo>
                    <a:pt x="101" y="4"/>
                  </a:lnTo>
                  <a:lnTo>
                    <a:pt x="90" y="6"/>
                  </a:lnTo>
                  <a:lnTo>
                    <a:pt x="80" y="8"/>
                  </a:lnTo>
                  <a:lnTo>
                    <a:pt x="70" y="12"/>
                  </a:lnTo>
                  <a:lnTo>
                    <a:pt x="60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3"/>
                  </a:lnTo>
                  <a:lnTo>
                    <a:pt x="29" y="40"/>
                  </a:lnTo>
                  <a:lnTo>
                    <a:pt x="22" y="48"/>
                  </a:lnTo>
                  <a:lnTo>
                    <a:pt x="17" y="56"/>
                  </a:lnTo>
                  <a:lnTo>
                    <a:pt x="12" y="65"/>
                  </a:lnTo>
                  <a:lnTo>
                    <a:pt x="9" y="74"/>
                  </a:lnTo>
                  <a:lnTo>
                    <a:pt x="6" y="84"/>
                  </a:lnTo>
                  <a:lnTo>
                    <a:pt x="4" y="93"/>
                  </a:lnTo>
                  <a:lnTo>
                    <a:pt x="4" y="104"/>
                  </a:lnTo>
                  <a:lnTo>
                    <a:pt x="4" y="51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3" name="Rectangle 81">
              <a:extLst>
                <a:ext uri="{FF2B5EF4-FFF2-40B4-BE49-F238E27FC236}">
                  <a16:creationId xmlns:a16="http://schemas.microsoft.com/office/drawing/2014/main" id="{420BA98B-3433-490F-8562-736CEE4DD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3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4" name="Rectangle 82">
              <a:extLst>
                <a:ext uri="{FF2B5EF4-FFF2-40B4-BE49-F238E27FC236}">
                  <a16:creationId xmlns:a16="http://schemas.microsoft.com/office/drawing/2014/main" id="{88194C59-D391-4C4F-8B4C-AC88BB630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1637"/>
              <a:ext cx="66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Ресурсная группа КС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5" name="Rectangle 83">
              <a:extLst>
                <a:ext uri="{FF2B5EF4-FFF2-40B4-BE49-F238E27FC236}">
                  <a16:creationId xmlns:a16="http://schemas.microsoft.com/office/drawing/2014/main" id="{F2C74989-CEC2-4DE3-AAF0-1C1A5FD2B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3" y="1637"/>
              <a:ext cx="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6" name="Rectangle 84">
              <a:extLst>
                <a:ext uri="{FF2B5EF4-FFF2-40B4-BE49-F238E27FC236}">
                  <a16:creationId xmlns:a16="http://schemas.microsoft.com/office/drawing/2014/main" id="{1BFCE5AB-58A9-43C6-87C1-C0D0DC420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" y="1637"/>
              <a:ext cx="6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7" name="Rectangle 85">
              <a:extLst>
                <a:ext uri="{FF2B5EF4-FFF2-40B4-BE49-F238E27FC236}">
                  <a16:creationId xmlns:a16="http://schemas.microsoft.com/office/drawing/2014/main" id="{B3869E1D-66AD-449C-AC4F-0937DA112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1738"/>
              <a:ext cx="70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Содействие работе ПС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8" name="Rectangle 86">
              <a:extLst>
                <a:ext uri="{FF2B5EF4-FFF2-40B4-BE49-F238E27FC236}">
                  <a16:creationId xmlns:a16="http://schemas.microsoft.com/office/drawing/2014/main" id="{880EDA36-309F-444B-8CB9-55225D83D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" y="174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9" name="Rectangle 87">
              <a:extLst>
                <a:ext uri="{FF2B5EF4-FFF2-40B4-BE49-F238E27FC236}">
                  <a16:creationId xmlns:a16="http://schemas.microsoft.com/office/drawing/2014/main" id="{5DE46715-6CE9-4B79-8C3E-8438CAD8E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74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0" name="Rectangle 88">
              <a:extLst>
                <a:ext uri="{FF2B5EF4-FFF2-40B4-BE49-F238E27FC236}">
                  <a16:creationId xmlns:a16="http://schemas.microsoft.com/office/drawing/2014/main" id="{BF14B8E1-BA9B-4CA4-BAA3-665FCA3C0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" y="174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1" name="Rectangle 89">
              <a:extLst>
                <a:ext uri="{FF2B5EF4-FFF2-40B4-BE49-F238E27FC236}">
                  <a16:creationId xmlns:a16="http://schemas.microsoft.com/office/drawing/2014/main" id="{9B7249EC-E53A-452C-A9D2-A19AC2DA2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0" y="1743"/>
              <a:ext cx="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2" name="Rectangle 90">
              <a:extLst>
                <a:ext uri="{FF2B5EF4-FFF2-40B4-BE49-F238E27FC236}">
                  <a16:creationId xmlns:a16="http://schemas.microsoft.com/office/drawing/2014/main" id="{68836FE1-6D1D-4730-9346-1287FA654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" y="1743"/>
              <a:ext cx="6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3" name="Rectangle 91">
              <a:extLst>
                <a:ext uri="{FF2B5EF4-FFF2-40B4-BE49-F238E27FC236}">
                  <a16:creationId xmlns:a16="http://schemas.microsoft.com/office/drawing/2014/main" id="{988A2669-9056-4889-A3BE-1502E71C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" y="1846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4" name="Rectangle 92">
              <a:extLst>
                <a:ext uri="{FF2B5EF4-FFF2-40B4-BE49-F238E27FC236}">
                  <a16:creationId xmlns:a16="http://schemas.microsoft.com/office/drawing/2014/main" id="{CCC87CBB-142D-44BC-8055-7B89B4375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1817"/>
              <a:ext cx="9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ru-RU" altLang="en-US" sz="9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техническая содержательная </a:t>
              </a:r>
              <a:endParaRPr lang="en-US" altLang="en-US" sz="9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lvl="0" algn="ctr"/>
              <a:r>
                <a:rPr lang="ru-RU" altLang="en-US" sz="9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поддержка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5" name="Rectangle 93">
              <a:extLst>
                <a:ext uri="{FF2B5EF4-FFF2-40B4-BE49-F238E27FC236}">
                  <a16:creationId xmlns:a16="http://schemas.microsoft.com/office/drawing/2014/main" id="{C11F69FF-2E7B-47CB-B181-772F4E1BE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" y="184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6" name="Rectangle 94">
              <a:extLst>
                <a:ext uri="{FF2B5EF4-FFF2-40B4-BE49-F238E27FC236}">
                  <a16:creationId xmlns:a16="http://schemas.microsoft.com/office/drawing/2014/main" id="{58F42BFF-BC35-4364-8CA2-376BA5FE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" y="1846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7" name="Rectangle 95">
              <a:extLst>
                <a:ext uri="{FF2B5EF4-FFF2-40B4-BE49-F238E27FC236}">
                  <a16:creationId xmlns:a16="http://schemas.microsoft.com/office/drawing/2014/main" id="{E5AF2FE5-DEAE-46B3-BDDD-C2DCE7F03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195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8" name="Rectangle 96">
              <a:extLst>
                <a:ext uri="{FF2B5EF4-FFF2-40B4-BE49-F238E27FC236}">
                  <a16:creationId xmlns:a16="http://schemas.microsoft.com/office/drawing/2014/main" id="{6DFFA604-6AF4-4427-85E1-A67E45D05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1950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9" name="Rectangle 97">
              <a:extLst>
                <a:ext uri="{FF2B5EF4-FFF2-40B4-BE49-F238E27FC236}">
                  <a16:creationId xmlns:a16="http://schemas.microsoft.com/office/drawing/2014/main" id="{17C3DA01-9BE5-4A48-86E4-664345878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" y="2005"/>
              <a:ext cx="53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ru-RU" alt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Всемирный банк </a:t>
              </a:r>
              <a:endParaRPr lang="en-US" altLang="en-US" dirty="0"/>
            </a:p>
          </p:txBody>
        </p:sp>
        <p:sp>
          <p:nvSpPr>
            <p:cNvPr id="1060" name="Rectangle 98">
              <a:extLst>
                <a:ext uri="{FF2B5EF4-FFF2-40B4-BE49-F238E27FC236}">
                  <a16:creationId xmlns:a16="http://schemas.microsoft.com/office/drawing/2014/main" id="{0DD857AE-70F2-417B-8842-8CB106991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8" y="1950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1" name="Rectangle 99">
              <a:extLst>
                <a:ext uri="{FF2B5EF4-FFF2-40B4-BE49-F238E27FC236}">
                  <a16:creationId xmlns:a16="http://schemas.microsoft.com/office/drawing/2014/main" id="{3F11A03B-CB84-4979-9168-B19D18EF5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" y="1950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2" name="Rectangle 100">
              <a:extLst>
                <a:ext uri="{FF2B5EF4-FFF2-40B4-BE49-F238E27FC236}">
                  <a16:creationId xmlns:a16="http://schemas.microsoft.com/office/drawing/2014/main" id="{5E52A63E-6A1C-4379-A0F3-ED4E41A72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2056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4" name="Freeform 102">
              <a:extLst>
                <a:ext uri="{FF2B5EF4-FFF2-40B4-BE49-F238E27FC236}">
                  <a16:creationId xmlns:a16="http://schemas.microsoft.com/office/drawing/2014/main" id="{EF6E4DF0-BD8D-496A-BF18-2586C528C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5" y="2989"/>
              <a:ext cx="1725" cy="409"/>
            </a:xfrm>
            <a:custGeom>
              <a:avLst/>
              <a:gdLst>
                <a:gd name="T0" fmla="*/ 1 w 1725"/>
                <a:gd name="T1" fmla="*/ 56 h 409"/>
                <a:gd name="T2" fmla="*/ 13 w 1725"/>
                <a:gd name="T3" fmla="*/ 31 h 409"/>
                <a:gd name="T4" fmla="*/ 46 w 1725"/>
                <a:gd name="T5" fmla="*/ 5 h 409"/>
                <a:gd name="T6" fmla="*/ 67 w 1725"/>
                <a:gd name="T7" fmla="*/ 0 h 409"/>
                <a:gd name="T8" fmla="*/ 1658 w 1725"/>
                <a:gd name="T9" fmla="*/ 0 h 409"/>
                <a:gd name="T10" fmla="*/ 1679 w 1725"/>
                <a:gd name="T11" fmla="*/ 5 h 409"/>
                <a:gd name="T12" fmla="*/ 1712 w 1725"/>
                <a:gd name="T13" fmla="*/ 31 h 409"/>
                <a:gd name="T14" fmla="*/ 1724 w 1725"/>
                <a:gd name="T15" fmla="*/ 56 h 409"/>
                <a:gd name="T16" fmla="*/ 1725 w 1725"/>
                <a:gd name="T17" fmla="*/ 339 h 409"/>
                <a:gd name="T18" fmla="*/ 1722 w 1725"/>
                <a:gd name="T19" fmla="*/ 360 h 409"/>
                <a:gd name="T20" fmla="*/ 1703 w 1725"/>
                <a:gd name="T21" fmla="*/ 388 h 409"/>
                <a:gd name="T22" fmla="*/ 1672 w 1725"/>
                <a:gd name="T23" fmla="*/ 406 h 409"/>
                <a:gd name="T24" fmla="*/ 1650 w 1725"/>
                <a:gd name="T25" fmla="*/ 409 h 409"/>
                <a:gd name="T26" fmla="*/ 60 w 1725"/>
                <a:gd name="T27" fmla="*/ 408 h 409"/>
                <a:gd name="T28" fmla="*/ 33 w 1725"/>
                <a:gd name="T29" fmla="*/ 397 h 409"/>
                <a:gd name="T30" fmla="*/ 6 w 1725"/>
                <a:gd name="T31" fmla="*/ 366 h 409"/>
                <a:gd name="T32" fmla="*/ 0 w 1725"/>
                <a:gd name="T33" fmla="*/ 346 h 409"/>
                <a:gd name="T34" fmla="*/ 5 w 1725"/>
                <a:gd name="T35" fmla="*/ 339 h 409"/>
                <a:gd name="T36" fmla="*/ 6 w 1725"/>
                <a:gd name="T37" fmla="*/ 346 h 409"/>
                <a:gd name="T38" fmla="*/ 9 w 1725"/>
                <a:gd name="T39" fmla="*/ 358 h 409"/>
                <a:gd name="T40" fmla="*/ 11 w 1725"/>
                <a:gd name="T41" fmla="*/ 364 h 409"/>
                <a:gd name="T42" fmla="*/ 26 w 1725"/>
                <a:gd name="T43" fmla="*/ 385 h 409"/>
                <a:gd name="T44" fmla="*/ 36 w 1725"/>
                <a:gd name="T45" fmla="*/ 393 h 409"/>
                <a:gd name="T46" fmla="*/ 54 w 1725"/>
                <a:gd name="T47" fmla="*/ 401 h 409"/>
                <a:gd name="T48" fmla="*/ 61 w 1725"/>
                <a:gd name="T49" fmla="*/ 403 h 409"/>
                <a:gd name="T50" fmla="*/ 75 w 1725"/>
                <a:gd name="T51" fmla="*/ 404 h 409"/>
                <a:gd name="T52" fmla="*/ 1650 w 1725"/>
                <a:gd name="T53" fmla="*/ 404 h 409"/>
                <a:gd name="T54" fmla="*/ 1664 w 1725"/>
                <a:gd name="T55" fmla="*/ 403 h 409"/>
                <a:gd name="T56" fmla="*/ 1671 w 1725"/>
                <a:gd name="T57" fmla="*/ 401 h 409"/>
                <a:gd name="T58" fmla="*/ 1689 w 1725"/>
                <a:gd name="T59" fmla="*/ 393 h 409"/>
                <a:gd name="T60" fmla="*/ 1699 w 1725"/>
                <a:gd name="T61" fmla="*/ 385 h 409"/>
                <a:gd name="T62" fmla="*/ 1714 w 1725"/>
                <a:gd name="T63" fmla="*/ 364 h 409"/>
                <a:gd name="T64" fmla="*/ 1717 w 1725"/>
                <a:gd name="T65" fmla="*/ 358 h 409"/>
                <a:gd name="T66" fmla="*/ 1719 w 1725"/>
                <a:gd name="T67" fmla="*/ 346 h 409"/>
                <a:gd name="T68" fmla="*/ 1720 w 1725"/>
                <a:gd name="T69" fmla="*/ 339 h 409"/>
                <a:gd name="T70" fmla="*/ 1719 w 1725"/>
                <a:gd name="T71" fmla="*/ 63 h 409"/>
                <a:gd name="T72" fmla="*/ 1718 w 1725"/>
                <a:gd name="T73" fmla="*/ 57 h 409"/>
                <a:gd name="T74" fmla="*/ 1714 w 1725"/>
                <a:gd name="T75" fmla="*/ 44 h 409"/>
                <a:gd name="T76" fmla="*/ 1708 w 1725"/>
                <a:gd name="T77" fmla="*/ 34 h 409"/>
                <a:gd name="T78" fmla="*/ 1689 w 1725"/>
                <a:gd name="T79" fmla="*/ 16 h 409"/>
                <a:gd name="T80" fmla="*/ 1677 w 1725"/>
                <a:gd name="T81" fmla="*/ 10 h 409"/>
                <a:gd name="T82" fmla="*/ 1664 w 1725"/>
                <a:gd name="T83" fmla="*/ 6 h 409"/>
                <a:gd name="T84" fmla="*/ 1657 w 1725"/>
                <a:gd name="T85" fmla="*/ 5 h 409"/>
                <a:gd name="T86" fmla="*/ 75 w 1725"/>
                <a:gd name="T87" fmla="*/ 5 h 409"/>
                <a:gd name="T88" fmla="*/ 68 w 1725"/>
                <a:gd name="T89" fmla="*/ 5 h 409"/>
                <a:gd name="T90" fmla="*/ 54 w 1725"/>
                <a:gd name="T91" fmla="*/ 8 h 409"/>
                <a:gd name="T92" fmla="*/ 48 w 1725"/>
                <a:gd name="T93" fmla="*/ 10 h 409"/>
                <a:gd name="T94" fmla="*/ 26 w 1725"/>
                <a:gd name="T95" fmla="*/ 24 h 409"/>
                <a:gd name="T96" fmla="*/ 17 w 1725"/>
                <a:gd name="T97" fmla="*/ 33 h 409"/>
                <a:gd name="T98" fmla="*/ 8 w 1725"/>
                <a:gd name="T99" fmla="*/ 51 h 409"/>
                <a:gd name="T100" fmla="*/ 7 w 1725"/>
                <a:gd name="T101" fmla="*/ 57 h 409"/>
                <a:gd name="T102" fmla="*/ 5 w 1725"/>
                <a:gd name="T103" fmla="*/ 7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5" h="409">
                  <a:moveTo>
                    <a:pt x="0" y="70"/>
                  </a:moveTo>
                  <a:lnTo>
                    <a:pt x="0" y="63"/>
                  </a:lnTo>
                  <a:lnTo>
                    <a:pt x="1" y="56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3" y="31"/>
                  </a:lnTo>
                  <a:lnTo>
                    <a:pt x="22" y="20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53" y="3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1650" y="0"/>
                  </a:lnTo>
                  <a:lnTo>
                    <a:pt x="1658" y="0"/>
                  </a:lnTo>
                  <a:lnTo>
                    <a:pt x="1665" y="1"/>
                  </a:lnTo>
                  <a:lnTo>
                    <a:pt x="1672" y="3"/>
                  </a:lnTo>
                  <a:lnTo>
                    <a:pt x="1679" y="5"/>
                  </a:lnTo>
                  <a:lnTo>
                    <a:pt x="1692" y="12"/>
                  </a:lnTo>
                  <a:lnTo>
                    <a:pt x="1703" y="20"/>
                  </a:lnTo>
                  <a:lnTo>
                    <a:pt x="1712" y="31"/>
                  </a:lnTo>
                  <a:lnTo>
                    <a:pt x="1719" y="42"/>
                  </a:lnTo>
                  <a:lnTo>
                    <a:pt x="1722" y="49"/>
                  </a:lnTo>
                  <a:lnTo>
                    <a:pt x="1724" y="56"/>
                  </a:lnTo>
                  <a:lnTo>
                    <a:pt x="1725" y="63"/>
                  </a:lnTo>
                  <a:lnTo>
                    <a:pt x="1725" y="70"/>
                  </a:lnTo>
                  <a:lnTo>
                    <a:pt x="1725" y="339"/>
                  </a:lnTo>
                  <a:lnTo>
                    <a:pt x="1725" y="346"/>
                  </a:lnTo>
                  <a:lnTo>
                    <a:pt x="1724" y="353"/>
                  </a:lnTo>
                  <a:lnTo>
                    <a:pt x="1722" y="360"/>
                  </a:lnTo>
                  <a:lnTo>
                    <a:pt x="1719" y="366"/>
                  </a:lnTo>
                  <a:lnTo>
                    <a:pt x="1712" y="378"/>
                  </a:lnTo>
                  <a:lnTo>
                    <a:pt x="1703" y="388"/>
                  </a:lnTo>
                  <a:lnTo>
                    <a:pt x="1692" y="397"/>
                  </a:lnTo>
                  <a:lnTo>
                    <a:pt x="1679" y="403"/>
                  </a:lnTo>
                  <a:lnTo>
                    <a:pt x="1672" y="406"/>
                  </a:lnTo>
                  <a:lnTo>
                    <a:pt x="1665" y="408"/>
                  </a:lnTo>
                  <a:lnTo>
                    <a:pt x="1658" y="409"/>
                  </a:lnTo>
                  <a:lnTo>
                    <a:pt x="1650" y="409"/>
                  </a:lnTo>
                  <a:lnTo>
                    <a:pt x="75" y="409"/>
                  </a:lnTo>
                  <a:lnTo>
                    <a:pt x="67" y="409"/>
                  </a:lnTo>
                  <a:lnTo>
                    <a:pt x="60" y="408"/>
                  </a:lnTo>
                  <a:lnTo>
                    <a:pt x="53" y="406"/>
                  </a:lnTo>
                  <a:lnTo>
                    <a:pt x="46" y="403"/>
                  </a:lnTo>
                  <a:lnTo>
                    <a:pt x="33" y="397"/>
                  </a:lnTo>
                  <a:lnTo>
                    <a:pt x="22" y="388"/>
                  </a:lnTo>
                  <a:lnTo>
                    <a:pt x="13" y="378"/>
                  </a:lnTo>
                  <a:lnTo>
                    <a:pt x="6" y="366"/>
                  </a:lnTo>
                  <a:lnTo>
                    <a:pt x="3" y="360"/>
                  </a:lnTo>
                  <a:lnTo>
                    <a:pt x="1" y="353"/>
                  </a:lnTo>
                  <a:lnTo>
                    <a:pt x="0" y="346"/>
                  </a:lnTo>
                  <a:lnTo>
                    <a:pt x="0" y="339"/>
                  </a:lnTo>
                  <a:lnTo>
                    <a:pt x="0" y="70"/>
                  </a:lnTo>
                  <a:close/>
                  <a:moveTo>
                    <a:pt x="5" y="339"/>
                  </a:moveTo>
                  <a:lnTo>
                    <a:pt x="5" y="339"/>
                  </a:lnTo>
                  <a:lnTo>
                    <a:pt x="6" y="346"/>
                  </a:lnTo>
                  <a:lnTo>
                    <a:pt x="6" y="346"/>
                  </a:lnTo>
                  <a:lnTo>
                    <a:pt x="7" y="352"/>
                  </a:lnTo>
                  <a:lnTo>
                    <a:pt x="7" y="352"/>
                  </a:lnTo>
                  <a:lnTo>
                    <a:pt x="9" y="358"/>
                  </a:lnTo>
                  <a:lnTo>
                    <a:pt x="8" y="358"/>
                  </a:lnTo>
                  <a:lnTo>
                    <a:pt x="11" y="364"/>
                  </a:lnTo>
                  <a:lnTo>
                    <a:pt x="11" y="364"/>
                  </a:lnTo>
                  <a:lnTo>
                    <a:pt x="17" y="376"/>
                  </a:lnTo>
                  <a:lnTo>
                    <a:pt x="17" y="375"/>
                  </a:lnTo>
                  <a:lnTo>
                    <a:pt x="26" y="385"/>
                  </a:lnTo>
                  <a:lnTo>
                    <a:pt x="26" y="385"/>
                  </a:lnTo>
                  <a:lnTo>
                    <a:pt x="36" y="393"/>
                  </a:lnTo>
                  <a:lnTo>
                    <a:pt x="36" y="393"/>
                  </a:lnTo>
                  <a:lnTo>
                    <a:pt x="48" y="399"/>
                  </a:lnTo>
                  <a:lnTo>
                    <a:pt x="48" y="399"/>
                  </a:lnTo>
                  <a:lnTo>
                    <a:pt x="54" y="401"/>
                  </a:lnTo>
                  <a:lnTo>
                    <a:pt x="54" y="401"/>
                  </a:lnTo>
                  <a:lnTo>
                    <a:pt x="61" y="403"/>
                  </a:lnTo>
                  <a:lnTo>
                    <a:pt x="61" y="403"/>
                  </a:lnTo>
                  <a:lnTo>
                    <a:pt x="68" y="404"/>
                  </a:lnTo>
                  <a:lnTo>
                    <a:pt x="68" y="403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1650" y="404"/>
                  </a:lnTo>
                  <a:lnTo>
                    <a:pt x="1650" y="404"/>
                  </a:lnTo>
                  <a:lnTo>
                    <a:pt x="1657" y="403"/>
                  </a:lnTo>
                  <a:lnTo>
                    <a:pt x="1657" y="404"/>
                  </a:lnTo>
                  <a:lnTo>
                    <a:pt x="1664" y="403"/>
                  </a:lnTo>
                  <a:lnTo>
                    <a:pt x="1664" y="403"/>
                  </a:lnTo>
                  <a:lnTo>
                    <a:pt x="1671" y="401"/>
                  </a:lnTo>
                  <a:lnTo>
                    <a:pt x="1671" y="401"/>
                  </a:lnTo>
                  <a:lnTo>
                    <a:pt x="1677" y="399"/>
                  </a:lnTo>
                  <a:lnTo>
                    <a:pt x="1677" y="399"/>
                  </a:lnTo>
                  <a:lnTo>
                    <a:pt x="1689" y="393"/>
                  </a:lnTo>
                  <a:lnTo>
                    <a:pt x="1689" y="393"/>
                  </a:lnTo>
                  <a:lnTo>
                    <a:pt x="1700" y="385"/>
                  </a:lnTo>
                  <a:lnTo>
                    <a:pt x="1699" y="385"/>
                  </a:lnTo>
                  <a:lnTo>
                    <a:pt x="1708" y="375"/>
                  </a:lnTo>
                  <a:lnTo>
                    <a:pt x="1708" y="376"/>
                  </a:lnTo>
                  <a:lnTo>
                    <a:pt x="1714" y="364"/>
                  </a:lnTo>
                  <a:lnTo>
                    <a:pt x="1714" y="364"/>
                  </a:lnTo>
                  <a:lnTo>
                    <a:pt x="1717" y="358"/>
                  </a:lnTo>
                  <a:lnTo>
                    <a:pt x="1717" y="358"/>
                  </a:lnTo>
                  <a:lnTo>
                    <a:pt x="1718" y="352"/>
                  </a:lnTo>
                  <a:lnTo>
                    <a:pt x="1718" y="352"/>
                  </a:lnTo>
                  <a:lnTo>
                    <a:pt x="1719" y="346"/>
                  </a:lnTo>
                  <a:lnTo>
                    <a:pt x="1719" y="346"/>
                  </a:lnTo>
                  <a:lnTo>
                    <a:pt x="1720" y="339"/>
                  </a:lnTo>
                  <a:lnTo>
                    <a:pt x="1720" y="339"/>
                  </a:lnTo>
                  <a:lnTo>
                    <a:pt x="1720" y="70"/>
                  </a:lnTo>
                  <a:lnTo>
                    <a:pt x="1720" y="70"/>
                  </a:lnTo>
                  <a:lnTo>
                    <a:pt x="1719" y="63"/>
                  </a:lnTo>
                  <a:lnTo>
                    <a:pt x="1719" y="63"/>
                  </a:lnTo>
                  <a:lnTo>
                    <a:pt x="1718" y="57"/>
                  </a:lnTo>
                  <a:lnTo>
                    <a:pt x="1718" y="57"/>
                  </a:lnTo>
                  <a:lnTo>
                    <a:pt x="1717" y="50"/>
                  </a:lnTo>
                  <a:lnTo>
                    <a:pt x="1717" y="51"/>
                  </a:lnTo>
                  <a:lnTo>
                    <a:pt x="1714" y="44"/>
                  </a:lnTo>
                  <a:lnTo>
                    <a:pt x="1714" y="45"/>
                  </a:lnTo>
                  <a:lnTo>
                    <a:pt x="1708" y="33"/>
                  </a:lnTo>
                  <a:lnTo>
                    <a:pt x="1708" y="34"/>
                  </a:lnTo>
                  <a:lnTo>
                    <a:pt x="1699" y="24"/>
                  </a:lnTo>
                  <a:lnTo>
                    <a:pt x="1700" y="24"/>
                  </a:lnTo>
                  <a:lnTo>
                    <a:pt x="1689" y="16"/>
                  </a:lnTo>
                  <a:lnTo>
                    <a:pt x="1689" y="16"/>
                  </a:lnTo>
                  <a:lnTo>
                    <a:pt x="1677" y="10"/>
                  </a:lnTo>
                  <a:lnTo>
                    <a:pt x="1677" y="10"/>
                  </a:lnTo>
                  <a:lnTo>
                    <a:pt x="1671" y="8"/>
                  </a:lnTo>
                  <a:lnTo>
                    <a:pt x="1671" y="8"/>
                  </a:lnTo>
                  <a:lnTo>
                    <a:pt x="1664" y="6"/>
                  </a:lnTo>
                  <a:lnTo>
                    <a:pt x="1664" y="6"/>
                  </a:lnTo>
                  <a:lnTo>
                    <a:pt x="1657" y="5"/>
                  </a:lnTo>
                  <a:lnTo>
                    <a:pt x="1657" y="5"/>
                  </a:lnTo>
                  <a:lnTo>
                    <a:pt x="1650" y="5"/>
                  </a:lnTo>
                  <a:lnTo>
                    <a:pt x="1650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8" y="51"/>
                  </a:lnTo>
                  <a:lnTo>
                    <a:pt x="9" y="50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33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5" name="Rectangle 103">
              <a:extLst>
                <a:ext uri="{FF2B5EF4-FFF2-40B4-BE49-F238E27FC236}">
                  <a16:creationId xmlns:a16="http://schemas.microsoft.com/office/drawing/2014/main" id="{9BE40D65-B106-4E6D-80AF-9B608043D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3038"/>
              <a:ext cx="69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Ресурсная группа СВА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6" name="Rectangle 104">
              <a:extLst>
                <a:ext uri="{FF2B5EF4-FFF2-40B4-BE49-F238E27FC236}">
                  <a16:creationId xmlns:a16="http://schemas.microsoft.com/office/drawing/2014/main" id="{0420043F-8E2F-487A-8F54-EA4F7B4C5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3038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7" name="Rectangle 105">
              <a:extLst>
                <a:ext uri="{FF2B5EF4-FFF2-40B4-BE49-F238E27FC236}">
                  <a16:creationId xmlns:a16="http://schemas.microsoft.com/office/drawing/2014/main" id="{37AE25E7-0C52-4E25-B1E7-5134BBB9A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" y="3144"/>
              <a:ext cx="1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Содействие деятельности ПС </a:t>
              </a: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</a:t>
              </a:r>
              <a:r>
                <a:rPr kumimoji="0" lang="ru-RU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техническая </a:t>
              </a:r>
              <a:endPara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содержательная поддержка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8" name="Rectangle 106">
              <a:extLst>
                <a:ext uri="{FF2B5EF4-FFF2-40B4-BE49-F238E27FC236}">
                  <a16:creationId xmlns:a16="http://schemas.microsoft.com/office/drawing/2014/main" id="{5FB3B7CD-3089-4CF5-B749-0F481B806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3144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9" name="Rectangle 107">
              <a:extLst>
                <a:ext uri="{FF2B5EF4-FFF2-40B4-BE49-F238E27FC236}">
                  <a16:creationId xmlns:a16="http://schemas.microsoft.com/office/drawing/2014/main" id="{BE6FDC12-6BE4-41BF-AC60-397F54853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3280"/>
              <a:ext cx="53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ru-RU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Всемирный банк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0" name="Rectangle 108">
              <a:extLst>
                <a:ext uri="{FF2B5EF4-FFF2-40B4-BE49-F238E27FC236}">
                  <a16:creationId xmlns:a16="http://schemas.microsoft.com/office/drawing/2014/main" id="{3D37C0DC-FB49-4C42-8E43-8322CD0B1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3248"/>
              <a:ext cx="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1" name="Freeform 109">
              <a:extLst>
                <a:ext uri="{FF2B5EF4-FFF2-40B4-BE49-F238E27FC236}">
                  <a16:creationId xmlns:a16="http://schemas.microsoft.com/office/drawing/2014/main" id="{1852E6AD-5DA3-4B11-971E-92FD75C73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978"/>
              <a:ext cx="27" cy="168"/>
            </a:xfrm>
            <a:custGeom>
              <a:avLst/>
              <a:gdLst>
                <a:gd name="T0" fmla="*/ 0 w 27"/>
                <a:gd name="T1" fmla="*/ 156 h 168"/>
                <a:gd name="T2" fmla="*/ 7 w 27"/>
                <a:gd name="T3" fmla="*/ 156 h 168"/>
                <a:gd name="T4" fmla="*/ 7 w 27"/>
                <a:gd name="T5" fmla="*/ 0 h 168"/>
                <a:gd name="T6" fmla="*/ 20 w 27"/>
                <a:gd name="T7" fmla="*/ 0 h 168"/>
                <a:gd name="T8" fmla="*/ 20 w 27"/>
                <a:gd name="T9" fmla="*/ 156 h 168"/>
                <a:gd name="T10" fmla="*/ 27 w 27"/>
                <a:gd name="T11" fmla="*/ 156 h 168"/>
                <a:gd name="T12" fmla="*/ 14 w 27"/>
                <a:gd name="T13" fmla="*/ 168 h 168"/>
                <a:gd name="T14" fmla="*/ 0 w 27"/>
                <a:gd name="T15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68">
                  <a:moveTo>
                    <a:pt x="0" y="156"/>
                  </a:moveTo>
                  <a:lnTo>
                    <a:pt x="7" y="156"/>
                  </a:lnTo>
                  <a:lnTo>
                    <a:pt x="7" y="0"/>
                  </a:lnTo>
                  <a:lnTo>
                    <a:pt x="20" y="0"/>
                  </a:lnTo>
                  <a:lnTo>
                    <a:pt x="20" y="156"/>
                  </a:lnTo>
                  <a:lnTo>
                    <a:pt x="27" y="156"/>
                  </a:lnTo>
                  <a:lnTo>
                    <a:pt x="14" y="168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2" name="Freeform 110">
              <a:extLst>
                <a:ext uri="{FF2B5EF4-FFF2-40B4-BE49-F238E27FC236}">
                  <a16:creationId xmlns:a16="http://schemas.microsoft.com/office/drawing/2014/main" id="{0A7B775A-1899-4AEA-8390-75A9AB075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2" y="971"/>
              <a:ext cx="61" cy="185"/>
            </a:xfrm>
            <a:custGeom>
              <a:avLst/>
              <a:gdLst>
                <a:gd name="T0" fmla="*/ 0 w 61"/>
                <a:gd name="T1" fmla="*/ 156 h 185"/>
                <a:gd name="T2" fmla="*/ 24 w 61"/>
                <a:gd name="T3" fmla="*/ 156 h 185"/>
                <a:gd name="T4" fmla="*/ 17 w 61"/>
                <a:gd name="T5" fmla="*/ 163 h 185"/>
                <a:gd name="T6" fmla="*/ 17 w 61"/>
                <a:gd name="T7" fmla="*/ 0 h 185"/>
                <a:gd name="T8" fmla="*/ 45 w 61"/>
                <a:gd name="T9" fmla="*/ 0 h 185"/>
                <a:gd name="T10" fmla="*/ 45 w 61"/>
                <a:gd name="T11" fmla="*/ 163 h 185"/>
                <a:gd name="T12" fmla="*/ 37 w 61"/>
                <a:gd name="T13" fmla="*/ 156 h 185"/>
                <a:gd name="T14" fmla="*/ 61 w 61"/>
                <a:gd name="T15" fmla="*/ 156 h 185"/>
                <a:gd name="T16" fmla="*/ 31 w 61"/>
                <a:gd name="T17" fmla="*/ 185 h 185"/>
                <a:gd name="T18" fmla="*/ 0 w 61"/>
                <a:gd name="T19" fmla="*/ 156 h 185"/>
                <a:gd name="T20" fmla="*/ 36 w 61"/>
                <a:gd name="T21" fmla="*/ 171 h 185"/>
                <a:gd name="T22" fmla="*/ 25 w 61"/>
                <a:gd name="T23" fmla="*/ 171 h 185"/>
                <a:gd name="T24" fmla="*/ 39 w 61"/>
                <a:gd name="T25" fmla="*/ 158 h 185"/>
                <a:gd name="T26" fmla="*/ 44 w 61"/>
                <a:gd name="T27" fmla="*/ 170 h 185"/>
                <a:gd name="T28" fmla="*/ 30 w 61"/>
                <a:gd name="T29" fmla="*/ 170 h 185"/>
                <a:gd name="T30" fmla="*/ 30 w 61"/>
                <a:gd name="T31" fmla="*/ 7 h 185"/>
                <a:gd name="T32" fmla="*/ 37 w 61"/>
                <a:gd name="T33" fmla="*/ 14 h 185"/>
                <a:gd name="T34" fmla="*/ 24 w 61"/>
                <a:gd name="T35" fmla="*/ 14 h 185"/>
                <a:gd name="T36" fmla="*/ 31 w 61"/>
                <a:gd name="T37" fmla="*/ 7 h 185"/>
                <a:gd name="T38" fmla="*/ 31 w 61"/>
                <a:gd name="T39" fmla="*/ 170 h 185"/>
                <a:gd name="T40" fmla="*/ 17 w 61"/>
                <a:gd name="T41" fmla="*/ 170 h 185"/>
                <a:gd name="T42" fmla="*/ 23 w 61"/>
                <a:gd name="T43" fmla="*/ 158 h 185"/>
                <a:gd name="T44" fmla="*/ 36 w 61"/>
                <a:gd name="T45" fmla="*/ 17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185">
                  <a:moveTo>
                    <a:pt x="0" y="156"/>
                  </a:moveTo>
                  <a:lnTo>
                    <a:pt x="24" y="156"/>
                  </a:lnTo>
                  <a:lnTo>
                    <a:pt x="17" y="163"/>
                  </a:lnTo>
                  <a:lnTo>
                    <a:pt x="17" y="0"/>
                  </a:lnTo>
                  <a:lnTo>
                    <a:pt x="45" y="0"/>
                  </a:lnTo>
                  <a:lnTo>
                    <a:pt x="45" y="163"/>
                  </a:lnTo>
                  <a:lnTo>
                    <a:pt x="37" y="156"/>
                  </a:lnTo>
                  <a:lnTo>
                    <a:pt x="61" y="156"/>
                  </a:lnTo>
                  <a:lnTo>
                    <a:pt x="31" y="185"/>
                  </a:lnTo>
                  <a:lnTo>
                    <a:pt x="0" y="156"/>
                  </a:lnTo>
                  <a:close/>
                  <a:moveTo>
                    <a:pt x="36" y="171"/>
                  </a:moveTo>
                  <a:lnTo>
                    <a:pt x="25" y="171"/>
                  </a:lnTo>
                  <a:lnTo>
                    <a:pt x="39" y="158"/>
                  </a:lnTo>
                  <a:lnTo>
                    <a:pt x="44" y="170"/>
                  </a:lnTo>
                  <a:lnTo>
                    <a:pt x="30" y="170"/>
                  </a:lnTo>
                  <a:lnTo>
                    <a:pt x="30" y="7"/>
                  </a:lnTo>
                  <a:lnTo>
                    <a:pt x="37" y="14"/>
                  </a:lnTo>
                  <a:lnTo>
                    <a:pt x="24" y="14"/>
                  </a:lnTo>
                  <a:lnTo>
                    <a:pt x="31" y="7"/>
                  </a:lnTo>
                  <a:lnTo>
                    <a:pt x="31" y="170"/>
                  </a:lnTo>
                  <a:lnTo>
                    <a:pt x="17" y="170"/>
                  </a:lnTo>
                  <a:lnTo>
                    <a:pt x="23" y="158"/>
                  </a:lnTo>
                  <a:lnTo>
                    <a:pt x="36" y="171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3" name="Freeform 111">
              <a:extLst>
                <a:ext uri="{FF2B5EF4-FFF2-40B4-BE49-F238E27FC236}">
                  <a16:creationId xmlns:a16="http://schemas.microsoft.com/office/drawing/2014/main" id="{536A1683-29E0-47F1-BA44-62DF5F042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004"/>
              <a:ext cx="26" cy="168"/>
            </a:xfrm>
            <a:custGeom>
              <a:avLst/>
              <a:gdLst>
                <a:gd name="T0" fmla="*/ 0 w 26"/>
                <a:gd name="T1" fmla="*/ 156 h 168"/>
                <a:gd name="T2" fmla="*/ 7 w 26"/>
                <a:gd name="T3" fmla="*/ 156 h 168"/>
                <a:gd name="T4" fmla="*/ 7 w 26"/>
                <a:gd name="T5" fmla="*/ 0 h 168"/>
                <a:gd name="T6" fmla="*/ 20 w 26"/>
                <a:gd name="T7" fmla="*/ 0 h 168"/>
                <a:gd name="T8" fmla="*/ 20 w 26"/>
                <a:gd name="T9" fmla="*/ 156 h 168"/>
                <a:gd name="T10" fmla="*/ 26 w 26"/>
                <a:gd name="T11" fmla="*/ 156 h 168"/>
                <a:gd name="T12" fmla="*/ 13 w 26"/>
                <a:gd name="T13" fmla="*/ 168 h 168"/>
                <a:gd name="T14" fmla="*/ 0 w 26"/>
                <a:gd name="T15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68">
                  <a:moveTo>
                    <a:pt x="0" y="156"/>
                  </a:moveTo>
                  <a:lnTo>
                    <a:pt x="7" y="156"/>
                  </a:lnTo>
                  <a:lnTo>
                    <a:pt x="7" y="0"/>
                  </a:lnTo>
                  <a:lnTo>
                    <a:pt x="20" y="0"/>
                  </a:lnTo>
                  <a:lnTo>
                    <a:pt x="20" y="156"/>
                  </a:lnTo>
                  <a:lnTo>
                    <a:pt x="26" y="156"/>
                  </a:lnTo>
                  <a:lnTo>
                    <a:pt x="13" y="168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4" name="Freeform 112">
              <a:extLst>
                <a:ext uri="{FF2B5EF4-FFF2-40B4-BE49-F238E27FC236}">
                  <a16:creationId xmlns:a16="http://schemas.microsoft.com/office/drawing/2014/main" id="{561DBB98-6847-421C-BD28-56DFB1C75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8" y="997"/>
              <a:ext cx="61" cy="185"/>
            </a:xfrm>
            <a:custGeom>
              <a:avLst/>
              <a:gdLst>
                <a:gd name="T0" fmla="*/ 0 w 61"/>
                <a:gd name="T1" fmla="*/ 156 h 185"/>
                <a:gd name="T2" fmla="*/ 24 w 61"/>
                <a:gd name="T3" fmla="*/ 156 h 185"/>
                <a:gd name="T4" fmla="*/ 16 w 61"/>
                <a:gd name="T5" fmla="*/ 163 h 185"/>
                <a:gd name="T6" fmla="*/ 16 w 61"/>
                <a:gd name="T7" fmla="*/ 0 h 185"/>
                <a:gd name="T8" fmla="*/ 44 w 61"/>
                <a:gd name="T9" fmla="*/ 0 h 185"/>
                <a:gd name="T10" fmla="*/ 44 w 61"/>
                <a:gd name="T11" fmla="*/ 163 h 185"/>
                <a:gd name="T12" fmla="*/ 37 w 61"/>
                <a:gd name="T13" fmla="*/ 156 h 185"/>
                <a:gd name="T14" fmla="*/ 61 w 61"/>
                <a:gd name="T15" fmla="*/ 156 h 185"/>
                <a:gd name="T16" fmla="*/ 30 w 61"/>
                <a:gd name="T17" fmla="*/ 185 h 185"/>
                <a:gd name="T18" fmla="*/ 0 w 61"/>
                <a:gd name="T19" fmla="*/ 156 h 185"/>
                <a:gd name="T20" fmla="*/ 35 w 61"/>
                <a:gd name="T21" fmla="*/ 170 h 185"/>
                <a:gd name="T22" fmla="*/ 25 w 61"/>
                <a:gd name="T23" fmla="*/ 170 h 185"/>
                <a:gd name="T24" fmla="*/ 38 w 61"/>
                <a:gd name="T25" fmla="*/ 158 h 185"/>
                <a:gd name="T26" fmla="*/ 43 w 61"/>
                <a:gd name="T27" fmla="*/ 170 h 185"/>
                <a:gd name="T28" fmla="*/ 30 w 61"/>
                <a:gd name="T29" fmla="*/ 170 h 185"/>
                <a:gd name="T30" fmla="*/ 30 w 61"/>
                <a:gd name="T31" fmla="*/ 7 h 185"/>
                <a:gd name="T32" fmla="*/ 37 w 61"/>
                <a:gd name="T33" fmla="*/ 14 h 185"/>
                <a:gd name="T34" fmla="*/ 24 w 61"/>
                <a:gd name="T35" fmla="*/ 14 h 185"/>
                <a:gd name="T36" fmla="*/ 31 w 61"/>
                <a:gd name="T37" fmla="*/ 7 h 185"/>
                <a:gd name="T38" fmla="*/ 31 w 61"/>
                <a:gd name="T39" fmla="*/ 170 h 185"/>
                <a:gd name="T40" fmla="*/ 17 w 61"/>
                <a:gd name="T41" fmla="*/ 170 h 185"/>
                <a:gd name="T42" fmla="*/ 23 w 61"/>
                <a:gd name="T43" fmla="*/ 158 h 185"/>
                <a:gd name="T44" fmla="*/ 35 w 61"/>
                <a:gd name="T45" fmla="*/ 17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185">
                  <a:moveTo>
                    <a:pt x="0" y="156"/>
                  </a:moveTo>
                  <a:lnTo>
                    <a:pt x="24" y="156"/>
                  </a:lnTo>
                  <a:lnTo>
                    <a:pt x="16" y="163"/>
                  </a:lnTo>
                  <a:lnTo>
                    <a:pt x="16" y="0"/>
                  </a:lnTo>
                  <a:lnTo>
                    <a:pt x="44" y="0"/>
                  </a:lnTo>
                  <a:lnTo>
                    <a:pt x="44" y="163"/>
                  </a:lnTo>
                  <a:lnTo>
                    <a:pt x="37" y="156"/>
                  </a:lnTo>
                  <a:lnTo>
                    <a:pt x="61" y="156"/>
                  </a:lnTo>
                  <a:lnTo>
                    <a:pt x="30" y="185"/>
                  </a:lnTo>
                  <a:lnTo>
                    <a:pt x="0" y="156"/>
                  </a:lnTo>
                  <a:close/>
                  <a:moveTo>
                    <a:pt x="35" y="170"/>
                  </a:moveTo>
                  <a:lnTo>
                    <a:pt x="25" y="170"/>
                  </a:lnTo>
                  <a:lnTo>
                    <a:pt x="38" y="158"/>
                  </a:lnTo>
                  <a:lnTo>
                    <a:pt x="43" y="170"/>
                  </a:lnTo>
                  <a:lnTo>
                    <a:pt x="30" y="170"/>
                  </a:lnTo>
                  <a:lnTo>
                    <a:pt x="30" y="7"/>
                  </a:lnTo>
                  <a:lnTo>
                    <a:pt x="37" y="14"/>
                  </a:lnTo>
                  <a:lnTo>
                    <a:pt x="24" y="14"/>
                  </a:lnTo>
                  <a:lnTo>
                    <a:pt x="31" y="7"/>
                  </a:lnTo>
                  <a:lnTo>
                    <a:pt x="31" y="170"/>
                  </a:lnTo>
                  <a:lnTo>
                    <a:pt x="17" y="170"/>
                  </a:lnTo>
                  <a:lnTo>
                    <a:pt x="23" y="158"/>
                  </a:lnTo>
                  <a:lnTo>
                    <a:pt x="35" y="17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5" name="Freeform 113">
              <a:extLst>
                <a:ext uri="{FF2B5EF4-FFF2-40B4-BE49-F238E27FC236}">
                  <a16:creationId xmlns:a16="http://schemas.microsoft.com/office/drawing/2014/main" id="{5B68CE1D-6761-4AFA-B25F-54A0437D3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978"/>
              <a:ext cx="26" cy="168"/>
            </a:xfrm>
            <a:custGeom>
              <a:avLst/>
              <a:gdLst>
                <a:gd name="T0" fmla="*/ 0 w 26"/>
                <a:gd name="T1" fmla="*/ 156 h 168"/>
                <a:gd name="T2" fmla="*/ 7 w 26"/>
                <a:gd name="T3" fmla="*/ 156 h 168"/>
                <a:gd name="T4" fmla="*/ 7 w 26"/>
                <a:gd name="T5" fmla="*/ 0 h 168"/>
                <a:gd name="T6" fmla="*/ 20 w 26"/>
                <a:gd name="T7" fmla="*/ 0 h 168"/>
                <a:gd name="T8" fmla="*/ 20 w 26"/>
                <a:gd name="T9" fmla="*/ 156 h 168"/>
                <a:gd name="T10" fmla="*/ 26 w 26"/>
                <a:gd name="T11" fmla="*/ 156 h 168"/>
                <a:gd name="T12" fmla="*/ 13 w 26"/>
                <a:gd name="T13" fmla="*/ 168 h 168"/>
                <a:gd name="T14" fmla="*/ 0 w 26"/>
                <a:gd name="T15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68">
                  <a:moveTo>
                    <a:pt x="0" y="156"/>
                  </a:moveTo>
                  <a:lnTo>
                    <a:pt x="7" y="156"/>
                  </a:lnTo>
                  <a:lnTo>
                    <a:pt x="7" y="0"/>
                  </a:lnTo>
                  <a:lnTo>
                    <a:pt x="20" y="0"/>
                  </a:lnTo>
                  <a:lnTo>
                    <a:pt x="20" y="156"/>
                  </a:lnTo>
                  <a:lnTo>
                    <a:pt x="26" y="156"/>
                  </a:lnTo>
                  <a:lnTo>
                    <a:pt x="13" y="168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6" name="Freeform 114">
              <a:extLst>
                <a:ext uri="{FF2B5EF4-FFF2-40B4-BE49-F238E27FC236}">
                  <a16:creationId xmlns:a16="http://schemas.microsoft.com/office/drawing/2014/main" id="{7C1041B3-32F2-4D40-844E-9FEF37DC09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7" y="971"/>
              <a:ext cx="61" cy="185"/>
            </a:xfrm>
            <a:custGeom>
              <a:avLst/>
              <a:gdLst>
                <a:gd name="T0" fmla="*/ 0 w 61"/>
                <a:gd name="T1" fmla="*/ 157 h 185"/>
                <a:gd name="T2" fmla="*/ 24 w 61"/>
                <a:gd name="T3" fmla="*/ 157 h 185"/>
                <a:gd name="T4" fmla="*/ 17 w 61"/>
                <a:gd name="T5" fmla="*/ 163 h 185"/>
                <a:gd name="T6" fmla="*/ 17 w 61"/>
                <a:gd name="T7" fmla="*/ 0 h 185"/>
                <a:gd name="T8" fmla="*/ 44 w 61"/>
                <a:gd name="T9" fmla="*/ 0 h 185"/>
                <a:gd name="T10" fmla="*/ 44 w 61"/>
                <a:gd name="T11" fmla="*/ 163 h 185"/>
                <a:gd name="T12" fmla="*/ 37 w 61"/>
                <a:gd name="T13" fmla="*/ 157 h 185"/>
                <a:gd name="T14" fmla="*/ 61 w 61"/>
                <a:gd name="T15" fmla="*/ 157 h 185"/>
                <a:gd name="T16" fmla="*/ 30 w 61"/>
                <a:gd name="T17" fmla="*/ 185 h 185"/>
                <a:gd name="T18" fmla="*/ 0 w 61"/>
                <a:gd name="T19" fmla="*/ 157 h 185"/>
                <a:gd name="T20" fmla="*/ 36 w 61"/>
                <a:gd name="T21" fmla="*/ 171 h 185"/>
                <a:gd name="T22" fmla="*/ 25 w 61"/>
                <a:gd name="T23" fmla="*/ 171 h 185"/>
                <a:gd name="T24" fmla="*/ 38 w 61"/>
                <a:gd name="T25" fmla="*/ 159 h 185"/>
                <a:gd name="T26" fmla="*/ 43 w 61"/>
                <a:gd name="T27" fmla="*/ 170 h 185"/>
                <a:gd name="T28" fmla="*/ 29 w 61"/>
                <a:gd name="T29" fmla="*/ 170 h 185"/>
                <a:gd name="T30" fmla="*/ 29 w 61"/>
                <a:gd name="T31" fmla="*/ 7 h 185"/>
                <a:gd name="T32" fmla="*/ 37 w 61"/>
                <a:gd name="T33" fmla="*/ 14 h 185"/>
                <a:gd name="T34" fmla="*/ 24 w 61"/>
                <a:gd name="T35" fmla="*/ 14 h 185"/>
                <a:gd name="T36" fmla="*/ 31 w 61"/>
                <a:gd name="T37" fmla="*/ 7 h 185"/>
                <a:gd name="T38" fmla="*/ 31 w 61"/>
                <a:gd name="T39" fmla="*/ 170 h 185"/>
                <a:gd name="T40" fmla="*/ 17 w 61"/>
                <a:gd name="T41" fmla="*/ 170 h 185"/>
                <a:gd name="T42" fmla="*/ 23 w 61"/>
                <a:gd name="T43" fmla="*/ 159 h 185"/>
                <a:gd name="T44" fmla="*/ 36 w 61"/>
                <a:gd name="T45" fmla="*/ 17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185">
                  <a:moveTo>
                    <a:pt x="0" y="157"/>
                  </a:moveTo>
                  <a:lnTo>
                    <a:pt x="24" y="157"/>
                  </a:lnTo>
                  <a:lnTo>
                    <a:pt x="17" y="163"/>
                  </a:lnTo>
                  <a:lnTo>
                    <a:pt x="17" y="0"/>
                  </a:lnTo>
                  <a:lnTo>
                    <a:pt x="44" y="0"/>
                  </a:lnTo>
                  <a:lnTo>
                    <a:pt x="44" y="163"/>
                  </a:lnTo>
                  <a:lnTo>
                    <a:pt x="37" y="157"/>
                  </a:lnTo>
                  <a:lnTo>
                    <a:pt x="61" y="157"/>
                  </a:lnTo>
                  <a:lnTo>
                    <a:pt x="30" y="185"/>
                  </a:lnTo>
                  <a:lnTo>
                    <a:pt x="0" y="157"/>
                  </a:lnTo>
                  <a:close/>
                  <a:moveTo>
                    <a:pt x="36" y="171"/>
                  </a:moveTo>
                  <a:lnTo>
                    <a:pt x="25" y="171"/>
                  </a:lnTo>
                  <a:lnTo>
                    <a:pt x="38" y="159"/>
                  </a:lnTo>
                  <a:lnTo>
                    <a:pt x="43" y="170"/>
                  </a:lnTo>
                  <a:lnTo>
                    <a:pt x="29" y="170"/>
                  </a:lnTo>
                  <a:lnTo>
                    <a:pt x="29" y="7"/>
                  </a:lnTo>
                  <a:lnTo>
                    <a:pt x="37" y="14"/>
                  </a:lnTo>
                  <a:lnTo>
                    <a:pt x="24" y="14"/>
                  </a:lnTo>
                  <a:lnTo>
                    <a:pt x="31" y="7"/>
                  </a:lnTo>
                  <a:lnTo>
                    <a:pt x="31" y="170"/>
                  </a:lnTo>
                  <a:lnTo>
                    <a:pt x="17" y="170"/>
                  </a:lnTo>
                  <a:lnTo>
                    <a:pt x="23" y="159"/>
                  </a:lnTo>
                  <a:lnTo>
                    <a:pt x="36" y="171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7" name="Freeform 115">
              <a:extLst>
                <a:ext uri="{FF2B5EF4-FFF2-40B4-BE49-F238E27FC236}">
                  <a16:creationId xmlns:a16="http://schemas.microsoft.com/office/drawing/2014/main" id="{B7FE2B21-0537-4952-99C6-B208EA3BB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" y="3395"/>
              <a:ext cx="105" cy="202"/>
            </a:xfrm>
            <a:custGeom>
              <a:avLst/>
              <a:gdLst>
                <a:gd name="T0" fmla="*/ 0 w 105"/>
                <a:gd name="T1" fmla="*/ 49 h 202"/>
                <a:gd name="T2" fmla="*/ 52 w 105"/>
                <a:gd name="T3" fmla="*/ 0 h 202"/>
                <a:gd name="T4" fmla="*/ 105 w 105"/>
                <a:gd name="T5" fmla="*/ 49 h 202"/>
                <a:gd name="T6" fmla="*/ 78 w 105"/>
                <a:gd name="T7" fmla="*/ 49 h 202"/>
                <a:gd name="T8" fmla="*/ 78 w 105"/>
                <a:gd name="T9" fmla="*/ 202 h 202"/>
                <a:gd name="T10" fmla="*/ 26 w 105"/>
                <a:gd name="T11" fmla="*/ 202 h 202"/>
                <a:gd name="T12" fmla="*/ 26 w 105"/>
                <a:gd name="T13" fmla="*/ 49 h 202"/>
                <a:gd name="T14" fmla="*/ 0 w 105"/>
                <a:gd name="T15" fmla="*/ 4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02">
                  <a:moveTo>
                    <a:pt x="0" y="49"/>
                  </a:moveTo>
                  <a:lnTo>
                    <a:pt x="52" y="0"/>
                  </a:lnTo>
                  <a:lnTo>
                    <a:pt x="105" y="49"/>
                  </a:lnTo>
                  <a:lnTo>
                    <a:pt x="78" y="49"/>
                  </a:lnTo>
                  <a:lnTo>
                    <a:pt x="78" y="202"/>
                  </a:lnTo>
                  <a:lnTo>
                    <a:pt x="26" y="202"/>
                  </a:lnTo>
                  <a:lnTo>
                    <a:pt x="26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8" name="Freeform 116">
              <a:extLst>
                <a:ext uri="{FF2B5EF4-FFF2-40B4-BE49-F238E27FC236}">
                  <a16:creationId xmlns:a16="http://schemas.microsoft.com/office/drawing/2014/main" id="{7B4285B2-5CE6-4712-B9DF-E9A5D50ABF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9" y="3386"/>
              <a:ext cx="140" cy="218"/>
            </a:xfrm>
            <a:custGeom>
              <a:avLst/>
              <a:gdLst>
                <a:gd name="T0" fmla="*/ 0 w 140"/>
                <a:gd name="T1" fmla="*/ 64 h 218"/>
                <a:gd name="T2" fmla="*/ 70 w 140"/>
                <a:gd name="T3" fmla="*/ 0 h 218"/>
                <a:gd name="T4" fmla="*/ 140 w 140"/>
                <a:gd name="T5" fmla="*/ 64 h 218"/>
                <a:gd name="T6" fmla="*/ 96 w 140"/>
                <a:gd name="T7" fmla="*/ 64 h 218"/>
                <a:gd name="T8" fmla="*/ 104 w 140"/>
                <a:gd name="T9" fmla="*/ 58 h 218"/>
                <a:gd name="T10" fmla="*/ 104 w 140"/>
                <a:gd name="T11" fmla="*/ 218 h 218"/>
                <a:gd name="T12" fmla="*/ 37 w 140"/>
                <a:gd name="T13" fmla="*/ 218 h 218"/>
                <a:gd name="T14" fmla="*/ 37 w 140"/>
                <a:gd name="T15" fmla="*/ 58 h 218"/>
                <a:gd name="T16" fmla="*/ 44 w 140"/>
                <a:gd name="T17" fmla="*/ 64 h 218"/>
                <a:gd name="T18" fmla="*/ 0 w 140"/>
                <a:gd name="T19" fmla="*/ 64 h 218"/>
                <a:gd name="T20" fmla="*/ 52 w 140"/>
                <a:gd name="T21" fmla="*/ 51 h 218"/>
                <a:gd name="T22" fmla="*/ 52 w 140"/>
                <a:gd name="T23" fmla="*/ 211 h 218"/>
                <a:gd name="T24" fmla="*/ 44 w 140"/>
                <a:gd name="T25" fmla="*/ 205 h 218"/>
                <a:gd name="T26" fmla="*/ 96 w 140"/>
                <a:gd name="T27" fmla="*/ 205 h 218"/>
                <a:gd name="T28" fmla="*/ 89 w 140"/>
                <a:gd name="T29" fmla="*/ 211 h 218"/>
                <a:gd name="T30" fmla="*/ 89 w 140"/>
                <a:gd name="T31" fmla="*/ 51 h 218"/>
                <a:gd name="T32" fmla="*/ 123 w 140"/>
                <a:gd name="T33" fmla="*/ 51 h 218"/>
                <a:gd name="T34" fmla="*/ 117 w 140"/>
                <a:gd name="T35" fmla="*/ 62 h 218"/>
                <a:gd name="T36" fmla="*/ 65 w 140"/>
                <a:gd name="T37" fmla="*/ 14 h 218"/>
                <a:gd name="T38" fmla="*/ 75 w 140"/>
                <a:gd name="T39" fmla="*/ 14 h 218"/>
                <a:gd name="T40" fmla="*/ 23 w 140"/>
                <a:gd name="T41" fmla="*/ 62 h 218"/>
                <a:gd name="T42" fmla="*/ 18 w 140"/>
                <a:gd name="T43" fmla="*/ 51 h 218"/>
                <a:gd name="T44" fmla="*/ 52 w 140"/>
                <a:gd name="T45" fmla="*/ 5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0" h="218">
                  <a:moveTo>
                    <a:pt x="0" y="64"/>
                  </a:moveTo>
                  <a:lnTo>
                    <a:pt x="70" y="0"/>
                  </a:lnTo>
                  <a:lnTo>
                    <a:pt x="140" y="64"/>
                  </a:lnTo>
                  <a:lnTo>
                    <a:pt x="96" y="64"/>
                  </a:lnTo>
                  <a:lnTo>
                    <a:pt x="104" y="58"/>
                  </a:lnTo>
                  <a:lnTo>
                    <a:pt x="104" y="218"/>
                  </a:lnTo>
                  <a:lnTo>
                    <a:pt x="37" y="218"/>
                  </a:lnTo>
                  <a:lnTo>
                    <a:pt x="37" y="58"/>
                  </a:lnTo>
                  <a:lnTo>
                    <a:pt x="44" y="64"/>
                  </a:lnTo>
                  <a:lnTo>
                    <a:pt x="0" y="64"/>
                  </a:lnTo>
                  <a:close/>
                  <a:moveTo>
                    <a:pt x="52" y="51"/>
                  </a:moveTo>
                  <a:lnTo>
                    <a:pt x="52" y="211"/>
                  </a:lnTo>
                  <a:lnTo>
                    <a:pt x="44" y="205"/>
                  </a:lnTo>
                  <a:lnTo>
                    <a:pt x="96" y="205"/>
                  </a:lnTo>
                  <a:lnTo>
                    <a:pt x="89" y="211"/>
                  </a:lnTo>
                  <a:lnTo>
                    <a:pt x="89" y="51"/>
                  </a:lnTo>
                  <a:lnTo>
                    <a:pt x="123" y="51"/>
                  </a:lnTo>
                  <a:lnTo>
                    <a:pt x="117" y="62"/>
                  </a:lnTo>
                  <a:lnTo>
                    <a:pt x="65" y="14"/>
                  </a:lnTo>
                  <a:lnTo>
                    <a:pt x="75" y="14"/>
                  </a:lnTo>
                  <a:lnTo>
                    <a:pt x="23" y="62"/>
                  </a:lnTo>
                  <a:lnTo>
                    <a:pt x="18" y="51"/>
                  </a:lnTo>
                  <a:lnTo>
                    <a:pt x="52" y="51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9" name="Freeform 117">
              <a:extLst>
                <a:ext uri="{FF2B5EF4-FFF2-40B4-BE49-F238E27FC236}">
                  <a16:creationId xmlns:a16="http://schemas.microsoft.com/office/drawing/2014/main" id="{4E38EAB4-5505-4765-9194-C41A4C593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3393"/>
              <a:ext cx="105" cy="203"/>
            </a:xfrm>
            <a:custGeom>
              <a:avLst/>
              <a:gdLst>
                <a:gd name="T0" fmla="*/ 0 w 105"/>
                <a:gd name="T1" fmla="*/ 49 h 203"/>
                <a:gd name="T2" fmla="*/ 53 w 105"/>
                <a:gd name="T3" fmla="*/ 0 h 203"/>
                <a:gd name="T4" fmla="*/ 105 w 105"/>
                <a:gd name="T5" fmla="*/ 49 h 203"/>
                <a:gd name="T6" fmla="*/ 79 w 105"/>
                <a:gd name="T7" fmla="*/ 49 h 203"/>
                <a:gd name="T8" fmla="*/ 79 w 105"/>
                <a:gd name="T9" fmla="*/ 203 h 203"/>
                <a:gd name="T10" fmla="*/ 26 w 105"/>
                <a:gd name="T11" fmla="*/ 203 h 203"/>
                <a:gd name="T12" fmla="*/ 26 w 105"/>
                <a:gd name="T13" fmla="*/ 49 h 203"/>
                <a:gd name="T14" fmla="*/ 0 w 105"/>
                <a:gd name="T15" fmla="*/ 4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03">
                  <a:moveTo>
                    <a:pt x="0" y="49"/>
                  </a:moveTo>
                  <a:lnTo>
                    <a:pt x="53" y="0"/>
                  </a:lnTo>
                  <a:lnTo>
                    <a:pt x="105" y="49"/>
                  </a:lnTo>
                  <a:lnTo>
                    <a:pt x="79" y="49"/>
                  </a:lnTo>
                  <a:lnTo>
                    <a:pt x="79" y="203"/>
                  </a:lnTo>
                  <a:lnTo>
                    <a:pt x="26" y="203"/>
                  </a:lnTo>
                  <a:lnTo>
                    <a:pt x="26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0" name="Freeform 118">
              <a:extLst>
                <a:ext uri="{FF2B5EF4-FFF2-40B4-BE49-F238E27FC236}">
                  <a16:creationId xmlns:a16="http://schemas.microsoft.com/office/drawing/2014/main" id="{30902006-51BB-499A-BE7D-8BD99E24C8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3384"/>
              <a:ext cx="139" cy="218"/>
            </a:xfrm>
            <a:custGeom>
              <a:avLst/>
              <a:gdLst>
                <a:gd name="T0" fmla="*/ 0 w 139"/>
                <a:gd name="T1" fmla="*/ 65 h 218"/>
                <a:gd name="T2" fmla="*/ 70 w 139"/>
                <a:gd name="T3" fmla="*/ 0 h 218"/>
                <a:gd name="T4" fmla="*/ 139 w 139"/>
                <a:gd name="T5" fmla="*/ 65 h 218"/>
                <a:gd name="T6" fmla="*/ 96 w 139"/>
                <a:gd name="T7" fmla="*/ 65 h 218"/>
                <a:gd name="T8" fmla="*/ 103 w 139"/>
                <a:gd name="T9" fmla="*/ 58 h 218"/>
                <a:gd name="T10" fmla="*/ 103 w 139"/>
                <a:gd name="T11" fmla="*/ 218 h 218"/>
                <a:gd name="T12" fmla="*/ 36 w 139"/>
                <a:gd name="T13" fmla="*/ 218 h 218"/>
                <a:gd name="T14" fmla="*/ 36 w 139"/>
                <a:gd name="T15" fmla="*/ 58 h 218"/>
                <a:gd name="T16" fmla="*/ 43 w 139"/>
                <a:gd name="T17" fmla="*/ 65 h 218"/>
                <a:gd name="T18" fmla="*/ 0 w 139"/>
                <a:gd name="T19" fmla="*/ 65 h 218"/>
                <a:gd name="T20" fmla="*/ 51 w 139"/>
                <a:gd name="T21" fmla="*/ 51 h 218"/>
                <a:gd name="T22" fmla="*/ 51 w 139"/>
                <a:gd name="T23" fmla="*/ 212 h 218"/>
                <a:gd name="T24" fmla="*/ 43 w 139"/>
                <a:gd name="T25" fmla="*/ 205 h 218"/>
                <a:gd name="T26" fmla="*/ 96 w 139"/>
                <a:gd name="T27" fmla="*/ 205 h 218"/>
                <a:gd name="T28" fmla="*/ 88 w 139"/>
                <a:gd name="T29" fmla="*/ 212 h 218"/>
                <a:gd name="T30" fmla="*/ 88 w 139"/>
                <a:gd name="T31" fmla="*/ 51 h 218"/>
                <a:gd name="T32" fmla="*/ 122 w 139"/>
                <a:gd name="T33" fmla="*/ 51 h 218"/>
                <a:gd name="T34" fmla="*/ 117 w 139"/>
                <a:gd name="T35" fmla="*/ 63 h 218"/>
                <a:gd name="T36" fmla="*/ 64 w 139"/>
                <a:gd name="T37" fmla="*/ 14 h 218"/>
                <a:gd name="T38" fmla="*/ 75 w 139"/>
                <a:gd name="T39" fmla="*/ 14 h 218"/>
                <a:gd name="T40" fmla="*/ 22 w 139"/>
                <a:gd name="T41" fmla="*/ 63 h 218"/>
                <a:gd name="T42" fmla="*/ 17 w 139"/>
                <a:gd name="T43" fmla="*/ 51 h 218"/>
                <a:gd name="T44" fmla="*/ 51 w 139"/>
                <a:gd name="T45" fmla="*/ 5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218">
                  <a:moveTo>
                    <a:pt x="0" y="65"/>
                  </a:moveTo>
                  <a:lnTo>
                    <a:pt x="70" y="0"/>
                  </a:lnTo>
                  <a:lnTo>
                    <a:pt x="139" y="65"/>
                  </a:lnTo>
                  <a:lnTo>
                    <a:pt x="96" y="65"/>
                  </a:lnTo>
                  <a:lnTo>
                    <a:pt x="103" y="58"/>
                  </a:lnTo>
                  <a:lnTo>
                    <a:pt x="103" y="218"/>
                  </a:lnTo>
                  <a:lnTo>
                    <a:pt x="36" y="218"/>
                  </a:lnTo>
                  <a:lnTo>
                    <a:pt x="36" y="58"/>
                  </a:lnTo>
                  <a:lnTo>
                    <a:pt x="43" y="65"/>
                  </a:lnTo>
                  <a:lnTo>
                    <a:pt x="0" y="65"/>
                  </a:lnTo>
                  <a:close/>
                  <a:moveTo>
                    <a:pt x="51" y="51"/>
                  </a:moveTo>
                  <a:lnTo>
                    <a:pt x="51" y="212"/>
                  </a:lnTo>
                  <a:lnTo>
                    <a:pt x="43" y="205"/>
                  </a:lnTo>
                  <a:lnTo>
                    <a:pt x="96" y="205"/>
                  </a:lnTo>
                  <a:lnTo>
                    <a:pt x="88" y="212"/>
                  </a:lnTo>
                  <a:lnTo>
                    <a:pt x="88" y="51"/>
                  </a:lnTo>
                  <a:lnTo>
                    <a:pt x="122" y="51"/>
                  </a:lnTo>
                  <a:lnTo>
                    <a:pt x="117" y="63"/>
                  </a:lnTo>
                  <a:lnTo>
                    <a:pt x="64" y="14"/>
                  </a:lnTo>
                  <a:lnTo>
                    <a:pt x="75" y="14"/>
                  </a:lnTo>
                  <a:lnTo>
                    <a:pt x="22" y="63"/>
                  </a:lnTo>
                  <a:lnTo>
                    <a:pt x="17" y="51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1" name="Oval 119">
              <a:extLst>
                <a:ext uri="{FF2B5EF4-FFF2-40B4-BE49-F238E27FC236}">
                  <a16:creationId xmlns:a16="http://schemas.microsoft.com/office/drawing/2014/main" id="{875D73BA-3713-4C6F-B815-75CC3A1CE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1886"/>
              <a:ext cx="566" cy="500"/>
            </a:xfrm>
            <a:prstGeom prst="ellipse">
              <a:avLst/>
            </a:prstGeom>
            <a:solidFill>
              <a:srgbClr val="E46C0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2" name="Freeform 120">
              <a:extLst>
                <a:ext uri="{FF2B5EF4-FFF2-40B4-BE49-F238E27FC236}">
                  <a16:creationId xmlns:a16="http://schemas.microsoft.com/office/drawing/2014/main" id="{E7CBB57B-846F-44C1-B648-E1F85F291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7" y="1879"/>
              <a:ext cx="569" cy="503"/>
            </a:xfrm>
            <a:custGeom>
              <a:avLst/>
              <a:gdLst>
                <a:gd name="T0" fmla="*/ 1 w 569"/>
                <a:gd name="T1" fmla="*/ 226 h 503"/>
                <a:gd name="T2" fmla="*/ 9 w 569"/>
                <a:gd name="T3" fmla="*/ 188 h 503"/>
                <a:gd name="T4" fmla="*/ 34 w 569"/>
                <a:gd name="T5" fmla="*/ 131 h 503"/>
                <a:gd name="T6" fmla="*/ 83 w 569"/>
                <a:gd name="T7" fmla="*/ 74 h 503"/>
                <a:gd name="T8" fmla="*/ 149 w 569"/>
                <a:gd name="T9" fmla="*/ 30 h 503"/>
                <a:gd name="T10" fmla="*/ 227 w 569"/>
                <a:gd name="T11" fmla="*/ 5 h 503"/>
                <a:gd name="T12" fmla="*/ 270 w 569"/>
                <a:gd name="T13" fmla="*/ 0 h 503"/>
                <a:gd name="T14" fmla="*/ 314 w 569"/>
                <a:gd name="T15" fmla="*/ 1 h 503"/>
                <a:gd name="T16" fmla="*/ 369 w 569"/>
                <a:gd name="T17" fmla="*/ 11 h 503"/>
                <a:gd name="T18" fmla="*/ 444 w 569"/>
                <a:gd name="T19" fmla="*/ 43 h 503"/>
                <a:gd name="T20" fmla="*/ 504 w 569"/>
                <a:gd name="T21" fmla="*/ 91 h 503"/>
                <a:gd name="T22" fmla="*/ 547 w 569"/>
                <a:gd name="T23" fmla="*/ 153 h 503"/>
                <a:gd name="T24" fmla="*/ 564 w 569"/>
                <a:gd name="T25" fmla="*/ 200 h 503"/>
                <a:gd name="T26" fmla="*/ 569 w 569"/>
                <a:gd name="T27" fmla="*/ 238 h 503"/>
                <a:gd name="T28" fmla="*/ 568 w 569"/>
                <a:gd name="T29" fmla="*/ 277 h 503"/>
                <a:gd name="T30" fmla="*/ 560 w 569"/>
                <a:gd name="T31" fmla="*/ 314 h 503"/>
                <a:gd name="T32" fmla="*/ 535 w 569"/>
                <a:gd name="T33" fmla="*/ 371 h 503"/>
                <a:gd name="T34" fmla="*/ 486 w 569"/>
                <a:gd name="T35" fmla="*/ 429 h 503"/>
                <a:gd name="T36" fmla="*/ 420 w 569"/>
                <a:gd name="T37" fmla="*/ 472 h 503"/>
                <a:gd name="T38" fmla="*/ 342 w 569"/>
                <a:gd name="T39" fmla="*/ 498 h 503"/>
                <a:gd name="T40" fmla="*/ 299 w 569"/>
                <a:gd name="T41" fmla="*/ 502 h 503"/>
                <a:gd name="T42" fmla="*/ 256 w 569"/>
                <a:gd name="T43" fmla="*/ 501 h 503"/>
                <a:gd name="T44" fmla="*/ 200 w 569"/>
                <a:gd name="T45" fmla="*/ 491 h 503"/>
                <a:gd name="T46" fmla="*/ 125 w 569"/>
                <a:gd name="T47" fmla="*/ 460 h 503"/>
                <a:gd name="T48" fmla="*/ 65 w 569"/>
                <a:gd name="T49" fmla="*/ 411 h 503"/>
                <a:gd name="T50" fmla="*/ 22 w 569"/>
                <a:gd name="T51" fmla="*/ 349 h 503"/>
                <a:gd name="T52" fmla="*/ 5 w 569"/>
                <a:gd name="T53" fmla="*/ 302 h 503"/>
                <a:gd name="T54" fmla="*/ 0 w 569"/>
                <a:gd name="T55" fmla="*/ 264 h 503"/>
                <a:gd name="T56" fmla="*/ 5 w 569"/>
                <a:gd name="T57" fmla="*/ 276 h 503"/>
                <a:gd name="T58" fmla="*/ 12 w 569"/>
                <a:gd name="T59" fmla="*/ 313 h 503"/>
                <a:gd name="T60" fmla="*/ 37 w 569"/>
                <a:gd name="T61" fmla="*/ 369 h 503"/>
                <a:gd name="T62" fmla="*/ 86 w 569"/>
                <a:gd name="T63" fmla="*/ 426 h 503"/>
                <a:gd name="T64" fmla="*/ 150 w 569"/>
                <a:gd name="T65" fmla="*/ 469 h 503"/>
                <a:gd name="T66" fmla="*/ 228 w 569"/>
                <a:gd name="T67" fmla="*/ 494 h 503"/>
                <a:gd name="T68" fmla="*/ 270 w 569"/>
                <a:gd name="T69" fmla="*/ 499 h 503"/>
                <a:gd name="T70" fmla="*/ 313 w 569"/>
                <a:gd name="T71" fmla="*/ 498 h 503"/>
                <a:gd name="T72" fmla="*/ 368 w 569"/>
                <a:gd name="T73" fmla="*/ 488 h 503"/>
                <a:gd name="T74" fmla="*/ 442 w 569"/>
                <a:gd name="T75" fmla="*/ 457 h 503"/>
                <a:gd name="T76" fmla="*/ 501 w 569"/>
                <a:gd name="T77" fmla="*/ 409 h 503"/>
                <a:gd name="T78" fmla="*/ 544 w 569"/>
                <a:gd name="T79" fmla="*/ 348 h 503"/>
                <a:gd name="T80" fmla="*/ 560 w 569"/>
                <a:gd name="T81" fmla="*/ 301 h 503"/>
                <a:gd name="T82" fmla="*/ 565 w 569"/>
                <a:gd name="T83" fmla="*/ 264 h 503"/>
                <a:gd name="T84" fmla="*/ 564 w 569"/>
                <a:gd name="T85" fmla="*/ 226 h 503"/>
                <a:gd name="T86" fmla="*/ 557 w 569"/>
                <a:gd name="T87" fmla="*/ 189 h 503"/>
                <a:gd name="T88" fmla="*/ 532 w 569"/>
                <a:gd name="T89" fmla="*/ 133 h 503"/>
                <a:gd name="T90" fmla="*/ 484 w 569"/>
                <a:gd name="T91" fmla="*/ 76 h 503"/>
                <a:gd name="T92" fmla="*/ 419 w 569"/>
                <a:gd name="T93" fmla="*/ 33 h 503"/>
                <a:gd name="T94" fmla="*/ 341 w 569"/>
                <a:gd name="T95" fmla="*/ 8 h 503"/>
                <a:gd name="T96" fmla="*/ 299 w 569"/>
                <a:gd name="T97" fmla="*/ 4 h 503"/>
                <a:gd name="T98" fmla="*/ 256 w 569"/>
                <a:gd name="T99" fmla="*/ 4 h 503"/>
                <a:gd name="T100" fmla="*/ 201 w 569"/>
                <a:gd name="T101" fmla="*/ 14 h 503"/>
                <a:gd name="T102" fmla="*/ 127 w 569"/>
                <a:gd name="T103" fmla="*/ 46 h 503"/>
                <a:gd name="T104" fmla="*/ 68 w 569"/>
                <a:gd name="T105" fmla="*/ 94 h 503"/>
                <a:gd name="T106" fmla="*/ 25 w 569"/>
                <a:gd name="T107" fmla="*/ 155 h 503"/>
                <a:gd name="T108" fmla="*/ 9 w 569"/>
                <a:gd name="T109" fmla="*/ 201 h 503"/>
                <a:gd name="T110" fmla="*/ 4 w 569"/>
                <a:gd name="T111" fmla="*/ 23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69" h="503">
                  <a:moveTo>
                    <a:pt x="0" y="251"/>
                  </a:moveTo>
                  <a:lnTo>
                    <a:pt x="0" y="238"/>
                  </a:lnTo>
                  <a:lnTo>
                    <a:pt x="1" y="226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9" y="188"/>
                  </a:lnTo>
                  <a:lnTo>
                    <a:pt x="13" y="176"/>
                  </a:lnTo>
                  <a:lnTo>
                    <a:pt x="22" y="153"/>
                  </a:lnTo>
                  <a:lnTo>
                    <a:pt x="34" y="131"/>
                  </a:lnTo>
                  <a:lnTo>
                    <a:pt x="48" y="111"/>
                  </a:lnTo>
                  <a:lnTo>
                    <a:pt x="65" y="91"/>
                  </a:lnTo>
                  <a:lnTo>
                    <a:pt x="83" y="74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9" y="30"/>
                  </a:lnTo>
                  <a:lnTo>
                    <a:pt x="174" y="20"/>
                  </a:lnTo>
                  <a:lnTo>
                    <a:pt x="200" y="11"/>
                  </a:lnTo>
                  <a:lnTo>
                    <a:pt x="227" y="5"/>
                  </a:lnTo>
                  <a:lnTo>
                    <a:pt x="241" y="3"/>
                  </a:lnTo>
                  <a:lnTo>
                    <a:pt x="255" y="1"/>
                  </a:lnTo>
                  <a:lnTo>
                    <a:pt x="270" y="0"/>
                  </a:lnTo>
                  <a:lnTo>
                    <a:pt x="285" y="0"/>
                  </a:lnTo>
                  <a:lnTo>
                    <a:pt x="299" y="0"/>
                  </a:lnTo>
                  <a:lnTo>
                    <a:pt x="314" y="1"/>
                  </a:lnTo>
                  <a:lnTo>
                    <a:pt x="328" y="3"/>
                  </a:lnTo>
                  <a:lnTo>
                    <a:pt x="342" y="5"/>
                  </a:lnTo>
                  <a:lnTo>
                    <a:pt x="369" y="11"/>
                  </a:lnTo>
                  <a:lnTo>
                    <a:pt x="395" y="20"/>
                  </a:lnTo>
                  <a:lnTo>
                    <a:pt x="420" y="30"/>
                  </a:lnTo>
                  <a:lnTo>
                    <a:pt x="444" y="43"/>
                  </a:lnTo>
                  <a:lnTo>
                    <a:pt x="466" y="57"/>
                  </a:lnTo>
                  <a:lnTo>
                    <a:pt x="486" y="73"/>
                  </a:lnTo>
                  <a:lnTo>
                    <a:pt x="504" y="91"/>
                  </a:lnTo>
                  <a:lnTo>
                    <a:pt x="521" y="111"/>
                  </a:lnTo>
                  <a:lnTo>
                    <a:pt x="535" y="131"/>
                  </a:lnTo>
                  <a:lnTo>
                    <a:pt x="547" y="153"/>
                  </a:lnTo>
                  <a:lnTo>
                    <a:pt x="557" y="176"/>
                  </a:lnTo>
                  <a:lnTo>
                    <a:pt x="560" y="188"/>
                  </a:lnTo>
                  <a:lnTo>
                    <a:pt x="564" y="200"/>
                  </a:lnTo>
                  <a:lnTo>
                    <a:pt x="566" y="213"/>
                  </a:lnTo>
                  <a:lnTo>
                    <a:pt x="568" y="225"/>
                  </a:lnTo>
                  <a:lnTo>
                    <a:pt x="569" y="238"/>
                  </a:lnTo>
                  <a:lnTo>
                    <a:pt x="569" y="251"/>
                  </a:lnTo>
                  <a:lnTo>
                    <a:pt x="569" y="264"/>
                  </a:lnTo>
                  <a:lnTo>
                    <a:pt x="568" y="277"/>
                  </a:lnTo>
                  <a:lnTo>
                    <a:pt x="566" y="290"/>
                  </a:lnTo>
                  <a:lnTo>
                    <a:pt x="564" y="302"/>
                  </a:lnTo>
                  <a:lnTo>
                    <a:pt x="560" y="314"/>
                  </a:lnTo>
                  <a:lnTo>
                    <a:pt x="557" y="326"/>
                  </a:lnTo>
                  <a:lnTo>
                    <a:pt x="547" y="349"/>
                  </a:lnTo>
                  <a:lnTo>
                    <a:pt x="535" y="371"/>
                  </a:lnTo>
                  <a:lnTo>
                    <a:pt x="521" y="392"/>
                  </a:lnTo>
                  <a:lnTo>
                    <a:pt x="504" y="411"/>
                  </a:lnTo>
                  <a:lnTo>
                    <a:pt x="486" y="429"/>
                  </a:lnTo>
                  <a:lnTo>
                    <a:pt x="466" y="445"/>
                  </a:lnTo>
                  <a:lnTo>
                    <a:pt x="444" y="460"/>
                  </a:lnTo>
                  <a:lnTo>
                    <a:pt x="420" y="472"/>
                  </a:lnTo>
                  <a:lnTo>
                    <a:pt x="396" y="483"/>
                  </a:lnTo>
                  <a:lnTo>
                    <a:pt x="369" y="491"/>
                  </a:lnTo>
                  <a:lnTo>
                    <a:pt x="342" y="498"/>
                  </a:lnTo>
                  <a:lnTo>
                    <a:pt x="328" y="500"/>
                  </a:lnTo>
                  <a:lnTo>
                    <a:pt x="314" y="501"/>
                  </a:lnTo>
                  <a:lnTo>
                    <a:pt x="299" y="502"/>
                  </a:lnTo>
                  <a:lnTo>
                    <a:pt x="285" y="503"/>
                  </a:lnTo>
                  <a:lnTo>
                    <a:pt x="270" y="502"/>
                  </a:lnTo>
                  <a:lnTo>
                    <a:pt x="256" y="501"/>
                  </a:lnTo>
                  <a:lnTo>
                    <a:pt x="241" y="500"/>
                  </a:lnTo>
                  <a:lnTo>
                    <a:pt x="227" y="498"/>
                  </a:lnTo>
                  <a:lnTo>
                    <a:pt x="200" y="491"/>
                  </a:lnTo>
                  <a:lnTo>
                    <a:pt x="174" y="483"/>
                  </a:lnTo>
                  <a:lnTo>
                    <a:pt x="149" y="472"/>
                  </a:lnTo>
                  <a:lnTo>
                    <a:pt x="125" y="460"/>
                  </a:lnTo>
                  <a:lnTo>
                    <a:pt x="104" y="445"/>
                  </a:lnTo>
                  <a:lnTo>
                    <a:pt x="83" y="429"/>
                  </a:lnTo>
                  <a:lnTo>
                    <a:pt x="65" y="411"/>
                  </a:lnTo>
                  <a:lnTo>
                    <a:pt x="48" y="392"/>
                  </a:lnTo>
                  <a:lnTo>
                    <a:pt x="34" y="371"/>
                  </a:lnTo>
                  <a:lnTo>
                    <a:pt x="22" y="349"/>
                  </a:lnTo>
                  <a:lnTo>
                    <a:pt x="13" y="326"/>
                  </a:lnTo>
                  <a:lnTo>
                    <a:pt x="9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1"/>
                  </a:lnTo>
                  <a:close/>
                  <a:moveTo>
                    <a:pt x="4" y="264"/>
                  </a:moveTo>
                  <a:lnTo>
                    <a:pt x="5" y="276"/>
                  </a:lnTo>
                  <a:lnTo>
                    <a:pt x="7" y="289"/>
                  </a:lnTo>
                  <a:lnTo>
                    <a:pt x="9" y="301"/>
                  </a:lnTo>
                  <a:lnTo>
                    <a:pt x="12" y="313"/>
                  </a:lnTo>
                  <a:lnTo>
                    <a:pt x="16" y="325"/>
                  </a:lnTo>
                  <a:lnTo>
                    <a:pt x="25" y="348"/>
                  </a:lnTo>
                  <a:lnTo>
                    <a:pt x="37" y="369"/>
                  </a:lnTo>
                  <a:lnTo>
                    <a:pt x="51" y="390"/>
                  </a:lnTo>
                  <a:lnTo>
                    <a:pt x="68" y="409"/>
                  </a:lnTo>
                  <a:lnTo>
                    <a:pt x="86" y="426"/>
                  </a:lnTo>
                  <a:lnTo>
                    <a:pt x="106" y="442"/>
                  </a:lnTo>
                  <a:lnTo>
                    <a:pt x="127" y="457"/>
                  </a:lnTo>
                  <a:lnTo>
                    <a:pt x="150" y="469"/>
                  </a:lnTo>
                  <a:lnTo>
                    <a:pt x="175" y="480"/>
                  </a:lnTo>
                  <a:lnTo>
                    <a:pt x="201" y="488"/>
                  </a:lnTo>
                  <a:lnTo>
                    <a:pt x="228" y="494"/>
                  </a:lnTo>
                  <a:lnTo>
                    <a:pt x="242" y="496"/>
                  </a:lnTo>
                  <a:lnTo>
                    <a:pt x="256" y="498"/>
                  </a:lnTo>
                  <a:lnTo>
                    <a:pt x="270" y="499"/>
                  </a:lnTo>
                  <a:lnTo>
                    <a:pt x="285" y="499"/>
                  </a:lnTo>
                  <a:lnTo>
                    <a:pt x="299" y="499"/>
                  </a:lnTo>
                  <a:lnTo>
                    <a:pt x="313" y="498"/>
                  </a:lnTo>
                  <a:lnTo>
                    <a:pt x="327" y="496"/>
                  </a:lnTo>
                  <a:lnTo>
                    <a:pt x="341" y="494"/>
                  </a:lnTo>
                  <a:lnTo>
                    <a:pt x="368" y="488"/>
                  </a:lnTo>
                  <a:lnTo>
                    <a:pt x="394" y="480"/>
                  </a:lnTo>
                  <a:lnTo>
                    <a:pt x="419" y="469"/>
                  </a:lnTo>
                  <a:lnTo>
                    <a:pt x="442" y="457"/>
                  </a:lnTo>
                  <a:lnTo>
                    <a:pt x="463" y="443"/>
                  </a:lnTo>
                  <a:lnTo>
                    <a:pt x="483" y="427"/>
                  </a:lnTo>
                  <a:lnTo>
                    <a:pt x="501" y="409"/>
                  </a:lnTo>
                  <a:lnTo>
                    <a:pt x="518" y="390"/>
                  </a:lnTo>
                  <a:lnTo>
                    <a:pt x="532" y="370"/>
                  </a:lnTo>
                  <a:lnTo>
                    <a:pt x="544" y="348"/>
                  </a:lnTo>
                  <a:lnTo>
                    <a:pt x="553" y="325"/>
                  </a:lnTo>
                  <a:lnTo>
                    <a:pt x="557" y="313"/>
                  </a:lnTo>
                  <a:lnTo>
                    <a:pt x="560" y="301"/>
                  </a:lnTo>
                  <a:lnTo>
                    <a:pt x="562" y="289"/>
                  </a:lnTo>
                  <a:lnTo>
                    <a:pt x="564" y="277"/>
                  </a:lnTo>
                  <a:lnTo>
                    <a:pt x="565" y="264"/>
                  </a:lnTo>
                  <a:lnTo>
                    <a:pt x="566" y="251"/>
                  </a:lnTo>
                  <a:lnTo>
                    <a:pt x="565" y="239"/>
                  </a:lnTo>
                  <a:lnTo>
                    <a:pt x="564" y="226"/>
                  </a:lnTo>
                  <a:lnTo>
                    <a:pt x="562" y="213"/>
                  </a:lnTo>
                  <a:lnTo>
                    <a:pt x="560" y="201"/>
                  </a:lnTo>
                  <a:lnTo>
                    <a:pt x="557" y="189"/>
                  </a:lnTo>
                  <a:lnTo>
                    <a:pt x="553" y="178"/>
                  </a:lnTo>
                  <a:lnTo>
                    <a:pt x="544" y="155"/>
                  </a:lnTo>
                  <a:lnTo>
                    <a:pt x="532" y="133"/>
                  </a:lnTo>
                  <a:lnTo>
                    <a:pt x="518" y="113"/>
                  </a:lnTo>
                  <a:lnTo>
                    <a:pt x="502" y="94"/>
                  </a:lnTo>
                  <a:lnTo>
                    <a:pt x="484" y="76"/>
                  </a:lnTo>
                  <a:lnTo>
                    <a:pt x="464" y="60"/>
                  </a:lnTo>
                  <a:lnTo>
                    <a:pt x="442" y="46"/>
                  </a:lnTo>
                  <a:lnTo>
                    <a:pt x="419" y="33"/>
                  </a:lnTo>
                  <a:lnTo>
                    <a:pt x="394" y="23"/>
                  </a:lnTo>
                  <a:lnTo>
                    <a:pt x="368" y="14"/>
                  </a:lnTo>
                  <a:lnTo>
                    <a:pt x="341" y="8"/>
                  </a:lnTo>
                  <a:lnTo>
                    <a:pt x="327" y="6"/>
                  </a:lnTo>
                  <a:lnTo>
                    <a:pt x="313" y="5"/>
                  </a:lnTo>
                  <a:lnTo>
                    <a:pt x="299" y="4"/>
                  </a:lnTo>
                  <a:lnTo>
                    <a:pt x="285" y="3"/>
                  </a:lnTo>
                  <a:lnTo>
                    <a:pt x="270" y="4"/>
                  </a:lnTo>
                  <a:lnTo>
                    <a:pt x="256" y="4"/>
                  </a:lnTo>
                  <a:lnTo>
                    <a:pt x="242" y="6"/>
                  </a:lnTo>
                  <a:lnTo>
                    <a:pt x="228" y="8"/>
                  </a:lnTo>
                  <a:lnTo>
                    <a:pt x="201" y="14"/>
                  </a:lnTo>
                  <a:lnTo>
                    <a:pt x="175" y="23"/>
                  </a:lnTo>
                  <a:lnTo>
                    <a:pt x="151" y="33"/>
                  </a:lnTo>
                  <a:lnTo>
                    <a:pt x="127" y="46"/>
                  </a:lnTo>
                  <a:lnTo>
                    <a:pt x="106" y="60"/>
                  </a:lnTo>
                  <a:lnTo>
                    <a:pt x="86" y="76"/>
                  </a:lnTo>
                  <a:lnTo>
                    <a:pt x="68" y="94"/>
                  </a:lnTo>
                  <a:lnTo>
                    <a:pt x="52" y="112"/>
                  </a:lnTo>
                  <a:lnTo>
                    <a:pt x="37" y="133"/>
                  </a:lnTo>
                  <a:lnTo>
                    <a:pt x="25" y="155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9" y="201"/>
                  </a:lnTo>
                  <a:lnTo>
                    <a:pt x="7" y="213"/>
                  </a:lnTo>
                  <a:lnTo>
                    <a:pt x="5" y="226"/>
                  </a:lnTo>
                  <a:lnTo>
                    <a:pt x="4" y="238"/>
                  </a:lnTo>
                  <a:lnTo>
                    <a:pt x="3" y="251"/>
                  </a:lnTo>
                  <a:lnTo>
                    <a:pt x="4" y="26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3" name="Rectangle 121">
              <a:extLst>
                <a:ext uri="{FF2B5EF4-FFF2-40B4-BE49-F238E27FC236}">
                  <a16:creationId xmlns:a16="http://schemas.microsoft.com/office/drawing/2014/main" id="{C64CB723-9C0B-4D1F-986B-3DB04BA33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1979"/>
              <a:ext cx="37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22 </a:t>
              </a:r>
              <a:r>
                <a:rPr kumimoji="0" lang="ru-RU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страны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участницы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из региона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ЕЦА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4" name="Rectangle 122">
              <a:extLst>
                <a:ext uri="{FF2B5EF4-FFF2-40B4-BE49-F238E27FC236}">
                  <a16:creationId xmlns:a16="http://schemas.microsoft.com/office/drawing/2014/main" id="{648BF42F-5BD2-4D2E-A05C-EA4770A9E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20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5" name="Rectangle 123">
              <a:extLst>
                <a:ext uri="{FF2B5EF4-FFF2-40B4-BE49-F238E27FC236}">
                  <a16:creationId xmlns:a16="http://schemas.microsoft.com/office/drawing/2014/main" id="{A8200B62-3400-4404-A514-0D5677E05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216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6" name="Rectangle 124">
              <a:extLst>
                <a:ext uri="{FF2B5EF4-FFF2-40B4-BE49-F238E27FC236}">
                  <a16:creationId xmlns:a16="http://schemas.microsoft.com/office/drawing/2014/main" id="{9CB0F7B7-E991-4D6F-B4A6-A33D38B10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216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7" name="Rectangle 125">
              <a:extLst>
                <a:ext uri="{FF2B5EF4-FFF2-40B4-BE49-F238E27FC236}">
                  <a16:creationId xmlns:a16="http://schemas.microsoft.com/office/drawing/2014/main" id="{9105A017-4AA4-431E-A021-FBEC1DC44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226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8" name="Rectangle 126">
              <a:extLst>
                <a:ext uri="{FF2B5EF4-FFF2-40B4-BE49-F238E27FC236}">
                  <a16:creationId xmlns:a16="http://schemas.microsoft.com/office/drawing/2014/main" id="{6123CFD9-A6C5-4563-8745-A6AC21610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" y="226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9" name="Freeform 127">
              <a:extLst>
                <a:ext uri="{FF2B5EF4-FFF2-40B4-BE49-F238E27FC236}">
                  <a16:creationId xmlns:a16="http://schemas.microsoft.com/office/drawing/2014/main" id="{2977AAE0-515A-45F7-B890-A2C82EBF01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6" y="1797"/>
              <a:ext cx="127" cy="55"/>
            </a:xfrm>
            <a:custGeom>
              <a:avLst/>
              <a:gdLst>
                <a:gd name="T0" fmla="*/ 0 w 1151"/>
                <a:gd name="T1" fmla="*/ 542 h 543"/>
                <a:gd name="T2" fmla="*/ 607 w 1151"/>
                <a:gd name="T3" fmla="*/ 542 h 543"/>
                <a:gd name="T4" fmla="*/ 607 w 1151"/>
                <a:gd name="T5" fmla="*/ 272 h 543"/>
                <a:gd name="T6" fmla="*/ 574 w 1151"/>
                <a:gd name="T7" fmla="*/ 305 h 543"/>
                <a:gd name="T8" fmla="*/ 1084 w 1151"/>
                <a:gd name="T9" fmla="*/ 305 h 543"/>
                <a:gd name="T10" fmla="*/ 1084 w 1151"/>
                <a:gd name="T11" fmla="*/ 239 h 543"/>
                <a:gd name="T12" fmla="*/ 540 w 1151"/>
                <a:gd name="T13" fmla="*/ 239 h 543"/>
                <a:gd name="T14" fmla="*/ 540 w 1151"/>
                <a:gd name="T15" fmla="*/ 509 h 543"/>
                <a:gd name="T16" fmla="*/ 574 w 1151"/>
                <a:gd name="T17" fmla="*/ 475 h 543"/>
                <a:gd name="T18" fmla="*/ 0 w 1151"/>
                <a:gd name="T19" fmla="*/ 475 h 543"/>
                <a:gd name="T20" fmla="*/ 0 w 1151"/>
                <a:gd name="T21" fmla="*/ 542 h 543"/>
                <a:gd name="T22" fmla="*/ 701 w 1151"/>
                <a:gd name="T23" fmla="*/ 534 h 543"/>
                <a:gd name="T24" fmla="*/ 1151 w 1151"/>
                <a:gd name="T25" fmla="*/ 272 h 543"/>
                <a:gd name="T26" fmla="*/ 701 w 1151"/>
                <a:gd name="T27" fmla="*/ 10 h 543"/>
                <a:gd name="T28" fmla="*/ 656 w 1151"/>
                <a:gd name="T29" fmla="*/ 22 h 543"/>
                <a:gd name="T30" fmla="*/ 668 w 1151"/>
                <a:gd name="T31" fmla="*/ 67 h 543"/>
                <a:gd name="T32" fmla="*/ 1068 w 1151"/>
                <a:gd name="T33" fmla="*/ 301 h 543"/>
                <a:gd name="T34" fmla="*/ 1068 w 1151"/>
                <a:gd name="T35" fmla="*/ 243 h 543"/>
                <a:gd name="T36" fmla="*/ 668 w 1151"/>
                <a:gd name="T37" fmla="*/ 476 h 543"/>
                <a:gd name="T38" fmla="*/ 656 w 1151"/>
                <a:gd name="T39" fmla="*/ 522 h 543"/>
                <a:gd name="T40" fmla="*/ 701 w 1151"/>
                <a:gd name="T41" fmla="*/ 534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1" h="543">
                  <a:moveTo>
                    <a:pt x="0" y="542"/>
                  </a:moveTo>
                  <a:lnTo>
                    <a:pt x="607" y="542"/>
                  </a:lnTo>
                  <a:lnTo>
                    <a:pt x="607" y="272"/>
                  </a:lnTo>
                  <a:lnTo>
                    <a:pt x="574" y="305"/>
                  </a:lnTo>
                  <a:lnTo>
                    <a:pt x="1084" y="305"/>
                  </a:lnTo>
                  <a:lnTo>
                    <a:pt x="1084" y="239"/>
                  </a:lnTo>
                  <a:lnTo>
                    <a:pt x="540" y="239"/>
                  </a:lnTo>
                  <a:lnTo>
                    <a:pt x="540" y="509"/>
                  </a:lnTo>
                  <a:lnTo>
                    <a:pt x="574" y="475"/>
                  </a:lnTo>
                  <a:lnTo>
                    <a:pt x="0" y="475"/>
                  </a:lnTo>
                  <a:lnTo>
                    <a:pt x="0" y="542"/>
                  </a:lnTo>
                  <a:close/>
                  <a:moveTo>
                    <a:pt x="701" y="534"/>
                  </a:moveTo>
                  <a:lnTo>
                    <a:pt x="1151" y="272"/>
                  </a:lnTo>
                  <a:lnTo>
                    <a:pt x="701" y="10"/>
                  </a:lnTo>
                  <a:cubicBezTo>
                    <a:pt x="685" y="0"/>
                    <a:pt x="665" y="6"/>
                    <a:pt x="656" y="22"/>
                  </a:cubicBezTo>
                  <a:cubicBezTo>
                    <a:pt x="646" y="38"/>
                    <a:pt x="652" y="58"/>
                    <a:pt x="668" y="67"/>
                  </a:cubicBezTo>
                  <a:lnTo>
                    <a:pt x="1068" y="301"/>
                  </a:lnTo>
                  <a:lnTo>
                    <a:pt x="1068" y="243"/>
                  </a:lnTo>
                  <a:lnTo>
                    <a:pt x="668" y="476"/>
                  </a:lnTo>
                  <a:cubicBezTo>
                    <a:pt x="652" y="486"/>
                    <a:pt x="646" y="506"/>
                    <a:pt x="656" y="522"/>
                  </a:cubicBezTo>
                  <a:cubicBezTo>
                    <a:pt x="665" y="538"/>
                    <a:pt x="685" y="543"/>
                    <a:pt x="701" y="534"/>
                  </a:cubicBezTo>
                  <a:close/>
                </a:path>
              </a:pathLst>
            </a:custGeom>
            <a:solidFill>
              <a:srgbClr val="457AB9"/>
            </a:solidFill>
            <a:ln w="0" cap="flat">
              <a:solidFill>
                <a:srgbClr val="457AB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0" name="Freeform 128">
              <a:extLst>
                <a:ext uri="{FF2B5EF4-FFF2-40B4-BE49-F238E27FC236}">
                  <a16:creationId xmlns:a16="http://schemas.microsoft.com/office/drawing/2014/main" id="{0978FC64-9DC6-40A2-BE0C-EBB3F0A9A5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0" y="1792"/>
              <a:ext cx="176" cy="55"/>
            </a:xfrm>
            <a:custGeom>
              <a:avLst/>
              <a:gdLst>
                <a:gd name="T0" fmla="*/ 1600 w 1600"/>
                <a:gd name="T1" fmla="*/ 2 h 543"/>
                <a:gd name="T2" fmla="*/ 767 w 1600"/>
                <a:gd name="T3" fmla="*/ 2 h 543"/>
                <a:gd name="T4" fmla="*/ 767 w 1600"/>
                <a:gd name="T5" fmla="*/ 272 h 543"/>
                <a:gd name="T6" fmla="*/ 800 w 1600"/>
                <a:gd name="T7" fmla="*/ 239 h 543"/>
                <a:gd name="T8" fmla="*/ 66 w 1600"/>
                <a:gd name="T9" fmla="*/ 239 h 543"/>
                <a:gd name="T10" fmla="*/ 66 w 1600"/>
                <a:gd name="T11" fmla="*/ 305 h 543"/>
                <a:gd name="T12" fmla="*/ 834 w 1600"/>
                <a:gd name="T13" fmla="*/ 305 h 543"/>
                <a:gd name="T14" fmla="*/ 834 w 1600"/>
                <a:gd name="T15" fmla="*/ 35 h 543"/>
                <a:gd name="T16" fmla="*/ 800 w 1600"/>
                <a:gd name="T17" fmla="*/ 69 h 543"/>
                <a:gd name="T18" fmla="*/ 1600 w 1600"/>
                <a:gd name="T19" fmla="*/ 69 h 543"/>
                <a:gd name="T20" fmla="*/ 1600 w 1600"/>
                <a:gd name="T21" fmla="*/ 2 h 543"/>
                <a:gd name="T22" fmla="*/ 450 w 1600"/>
                <a:gd name="T23" fmla="*/ 10 h 543"/>
                <a:gd name="T24" fmla="*/ 0 w 1600"/>
                <a:gd name="T25" fmla="*/ 272 h 543"/>
                <a:gd name="T26" fmla="*/ 450 w 1600"/>
                <a:gd name="T27" fmla="*/ 534 h 543"/>
                <a:gd name="T28" fmla="*/ 495 w 1600"/>
                <a:gd name="T29" fmla="*/ 522 h 543"/>
                <a:gd name="T30" fmla="*/ 483 w 1600"/>
                <a:gd name="T31" fmla="*/ 476 h 543"/>
                <a:gd name="T32" fmla="*/ 83 w 1600"/>
                <a:gd name="T33" fmla="*/ 243 h 543"/>
                <a:gd name="T34" fmla="*/ 83 w 1600"/>
                <a:gd name="T35" fmla="*/ 301 h 543"/>
                <a:gd name="T36" fmla="*/ 483 w 1600"/>
                <a:gd name="T37" fmla="*/ 67 h 543"/>
                <a:gd name="T38" fmla="*/ 495 w 1600"/>
                <a:gd name="T39" fmla="*/ 22 h 543"/>
                <a:gd name="T40" fmla="*/ 450 w 1600"/>
                <a:gd name="T41" fmla="*/ 1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0" h="543">
                  <a:moveTo>
                    <a:pt x="1600" y="2"/>
                  </a:moveTo>
                  <a:lnTo>
                    <a:pt x="767" y="2"/>
                  </a:lnTo>
                  <a:lnTo>
                    <a:pt x="767" y="272"/>
                  </a:lnTo>
                  <a:lnTo>
                    <a:pt x="800" y="239"/>
                  </a:lnTo>
                  <a:lnTo>
                    <a:pt x="66" y="239"/>
                  </a:lnTo>
                  <a:lnTo>
                    <a:pt x="66" y="305"/>
                  </a:lnTo>
                  <a:lnTo>
                    <a:pt x="834" y="305"/>
                  </a:lnTo>
                  <a:lnTo>
                    <a:pt x="834" y="35"/>
                  </a:lnTo>
                  <a:lnTo>
                    <a:pt x="800" y="69"/>
                  </a:lnTo>
                  <a:lnTo>
                    <a:pt x="1600" y="69"/>
                  </a:lnTo>
                  <a:lnTo>
                    <a:pt x="1600" y="2"/>
                  </a:lnTo>
                  <a:close/>
                  <a:moveTo>
                    <a:pt x="450" y="10"/>
                  </a:moveTo>
                  <a:lnTo>
                    <a:pt x="0" y="272"/>
                  </a:lnTo>
                  <a:lnTo>
                    <a:pt x="450" y="534"/>
                  </a:lnTo>
                  <a:cubicBezTo>
                    <a:pt x="466" y="543"/>
                    <a:pt x="486" y="538"/>
                    <a:pt x="495" y="522"/>
                  </a:cubicBezTo>
                  <a:cubicBezTo>
                    <a:pt x="505" y="506"/>
                    <a:pt x="499" y="486"/>
                    <a:pt x="483" y="476"/>
                  </a:cubicBezTo>
                  <a:lnTo>
                    <a:pt x="83" y="243"/>
                  </a:lnTo>
                  <a:lnTo>
                    <a:pt x="83" y="301"/>
                  </a:lnTo>
                  <a:lnTo>
                    <a:pt x="483" y="67"/>
                  </a:lnTo>
                  <a:cubicBezTo>
                    <a:pt x="499" y="58"/>
                    <a:pt x="505" y="38"/>
                    <a:pt x="495" y="22"/>
                  </a:cubicBezTo>
                  <a:cubicBezTo>
                    <a:pt x="486" y="6"/>
                    <a:pt x="466" y="0"/>
                    <a:pt x="450" y="10"/>
                  </a:cubicBezTo>
                  <a:close/>
                </a:path>
              </a:pathLst>
            </a:custGeom>
            <a:solidFill>
              <a:srgbClr val="457AB9"/>
            </a:solidFill>
            <a:ln w="0" cap="flat">
              <a:solidFill>
                <a:srgbClr val="457AB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1" name="Freeform 129">
              <a:extLst>
                <a:ext uri="{FF2B5EF4-FFF2-40B4-BE49-F238E27FC236}">
                  <a16:creationId xmlns:a16="http://schemas.microsoft.com/office/drawing/2014/main" id="{0477D035-CC8A-433F-889E-910EB29065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7" y="2884"/>
              <a:ext cx="60" cy="87"/>
            </a:xfrm>
            <a:custGeom>
              <a:avLst/>
              <a:gdLst>
                <a:gd name="T0" fmla="*/ 305 w 543"/>
                <a:gd name="T1" fmla="*/ 850 h 850"/>
                <a:gd name="T2" fmla="*/ 305 w 543"/>
                <a:gd name="T3" fmla="*/ 66 h 850"/>
                <a:gd name="T4" fmla="*/ 238 w 543"/>
                <a:gd name="T5" fmla="*/ 66 h 850"/>
                <a:gd name="T6" fmla="*/ 238 w 543"/>
                <a:gd name="T7" fmla="*/ 850 h 850"/>
                <a:gd name="T8" fmla="*/ 305 w 543"/>
                <a:gd name="T9" fmla="*/ 850 h 850"/>
                <a:gd name="T10" fmla="*/ 534 w 543"/>
                <a:gd name="T11" fmla="*/ 449 h 850"/>
                <a:gd name="T12" fmla="*/ 272 w 543"/>
                <a:gd name="T13" fmla="*/ 0 h 850"/>
                <a:gd name="T14" fmla="*/ 10 w 543"/>
                <a:gd name="T15" fmla="*/ 449 h 850"/>
                <a:gd name="T16" fmla="*/ 22 w 543"/>
                <a:gd name="T17" fmla="*/ 495 h 850"/>
                <a:gd name="T18" fmla="*/ 67 w 543"/>
                <a:gd name="T19" fmla="*/ 483 h 850"/>
                <a:gd name="T20" fmla="*/ 301 w 543"/>
                <a:gd name="T21" fmla="*/ 83 h 850"/>
                <a:gd name="T22" fmla="*/ 243 w 543"/>
                <a:gd name="T23" fmla="*/ 83 h 850"/>
                <a:gd name="T24" fmla="*/ 476 w 543"/>
                <a:gd name="T25" fmla="*/ 483 h 850"/>
                <a:gd name="T26" fmla="*/ 522 w 543"/>
                <a:gd name="T27" fmla="*/ 495 h 850"/>
                <a:gd name="T28" fmla="*/ 534 w 543"/>
                <a:gd name="T29" fmla="*/ 449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3" h="850">
                  <a:moveTo>
                    <a:pt x="305" y="850"/>
                  </a:moveTo>
                  <a:lnTo>
                    <a:pt x="305" y="66"/>
                  </a:lnTo>
                  <a:lnTo>
                    <a:pt x="238" y="66"/>
                  </a:lnTo>
                  <a:lnTo>
                    <a:pt x="238" y="850"/>
                  </a:lnTo>
                  <a:lnTo>
                    <a:pt x="305" y="850"/>
                  </a:lnTo>
                  <a:close/>
                  <a:moveTo>
                    <a:pt x="534" y="449"/>
                  </a:moveTo>
                  <a:lnTo>
                    <a:pt x="272" y="0"/>
                  </a:lnTo>
                  <a:lnTo>
                    <a:pt x="10" y="449"/>
                  </a:lnTo>
                  <a:cubicBezTo>
                    <a:pt x="0" y="465"/>
                    <a:pt x="6" y="485"/>
                    <a:pt x="22" y="495"/>
                  </a:cubicBezTo>
                  <a:cubicBezTo>
                    <a:pt x="38" y="504"/>
                    <a:pt x="58" y="499"/>
                    <a:pt x="67" y="483"/>
                  </a:cubicBezTo>
                  <a:lnTo>
                    <a:pt x="301" y="83"/>
                  </a:lnTo>
                  <a:lnTo>
                    <a:pt x="243" y="83"/>
                  </a:lnTo>
                  <a:lnTo>
                    <a:pt x="476" y="483"/>
                  </a:lnTo>
                  <a:cubicBezTo>
                    <a:pt x="486" y="499"/>
                    <a:pt x="506" y="504"/>
                    <a:pt x="522" y="495"/>
                  </a:cubicBezTo>
                  <a:cubicBezTo>
                    <a:pt x="538" y="485"/>
                    <a:pt x="543" y="465"/>
                    <a:pt x="534" y="449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2" name="Freeform 130">
              <a:extLst>
                <a:ext uri="{FF2B5EF4-FFF2-40B4-BE49-F238E27FC236}">
                  <a16:creationId xmlns:a16="http://schemas.microsoft.com/office/drawing/2014/main" id="{FA5E2EF0-FE31-456B-81A5-A2EB57268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004"/>
              <a:ext cx="26" cy="168"/>
            </a:xfrm>
            <a:custGeom>
              <a:avLst/>
              <a:gdLst>
                <a:gd name="T0" fmla="*/ 26 w 26"/>
                <a:gd name="T1" fmla="*/ 12 h 168"/>
                <a:gd name="T2" fmla="*/ 20 w 26"/>
                <a:gd name="T3" fmla="*/ 12 h 168"/>
                <a:gd name="T4" fmla="*/ 20 w 26"/>
                <a:gd name="T5" fmla="*/ 168 h 168"/>
                <a:gd name="T6" fmla="*/ 6 w 26"/>
                <a:gd name="T7" fmla="*/ 168 h 168"/>
                <a:gd name="T8" fmla="*/ 6 w 26"/>
                <a:gd name="T9" fmla="*/ 12 h 168"/>
                <a:gd name="T10" fmla="*/ 0 w 26"/>
                <a:gd name="T11" fmla="*/ 12 h 168"/>
                <a:gd name="T12" fmla="*/ 13 w 26"/>
                <a:gd name="T13" fmla="*/ 0 h 168"/>
                <a:gd name="T14" fmla="*/ 26 w 26"/>
                <a:gd name="T15" fmla="*/ 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68">
                  <a:moveTo>
                    <a:pt x="26" y="12"/>
                  </a:moveTo>
                  <a:lnTo>
                    <a:pt x="20" y="12"/>
                  </a:lnTo>
                  <a:lnTo>
                    <a:pt x="20" y="168"/>
                  </a:lnTo>
                  <a:lnTo>
                    <a:pt x="6" y="16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3" name="Freeform 131">
              <a:extLst>
                <a:ext uri="{FF2B5EF4-FFF2-40B4-BE49-F238E27FC236}">
                  <a16:creationId xmlns:a16="http://schemas.microsoft.com/office/drawing/2014/main" id="{DF7F6D58-BC23-40E2-9D1B-C858231EC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0" y="994"/>
              <a:ext cx="62" cy="185"/>
            </a:xfrm>
            <a:custGeom>
              <a:avLst/>
              <a:gdLst>
                <a:gd name="T0" fmla="*/ 62 w 62"/>
                <a:gd name="T1" fmla="*/ 29 h 185"/>
                <a:gd name="T2" fmla="*/ 38 w 62"/>
                <a:gd name="T3" fmla="*/ 29 h 185"/>
                <a:gd name="T4" fmla="*/ 45 w 62"/>
                <a:gd name="T5" fmla="*/ 22 h 185"/>
                <a:gd name="T6" fmla="*/ 45 w 62"/>
                <a:gd name="T7" fmla="*/ 185 h 185"/>
                <a:gd name="T8" fmla="*/ 17 w 62"/>
                <a:gd name="T9" fmla="*/ 185 h 185"/>
                <a:gd name="T10" fmla="*/ 17 w 62"/>
                <a:gd name="T11" fmla="*/ 22 h 185"/>
                <a:gd name="T12" fmla="*/ 24 w 62"/>
                <a:gd name="T13" fmla="*/ 29 h 185"/>
                <a:gd name="T14" fmla="*/ 0 w 62"/>
                <a:gd name="T15" fmla="*/ 29 h 185"/>
                <a:gd name="T16" fmla="*/ 31 w 62"/>
                <a:gd name="T17" fmla="*/ 0 h 185"/>
                <a:gd name="T18" fmla="*/ 62 w 62"/>
                <a:gd name="T19" fmla="*/ 29 h 185"/>
                <a:gd name="T20" fmla="*/ 26 w 62"/>
                <a:gd name="T21" fmla="*/ 15 h 185"/>
                <a:gd name="T22" fmla="*/ 36 w 62"/>
                <a:gd name="T23" fmla="*/ 15 h 185"/>
                <a:gd name="T24" fmla="*/ 23 w 62"/>
                <a:gd name="T25" fmla="*/ 27 h 185"/>
                <a:gd name="T26" fmla="*/ 18 w 62"/>
                <a:gd name="T27" fmla="*/ 15 h 185"/>
                <a:gd name="T28" fmla="*/ 32 w 62"/>
                <a:gd name="T29" fmla="*/ 15 h 185"/>
                <a:gd name="T30" fmla="*/ 32 w 62"/>
                <a:gd name="T31" fmla="*/ 178 h 185"/>
                <a:gd name="T32" fmla="*/ 24 w 62"/>
                <a:gd name="T33" fmla="*/ 171 h 185"/>
                <a:gd name="T34" fmla="*/ 38 w 62"/>
                <a:gd name="T35" fmla="*/ 171 h 185"/>
                <a:gd name="T36" fmla="*/ 30 w 62"/>
                <a:gd name="T37" fmla="*/ 178 h 185"/>
                <a:gd name="T38" fmla="*/ 30 w 62"/>
                <a:gd name="T39" fmla="*/ 15 h 185"/>
                <a:gd name="T40" fmla="*/ 44 w 62"/>
                <a:gd name="T41" fmla="*/ 15 h 185"/>
                <a:gd name="T42" fmla="*/ 39 w 62"/>
                <a:gd name="T43" fmla="*/ 27 h 185"/>
                <a:gd name="T44" fmla="*/ 26 w 62"/>
                <a:gd name="T45" fmla="*/ 1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185">
                  <a:moveTo>
                    <a:pt x="62" y="29"/>
                  </a:moveTo>
                  <a:lnTo>
                    <a:pt x="38" y="29"/>
                  </a:lnTo>
                  <a:lnTo>
                    <a:pt x="45" y="22"/>
                  </a:lnTo>
                  <a:lnTo>
                    <a:pt x="45" y="185"/>
                  </a:lnTo>
                  <a:lnTo>
                    <a:pt x="17" y="185"/>
                  </a:lnTo>
                  <a:lnTo>
                    <a:pt x="17" y="22"/>
                  </a:lnTo>
                  <a:lnTo>
                    <a:pt x="24" y="29"/>
                  </a:lnTo>
                  <a:lnTo>
                    <a:pt x="0" y="29"/>
                  </a:lnTo>
                  <a:lnTo>
                    <a:pt x="31" y="0"/>
                  </a:lnTo>
                  <a:lnTo>
                    <a:pt x="62" y="29"/>
                  </a:lnTo>
                  <a:close/>
                  <a:moveTo>
                    <a:pt x="26" y="15"/>
                  </a:moveTo>
                  <a:lnTo>
                    <a:pt x="36" y="15"/>
                  </a:lnTo>
                  <a:lnTo>
                    <a:pt x="23" y="27"/>
                  </a:lnTo>
                  <a:lnTo>
                    <a:pt x="18" y="15"/>
                  </a:lnTo>
                  <a:lnTo>
                    <a:pt x="32" y="15"/>
                  </a:lnTo>
                  <a:lnTo>
                    <a:pt x="32" y="178"/>
                  </a:lnTo>
                  <a:lnTo>
                    <a:pt x="24" y="171"/>
                  </a:lnTo>
                  <a:lnTo>
                    <a:pt x="38" y="171"/>
                  </a:lnTo>
                  <a:lnTo>
                    <a:pt x="30" y="178"/>
                  </a:lnTo>
                  <a:lnTo>
                    <a:pt x="30" y="15"/>
                  </a:lnTo>
                  <a:lnTo>
                    <a:pt x="44" y="15"/>
                  </a:lnTo>
                  <a:lnTo>
                    <a:pt x="39" y="27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4" name="Freeform 132">
              <a:extLst>
                <a:ext uri="{FF2B5EF4-FFF2-40B4-BE49-F238E27FC236}">
                  <a16:creationId xmlns:a16="http://schemas.microsoft.com/office/drawing/2014/main" id="{4BCA0971-1709-4E41-B2A3-F3DD9DB57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3" y="1684"/>
              <a:ext cx="165" cy="56"/>
            </a:xfrm>
            <a:custGeom>
              <a:avLst/>
              <a:gdLst>
                <a:gd name="T0" fmla="*/ 0 w 1501"/>
                <a:gd name="T1" fmla="*/ 238 h 543"/>
                <a:gd name="T2" fmla="*/ 1434 w 1501"/>
                <a:gd name="T3" fmla="*/ 238 h 543"/>
                <a:gd name="T4" fmla="*/ 1434 w 1501"/>
                <a:gd name="T5" fmla="*/ 305 h 543"/>
                <a:gd name="T6" fmla="*/ 0 w 1501"/>
                <a:gd name="T7" fmla="*/ 305 h 543"/>
                <a:gd name="T8" fmla="*/ 0 w 1501"/>
                <a:gd name="T9" fmla="*/ 238 h 543"/>
                <a:gd name="T10" fmla="*/ 1051 w 1501"/>
                <a:gd name="T11" fmla="*/ 9 h 543"/>
                <a:gd name="T12" fmla="*/ 1501 w 1501"/>
                <a:gd name="T13" fmla="*/ 272 h 543"/>
                <a:gd name="T14" fmla="*/ 1051 w 1501"/>
                <a:gd name="T15" fmla="*/ 534 h 543"/>
                <a:gd name="T16" fmla="*/ 1006 w 1501"/>
                <a:gd name="T17" fmla="*/ 522 h 543"/>
                <a:gd name="T18" fmla="*/ 1018 w 1501"/>
                <a:gd name="T19" fmla="*/ 476 h 543"/>
                <a:gd name="T20" fmla="*/ 1418 w 1501"/>
                <a:gd name="T21" fmla="*/ 243 h 543"/>
                <a:gd name="T22" fmla="*/ 1418 w 1501"/>
                <a:gd name="T23" fmla="*/ 300 h 543"/>
                <a:gd name="T24" fmla="*/ 1018 w 1501"/>
                <a:gd name="T25" fmla="*/ 67 h 543"/>
                <a:gd name="T26" fmla="*/ 1006 w 1501"/>
                <a:gd name="T27" fmla="*/ 21 h 543"/>
                <a:gd name="T28" fmla="*/ 1051 w 1501"/>
                <a:gd name="T29" fmla="*/ 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1" h="543">
                  <a:moveTo>
                    <a:pt x="0" y="238"/>
                  </a:moveTo>
                  <a:lnTo>
                    <a:pt x="1434" y="238"/>
                  </a:lnTo>
                  <a:lnTo>
                    <a:pt x="1434" y="305"/>
                  </a:lnTo>
                  <a:lnTo>
                    <a:pt x="0" y="305"/>
                  </a:lnTo>
                  <a:lnTo>
                    <a:pt x="0" y="238"/>
                  </a:lnTo>
                  <a:close/>
                  <a:moveTo>
                    <a:pt x="1051" y="9"/>
                  </a:moveTo>
                  <a:lnTo>
                    <a:pt x="1501" y="272"/>
                  </a:lnTo>
                  <a:lnTo>
                    <a:pt x="1051" y="534"/>
                  </a:lnTo>
                  <a:cubicBezTo>
                    <a:pt x="1035" y="543"/>
                    <a:pt x="1015" y="538"/>
                    <a:pt x="1006" y="522"/>
                  </a:cubicBezTo>
                  <a:cubicBezTo>
                    <a:pt x="996" y="506"/>
                    <a:pt x="1002" y="485"/>
                    <a:pt x="1018" y="476"/>
                  </a:cubicBezTo>
                  <a:lnTo>
                    <a:pt x="1418" y="243"/>
                  </a:lnTo>
                  <a:lnTo>
                    <a:pt x="1418" y="300"/>
                  </a:lnTo>
                  <a:lnTo>
                    <a:pt x="1018" y="67"/>
                  </a:lnTo>
                  <a:cubicBezTo>
                    <a:pt x="1002" y="58"/>
                    <a:pt x="996" y="37"/>
                    <a:pt x="1006" y="21"/>
                  </a:cubicBezTo>
                  <a:cubicBezTo>
                    <a:pt x="1015" y="5"/>
                    <a:pt x="1035" y="0"/>
                    <a:pt x="1051" y="9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5" name="Freeform 133">
              <a:extLst>
                <a:ext uri="{FF2B5EF4-FFF2-40B4-BE49-F238E27FC236}">
                  <a16:creationId xmlns:a16="http://schemas.microsoft.com/office/drawing/2014/main" id="{6AAD3176-209C-414B-9FEB-2FEC3ED500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6" y="1733"/>
              <a:ext cx="181" cy="56"/>
            </a:xfrm>
            <a:custGeom>
              <a:avLst/>
              <a:gdLst>
                <a:gd name="T0" fmla="*/ 1650 w 1650"/>
                <a:gd name="T1" fmla="*/ 2 h 543"/>
                <a:gd name="T2" fmla="*/ 794 w 1650"/>
                <a:gd name="T3" fmla="*/ 2 h 543"/>
                <a:gd name="T4" fmla="*/ 794 w 1650"/>
                <a:gd name="T5" fmla="*/ 272 h 543"/>
                <a:gd name="T6" fmla="*/ 827 w 1650"/>
                <a:gd name="T7" fmla="*/ 238 h 543"/>
                <a:gd name="T8" fmla="*/ 66 w 1650"/>
                <a:gd name="T9" fmla="*/ 238 h 543"/>
                <a:gd name="T10" fmla="*/ 66 w 1650"/>
                <a:gd name="T11" fmla="*/ 305 h 543"/>
                <a:gd name="T12" fmla="*/ 860 w 1650"/>
                <a:gd name="T13" fmla="*/ 305 h 543"/>
                <a:gd name="T14" fmla="*/ 860 w 1650"/>
                <a:gd name="T15" fmla="*/ 35 h 543"/>
                <a:gd name="T16" fmla="*/ 827 w 1650"/>
                <a:gd name="T17" fmla="*/ 68 h 543"/>
                <a:gd name="T18" fmla="*/ 1650 w 1650"/>
                <a:gd name="T19" fmla="*/ 68 h 543"/>
                <a:gd name="T20" fmla="*/ 1650 w 1650"/>
                <a:gd name="T21" fmla="*/ 2 h 543"/>
                <a:gd name="T22" fmla="*/ 450 w 1650"/>
                <a:gd name="T23" fmla="*/ 9 h 543"/>
                <a:gd name="T24" fmla="*/ 0 w 1650"/>
                <a:gd name="T25" fmla="*/ 272 h 543"/>
                <a:gd name="T26" fmla="*/ 450 w 1650"/>
                <a:gd name="T27" fmla="*/ 534 h 543"/>
                <a:gd name="T28" fmla="*/ 495 w 1650"/>
                <a:gd name="T29" fmla="*/ 522 h 543"/>
                <a:gd name="T30" fmla="*/ 483 w 1650"/>
                <a:gd name="T31" fmla="*/ 476 h 543"/>
                <a:gd name="T32" fmla="*/ 83 w 1650"/>
                <a:gd name="T33" fmla="*/ 243 h 543"/>
                <a:gd name="T34" fmla="*/ 83 w 1650"/>
                <a:gd name="T35" fmla="*/ 300 h 543"/>
                <a:gd name="T36" fmla="*/ 483 w 1650"/>
                <a:gd name="T37" fmla="*/ 67 h 543"/>
                <a:gd name="T38" fmla="*/ 495 w 1650"/>
                <a:gd name="T39" fmla="*/ 21 h 543"/>
                <a:gd name="T40" fmla="*/ 450 w 1650"/>
                <a:gd name="T41" fmla="*/ 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0" h="543">
                  <a:moveTo>
                    <a:pt x="1650" y="2"/>
                  </a:moveTo>
                  <a:lnTo>
                    <a:pt x="794" y="2"/>
                  </a:lnTo>
                  <a:lnTo>
                    <a:pt x="794" y="272"/>
                  </a:lnTo>
                  <a:lnTo>
                    <a:pt x="827" y="238"/>
                  </a:lnTo>
                  <a:lnTo>
                    <a:pt x="66" y="238"/>
                  </a:lnTo>
                  <a:lnTo>
                    <a:pt x="66" y="305"/>
                  </a:lnTo>
                  <a:lnTo>
                    <a:pt x="860" y="305"/>
                  </a:lnTo>
                  <a:lnTo>
                    <a:pt x="860" y="35"/>
                  </a:lnTo>
                  <a:lnTo>
                    <a:pt x="827" y="68"/>
                  </a:lnTo>
                  <a:lnTo>
                    <a:pt x="1650" y="68"/>
                  </a:lnTo>
                  <a:lnTo>
                    <a:pt x="1650" y="2"/>
                  </a:lnTo>
                  <a:close/>
                  <a:moveTo>
                    <a:pt x="450" y="9"/>
                  </a:moveTo>
                  <a:lnTo>
                    <a:pt x="0" y="272"/>
                  </a:lnTo>
                  <a:lnTo>
                    <a:pt x="450" y="534"/>
                  </a:lnTo>
                  <a:cubicBezTo>
                    <a:pt x="466" y="543"/>
                    <a:pt x="486" y="538"/>
                    <a:pt x="495" y="522"/>
                  </a:cubicBezTo>
                  <a:cubicBezTo>
                    <a:pt x="505" y="506"/>
                    <a:pt x="499" y="485"/>
                    <a:pt x="483" y="476"/>
                  </a:cubicBezTo>
                  <a:lnTo>
                    <a:pt x="83" y="243"/>
                  </a:lnTo>
                  <a:lnTo>
                    <a:pt x="83" y="300"/>
                  </a:lnTo>
                  <a:lnTo>
                    <a:pt x="483" y="67"/>
                  </a:lnTo>
                  <a:cubicBezTo>
                    <a:pt x="499" y="58"/>
                    <a:pt x="505" y="37"/>
                    <a:pt x="495" y="21"/>
                  </a:cubicBezTo>
                  <a:cubicBezTo>
                    <a:pt x="486" y="5"/>
                    <a:pt x="466" y="0"/>
                    <a:pt x="450" y="9"/>
                  </a:cubicBezTo>
                  <a:close/>
                </a:path>
              </a:pathLst>
            </a:custGeom>
            <a:solidFill>
              <a:srgbClr val="457AB9"/>
            </a:solidFill>
            <a:ln w="0" cap="flat">
              <a:solidFill>
                <a:srgbClr val="457AB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6" name="Freeform 134">
              <a:extLst>
                <a:ext uri="{FF2B5EF4-FFF2-40B4-BE49-F238E27FC236}">
                  <a16:creationId xmlns:a16="http://schemas.microsoft.com/office/drawing/2014/main" id="{6196A917-30C8-44A1-875D-843C230054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5" y="2884"/>
              <a:ext cx="60" cy="97"/>
            </a:xfrm>
            <a:custGeom>
              <a:avLst/>
              <a:gdLst>
                <a:gd name="T0" fmla="*/ 305 w 543"/>
                <a:gd name="T1" fmla="*/ 0 h 950"/>
                <a:gd name="T2" fmla="*/ 305 w 543"/>
                <a:gd name="T3" fmla="*/ 884 h 950"/>
                <a:gd name="T4" fmla="*/ 238 w 543"/>
                <a:gd name="T5" fmla="*/ 884 h 950"/>
                <a:gd name="T6" fmla="*/ 238 w 543"/>
                <a:gd name="T7" fmla="*/ 0 h 950"/>
                <a:gd name="T8" fmla="*/ 305 w 543"/>
                <a:gd name="T9" fmla="*/ 0 h 950"/>
                <a:gd name="T10" fmla="*/ 534 w 543"/>
                <a:gd name="T11" fmla="*/ 501 h 950"/>
                <a:gd name="T12" fmla="*/ 272 w 543"/>
                <a:gd name="T13" fmla="*/ 950 h 950"/>
                <a:gd name="T14" fmla="*/ 10 w 543"/>
                <a:gd name="T15" fmla="*/ 501 h 950"/>
                <a:gd name="T16" fmla="*/ 22 w 543"/>
                <a:gd name="T17" fmla="*/ 455 h 950"/>
                <a:gd name="T18" fmla="*/ 67 w 543"/>
                <a:gd name="T19" fmla="*/ 467 h 950"/>
                <a:gd name="T20" fmla="*/ 301 w 543"/>
                <a:gd name="T21" fmla="*/ 867 h 950"/>
                <a:gd name="T22" fmla="*/ 243 w 543"/>
                <a:gd name="T23" fmla="*/ 867 h 950"/>
                <a:gd name="T24" fmla="*/ 476 w 543"/>
                <a:gd name="T25" fmla="*/ 467 h 950"/>
                <a:gd name="T26" fmla="*/ 522 w 543"/>
                <a:gd name="T27" fmla="*/ 455 h 950"/>
                <a:gd name="T28" fmla="*/ 534 w 543"/>
                <a:gd name="T29" fmla="*/ 501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3" h="950">
                  <a:moveTo>
                    <a:pt x="305" y="0"/>
                  </a:moveTo>
                  <a:lnTo>
                    <a:pt x="305" y="884"/>
                  </a:lnTo>
                  <a:lnTo>
                    <a:pt x="238" y="884"/>
                  </a:lnTo>
                  <a:lnTo>
                    <a:pt x="238" y="0"/>
                  </a:lnTo>
                  <a:lnTo>
                    <a:pt x="305" y="0"/>
                  </a:lnTo>
                  <a:close/>
                  <a:moveTo>
                    <a:pt x="534" y="501"/>
                  </a:moveTo>
                  <a:lnTo>
                    <a:pt x="272" y="950"/>
                  </a:lnTo>
                  <a:lnTo>
                    <a:pt x="10" y="501"/>
                  </a:lnTo>
                  <a:cubicBezTo>
                    <a:pt x="0" y="485"/>
                    <a:pt x="6" y="464"/>
                    <a:pt x="22" y="455"/>
                  </a:cubicBezTo>
                  <a:cubicBezTo>
                    <a:pt x="38" y="446"/>
                    <a:pt x="58" y="451"/>
                    <a:pt x="67" y="467"/>
                  </a:cubicBezTo>
                  <a:lnTo>
                    <a:pt x="301" y="867"/>
                  </a:lnTo>
                  <a:lnTo>
                    <a:pt x="243" y="867"/>
                  </a:lnTo>
                  <a:lnTo>
                    <a:pt x="476" y="467"/>
                  </a:lnTo>
                  <a:cubicBezTo>
                    <a:pt x="486" y="451"/>
                    <a:pt x="506" y="446"/>
                    <a:pt x="522" y="455"/>
                  </a:cubicBezTo>
                  <a:cubicBezTo>
                    <a:pt x="538" y="464"/>
                    <a:pt x="543" y="485"/>
                    <a:pt x="534" y="501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659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04800"/>
            <a:ext cx="7696200" cy="63246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Важные структурные элементы</a:t>
            </a:r>
            <a:endParaRPr lang="en-US" b="1" dirty="0">
              <a:solidFill>
                <a:srgbClr val="0070C0"/>
              </a:solidFill>
            </a:endParaRPr>
          </a:p>
          <a:p>
            <a:pPr algn="l"/>
            <a:endParaRPr lang="en-US" sz="9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</a:rPr>
              <a:t>Согласованная стратегия и структура результатов 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</a:rPr>
              <a:t>Планы действий разрабатываются с учетом интересов участников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ru-RU" sz="2400" dirty="0">
                <a:solidFill>
                  <a:schemeClr val="tx1"/>
                </a:solidFill>
              </a:rPr>
              <a:t>связь с приоритетами стран 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C0504D"/>
                </a:solidFill>
              </a:rPr>
              <a:t>Устойчивая структура управления</a:t>
            </a:r>
            <a:endParaRPr lang="en-US" sz="2400" dirty="0">
              <a:solidFill>
                <a:srgbClr val="C0504D"/>
              </a:solidFill>
            </a:endParaRPr>
          </a:p>
          <a:p>
            <a:pPr marL="457200" indent="-457200" algn="l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C0504D"/>
                </a:solidFill>
              </a:rPr>
              <a:t>Структура мониторинга, отчетности и оценки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ru-RU" sz="2400" dirty="0">
                <a:solidFill>
                  <a:schemeClr val="tx1"/>
                </a:solidFill>
              </a:rPr>
              <a:t>ежегодные и квартальные отчеты, опросы по итогам проведения мероприятий, периодически проводится углубленная оценка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C0504D"/>
                </a:solidFill>
              </a:rPr>
              <a:t>Поддержка реализации программ действий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технические ресурсные группы, финансируемые за счет средств доноров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эксперты в области УГФ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457200" indent="-457200" algn="l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C0504D"/>
                </a:solidFill>
              </a:rPr>
              <a:t>Поддержка в решении логистических и административных вопросов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Секретариат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C0504D"/>
                </a:solidFill>
              </a:rPr>
              <a:t>Преодоление языкового барьера -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три официальных языка –коллектив квалифицированных переводчиков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C0504D"/>
                </a:solidFill>
              </a:rPr>
              <a:t>Управление знаниями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интернет-страница,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wiki,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доклады, продукты знаний, протоколы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71800" y="2971800"/>
            <a:ext cx="685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41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"/>
            <a:ext cx="7239000" cy="5715000"/>
          </a:xfrm>
        </p:spPr>
        <p:txBody>
          <a:bodyPr>
            <a:normAutofit fontScale="77500" lnSpcReduction="20000"/>
          </a:bodyPr>
          <a:lstStyle/>
          <a:p>
            <a:r>
              <a:rPr lang="ru-RU" sz="3500" b="1" dirty="0">
                <a:solidFill>
                  <a:srgbClr val="0070C0"/>
                </a:solidFill>
              </a:rPr>
              <a:t>ВИДЫ ДЕЯТЕЛЬНОСТИ ПС</a:t>
            </a:r>
            <a:br>
              <a:rPr lang="en-US" sz="4300" b="1" dirty="0">
                <a:solidFill>
                  <a:schemeClr val="tx1"/>
                </a:solidFill>
              </a:rPr>
            </a:br>
            <a:endParaRPr lang="en-US" sz="4300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Полномасштабные пленарные заседания ПС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(1-2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в год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457200" indent="-457200" algn="l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Малоформатные заседания тематических групп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очные)</a:t>
            </a:r>
            <a:endParaRPr lang="en-US" sz="2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Обучающие поездки</a:t>
            </a:r>
            <a:endParaRPr lang="en-US" sz="2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Малоформатные тематические проекты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например, разработка руководства по внутреннему аудиту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457200" indent="-457200" algn="l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Опросы ПС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через интернет, с использованием сервиса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Survey Monkey)</a:t>
            </a:r>
          </a:p>
          <a:p>
            <a:pPr marL="457200" indent="-457200" algn="l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Видеоконференции и вебинары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тематические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457200" indent="-457200" algn="l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Заседания исполнительных комитетов в разных форматах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очные, аудио-. видеоконференции, вебинары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457200" indent="-457200" algn="l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Виртуальные связи через интернет-форум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страница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wiki)</a:t>
            </a:r>
          </a:p>
          <a:p>
            <a:pPr algn="just"/>
            <a:endParaRPr lang="en-US" sz="1700" dirty="0"/>
          </a:p>
          <a:p>
            <a:pPr algn="just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800" dirty="0"/>
          </a:p>
          <a:p>
            <a:pPr algn="l"/>
            <a:endParaRPr lang="en-ZA" sz="2800" dirty="0"/>
          </a:p>
          <a:p>
            <a:pPr algn="l"/>
            <a:endParaRPr lang="en-ZA" sz="2800" dirty="0"/>
          </a:p>
          <a:p>
            <a:pPr algn="l"/>
            <a:endParaRPr lang="en-ZA" sz="2800" dirty="0"/>
          </a:p>
          <a:p>
            <a:pPr algn="l"/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71800" y="2971799"/>
            <a:ext cx="6858002" cy="91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2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1" y="266697"/>
            <a:ext cx="7239000" cy="6324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ТЕМАТИЧЕСКИЕ НАПРАВЛЕНИЯ УГФ: ПОСЛЕДНИЕ </a:t>
            </a:r>
            <a:r>
              <a:rPr lang="en-US" sz="2800" b="1" dirty="0">
                <a:solidFill>
                  <a:srgbClr val="0070C0"/>
                </a:solidFill>
              </a:rPr>
              <a:t>7 </a:t>
            </a:r>
            <a:r>
              <a:rPr lang="ru-RU" sz="2800" b="1" dirty="0">
                <a:solidFill>
                  <a:srgbClr val="0070C0"/>
                </a:solidFill>
              </a:rPr>
              <a:t>ЛЕТ</a:t>
            </a:r>
            <a:endParaRPr lang="en-US" sz="2800" b="1" dirty="0">
              <a:solidFill>
                <a:srgbClr val="0070C0"/>
              </a:solidFill>
            </a:endParaRPr>
          </a:p>
          <a:p>
            <a:pPr marL="457200" indent="-457200" algn="l"/>
            <a:r>
              <a:rPr lang="sl-SI" sz="3400" dirty="0">
                <a:solidFill>
                  <a:schemeClr val="tx1"/>
                </a:solidFill>
              </a:rPr>
              <a:t> </a:t>
            </a:r>
            <a:endParaRPr lang="en-US" sz="34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sl-SI" sz="3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71800" y="2971799"/>
            <a:ext cx="6858002" cy="91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582357B-1FDB-498D-877A-A9439DA5C094}"/>
              </a:ext>
            </a:extLst>
          </p:cNvPr>
          <p:cNvSpPr txBox="1">
            <a:spLocks/>
          </p:cNvSpPr>
          <p:nvPr/>
        </p:nvSpPr>
        <p:spPr>
          <a:xfrm>
            <a:off x="4945539" y="1293043"/>
            <a:ext cx="4038600" cy="4895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Формат бюджетной отчетности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Мониторинг и оценка систем УГФ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Эволюция роли и функций внутреннего аудита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Обучение и повышение профессионального уровня внутренних аудиторов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Бюджетные правила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Бюджетные риски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Межбюджетные отношения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Открытость бюджета и бюджетная грамотность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/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/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90A115-568D-48EA-ABC9-FFD9B2759CAE}"/>
              </a:ext>
            </a:extLst>
          </p:cNvPr>
          <p:cNvSpPr txBox="1">
            <a:spLocks/>
          </p:cNvSpPr>
          <p:nvPr/>
        </p:nvSpPr>
        <p:spPr>
          <a:xfrm>
            <a:off x="914401" y="1293043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Решения в области информационных технологий для казначейских систем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Объединенная бюджетная классификация и план счетов </a:t>
            </a:r>
            <a:r>
              <a:rPr lang="sl-SI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Управление ликвидностью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Международные стандарты бухгалтерского учета и  отчетности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Учет капитальных затрат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Программное бюджетирование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28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5514</TotalTime>
  <Words>909</Words>
  <Application>Microsoft Office PowerPoint</Application>
  <PresentationFormat>On-screen Show (4:3)</PresentationFormat>
  <Paragraphs>234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Aharoni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Deanna Aubrey</dc:creator>
  <cp:lastModifiedBy>Ksenia Galantsova</cp:lastModifiedBy>
  <cp:revision>503</cp:revision>
  <cp:lastPrinted>2018-09-17T08:46:48Z</cp:lastPrinted>
  <dcterms:created xsi:type="dcterms:W3CDTF">2012-02-13T09:14:10Z</dcterms:created>
  <dcterms:modified xsi:type="dcterms:W3CDTF">2018-10-12T09:48:14Z</dcterms:modified>
</cp:coreProperties>
</file>