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CA7E5-D259-4A2D-9515-AEE45EB02DFB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41AC-2BB6-4288-9F0A-CE8554316B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7A456-ABEB-4F31-89A3-F6C9183FBBFC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80010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err="1"/>
              <a:t>Группы</a:t>
            </a:r>
            <a:r>
              <a:rPr lang="en-US" sz="2700" dirty="0"/>
              <a:t>, </a:t>
            </a:r>
            <a:r>
              <a:rPr lang="en-US" sz="2700" dirty="0" err="1"/>
              <a:t>содействующие</a:t>
            </a:r>
            <a:r>
              <a:rPr lang="en-US" sz="2700" dirty="0"/>
              <a:t> </a:t>
            </a:r>
            <a:r>
              <a:rPr lang="en-US" sz="2700" dirty="0" err="1"/>
              <a:t>работе</a:t>
            </a:r>
            <a:r>
              <a:rPr lang="en-US" sz="2700" dirty="0"/>
              <a:t> </a:t>
            </a:r>
            <a:r>
              <a:rPr lang="en-US" sz="2700" dirty="0" err="1"/>
              <a:t>Сообщества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075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990600" y="1143000"/>
            <a:ext cx="7924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u-RU" sz="2200" b="1" u="sng" dirty="0" smtClean="0">
                <a:solidFill>
                  <a:schemeClr val="tx2"/>
                </a:solidFill>
              </a:rPr>
              <a:t>А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ктивисты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повестки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>
                <a:solidFill>
                  <a:schemeClr val="tx2"/>
                </a:solidFill>
              </a:rPr>
              <a:t>дня</a:t>
            </a:r>
            <a:r>
              <a:rPr lang="en-US" sz="2200" b="1" u="sng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22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u-RU" sz="2200" dirty="0" smtClean="0">
                <a:solidFill>
                  <a:schemeClr val="tx2"/>
                </a:solidFill>
              </a:rPr>
              <a:t>Подтвердить 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темы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и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формат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мероприятий</a:t>
            </a: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ru-RU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b="1" u="sng" dirty="0" err="1" smtClean="0">
                <a:solidFill>
                  <a:schemeClr val="tx2"/>
                </a:solidFill>
              </a:rPr>
              <a:t>Друзья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по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обеспечению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качества</a:t>
            </a:r>
            <a:r>
              <a:rPr lang="ro-RO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:  </a:t>
            </a:r>
            <a:endParaRPr lang="en-US" sz="22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Определить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сильные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стороны</a:t>
            </a:r>
            <a:r>
              <a:rPr lang="en-US" sz="2200" dirty="0" smtClean="0">
                <a:solidFill>
                  <a:schemeClr val="tx2"/>
                </a:solidFill>
              </a:rPr>
              <a:t> и </a:t>
            </a:r>
            <a:r>
              <a:rPr lang="en-US" sz="2200" dirty="0" err="1" smtClean="0">
                <a:solidFill>
                  <a:schemeClr val="tx2"/>
                </a:solidFill>
              </a:rPr>
              <a:t>необходимость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дальнейшего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усовершенствования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b="1" u="sng" dirty="0" err="1">
                <a:solidFill>
                  <a:schemeClr val="tx2"/>
                </a:solidFill>
                <a:latin typeface="+mn-lt"/>
                <a:cs typeface="+mn-cs"/>
              </a:rPr>
              <a:t>Социальные</a:t>
            </a:r>
            <a:r>
              <a:rPr lang="en-US" sz="2200" b="1" u="sng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b="1" u="sng" dirty="0" err="1">
                <a:solidFill>
                  <a:schemeClr val="tx2"/>
                </a:solidFill>
                <a:latin typeface="+mn-lt"/>
                <a:cs typeface="+mn-cs"/>
              </a:rPr>
              <a:t>репортеры</a:t>
            </a:r>
            <a:r>
              <a:rPr lang="en-US" sz="2200" b="1" u="sng" dirty="0">
                <a:solidFill>
                  <a:schemeClr val="tx2"/>
                </a:solidFill>
                <a:latin typeface="+mn-lt"/>
                <a:cs typeface="+mn-cs"/>
              </a:rPr>
              <a:t>: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Собрать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воспоминания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о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социальных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мероприятиях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, и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не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только</a:t>
            </a: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о </a:t>
            </a:r>
            <a:r>
              <a:rPr lang="en-US" sz="2200" dirty="0" err="1">
                <a:solidFill>
                  <a:schemeClr val="tx2"/>
                </a:solidFill>
                <a:latin typeface="+mn-lt"/>
                <a:cs typeface="+mn-cs"/>
              </a:rPr>
              <a:t>них</a:t>
            </a:r>
            <a:endParaRPr lang="ro-RO" sz="2200" b="1" u="sng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1138808"/>
            <a:ext cx="2152075" cy="4999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/>
                </a:solidFill>
              </a:rPr>
              <a:t>      </a:t>
            </a:r>
            <a:r>
              <a:rPr lang="en-US" sz="4000" b="1" dirty="0">
                <a:solidFill>
                  <a:schemeClr val="tx2"/>
                </a:solidFill>
              </a:rPr>
              <a:t/>
            </a:r>
            <a:br>
              <a:rPr lang="en-US" sz="4000" b="1" dirty="0">
                <a:solidFill>
                  <a:schemeClr val="tx2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5791200"/>
            <a:ext cx="87630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400" dirty="0">
              <a:latin typeface="+mj-lt"/>
              <a:ea typeface="+mj-ea"/>
              <a:cs typeface="+mj-cs"/>
            </a:endParaRPr>
          </a:p>
        </p:txBody>
      </p:sp>
      <p:pic>
        <p:nvPicPr>
          <p:cNvPr id="9222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2" descr="http://www.produse-papetarie.ro/userfiles/productlargeimages/product_272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3008313"/>
            <a:ext cx="1628775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" descr="https://encrypted-tbn2.gstatic.com/images?q=tbn:ANd9GcTtI9jvBKWXTFbN4dLzs4CWxPh-Ko47bZQRVr2f7Dn3uMvAkK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3588" y="4448175"/>
            <a:ext cx="1890712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2" descr="http://media-cache-ec0.pinimg.com/736x/ba/10/8a/ba108a43dc8b9fb04033620981aa97a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2350" y="2895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4" descr="http://thumbs.dreamstime.com/x/block-note-pen-1607896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34088" y="1676400"/>
            <a:ext cx="12954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" name="Kép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8072" y="3820480"/>
            <a:ext cx="4941169" cy="3294113"/>
          </a:xfrm>
          <a:prstGeom prst="rect">
            <a:avLst/>
          </a:prstGeom>
        </p:spPr>
      </p:pic>
      <p:pic>
        <p:nvPicPr>
          <p:cNvPr id="13" name="Picture 2" descr="C:\Users\nini\Desktop\Social Reporters PemPal\interviews\IMG_053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332656"/>
            <a:ext cx="2808312" cy="237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http://images04.olx-st.com/ui/2/49/61/1392020809_600104861_1-Pictures-of--Nikon-d90-with-23-lites-and-sony-1500-hd-video-camera-Rent-for-450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0"/>
            <a:ext cx="2781300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000" y="248654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</Words>
  <Application>Microsoft Office PowerPoint</Application>
  <PresentationFormat>Экран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  Группы, содействующие работе Сообщества  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enablinging groups</dc:title>
  <dc:creator>user</dc:creator>
  <cp:lastModifiedBy>user</cp:lastModifiedBy>
  <cp:revision>8</cp:revision>
  <dcterms:created xsi:type="dcterms:W3CDTF">2016-03-08T19:31:30Z</dcterms:created>
  <dcterms:modified xsi:type="dcterms:W3CDTF">2018-10-22T20:39:37Z</dcterms:modified>
</cp:coreProperties>
</file>