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510" r:id="rId2"/>
    <p:sldId id="516" r:id="rId3"/>
    <p:sldId id="511" r:id="rId4"/>
    <p:sldId id="513" r:id="rId5"/>
    <p:sldId id="514" r:id="rId6"/>
    <p:sldId id="51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5FCD6D-ED39-2E1A-DEBF-17C73F0C8BAC}" v="982" dt="2023-03-14T19:18:25.251"/>
    <p1510:client id="{52AF0FF5-435F-4A36-AF0B-DB27FE5F4F56}" v="12" dt="2023-03-14T20:06:53.091"/>
    <p1510:client id="{963501A0-A3E3-4390-B2EA-AFC6CC610A76}" v="258" dt="2023-03-14T12:16:16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Nikulina" userId="S::enikulina@worldbank.org::b7af4d6e-2170-45b7-853e-44212cae6ba5" providerId="AD" clId="Web-{375FCD6D-ED39-2E1A-DEBF-17C73F0C8BAC}"/>
    <pc:docChg chg="addSld delSld modSld">
      <pc:chgData name="Elena Nikulina" userId="S::enikulina@worldbank.org::b7af4d6e-2170-45b7-853e-44212cae6ba5" providerId="AD" clId="Web-{375FCD6D-ED39-2E1A-DEBF-17C73F0C8BAC}" dt="2023-03-14T19:18:25.236" v="528" actId="20577"/>
      <pc:docMkLst>
        <pc:docMk/>
      </pc:docMkLst>
      <pc:sldChg chg="modSp add replId">
        <pc:chgData name="Elena Nikulina" userId="S::enikulina@worldbank.org::b7af4d6e-2170-45b7-853e-44212cae6ba5" providerId="AD" clId="Web-{375FCD6D-ED39-2E1A-DEBF-17C73F0C8BAC}" dt="2023-03-14T19:18:25.236" v="528" actId="20577"/>
        <pc:sldMkLst>
          <pc:docMk/>
          <pc:sldMk cId="584980371" sldId="516"/>
        </pc:sldMkLst>
        <pc:spChg chg="mod">
          <ac:chgData name="Elena Nikulina" userId="S::enikulina@worldbank.org::b7af4d6e-2170-45b7-853e-44212cae6ba5" providerId="AD" clId="Web-{375FCD6D-ED39-2E1A-DEBF-17C73F0C8BAC}" dt="2023-03-14T19:15:16.729" v="503" actId="1076"/>
          <ac:spMkLst>
            <pc:docMk/>
            <pc:sldMk cId="584980371" sldId="516"/>
            <ac:spMk id="2" creationId="{2F95A3F8-B63F-7811-5543-7031059F4294}"/>
          </ac:spMkLst>
        </pc:spChg>
        <pc:spChg chg="mod">
          <ac:chgData name="Elena Nikulina" userId="S::enikulina@worldbank.org::b7af4d6e-2170-45b7-853e-44212cae6ba5" providerId="AD" clId="Web-{375FCD6D-ED39-2E1A-DEBF-17C73F0C8BAC}" dt="2023-03-14T19:15:10.151" v="502" actId="14100"/>
          <ac:spMkLst>
            <pc:docMk/>
            <pc:sldMk cId="584980371" sldId="516"/>
            <ac:spMk id="3" creationId="{A44A8882-8B09-8083-BC1F-89C99F18625E}"/>
          </ac:spMkLst>
        </pc:spChg>
        <pc:spChg chg="mod">
          <ac:chgData name="Elena Nikulina" userId="S::enikulina@worldbank.org::b7af4d6e-2170-45b7-853e-44212cae6ba5" providerId="AD" clId="Web-{375FCD6D-ED39-2E1A-DEBF-17C73F0C8BAC}" dt="2023-03-14T19:18:25.236" v="528" actId="20577"/>
          <ac:spMkLst>
            <pc:docMk/>
            <pc:sldMk cId="584980371" sldId="516"/>
            <ac:spMk id="5" creationId="{44A6E24A-CE8B-6F60-BD33-552B99CC8A8E}"/>
          </ac:spMkLst>
        </pc:spChg>
        <pc:spChg chg="mod">
          <ac:chgData name="Elena Nikulina" userId="S::enikulina@worldbank.org::b7af4d6e-2170-45b7-853e-44212cae6ba5" providerId="AD" clId="Web-{375FCD6D-ED39-2E1A-DEBF-17C73F0C8BAC}" dt="2023-03-14T19:04:39.378" v="78" actId="20577"/>
          <ac:spMkLst>
            <pc:docMk/>
            <pc:sldMk cId="584980371" sldId="516"/>
            <ac:spMk id="6" creationId="{23FF9E50-26FA-3485-20F4-F9CD231D0C25}"/>
          </ac:spMkLst>
        </pc:spChg>
      </pc:sldChg>
      <pc:sldChg chg="add del">
        <pc:chgData name="Elena Nikulina" userId="S::enikulina@worldbank.org::b7af4d6e-2170-45b7-853e-44212cae6ba5" providerId="AD" clId="Web-{375FCD6D-ED39-2E1A-DEBF-17C73F0C8BAC}" dt="2023-03-14T18:58:56.256" v="1"/>
        <pc:sldMkLst>
          <pc:docMk/>
          <pc:sldMk cId="3990741411" sldId="516"/>
        </pc:sldMkLst>
      </pc:sldChg>
    </pc:docChg>
  </pc:docChgLst>
  <pc:docChgLst>
    <pc:chgData name="Elena Nikulina" userId="b7af4d6e-2170-45b7-853e-44212cae6ba5" providerId="ADAL" clId="{52AF0FF5-435F-4A36-AF0B-DB27FE5F4F56}"/>
    <pc:docChg chg="custSel modSld">
      <pc:chgData name="Elena Nikulina" userId="b7af4d6e-2170-45b7-853e-44212cae6ba5" providerId="ADAL" clId="{52AF0FF5-435F-4A36-AF0B-DB27FE5F4F56}" dt="2023-03-14T20:07:00.426" v="804" actId="1076"/>
      <pc:docMkLst>
        <pc:docMk/>
      </pc:docMkLst>
      <pc:sldChg chg="modSp mod">
        <pc:chgData name="Elena Nikulina" userId="b7af4d6e-2170-45b7-853e-44212cae6ba5" providerId="ADAL" clId="{52AF0FF5-435F-4A36-AF0B-DB27FE5F4F56}" dt="2023-03-14T19:50:40.110" v="520" actId="114"/>
        <pc:sldMkLst>
          <pc:docMk/>
          <pc:sldMk cId="1008042297" sldId="511"/>
        </pc:sldMkLst>
        <pc:spChg chg="mod">
          <ac:chgData name="Elena Nikulina" userId="b7af4d6e-2170-45b7-853e-44212cae6ba5" providerId="ADAL" clId="{52AF0FF5-435F-4A36-AF0B-DB27FE5F4F56}" dt="2023-03-14T19:50:34.181" v="519" actId="114"/>
          <ac:spMkLst>
            <pc:docMk/>
            <pc:sldMk cId="1008042297" sldId="511"/>
            <ac:spMk id="2" creationId="{2F95A3F8-B63F-7811-5543-7031059F4294}"/>
          </ac:spMkLst>
        </pc:spChg>
        <pc:spChg chg="mod">
          <ac:chgData name="Elena Nikulina" userId="b7af4d6e-2170-45b7-853e-44212cae6ba5" providerId="ADAL" clId="{52AF0FF5-435F-4A36-AF0B-DB27FE5F4F56}" dt="2023-03-14T19:50:40.110" v="520" actId="114"/>
          <ac:spMkLst>
            <pc:docMk/>
            <pc:sldMk cId="1008042297" sldId="511"/>
            <ac:spMk id="3" creationId="{A44A8882-8B09-8083-BC1F-89C99F18625E}"/>
          </ac:spMkLst>
        </pc:spChg>
        <pc:spChg chg="mod">
          <ac:chgData name="Elena Nikulina" userId="b7af4d6e-2170-45b7-853e-44212cae6ba5" providerId="ADAL" clId="{52AF0FF5-435F-4A36-AF0B-DB27FE5F4F56}" dt="2023-03-14T19:22:33.829" v="117" actId="20577"/>
          <ac:spMkLst>
            <pc:docMk/>
            <pc:sldMk cId="1008042297" sldId="511"/>
            <ac:spMk id="5" creationId="{44A6E24A-CE8B-6F60-BD33-552B99CC8A8E}"/>
          </ac:spMkLst>
        </pc:spChg>
        <pc:spChg chg="mod">
          <ac:chgData name="Elena Nikulina" userId="b7af4d6e-2170-45b7-853e-44212cae6ba5" providerId="ADAL" clId="{52AF0FF5-435F-4A36-AF0B-DB27FE5F4F56}" dt="2023-03-14T19:21:47.257" v="96" actId="20577"/>
          <ac:spMkLst>
            <pc:docMk/>
            <pc:sldMk cId="1008042297" sldId="511"/>
            <ac:spMk id="6" creationId="{23FF9E50-26FA-3485-20F4-F9CD231D0C25}"/>
          </ac:spMkLst>
        </pc:spChg>
      </pc:sldChg>
      <pc:sldChg chg="modSp mod">
        <pc:chgData name="Elena Nikulina" userId="b7af4d6e-2170-45b7-853e-44212cae6ba5" providerId="ADAL" clId="{52AF0FF5-435F-4A36-AF0B-DB27FE5F4F56}" dt="2023-03-14T20:00:00.795" v="763" actId="6549"/>
        <pc:sldMkLst>
          <pc:docMk/>
          <pc:sldMk cId="981993931" sldId="513"/>
        </pc:sldMkLst>
        <pc:spChg chg="mod">
          <ac:chgData name="Elena Nikulina" userId="b7af4d6e-2170-45b7-853e-44212cae6ba5" providerId="ADAL" clId="{52AF0FF5-435F-4A36-AF0B-DB27FE5F4F56}" dt="2023-03-14T19:49:22.897" v="511" actId="114"/>
          <ac:spMkLst>
            <pc:docMk/>
            <pc:sldMk cId="981993931" sldId="513"/>
            <ac:spMk id="2" creationId="{2F95A3F8-B63F-7811-5543-7031059F4294}"/>
          </ac:spMkLst>
        </pc:spChg>
        <pc:spChg chg="mod">
          <ac:chgData name="Elena Nikulina" userId="b7af4d6e-2170-45b7-853e-44212cae6ba5" providerId="ADAL" clId="{52AF0FF5-435F-4A36-AF0B-DB27FE5F4F56}" dt="2023-03-14T19:44:04.160" v="355" actId="20577"/>
          <ac:spMkLst>
            <pc:docMk/>
            <pc:sldMk cId="981993931" sldId="513"/>
            <ac:spMk id="3" creationId="{827D10D6-8B9D-F196-A0A3-7FA5DAFAAB52}"/>
          </ac:spMkLst>
        </pc:spChg>
        <pc:spChg chg="mod">
          <ac:chgData name="Elena Nikulina" userId="b7af4d6e-2170-45b7-853e-44212cae6ba5" providerId="ADAL" clId="{52AF0FF5-435F-4A36-AF0B-DB27FE5F4F56}" dt="2023-03-14T19:49:37.569" v="514" actId="114"/>
          <ac:spMkLst>
            <pc:docMk/>
            <pc:sldMk cId="981993931" sldId="513"/>
            <ac:spMk id="5" creationId="{5DF38859-CC38-BC7E-CDB3-F19F33F79CF1}"/>
          </ac:spMkLst>
        </pc:spChg>
        <pc:spChg chg="mod">
          <ac:chgData name="Elena Nikulina" userId="b7af4d6e-2170-45b7-853e-44212cae6ba5" providerId="ADAL" clId="{52AF0FF5-435F-4A36-AF0B-DB27FE5F4F56}" dt="2023-03-14T20:00:00.795" v="763" actId="6549"/>
          <ac:spMkLst>
            <pc:docMk/>
            <pc:sldMk cId="981993931" sldId="513"/>
            <ac:spMk id="9" creationId="{C8399972-21C9-4D6D-012C-646393A8E3C2}"/>
          </ac:spMkLst>
        </pc:spChg>
      </pc:sldChg>
      <pc:sldChg chg="modSp mod">
        <pc:chgData name="Elena Nikulina" userId="b7af4d6e-2170-45b7-853e-44212cae6ba5" providerId="ADAL" clId="{52AF0FF5-435F-4A36-AF0B-DB27FE5F4F56}" dt="2023-03-14T19:54:45.515" v="636" actId="20577"/>
        <pc:sldMkLst>
          <pc:docMk/>
          <pc:sldMk cId="924146549" sldId="514"/>
        </pc:sldMkLst>
        <pc:spChg chg="mod">
          <ac:chgData name="Elena Nikulina" userId="b7af4d6e-2170-45b7-853e-44212cae6ba5" providerId="ADAL" clId="{52AF0FF5-435F-4A36-AF0B-DB27FE5F4F56}" dt="2023-03-14T19:54:17.402" v="634" actId="14100"/>
          <ac:spMkLst>
            <pc:docMk/>
            <pc:sldMk cId="924146549" sldId="514"/>
            <ac:spMk id="2" creationId="{2F95A3F8-B63F-7811-5543-7031059F4294}"/>
          </ac:spMkLst>
        </pc:spChg>
        <pc:spChg chg="mod">
          <ac:chgData name="Elena Nikulina" userId="b7af4d6e-2170-45b7-853e-44212cae6ba5" providerId="ADAL" clId="{52AF0FF5-435F-4A36-AF0B-DB27FE5F4F56}" dt="2023-03-14T19:53:48.315" v="632" actId="20577"/>
          <ac:spMkLst>
            <pc:docMk/>
            <pc:sldMk cId="924146549" sldId="514"/>
            <ac:spMk id="3" creationId="{26C5B233-7911-CFF7-1D08-A3B129836200}"/>
          </ac:spMkLst>
        </pc:spChg>
        <pc:spChg chg="mod">
          <ac:chgData name="Elena Nikulina" userId="b7af4d6e-2170-45b7-853e-44212cae6ba5" providerId="ADAL" clId="{52AF0FF5-435F-4A36-AF0B-DB27FE5F4F56}" dt="2023-03-14T19:54:11.736" v="633" actId="14100"/>
          <ac:spMkLst>
            <pc:docMk/>
            <pc:sldMk cId="924146549" sldId="514"/>
            <ac:spMk id="6" creationId="{FD97AC1F-B2CD-EF8F-9434-F1D4812E4B7F}"/>
          </ac:spMkLst>
        </pc:spChg>
        <pc:spChg chg="mod">
          <ac:chgData name="Elena Nikulina" userId="b7af4d6e-2170-45b7-853e-44212cae6ba5" providerId="ADAL" clId="{52AF0FF5-435F-4A36-AF0B-DB27FE5F4F56}" dt="2023-03-14T19:54:45.515" v="636" actId="20577"/>
          <ac:spMkLst>
            <pc:docMk/>
            <pc:sldMk cId="924146549" sldId="514"/>
            <ac:spMk id="8" creationId="{2092EDB3-9171-4B64-6502-406C53FA0E6A}"/>
          </ac:spMkLst>
        </pc:spChg>
      </pc:sldChg>
      <pc:sldChg chg="modSp mod">
        <pc:chgData name="Elena Nikulina" userId="b7af4d6e-2170-45b7-853e-44212cae6ba5" providerId="ADAL" clId="{52AF0FF5-435F-4A36-AF0B-DB27FE5F4F56}" dt="2023-03-14T19:58:41.959" v="762" actId="5793"/>
        <pc:sldMkLst>
          <pc:docMk/>
          <pc:sldMk cId="673803273" sldId="515"/>
        </pc:sldMkLst>
        <pc:spChg chg="mod">
          <ac:chgData name="Elena Nikulina" userId="b7af4d6e-2170-45b7-853e-44212cae6ba5" providerId="ADAL" clId="{52AF0FF5-435F-4A36-AF0B-DB27FE5F4F56}" dt="2023-03-14T19:55:17.463" v="641" actId="114"/>
          <ac:spMkLst>
            <pc:docMk/>
            <pc:sldMk cId="673803273" sldId="515"/>
            <ac:spMk id="2" creationId="{2F95A3F8-B63F-7811-5543-7031059F4294}"/>
          </ac:spMkLst>
        </pc:spChg>
        <pc:spChg chg="mod">
          <ac:chgData name="Elena Nikulina" userId="b7af4d6e-2170-45b7-853e-44212cae6ba5" providerId="ADAL" clId="{52AF0FF5-435F-4A36-AF0B-DB27FE5F4F56}" dt="2023-03-14T19:58:37.332" v="761" actId="5793"/>
          <ac:spMkLst>
            <pc:docMk/>
            <pc:sldMk cId="673803273" sldId="515"/>
            <ac:spMk id="3" creationId="{097FFBDD-B0E6-20C4-40BE-8D01B326E2E8}"/>
          </ac:spMkLst>
        </pc:spChg>
        <pc:spChg chg="mod">
          <ac:chgData name="Elena Nikulina" userId="b7af4d6e-2170-45b7-853e-44212cae6ba5" providerId="ADAL" clId="{52AF0FF5-435F-4A36-AF0B-DB27FE5F4F56}" dt="2023-03-14T19:56:29.632" v="689" actId="14100"/>
          <ac:spMkLst>
            <pc:docMk/>
            <pc:sldMk cId="673803273" sldId="515"/>
            <ac:spMk id="6" creationId="{9838DA13-34A2-21D6-010E-1B7EF3F00D55}"/>
          </ac:spMkLst>
        </pc:spChg>
        <pc:spChg chg="mod">
          <ac:chgData name="Elena Nikulina" userId="b7af4d6e-2170-45b7-853e-44212cae6ba5" providerId="ADAL" clId="{52AF0FF5-435F-4A36-AF0B-DB27FE5F4F56}" dt="2023-03-14T19:58:41.959" v="762" actId="5793"/>
          <ac:spMkLst>
            <pc:docMk/>
            <pc:sldMk cId="673803273" sldId="515"/>
            <ac:spMk id="8" creationId="{E04ACCD3-D93D-FADF-FBD7-EDA9CF14D13C}"/>
          </ac:spMkLst>
        </pc:spChg>
      </pc:sldChg>
      <pc:sldChg chg="modSp mod">
        <pc:chgData name="Elena Nikulina" userId="b7af4d6e-2170-45b7-853e-44212cae6ba5" providerId="ADAL" clId="{52AF0FF5-435F-4A36-AF0B-DB27FE5F4F56}" dt="2023-03-14T20:07:00.426" v="804" actId="1076"/>
        <pc:sldMkLst>
          <pc:docMk/>
          <pc:sldMk cId="584980371" sldId="516"/>
        </pc:sldMkLst>
        <pc:spChg chg="mod">
          <ac:chgData name="Elena Nikulina" userId="b7af4d6e-2170-45b7-853e-44212cae6ba5" providerId="ADAL" clId="{52AF0FF5-435F-4A36-AF0B-DB27FE5F4F56}" dt="2023-03-14T20:06:53.086" v="803" actId="14100"/>
          <ac:spMkLst>
            <pc:docMk/>
            <pc:sldMk cId="584980371" sldId="516"/>
            <ac:spMk id="5" creationId="{44A6E24A-CE8B-6F60-BD33-552B99CC8A8E}"/>
          </ac:spMkLst>
        </pc:spChg>
        <pc:spChg chg="mod">
          <ac:chgData name="Elena Nikulina" userId="b7af4d6e-2170-45b7-853e-44212cae6ba5" providerId="ADAL" clId="{52AF0FF5-435F-4A36-AF0B-DB27FE5F4F56}" dt="2023-03-14T20:05:07.475" v="798" actId="20577"/>
          <ac:spMkLst>
            <pc:docMk/>
            <pc:sldMk cId="584980371" sldId="516"/>
            <ac:spMk id="6" creationId="{23FF9E50-26FA-3485-20F4-F9CD231D0C25}"/>
          </ac:spMkLst>
        </pc:spChg>
        <pc:cxnChg chg="mod">
          <ac:chgData name="Elena Nikulina" userId="b7af4d6e-2170-45b7-853e-44212cae6ba5" providerId="ADAL" clId="{52AF0FF5-435F-4A36-AF0B-DB27FE5F4F56}" dt="2023-03-14T20:07:00.426" v="804" actId="1076"/>
          <ac:cxnSpMkLst>
            <pc:docMk/>
            <pc:sldMk cId="584980371" sldId="516"/>
            <ac:cxnSpMk id="8" creationId="{1A06D91A-1FFE-B072-B4C8-1ED010230CF1}"/>
          </ac:cxnSpMkLst>
        </pc:cxnChg>
      </pc:sldChg>
    </pc:docChg>
  </pc:docChgLst>
  <pc:docChgLst>
    <pc:chgData name="Yelena Slizhevskaya" userId="c31c118f-cc09-4814-95e2-f268a72c0a23" providerId="ADAL" clId="{963501A0-A3E3-4390-B2EA-AFC6CC610A76}"/>
    <pc:docChg chg="undo custSel modSld">
      <pc:chgData name="Yelena Slizhevskaya" userId="c31c118f-cc09-4814-95e2-f268a72c0a23" providerId="ADAL" clId="{963501A0-A3E3-4390-B2EA-AFC6CC610A76}" dt="2023-03-14T12:16:34.978" v="2741" actId="6549"/>
      <pc:docMkLst>
        <pc:docMk/>
      </pc:docMkLst>
      <pc:sldChg chg="addSp delSp modSp mod">
        <pc:chgData name="Yelena Slizhevskaya" userId="c31c118f-cc09-4814-95e2-f268a72c0a23" providerId="ADAL" clId="{963501A0-A3E3-4390-B2EA-AFC6CC610A76}" dt="2023-03-14T11:20:11.292" v="305" actId="6549"/>
        <pc:sldMkLst>
          <pc:docMk/>
          <pc:sldMk cId="707497185" sldId="510"/>
        </pc:sldMkLst>
        <pc:spChg chg="mod">
          <ac:chgData name="Yelena Slizhevskaya" userId="c31c118f-cc09-4814-95e2-f268a72c0a23" providerId="ADAL" clId="{963501A0-A3E3-4390-B2EA-AFC6CC610A76}" dt="2023-03-14T11:19:58.546" v="302" actId="113"/>
          <ac:spMkLst>
            <pc:docMk/>
            <pc:sldMk cId="707497185" sldId="510"/>
            <ac:spMk id="2" creationId="{3DA32CF3-09CE-9675-7307-4DAA29F2C579}"/>
          </ac:spMkLst>
        </pc:spChg>
        <pc:spChg chg="del mod">
          <ac:chgData name="Yelena Slizhevskaya" userId="c31c118f-cc09-4814-95e2-f268a72c0a23" providerId="ADAL" clId="{963501A0-A3E3-4390-B2EA-AFC6CC610A76}" dt="2023-03-14T11:07:13.726" v="62" actId="21"/>
          <ac:spMkLst>
            <pc:docMk/>
            <pc:sldMk cId="707497185" sldId="510"/>
            <ac:spMk id="3" creationId="{916B6A32-46E8-D52D-AFE2-57E7DE075385}"/>
          </ac:spMkLst>
        </pc:spChg>
        <pc:spChg chg="add mod">
          <ac:chgData name="Yelena Slizhevskaya" userId="c31c118f-cc09-4814-95e2-f268a72c0a23" providerId="ADAL" clId="{963501A0-A3E3-4390-B2EA-AFC6CC610A76}" dt="2023-03-14T11:20:11.292" v="305" actId="6549"/>
          <ac:spMkLst>
            <pc:docMk/>
            <pc:sldMk cId="707497185" sldId="510"/>
            <ac:spMk id="5" creationId="{ACAC2328-DF00-1625-417D-73472D62E878}"/>
          </ac:spMkLst>
        </pc:spChg>
        <pc:spChg chg="add del mod">
          <ac:chgData name="Yelena Slizhevskaya" userId="c31c118f-cc09-4814-95e2-f268a72c0a23" providerId="ADAL" clId="{963501A0-A3E3-4390-B2EA-AFC6CC610A76}" dt="2023-03-14T11:11:00.966" v="204" actId="767"/>
          <ac:spMkLst>
            <pc:docMk/>
            <pc:sldMk cId="707497185" sldId="510"/>
            <ac:spMk id="6" creationId="{C30ED437-5D0A-3D5F-FC33-90DAF39707B3}"/>
          </ac:spMkLst>
        </pc:spChg>
        <pc:spChg chg="add del mod">
          <ac:chgData name="Yelena Slizhevskaya" userId="c31c118f-cc09-4814-95e2-f268a72c0a23" providerId="ADAL" clId="{963501A0-A3E3-4390-B2EA-AFC6CC610A76}" dt="2023-03-14T11:12:58.398" v="211"/>
          <ac:spMkLst>
            <pc:docMk/>
            <pc:sldMk cId="707497185" sldId="510"/>
            <ac:spMk id="7" creationId="{BA322606-69D4-99B7-F00E-5F99A99AEE44}"/>
          </ac:spMkLst>
        </pc:spChg>
        <pc:spChg chg="add del mod">
          <ac:chgData name="Yelena Slizhevskaya" userId="c31c118f-cc09-4814-95e2-f268a72c0a23" providerId="ADAL" clId="{963501A0-A3E3-4390-B2EA-AFC6CC610A76}" dt="2023-03-14T11:15:32.744" v="218" actId="767"/>
          <ac:spMkLst>
            <pc:docMk/>
            <pc:sldMk cId="707497185" sldId="510"/>
            <ac:spMk id="8" creationId="{F94B4ED4-F6F5-489D-A785-5481E1C60984}"/>
          </ac:spMkLst>
        </pc:spChg>
        <pc:cxnChg chg="add mod">
          <ac:chgData name="Yelena Slizhevskaya" userId="c31c118f-cc09-4814-95e2-f268a72c0a23" providerId="ADAL" clId="{963501A0-A3E3-4390-B2EA-AFC6CC610A76}" dt="2023-03-14T11:19:41.143" v="299" actId="692"/>
          <ac:cxnSpMkLst>
            <pc:docMk/>
            <pc:sldMk cId="707497185" sldId="510"/>
            <ac:cxnSpMk id="10" creationId="{5E00D380-AAE3-7343-77EF-58F1108388C2}"/>
          </ac:cxnSpMkLst>
        </pc:cxnChg>
      </pc:sldChg>
      <pc:sldChg chg="addSp delSp modSp mod">
        <pc:chgData name="Yelena Slizhevskaya" userId="c31c118f-cc09-4814-95e2-f268a72c0a23" providerId="ADAL" clId="{963501A0-A3E3-4390-B2EA-AFC6CC610A76}" dt="2023-03-14T11:37:08.797" v="933" actId="20577"/>
        <pc:sldMkLst>
          <pc:docMk/>
          <pc:sldMk cId="1008042297" sldId="511"/>
        </pc:sldMkLst>
        <pc:spChg chg="mod">
          <ac:chgData name="Yelena Slizhevskaya" userId="c31c118f-cc09-4814-95e2-f268a72c0a23" providerId="ADAL" clId="{963501A0-A3E3-4390-B2EA-AFC6CC610A76}" dt="2023-03-14T11:21:33.704" v="353" actId="207"/>
          <ac:spMkLst>
            <pc:docMk/>
            <pc:sldMk cId="1008042297" sldId="511"/>
            <ac:spMk id="2" creationId="{2F95A3F8-B63F-7811-5543-7031059F4294}"/>
          </ac:spMkLst>
        </pc:spChg>
        <pc:spChg chg="add mod">
          <ac:chgData name="Yelena Slizhevskaya" userId="c31c118f-cc09-4814-95e2-f268a72c0a23" providerId="ADAL" clId="{963501A0-A3E3-4390-B2EA-AFC6CC610A76}" dt="2023-03-14T11:37:08.797" v="933" actId="20577"/>
          <ac:spMkLst>
            <pc:docMk/>
            <pc:sldMk cId="1008042297" sldId="511"/>
            <ac:spMk id="3" creationId="{A44A8882-8B09-8083-BC1F-89C99F18625E}"/>
          </ac:spMkLst>
        </pc:spChg>
        <pc:spChg chg="add mod">
          <ac:chgData name="Yelena Slizhevskaya" userId="c31c118f-cc09-4814-95e2-f268a72c0a23" providerId="ADAL" clId="{963501A0-A3E3-4390-B2EA-AFC6CC610A76}" dt="2023-03-14T11:31:10.036" v="904" actId="6549"/>
          <ac:spMkLst>
            <pc:docMk/>
            <pc:sldMk cId="1008042297" sldId="511"/>
            <ac:spMk id="5" creationId="{44A6E24A-CE8B-6F60-BD33-552B99CC8A8E}"/>
          </ac:spMkLst>
        </pc:spChg>
        <pc:spChg chg="mod">
          <ac:chgData name="Yelena Slizhevskaya" userId="c31c118f-cc09-4814-95e2-f268a72c0a23" providerId="ADAL" clId="{963501A0-A3E3-4390-B2EA-AFC6CC610A76}" dt="2023-03-14T11:21:59.799" v="373" actId="114"/>
          <ac:spMkLst>
            <pc:docMk/>
            <pc:sldMk cId="1008042297" sldId="511"/>
            <ac:spMk id="6" creationId="{23FF9E50-26FA-3485-20F4-F9CD231D0C25}"/>
          </ac:spMkLst>
        </pc:spChg>
        <pc:spChg chg="del">
          <ac:chgData name="Yelena Slizhevskaya" userId="c31c118f-cc09-4814-95e2-f268a72c0a23" providerId="ADAL" clId="{963501A0-A3E3-4390-B2EA-AFC6CC610A76}" dt="2023-03-14T11:20:33.623" v="306" actId="21"/>
          <ac:spMkLst>
            <pc:docMk/>
            <pc:sldMk cId="1008042297" sldId="511"/>
            <ac:spMk id="7" creationId="{9BBE8CCA-16D1-63E5-DD31-B49AFB847F0A}"/>
          </ac:spMkLst>
        </pc:spChg>
        <pc:cxnChg chg="add mod">
          <ac:chgData name="Yelena Slizhevskaya" userId="c31c118f-cc09-4814-95e2-f268a72c0a23" providerId="ADAL" clId="{963501A0-A3E3-4390-B2EA-AFC6CC610A76}" dt="2023-03-14T11:31:43.217" v="909"/>
          <ac:cxnSpMkLst>
            <pc:docMk/>
            <pc:sldMk cId="1008042297" sldId="511"/>
            <ac:cxnSpMk id="8" creationId="{1A06D91A-1FFE-B072-B4C8-1ED010230CF1}"/>
          </ac:cxnSpMkLst>
        </pc:cxnChg>
      </pc:sldChg>
      <pc:sldChg chg="addSp delSp modSp mod">
        <pc:chgData name="Yelena Slizhevskaya" userId="c31c118f-cc09-4814-95e2-f268a72c0a23" providerId="ADAL" clId="{963501A0-A3E3-4390-B2EA-AFC6CC610A76}" dt="2023-03-14T11:50:56.681" v="1606" actId="1036"/>
        <pc:sldMkLst>
          <pc:docMk/>
          <pc:sldMk cId="981993931" sldId="513"/>
        </pc:sldMkLst>
        <pc:spChg chg="mod">
          <ac:chgData name="Yelena Slizhevskaya" userId="c31c118f-cc09-4814-95e2-f268a72c0a23" providerId="ADAL" clId="{963501A0-A3E3-4390-B2EA-AFC6CC610A76}" dt="2023-03-14T11:32:30.363" v="913" actId="207"/>
          <ac:spMkLst>
            <pc:docMk/>
            <pc:sldMk cId="981993931" sldId="513"/>
            <ac:spMk id="2" creationId="{2F95A3F8-B63F-7811-5543-7031059F4294}"/>
          </ac:spMkLst>
        </pc:spChg>
        <pc:spChg chg="mod">
          <ac:chgData name="Yelena Slizhevskaya" userId="c31c118f-cc09-4814-95e2-f268a72c0a23" providerId="ADAL" clId="{963501A0-A3E3-4390-B2EA-AFC6CC610A76}" dt="2023-03-14T11:45:48.776" v="1389" actId="1037"/>
          <ac:spMkLst>
            <pc:docMk/>
            <pc:sldMk cId="981993931" sldId="513"/>
            <ac:spMk id="3" creationId="{827D10D6-8B9D-F196-A0A3-7FA5DAFAAB52}"/>
          </ac:spMkLst>
        </pc:spChg>
        <pc:spChg chg="add mod">
          <ac:chgData name="Yelena Slizhevskaya" userId="c31c118f-cc09-4814-95e2-f268a72c0a23" providerId="ADAL" clId="{963501A0-A3E3-4390-B2EA-AFC6CC610A76}" dt="2023-03-14T11:39:11.847" v="1026" actId="6549"/>
          <ac:spMkLst>
            <pc:docMk/>
            <pc:sldMk cId="981993931" sldId="513"/>
            <ac:spMk id="5" creationId="{5DF38859-CC38-BC7E-CDB3-F19F33F79CF1}"/>
          </ac:spMkLst>
        </pc:spChg>
        <pc:spChg chg="del">
          <ac:chgData name="Yelena Slizhevskaya" userId="c31c118f-cc09-4814-95e2-f268a72c0a23" providerId="ADAL" clId="{963501A0-A3E3-4390-B2EA-AFC6CC610A76}" dt="2023-03-14T11:31:19.255" v="905" actId="21"/>
          <ac:spMkLst>
            <pc:docMk/>
            <pc:sldMk cId="981993931" sldId="513"/>
            <ac:spMk id="7" creationId="{9BBE8CCA-16D1-63E5-DD31-B49AFB847F0A}"/>
          </ac:spMkLst>
        </pc:spChg>
        <pc:spChg chg="add mod">
          <ac:chgData name="Yelena Slizhevskaya" userId="c31c118f-cc09-4814-95e2-f268a72c0a23" providerId="ADAL" clId="{963501A0-A3E3-4390-B2EA-AFC6CC610A76}" dt="2023-03-14T11:50:56.681" v="1606" actId="1036"/>
          <ac:spMkLst>
            <pc:docMk/>
            <pc:sldMk cId="981993931" sldId="513"/>
            <ac:spMk id="9" creationId="{C8399972-21C9-4D6D-012C-646393A8E3C2}"/>
          </ac:spMkLst>
        </pc:spChg>
        <pc:cxnChg chg="add mod">
          <ac:chgData name="Yelena Slizhevskaya" userId="c31c118f-cc09-4814-95e2-f268a72c0a23" providerId="ADAL" clId="{963501A0-A3E3-4390-B2EA-AFC6CC610A76}" dt="2023-03-14T11:31:50.560" v="910"/>
          <ac:cxnSpMkLst>
            <pc:docMk/>
            <pc:sldMk cId="981993931" sldId="513"/>
            <ac:cxnSpMk id="6" creationId="{853D3251-A3FE-4003-EDCA-BBA964E3BD23}"/>
          </ac:cxnSpMkLst>
        </pc:cxnChg>
        <pc:cxnChg chg="add del mod">
          <ac:chgData name="Yelena Slizhevskaya" userId="c31c118f-cc09-4814-95e2-f268a72c0a23" providerId="ADAL" clId="{963501A0-A3E3-4390-B2EA-AFC6CC610A76}" dt="2023-03-14T11:33:03.198" v="917"/>
          <ac:cxnSpMkLst>
            <pc:docMk/>
            <pc:sldMk cId="981993931" sldId="513"/>
            <ac:cxnSpMk id="8" creationId="{33148AE1-D6E4-8CD9-8F43-F962771EF883}"/>
          </ac:cxnSpMkLst>
        </pc:cxnChg>
      </pc:sldChg>
      <pc:sldChg chg="addSp delSp modSp mod">
        <pc:chgData name="Yelena Slizhevskaya" userId="c31c118f-cc09-4814-95e2-f268a72c0a23" providerId="ADAL" clId="{963501A0-A3E3-4390-B2EA-AFC6CC610A76}" dt="2023-03-14T11:59:47.456" v="2146" actId="1038"/>
        <pc:sldMkLst>
          <pc:docMk/>
          <pc:sldMk cId="924146549" sldId="514"/>
        </pc:sldMkLst>
        <pc:spChg chg="mod">
          <ac:chgData name="Yelena Slizhevskaya" userId="c31c118f-cc09-4814-95e2-f268a72c0a23" providerId="ADAL" clId="{963501A0-A3E3-4390-B2EA-AFC6CC610A76}" dt="2023-03-14T11:52:52.626" v="1613" actId="207"/>
          <ac:spMkLst>
            <pc:docMk/>
            <pc:sldMk cId="924146549" sldId="514"/>
            <ac:spMk id="2" creationId="{2F95A3F8-B63F-7811-5543-7031059F4294}"/>
          </ac:spMkLst>
        </pc:spChg>
        <pc:spChg chg="mod">
          <ac:chgData name="Yelena Slizhevskaya" userId="c31c118f-cc09-4814-95e2-f268a72c0a23" providerId="ADAL" clId="{963501A0-A3E3-4390-B2EA-AFC6CC610A76}" dt="2023-03-14T11:53:27.984" v="1624" actId="1036"/>
          <ac:spMkLst>
            <pc:docMk/>
            <pc:sldMk cId="924146549" sldId="514"/>
            <ac:spMk id="3" creationId="{26C5B233-7911-CFF7-1D08-A3B129836200}"/>
          </ac:spMkLst>
        </pc:spChg>
        <pc:spChg chg="add mod">
          <ac:chgData name="Yelena Slizhevskaya" userId="c31c118f-cc09-4814-95e2-f268a72c0a23" providerId="ADAL" clId="{963501A0-A3E3-4390-B2EA-AFC6CC610A76}" dt="2023-03-14T11:54:49.699" v="1729" actId="6549"/>
          <ac:spMkLst>
            <pc:docMk/>
            <pc:sldMk cId="924146549" sldId="514"/>
            <ac:spMk id="6" creationId="{FD97AC1F-B2CD-EF8F-9434-F1D4812E4B7F}"/>
          </ac:spMkLst>
        </pc:spChg>
        <pc:spChg chg="del">
          <ac:chgData name="Yelena Slizhevskaya" userId="c31c118f-cc09-4814-95e2-f268a72c0a23" providerId="ADAL" clId="{963501A0-A3E3-4390-B2EA-AFC6CC610A76}" dt="2023-03-14T11:51:09.233" v="1607" actId="21"/>
          <ac:spMkLst>
            <pc:docMk/>
            <pc:sldMk cId="924146549" sldId="514"/>
            <ac:spMk id="7" creationId="{9BBE8CCA-16D1-63E5-DD31-B49AFB847F0A}"/>
          </ac:spMkLst>
        </pc:spChg>
        <pc:spChg chg="add mod">
          <ac:chgData name="Yelena Slizhevskaya" userId="c31c118f-cc09-4814-95e2-f268a72c0a23" providerId="ADAL" clId="{963501A0-A3E3-4390-B2EA-AFC6CC610A76}" dt="2023-03-14T11:59:47.456" v="2146" actId="1038"/>
          <ac:spMkLst>
            <pc:docMk/>
            <pc:sldMk cId="924146549" sldId="514"/>
            <ac:spMk id="8" creationId="{2092EDB3-9171-4B64-6502-406C53FA0E6A}"/>
          </ac:spMkLst>
        </pc:spChg>
        <pc:cxnChg chg="add mod">
          <ac:chgData name="Yelena Slizhevskaya" userId="c31c118f-cc09-4814-95e2-f268a72c0a23" providerId="ADAL" clId="{963501A0-A3E3-4390-B2EA-AFC6CC610A76}" dt="2023-03-14T11:32:02.239" v="911"/>
          <ac:cxnSpMkLst>
            <pc:docMk/>
            <pc:sldMk cId="924146549" sldId="514"/>
            <ac:cxnSpMk id="5" creationId="{C07CC0BB-38A6-F828-AA4A-ABB2E1B0A3AB}"/>
          </ac:cxnSpMkLst>
        </pc:cxnChg>
      </pc:sldChg>
      <pc:sldChg chg="addSp delSp modSp mod">
        <pc:chgData name="Yelena Slizhevskaya" userId="c31c118f-cc09-4814-95e2-f268a72c0a23" providerId="ADAL" clId="{963501A0-A3E3-4390-B2EA-AFC6CC610A76}" dt="2023-03-14T12:16:34.978" v="2741" actId="6549"/>
        <pc:sldMkLst>
          <pc:docMk/>
          <pc:sldMk cId="673803273" sldId="515"/>
        </pc:sldMkLst>
        <pc:spChg chg="mod">
          <ac:chgData name="Yelena Slizhevskaya" userId="c31c118f-cc09-4814-95e2-f268a72c0a23" providerId="ADAL" clId="{963501A0-A3E3-4390-B2EA-AFC6CC610A76}" dt="2023-03-14T12:01:07.237" v="2171" actId="207"/>
          <ac:spMkLst>
            <pc:docMk/>
            <pc:sldMk cId="673803273" sldId="515"/>
            <ac:spMk id="2" creationId="{2F95A3F8-B63F-7811-5543-7031059F4294}"/>
          </ac:spMkLst>
        </pc:spChg>
        <pc:spChg chg="mod">
          <ac:chgData name="Yelena Slizhevskaya" userId="c31c118f-cc09-4814-95e2-f268a72c0a23" providerId="ADAL" clId="{963501A0-A3E3-4390-B2EA-AFC6CC610A76}" dt="2023-03-14T12:16:07.759" v="2678" actId="1036"/>
          <ac:spMkLst>
            <pc:docMk/>
            <pc:sldMk cId="673803273" sldId="515"/>
            <ac:spMk id="3" creationId="{097FFBDD-B0E6-20C4-40BE-8D01B326E2E8}"/>
          </ac:spMkLst>
        </pc:spChg>
        <pc:spChg chg="add mod">
          <ac:chgData name="Yelena Slizhevskaya" userId="c31c118f-cc09-4814-95e2-f268a72c0a23" providerId="ADAL" clId="{963501A0-A3E3-4390-B2EA-AFC6CC610A76}" dt="2023-03-14T12:16:34.978" v="2741" actId="6549"/>
          <ac:spMkLst>
            <pc:docMk/>
            <pc:sldMk cId="673803273" sldId="515"/>
            <ac:spMk id="6" creationId="{9838DA13-34A2-21D6-010E-1B7EF3F00D55}"/>
          </ac:spMkLst>
        </pc:spChg>
        <pc:spChg chg="del">
          <ac:chgData name="Yelena Slizhevskaya" userId="c31c118f-cc09-4814-95e2-f268a72c0a23" providerId="ADAL" clId="{963501A0-A3E3-4390-B2EA-AFC6CC610A76}" dt="2023-03-14T12:00:06.149" v="2147" actId="21"/>
          <ac:spMkLst>
            <pc:docMk/>
            <pc:sldMk cId="673803273" sldId="515"/>
            <ac:spMk id="7" creationId="{9BBE8CCA-16D1-63E5-DD31-B49AFB847F0A}"/>
          </ac:spMkLst>
        </pc:spChg>
        <pc:spChg chg="add mod">
          <ac:chgData name="Yelena Slizhevskaya" userId="c31c118f-cc09-4814-95e2-f268a72c0a23" providerId="ADAL" clId="{963501A0-A3E3-4390-B2EA-AFC6CC610A76}" dt="2023-03-14T12:16:16.051" v="2709" actId="1036"/>
          <ac:spMkLst>
            <pc:docMk/>
            <pc:sldMk cId="673803273" sldId="515"/>
            <ac:spMk id="8" creationId="{E04ACCD3-D93D-FADF-FBD7-EDA9CF14D13C}"/>
          </ac:spMkLst>
        </pc:spChg>
        <pc:cxnChg chg="add mod">
          <ac:chgData name="Yelena Slizhevskaya" userId="c31c118f-cc09-4814-95e2-f268a72c0a23" providerId="ADAL" clId="{963501A0-A3E3-4390-B2EA-AFC6CC610A76}" dt="2023-03-14T11:32:07.311" v="912"/>
          <ac:cxnSpMkLst>
            <pc:docMk/>
            <pc:sldMk cId="673803273" sldId="515"/>
            <ac:cxnSpMk id="5" creationId="{D713C42B-4A41-FFC1-20DC-260F07B53FE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FDDC2-F6EB-4AED-8E30-62DCF40F89D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BF58-7B7C-4E7D-855C-02451712D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1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14.03.2023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14.03.2023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ransition spd="slow">
    <p:wipe dir="r"/>
    <p:sndAc>
      <p:stSnd>
        <p:snd r:embed="rId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32CF3-09CE-9675-7307-4DAA29F2C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0639" y="887813"/>
            <a:ext cx="5321506" cy="5184942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</a:rPr>
              <a:t>Preliminary Agenda</a:t>
            </a:r>
            <a:br>
              <a:rPr lang="en-US" sz="2400" dirty="0">
                <a:solidFill>
                  <a:srgbClr val="0070C0"/>
                </a:solidFill>
              </a:rPr>
            </a:br>
            <a:br>
              <a:rPr lang="en-US" sz="2400" dirty="0">
                <a:solidFill>
                  <a:srgbClr val="0070C0"/>
                </a:solidFill>
              </a:rPr>
            </a:b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2023 </a:t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TCOP Annual Plenary Meeting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sz="3600" i="1" dirty="0">
                <a:solidFill>
                  <a:srgbClr val="0070C0"/>
                </a:solidFill>
              </a:rPr>
              <a:t>Almaty, Kazakhstan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564B0-9944-1756-A08D-B2571D13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1</a:t>
            </a:fld>
            <a:endParaRPr lang="ru-RU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CAC2328-DF00-1625-417D-73472D62E878}"/>
              </a:ext>
            </a:extLst>
          </p:cNvPr>
          <p:cNvSpPr txBox="1">
            <a:spLocks/>
          </p:cNvSpPr>
          <p:nvPr/>
        </p:nvSpPr>
        <p:spPr bwMode="auto">
          <a:xfrm>
            <a:off x="6527358" y="887813"/>
            <a:ext cx="4867523" cy="5184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b="1" dirty="0">
                <a:solidFill>
                  <a:srgbClr val="009900"/>
                </a:solidFill>
              </a:rPr>
              <a:t>Проект программы</a:t>
            </a:r>
            <a:br>
              <a:rPr lang="en-US" sz="2400" dirty="0">
                <a:solidFill>
                  <a:srgbClr val="009900"/>
                </a:solidFill>
              </a:rPr>
            </a:br>
            <a:br>
              <a:rPr lang="en-US" sz="2400" dirty="0">
                <a:solidFill>
                  <a:srgbClr val="009900"/>
                </a:solidFill>
              </a:rPr>
            </a:br>
            <a:br>
              <a:rPr lang="en-US" sz="3600" dirty="0">
                <a:solidFill>
                  <a:srgbClr val="009900"/>
                </a:solidFill>
              </a:rPr>
            </a:br>
            <a:r>
              <a:rPr lang="ru-RU" sz="3600" dirty="0">
                <a:solidFill>
                  <a:srgbClr val="009900"/>
                </a:solidFill>
              </a:rPr>
              <a:t>Ежегодное </a:t>
            </a:r>
          </a:p>
          <a:p>
            <a:r>
              <a:rPr lang="ru-RU" sz="3600" dirty="0">
                <a:solidFill>
                  <a:srgbClr val="009900"/>
                </a:solidFill>
              </a:rPr>
              <a:t>пленарное заседание КС 2023 года</a:t>
            </a:r>
            <a:br>
              <a:rPr lang="en-US" dirty="0">
                <a:solidFill>
                  <a:srgbClr val="009900"/>
                </a:solidFill>
              </a:rPr>
            </a:br>
            <a:br>
              <a:rPr lang="en-US" dirty="0">
                <a:solidFill>
                  <a:srgbClr val="009900"/>
                </a:solidFill>
              </a:rPr>
            </a:br>
            <a:br>
              <a:rPr lang="en-US" dirty="0">
                <a:solidFill>
                  <a:srgbClr val="009900"/>
                </a:solidFill>
              </a:rPr>
            </a:br>
            <a:r>
              <a:rPr lang="ru-RU" sz="3600" i="1" dirty="0">
                <a:solidFill>
                  <a:srgbClr val="009900"/>
                </a:solidFill>
              </a:rPr>
              <a:t>Алматы</a:t>
            </a:r>
            <a:r>
              <a:rPr lang="en-US" sz="3600" i="1" dirty="0">
                <a:solidFill>
                  <a:srgbClr val="009900"/>
                </a:solidFill>
              </a:rPr>
              <a:t>, </a:t>
            </a:r>
            <a:r>
              <a:rPr lang="ru-RU" sz="3600" i="1" dirty="0">
                <a:solidFill>
                  <a:srgbClr val="009900"/>
                </a:solidFill>
              </a:rPr>
              <a:t>Казахстан</a:t>
            </a:r>
            <a:br>
              <a:rPr lang="en-US" dirty="0"/>
            </a:b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00D380-AAE3-7343-77EF-58F1108388C2}"/>
              </a:ext>
            </a:extLst>
          </p:cNvPr>
          <p:cNvCxnSpPr>
            <a:cxnSpLocks/>
          </p:cNvCxnSpPr>
          <p:nvPr/>
        </p:nvCxnSpPr>
        <p:spPr>
          <a:xfrm>
            <a:off x="6177280" y="457200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49718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A3F8-B63F-7811-5543-7031059F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7809" y="-187957"/>
            <a:ext cx="5297652" cy="1470025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Overview / Objectives</a:t>
            </a:r>
            <a:endParaRPr lang="en-US" sz="3200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18D71-7DD3-5DD0-8474-D2483829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3FF9E50-26FA-3485-20F4-F9CD231D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495" y="929553"/>
            <a:ext cx="4766505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Dates</a:t>
            </a: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 – May 23-26 (4 days)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Location</a:t>
            </a: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 – Almaty, invitation received from the Treasury Committee of Kazakhstan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endParaRPr lang="en-US" sz="2000" b="1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Objectives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-Discuss the findings of the 2022 survey on treasury functions and deepen the understanding of the trends with a particular focus on selected functions (</a:t>
            </a:r>
            <a:r>
              <a:rPr lang="en-US" sz="2000" i="1" dirty="0">
                <a:solidFill>
                  <a:srgbClr val="0070C0"/>
                </a:solidFill>
                <a:ea typeface="+mn-lt"/>
                <a:cs typeface="+mn-lt"/>
              </a:rPr>
              <a:t>functions of focus for ‘deep dives’ to be decided</a:t>
            </a: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)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-Exchange latest information (news) on the relevant developments in the member countries (</a:t>
            </a:r>
            <a:r>
              <a:rPr lang="en-US" sz="2000" i="1" dirty="0">
                <a:solidFill>
                  <a:srgbClr val="0070C0"/>
                </a:solidFill>
                <a:ea typeface="+mn-lt"/>
                <a:cs typeface="+mn-lt"/>
              </a:rPr>
              <a:t>volunteers</a:t>
            </a: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 invited)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solidFill>
                <a:srgbClr val="0070C0"/>
              </a:solidFill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0070C0"/>
                </a:solidFill>
                <a:ea typeface="+mn-lt"/>
                <a:cs typeface="+mn-lt"/>
              </a:rPr>
              <a:t>-Reconnect the members after a long period of virtual operation of the COP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 marL="285750" lvl="0" indent="-285750">
              <a:buChar char="-"/>
            </a:pP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44A8882-8B09-8083-BC1F-89C99F18625E}"/>
              </a:ext>
            </a:extLst>
          </p:cNvPr>
          <p:cNvSpPr txBox="1">
            <a:spLocks/>
          </p:cNvSpPr>
          <p:nvPr/>
        </p:nvSpPr>
        <p:spPr bwMode="auto">
          <a:xfrm>
            <a:off x="6360161" y="10826"/>
            <a:ext cx="5297652" cy="106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 err="1">
                <a:solidFill>
                  <a:srgbClr val="009900"/>
                </a:solidFill>
                <a:cs typeface="Calibri"/>
              </a:rPr>
              <a:t>Общая</a:t>
            </a:r>
            <a:r>
              <a:rPr lang="en-US" sz="32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3200" dirty="0" err="1">
                <a:solidFill>
                  <a:srgbClr val="009900"/>
                </a:solidFill>
                <a:cs typeface="Calibri"/>
              </a:rPr>
              <a:t>информация</a:t>
            </a:r>
            <a:r>
              <a:rPr lang="en-US" sz="3200" dirty="0">
                <a:solidFill>
                  <a:srgbClr val="009900"/>
                </a:solidFill>
                <a:cs typeface="Calibri"/>
              </a:rPr>
              <a:t> \ </a:t>
            </a:r>
            <a:r>
              <a:rPr lang="en-US" sz="3200" dirty="0" err="1">
                <a:solidFill>
                  <a:srgbClr val="009900"/>
                </a:solidFill>
                <a:cs typeface="Calibri"/>
              </a:rPr>
              <a:t>Цели</a:t>
            </a:r>
            <a:endParaRPr lang="en-US" sz="3200" dirty="0">
              <a:solidFill>
                <a:srgbClr val="009900"/>
              </a:solidFill>
              <a:cs typeface="Calibri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4A6E24A-CE8B-6F60-BD33-552B99CC8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975" y="904320"/>
            <a:ext cx="5915025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solidFill>
                  <a:srgbClr val="009900"/>
                </a:solidFill>
                <a:cs typeface="Calibri"/>
              </a:rPr>
              <a:t>Даты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- 23-26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мая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(4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дня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)</a:t>
            </a:r>
          </a:p>
          <a:p>
            <a:r>
              <a:rPr lang="en-US" sz="2000" b="1" dirty="0" err="1">
                <a:solidFill>
                  <a:srgbClr val="009900"/>
                </a:solidFill>
                <a:cs typeface="Calibri"/>
              </a:rPr>
              <a:t>Место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-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Алматы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,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получено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приглашение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 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от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 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Комитета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Казначейства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Казахстана</a:t>
            </a:r>
            <a:endParaRPr lang="en-US" sz="2000" dirty="0">
              <a:solidFill>
                <a:srgbClr val="009900"/>
              </a:solidFill>
              <a:cs typeface="Calibri"/>
            </a:endParaRP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ru-RU" sz="2000" b="1" dirty="0">
                <a:solidFill>
                  <a:srgbClr val="009900"/>
                </a:solidFill>
              </a:rPr>
              <a:t>Цели</a:t>
            </a:r>
            <a:endParaRPr lang="ru-RU" sz="2000" b="1" dirty="0">
              <a:solidFill>
                <a:srgbClr val="009900"/>
              </a:solidFill>
              <a:cs typeface="Calibri"/>
            </a:endParaRPr>
          </a:p>
          <a:p>
            <a:pPr marL="285750" indent="-285750">
              <a:buChar char="-"/>
            </a:pPr>
            <a:r>
              <a:rPr lang="ru-RU" sz="2000" dirty="0">
                <a:solidFill>
                  <a:srgbClr val="009900"/>
                </a:solidFill>
                <a:cs typeface="Calibri"/>
              </a:rPr>
              <a:t>Обсудить результаты опроса о функциях, проведенного в 2022 г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,</a:t>
            </a:r>
            <a:r>
              <a:rPr lang="ru-RU" sz="2000" dirty="0">
                <a:solidFill>
                  <a:srgbClr val="009900"/>
                </a:solidFill>
                <a:cs typeface="Calibri"/>
              </a:rPr>
              <a:t> и углубить понимание тенденций, которые он подтверждает, с акцентом на отдельные функции </a:t>
            </a:r>
            <a:r>
              <a:rPr lang="ru-RU" sz="2000" i="1" dirty="0">
                <a:solidFill>
                  <a:srgbClr val="009900"/>
                </a:solidFill>
                <a:cs typeface="Calibri"/>
              </a:rPr>
              <a:t>(нужно решение на каких функциях будем делать акцент)</a:t>
            </a:r>
          </a:p>
          <a:p>
            <a:pPr marL="285750" indent="-285750">
              <a:buChar char="-"/>
            </a:pPr>
            <a:endParaRPr lang="ru-RU" sz="2000" i="1" dirty="0">
              <a:solidFill>
                <a:srgbClr val="009900"/>
              </a:solidFill>
              <a:cs typeface="Calibri"/>
            </a:endParaRPr>
          </a:p>
          <a:p>
            <a:pPr marL="342900" indent="-342900">
              <a:buFont typeface="Calibri"/>
              <a:buChar char="-"/>
            </a:pPr>
            <a:r>
              <a:rPr lang="ru-RU" sz="2000" dirty="0">
                <a:solidFill>
                  <a:srgbClr val="009900"/>
                </a:solidFill>
                <a:cs typeface="Calibri"/>
              </a:rPr>
              <a:t>Обменяться информацией о последних событиях в участвующих странах </a:t>
            </a:r>
            <a:r>
              <a:rPr lang="ru-RU" sz="2000" i="1" dirty="0">
                <a:solidFill>
                  <a:srgbClr val="009900"/>
                </a:solidFill>
                <a:cs typeface="Calibri"/>
              </a:rPr>
              <a:t>(приглашаются желающие поделиться новостями)</a:t>
            </a:r>
          </a:p>
          <a:p>
            <a:pPr marL="342900" indent="-342900">
              <a:buFont typeface="Calibri"/>
              <a:buChar char="-"/>
            </a:pPr>
            <a:endParaRPr lang="en-US" sz="2000" dirty="0">
              <a:solidFill>
                <a:srgbClr val="009900"/>
              </a:solidFill>
              <a:cs typeface="Calibri"/>
            </a:endParaRPr>
          </a:p>
          <a:p>
            <a:pPr marL="342900" indent="-342900">
              <a:buFont typeface="Calibri"/>
              <a:buChar char="-"/>
            </a:pPr>
            <a:r>
              <a:rPr lang="en-US" sz="2000" dirty="0" err="1">
                <a:solidFill>
                  <a:srgbClr val="009900"/>
                </a:solidFill>
                <a:cs typeface="Calibri"/>
              </a:rPr>
              <a:t>Восстановить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контакты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между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членами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сообщества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после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длительного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перерыва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в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очных</a:t>
            </a:r>
            <a:r>
              <a:rPr lang="en-US" sz="2000" dirty="0">
                <a:solidFill>
                  <a:srgbClr val="0099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9900"/>
                </a:solidFill>
                <a:cs typeface="Calibri"/>
              </a:rPr>
              <a:t>встречах</a:t>
            </a:r>
            <a:endParaRPr lang="en-US" sz="2000" dirty="0" err="1">
              <a:solidFill>
                <a:srgbClr val="009900"/>
              </a:solidFill>
            </a:endParaRP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06D91A-1FFE-B072-B4C8-1ED010230CF1}"/>
              </a:ext>
            </a:extLst>
          </p:cNvPr>
          <p:cNvCxnSpPr>
            <a:cxnSpLocks/>
          </p:cNvCxnSpPr>
          <p:nvPr/>
        </p:nvCxnSpPr>
        <p:spPr>
          <a:xfrm>
            <a:off x="6095764" y="639763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98037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A3F8-B63F-7811-5543-7031059F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635" y="21869"/>
            <a:ext cx="5297652" cy="1470025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May 23d, 2023 - 1st day </a:t>
            </a:r>
            <a:r>
              <a:rPr lang="en-US" sz="3200" i="1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18D71-7DD3-5DD0-8474-D2483829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3</a:t>
            </a:fld>
            <a:endParaRPr lang="ru-RU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3FF9E50-26FA-3485-20F4-F9CD231D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495" y="1406605"/>
            <a:ext cx="4766505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>
                <a:solidFill>
                  <a:srgbClr val="0070C0"/>
                </a:solidFill>
              </a:rPr>
              <a:t>Morning:</a:t>
            </a:r>
          </a:p>
          <a:p>
            <a:pPr lvl="0"/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Welcome and introductions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Overview of the TCOP virtual activities during the pandemic period </a:t>
            </a:r>
            <a:r>
              <a:rPr lang="en-US" sz="2000" i="1" dirty="0">
                <a:solidFill>
                  <a:srgbClr val="0070C0"/>
                </a:solidFill>
              </a:rPr>
              <a:t>(TCOP Executive Committee)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Overview presentation of the Treasury Committee </a:t>
            </a:r>
            <a:r>
              <a:rPr lang="ro-RO" sz="2000" dirty="0">
                <a:solidFill>
                  <a:srgbClr val="0070C0"/>
                </a:solidFill>
              </a:rPr>
              <a:t>of Kazakhstan 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Afternoon: 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ro-RO" sz="2000" dirty="0">
                <a:solidFill>
                  <a:srgbClr val="0070C0"/>
                </a:solidFill>
              </a:rPr>
              <a:t>Presentation of the results of the 2022 survey on treasury functions (</a:t>
            </a:r>
            <a:r>
              <a:rPr lang="ro-RO" sz="2000" i="1" dirty="0">
                <a:solidFill>
                  <a:srgbClr val="0070C0"/>
                </a:solidFill>
              </a:rPr>
              <a:t>World Bank team</a:t>
            </a:r>
            <a:r>
              <a:rPr lang="ro-RO" sz="2000" dirty="0">
                <a:solidFill>
                  <a:srgbClr val="0070C0"/>
                </a:solidFill>
              </a:rPr>
              <a:t>) </a:t>
            </a:r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Group discussions</a:t>
            </a:r>
          </a:p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44A8882-8B09-8083-BC1F-89C99F18625E}"/>
              </a:ext>
            </a:extLst>
          </p:cNvPr>
          <p:cNvSpPr txBox="1">
            <a:spLocks/>
          </p:cNvSpPr>
          <p:nvPr/>
        </p:nvSpPr>
        <p:spPr bwMode="auto">
          <a:xfrm>
            <a:off x="6360161" y="21869"/>
            <a:ext cx="52976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rgbClr val="009900"/>
                </a:solidFill>
              </a:rPr>
              <a:t>23</a:t>
            </a:r>
            <a:r>
              <a:rPr lang="ru-RU" sz="3200" dirty="0">
                <a:solidFill>
                  <a:srgbClr val="009900"/>
                </a:solidFill>
              </a:rPr>
              <a:t> мая</a:t>
            </a:r>
            <a:r>
              <a:rPr lang="en-US" sz="3200" dirty="0">
                <a:solidFill>
                  <a:srgbClr val="009900"/>
                </a:solidFill>
              </a:rPr>
              <a:t> 2023</a:t>
            </a:r>
            <a:r>
              <a:rPr lang="ru-RU" sz="3200" dirty="0">
                <a:solidFill>
                  <a:srgbClr val="009900"/>
                </a:solidFill>
              </a:rPr>
              <a:t> г.</a:t>
            </a:r>
            <a:r>
              <a:rPr lang="en-US" sz="3200" dirty="0">
                <a:solidFill>
                  <a:srgbClr val="009900"/>
                </a:solidFill>
              </a:rPr>
              <a:t> – </a:t>
            </a:r>
            <a:r>
              <a:rPr lang="ru-RU" sz="3200" dirty="0">
                <a:solidFill>
                  <a:srgbClr val="009900"/>
                </a:solidFill>
              </a:rPr>
              <a:t>день </a:t>
            </a:r>
            <a:r>
              <a:rPr lang="en-US" sz="3200" dirty="0">
                <a:solidFill>
                  <a:srgbClr val="009900"/>
                </a:solidFill>
              </a:rPr>
              <a:t>1 </a:t>
            </a:r>
            <a:r>
              <a:rPr lang="ru-RU" sz="3200" i="1" dirty="0">
                <a:solidFill>
                  <a:srgbClr val="009900"/>
                </a:solidFill>
              </a:rPr>
              <a:t>Введение</a:t>
            </a:r>
            <a:endParaRPr lang="en-US" sz="3200" i="1" dirty="0">
              <a:solidFill>
                <a:srgbClr val="009900"/>
              </a:solidFill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4A6E24A-CE8B-6F60-BD33-552B99CC8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1308" y="1585020"/>
            <a:ext cx="4766505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>
                <a:solidFill>
                  <a:srgbClr val="009900"/>
                </a:solidFill>
              </a:rPr>
              <a:t>Первая половина дня</a:t>
            </a:r>
            <a:r>
              <a:rPr lang="en-US" sz="2000" dirty="0">
                <a:solidFill>
                  <a:srgbClr val="009900"/>
                </a:solidFill>
              </a:rPr>
              <a:t>:</a:t>
            </a:r>
          </a:p>
          <a:p>
            <a:pPr lvl="0"/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Приветствие и вводная часть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Обзор виртуальной деятельности КС в период пандемии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  <a:r>
              <a:rPr lang="en-US" sz="2000" i="1" dirty="0">
                <a:solidFill>
                  <a:srgbClr val="009900"/>
                </a:solidFill>
              </a:rPr>
              <a:t>(</a:t>
            </a:r>
            <a:r>
              <a:rPr lang="ru-RU" sz="2000" i="1" dirty="0">
                <a:solidFill>
                  <a:srgbClr val="009900"/>
                </a:solidFill>
              </a:rPr>
              <a:t>Исполком КС</a:t>
            </a:r>
            <a:r>
              <a:rPr lang="en-US" sz="2000" i="1" dirty="0">
                <a:solidFill>
                  <a:srgbClr val="0099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Обзорная презентация Комитета Казначейства Казахстана</a:t>
            </a:r>
            <a:r>
              <a:rPr lang="ro-RO" sz="2000" dirty="0">
                <a:solidFill>
                  <a:srgbClr val="009900"/>
                </a:solidFill>
              </a:rPr>
              <a:t> </a:t>
            </a:r>
            <a:endParaRPr lang="en-US" sz="2000" dirty="0">
              <a:solidFill>
                <a:srgbClr val="009900"/>
              </a:solidFill>
            </a:endParaRP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ru-RU" sz="2000" dirty="0">
                <a:solidFill>
                  <a:srgbClr val="009900"/>
                </a:solidFill>
              </a:rPr>
              <a:t>Вторая половина дня</a:t>
            </a:r>
            <a:r>
              <a:rPr lang="en-US" sz="2000" dirty="0">
                <a:solidFill>
                  <a:srgbClr val="009900"/>
                </a:solidFill>
              </a:rPr>
              <a:t>: 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Презентация результатов опроса </a:t>
            </a:r>
            <a:r>
              <a:rPr lang="ro-RO" sz="2000" dirty="0">
                <a:solidFill>
                  <a:srgbClr val="009900"/>
                </a:solidFill>
              </a:rPr>
              <a:t>2022</a:t>
            </a:r>
            <a:r>
              <a:rPr lang="ru-RU" sz="2000" dirty="0">
                <a:solidFill>
                  <a:srgbClr val="009900"/>
                </a:solidFill>
              </a:rPr>
              <a:t> года о функциях казначейств</a:t>
            </a:r>
            <a:r>
              <a:rPr lang="ro-RO" sz="2000" dirty="0">
                <a:solidFill>
                  <a:srgbClr val="009900"/>
                </a:solidFill>
              </a:rPr>
              <a:t> (</a:t>
            </a:r>
            <a:r>
              <a:rPr lang="ru-RU" sz="2000" i="1" dirty="0">
                <a:solidFill>
                  <a:srgbClr val="009900"/>
                </a:solidFill>
              </a:rPr>
              <a:t>Всемирный банк</a:t>
            </a:r>
            <a:r>
              <a:rPr lang="ro-RO" sz="2000" dirty="0">
                <a:solidFill>
                  <a:srgbClr val="009900"/>
                </a:solidFill>
              </a:rPr>
              <a:t>) 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Обсуждение в группах</a:t>
            </a:r>
            <a:endParaRPr lang="en-US" sz="2000" dirty="0">
              <a:solidFill>
                <a:srgbClr val="009900"/>
              </a:solidFill>
            </a:endParaRP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06D91A-1FFE-B072-B4C8-1ED010230CF1}"/>
              </a:ext>
            </a:extLst>
          </p:cNvPr>
          <p:cNvCxnSpPr>
            <a:cxnSpLocks/>
          </p:cNvCxnSpPr>
          <p:nvPr/>
        </p:nvCxnSpPr>
        <p:spPr>
          <a:xfrm>
            <a:off x="6177280" y="457200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04229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A3F8-B63F-7811-5543-7031059F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636" y="252453"/>
            <a:ext cx="4856170" cy="1470025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May 24th, 2023 – 2nd day </a:t>
            </a:r>
            <a:br>
              <a:rPr lang="ru-RU" sz="2800" dirty="0">
                <a:solidFill>
                  <a:srgbClr val="0070C0"/>
                </a:solidFill>
              </a:rPr>
            </a:br>
            <a:r>
              <a:rPr lang="en-US" sz="2800" i="1" dirty="0">
                <a:solidFill>
                  <a:srgbClr val="0070C0"/>
                </a:solidFill>
              </a:rPr>
              <a:t>Deep Dive into Treasury Controls and Risk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18D71-7DD3-5DD0-8474-D2483829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4</a:t>
            </a:fld>
            <a:endParaRPr lang="ru-RU" altLang="en-US" dirty="0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827D10D6-8B9D-F196-A0A3-7FA5DAFAA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450" y="1864492"/>
            <a:ext cx="4766505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>
                <a:solidFill>
                  <a:srgbClr val="0070C0"/>
                </a:solidFill>
              </a:rPr>
              <a:t>Morning:</a:t>
            </a:r>
          </a:p>
          <a:p>
            <a:pPr lvl="0"/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Centralized versus decentralized model of budget execution and implications for the role and functions of the treasury (World Bank team)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Presentations by guest speakers and PEMPAL members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Afternoon: 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ro-RO" sz="2000" dirty="0">
                <a:solidFill>
                  <a:srgbClr val="0070C0"/>
                </a:solidFill>
              </a:rPr>
              <a:t>Group discussions</a:t>
            </a:r>
            <a:r>
              <a:rPr lang="en-US" sz="2000" dirty="0">
                <a:solidFill>
                  <a:srgbClr val="0070C0"/>
                </a:solidFill>
              </a:rPr>
              <a:t> and reports</a:t>
            </a:r>
            <a:endParaRPr lang="ro-RO" sz="2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F38859-CC38-BC7E-CDB3-F19F33F79CF1}"/>
              </a:ext>
            </a:extLst>
          </p:cNvPr>
          <p:cNvSpPr txBox="1">
            <a:spLocks/>
          </p:cNvSpPr>
          <p:nvPr/>
        </p:nvSpPr>
        <p:spPr bwMode="auto">
          <a:xfrm>
            <a:off x="6230606" y="252452"/>
            <a:ext cx="60393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dirty="0">
                <a:solidFill>
                  <a:srgbClr val="009900"/>
                </a:solidFill>
              </a:rPr>
              <a:t>24</a:t>
            </a:r>
            <a:r>
              <a:rPr lang="ru-RU" sz="2800" dirty="0">
                <a:solidFill>
                  <a:srgbClr val="009900"/>
                </a:solidFill>
              </a:rPr>
              <a:t> мая</a:t>
            </a:r>
            <a:r>
              <a:rPr lang="en-US" sz="2800" dirty="0">
                <a:solidFill>
                  <a:srgbClr val="009900"/>
                </a:solidFill>
              </a:rPr>
              <a:t> 2023</a:t>
            </a:r>
            <a:r>
              <a:rPr lang="ru-RU" sz="2800" dirty="0">
                <a:solidFill>
                  <a:srgbClr val="009900"/>
                </a:solidFill>
              </a:rPr>
              <a:t> г.</a:t>
            </a:r>
            <a:r>
              <a:rPr lang="en-US" sz="2800" dirty="0">
                <a:solidFill>
                  <a:srgbClr val="009900"/>
                </a:solidFill>
              </a:rPr>
              <a:t> – </a:t>
            </a:r>
            <a:r>
              <a:rPr lang="ru-RU" sz="2800" dirty="0">
                <a:solidFill>
                  <a:srgbClr val="009900"/>
                </a:solidFill>
              </a:rPr>
              <a:t>день 2</a:t>
            </a:r>
          </a:p>
          <a:p>
            <a:r>
              <a:rPr lang="ru-RU" sz="2800" i="1" dirty="0">
                <a:solidFill>
                  <a:srgbClr val="009900"/>
                </a:solidFill>
              </a:rPr>
              <a:t>Погружение в вопросы казначейского контроля и управления рисками</a:t>
            </a:r>
            <a:endParaRPr lang="en-US" sz="2800" i="1" dirty="0">
              <a:solidFill>
                <a:srgbClr val="00990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3D3251-A3FE-4003-EDCA-BBA964E3BD23}"/>
              </a:ext>
            </a:extLst>
          </p:cNvPr>
          <p:cNvCxnSpPr>
            <a:cxnSpLocks/>
          </p:cNvCxnSpPr>
          <p:nvPr/>
        </p:nvCxnSpPr>
        <p:spPr>
          <a:xfrm>
            <a:off x="6177280" y="457200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4">
            <a:extLst>
              <a:ext uri="{FF2B5EF4-FFF2-40B4-BE49-F238E27FC236}">
                <a16:creationId xmlns:a16="http://schemas.microsoft.com/office/drawing/2014/main" id="{C8399972-21C9-4D6D-012C-646393A8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895" y="1893484"/>
            <a:ext cx="4766505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>
                <a:solidFill>
                  <a:srgbClr val="009900"/>
                </a:solidFill>
              </a:rPr>
              <a:t>Первая половина дня</a:t>
            </a:r>
            <a:r>
              <a:rPr lang="en-US" sz="2000" dirty="0">
                <a:solidFill>
                  <a:srgbClr val="009900"/>
                </a:solidFill>
              </a:rPr>
              <a:t>:</a:t>
            </a:r>
          </a:p>
          <a:p>
            <a:pPr lvl="0"/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Роль и функции казначейства в централизованной и децентрализованной моделях исполнения бюджета (ВБ) 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Выступления приглашенных докладчиков и стран-членов</a:t>
            </a:r>
            <a:r>
              <a:rPr lang="en-US" sz="2000" dirty="0">
                <a:solidFill>
                  <a:srgbClr val="009900"/>
                </a:solidFill>
              </a:rPr>
              <a:t> PEMPAL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ru-RU" sz="2000" dirty="0">
                <a:solidFill>
                  <a:srgbClr val="009900"/>
                </a:solidFill>
              </a:rPr>
              <a:t>Вторая половина дня</a:t>
            </a:r>
            <a:r>
              <a:rPr lang="en-US" sz="2000" dirty="0">
                <a:solidFill>
                  <a:srgbClr val="009900"/>
                </a:solidFill>
              </a:rPr>
              <a:t>: 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Обсуждения в группах</a:t>
            </a:r>
            <a:r>
              <a:rPr lang="ro-RO" sz="2000" dirty="0">
                <a:solidFill>
                  <a:srgbClr val="009900"/>
                </a:solidFill>
              </a:rPr>
              <a:t> </a:t>
            </a:r>
            <a:r>
              <a:rPr lang="ru-RU" sz="2000" dirty="0">
                <a:solidFill>
                  <a:srgbClr val="009900"/>
                </a:solidFill>
              </a:rPr>
              <a:t>и отчеты по итогам обсуждений</a:t>
            </a:r>
            <a:endParaRPr lang="en-US" sz="2000" dirty="0">
              <a:solidFill>
                <a:srgbClr val="0099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9393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A3F8-B63F-7811-5543-7031059F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635" y="275799"/>
            <a:ext cx="5321506" cy="1255289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May 25th, 2023 – 3rd day </a:t>
            </a:r>
            <a:r>
              <a:rPr lang="en-US" sz="3200" i="1" dirty="0">
                <a:solidFill>
                  <a:srgbClr val="0070C0"/>
                </a:solidFill>
              </a:rPr>
              <a:t>Deep Dive into Information Systems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18D71-7DD3-5DD0-8474-D2483829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5</a:t>
            </a:fld>
            <a:endParaRPr lang="ru-RU" altLang="en-US" dirty="0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26C5B233-7911-CFF7-1D08-A3B129836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5" y="1611661"/>
            <a:ext cx="4766505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>
                <a:solidFill>
                  <a:srgbClr val="0070C0"/>
                </a:solidFill>
              </a:rPr>
              <a:t>Morning:</a:t>
            </a:r>
          </a:p>
          <a:p>
            <a:pPr lvl="0"/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Overview of global trends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en-US" sz="2000" dirty="0">
                <a:solidFill>
                  <a:srgbClr val="0070C0"/>
                </a:solidFill>
              </a:rPr>
              <a:t>WB)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Presentation by guest speakers from Korea – experience of the launch of the new generation of </a:t>
            </a:r>
            <a:r>
              <a:rPr lang="en-US" sz="2000" dirty="0" err="1">
                <a:solidFill>
                  <a:srgbClr val="0070C0"/>
                </a:solidFill>
              </a:rPr>
              <a:t>dBrain</a:t>
            </a:r>
            <a:r>
              <a:rPr lang="en-US" sz="2000" dirty="0">
                <a:solidFill>
                  <a:srgbClr val="0070C0"/>
                </a:solidFill>
              </a:rPr>
              <a:t> system 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News from the member countries and guest speakers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Afternoon: 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News from the member countries and guest speakers (continued)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Group discussions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7CC0BB-38A6-F828-AA4A-ABB2E1B0A3AB}"/>
              </a:ext>
            </a:extLst>
          </p:cNvPr>
          <p:cNvCxnSpPr>
            <a:cxnSpLocks/>
          </p:cNvCxnSpPr>
          <p:nvPr/>
        </p:nvCxnSpPr>
        <p:spPr>
          <a:xfrm>
            <a:off x="6177280" y="457200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FD97AC1F-B2CD-EF8F-9434-F1D4812E4B7F}"/>
              </a:ext>
            </a:extLst>
          </p:cNvPr>
          <p:cNvSpPr txBox="1">
            <a:spLocks/>
          </p:cNvSpPr>
          <p:nvPr/>
        </p:nvSpPr>
        <p:spPr bwMode="auto">
          <a:xfrm>
            <a:off x="6260894" y="275799"/>
            <a:ext cx="5321506" cy="110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rgbClr val="009900"/>
                </a:solidFill>
              </a:rPr>
              <a:t>25</a:t>
            </a:r>
            <a:r>
              <a:rPr lang="ru-RU" sz="3200" dirty="0">
                <a:solidFill>
                  <a:srgbClr val="009900"/>
                </a:solidFill>
              </a:rPr>
              <a:t> мая</a:t>
            </a:r>
            <a:r>
              <a:rPr lang="en-US" sz="3200" dirty="0">
                <a:solidFill>
                  <a:srgbClr val="009900"/>
                </a:solidFill>
              </a:rPr>
              <a:t> 2023</a:t>
            </a:r>
            <a:r>
              <a:rPr lang="ru-RU" sz="3200" dirty="0">
                <a:solidFill>
                  <a:srgbClr val="009900"/>
                </a:solidFill>
              </a:rPr>
              <a:t> г.</a:t>
            </a:r>
            <a:r>
              <a:rPr lang="en-US" sz="3200" dirty="0">
                <a:solidFill>
                  <a:srgbClr val="009900"/>
                </a:solidFill>
              </a:rPr>
              <a:t> – </a:t>
            </a:r>
            <a:r>
              <a:rPr lang="ru-RU" sz="3200" dirty="0">
                <a:solidFill>
                  <a:srgbClr val="009900"/>
                </a:solidFill>
              </a:rPr>
              <a:t>день </a:t>
            </a:r>
            <a:r>
              <a:rPr lang="en-US" sz="3200" dirty="0">
                <a:solidFill>
                  <a:srgbClr val="009900"/>
                </a:solidFill>
              </a:rPr>
              <a:t>3 </a:t>
            </a:r>
            <a:endParaRPr lang="ru-RU" sz="3200" dirty="0">
              <a:solidFill>
                <a:srgbClr val="009900"/>
              </a:solidFill>
            </a:endParaRPr>
          </a:p>
          <a:p>
            <a:r>
              <a:rPr lang="ru-RU" sz="3200" i="1" dirty="0">
                <a:solidFill>
                  <a:srgbClr val="009900"/>
                </a:solidFill>
              </a:rPr>
              <a:t>Погружение в вопросы информационных систем</a:t>
            </a:r>
            <a:r>
              <a:rPr lang="en-US" sz="3200" dirty="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2092EDB3-9171-4B64-6502-406C53FA0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883" y="1694694"/>
            <a:ext cx="476650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>
                <a:solidFill>
                  <a:srgbClr val="009900"/>
                </a:solidFill>
              </a:rPr>
              <a:t>Первая половина дня</a:t>
            </a:r>
            <a:r>
              <a:rPr lang="en-US" sz="2000" dirty="0">
                <a:solidFill>
                  <a:srgbClr val="009900"/>
                </a:solidFill>
              </a:rPr>
              <a:t>:</a:t>
            </a:r>
          </a:p>
          <a:p>
            <a:pPr lvl="0"/>
            <a:endParaRPr lang="en-US" sz="2000" dirty="0">
              <a:solidFill>
                <a:srgbClr val="009900"/>
              </a:solidFill>
            </a:endParaRPr>
          </a:p>
          <a:p>
            <a:pPr lvl="0"/>
            <a:r>
              <a:rPr lang="ru-RU" sz="2000" dirty="0">
                <a:solidFill>
                  <a:srgbClr val="009900"/>
                </a:solidFill>
              </a:rPr>
              <a:t>- </a:t>
            </a:r>
            <a:r>
              <a:rPr lang="en-US" sz="2000" dirty="0">
                <a:solidFill>
                  <a:srgbClr val="009900"/>
                </a:solidFill>
              </a:rPr>
              <a:t>   </a:t>
            </a:r>
            <a:r>
              <a:rPr lang="ru-RU" sz="2000" dirty="0">
                <a:solidFill>
                  <a:srgbClr val="009900"/>
                </a:solidFill>
              </a:rPr>
              <a:t>Обзор глобальных тенденций (ВБ)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Выступление докладчиков из Кореи</a:t>
            </a:r>
            <a:r>
              <a:rPr lang="en-US" sz="2000" dirty="0">
                <a:solidFill>
                  <a:srgbClr val="009900"/>
                </a:solidFill>
              </a:rPr>
              <a:t> – </a:t>
            </a:r>
            <a:r>
              <a:rPr lang="ru-RU" sz="2000" dirty="0">
                <a:solidFill>
                  <a:srgbClr val="009900"/>
                </a:solidFill>
              </a:rPr>
              <a:t>опыт запуска системы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  <a:r>
              <a:rPr lang="en-US" sz="2000" dirty="0" err="1">
                <a:solidFill>
                  <a:srgbClr val="009900"/>
                </a:solidFill>
              </a:rPr>
              <a:t>dBrain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  <a:r>
              <a:rPr lang="ru-RU" sz="2000" dirty="0">
                <a:solidFill>
                  <a:srgbClr val="009900"/>
                </a:solidFill>
              </a:rPr>
              <a:t>нового поколения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Новости от стран-членов и приглашенных докладчиков</a:t>
            </a:r>
            <a:endParaRPr lang="en-US" sz="2000" dirty="0">
              <a:solidFill>
                <a:srgbClr val="009900"/>
              </a:solidFill>
            </a:endParaRP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ru-RU" sz="2000" dirty="0">
                <a:solidFill>
                  <a:srgbClr val="009900"/>
                </a:solidFill>
              </a:rPr>
              <a:t>Вторая половина дня</a:t>
            </a:r>
            <a:r>
              <a:rPr lang="en-US" sz="2000" dirty="0">
                <a:solidFill>
                  <a:srgbClr val="009900"/>
                </a:solidFill>
              </a:rPr>
              <a:t>: 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Новости от стран-членов и приглашенных докладчиков</a:t>
            </a:r>
            <a:r>
              <a:rPr lang="en-US" sz="2000" dirty="0">
                <a:solidFill>
                  <a:srgbClr val="009900"/>
                </a:solidFill>
              </a:rPr>
              <a:t> (</a:t>
            </a:r>
            <a:r>
              <a:rPr lang="ru-RU" sz="2000" dirty="0">
                <a:solidFill>
                  <a:srgbClr val="009900"/>
                </a:solidFill>
              </a:rPr>
              <a:t>продолжение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Обсуждение в группах</a:t>
            </a:r>
            <a:endParaRPr lang="en-US" sz="2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46549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A3F8-B63F-7811-5543-7031059F4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635" y="252453"/>
            <a:ext cx="5011405" cy="1470025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May 26th, 2023 – 4th day </a:t>
            </a:r>
            <a:r>
              <a:rPr lang="en-US" sz="3200" i="1" dirty="0">
                <a:solidFill>
                  <a:srgbClr val="0070C0"/>
                </a:solidFill>
              </a:rPr>
              <a:t>Forward Look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18D71-7DD3-5DD0-8474-D2483829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6</a:t>
            </a:fld>
            <a:endParaRPr lang="ru-RU" altLang="en-US" dirty="0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097FFBDD-B0E6-20C4-40BE-8D01B326E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445" y="1722478"/>
            <a:ext cx="4766505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>
                <a:solidFill>
                  <a:srgbClr val="0070C0"/>
                </a:solidFill>
              </a:rPr>
              <a:t>Morning:</a:t>
            </a:r>
          </a:p>
          <a:p>
            <a:pPr lvl="0"/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Group reports from day 3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Other news from the members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Wrapping up thematic discussions 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Afternoon: 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Discussions on the future activities of the TCOP (All)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Event closure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--------------------------------------------</a:t>
            </a:r>
          </a:p>
          <a:p>
            <a:r>
              <a:rPr lang="en-US" sz="2000" dirty="0">
                <a:solidFill>
                  <a:srgbClr val="0070C0"/>
                </a:solidFill>
              </a:rPr>
              <a:t>Meeting of the TCOP Executive Committee (</a:t>
            </a:r>
            <a:r>
              <a:rPr lang="en-US" sz="2000" i="1" dirty="0">
                <a:solidFill>
                  <a:srgbClr val="0070C0"/>
                </a:solidFill>
              </a:rPr>
              <a:t>Leadership group only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713C42B-4A41-FFC1-20DC-260F07B53FE8}"/>
              </a:ext>
            </a:extLst>
          </p:cNvPr>
          <p:cNvCxnSpPr>
            <a:cxnSpLocks/>
          </p:cNvCxnSpPr>
          <p:nvPr/>
        </p:nvCxnSpPr>
        <p:spPr>
          <a:xfrm>
            <a:off x="6177280" y="457200"/>
            <a:ext cx="0" cy="6081713"/>
          </a:xfrm>
          <a:prstGeom prst="line">
            <a:avLst/>
          </a:prstGeom>
          <a:ln w="66675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9838DA13-34A2-21D6-010E-1B7EF3F00D55}"/>
              </a:ext>
            </a:extLst>
          </p:cNvPr>
          <p:cNvSpPr txBox="1">
            <a:spLocks/>
          </p:cNvSpPr>
          <p:nvPr/>
        </p:nvSpPr>
        <p:spPr bwMode="auto">
          <a:xfrm>
            <a:off x="6570995" y="228550"/>
            <a:ext cx="5011405" cy="127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rgbClr val="009900"/>
                </a:solidFill>
              </a:rPr>
              <a:t>26</a:t>
            </a:r>
            <a:r>
              <a:rPr lang="ru-RU" sz="3200" dirty="0">
                <a:solidFill>
                  <a:srgbClr val="009900"/>
                </a:solidFill>
              </a:rPr>
              <a:t> мая</a:t>
            </a:r>
            <a:r>
              <a:rPr lang="en-US" sz="3200" dirty="0">
                <a:solidFill>
                  <a:srgbClr val="009900"/>
                </a:solidFill>
              </a:rPr>
              <a:t> 2023</a:t>
            </a:r>
            <a:r>
              <a:rPr lang="ru-RU" sz="3200" dirty="0">
                <a:solidFill>
                  <a:srgbClr val="009900"/>
                </a:solidFill>
              </a:rPr>
              <a:t> г.</a:t>
            </a:r>
            <a:r>
              <a:rPr lang="en-US" sz="3200" dirty="0">
                <a:solidFill>
                  <a:srgbClr val="009900"/>
                </a:solidFill>
              </a:rPr>
              <a:t> – </a:t>
            </a:r>
            <a:r>
              <a:rPr lang="ru-RU" sz="3200" dirty="0">
                <a:solidFill>
                  <a:srgbClr val="009900"/>
                </a:solidFill>
              </a:rPr>
              <a:t>день </a:t>
            </a:r>
            <a:r>
              <a:rPr lang="en-US" sz="3200" dirty="0">
                <a:solidFill>
                  <a:srgbClr val="009900"/>
                </a:solidFill>
              </a:rPr>
              <a:t>4 </a:t>
            </a:r>
            <a:r>
              <a:rPr lang="ru-RU" sz="3200" i="1" dirty="0">
                <a:solidFill>
                  <a:srgbClr val="009900"/>
                </a:solidFill>
              </a:rPr>
              <a:t>Взгляд в будущее</a:t>
            </a:r>
            <a:r>
              <a:rPr lang="en-US" sz="3200" dirty="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E04ACCD3-D93D-FADF-FBD7-EDA9CF14D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611" y="1651811"/>
            <a:ext cx="5549881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>
                <a:solidFill>
                  <a:srgbClr val="009900"/>
                </a:solidFill>
              </a:rPr>
              <a:t>Первая половина дня</a:t>
            </a:r>
            <a:r>
              <a:rPr lang="en-US" sz="2000" dirty="0">
                <a:solidFill>
                  <a:srgbClr val="009900"/>
                </a:solidFill>
              </a:rPr>
              <a:t>:</a:t>
            </a:r>
          </a:p>
          <a:p>
            <a:pPr lvl="0"/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Отчеты по итогам обсуждений в группах за день 3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Другие новости от стран-членов</a:t>
            </a:r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Подведение итогов тематических обсуждений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ru-RU" sz="2000" dirty="0">
                <a:solidFill>
                  <a:srgbClr val="009900"/>
                </a:solidFill>
              </a:rPr>
              <a:t>Вторая половина дня</a:t>
            </a:r>
            <a:r>
              <a:rPr lang="en-US" sz="2000" dirty="0">
                <a:solidFill>
                  <a:srgbClr val="009900"/>
                </a:solidFill>
              </a:rPr>
              <a:t>: </a:t>
            </a:r>
          </a:p>
          <a:p>
            <a:endParaRPr lang="en-US" sz="2000" dirty="0">
              <a:solidFill>
                <a:srgbClr val="0099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Обсуждение будущих мероприятий КС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  <a:r>
              <a:rPr lang="en-US" sz="2000" i="1" dirty="0">
                <a:solidFill>
                  <a:srgbClr val="009900"/>
                </a:solidFill>
              </a:rPr>
              <a:t>(</a:t>
            </a:r>
            <a:r>
              <a:rPr lang="ru-RU" sz="2000" i="1" dirty="0">
                <a:solidFill>
                  <a:srgbClr val="009900"/>
                </a:solidFill>
              </a:rPr>
              <a:t>Все</a:t>
            </a:r>
            <a:r>
              <a:rPr lang="en-US" sz="2000" i="1" dirty="0">
                <a:solidFill>
                  <a:srgbClr val="0099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9900"/>
                </a:solidFill>
              </a:rPr>
              <a:t>Закрытие мероприятия</a:t>
            </a:r>
            <a:endParaRPr lang="en-US" sz="2000" dirty="0">
              <a:solidFill>
                <a:srgbClr val="009900"/>
              </a:solidFill>
            </a:endParaRPr>
          </a:p>
          <a:p>
            <a:endParaRPr lang="en-US" sz="2000" dirty="0">
              <a:solidFill>
                <a:srgbClr val="009900"/>
              </a:solidFill>
            </a:endParaRPr>
          </a:p>
          <a:p>
            <a:r>
              <a:rPr lang="en-US" sz="2000" dirty="0">
                <a:solidFill>
                  <a:srgbClr val="009900"/>
                </a:solidFill>
              </a:rPr>
              <a:t>----------------------------------------------------------</a:t>
            </a:r>
          </a:p>
          <a:p>
            <a:r>
              <a:rPr lang="ru-RU" sz="2000" dirty="0">
                <a:solidFill>
                  <a:srgbClr val="009900"/>
                </a:solidFill>
              </a:rPr>
              <a:t>Заседание Исполнительного комитета КС</a:t>
            </a:r>
            <a:r>
              <a:rPr lang="en-US" sz="2000" dirty="0">
                <a:solidFill>
                  <a:srgbClr val="009900"/>
                </a:solidFill>
              </a:rPr>
              <a:t> </a:t>
            </a:r>
            <a:r>
              <a:rPr lang="en-US" sz="2000" i="1" dirty="0">
                <a:solidFill>
                  <a:srgbClr val="009900"/>
                </a:solidFill>
              </a:rPr>
              <a:t>(</a:t>
            </a:r>
            <a:r>
              <a:rPr lang="ru-RU" sz="2000" i="1" dirty="0">
                <a:solidFill>
                  <a:srgbClr val="009900"/>
                </a:solidFill>
              </a:rPr>
              <a:t>только лидерская группа</a:t>
            </a:r>
            <a:r>
              <a:rPr lang="en-US" sz="2000" i="1" dirty="0">
                <a:solidFill>
                  <a:srgbClr val="0099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380327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3618</TotalTime>
  <Words>659</Words>
  <Application>Microsoft Office PowerPoint</Application>
  <PresentationFormat>Widescreen</PresentationFormat>
  <Paragraphs>121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Preliminary Agenda   2023  TCOP Annual Plenary Meeting   Almaty, Kazakhstan </vt:lpstr>
      <vt:lpstr>Overview / Objectives</vt:lpstr>
      <vt:lpstr>May 23d, 2023 - 1st day Introduction</vt:lpstr>
      <vt:lpstr>May 24th, 2023 – 2nd day  Deep Dive into Treasury Controls and Risk Management</vt:lpstr>
      <vt:lpstr>May 25th, 2023 – 3rd day Deep Dive into Information Systems </vt:lpstr>
      <vt:lpstr>May 26th, 2023 – 4th day Forward Look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Tetiana Shalkivska</dc:creator>
  <cp:lastModifiedBy>Elena Nikulina</cp:lastModifiedBy>
  <cp:revision>116</cp:revision>
  <dcterms:created xsi:type="dcterms:W3CDTF">2023-03-10T23:07:25Z</dcterms:created>
  <dcterms:modified xsi:type="dcterms:W3CDTF">2023-03-14T20:07:02Z</dcterms:modified>
</cp:coreProperties>
</file>