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tags/tag28.xml" ContentType="application/vnd.openxmlformats-officedocument.presentationml.tags+xml"/>
  <Override PartName="/ppt/notesSlides/notesSlide11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12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7" r:id="rId5"/>
    <p:sldId id="258" r:id="rId6"/>
    <p:sldId id="277" r:id="rId7"/>
    <p:sldId id="279" r:id="rId8"/>
    <p:sldId id="259" r:id="rId9"/>
    <p:sldId id="274" r:id="rId10"/>
    <p:sldId id="271" r:id="rId11"/>
    <p:sldId id="280" r:id="rId12"/>
    <p:sldId id="264" r:id="rId13"/>
    <p:sldId id="266" r:id="rId14"/>
    <p:sldId id="263" r:id="rId15"/>
    <p:sldId id="275" r:id="rId16"/>
    <p:sldId id="278" r:id="rId17"/>
  </p:sldIdLst>
  <p:sldSz cx="12192000" cy="6858000"/>
  <p:notesSz cx="7010400" cy="92964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mith-Moncrieffe, Donna [NC]" initials="SD[" lastIdx="5" clrIdx="0">
    <p:extLst>
      <p:ext uri="{19B8F6BF-5375-455C-9EA6-DF929625EA0E}">
        <p15:presenceInfo xmlns:p15="http://schemas.microsoft.com/office/powerpoint/2012/main" userId="Smith-Moncrieffe, Donna [NC]" providerId="None"/>
      </p:ext>
    </p:extLst>
  </p:cmAuthor>
  <p:cmAuthor id="2" name="McKennirey, Ellen" initials="ME" lastIdx="4" clrIdx="1">
    <p:extLst>
      <p:ext uri="{19B8F6BF-5375-455C-9EA6-DF929625EA0E}">
        <p15:presenceInfo xmlns:p15="http://schemas.microsoft.com/office/powerpoint/2012/main" userId="S-1-5-21-667784661-3259641414-1538980133-427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837" autoAdjust="0"/>
  </p:normalViewPr>
  <p:slideViewPr>
    <p:cSldViewPr snapToGrid="0">
      <p:cViewPr varScale="1">
        <p:scale>
          <a:sx n="59" d="100"/>
          <a:sy n="59" d="100"/>
        </p:scale>
        <p:origin x="858" y="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25" d="100"/>
          <a:sy n="125" d="100"/>
        </p:scale>
        <p:origin x="286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7E79B4-00BB-4B66-B5D0-DF08BFA57A37}" type="doc">
      <dgm:prSet loTypeId="urn:microsoft.com/office/officeart/2005/8/layout/hChevron3" loCatId="process" qsTypeId="urn:microsoft.com/office/officeart/2005/8/quickstyle/simple1" qsCatId="simple" csTypeId="urn:microsoft.com/office/officeart/2005/8/colors/accent3_2" csCatId="accent3" phldr="1"/>
      <dgm:spPr/>
    </dgm:pt>
    <dgm:pt modelId="{CF1C5ED9-895D-46E3-9DE0-920013D6A334}">
      <dgm:prSet phldrT="[Text]"/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Цель политики</a:t>
          </a:r>
          <a:endParaRPr lang="en-CA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C96E0C-B7B6-46D8-852E-765BA686D144}" type="parTrans" cxnId="{2ACFE25D-64AC-4830-BC33-BDC0F705AF2B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53F15F-6E80-47E8-95F4-4031542A22C0}" type="sibTrans" cxnId="{2ACFE25D-64AC-4830-BC33-BDC0F705AF2B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D4720D-4CB2-4907-886F-5601B2A3E4BB}">
      <dgm:prSet phldrT="[Text]"/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Замысел программы, её реализация и управление</a:t>
          </a:r>
          <a:endParaRPr lang="en-CA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6C440A-9D0C-4B5E-84A3-B5C17EE5979B}" type="parTrans" cxnId="{C5932512-56CE-46B9-8CEA-EE8A8130DC5D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07C50D-5109-4368-B173-2674470ED553}" type="sibTrans" cxnId="{C5932512-56CE-46B9-8CEA-EE8A8130DC5D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DE0214-5CFB-49AF-B3BE-2B2A54991685}">
      <dgm:prSet phldrT="[Text]"/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Осуществление программы</a:t>
          </a:r>
          <a:endParaRPr lang="en-CA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AFA566-78A2-4AE3-AE09-1CF1070B4930}" type="parTrans" cxnId="{759D0013-A7A8-4B04-8E14-CE773F35B0A8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FB31FB-5807-481C-9AB2-030AA455B177}" type="sibTrans" cxnId="{759D0013-A7A8-4B04-8E14-CE773F35B0A8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CEBCB5-6DBA-4A08-98B6-594FE7F782F4}" type="pres">
      <dgm:prSet presAssocID="{697E79B4-00BB-4B66-B5D0-DF08BFA57A37}" presName="Name0" presStyleCnt="0">
        <dgm:presLayoutVars>
          <dgm:dir/>
          <dgm:resizeHandles val="exact"/>
        </dgm:presLayoutVars>
      </dgm:prSet>
      <dgm:spPr/>
    </dgm:pt>
    <dgm:pt modelId="{C992239C-DD4E-4F09-8305-C66A941CD6BE}" type="pres">
      <dgm:prSet presAssocID="{CF1C5ED9-895D-46E3-9DE0-920013D6A334}" presName="parTxOnly" presStyleLbl="node1" presStyleIdx="0" presStyleCnt="3">
        <dgm:presLayoutVars>
          <dgm:bulletEnabled val="1"/>
        </dgm:presLayoutVars>
      </dgm:prSet>
      <dgm:spPr/>
    </dgm:pt>
    <dgm:pt modelId="{919FF114-071B-410C-9C1F-26B75EF0A565}" type="pres">
      <dgm:prSet presAssocID="{F053F15F-6E80-47E8-95F4-4031542A22C0}" presName="parSpace" presStyleCnt="0"/>
      <dgm:spPr/>
    </dgm:pt>
    <dgm:pt modelId="{0E54DF9A-F3F2-4EE1-899F-3DC3EC0C7344}" type="pres">
      <dgm:prSet presAssocID="{91D4720D-4CB2-4907-886F-5601B2A3E4BB}" presName="parTxOnly" presStyleLbl="node1" presStyleIdx="1" presStyleCnt="3">
        <dgm:presLayoutVars>
          <dgm:bulletEnabled val="1"/>
        </dgm:presLayoutVars>
      </dgm:prSet>
      <dgm:spPr/>
    </dgm:pt>
    <dgm:pt modelId="{2AFE6647-B455-49E0-BC9A-9F4CF6DBEB0F}" type="pres">
      <dgm:prSet presAssocID="{D307C50D-5109-4368-B173-2674470ED553}" presName="parSpace" presStyleCnt="0"/>
      <dgm:spPr/>
    </dgm:pt>
    <dgm:pt modelId="{1CACC391-5918-4D32-BB6A-AA5DEEB10356}" type="pres">
      <dgm:prSet presAssocID="{A8DE0214-5CFB-49AF-B3BE-2B2A54991685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A4452F0A-53F7-401C-8ED7-E81C6D69C85D}" type="presOf" srcId="{CF1C5ED9-895D-46E3-9DE0-920013D6A334}" destId="{C992239C-DD4E-4F09-8305-C66A941CD6BE}" srcOrd="0" destOrd="0" presId="urn:microsoft.com/office/officeart/2005/8/layout/hChevron3"/>
    <dgm:cxn modelId="{C5932512-56CE-46B9-8CEA-EE8A8130DC5D}" srcId="{697E79B4-00BB-4B66-B5D0-DF08BFA57A37}" destId="{91D4720D-4CB2-4907-886F-5601B2A3E4BB}" srcOrd="1" destOrd="0" parTransId="{F96C440A-9D0C-4B5E-84A3-B5C17EE5979B}" sibTransId="{D307C50D-5109-4368-B173-2674470ED553}"/>
    <dgm:cxn modelId="{759D0013-A7A8-4B04-8E14-CE773F35B0A8}" srcId="{697E79B4-00BB-4B66-B5D0-DF08BFA57A37}" destId="{A8DE0214-5CFB-49AF-B3BE-2B2A54991685}" srcOrd="2" destOrd="0" parTransId="{6BAFA566-78A2-4AE3-AE09-1CF1070B4930}" sibTransId="{18FB31FB-5807-481C-9AB2-030AA455B177}"/>
    <dgm:cxn modelId="{BFFAD327-470B-4ACD-9DC7-51C1CCF6FEA6}" type="presOf" srcId="{91D4720D-4CB2-4907-886F-5601B2A3E4BB}" destId="{0E54DF9A-F3F2-4EE1-899F-3DC3EC0C7344}" srcOrd="0" destOrd="0" presId="urn:microsoft.com/office/officeart/2005/8/layout/hChevron3"/>
    <dgm:cxn modelId="{2ACFE25D-64AC-4830-BC33-BDC0F705AF2B}" srcId="{697E79B4-00BB-4B66-B5D0-DF08BFA57A37}" destId="{CF1C5ED9-895D-46E3-9DE0-920013D6A334}" srcOrd="0" destOrd="0" parTransId="{C2C96E0C-B7B6-46D8-852E-765BA686D144}" sibTransId="{F053F15F-6E80-47E8-95F4-4031542A22C0}"/>
    <dgm:cxn modelId="{088A594C-F9E4-483C-9558-D7861E0BF84A}" type="presOf" srcId="{A8DE0214-5CFB-49AF-B3BE-2B2A54991685}" destId="{1CACC391-5918-4D32-BB6A-AA5DEEB10356}" srcOrd="0" destOrd="0" presId="urn:microsoft.com/office/officeart/2005/8/layout/hChevron3"/>
    <dgm:cxn modelId="{989BEB9E-3C9E-4C47-BE1A-C16722266990}" type="presOf" srcId="{697E79B4-00BB-4B66-B5D0-DF08BFA57A37}" destId="{15CEBCB5-6DBA-4A08-98B6-594FE7F782F4}" srcOrd="0" destOrd="0" presId="urn:microsoft.com/office/officeart/2005/8/layout/hChevron3"/>
    <dgm:cxn modelId="{3980B9CE-2359-4621-A3FC-9AA65435EE62}" type="presParOf" srcId="{15CEBCB5-6DBA-4A08-98B6-594FE7F782F4}" destId="{C992239C-DD4E-4F09-8305-C66A941CD6BE}" srcOrd="0" destOrd="0" presId="urn:microsoft.com/office/officeart/2005/8/layout/hChevron3"/>
    <dgm:cxn modelId="{EF7CA062-9417-40E5-9579-3715BFFDD67F}" type="presParOf" srcId="{15CEBCB5-6DBA-4A08-98B6-594FE7F782F4}" destId="{919FF114-071B-410C-9C1F-26B75EF0A565}" srcOrd="1" destOrd="0" presId="urn:microsoft.com/office/officeart/2005/8/layout/hChevron3"/>
    <dgm:cxn modelId="{51F56557-7737-4EB7-9739-8EDBAD8E4B81}" type="presParOf" srcId="{15CEBCB5-6DBA-4A08-98B6-594FE7F782F4}" destId="{0E54DF9A-F3F2-4EE1-899F-3DC3EC0C7344}" srcOrd="2" destOrd="0" presId="urn:microsoft.com/office/officeart/2005/8/layout/hChevron3"/>
    <dgm:cxn modelId="{2DA63FF2-1A32-4E98-9499-12C61746D5FA}" type="presParOf" srcId="{15CEBCB5-6DBA-4A08-98B6-594FE7F782F4}" destId="{2AFE6647-B455-49E0-BC9A-9F4CF6DBEB0F}" srcOrd="3" destOrd="0" presId="urn:microsoft.com/office/officeart/2005/8/layout/hChevron3"/>
    <dgm:cxn modelId="{A4B5CB7E-A07A-4BD3-BB38-7B76B980272F}" type="presParOf" srcId="{15CEBCB5-6DBA-4A08-98B6-594FE7F782F4}" destId="{1CACC391-5918-4D32-BB6A-AA5DEEB10356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92239C-DD4E-4F09-8305-C66A941CD6BE}">
      <dsp:nvSpPr>
        <dsp:cNvPr id="0" name=""/>
        <dsp:cNvSpPr/>
      </dsp:nvSpPr>
      <dsp:spPr>
        <a:xfrm>
          <a:off x="4078" y="163703"/>
          <a:ext cx="3566064" cy="1426425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>
              <a:latin typeface="Arial" panose="020B0604020202020204" pitchFamily="34" charset="0"/>
              <a:cs typeface="Arial" panose="020B0604020202020204" pitchFamily="34" charset="0"/>
            </a:rPr>
            <a:t>Цель политики</a:t>
          </a:r>
          <a:endParaRPr lang="en-CA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78" y="163703"/>
        <a:ext cx="3209458" cy="1426425"/>
      </dsp:txXfrm>
    </dsp:sp>
    <dsp:sp modelId="{0E54DF9A-F3F2-4EE1-899F-3DC3EC0C7344}">
      <dsp:nvSpPr>
        <dsp:cNvPr id="0" name=""/>
        <dsp:cNvSpPr/>
      </dsp:nvSpPr>
      <dsp:spPr>
        <a:xfrm>
          <a:off x="2856929" y="163703"/>
          <a:ext cx="3566064" cy="142642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>
              <a:latin typeface="Arial" panose="020B0604020202020204" pitchFamily="34" charset="0"/>
              <a:cs typeface="Arial" panose="020B0604020202020204" pitchFamily="34" charset="0"/>
            </a:rPr>
            <a:t>Замысел программы, её реализация и управление</a:t>
          </a:r>
          <a:endParaRPr lang="en-CA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70142" y="163703"/>
        <a:ext cx="2139639" cy="1426425"/>
      </dsp:txXfrm>
    </dsp:sp>
    <dsp:sp modelId="{1CACC391-5918-4D32-BB6A-AA5DEEB10356}">
      <dsp:nvSpPr>
        <dsp:cNvPr id="0" name=""/>
        <dsp:cNvSpPr/>
      </dsp:nvSpPr>
      <dsp:spPr>
        <a:xfrm>
          <a:off x="5709781" y="163703"/>
          <a:ext cx="3566064" cy="142642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>
              <a:latin typeface="Arial" panose="020B0604020202020204" pitchFamily="34" charset="0"/>
              <a:cs typeface="Arial" panose="020B0604020202020204" pitchFamily="34" charset="0"/>
            </a:rPr>
            <a:t>Осуществление программы</a:t>
          </a:r>
          <a:endParaRPr lang="en-CA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22994" y="163703"/>
        <a:ext cx="2139639" cy="14264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502C0AA-C034-48AE-8C73-771642D2678D}" type="datetimeFigureOut">
              <a:rPr lang="en-CA" smtClean="0"/>
              <a:pPr/>
              <a:t>2019-11-03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8FA015B-40AF-4B43-AAB9-7C2F9BEF27F3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38793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DFE4B-3017-4855-91E8-0FC74FCA32F7}" type="slidenum">
              <a:rPr lang="en-CA" smtClean="0">
                <a:solidFill>
                  <a:prstClr val="black"/>
                </a:solidFill>
              </a:rPr>
              <a:pPr/>
              <a:t>1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5768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A015B-40AF-4B43-AAB9-7C2F9BEF27F3}" type="slidenum">
              <a:rPr lang="en-CA" smtClean="0"/>
              <a:pPr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3907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A015B-40AF-4B43-AAB9-7C2F9BEF27F3}" type="slidenum">
              <a:rPr lang="en-CA" smtClean="0"/>
              <a:pPr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447956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A015B-40AF-4B43-AAB9-7C2F9BEF27F3}" type="slidenum">
              <a:rPr lang="en-CA" smtClean="0"/>
              <a:pPr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7517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20D07C-D73B-45AC-8595-1B72E33D2B42}" type="slidenum">
              <a:rPr lang="en-CA" smtClean="0"/>
              <a:pPr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67136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1800" y="708025"/>
            <a:ext cx="6302375" cy="3544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>
                <a:solidFill>
                  <a:prstClr val="black"/>
                </a:solidFill>
              </a:rPr>
              <a:pPr/>
              <a:t>2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692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033DE-0B28-4F19-ACE0-5660F2A49873}" type="slidenum">
              <a:rPr lang="en-CA" smtClean="0"/>
              <a:pPr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30759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A015B-40AF-4B43-AAB9-7C2F9BEF27F3}" type="slidenum">
              <a:rPr lang="en-CA" smtClean="0"/>
              <a:pPr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69413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A015B-40AF-4B43-AAB9-7C2F9BEF27F3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14559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A015B-40AF-4B43-AAB9-7C2F9BEF27F3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69580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A015B-40AF-4B43-AAB9-7C2F9BEF27F3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12717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A015B-40AF-4B43-AAB9-7C2F9BEF27F3}" type="slidenum">
              <a:rPr lang="en-CA" smtClean="0"/>
              <a:pPr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09928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pPr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58609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2348-6743-4206-9450-A6E82015349E}" type="datetime1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2019-11-03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3F6-6BF9-4601-A147-A4B584369C9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948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8DEB-77EE-4DC6-BD14-ED3B02B26329}" type="datetime1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2019-11-03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3F6-6BF9-4601-A147-A4B584369C9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258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9164-470C-4622-BF6B-98914A4F2A6B}" type="datetime1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2019-11-03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3F6-6BF9-4601-A147-A4B584369C9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34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Engli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5"/>
          <p:cNvSpPr>
            <a:spLocks/>
          </p:cNvSpPr>
          <p:nvPr userDrawn="1"/>
        </p:nvSpPr>
        <p:spPr bwMode="auto">
          <a:xfrm>
            <a:off x="9283025" y="563605"/>
            <a:ext cx="2908300" cy="150813"/>
          </a:xfrm>
          <a:custGeom>
            <a:avLst/>
            <a:gdLst>
              <a:gd name="T0" fmla="*/ 96 w 1374"/>
              <a:gd name="T1" fmla="*/ 0 h 95"/>
              <a:gd name="T2" fmla="*/ 90 w 1374"/>
              <a:gd name="T3" fmla="*/ 0 h 95"/>
              <a:gd name="T4" fmla="*/ 0 w 1374"/>
              <a:gd name="T5" fmla="*/ 95 h 95"/>
              <a:gd name="T6" fmla="*/ 6 w 1374"/>
              <a:gd name="T7" fmla="*/ 95 h 95"/>
              <a:gd name="T8" fmla="*/ 1374 w 1374"/>
              <a:gd name="T9" fmla="*/ 95 h 95"/>
              <a:gd name="T10" fmla="*/ 1374 w 1374"/>
              <a:gd name="T11" fmla="*/ 0 h 95"/>
              <a:gd name="T12" fmla="*/ 96 w 1374"/>
              <a:gd name="T13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74" h="95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15" name="Freeform 14"/>
          <p:cNvSpPr>
            <a:spLocks/>
          </p:cNvSpPr>
          <p:nvPr userDrawn="1"/>
        </p:nvSpPr>
        <p:spPr bwMode="auto">
          <a:xfrm>
            <a:off x="9105225" y="563605"/>
            <a:ext cx="368300" cy="150813"/>
          </a:xfrm>
          <a:custGeom>
            <a:avLst/>
            <a:gdLst>
              <a:gd name="T0" fmla="*/ 96 w 174"/>
              <a:gd name="T1" fmla="*/ 0 h 95"/>
              <a:gd name="T2" fmla="*/ 96 w 174"/>
              <a:gd name="T3" fmla="*/ 0 h 95"/>
              <a:gd name="T4" fmla="*/ 0 w 174"/>
              <a:gd name="T5" fmla="*/ 95 h 95"/>
              <a:gd name="T6" fmla="*/ 6 w 174"/>
              <a:gd name="T7" fmla="*/ 95 h 95"/>
              <a:gd name="T8" fmla="*/ 84 w 174"/>
              <a:gd name="T9" fmla="*/ 95 h 95"/>
              <a:gd name="T10" fmla="*/ 174 w 174"/>
              <a:gd name="T11" fmla="*/ 0 h 95"/>
              <a:gd name="T12" fmla="*/ 96 w 174"/>
              <a:gd name="T13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4" h="95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16" name="Freeform 13"/>
          <p:cNvSpPr>
            <a:spLocks/>
          </p:cNvSpPr>
          <p:nvPr userDrawn="1"/>
        </p:nvSpPr>
        <p:spPr bwMode="auto">
          <a:xfrm>
            <a:off x="-677" y="563605"/>
            <a:ext cx="9309101" cy="150813"/>
          </a:xfrm>
          <a:custGeom>
            <a:avLst/>
            <a:gdLst>
              <a:gd name="T0" fmla="*/ 4398 w 4398"/>
              <a:gd name="T1" fmla="*/ 0 h 95"/>
              <a:gd name="T2" fmla="*/ 0 w 4398"/>
              <a:gd name="T3" fmla="*/ 0 h 95"/>
              <a:gd name="T4" fmla="*/ 0 w 4398"/>
              <a:gd name="T5" fmla="*/ 95 h 95"/>
              <a:gd name="T6" fmla="*/ 4302 w 4398"/>
              <a:gd name="T7" fmla="*/ 95 h 95"/>
              <a:gd name="T8" fmla="*/ 4398 w 4398"/>
              <a:gd name="T9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98" h="95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103445" y="2060849"/>
            <a:ext cx="10270067" cy="613891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Title</a:t>
            </a:r>
            <a:endParaRPr lang="en-CA" dirty="0"/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1103446" y="2708920"/>
            <a:ext cx="10273141" cy="720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Sub-title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4" y="911006"/>
            <a:ext cx="5687644" cy="39375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493" y="806229"/>
            <a:ext cx="2094235" cy="484291"/>
          </a:xfrm>
          <a:prstGeom prst="rect">
            <a:avLst/>
          </a:prstGeom>
        </p:spPr>
      </p:pic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3977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Page With header Ba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048280" y="1124744"/>
            <a:ext cx="10095440" cy="52931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200">
                <a:solidFill>
                  <a:srgbClr val="004D71"/>
                </a:solidFill>
                <a:latin typeface="Calibri" panose="020F0502020204030204" pitchFamily="34" charset="0"/>
              </a:defRPr>
            </a:lvl1pPr>
            <a:lvl2pPr>
              <a:defRPr sz="2000">
                <a:solidFill>
                  <a:srgbClr val="004D71"/>
                </a:solidFill>
                <a:latin typeface="Calibri" panose="020F0502020204030204" pitchFamily="34" charset="0"/>
              </a:defRPr>
            </a:lvl2pPr>
            <a:lvl3pPr>
              <a:defRPr sz="1800">
                <a:solidFill>
                  <a:srgbClr val="004D71"/>
                </a:solidFill>
                <a:latin typeface="Calibri" panose="020F0502020204030204" pitchFamily="34" charset="0"/>
              </a:defRPr>
            </a:lvl3pPr>
            <a:lvl4pPr>
              <a:defRPr sz="1600">
                <a:solidFill>
                  <a:srgbClr val="004D71"/>
                </a:solidFill>
                <a:latin typeface="Calibri" panose="020F0502020204030204" pitchFamily="34" charset="0"/>
              </a:defRPr>
            </a:lvl4pPr>
            <a:lvl5pPr marL="0" indent="1255713">
              <a:defRPr sz="1400">
                <a:solidFill>
                  <a:srgbClr val="004D7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CA" altLang="ko-KR" dirty="0"/>
              <a:t>Click to add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265" y="138062"/>
            <a:ext cx="7243976" cy="878670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 marL="457200" indent="-457200" algn="l">
              <a:buFont typeface="Arial" panose="020B0604020202020204" pitchFamily="34" charset="0"/>
              <a:buNone/>
              <a:defRPr lang="en-CA" sz="28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marR="0" lvl="0" indent="0" algn="l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tabLst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96572927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sic Page With header Ba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048280" y="1124744"/>
            <a:ext cx="10095440" cy="52931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200">
                <a:solidFill>
                  <a:srgbClr val="004D71"/>
                </a:solidFill>
                <a:latin typeface="Calibri" panose="020F0502020204030204" pitchFamily="34" charset="0"/>
              </a:defRPr>
            </a:lvl1pPr>
            <a:lvl2pPr>
              <a:defRPr sz="2000">
                <a:solidFill>
                  <a:srgbClr val="004D71"/>
                </a:solidFill>
                <a:latin typeface="Calibri" panose="020F0502020204030204" pitchFamily="34" charset="0"/>
              </a:defRPr>
            </a:lvl2pPr>
            <a:lvl3pPr>
              <a:defRPr sz="1800">
                <a:solidFill>
                  <a:srgbClr val="004D71"/>
                </a:solidFill>
                <a:latin typeface="Calibri" panose="020F0502020204030204" pitchFamily="34" charset="0"/>
              </a:defRPr>
            </a:lvl3pPr>
            <a:lvl4pPr>
              <a:defRPr sz="1600">
                <a:solidFill>
                  <a:srgbClr val="004D71"/>
                </a:solidFill>
                <a:latin typeface="Calibri" panose="020F0502020204030204" pitchFamily="34" charset="0"/>
              </a:defRPr>
            </a:lvl4pPr>
            <a:lvl5pPr marL="0" indent="1255713">
              <a:defRPr sz="1400">
                <a:solidFill>
                  <a:srgbClr val="004D7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CA" altLang="ko-KR" dirty="0"/>
              <a:t>Click to add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265" y="138062"/>
            <a:ext cx="7243976" cy="878670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 marL="457200" indent="-457200" algn="l">
              <a:buFont typeface="Arial" panose="020B0604020202020204" pitchFamily="34" charset="0"/>
              <a:buNone/>
              <a:defRPr lang="en-CA" sz="28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marR="0" lvl="0" indent="0" algn="l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tabLst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80793732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Page With header Ba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048280" y="1124744"/>
            <a:ext cx="10095440" cy="52931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200">
                <a:solidFill>
                  <a:srgbClr val="004D71"/>
                </a:solidFill>
                <a:latin typeface="Calibri" panose="020F0502020204030204" pitchFamily="34" charset="0"/>
              </a:defRPr>
            </a:lvl1pPr>
            <a:lvl2pPr>
              <a:defRPr sz="2000">
                <a:solidFill>
                  <a:srgbClr val="004D71"/>
                </a:solidFill>
                <a:latin typeface="Calibri" panose="020F0502020204030204" pitchFamily="34" charset="0"/>
              </a:defRPr>
            </a:lvl2pPr>
            <a:lvl3pPr>
              <a:defRPr sz="1800">
                <a:solidFill>
                  <a:srgbClr val="004D71"/>
                </a:solidFill>
                <a:latin typeface="Calibri" panose="020F0502020204030204" pitchFamily="34" charset="0"/>
              </a:defRPr>
            </a:lvl3pPr>
            <a:lvl4pPr>
              <a:defRPr sz="1600">
                <a:solidFill>
                  <a:srgbClr val="004D71"/>
                </a:solidFill>
                <a:latin typeface="Calibri" panose="020F0502020204030204" pitchFamily="34" charset="0"/>
              </a:defRPr>
            </a:lvl4pPr>
            <a:lvl5pPr marL="0" indent="1255713">
              <a:defRPr sz="1400">
                <a:solidFill>
                  <a:srgbClr val="004D7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CA" altLang="ko-KR" dirty="0"/>
              <a:t>Click to add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265" y="138062"/>
            <a:ext cx="7243976" cy="878670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CA" sz="28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marR="0" lvl="0" indent="0" algn="l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tabLst/>
            </a:pPr>
            <a:r>
              <a:rPr lang="en-US" dirty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97491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 With header Ba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265" y="138062"/>
            <a:ext cx="7243976" cy="878670"/>
          </a:xfrm>
        </p:spPr>
        <p:txBody>
          <a:bodyPr lIns="0" tIns="0" rIns="0" bIns="0" anchor="ctr"/>
          <a:lstStyle>
            <a:lvl1pPr algn="l">
              <a:defRPr lang="en-CA" sz="28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marR="0" lvl="0" indent="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tabLst/>
            </a:pPr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1694094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sic Page With header Ba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012265" y="138062"/>
            <a:ext cx="7243976" cy="87867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Header text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048280" y="1124744"/>
            <a:ext cx="10095440" cy="52931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200">
                <a:solidFill>
                  <a:srgbClr val="004D71"/>
                </a:solidFill>
                <a:latin typeface="Calibri" panose="020F0502020204030204" pitchFamily="34" charset="0"/>
              </a:defRPr>
            </a:lvl1pPr>
            <a:lvl2pPr>
              <a:defRPr sz="2000">
                <a:solidFill>
                  <a:srgbClr val="004D71"/>
                </a:solidFill>
                <a:latin typeface="Calibri" panose="020F0502020204030204" pitchFamily="34" charset="0"/>
              </a:defRPr>
            </a:lvl2pPr>
            <a:lvl3pPr>
              <a:defRPr sz="1800">
                <a:solidFill>
                  <a:srgbClr val="004D71"/>
                </a:solidFill>
                <a:latin typeface="Calibri" panose="020F0502020204030204" pitchFamily="34" charset="0"/>
              </a:defRPr>
            </a:lvl3pPr>
            <a:lvl4pPr>
              <a:defRPr sz="1600">
                <a:solidFill>
                  <a:srgbClr val="004D71"/>
                </a:solidFill>
                <a:latin typeface="Calibri" panose="020F0502020204030204" pitchFamily="34" charset="0"/>
              </a:defRPr>
            </a:lvl4pPr>
            <a:lvl5pPr marL="0" indent="1255713">
              <a:defRPr sz="1400">
                <a:solidFill>
                  <a:srgbClr val="004D7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CA" altLang="ko-KR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440665607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37249-A4D3-40AB-B6A8-48A4E2C60CCF}" type="datetime1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2019-11-03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3F6-6BF9-4601-A147-A4B584369C9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233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07DF-47DD-4933-8C42-B5CD2325DEB1}" type="datetime1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2019-11-03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3F6-6BF9-4601-A147-A4B584369C9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90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498BB-4908-4A6D-A36F-0A97453E0363}" type="datetime1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2019-11-03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3F6-6BF9-4601-A147-A4B584369C9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03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6A33-EA4F-4B4E-84F6-3DCAB6E5DB8F}" type="datetime1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2019-11-03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3F6-6BF9-4601-A147-A4B584369C9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81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B4E98-6FC1-4EEE-ABD5-B4BFEB595499}" type="datetime1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2019-11-03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3F6-6BF9-4601-A147-A4B584369C9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481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2515-5900-4210-9E84-0A1F41B081A8}" type="datetime1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2019-11-03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3F6-6BF9-4601-A147-A4B584369C9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60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3203-2901-456C-828C-4DA7A236E65A}" type="datetime1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2019-11-03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3F6-6BF9-4601-A147-A4B584369C9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528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53229-9FB2-4491-9A10-B2B98B0BC93C}" type="datetime1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2019-11-03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6E3F6-6BF9-4601-A147-A4B584369C9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59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B660-BFDD-4F19-B03A-0F9A35A9B721}" type="datetime1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2019-11-03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6E3F6-6BF9-4601-A147-A4B584369C96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hl"/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08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bs-sct.gc.ca/pol/doc-eng.aspx?id=31300" TargetMode="External"/><Relationship Id="rId3" Type="http://schemas.openxmlformats.org/officeDocument/2006/relationships/tags" Target="../tags/tag38.xml"/><Relationship Id="rId7" Type="http://schemas.openxmlformats.org/officeDocument/2006/relationships/hyperlink" Target="https://www.canada.ca/en/treasury-board-secretariat.html" TargetMode="Externa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notesSlide" Target="../notesSlides/notesSlide13.xml"/><Relationship Id="rId11" Type="http://schemas.openxmlformats.org/officeDocument/2006/relationships/hyperlink" Target="http://infosite.tbs-sct.gc.ca/index_e.aspx" TargetMode="External"/><Relationship Id="rId5" Type="http://schemas.openxmlformats.org/officeDocument/2006/relationships/slideLayout" Target="../slideLayouts/slideLayout17.xml"/><Relationship Id="rId10" Type="http://schemas.openxmlformats.org/officeDocument/2006/relationships/hyperlink" Target="mailto:results-resultats@tbs-sct.gc.ca" TargetMode="External"/><Relationship Id="rId4" Type="http://schemas.openxmlformats.org/officeDocument/2006/relationships/tags" Target="../tags/tag39.xml"/><Relationship Id="rId9" Type="http://schemas.openxmlformats.org/officeDocument/2006/relationships/hyperlink" Target="mailto:christine.minas@tbs-sct.gc.ca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3" Type="http://schemas.openxmlformats.org/officeDocument/2006/relationships/tags" Target="../tags/tag4.xml"/><Relationship Id="rId7" Type="http://schemas.openxmlformats.org/officeDocument/2006/relationships/slideLayout" Target="../slideLayouts/slideLayout13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dget.gc.ca/2017/home-accueil-en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hyperlink" Target="https://www.parl.ca/DocumentViewer/en/42-1/bill/C-81/royal-assent" TargetMode="External"/><Relationship Id="rId4" Type="http://schemas.openxmlformats.org/officeDocument/2006/relationships/hyperlink" Target="https://www.tbs-sct.gc.ca/pol/doc-eng.aspx?id=3260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ada.ca/en/employment-social-development/programs/ei/ei-list/reports/service-quality-review-report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tags" Target="../tags/tag24.xml"/><Relationship Id="rId3" Type="http://schemas.openxmlformats.org/officeDocument/2006/relationships/tags" Target="../tags/tag14.xml"/><Relationship Id="rId7" Type="http://schemas.openxmlformats.org/officeDocument/2006/relationships/tags" Target="../tags/tag18.xml"/><Relationship Id="rId12" Type="http://schemas.openxmlformats.org/officeDocument/2006/relationships/tags" Target="../tags/tag23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5" Type="http://schemas.openxmlformats.org/officeDocument/2006/relationships/tags" Target="../tags/tag16.xml"/><Relationship Id="rId15" Type="http://schemas.openxmlformats.org/officeDocument/2006/relationships/notesSlide" Target="../notesSlides/notesSlide7.xml"/><Relationship Id="rId10" Type="http://schemas.openxmlformats.org/officeDocument/2006/relationships/tags" Target="../tags/tag21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fc-swc.gc.ca/gba-acs/index-en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laws-lois.justice.gc.ca/eng/acts/C-17.2/FullText.html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tags" Target="../tags/tag27.xml"/><Relationship Id="rId7" Type="http://schemas.openxmlformats.org/officeDocument/2006/relationships/diagramLayout" Target="../diagrams/layout1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diagramData" Target="../diagrams/data1.xml"/><Relationship Id="rId5" Type="http://schemas.openxmlformats.org/officeDocument/2006/relationships/notesSlide" Target="../notesSlides/notesSlide9.xml"/><Relationship Id="rId10" Type="http://schemas.microsoft.com/office/2007/relationships/diagramDrawing" Target="../diagrams/drawing1.xml"/><Relationship Id="rId4" Type="http://schemas.openxmlformats.org/officeDocument/2006/relationships/slideLayout" Target="../slideLayouts/slideLayout14.xml"/><Relationship Id="rId9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057" y="2060848"/>
            <a:ext cx="10115341" cy="191776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Опыт и степень удовлетворённости граждан, показатели эффективности бюджетирования</a:t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на примере Канады</a:t>
            </a:r>
            <a:b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Выступление перед Бюджетным сообществом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PEMPAL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Всемирного Банка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Совместный семинар Рабочей группы по программному и ориентированному на результат бюджетированию и Рабочей группы по бюджетной грамотности и прозрачности (Париж, Франция)</a:t>
            </a:r>
            <a:endParaRPr lang="en-CA" sz="2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406535" y="4748646"/>
            <a:ext cx="10273141" cy="1768641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Кристин </a:t>
            </a:r>
            <a:r>
              <a:rPr lang="ru-RU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Минас</a:t>
            </a:r>
            <a:endParaRPr lang="en-CA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Подразделение по работе с результатами, Сектор управления расходами</a:t>
            </a:r>
            <a:endParaRPr lang="en-CA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C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ноября</a:t>
            </a:r>
            <a:r>
              <a:rPr lang="en-C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2019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г.</a:t>
            </a:r>
            <a:endParaRPr lang="en-CA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CA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6071" y="113784"/>
            <a:ext cx="3205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</a:t>
            </a:r>
            <a:r>
              <a:rPr lang="en-C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ОТКРЫТАЯ КОПИЯ</a:t>
            </a:r>
            <a:endParaRPr lang="en-CA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049291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1065" y="231644"/>
            <a:ext cx="7015629" cy="769614"/>
          </a:xfrm>
        </p:spPr>
        <p:txBody>
          <a:bodyPr>
            <a:normAutofit/>
          </a:bodyPr>
          <a:lstStyle/>
          <a:p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Увеличение охвата коренного населения </a:t>
            </a:r>
            <a:r>
              <a:rPr lang="ru-RU" sz="2600" u="sng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канадскими детскими пособиями</a:t>
            </a:r>
            <a:endParaRPr lang="en-CA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541209" y="1107155"/>
            <a:ext cx="11133555" cy="5293146"/>
          </a:xfrm>
        </p:spPr>
        <p:txBody>
          <a:bodyPr>
            <a:normAutofit lnSpcReduction="10000"/>
          </a:bodyPr>
          <a:lstStyle/>
          <a:p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Канадское детское пособие – это ежемесячный необлагаемый налогом платёж семьям, имеющим право на такую помощь, чтобы они могли справиться с затратами на воспитание детей в возрасте до 18 лет</a:t>
            </a:r>
            <a:endParaRPr lang="en-CA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CA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Сотрудничество трех ответственных за программу министерств и Канадского агентства доходов</a:t>
            </a:r>
            <a:endParaRPr lang="en-CA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Охват населения, проживающего в резервациях и на севере страны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Варианты самообслуживания и обслуживания с помощником</a:t>
            </a:r>
            <a:endParaRPr lang="en-CA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Почти</a:t>
            </a:r>
            <a:r>
              <a:rPr lang="en-C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700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сессий по привлечению населения</a:t>
            </a:r>
            <a:endParaRPr lang="en-CA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Всеобъемлющая поддержка для отдельных групп населения на пилотном (опытно-экспериментальном) этапе</a:t>
            </a:r>
            <a:endParaRPr lang="en-CA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Упрощение процедуры обращения за пособием</a:t>
            </a:r>
            <a:endParaRPr lang="en-CA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Помощь в заполнении налоговой декларации</a:t>
            </a:r>
            <a:endParaRPr lang="en-CA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C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9984767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2757505" y="1063204"/>
            <a:ext cx="9129695" cy="5293146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Учёт имеющихся знаний, например из опыта проведения оценки программ, во время совершенствования программы с помощью непрерывного обучения и адаптации</a:t>
            </a:r>
            <a:endParaRPr lang="en-CA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 отсчёта и целевые показатели</a:t>
            </a:r>
            <a:endParaRPr lang="en-CA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Какова нынешняя ситуация</a:t>
            </a:r>
            <a:r>
              <a:rPr lang="en-C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проявятся улучшения</a:t>
            </a:r>
            <a:r>
              <a:rPr lang="en-C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работает, при каких условиях и в чью пользу (в пользу каких групп населения</a:t>
            </a:r>
            <a:r>
              <a:rPr lang="en-C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</a:p>
          <a:p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Экспериментирование</a:t>
            </a:r>
            <a:endParaRPr lang="en-CA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Можно ли запланировать экспериментальные (пилотные) программы для определения наиболее приемлемых вариантов для некоторых групп населения</a:t>
            </a:r>
            <a:r>
              <a:rPr lang="en-CA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CA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Принципы поведенческой экономики, подталкивание</a:t>
            </a:r>
            <a:endParaRPr lang="en-CA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Классификация групп населения с точки зрения их готовности к переменам на основе доступа к информации и получению пособий позволяет уделить больше внимания неохваченным категориям населения</a:t>
            </a:r>
            <a:endParaRPr lang="en-CA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Инновация – основное внимание улучшениям</a:t>
            </a:r>
            <a:br>
              <a:rPr lang="en-CA" dirty="0">
                <a:solidFill>
                  <a:srgbClr val="16161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eeform 4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463360" y="1688122"/>
            <a:ext cx="2139163" cy="2163441"/>
          </a:xfrm>
          <a:custGeom>
            <a:avLst/>
            <a:gdLst>
              <a:gd name="T0" fmla="*/ 347 w 448"/>
              <a:gd name="T1" fmla="*/ 95 h 466"/>
              <a:gd name="T2" fmla="*/ 347 w 448"/>
              <a:gd name="T3" fmla="*/ 128 h 466"/>
              <a:gd name="T4" fmla="*/ 380 w 448"/>
              <a:gd name="T5" fmla="*/ 128 h 466"/>
              <a:gd name="T6" fmla="*/ 380 w 448"/>
              <a:gd name="T7" fmla="*/ 95 h 466"/>
              <a:gd name="T8" fmla="*/ 420 w 448"/>
              <a:gd name="T9" fmla="*/ 214 h 466"/>
              <a:gd name="T10" fmla="*/ 392 w 448"/>
              <a:gd name="T11" fmla="*/ 242 h 466"/>
              <a:gd name="T12" fmla="*/ 420 w 448"/>
              <a:gd name="T13" fmla="*/ 270 h 466"/>
              <a:gd name="T14" fmla="*/ 448 w 448"/>
              <a:gd name="T15" fmla="*/ 242 h 466"/>
              <a:gd name="T16" fmla="*/ 420 w 448"/>
              <a:gd name="T17" fmla="*/ 214 h 466"/>
              <a:gd name="T18" fmla="*/ 193 w 448"/>
              <a:gd name="T19" fmla="*/ 16 h 466"/>
              <a:gd name="T20" fmla="*/ 193 w 448"/>
              <a:gd name="T21" fmla="*/ 95 h 466"/>
              <a:gd name="T22" fmla="*/ 273 w 448"/>
              <a:gd name="T23" fmla="*/ 95 h 466"/>
              <a:gd name="T24" fmla="*/ 273 w 448"/>
              <a:gd name="T25" fmla="*/ 16 h 466"/>
              <a:gd name="T26" fmla="*/ 103 w 448"/>
              <a:gd name="T27" fmla="*/ 60 h 466"/>
              <a:gd name="T28" fmla="*/ 51 w 448"/>
              <a:gd name="T29" fmla="*/ 111 h 466"/>
              <a:gd name="T30" fmla="*/ 103 w 448"/>
              <a:gd name="T31" fmla="*/ 163 h 466"/>
              <a:gd name="T32" fmla="*/ 154 w 448"/>
              <a:gd name="T33" fmla="*/ 111 h 466"/>
              <a:gd name="T34" fmla="*/ 103 w 448"/>
              <a:gd name="T35" fmla="*/ 60 h 466"/>
              <a:gd name="T36" fmla="*/ 341 w 448"/>
              <a:gd name="T37" fmla="*/ 350 h 466"/>
              <a:gd name="T38" fmla="*/ 341 w 448"/>
              <a:gd name="T39" fmla="*/ 396 h 466"/>
              <a:gd name="T40" fmla="*/ 387 w 448"/>
              <a:gd name="T41" fmla="*/ 396 h 466"/>
              <a:gd name="T42" fmla="*/ 387 w 448"/>
              <a:gd name="T43" fmla="*/ 350 h 466"/>
              <a:gd name="T44" fmla="*/ 47 w 448"/>
              <a:gd name="T45" fmla="*/ 195 h 466"/>
              <a:gd name="T46" fmla="*/ 0 w 448"/>
              <a:gd name="T47" fmla="*/ 242 h 466"/>
              <a:gd name="T48" fmla="*/ 47 w 448"/>
              <a:gd name="T49" fmla="*/ 289 h 466"/>
              <a:gd name="T50" fmla="*/ 93 w 448"/>
              <a:gd name="T51" fmla="*/ 242 h 466"/>
              <a:gd name="T52" fmla="*/ 47 w 448"/>
              <a:gd name="T53" fmla="*/ 195 h 466"/>
              <a:gd name="T54" fmla="*/ 207 w 448"/>
              <a:gd name="T55" fmla="*/ 402 h 466"/>
              <a:gd name="T56" fmla="*/ 207 w 448"/>
              <a:gd name="T57" fmla="*/ 455 h 466"/>
              <a:gd name="T58" fmla="*/ 259 w 448"/>
              <a:gd name="T59" fmla="*/ 455 h 466"/>
              <a:gd name="T60" fmla="*/ 259 w 448"/>
              <a:gd name="T61" fmla="*/ 402 h 466"/>
              <a:gd name="T62" fmla="*/ 103 w 448"/>
              <a:gd name="T63" fmla="*/ 331 h 466"/>
              <a:gd name="T64" fmla="*/ 61 w 448"/>
              <a:gd name="T65" fmla="*/ 373 h 466"/>
              <a:gd name="T66" fmla="*/ 103 w 448"/>
              <a:gd name="T67" fmla="*/ 415 h 466"/>
              <a:gd name="T68" fmla="*/ 144 w 448"/>
              <a:gd name="T69" fmla="*/ 373 h 466"/>
              <a:gd name="T70" fmla="*/ 103 w 448"/>
              <a:gd name="T71" fmla="*/ 331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8" h="466">
                <a:moveTo>
                  <a:pt x="364" y="88"/>
                </a:moveTo>
                <a:cubicBezTo>
                  <a:pt x="357" y="88"/>
                  <a:pt x="352" y="90"/>
                  <a:pt x="347" y="95"/>
                </a:cubicBezTo>
                <a:cubicBezTo>
                  <a:pt x="343" y="100"/>
                  <a:pt x="340" y="105"/>
                  <a:pt x="340" y="111"/>
                </a:cubicBezTo>
                <a:cubicBezTo>
                  <a:pt x="340" y="118"/>
                  <a:pt x="343" y="123"/>
                  <a:pt x="347" y="128"/>
                </a:cubicBezTo>
                <a:cubicBezTo>
                  <a:pt x="352" y="132"/>
                  <a:pt x="357" y="135"/>
                  <a:pt x="364" y="135"/>
                </a:cubicBezTo>
                <a:cubicBezTo>
                  <a:pt x="370" y="135"/>
                  <a:pt x="376" y="132"/>
                  <a:pt x="380" y="128"/>
                </a:cubicBezTo>
                <a:cubicBezTo>
                  <a:pt x="385" y="123"/>
                  <a:pt x="387" y="118"/>
                  <a:pt x="387" y="111"/>
                </a:cubicBezTo>
                <a:cubicBezTo>
                  <a:pt x="387" y="105"/>
                  <a:pt x="385" y="100"/>
                  <a:pt x="380" y="95"/>
                </a:cubicBezTo>
                <a:cubicBezTo>
                  <a:pt x="376" y="90"/>
                  <a:pt x="370" y="88"/>
                  <a:pt x="364" y="88"/>
                </a:cubicBezTo>
                <a:close/>
                <a:moveTo>
                  <a:pt x="420" y="214"/>
                </a:moveTo>
                <a:cubicBezTo>
                  <a:pt x="412" y="214"/>
                  <a:pt x="405" y="217"/>
                  <a:pt x="400" y="222"/>
                </a:cubicBezTo>
                <a:cubicBezTo>
                  <a:pt x="394" y="228"/>
                  <a:pt x="392" y="234"/>
                  <a:pt x="392" y="242"/>
                </a:cubicBezTo>
                <a:cubicBezTo>
                  <a:pt x="392" y="250"/>
                  <a:pt x="394" y="256"/>
                  <a:pt x="400" y="262"/>
                </a:cubicBezTo>
                <a:cubicBezTo>
                  <a:pt x="405" y="267"/>
                  <a:pt x="412" y="270"/>
                  <a:pt x="420" y="270"/>
                </a:cubicBezTo>
                <a:cubicBezTo>
                  <a:pt x="427" y="270"/>
                  <a:pt x="434" y="267"/>
                  <a:pt x="439" y="262"/>
                </a:cubicBezTo>
                <a:cubicBezTo>
                  <a:pt x="445" y="256"/>
                  <a:pt x="448" y="250"/>
                  <a:pt x="448" y="242"/>
                </a:cubicBezTo>
                <a:cubicBezTo>
                  <a:pt x="448" y="234"/>
                  <a:pt x="445" y="228"/>
                  <a:pt x="439" y="222"/>
                </a:cubicBezTo>
                <a:cubicBezTo>
                  <a:pt x="434" y="217"/>
                  <a:pt x="427" y="214"/>
                  <a:pt x="420" y="214"/>
                </a:cubicBezTo>
                <a:close/>
                <a:moveTo>
                  <a:pt x="233" y="0"/>
                </a:moveTo>
                <a:cubicBezTo>
                  <a:pt x="218" y="0"/>
                  <a:pt x="204" y="5"/>
                  <a:pt x="193" y="16"/>
                </a:cubicBezTo>
                <a:cubicBezTo>
                  <a:pt x="183" y="27"/>
                  <a:pt x="177" y="40"/>
                  <a:pt x="177" y="56"/>
                </a:cubicBezTo>
                <a:cubicBezTo>
                  <a:pt x="177" y="71"/>
                  <a:pt x="183" y="84"/>
                  <a:pt x="193" y="95"/>
                </a:cubicBezTo>
                <a:cubicBezTo>
                  <a:pt x="204" y="106"/>
                  <a:pt x="218" y="111"/>
                  <a:pt x="233" y="111"/>
                </a:cubicBezTo>
                <a:cubicBezTo>
                  <a:pt x="249" y="111"/>
                  <a:pt x="262" y="106"/>
                  <a:pt x="273" y="95"/>
                </a:cubicBezTo>
                <a:cubicBezTo>
                  <a:pt x="284" y="84"/>
                  <a:pt x="289" y="71"/>
                  <a:pt x="289" y="56"/>
                </a:cubicBezTo>
                <a:cubicBezTo>
                  <a:pt x="289" y="40"/>
                  <a:pt x="284" y="27"/>
                  <a:pt x="273" y="16"/>
                </a:cubicBezTo>
                <a:cubicBezTo>
                  <a:pt x="262" y="5"/>
                  <a:pt x="249" y="0"/>
                  <a:pt x="233" y="0"/>
                </a:cubicBezTo>
                <a:close/>
                <a:moveTo>
                  <a:pt x="103" y="60"/>
                </a:moveTo>
                <a:cubicBezTo>
                  <a:pt x="88" y="60"/>
                  <a:pt x="76" y="65"/>
                  <a:pt x="66" y="75"/>
                </a:cubicBezTo>
                <a:cubicBezTo>
                  <a:pt x="56" y="85"/>
                  <a:pt x="51" y="97"/>
                  <a:pt x="51" y="111"/>
                </a:cubicBezTo>
                <a:cubicBezTo>
                  <a:pt x="51" y="126"/>
                  <a:pt x="56" y="138"/>
                  <a:pt x="66" y="148"/>
                </a:cubicBezTo>
                <a:cubicBezTo>
                  <a:pt x="76" y="158"/>
                  <a:pt x="88" y="163"/>
                  <a:pt x="103" y="163"/>
                </a:cubicBezTo>
                <a:cubicBezTo>
                  <a:pt x="117" y="163"/>
                  <a:pt x="129" y="158"/>
                  <a:pt x="139" y="148"/>
                </a:cubicBezTo>
                <a:cubicBezTo>
                  <a:pt x="149" y="138"/>
                  <a:pt x="154" y="126"/>
                  <a:pt x="154" y="111"/>
                </a:cubicBezTo>
                <a:cubicBezTo>
                  <a:pt x="154" y="97"/>
                  <a:pt x="149" y="85"/>
                  <a:pt x="139" y="75"/>
                </a:cubicBezTo>
                <a:cubicBezTo>
                  <a:pt x="129" y="65"/>
                  <a:pt x="117" y="60"/>
                  <a:pt x="103" y="60"/>
                </a:cubicBezTo>
                <a:close/>
                <a:moveTo>
                  <a:pt x="364" y="340"/>
                </a:moveTo>
                <a:cubicBezTo>
                  <a:pt x="355" y="340"/>
                  <a:pt x="347" y="343"/>
                  <a:pt x="341" y="350"/>
                </a:cubicBezTo>
                <a:cubicBezTo>
                  <a:pt x="334" y="356"/>
                  <a:pt x="331" y="364"/>
                  <a:pt x="331" y="373"/>
                </a:cubicBezTo>
                <a:cubicBezTo>
                  <a:pt x="331" y="382"/>
                  <a:pt x="334" y="389"/>
                  <a:pt x="341" y="396"/>
                </a:cubicBezTo>
                <a:cubicBezTo>
                  <a:pt x="347" y="402"/>
                  <a:pt x="355" y="405"/>
                  <a:pt x="364" y="405"/>
                </a:cubicBezTo>
                <a:cubicBezTo>
                  <a:pt x="373" y="405"/>
                  <a:pt x="380" y="402"/>
                  <a:pt x="387" y="396"/>
                </a:cubicBezTo>
                <a:cubicBezTo>
                  <a:pt x="393" y="389"/>
                  <a:pt x="396" y="382"/>
                  <a:pt x="396" y="373"/>
                </a:cubicBezTo>
                <a:cubicBezTo>
                  <a:pt x="396" y="364"/>
                  <a:pt x="393" y="356"/>
                  <a:pt x="387" y="350"/>
                </a:cubicBezTo>
                <a:cubicBezTo>
                  <a:pt x="380" y="343"/>
                  <a:pt x="373" y="340"/>
                  <a:pt x="364" y="340"/>
                </a:cubicBezTo>
                <a:close/>
                <a:moveTo>
                  <a:pt x="47" y="195"/>
                </a:moveTo>
                <a:cubicBezTo>
                  <a:pt x="34" y="195"/>
                  <a:pt x="23" y="200"/>
                  <a:pt x="14" y="209"/>
                </a:cubicBezTo>
                <a:cubicBezTo>
                  <a:pt x="4" y="218"/>
                  <a:pt x="0" y="229"/>
                  <a:pt x="0" y="242"/>
                </a:cubicBezTo>
                <a:cubicBezTo>
                  <a:pt x="0" y="255"/>
                  <a:pt x="4" y="266"/>
                  <a:pt x="14" y="275"/>
                </a:cubicBezTo>
                <a:cubicBezTo>
                  <a:pt x="23" y="284"/>
                  <a:pt x="34" y="289"/>
                  <a:pt x="47" y="289"/>
                </a:cubicBezTo>
                <a:cubicBezTo>
                  <a:pt x="59" y="289"/>
                  <a:pt x="70" y="284"/>
                  <a:pt x="80" y="275"/>
                </a:cubicBezTo>
                <a:cubicBezTo>
                  <a:pt x="89" y="266"/>
                  <a:pt x="93" y="255"/>
                  <a:pt x="93" y="242"/>
                </a:cubicBezTo>
                <a:cubicBezTo>
                  <a:pt x="93" y="229"/>
                  <a:pt x="89" y="218"/>
                  <a:pt x="80" y="209"/>
                </a:cubicBezTo>
                <a:cubicBezTo>
                  <a:pt x="70" y="200"/>
                  <a:pt x="59" y="195"/>
                  <a:pt x="47" y="195"/>
                </a:cubicBezTo>
                <a:close/>
                <a:moveTo>
                  <a:pt x="233" y="391"/>
                </a:moveTo>
                <a:cubicBezTo>
                  <a:pt x="223" y="391"/>
                  <a:pt x="214" y="395"/>
                  <a:pt x="207" y="402"/>
                </a:cubicBezTo>
                <a:cubicBezTo>
                  <a:pt x="199" y="410"/>
                  <a:pt x="196" y="418"/>
                  <a:pt x="196" y="429"/>
                </a:cubicBezTo>
                <a:cubicBezTo>
                  <a:pt x="196" y="439"/>
                  <a:pt x="199" y="448"/>
                  <a:pt x="207" y="455"/>
                </a:cubicBezTo>
                <a:cubicBezTo>
                  <a:pt x="214" y="462"/>
                  <a:pt x="223" y="466"/>
                  <a:pt x="233" y="466"/>
                </a:cubicBezTo>
                <a:cubicBezTo>
                  <a:pt x="243" y="466"/>
                  <a:pt x="252" y="462"/>
                  <a:pt x="259" y="455"/>
                </a:cubicBezTo>
                <a:cubicBezTo>
                  <a:pt x="267" y="448"/>
                  <a:pt x="270" y="439"/>
                  <a:pt x="270" y="429"/>
                </a:cubicBezTo>
                <a:cubicBezTo>
                  <a:pt x="270" y="418"/>
                  <a:pt x="267" y="410"/>
                  <a:pt x="259" y="402"/>
                </a:cubicBezTo>
                <a:cubicBezTo>
                  <a:pt x="252" y="395"/>
                  <a:pt x="243" y="391"/>
                  <a:pt x="233" y="391"/>
                </a:cubicBezTo>
                <a:close/>
                <a:moveTo>
                  <a:pt x="103" y="331"/>
                </a:moveTo>
                <a:cubicBezTo>
                  <a:pt x="91" y="331"/>
                  <a:pt x="81" y="335"/>
                  <a:pt x="73" y="343"/>
                </a:cubicBezTo>
                <a:cubicBezTo>
                  <a:pt x="65" y="351"/>
                  <a:pt x="61" y="361"/>
                  <a:pt x="61" y="373"/>
                </a:cubicBezTo>
                <a:cubicBezTo>
                  <a:pt x="61" y="384"/>
                  <a:pt x="65" y="394"/>
                  <a:pt x="73" y="402"/>
                </a:cubicBezTo>
                <a:cubicBezTo>
                  <a:pt x="81" y="411"/>
                  <a:pt x="91" y="415"/>
                  <a:pt x="103" y="415"/>
                </a:cubicBezTo>
                <a:cubicBezTo>
                  <a:pt x="114" y="415"/>
                  <a:pt x="124" y="411"/>
                  <a:pt x="132" y="402"/>
                </a:cubicBezTo>
                <a:cubicBezTo>
                  <a:pt x="140" y="394"/>
                  <a:pt x="144" y="384"/>
                  <a:pt x="144" y="373"/>
                </a:cubicBezTo>
                <a:cubicBezTo>
                  <a:pt x="144" y="361"/>
                  <a:pt x="140" y="351"/>
                  <a:pt x="132" y="343"/>
                </a:cubicBezTo>
                <a:cubicBezTo>
                  <a:pt x="124" y="335"/>
                  <a:pt x="114" y="331"/>
                  <a:pt x="103" y="331"/>
                </a:cubicBezTo>
                <a:close/>
              </a:path>
            </a:pathLst>
          </a:custGeom>
          <a:solidFill>
            <a:srgbClr val="B6B8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29657819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Вызовы и возможности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reeform 16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1063922" y="2883353"/>
            <a:ext cx="571500" cy="574304"/>
          </a:xfrm>
          <a:custGeom>
            <a:avLst/>
            <a:gdLst>
              <a:gd name="T0" fmla="*/ 3593 w 3593"/>
              <a:gd name="T1" fmla="*/ 2169 h 3615"/>
              <a:gd name="T2" fmla="*/ 3593 w 3593"/>
              <a:gd name="T3" fmla="*/ 1446 h 3615"/>
              <a:gd name="T4" fmla="*/ 3193 w 3593"/>
              <a:gd name="T5" fmla="*/ 1446 h 3615"/>
              <a:gd name="T6" fmla="*/ 3042 w 3593"/>
              <a:gd name="T7" fmla="*/ 1065 h 3615"/>
              <a:gd name="T8" fmla="*/ 3321 w 3593"/>
              <a:gd name="T9" fmla="*/ 785 h 3615"/>
              <a:gd name="T10" fmla="*/ 2813 w 3593"/>
              <a:gd name="T11" fmla="*/ 274 h 3615"/>
              <a:gd name="T12" fmla="*/ 2541 w 3593"/>
              <a:gd name="T13" fmla="*/ 548 h 3615"/>
              <a:gd name="T14" fmla="*/ 2156 w 3593"/>
              <a:gd name="T15" fmla="*/ 385 h 3615"/>
              <a:gd name="T16" fmla="*/ 2156 w 3593"/>
              <a:gd name="T17" fmla="*/ 0 h 3615"/>
              <a:gd name="T18" fmla="*/ 1437 w 3593"/>
              <a:gd name="T19" fmla="*/ 0 h 3615"/>
              <a:gd name="T20" fmla="*/ 1437 w 3593"/>
              <a:gd name="T21" fmla="*/ 385 h 3615"/>
              <a:gd name="T22" fmla="*/ 1053 w 3593"/>
              <a:gd name="T23" fmla="*/ 548 h 3615"/>
              <a:gd name="T24" fmla="*/ 780 w 3593"/>
              <a:gd name="T25" fmla="*/ 274 h 3615"/>
              <a:gd name="T26" fmla="*/ 272 w 3593"/>
              <a:gd name="T27" fmla="*/ 785 h 3615"/>
              <a:gd name="T28" fmla="*/ 551 w 3593"/>
              <a:gd name="T29" fmla="*/ 1065 h 3615"/>
              <a:gd name="T30" fmla="*/ 400 w 3593"/>
              <a:gd name="T31" fmla="*/ 1446 h 3615"/>
              <a:gd name="T32" fmla="*/ 0 w 3593"/>
              <a:gd name="T33" fmla="*/ 1446 h 3615"/>
              <a:gd name="T34" fmla="*/ 0 w 3593"/>
              <a:gd name="T35" fmla="*/ 2169 h 3615"/>
              <a:gd name="T36" fmla="*/ 412 w 3593"/>
              <a:gd name="T37" fmla="*/ 2169 h 3615"/>
              <a:gd name="T38" fmla="*/ 569 w 3593"/>
              <a:gd name="T39" fmla="*/ 2532 h 3615"/>
              <a:gd name="T40" fmla="*/ 272 w 3593"/>
              <a:gd name="T41" fmla="*/ 2830 h 3615"/>
              <a:gd name="T42" fmla="*/ 780 w 3593"/>
              <a:gd name="T43" fmla="*/ 3342 h 3615"/>
              <a:gd name="T44" fmla="*/ 1083 w 3593"/>
              <a:gd name="T45" fmla="*/ 3038 h 3615"/>
              <a:gd name="T46" fmla="*/ 1437 w 3593"/>
              <a:gd name="T47" fmla="*/ 3183 h 3615"/>
              <a:gd name="T48" fmla="*/ 1437 w 3593"/>
              <a:gd name="T49" fmla="*/ 3615 h 3615"/>
              <a:gd name="T50" fmla="*/ 2156 w 3593"/>
              <a:gd name="T51" fmla="*/ 3615 h 3615"/>
              <a:gd name="T52" fmla="*/ 2156 w 3593"/>
              <a:gd name="T53" fmla="*/ 3183 h 3615"/>
              <a:gd name="T54" fmla="*/ 2511 w 3593"/>
              <a:gd name="T55" fmla="*/ 3038 h 3615"/>
              <a:gd name="T56" fmla="*/ 2813 w 3593"/>
              <a:gd name="T57" fmla="*/ 3342 h 3615"/>
              <a:gd name="T58" fmla="*/ 3321 w 3593"/>
              <a:gd name="T59" fmla="*/ 2830 h 3615"/>
              <a:gd name="T60" fmla="*/ 3025 w 3593"/>
              <a:gd name="T61" fmla="*/ 2532 h 3615"/>
              <a:gd name="T62" fmla="*/ 3182 w 3593"/>
              <a:gd name="T63" fmla="*/ 2169 h 3615"/>
              <a:gd name="T64" fmla="*/ 3593 w 3593"/>
              <a:gd name="T65" fmla="*/ 2169 h 3615"/>
              <a:gd name="T66" fmla="*/ 1797 w 3593"/>
              <a:gd name="T67" fmla="*/ 2314 h 3615"/>
              <a:gd name="T68" fmla="*/ 1294 w 3593"/>
              <a:gd name="T69" fmla="*/ 1807 h 3615"/>
              <a:gd name="T70" fmla="*/ 1797 w 3593"/>
              <a:gd name="T71" fmla="*/ 1301 h 3615"/>
              <a:gd name="T72" fmla="*/ 2300 w 3593"/>
              <a:gd name="T73" fmla="*/ 1807 h 3615"/>
              <a:gd name="T74" fmla="*/ 1797 w 3593"/>
              <a:gd name="T75" fmla="*/ 2314 h 3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593" h="3615">
                <a:moveTo>
                  <a:pt x="3593" y="2169"/>
                </a:moveTo>
                <a:lnTo>
                  <a:pt x="3593" y="1446"/>
                </a:lnTo>
                <a:lnTo>
                  <a:pt x="3193" y="1446"/>
                </a:lnTo>
                <a:cubicBezTo>
                  <a:pt x="3161" y="1310"/>
                  <a:pt x="3110" y="1182"/>
                  <a:pt x="3042" y="1065"/>
                </a:cubicBezTo>
                <a:lnTo>
                  <a:pt x="3321" y="785"/>
                </a:lnTo>
                <a:lnTo>
                  <a:pt x="2813" y="274"/>
                </a:lnTo>
                <a:lnTo>
                  <a:pt x="2541" y="548"/>
                </a:lnTo>
                <a:cubicBezTo>
                  <a:pt x="2423" y="476"/>
                  <a:pt x="2293" y="421"/>
                  <a:pt x="2156" y="385"/>
                </a:cubicBezTo>
                <a:lnTo>
                  <a:pt x="2156" y="0"/>
                </a:lnTo>
                <a:lnTo>
                  <a:pt x="1437" y="0"/>
                </a:lnTo>
                <a:lnTo>
                  <a:pt x="1437" y="385"/>
                </a:lnTo>
                <a:cubicBezTo>
                  <a:pt x="1300" y="421"/>
                  <a:pt x="1170" y="476"/>
                  <a:pt x="1053" y="548"/>
                </a:cubicBezTo>
                <a:lnTo>
                  <a:pt x="780" y="274"/>
                </a:lnTo>
                <a:lnTo>
                  <a:pt x="272" y="785"/>
                </a:lnTo>
                <a:lnTo>
                  <a:pt x="551" y="1065"/>
                </a:lnTo>
                <a:cubicBezTo>
                  <a:pt x="484" y="1182"/>
                  <a:pt x="433" y="1310"/>
                  <a:pt x="400" y="1446"/>
                </a:cubicBezTo>
                <a:lnTo>
                  <a:pt x="0" y="1446"/>
                </a:lnTo>
                <a:lnTo>
                  <a:pt x="0" y="2169"/>
                </a:lnTo>
                <a:lnTo>
                  <a:pt x="412" y="2169"/>
                </a:lnTo>
                <a:cubicBezTo>
                  <a:pt x="448" y="2298"/>
                  <a:pt x="501" y="2419"/>
                  <a:pt x="569" y="2532"/>
                </a:cubicBezTo>
                <a:lnTo>
                  <a:pt x="272" y="2830"/>
                </a:lnTo>
                <a:lnTo>
                  <a:pt x="780" y="3342"/>
                </a:lnTo>
                <a:lnTo>
                  <a:pt x="1083" y="3038"/>
                </a:lnTo>
                <a:cubicBezTo>
                  <a:pt x="1192" y="3102"/>
                  <a:pt x="1312" y="3150"/>
                  <a:pt x="1437" y="3183"/>
                </a:cubicBezTo>
                <a:lnTo>
                  <a:pt x="1437" y="3615"/>
                </a:lnTo>
                <a:lnTo>
                  <a:pt x="2156" y="3615"/>
                </a:lnTo>
                <a:lnTo>
                  <a:pt x="2156" y="3183"/>
                </a:lnTo>
                <a:cubicBezTo>
                  <a:pt x="2282" y="3150"/>
                  <a:pt x="2401" y="3102"/>
                  <a:pt x="2511" y="3038"/>
                </a:cubicBezTo>
                <a:lnTo>
                  <a:pt x="2813" y="3342"/>
                </a:lnTo>
                <a:lnTo>
                  <a:pt x="3321" y="2830"/>
                </a:lnTo>
                <a:lnTo>
                  <a:pt x="3025" y="2532"/>
                </a:lnTo>
                <a:cubicBezTo>
                  <a:pt x="3093" y="2420"/>
                  <a:pt x="3146" y="2299"/>
                  <a:pt x="3182" y="2169"/>
                </a:cubicBezTo>
                <a:lnTo>
                  <a:pt x="3593" y="2169"/>
                </a:lnTo>
                <a:close/>
                <a:moveTo>
                  <a:pt x="1797" y="2314"/>
                </a:moveTo>
                <a:cubicBezTo>
                  <a:pt x="1519" y="2314"/>
                  <a:pt x="1294" y="2087"/>
                  <a:pt x="1294" y="1807"/>
                </a:cubicBezTo>
                <a:cubicBezTo>
                  <a:pt x="1294" y="1528"/>
                  <a:pt x="1519" y="1301"/>
                  <a:pt x="1797" y="1301"/>
                </a:cubicBezTo>
                <a:cubicBezTo>
                  <a:pt x="2074" y="1301"/>
                  <a:pt x="2300" y="1528"/>
                  <a:pt x="2300" y="1807"/>
                </a:cubicBezTo>
                <a:cubicBezTo>
                  <a:pt x="2300" y="2087"/>
                  <a:pt x="2074" y="2314"/>
                  <a:pt x="1797" y="2314"/>
                </a:cubicBezTo>
                <a:close/>
              </a:path>
            </a:pathLst>
          </a:custGeom>
          <a:solidFill>
            <a:srgbClr val="75C6BD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CA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00158" y="2906585"/>
            <a:ext cx="3774737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Осведомлённость и понимание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Freeform 21"/>
          <p:cNvSpPr>
            <a:spLocks noEditPoints="1"/>
          </p:cNvSpPr>
          <p:nvPr>
            <p:custDataLst>
              <p:tags r:id="rId2"/>
            </p:custDataLst>
          </p:nvPr>
        </p:nvSpPr>
        <p:spPr bwMode="auto">
          <a:xfrm>
            <a:off x="5694372" y="2937751"/>
            <a:ext cx="571500" cy="574304"/>
          </a:xfrm>
          <a:custGeom>
            <a:avLst/>
            <a:gdLst>
              <a:gd name="T0" fmla="*/ 3593 w 3593"/>
              <a:gd name="T1" fmla="*/ 2169 h 3615"/>
              <a:gd name="T2" fmla="*/ 3593 w 3593"/>
              <a:gd name="T3" fmla="*/ 1446 h 3615"/>
              <a:gd name="T4" fmla="*/ 3193 w 3593"/>
              <a:gd name="T5" fmla="*/ 1446 h 3615"/>
              <a:gd name="T6" fmla="*/ 3042 w 3593"/>
              <a:gd name="T7" fmla="*/ 1065 h 3615"/>
              <a:gd name="T8" fmla="*/ 3321 w 3593"/>
              <a:gd name="T9" fmla="*/ 785 h 3615"/>
              <a:gd name="T10" fmla="*/ 2813 w 3593"/>
              <a:gd name="T11" fmla="*/ 274 h 3615"/>
              <a:gd name="T12" fmla="*/ 2541 w 3593"/>
              <a:gd name="T13" fmla="*/ 548 h 3615"/>
              <a:gd name="T14" fmla="*/ 2156 w 3593"/>
              <a:gd name="T15" fmla="*/ 385 h 3615"/>
              <a:gd name="T16" fmla="*/ 2156 w 3593"/>
              <a:gd name="T17" fmla="*/ 0 h 3615"/>
              <a:gd name="T18" fmla="*/ 1437 w 3593"/>
              <a:gd name="T19" fmla="*/ 0 h 3615"/>
              <a:gd name="T20" fmla="*/ 1437 w 3593"/>
              <a:gd name="T21" fmla="*/ 385 h 3615"/>
              <a:gd name="T22" fmla="*/ 1053 w 3593"/>
              <a:gd name="T23" fmla="*/ 548 h 3615"/>
              <a:gd name="T24" fmla="*/ 780 w 3593"/>
              <a:gd name="T25" fmla="*/ 274 h 3615"/>
              <a:gd name="T26" fmla="*/ 272 w 3593"/>
              <a:gd name="T27" fmla="*/ 785 h 3615"/>
              <a:gd name="T28" fmla="*/ 551 w 3593"/>
              <a:gd name="T29" fmla="*/ 1065 h 3615"/>
              <a:gd name="T30" fmla="*/ 400 w 3593"/>
              <a:gd name="T31" fmla="*/ 1446 h 3615"/>
              <a:gd name="T32" fmla="*/ 0 w 3593"/>
              <a:gd name="T33" fmla="*/ 1446 h 3615"/>
              <a:gd name="T34" fmla="*/ 0 w 3593"/>
              <a:gd name="T35" fmla="*/ 2169 h 3615"/>
              <a:gd name="T36" fmla="*/ 412 w 3593"/>
              <a:gd name="T37" fmla="*/ 2169 h 3615"/>
              <a:gd name="T38" fmla="*/ 569 w 3593"/>
              <a:gd name="T39" fmla="*/ 2532 h 3615"/>
              <a:gd name="T40" fmla="*/ 272 w 3593"/>
              <a:gd name="T41" fmla="*/ 2830 h 3615"/>
              <a:gd name="T42" fmla="*/ 780 w 3593"/>
              <a:gd name="T43" fmla="*/ 3342 h 3615"/>
              <a:gd name="T44" fmla="*/ 1083 w 3593"/>
              <a:gd name="T45" fmla="*/ 3038 h 3615"/>
              <a:gd name="T46" fmla="*/ 1437 w 3593"/>
              <a:gd name="T47" fmla="*/ 3183 h 3615"/>
              <a:gd name="T48" fmla="*/ 1437 w 3593"/>
              <a:gd name="T49" fmla="*/ 3615 h 3615"/>
              <a:gd name="T50" fmla="*/ 2156 w 3593"/>
              <a:gd name="T51" fmla="*/ 3615 h 3615"/>
              <a:gd name="T52" fmla="*/ 2156 w 3593"/>
              <a:gd name="T53" fmla="*/ 3183 h 3615"/>
              <a:gd name="T54" fmla="*/ 2511 w 3593"/>
              <a:gd name="T55" fmla="*/ 3038 h 3615"/>
              <a:gd name="T56" fmla="*/ 2813 w 3593"/>
              <a:gd name="T57" fmla="*/ 3342 h 3615"/>
              <a:gd name="T58" fmla="*/ 3321 w 3593"/>
              <a:gd name="T59" fmla="*/ 2830 h 3615"/>
              <a:gd name="T60" fmla="*/ 3025 w 3593"/>
              <a:gd name="T61" fmla="*/ 2532 h 3615"/>
              <a:gd name="T62" fmla="*/ 3182 w 3593"/>
              <a:gd name="T63" fmla="*/ 2169 h 3615"/>
              <a:gd name="T64" fmla="*/ 3593 w 3593"/>
              <a:gd name="T65" fmla="*/ 2169 h 3615"/>
              <a:gd name="T66" fmla="*/ 1797 w 3593"/>
              <a:gd name="T67" fmla="*/ 2314 h 3615"/>
              <a:gd name="T68" fmla="*/ 1294 w 3593"/>
              <a:gd name="T69" fmla="*/ 1807 h 3615"/>
              <a:gd name="T70" fmla="*/ 1797 w 3593"/>
              <a:gd name="T71" fmla="*/ 1301 h 3615"/>
              <a:gd name="T72" fmla="*/ 2300 w 3593"/>
              <a:gd name="T73" fmla="*/ 1807 h 3615"/>
              <a:gd name="T74" fmla="*/ 1797 w 3593"/>
              <a:gd name="T75" fmla="*/ 2314 h 3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593" h="3615">
                <a:moveTo>
                  <a:pt x="3593" y="2169"/>
                </a:moveTo>
                <a:lnTo>
                  <a:pt x="3593" y="1446"/>
                </a:lnTo>
                <a:lnTo>
                  <a:pt x="3193" y="1446"/>
                </a:lnTo>
                <a:cubicBezTo>
                  <a:pt x="3161" y="1310"/>
                  <a:pt x="3110" y="1182"/>
                  <a:pt x="3042" y="1065"/>
                </a:cubicBezTo>
                <a:lnTo>
                  <a:pt x="3321" y="785"/>
                </a:lnTo>
                <a:lnTo>
                  <a:pt x="2813" y="274"/>
                </a:lnTo>
                <a:lnTo>
                  <a:pt x="2541" y="548"/>
                </a:lnTo>
                <a:cubicBezTo>
                  <a:pt x="2423" y="476"/>
                  <a:pt x="2293" y="421"/>
                  <a:pt x="2156" y="385"/>
                </a:cubicBezTo>
                <a:lnTo>
                  <a:pt x="2156" y="0"/>
                </a:lnTo>
                <a:lnTo>
                  <a:pt x="1437" y="0"/>
                </a:lnTo>
                <a:lnTo>
                  <a:pt x="1437" y="385"/>
                </a:lnTo>
                <a:cubicBezTo>
                  <a:pt x="1300" y="421"/>
                  <a:pt x="1170" y="476"/>
                  <a:pt x="1053" y="548"/>
                </a:cubicBezTo>
                <a:lnTo>
                  <a:pt x="780" y="274"/>
                </a:lnTo>
                <a:lnTo>
                  <a:pt x="272" y="785"/>
                </a:lnTo>
                <a:lnTo>
                  <a:pt x="551" y="1065"/>
                </a:lnTo>
                <a:cubicBezTo>
                  <a:pt x="484" y="1182"/>
                  <a:pt x="433" y="1310"/>
                  <a:pt x="400" y="1446"/>
                </a:cubicBezTo>
                <a:lnTo>
                  <a:pt x="0" y="1446"/>
                </a:lnTo>
                <a:lnTo>
                  <a:pt x="0" y="2169"/>
                </a:lnTo>
                <a:lnTo>
                  <a:pt x="412" y="2169"/>
                </a:lnTo>
                <a:cubicBezTo>
                  <a:pt x="448" y="2298"/>
                  <a:pt x="501" y="2419"/>
                  <a:pt x="569" y="2532"/>
                </a:cubicBezTo>
                <a:lnTo>
                  <a:pt x="272" y="2830"/>
                </a:lnTo>
                <a:lnTo>
                  <a:pt x="780" y="3342"/>
                </a:lnTo>
                <a:lnTo>
                  <a:pt x="1083" y="3038"/>
                </a:lnTo>
                <a:cubicBezTo>
                  <a:pt x="1192" y="3102"/>
                  <a:pt x="1312" y="3150"/>
                  <a:pt x="1437" y="3183"/>
                </a:cubicBezTo>
                <a:lnTo>
                  <a:pt x="1437" y="3615"/>
                </a:lnTo>
                <a:lnTo>
                  <a:pt x="2156" y="3615"/>
                </a:lnTo>
                <a:lnTo>
                  <a:pt x="2156" y="3183"/>
                </a:lnTo>
                <a:cubicBezTo>
                  <a:pt x="2282" y="3150"/>
                  <a:pt x="2401" y="3102"/>
                  <a:pt x="2511" y="3038"/>
                </a:cubicBezTo>
                <a:lnTo>
                  <a:pt x="2813" y="3342"/>
                </a:lnTo>
                <a:lnTo>
                  <a:pt x="3321" y="2830"/>
                </a:lnTo>
                <a:lnTo>
                  <a:pt x="3025" y="2532"/>
                </a:lnTo>
                <a:cubicBezTo>
                  <a:pt x="3093" y="2420"/>
                  <a:pt x="3146" y="2299"/>
                  <a:pt x="3182" y="2169"/>
                </a:cubicBezTo>
                <a:lnTo>
                  <a:pt x="3593" y="2169"/>
                </a:lnTo>
                <a:close/>
                <a:moveTo>
                  <a:pt x="1797" y="2314"/>
                </a:moveTo>
                <a:cubicBezTo>
                  <a:pt x="1519" y="2314"/>
                  <a:pt x="1294" y="2087"/>
                  <a:pt x="1294" y="1807"/>
                </a:cubicBezTo>
                <a:cubicBezTo>
                  <a:pt x="1294" y="1528"/>
                  <a:pt x="1519" y="1301"/>
                  <a:pt x="1797" y="1301"/>
                </a:cubicBezTo>
                <a:cubicBezTo>
                  <a:pt x="2074" y="1301"/>
                  <a:pt x="2300" y="1528"/>
                  <a:pt x="2300" y="1807"/>
                </a:cubicBezTo>
                <a:cubicBezTo>
                  <a:pt x="2300" y="2087"/>
                  <a:pt x="2074" y="2314"/>
                  <a:pt x="1797" y="2314"/>
                </a:cubicBezTo>
                <a:close/>
              </a:path>
            </a:pathLst>
          </a:custGeom>
          <a:solidFill>
            <a:srgbClr val="F9D36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CA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265872" y="2931709"/>
            <a:ext cx="4099256" cy="580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Гражданин в центре внимания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reeform 24"/>
          <p:cNvSpPr>
            <a:spLocks noEditPoints="1"/>
          </p:cNvSpPr>
          <p:nvPr>
            <p:custDataLst>
              <p:tags r:id="rId3"/>
            </p:custDataLst>
          </p:nvPr>
        </p:nvSpPr>
        <p:spPr bwMode="auto">
          <a:xfrm>
            <a:off x="5694372" y="4433091"/>
            <a:ext cx="571500" cy="574304"/>
          </a:xfrm>
          <a:custGeom>
            <a:avLst/>
            <a:gdLst>
              <a:gd name="T0" fmla="*/ 3593 w 3593"/>
              <a:gd name="T1" fmla="*/ 2169 h 3615"/>
              <a:gd name="T2" fmla="*/ 3593 w 3593"/>
              <a:gd name="T3" fmla="*/ 1446 h 3615"/>
              <a:gd name="T4" fmla="*/ 3193 w 3593"/>
              <a:gd name="T5" fmla="*/ 1446 h 3615"/>
              <a:gd name="T6" fmla="*/ 3042 w 3593"/>
              <a:gd name="T7" fmla="*/ 1065 h 3615"/>
              <a:gd name="T8" fmla="*/ 3321 w 3593"/>
              <a:gd name="T9" fmla="*/ 785 h 3615"/>
              <a:gd name="T10" fmla="*/ 2813 w 3593"/>
              <a:gd name="T11" fmla="*/ 274 h 3615"/>
              <a:gd name="T12" fmla="*/ 2541 w 3593"/>
              <a:gd name="T13" fmla="*/ 548 h 3615"/>
              <a:gd name="T14" fmla="*/ 2156 w 3593"/>
              <a:gd name="T15" fmla="*/ 385 h 3615"/>
              <a:gd name="T16" fmla="*/ 2156 w 3593"/>
              <a:gd name="T17" fmla="*/ 0 h 3615"/>
              <a:gd name="T18" fmla="*/ 1437 w 3593"/>
              <a:gd name="T19" fmla="*/ 0 h 3615"/>
              <a:gd name="T20" fmla="*/ 1437 w 3593"/>
              <a:gd name="T21" fmla="*/ 385 h 3615"/>
              <a:gd name="T22" fmla="*/ 1053 w 3593"/>
              <a:gd name="T23" fmla="*/ 548 h 3615"/>
              <a:gd name="T24" fmla="*/ 780 w 3593"/>
              <a:gd name="T25" fmla="*/ 274 h 3615"/>
              <a:gd name="T26" fmla="*/ 272 w 3593"/>
              <a:gd name="T27" fmla="*/ 785 h 3615"/>
              <a:gd name="T28" fmla="*/ 551 w 3593"/>
              <a:gd name="T29" fmla="*/ 1065 h 3615"/>
              <a:gd name="T30" fmla="*/ 400 w 3593"/>
              <a:gd name="T31" fmla="*/ 1446 h 3615"/>
              <a:gd name="T32" fmla="*/ 0 w 3593"/>
              <a:gd name="T33" fmla="*/ 1446 h 3615"/>
              <a:gd name="T34" fmla="*/ 0 w 3593"/>
              <a:gd name="T35" fmla="*/ 2169 h 3615"/>
              <a:gd name="T36" fmla="*/ 412 w 3593"/>
              <a:gd name="T37" fmla="*/ 2169 h 3615"/>
              <a:gd name="T38" fmla="*/ 569 w 3593"/>
              <a:gd name="T39" fmla="*/ 2532 h 3615"/>
              <a:gd name="T40" fmla="*/ 272 w 3593"/>
              <a:gd name="T41" fmla="*/ 2830 h 3615"/>
              <a:gd name="T42" fmla="*/ 780 w 3593"/>
              <a:gd name="T43" fmla="*/ 3342 h 3615"/>
              <a:gd name="T44" fmla="*/ 1083 w 3593"/>
              <a:gd name="T45" fmla="*/ 3038 h 3615"/>
              <a:gd name="T46" fmla="*/ 1437 w 3593"/>
              <a:gd name="T47" fmla="*/ 3183 h 3615"/>
              <a:gd name="T48" fmla="*/ 1437 w 3593"/>
              <a:gd name="T49" fmla="*/ 3615 h 3615"/>
              <a:gd name="T50" fmla="*/ 2156 w 3593"/>
              <a:gd name="T51" fmla="*/ 3615 h 3615"/>
              <a:gd name="T52" fmla="*/ 2156 w 3593"/>
              <a:gd name="T53" fmla="*/ 3183 h 3615"/>
              <a:gd name="T54" fmla="*/ 2511 w 3593"/>
              <a:gd name="T55" fmla="*/ 3038 h 3615"/>
              <a:gd name="T56" fmla="*/ 2813 w 3593"/>
              <a:gd name="T57" fmla="*/ 3342 h 3615"/>
              <a:gd name="T58" fmla="*/ 3321 w 3593"/>
              <a:gd name="T59" fmla="*/ 2830 h 3615"/>
              <a:gd name="T60" fmla="*/ 3025 w 3593"/>
              <a:gd name="T61" fmla="*/ 2532 h 3615"/>
              <a:gd name="T62" fmla="*/ 3182 w 3593"/>
              <a:gd name="T63" fmla="*/ 2169 h 3615"/>
              <a:gd name="T64" fmla="*/ 3593 w 3593"/>
              <a:gd name="T65" fmla="*/ 2169 h 3615"/>
              <a:gd name="T66" fmla="*/ 1797 w 3593"/>
              <a:gd name="T67" fmla="*/ 2314 h 3615"/>
              <a:gd name="T68" fmla="*/ 1294 w 3593"/>
              <a:gd name="T69" fmla="*/ 1807 h 3615"/>
              <a:gd name="T70" fmla="*/ 1797 w 3593"/>
              <a:gd name="T71" fmla="*/ 1301 h 3615"/>
              <a:gd name="T72" fmla="*/ 2300 w 3593"/>
              <a:gd name="T73" fmla="*/ 1807 h 3615"/>
              <a:gd name="T74" fmla="*/ 1797 w 3593"/>
              <a:gd name="T75" fmla="*/ 2314 h 3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593" h="3615">
                <a:moveTo>
                  <a:pt x="3593" y="2169"/>
                </a:moveTo>
                <a:lnTo>
                  <a:pt x="3593" y="1446"/>
                </a:lnTo>
                <a:lnTo>
                  <a:pt x="3193" y="1446"/>
                </a:lnTo>
                <a:cubicBezTo>
                  <a:pt x="3161" y="1310"/>
                  <a:pt x="3110" y="1182"/>
                  <a:pt x="3042" y="1065"/>
                </a:cubicBezTo>
                <a:lnTo>
                  <a:pt x="3321" y="785"/>
                </a:lnTo>
                <a:lnTo>
                  <a:pt x="2813" y="274"/>
                </a:lnTo>
                <a:lnTo>
                  <a:pt x="2541" y="548"/>
                </a:lnTo>
                <a:cubicBezTo>
                  <a:pt x="2423" y="476"/>
                  <a:pt x="2293" y="421"/>
                  <a:pt x="2156" y="385"/>
                </a:cubicBezTo>
                <a:lnTo>
                  <a:pt x="2156" y="0"/>
                </a:lnTo>
                <a:lnTo>
                  <a:pt x="1437" y="0"/>
                </a:lnTo>
                <a:lnTo>
                  <a:pt x="1437" y="385"/>
                </a:lnTo>
                <a:cubicBezTo>
                  <a:pt x="1300" y="421"/>
                  <a:pt x="1170" y="476"/>
                  <a:pt x="1053" y="548"/>
                </a:cubicBezTo>
                <a:lnTo>
                  <a:pt x="780" y="274"/>
                </a:lnTo>
                <a:lnTo>
                  <a:pt x="272" y="785"/>
                </a:lnTo>
                <a:lnTo>
                  <a:pt x="551" y="1065"/>
                </a:lnTo>
                <a:cubicBezTo>
                  <a:pt x="484" y="1182"/>
                  <a:pt x="433" y="1310"/>
                  <a:pt x="400" y="1446"/>
                </a:cubicBezTo>
                <a:lnTo>
                  <a:pt x="0" y="1446"/>
                </a:lnTo>
                <a:lnTo>
                  <a:pt x="0" y="2169"/>
                </a:lnTo>
                <a:lnTo>
                  <a:pt x="412" y="2169"/>
                </a:lnTo>
                <a:cubicBezTo>
                  <a:pt x="448" y="2298"/>
                  <a:pt x="501" y="2419"/>
                  <a:pt x="569" y="2532"/>
                </a:cubicBezTo>
                <a:lnTo>
                  <a:pt x="272" y="2830"/>
                </a:lnTo>
                <a:lnTo>
                  <a:pt x="780" y="3342"/>
                </a:lnTo>
                <a:lnTo>
                  <a:pt x="1083" y="3038"/>
                </a:lnTo>
                <a:cubicBezTo>
                  <a:pt x="1192" y="3102"/>
                  <a:pt x="1312" y="3150"/>
                  <a:pt x="1437" y="3183"/>
                </a:cubicBezTo>
                <a:lnTo>
                  <a:pt x="1437" y="3615"/>
                </a:lnTo>
                <a:lnTo>
                  <a:pt x="2156" y="3615"/>
                </a:lnTo>
                <a:lnTo>
                  <a:pt x="2156" y="3183"/>
                </a:lnTo>
                <a:cubicBezTo>
                  <a:pt x="2282" y="3150"/>
                  <a:pt x="2401" y="3102"/>
                  <a:pt x="2511" y="3038"/>
                </a:cubicBezTo>
                <a:lnTo>
                  <a:pt x="2813" y="3342"/>
                </a:lnTo>
                <a:lnTo>
                  <a:pt x="3321" y="2830"/>
                </a:lnTo>
                <a:lnTo>
                  <a:pt x="3025" y="2532"/>
                </a:lnTo>
                <a:cubicBezTo>
                  <a:pt x="3093" y="2420"/>
                  <a:pt x="3146" y="2299"/>
                  <a:pt x="3182" y="2169"/>
                </a:cubicBezTo>
                <a:lnTo>
                  <a:pt x="3593" y="2169"/>
                </a:lnTo>
                <a:close/>
                <a:moveTo>
                  <a:pt x="1797" y="2314"/>
                </a:moveTo>
                <a:cubicBezTo>
                  <a:pt x="1519" y="2314"/>
                  <a:pt x="1294" y="2087"/>
                  <a:pt x="1294" y="1807"/>
                </a:cubicBezTo>
                <a:cubicBezTo>
                  <a:pt x="1294" y="1528"/>
                  <a:pt x="1519" y="1301"/>
                  <a:pt x="1797" y="1301"/>
                </a:cubicBezTo>
                <a:cubicBezTo>
                  <a:pt x="2074" y="1301"/>
                  <a:pt x="2300" y="1528"/>
                  <a:pt x="2300" y="1807"/>
                </a:cubicBezTo>
                <a:cubicBezTo>
                  <a:pt x="2300" y="2087"/>
                  <a:pt x="2074" y="2314"/>
                  <a:pt x="1797" y="2314"/>
                </a:cubicBezTo>
                <a:close/>
              </a:path>
            </a:pathLst>
          </a:custGeom>
          <a:solidFill>
            <a:srgbClr val="F9D36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CA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295659" y="4418456"/>
            <a:ext cx="4069469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Классификация клиентов и определение их потребностей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330608" y="3640479"/>
            <a:ext cx="3799509" cy="62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доступности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531728" y="3761578"/>
            <a:ext cx="19050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  </a:t>
            </a:r>
          </a:p>
        </p:txBody>
      </p:sp>
      <p:sp>
        <p:nvSpPr>
          <p:cNvPr id="38" name="Freeform 37"/>
          <p:cNvSpPr>
            <a:spLocks noEditPoints="1"/>
          </p:cNvSpPr>
          <p:nvPr>
            <p:custDataLst>
              <p:tags r:id="rId4"/>
            </p:custDataLst>
          </p:nvPr>
        </p:nvSpPr>
        <p:spPr bwMode="auto">
          <a:xfrm>
            <a:off x="1066503" y="3652330"/>
            <a:ext cx="571500" cy="574304"/>
          </a:xfrm>
          <a:custGeom>
            <a:avLst/>
            <a:gdLst>
              <a:gd name="T0" fmla="*/ 3593 w 3593"/>
              <a:gd name="T1" fmla="*/ 2169 h 3615"/>
              <a:gd name="T2" fmla="*/ 3593 w 3593"/>
              <a:gd name="T3" fmla="*/ 1446 h 3615"/>
              <a:gd name="T4" fmla="*/ 3193 w 3593"/>
              <a:gd name="T5" fmla="*/ 1446 h 3615"/>
              <a:gd name="T6" fmla="*/ 3042 w 3593"/>
              <a:gd name="T7" fmla="*/ 1065 h 3615"/>
              <a:gd name="T8" fmla="*/ 3321 w 3593"/>
              <a:gd name="T9" fmla="*/ 785 h 3615"/>
              <a:gd name="T10" fmla="*/ 2813 w 3593"/>
              <a:gd name="T11" fmla="*/ 274 h 3615"/>
              <a:gd name="T12" fmla="*/ 2541 w 3593"/>
              <a:gd name="T13" fmla="*/ 548 h 3615"/>
              <a:gd name="T14" fmla="*/ 2156 w 3593"/>
              <a:gd name="T15" fmla="*/ 385 h 3615"/>
              <a:gd name="T16" fmla="*/ 2156 w 3593"/>
              <a:gd name="T17" fmla="*/ 0 h 3615"/>
              <a:gd name="T18" fmla="*/ 1437 w 3593"/>
              <a:gd name="T19" fmla="*/ 0 h 3615"/>
              <a:gd name="T20" fmla="*/ 1437 w 3593"/>
              <a:gd name="T21" fmla="*/ 385 h 3615"/>
              <a:gd name="T22" fmla="*/ 1053 w 3593"/>
              <a:gd name="T23" fmla="*/ 548 h 3615"/>
              <a:gd name="T24" fmla="*/ 780 w 3593"/>
              <a:gd name="T25" fmla="*/ 274 h 3615"/>
              <a:gd name="T26" fmla="*/ 272 w 3593"/>
              <a:gd name="T27" fmla="*/ 785 h 3615"/>
              <a:gd name="T28" fmla="*/ 551 w 3593"/>
              <a:gd name="T29" fmla="*/ 1065 h 3615"/>
              <a:gd name="T30" fmla="*/ 400 w 3593"/>
              <a:gd name="T31" fmla="*/ 1446 h 3615"/>
              <a:gd name="T32" fmla="*/ 0 w 3593"/>
              <a:gd name="T33" fmla="*/ 1446 h 3615"/>
              <a:gd name="T34" fmla="*/ 0 w 3593"/>
              <a:gd name="T35" fmla="*/ 2169 h 3615"/>
              <a:gd name="T36" fmla="*/ 412 w 3593"/>
              <a:gd name="T37" fmla="*/ 2169 h 3615"/>
              <a:gd name="T38" fmla="*/ 569 w 3593"/>
              <a:gd name="T39" fmla="*/ 2532 h 3615"/>
              <a:gd name="T40" fmla="*/ 272 w 3593"/>
              <a:gd name="T41" fmla="*/ 2830 h 3615"/>
              <a:gd name="T42" fmla="*/ 780 w 3593"/>
              <a:gd name="T43" fmla="*/ 3342 h 3615"/>
              <a:gd name="T44" fmla="*/ 1083 w 3593"/>
              <a:gd name="T45" fmla="*/ 3038 h 3615"/>
              <a:gd name="T46" fmla="*/ 1437 w 3593"/>
              <a:gd name="T47" fmla="*/ 3183 h 3615"/>
              <a:gd name="T48" fmla="*/ 1437 w 3593"/>
              <a:gd name="T49" fmla="*/ 3615 h 3615"/>
              <a:gd name="T50" fmla="*/ 2156 w 3593"/>
              <a:gd name="T51" fmla="*/ 3615 h 3615"/>
              <a:gd name="T52" fmla="*/ 2156 w 3593"/>
              <a:gd name="T53" fmla="*/ 3183 h 3615"/>
              <a:gd name="T54" fmla="*/ 2511 w 3593"/>
              <a:gd name="T55" fmla="*/ 3038 h 3615"/>
              <a:gd name="T56" fmla="*/ 2813 w 3593"/>
              <a:gd name="T57" fmla="*/ 3342 h 3615"/>
              <a:gd name="T58" fmla="*/ 3321 w 3593"/>
              <a:gd name="T59" fmla="*/ 2830 h 3615"/>
              <a:gd name="T60" fmla="*/ 3025 w 3593"/>
              <a:gd name="T61" fmla="*/ 2532 h 3615"/>
              <a:gd name="T62" fmla="*/ 3182 w 3593"/>
              <a:gd name="T63" fmla="*/ 2169 h 3615"/>
              <a:gd name="T64" fmla="*/ 3593 w 3593"/>
              <a:gd name="T65" fmla="*/ 2169 h 3615"/>
              <a:gd name="T66" fmla="*/ 1797 w 3593"/>
              <a:gd name="T67" fmla="*/ 2314 h 3615"/>
              <a:gd name="T68" fmla="*/ 1294 w 3593"/>
              <a:gd name="T69" fmla="*/ 1807 h 3615"/>
              <a:gd name="T70" fmla="*/ 1797 w 3593"/>
              <a:gd name="T71" fmla="*/ 1301 h 3615"/>
              <a:gd name="T72" fmla="*/ 2300 w 3593"/>
              <a:gd name="T73" fmla="*/ 1807 h 3615"/>
              <a:gd name="T74" fmla="*/ 1797 w 3593"/>
              <a:gd name="T75" fmla="*/ 2314 h 3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593" h="3615">
                <a:moveTo>
                  <a:pt x="3593" y="2169"/>
                </a:moveTo>
                <a:lnTo>
                  <a:pt x="3593" y="1446"/>
                </a:lnTo>
                <a:lnTo>
                  <a:pt x="3193" y="1446"/>
                </a:lnTo>
                <a:cubicBezTo>
                  <a:pt x="3161" y="1310"/>
                  <a:pt x="3110" y="1182"/>
                  <a:pt x="3042" y="1065"/>
                </a:cubicBezTo>
                <a:lnTo>
                  <a:pt x="3321" y="785"/>
                </a:lnTo>
                <a:lnTo>
                  <a:pt x="2813" y="274"/>
                </a:lnTo>
                <a:lnTo>
                  <a:pt x="2541" y="548"/>
                </a:lnTo>
                <a:cubicBezTo>
                  <a:pt x="2423" y="476"/>
                  <a:pt x="2293" y="421"/>
                  <a:pt x="2156" y="385"/>
                </a:cubicBezTo>
                <a:lnTo>
                  <a:pt x="2156" y="0"/>
                </a:lnTo>
                <a:lnTo>
                  <a:pt x="1437" y="0"/>
                </a:lnTo>
                <a:lnTo>
                  <a:pt x="1437" y="385"/>
                </a:lnTo>
                <a:cubicBezTo>
                  <a:pt x="1300" y="421"/>
                  <a:pt x="1170" y="476"/>
                  <a:pt x="1053" y="548"/>
                </a:cubicBezTo>
                <a:lnTo>
                  <a:pt x="780" y="274"/>
                </a:lnTo>
                <a:lnTo>
                  <a:pt x="272" y="785"/>
                </a:lnTo>
                <a:lnTo>
                  <a:pt x="551" y="1065"/>
                </a:lnTo>
                <a:cubicBezTo>
                  <a:pt x="484" y="1182"/>
                  <a:pt x="433" y="1310"/>
                  <a:pt x="400" y="1446"/>
                </a:cubicBezTo>
                <a:lnTo>
                  <a:pt x="0" y="1446"/>
                </a:lnTo>
                <a:lnTo>
                  <a:pt x="0" y="2169"/>
                </a:lnTo>
                <a:lnTo>
                  <a:pt x="412" y="2169"/>
                </a:lnTo>
                <a:cubicBezTo>
                  <a:pt x="448" y="2298"/>
                  <a:pt x="501" y="2419"/>
                  <a:pt x="569" y="2532"/>
                </a:cubicBezTo>
                <a:lnTo>
                  <a:pt x="272" y="2830"/>
                </a:lnTo>
                <a:lnTo>
                  <a:pt x="780" y="3342"/>
                </a:lnTo>
                <a:lnTo>
                  <a:pt x="1083" y="3038"/>
                </a:lnTo>
                <a:cubicBezTo>
                  <a:pt x="1192" y="3102"/>
                  <a:pt x="1312" y="3150"/>
                  <a:pt x="1437" y="3183"/>
                </a:cubicBezTo>
                <a:lnTo>
                  <a:pt x="1437" y="3615"/>
                </a:lnTo>
                <a:lnTo>
                  <a:pt x="2156" y="3615"/>
                </a:lnTo>
                <a:lnTo>
                  <a:pt x="2156" y="3183"/>
                </a:lnTo>
                <a:cubicBezTo>
                  <a:pt x="2282" y="3150"/>
                  <a:pt x="2401" y="3102"/>
                  <a:pt x="2511" y="3038"/>
                </a:cubicBezTo>
                <a:lnTo>
                  <a:pt x="2813" y="3342"/>
                </a:lnTo>
                <a:lnTo>
                  <a:pt x="3321" y="2830"/>
                </a:lnTo>
                <a:lnTo>
                  <a:pt x="3025" y="2532"/>
                </a:lnTo>
                <a:cubicBezTo>
                  <a:pt x="3093" y="2420"/>
                  <a:pt x="3146" y="2299"/>
                  <a:pt x="3182" y="2169"/>
                </a:cubicBezTo>
                <a:lnTo>
                  <a:pt x="3593" y="2169"/>
                </a:lnTo>
                <a:close/>
                <a:moveTo>
                  <a:pt x="1797" y="2314"/>
                </a:moveTo>
                <a:cubicBezTo>
                  <a:pt x="1519" y="2314"/>
                  <a:pt x="1294" y="2087"/>
                  <a:pt x="1294" y="1807"/>
                </a:cubicBezTo>
                <a:cubicBezTo>
                  <a:pt x="1294" y="1528"/>
                  <a:pt x="1519" y="1301"/>
                  <a:pt x="1797" y="1301"/>
                </a:cubicBezTo>
                <a:cubicBezTo>
                  <a:pt x="2074" y="1301"/>
                  <a:pt x="2300" y="1528"/>
                  <a:pt x="2300" y="1807"/>
                </a:cubicBezTo>
                <a:cubicBezTo>
                  <a:pt x="2300" y="2087"/>
                  <a:pt x="2074" y="2314"/>
                  <a:pt x="1797" y="2314"/>
                </a:cubicBezTo>
                <a:close/>
              </a:path>
            </a:pathLst>
          </a:custGeom>
          <a:solidFill>
            <a:srgbClr val="75C6BD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CA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667791" y="3643215"/>
            <a:ext cx="3015064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Языковые барьеры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Freeform 39"/>
          <p:cNvSpPr>
            <a:spLocks noEditPoints="1"/>
          </p:cNvSpPr>
          <p:nvPr>
            <p:custDataLst>
              <p:tags r:id="rId5"/>
            </p:custDataLst>
          </p:nvPr>
        </p:nvSpPr>
        <p:spPr bwMode="auto">
          <a:xfrm>
            <a:off x="1063922" y="4433516"/>
            <a:ext cx="571500" cy="574304"/>
          </a:xfrm>
          <a:custGeom>
            <a:avLst/>
            <a:gdLst>
              <a:gd name="T0" fmla="*/ 3593 w 3593"/>
              <a:gd name="T1" fmla="*/ 2169 h 3615"/>
              <a:gd name="T2" fmla="*/ 3593 w 3593"/>
              <a:gd name="T3" fmla="*/ 1446 h 3615"/>
              <a:gd name="T4" fmla="*/ 3193 w 3593"/>
              <a:gd name="T5" fmla="*/ 1446 h 3615"/>
              <a:gd name="T6" fmla="*/ 3042 w 3593"/>
              <a:gd name="T7" fmla="*/ 1065 h 3615"/>
              <a:gd name="T8" fmla="*/ 3321 w 3593"/>
              <a:gd name="T9" fmla="*/ 785 h 3615"/>
              <a:gd name="T10" fmla="*/ 2813 w 3593"/>
              <a:gd name="T11" fmla="*/ 274 h 3615"/>
              <a:gd name="T12" fmla="*/ 2541 w 3593"/>
              <a:gd name="T13" fmla="*/ 548 h 3615"/>
              <a:gd name="T14" fmla="*/ 2156 w 3593"/>
              <a:gd name="T15" fmla="*/ 385 h 3615"/>
              <a:gd name="T16" fmla="*/ 2156 w 3593"/>
              <a:gd name="T17" fmla="*/ 0 h 3615"/>
              <a:gd name="T18" fmla="*/ 1437 w 3593"/>
              <a:gd name="T19" fmla="*/ 0 h 3615"/>
              <a:gd name="T20" fmla="*/ 1437 w 3593"/>
              <a:gd name="T21" fmla="*/ 385 h 3615"/>
              <a:gd name="T22" fmla="*/ 1053 w 3593"/>
              <a:gd name="T23" fmla="*/ 548 h 3615"/>
              <a:gd name="T24" fmla="*/ 780 w 3593"/>
              <a:gd name="T25" fmla="*/ 274 h 3615"/>
              <a:gd name="T26" fmla="*/ 272 w 3593"/>
              <a:gd name="T27" fmla="*/ 785 h 3615"/>
              <a:gd name="T28" fmla="*/ 551 w 3593"/>
              <a:gd name="T29" fmla="*/ 1065 h 3615"/>
              <a:gd name="T30" fmla="*/ 400 w 3593"/>
              <a:gd name="T31" fmla="*/ 1446 h 3615"/>
              <a:gd name="T32" fmla="*/ 0 w 3593"/>
              <a:gd name="T33" fmla="*/ 1446 h 3615"/>
              <a:gd name="T34" fmla="*/ 0 w 3593"/>
              <a:gd name="T35" fmla="*/ 2169 h 3615"/>
              <a:gd name="T36" fmla="*/ 412 w 3593"/>
              <a:gd name="T37" fmla="*/ 2169 h 3615"/>
              <a:gd name="T38" fmla="*/ 569 w 3593"/>
              <a:gd name="T39" fmla="*/ 2532 h 3615"/>
              <a:gd name="T40" fmla="*/ 272 w 3593"/>
              <a:gd name="T41" fmla="*/ 2830 h 3615"/>
              <a:gd name="T42" fmla="*/ 780 w 3593"/>
              <a:gd name="T43" fmla="*/ 3342 h 3615"/>
              <a:gd name="T44" fmla="*/ 1083 w 3593"/>
              <a:gd name="T45" fmla="*/ 3038 h 3615"/>
              <a:gd name="T46" fmla="*/ 1437 w 3593"/>
              <a:gd name="T47" fmla="*/ 3183 h 3615"/>
              <a:gd name="T48" fmla="*/ 1437 w 3593"/>
              <a:gd name="T49" fmla="*/ 3615 h 3615"/>
              <a:gd name="T50" fmla="*/ 2156 w 3593"/>
              <a:gd name="T51" fmla="*/ 3615 h 3615"/>
              <a:gd name="T52" fmla="*/ 2156 w 3593"/>
              <a:gd name="T53" fmla="*/ 3183 h 3615"/>
              <a:gd name="T54" fmla="*/ 2511 w 3593"/>
              <a:gd name="T55" fmla="*/ 3038 h 3615"/>
              <a:gd name="T56" fmla="*/ 2813 w 3593"/>
              <a:gd name="T57" fmla="*/ 3342 h 3615"/>
              <a:gd name="T58" fmla="*/ 3321 w 3593"/>
              <a:gd name="T59" fmla="*/ 2830 h 3615"/>
              <a:gd name="T60" fmla="*/ 3025 w 3593"/>
              <a:gd name="T61" fmla="*/ 2532 h 3615"/>
              <a:gd name="T62" fmla="*/ 3182 w 3593"/>
              <a:gd name="T63" fmla="*/ 2169 h 3615"/>
              <a:gd name="T64" fmla="*/ 3593 w 3593"/>
              <a:gd name="T65" fmla="*/ 2169 h 3615"/>
              <a:gd name="T66" fmla="*/ 1797 w 3593"/>
              <a:gd name="T67" fmla="*/ 2314 h 3615"/>
              <a:gd name="T68" fmla="*/ 1294 w 3593"/>
              <a:gd name="T69" fmla="*/ 1807 h 3615"/>
              <a:gd name="T70" fmla="*/ 1797 w 3593"/>
              <a:gd name="T71" fmla="*/ 1301 h 3615"/>
              <a:gd name="T72" fmla="*/ 2300 w 3593"/>
              <a:gd name="T73" fmla="*/ 1807 h 3615"/>
              <a:gd name="T74" fmla="*/ 1797 w 3593"/>
              <a:gd name="T75" fmla="*/ 2314 h 3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593" h="3615">
                <a:moveTo>
                  <a:pt x="3593" y="2169"/>
                </a:moveTo>
                <a:lnTo>
                  <a:pt x="3593" y="1446"/>
                </a:lnTo>
                <a:lnTo>
                  <a:pt x="3193" y="1446"/>
                </a:lnTo>
                <a:cubicBezTo>
                  <a:pt x="3161" y="1310"/>
                  <a:pt x="3110" y="1182"/>
                  <a:pt x="3042" y="1065"/>
                </a:cubicBezTo>
                <a:lnTo>
                  <a:pt x="3321" y="785"/>
                </a:lnTo>
                <a:lnTo>
                  <a:pt x="2813" y="274"/>
                </a:lnTo>
                <a:lnTo>
                  <a:pt x="2541" y="548"/>
                </a:lnTo>
                <a:cubicBezTo>
                  <a:pt x="2423" y="476"/>
                  <a:pt x="2293" y="421"/>
                  <a:pt x="2156" y="385"/>
                </a:cubicBezTo>
                <a:lnTo>
                  <a:pt x="2156" y="0"/>
                </a:lnTo>
                <a:lnTo>
                  <a:pt x="1437" y="0"/>
                </a:lnTo>
                <a:lnTo>
                  <a:pt x="1437" y="385"/>
                </a:lnTo>
                <a:cubicBezTo>
                  <a:pt x="1300" y="421"/>
                  <a:pt x="1170" y="476"/>
                  <a:pt x="1053" y="548"/>
                </a:cubicBezTo>
                <a:lnTo>
                  <a:pt x="780" y="274"/>
                </a:lnTo>
                <a:lnTo>
                  <a:pt x="272" y="785"/>
                </a:lnTo>
                <a:lnTo>
                  <a:pt x="551" y="1065"/>
                </a:lnTo>
                <a:cubicBezTo>
                  <a:pt x="484" y="1182"/>
                  <a:pt x="433" y="1310"/>
                  <a:pt x="400" y="1446"/>
                </a:cubicBezTo>
                <a:lnTo>
                  <a:pt x="0" y="1446"/>
                </a:lnTo>
                <a:lnTo>
                  <a:pt x="0" y="2169"/>
                </a:lnTo>
                <a:lnTo>
                  <a:pt x="412" y="2169"/>
                </a:lnTo>
                <a:cubicBezTo>
                  <a:pt x="448" y="2298"/>
                  <a:pt x="501" y="2419"/>
                  <a:pt x="569" y="2532"/>
                </a:cubicBezTo>
                <a:lnTo>
                  <a:pt x="272" y="2830"/>
                </a:lnTo>
                <a:lnTo>
                  <a:pt x="780" y="3342"/>
                </a:lnTo>
                <a:lnTo>
                  <a:pt x="1083" y="3038"/>
                </a:lnTo>
                <a:cubicBezTo>
                  <a:pt x="1192" y="3102"/>
                  <a:pt x="1312" y="3150"/>
                  <a:pt x="1437" y="3183"/>
                </a:cubicBezTo>
                <a:lnTo>
                  <a:pt x="1437" y="3615"/>
                </a:lnTo>
                <a:lnTo>
                  <a:pt x="2156" y="3615"/>
                </a:lnTo>
                <a:lnTo>
                  <a:pt x="2156" y="3183"/>
                </a:lnTo>
                <a:cubicBezTo>
                  <a:pt x="2282" y="3150"/>
                  <a:pt x="2401" y="3102"/>
                  <a:pt x="2511" y="3038"/>
                </a:cubicBezTo>
                <a:lnTo>
                  <a:pt x="2813" y="3342"/>
                </a:lnTo>
                <a:lnTo>
                  <a:pt x="3321" y="2830"/>
                </a:lnTo>
                <a:lnTo>
                  <a:pt x="3025" y="2532"/>
                </a:lnTo>
                <a:cubicBezTo>
                  <a:pt x="3093" y="2420"/>
                  <a:pt x="3146" y="2299"/>
                  <a:pt x="3182" y="2169"/>
                </a:cubicBezTo>
                <a:lnTo>
                  <a:pt x="3593" y="2169"/>
                </a:lnTo>
                <a:close/>
                <a:moveTo>
                  <a:pt x="1797" y="2314"/>
                </a:moveTo>
                <a:cubicBezTo>
                  <a:pt x="1519" y="2314"/>
                  <a:pt x="1294" y="2087"/>
                  <a:pt x="1294" y="1807"/>
                </a:cubicBezTo>
                <a:cubicBezTo>
                  <a:pt x="1294" y="1528"/>
                  <a:pt x="1519" y="1301"/>
                  <a:pt x="1797" y="1301"/>
                </a:cubicBezTo>
                <a:cubicBezTo>
                  <a:pt x="2074" y="1301"/>
                  <a:pt x="2300" y="1528"/>
                  <a:pt x="2300" y="1807"/>
                </a:cubicBezTo>
                <a:cubicBezTo>
                  <a:pt x="2300" y="2087"/>
                  <a:pt x="2074" y="2314"/>
                  <a:pt x="1797" y="2314"/>
                </a:cubicBezTo>
                <a:close/>
              </a:path>
            </a:pathLst>
          </a:custGeom>
          <a:solidFill>
            <a:srgbClr val="75C6BD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CA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635422" y="4456002"/>
            <a:ext cx="3015064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 к широкополосному интернету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476875" y="4435846"/>
            <a:ext cx="19050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 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093567" y="1364535"/>
            <a:ext cx="6458670" cy="575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Данные и охрана частной жизни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Freeform 27"/>
          <p:cNvSpPr>
            <a:spLocks noEditPoints="1"/>
          </p:cNvSpPr>
          <p:nvPr>
            <p:custDataLst>
              <p:tags r:id="rId6"/>
            </p:custDataLst>
          </p:nvPr>
        </p:nvSpPr>
        <p:spPr bwMode="auto">
          <a:xfrm>
            <a:off x="3298656" y="1402236"/>
            <a:ext cx="571500" cy="571500"/>
          </a:xfrm>
          <a:custGeom>
            <a:avLst/>
            <a:gdLst>
              <a:gd name="T0" fmla="*/ 377 w 412"/>
              <a:gd name="T1" fmla="*/ 246 h 412"/>
              <a:gd name="T2" fmla="*/ 291 w 412"/>
              <a:gd name="T3" fmla="*/ 121 h 412"/>
              <a:gd name="T4" fmla="*/ 166 w 412"/>
              <a:gd name="T5" fmla="*/ 35 h 412"/>
              <a:gd name="T6" fmla="*/ 20 w 412"/>
              <a:gd name="T7" fmla="*/ 0 h 412"/>
              <a:gd name="T8" fmla="*/ 19 w 412"/>
              <a:gd name="T9" fmla="*/ 0 h 412"/>
              <a:gd name="T10" fmla="*/ 6 w 412"/>
              <a:gd name="T11" fmla="*/ 5 h 412"/>
              <a:gd name="T12" fmla="*/ 0 w 412"/>
              <a:gd name="T13" fmla="*/ 19 h 412"/>
              <a:gd name="T14" fmla="*/ 0 w 412"/>
              <a:gd name="T15" fmla="*/ 61 h 412"/>
              <a:gd name="T16" fmla="*/ 5 w 412"/>
              <a:gd name="T17" fmla="*/ 73 h 412"/>
              <a:gd name="T18" fmla="*/ 18 w 412"/>
              <a:gd name="T19" fmla="*/ 79 h 412"/>
              <a:gd name="T20" fmla="*/ 137 w 412"/>
              <a:gd name="T21" fmla="*/ 109 h 412"/>
              <a:gd name="T22" fmla="*/ 235 w 412"/>
              <a:gd name="T23" fmla="*/ 177 h 412"/>
              <a:gd name="T24" fmla="*/ 303 w 412"/>
              <a:gd name="T25" fmla="*/ 275 h 412"/>
              <a:gd name="T26" fmla="*/ 333 w 412"/>
              <a:gd name="T27" fmla="*/ 394 h 412"/>
              <a:gd name="T28" fmla="*/ 338 w 412"/>
              <a:gd name="T29" fmla="*/ 407 h 412"/>
              <a:gd name="T30" fmla="*/ 351 w 412"/>
              <a:gd name="T31" fmla="*/ 412 h 412"/>
              <a:gd name="T32" fmla="*/ 393 w 412"/>
              <a:gd name="T33" fmla="*/ 412 h 412"/>
              <a:gd name="T34" fmla="*/ 407 w 412"/>
              <a:gd name="T35" fmla="*/ 406 h 412"/>
              <a:gd name="T36" fmla="*/ 412 w 412"/>
              <a:gd name="T37" fmla="*/ 392 h 412"/>
              <a:gd name="T38" fmla="*/ 377 w 412"/>
              <a:gd name="T39" fmla="*/ 246 h 412"/>
              <a:gd name="T40" fmla="*/ 239 w 412"/>
              <a:gd name="T41" fmla="*/ 302 h 412"/>
              <a:gd name="T42" fmla="*/ 186 w 412"/>
              <a:gd name="T43" fmla="*/ 226 h 412"/>
              <a:gd name="T44" fmla="*/ 110 w 412"/>
              <a:gd name="T45" fmla="*/ 173 h 412"/>
              <a:gd name="T46" fmla="*/ 20 w 412"/>
              <a:gd name="T47" fmla="*/ 150 h 412"/>
              <a:gd name="T48" fmla="*/ 19 w 412"/>
              <a:gd name="T49" fmla="*/ 150 h 412"/>
              <a:gd name="T50" fmla="*/ 6 w 412"/>
              <a:gd name="T51" fmla="*/ 155 h 412"/>
              <a:gd name="T52" fmla="*/ 0 w 412"/>
              <a:gd name="T53" fmla="*/ 169 h 412"/>
              <a:gd name="T54" fmla="*/ 0 w 412"/>
              <a:gd name="T55" fmla="*/ 208 h 412"/>
              <a:gd name="T56" fmla="*/ 5 w 412"/>
              <a:gd name="T57" fmla="*/ 221 h 412"/>
              <a:gd name="T58" fmla="*/ 17 w 412"/>
              <a:gd name="T59" fmla="*/ 226 h 412"/>
              <a:gd name="T60" fmla="*/ 132 w 412"/>
              <a:gd name="T61" fmla="*/ 280 h 412"/>
              <a:gd name="T62" fmla="*/ 186 w 412"/>
              <a:gd name="T63" fmla="*/ 395 h 412"/>
              <a:gd name="T64" fmla="*/ 191 w 412"/>
              <a:gd name="T65" fmla="*/ 407 h 412"/>
              <a:gd name="T66" fmla="*/ 204 w 412"/>
              <a:gd name="T67" fmla="*/ 412 h 412"/>
              <a:gd name="T68" fmla="*/ 244 w 412"/>
              <a:gd name="T69" fmla="*/ 412 h 412"/>
              <a:gd name="T70" fmla="*/ 257 w 412"/>
              <a:gd name="T71" fmla="*/ 406 h 412"/>
              <a:gd name="T72" fmla="*/ 262 w 412"/>
              <a:gd name="T73" fmla="*/ 392 h 412"/>
              <a:gd name="T74" fmla="*/ 239 w 412"/>
              <a:gd name="T75" fmla="*/ 302 h 412"/>
              <a:gd name="T76" fmla="*/ 56 w 412"/>
              <a:gd name="T77" fmla="*/ 300 h 412"/>
              <a:gd name="T78" fmla="*/ 17 w 412"/>
              <a:gd name="T79" fmla="*/ 316 h 412"/>
              <a:gd name="T80" fmla="*/ 0 w 412"/>
              <a:gd name="T81" fmla="*/ 356 h 412"/>
              <a:gd name="T82" fmla="*/ 17 w 412"/>
              <a:gd name="T83" fmla="*/ 396 h 412"/>
              <a:gd name="T84" fmla="*/ 56 w 412"/>
              <a:gd name="T85" fmla="*/ 412 h 412"/>
              <a:gd name="T86" fmla="*/ 96 w 412"/>
              <a:gd name="T87" fmla="*/ 396 h 412"/>
              <a:gd name="T88" fmla="*/ 112 w 412"/>
              <a:gd name="T89" fmla="*/ 356 h 412"/>
              <a:gd name="T90" fmla="*/ 96 w 412"/>
              <a:gd name="T91" fmla="*/ 316 h 412"/>
              <a:gd name="T92" fmla="*/ 56 w 412"/>
              <a:gd name="T93" fmla="*/ 300 h 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12" h="412">
                <a:moveTo>
                  <a:pt x="377" y="246"/>
                </a:moveTo>
                <a:cubicBezTo>
                  <a:pt x="356" y="199"/>
                  <a:pt x="327" y="157"/>
                  <a:pt x="291" y="121"/>
                </a:cubicBezTo>
                <a:cubicBezTo>
                  <a:pt x="255" y="85"/>
                  <a:pt x="213" y="56"/>
                  <a:pt x="166" y="35"/>
                </a:cubicBezTo>
                <a:cubicBezTo>
                  <a:pt x="120" y="14"/>
                  <a:pt x="71" y="3"/>
                  <a:pt x="20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4" y="0"/>
                  <a:pt x="10" y="2"/>
                  <a:pt x="6" y="5"/>
                </a:cubicBezTo>
                <a:cubicBezTo>
                  <a:pt x="2" y="9"/>
                  <a:pt x="0" y="13"/>
                  <a:pt x="0" y="19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5"/>
                  <a:pt x="2" y="70"/>
                  <a:pt x="5" y="73"/>
                </a:cubicBezTo>
                <a:cubicBezTo>
                  <a:pt x="9" y="77"/>
                  <a:pt x="13" y="79"/>
                  <a:pt x="18" y="79"/>
                </a:cubicBezTo>
                <a:cubicBezTo>
                  <a:pt x="60" y="82"/>
                  <a:pt x="99" y="91"/>
                  <a:pt x="137" y="109"/>
                </a:cubicBezTo>
                <a:cubicBezTo>
                  <a:pt x="175" y="126"/>
                  <a:pt x="208" y="149"/>
                  <a:pt x="235" y="177"/>
                </a:cubicBezTo>
                <a:cubicBezTo>
                  <a:pt x="263" y="204"/>
                  <a:pt x="286" y="237"/>
                  <a:pt x="303" y="275"/>
                </a:cubicBezTo>
                <a:cubicBezTo>
                  <a:pt x="321" y="313"/>
                  <a:pt x="330" y="352"/>
                  <a:pt x="333" y="394"/>
                </a:cubicBezTo>
                <a:cubicBezTo>
                  <a:pt x="333" y="399"/>
                  <a:pt x="335" y="403"/>
                  <a:pt x="338" y="407"/>
                </a:cubicBezTo>
                <a:cubicBezTo>
                  <a:pt x="342" y="410"/>
                  <a:pt x="346" y="412"/>
                  <a:pt x="351" y="412"/>
                </a:cubicBezTo>
                <a:cubicBezTo>
                  <a:pt x="393" y="412"/>
                  <a:pt x="393" y="412"/>
                  <a:pt x="393" y="412"/>
                </a:cubicBezTo>
                <a:cubicBezTo>
                  <a:pt x="399" y="412"/>
                  <a:pt x="403" y="410"/>
                  <a:pt x="407" y="406"/>
                </a:cubicBezTo>
                <a:cubicBezTo>
                  <a:pt x="411" y="402"/>
                  <a:pt x="412" y="398"/>
                  <a:pt x="412" y="392"/>
                </a:cubicBezTo>
                <a:cubicBezTo>
                  <a:pt x="409" y="341"/>
                  <a:pt x="398" y="292"/>
                  <a:pt x="377" y="246"/>
                </a:cubicBezTo>
                <a:close/>
                <a:moveTo>
                  <a:pt x="239" y="302"/>
                </a:moveTo>
                <a:cubicBezTo>
                  <a:pt x="226" y="274"/>
                  <a:pt x="208" y="248"/>
                  <a:pt x="186" y="226"/>
                </a:cubicBezTo>
                <a:cubicBezTo>
                  <a:pt x="164" y="204"/>
                  <a:pt x="138" y="187"/>
                  <a:pt x="110" y="173"/>
                </a:cubicBezTo>
                <a:cubicBezTo>
                  <a:pt x="81" y="160"/>
                  <a:pt x="52" y="152"/>
                  <a:pt x="20" y="150"/>
                </a:cubicBezTo>
                <a:cubicBezTo>
                  <a:pt x="19" y="150"/>
                  <a:pt x="19" y="150"/>
                  <a:pt x="19" y="150"/>
                </a:cubicBezTo>
                <a:cubicBezTo>
                  <a:pt x="14" y="150"/>
                  <a:pt x="10" y="151"/>
                  <a:pt x="6" y="155"/>
                </a:cubicBezTo>
                <a:cubicBezTo>
                  <a:pt x="2" y="158"/>
                  <a:pt x="0" y="163"/>
                  <a:pt x="0" y="169"/>
                </a:cubicBezTo>
                <a:cubicBezTo>
                  <a:pt x="0" y="208"/>
                  <a:pt x="0" y="208"/>
                  <a:pt x="0" y="208"/>
                </a:cubicBezTo>
                <a:cubicBezTo>
                  <a:pt x="0" y="213"/>
                  <a:pt x="2" y="217"/>
                  <a:pt x="5" y="221"/>
                </a:cubicBezTo>
                <a:cubicBezTo>
                  <a:pt x="8" y="224"/>
                  <a:pt x="12" y="226"/>
                  <a:pt x="17" y="226"/>
                </a:cubicBezTo>
                <a:cubicBezTo>
                  <a:pt x="62" y="231"/>
                  <a:pt x="100" y="249"/>
                  <a:pt x="132" y="280"/>
                </a:cubicBezTo>
                <a:cubicBezTo>
                  <a:pt x="163" y="312"/>
                  <a:pt x="181" y="350"/>
                  <a:pt x="186" y="395"/>
                </a:cubicBezTo>
                <a:cubicBezTo>
                  <a:pt x="186" y="400"/>
                  <a:pt x="188" y="404"/>
                  <a:pt x="191" y="407"/>
                </a:cubicBezTo>
                <a:cubicBezTo>
                  <a:pt x="195" y="410"/>
                  <a:pt x="199" y="412"/>
                  <a:pt x="204" y="412"/>
                </a:cubicBezTo>
                <a:cubicBezTo>
                  <a:pt x="244" y="412"/>
                  <a:pt x="244" y="412"/>
                  <a:pt x="244" y="412"/>
                </a:cubicBezTo>
                <a:cubicBezTo>
                  <a:pt x="249" y="412"/>
                  <a:pt x="254" y="410"/>
                  <a:pt x="257" y="406"/>
                </a:cubicBezTo>
                <a:cubicBezTo>
                  <a:pt x="261" y="402"/>
                  <a:pt x="263" y="397"/>
                  <a:pt x="262" y="392"/>
                </a:cubicBezTo>
                <a:cubicBezTo>
                  <a:pt x="260" y="361"/>
                  <a:pt x="252" y="331"/>
                  <a:pt x="239" y="302"/>
                </a:cubicBezTo>
                <a:close/>
                <a:moveTo>
                  <a:pt x="56" y="300"/>
                </a:moveTo>
                <a:cubicBezTo>
                  <a:pt x="41" y="300"/>
                  <a:pt x="27" y="305"/>
                  <a:pt x="17" y="316"/>
                </a:cubicBezTo>
                <a:cubicBezTo>
                  <a:pt x="6" y="327"/>
                  <a:pt x="0" y="340"/>
                  <a:pt x="0" y="356"/>
                </a:cubicBezTo>
                <a:cubicBezTo>
                  <a:pt x="0" y="371"/>
                  <a:pt x="6" y="385"/>
                  <a:pt x="17" y="396"/>
                </a:cubicBezTo>
                <a:cubicBezTo>
                  <a:pt x="27" y="406"/>
                  <a:pt x="41" y="412"/>
                  <a:pt x="56" y="412"/>
                </a:cubicBezTo>
                <a:cubicBezTo>
                  <a:pt x="72" y="412"/>
                  <a:pt x="85" y="406"/>
                  <a:pt x="96" y="396"/>
                </a:cubicBezTo>
                <a:cubicBezTo>
                  <a:pt x="107" y="385"/>
                  <a:pt x="112" y="371"/>
                  <a:pt x="112" y="356"/>
                </a:cubicBezTo>
                <a:cubicBezTo>
                  <a:pt x="112" y="340"/>
                  <a:pt x="107" y="327"/>
                  <a:pt x="96" y="316"/>
                </a:cubicBezTo>
                <a:cubicBezTo>
                  <a:pt x="85" y="305"/>
                  <a:pt x="72" y="300"/>
                  <a:pt x="56" y="300"/>
                </a:cubicBezTo>
                <a:close/>
              </a:path>
            </a:pathLst>
          </a:custGeom>
          <a:solidFill>
            <a:srgbClr val="00579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20" name="Rectangle 19"/>
          <p:cNvSpPr/>
          <p:nvPr/>
        </p:nvSpPr>
        <p:spPr>
          <a:xfrm>
            <a:off x="2205385" y="2457184"/>
            <a:ext cx="3774737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Вызовы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777500" y="2373902"/>
            <a:ext cx="3774737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Возможности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reeform 23"/>
          <p:cNvSpPr>
            <a:spLocks noEditPoints="1"/>
          </p:cNvSpPr>
          <p:nvPr>
            <p:custDataLst>
              <p:tags r:id="rId7"/>
            </p:custDataLst>
          </p:nvPr>
        </p:nvSpPr>
        <p:spPr bwMode="auto">
          <a:xfrm>
            <a:off x="5694372" y="3694937"/>
            <a:ext cx="571500" cy="574304"/>
          </a:xfrm>
          <a:custGeom>
            <a:avLst/>
            <a:gdLst>
              <a:gd name="T0" fmla="*/ 3593 w 3593"/>
              <a:gd name="T1" fmla="*/ 2169 h 3615"/>
              <a:gd name="T2" fmla="*/ 3593 w 3593"/>
              <a:gd name="T3" fmla="*/ 1446 h 3615"/>
              <a:gd name="T4" fmla="*/ 3193 w 3593"/>
              <a:gd name="T5" fmla="*/ 1446 h 3615"/>
              <a:gd name="T6" fmla="*/ 3042 w 3593"/>
              <a:gd name="T7" fmla="*/ 1065 h 3615"/>
              <a:gd name="T8" fmla="*/ 3321 w 3593"/>
              <a:gd name="T9" fmla="*/ 785 h 3615"/>
              <a:gd name="T10" fmla="*/ 2813 w 3593"/>
              <a:gd name="T11" fmla="*/ 274 h 3615"/>
              <a:gd name="T12" fmla="*/ 2541 w 3593"/>
              <a:gd name="T13" fmla="*/ 548 h 3615"/>
              <a:gd name="T14" fmla="*/ 2156 w 3593"/>
              <a:gd name="T15" fmla="*/ 385 h 3615"/>
              <a:gd name="T16" fmla="*/ 2156 w 3593"/>
              <a:gd name="T17" fmla="*/ 0 h 3615"/>
              <a:gd name="T18" fmla="*/ 1437 w 3593"/>
              <a:gd name="T19" fmla="*/ 0 h 3615"/>
              <a:gd name="T20" fmla="*/ 1437 w 3593"/>
              <a:gd name="T21" fmla="*/ 385 h 3615"/>
              <a:gd name="T22" fmla="*/ 1053 w 3593"/>
              <a:gd name="T23" fmla="*/ 548 h 3615"/>
              <a:gd name="T24" fmla="*/ 780 w 3593"/>
              <a:gd name="T25" fmla="*/ 274 h 3615"/>
              <a:gd name="T26" fmla="*/ 272 w 3593"/>
              <a:gd name="T27" fmla="*/ 785 h 3615"/>
              <a:gd name="T28" fmla="*/ 551 w 3593"/>
              <a:gd name="T29" fmla="*/ 1065 h 3615"/>
              <a:gd name="T30" fmla="*/ 400 w 3593"/>
              <a:gd name="T31" fmla="*/ 1446 h 3615"/>
              <a:gd name="T32" fmla="*/ 0 w 3593"/>
              <a:gd name="T33" fmla="*/ 1446 h 3615"/>
              <a:gd name="T34" fmla="*/ 0 w 3593"/>
              <a:gd name="T35" fmla="*/ 2169 h 3615"/>
              <a:gd name="T36" fmla="*/ 412 w 3593"/>
              <a:gd name="T37" fmla="*/ 2169 h 3615"/>
              <a:gd name="T38" fmla="*/ 569 w 3593"/>
              <a:gd name="T39" fmla="*/ 2532 h 3615"/>
              <a:gd name="T40" fmla="*/ 272 w 3593"/>
              <a:gd name="T41" fmla="*/ 2830 h 3615"/>
              <a:gd name="T42" fmla="*/ 780 w 3593"/>
              <a:gd name="T43" fmla="*/ 3342 h 3615"/>
              <a:gd name="T44" fmla="*/ 1083 w 3593"/>
              <a:gd name="T45" fmla="*/ 3038 h 3615"/>
              <a:gd name="T46" fmla="*/ 1437 w 3593"/>
              <a:gd name="T47" fmla="*/ 3183 h 3615"/>
              <a:gd name="T48" fmla="*/ 1437 w 3593"/>
              <a:gd name="T49" fmla="*/ 3615 h 3615"/>
              <a:gd name="T50" fmla="*/ 2156 w 3593"/>
              <a:gd name="T51" fmla="*/ 3615 h 3615"/>
              <a:gd name="T52" fmla="*/ 2156 w 3593"/>
              <a:gd name="T53" fmla="*/ 3183 h 3615"/>
              <a:gd name="T54" fmla="*/ 2511 w 3593"/>
              <a:gd name="T55" fmla="*/ 3038 h 3615"/>
              <a:gd name="T56" fmla="*/ 2813 w 3593"/>
              <a:gd name="T57" fmla="*/ 3342 h 3615"/>
              <a:gd name="T58" fmla="*/ 3321 w 3593"/>
              <a:gd name="T59" fmla="*/ 2830 h 3615"/>
              <a:gd name="T60" fmla="*/ 3025 w 3593"/>
              <a:gd name="T61" fmla="*/ 2532 h 3615"/>
              <a:gd name="T62" fmla="*/ 3182 w 3593"/>
              <a:gd name="T63" fmla="*/ 2169 h 3615"/>
              <a:gd name="T64" fmla="*/ 3593 w 3593"/>
              <a:gd name="T65" fmla="*/ 2169 h 3615"/>
              <a:gd name="T66" fmla="*/ 1797 w 3593"/>
              <a:gd name="T67" fmla="*/ 2314 h 3615"/>
              <a:gd name="T68" fmla="*/ 1294 w 3593"/>
              <a:gd name="T69" fmla="*/ 1807 h 3615"/>
              <a:gd name="T70" fmla="*/ 1797 w 3593"/>
              <a:gd name="T71" fmla="*/ 1301 h 3615"/>
              <a:gd name="T72" fmla="*/ 2300 w 3593"/>
              <a:gd name="T73" fmla="*/ 1807 h 3615"/>
              <a:gd name="T74" fmla="*/ 1797 w 3593"/>
              <a:gd name="T75" fmla="*/ 2314 h 3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593" h="3615">
                <a:moveTo>
                  <a:pt x="3593" y="2169"/>
                </a:moveTo>
                <a:lnTo>
                  <a:pt x="3593" y="1446"/>
                </a:lnTo>
                <a:lnTo>
                  <a:pt x="3193" y="1446"/>
                </a:lnTo>
                <a:cubicBezTo>
                  <a:pt x="3161" y="1310"/>
                  <a:pt x="3110" y="1182"/>
                  <a:pt x="3042" y="1065"/>
                </a:cubicBezTo>
                <a:lnTo>
                  <a:pt x="3321" y="785"/>
                </a:lnTo>
                <a:lnTo>
                  <a:pt x="2813" y="274"/>
                </a:lnTo>
                <a:lnTo>
                  <a:pt x="2541" y="548"/>
                </a:lnTo>
                <a:cubicBezTo>
                  <a:pt x="2423" y="476"/>
                  <a:pt x="2293" y="421"/>
                  <a:pt x="2156" y="385"/>
                </a:cubicBezTo>
                <a:lnTo>
                  <a:pt x="2156" y="0"/>
                </a:lnTo>
                <a:lnTo>
                  <a:pt x="1437" y="0"/>
                </a:lnTo>
                <a:lnTo>
                  <a:pt x="1437" y="385"/>
                </a:lnTo>
                <a:cubicBezTo>
                  <a:pt x="1300" y="421"/>
                  <a:pt x="1170" y="476"/>
                  <a:pt x="1053" y="548"/>
                </a:cubicBezTo>
                <a:lnTo>
                  <a:pt x="780" y="274"/>
                </a:lnTo>
                <a:lnTo>
                  <a:pt x="272" y="785"/>
                </a:lnTo>
                <a:lnTo>
                  <a:pt x="551" y="1065"/>
                </a:lnTo>
                <a:cubicBezTo>
                  <a:pt x="484" y="1182"/>
                  <a:pt x="433" y="1310"/>
                  <a:pt x="400" y="1446"/>
                </a:cubicBezTo>
                <a:lnTo>
                  <a:pt x="0" y="1446"/>
                </a:lnTo>
                <a:lnTo>
                  <a:pt x="0" y="2169"/>
                </a:lnTo>
                <a:lnTo>
                  <a:pt x="412" y="2169"/>
                </a:lnTo>
                <a:cubicBezTo>
                  <a:pt x="448" y="2298"/>
                  <a:pt x="501" y="2419"/>
                  <a:pt x="569" y="2532"/>
                </a:cubicBezTo>
                <a:lnTo>
                  <a:pt x="272" y="2830"/>
                </a:lnTo>
                <a:lnTo>
                  <a:pt x="780" y="3342"/>
                </a:lnTo>
                <a:lnTo>
                  <a:pt x="1083" y="3038"/>
                </a:lnTo>
                <a:cubicBezTo>
                  <a:pt x="1192" y="3102"/>
                  <a:pt x="1312" y="3150"/>
                  <a:pt x="1437" y="3183"/>
                </a:cubicBezTo>
                <a:lnTo>
                  <a:pt x="1437" y="3615"/>
                </a:lnTo>
                <a:lnTo>
                  <a:pt x="2156" y="3615"/>
                </a:lnTo>
                <a:lnTo>
                  <a:pt x="2156" y="3183"/>
                </a:lnTo>
                <a:cubicBezTo>
                  <a:pt x="2282" y="3150"/>
                  <a:pt x="2401" y="3102"/>
                  <a:pt x="2511" y="3038"/>
                </a:cubicBezTo>
                <a:lnTo>
                  <a:pt x="2813" y="3342"/>
                </a:lnTo>
                <a:lnTo>
                  <a:pt x="3321" y="2830"/>
                </a:lnTo>
                <a:lnTo>
                  <a:pt x="3025" y="2532"/>
                </a:lnTo>
                <a:cubicBezTo>
                  <a:pt x="3093" y="2420"/>
                  <a:pt x="3146" y="2299"/>
                  <a:pt x="3182" y="2169"/>
                </a:cubicBezTo>
                <a:lnTo>
                  <a:pt x="3593" y="2169"/>
                </a:lnTo>
                <a:close/>
                <a:moveTo>
                  <a:pt x="1797" y="2314"/>
                </a:moveTo>
                <a:cubicBezTo>
                  <a:pt x="1519" y="2314"/>
                  <a:pt x="1294" y="2087"/>
                  <a:pt x="1294" y="1807"/>
                </a:cubicBezTo>
                <a:cubicBezTo>
                  <a:pt x="1294" y="1528"/>
                  <a:pt x="1519" y="1301"/>
                  <a:pt x="1797" y="1301"/>
                </a:cubicBezTo>
                <a:cubicBezTo>
                  <a:pt x="2074" y="1301"/>
                  <a:pt x="2300" y="1528"/>
                  <a:pt x="2300" y="1807"/>
                </a:cubicBezTo>
                <a:cubicBezTo>
                  <a:pt x="2300" y="2087"/>
                  <a:pt x="2074" y="2314"/>
                  <a:pt x="1797" y="2314"/>
                </a:cubicBezTo>
                <a:close/>
              </a:path>
            </a:pathLst>
          </a:custGeom>
          <a:solidFill>
            <a:srgbClr val="F9D36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CA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00688688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pPr/>
              <a:t>13</a:t>
            </a:fld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41148" y="380268"/>
            <a:ext cx="8241294" cy="878670"/>
          </a:xfrm>
        </p:spPr>
        <p:txBody>
          <a:bodyPr>
            <a:normAutofit/>
          </a:bodyPr>
          <a:lstStyle/>
          <a:p>
            <a:pPr lvl="0"/>
            <a:r>
              <a:rPr lang="ru-RU" dirty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Контакты и ресурсы</a:t>
            </a:r>
            <a:endParaRPr lang="en-CA" dirty="0">
              <a:solidFill>
                <a:srgbClr val="5B9B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/>
          <p:cNvSpPr/>
          <p:nvPr>
            <p:custDataLst>
              <p:tags r:id="rId1"/>
            </p:custDataLst>
          </p:nvPr>
        </p:nvSpPr>
        <p:spPr>
          <a:xfrm>
            <a:off x="2047881" y="1611525"/>
            <a:ext cx="801757" cy="762000"/>
          </a:xfrm>
          <a:prstGeom prst="ellipse">
            <a:avLst/>
          </a:prstGeom>
          <a:solidFill>
            <a:srgbClr val="AE9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>
            <p:custDataLst>
              <p:tags r:id="rId2"/>
            </p:custDataLst>
          </p:nvPr>
        </p:nvSpPr>
        <p:spPr>
          <a:xfrm>
            <a:off x="2082387" y="3161245"/>
            <a:ext cx="801757" cy="762000"/>
          </a:xfrm>
          <a:prstGeom prst="ellipse">
            <a:avLst/>
          </a:prstGeom>
          <a:solidFill>
            <a:srgbClr val="AE9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>
            <a:spLocks noEditPoints="1"/>
          </p:cNvSpPr>
          <p:nvPr/>
        </p:nvSpPr>
        <p:spPr bwMode="auto">
          <a:xfrm>
            <a:off x="2197515" y="3254958"/>
            <a:ext cx="571500" cy="574574"/>
          </a:xfrm>
          <a:custGeom>
            <a:avLst/>
            <a:gdLst>
              <a:gd name="T0" fmla="*/ 47 w 79"/>
              <a:gd name="T1" fmla="*/ 63 h 79"/>
              <a:gd name="T2" fmla="*/ 49 w 79"/>
              <a:gd name="T3" fmla="*/ 59 h 79"/>
              <a:gd name="T4" fmla="*/ 52 w 79"/>
              <a:gd name="T5" fmla="*/ 57 h 79"/>
              <a:gd name="T6" fmla="*/ 53 w 79"/>
              <a:gd name="T7" fmla="*/ 57 h 79"/>
              <a:gd name="T8" fmla="*/ 57 w 79"/>
              <a:gd name="T9" fmla="*/ 59 h 79"/>
              <a:gd name="T10" fmla="*/ 59 w 79"/>
              <a:gd name="T11" fmla="*/ 59 h 79"/>
              <a:gd name="T12" fmla="*/ 62 w 79"/>
              <a:gd name="T13" fmla="*/ 62 h 79"/>
              <a:gd name="T14" fmla="*/ 56 w 79"/>
              <a:gd name="T15" fmla="*/ 27 h 79"/>
              <a:gd name="T16" fmla="*/ 55 w 79"/>
              <a:gd name="T17" fmla="*/ 29 h 79"/>
              <a:gd name="T18" fmla="*/ 52 w 79"/>
              <a:gd name="T19" fmla="*/ 32 h 79"/>
              <a:gd name="T20" fmla="*/ 48 w 79"/>
              <a:gd name="T21" fmla="*/ 34 h 79"/>
              <a:gd name="T22" fmla="*/ 48 w 79"/>
              <a:gd name="T23" fmla="*/ 37 h 79"/>
              <a:gd name="T24" fmla="*/ 45 w 79"/>
              <a:gd name="T25" fmla="*/ 41 h 79"/>
              <a:gd name="T26" fmla="*/ 46 w 79"/>
              <a:gd name="T27" fmla="*/ 45 h 79"/>
              <a:gd name="T28" fmla="*/ 43 w 79"/>
              <a:gd name="T29" fmla="*/ 42 h 79"/>
              <a:gd name="T30" fmla="*/ 39 w 79"/>
              <a:gd name="T31" fmla="*/ 42 h 79"/>
              <a:gd name="T32" fmla="*/ 35 w 79"/>
              <a:gd name="T33" fmla="*/ 43 h 79"/>
              <a:gd name="T34" fmla="*/ 34 w 79"/>
              <a:gd name="T35" fmla="*/ 44 h 79"/>
              <a:gd name="T36" fmla="*/ 36 w 79"/>
              <a:gd name="T37" fmla="*/ 52 h 79"/>
              <a:gd name="T38" fmla="*/ 41 w 79"/>
              <a:gd name="T39" fmla="*/ 49 h 79"/>
              <a:gd name="T40" fmla="*/ 40 w 79"/>
              <a:gd name="T41" fmla="*/ 54 h 79"/>
              <a:gd name="T42" fmla="*/ 43 w 79"/>
              <a:gd name="T43" fmla="*/ 54 h 79"/>
              <a:gd name="T44" fmla="*/ 43 w 79"/>
              <a:gd name="T45" fmla="*/ 57 h 79"/>
              <a:gd name="T46" fmla="*/ 45 w 79"/>
              <a:gd name="T47" fmla="*/ 60 h 79"/>
              <a:gd name="T48" fmla="*/ 41 w 79"/>
              <a:gd name="T49" fmla="*/ 57 h 79"/>
              <a:gd name="T50" fmla="*/ 35 w 79"/>
              <a:gd name="T51" fmla="*/ 54 h 79"/>
              <a:gd name="T52" fmla="*/ 29 w 79"/>
              <a:gd name="T53" fmla="*/ 52 h 79"/>
              <a:gd name="T54" fmla="*/ 26 w 79"/>
              <a:gd name="T55" fmla="*/ 46 h 79"/>
              <a:gd name="T56" fmla="*/ 23 w 79"/>
              <a:gd name="T57" fmla="*/ 41 h 79"/>
              <a:gd name="T58" fmla="*/ 22 w 79"/>
              <a:gd name="T59" fmla="*/ 42 h 79"/>
              <a:gd name="T60" fmla="*/ 23 w 79"/>
              <a:gd name="T61" fmla="*/ 45 h 79"/>
              <a:gd name="T62" fmla="*/ 20 w 79"/>
              <a:gd name="T63" fmla="*/ 40 h 79"/>
              <a:gd name="T64" fmla="*/ 17 w 79"/>
              <a:gd name="T65" fmla="*/ 35 h 79"/>
              <a:gd name="T66" fmla="*/ 16 w 79"/>
              <a:gd name="T67" fmla="*/ 28 h 79"/>
              <a:gd name="T68" fmla="*/ 15 w 79"/>
              <a:gd name="T69" fmla="*/ 25 h 79"/>
              <a:gd name="T70" fmla="*/ 11 w 79"/>
              <a:gd name="T71" fmla="*/ 22 h 79"/>
              <a:gd name="T72" fmla="*/ 27 w 79"/>
              <a:gd name="T73" fmla="*/ 11 h 79"/>
              <a:gd name="T74" fmla="*/ 25 w 79"/>
              <a:gd name="T75" fmla="*/ 10 h 79"/>
              <a:gd name="T76" fmla="*/ 30 w 79"/>
              <a:gd name="T77" fmla="*/ 9 h 79"/>
              <a:gd name="T78" fmla="*/ 34 w 79"/>
              <a:gd name="T79" fmla="*/ 10 h 79"/>
              <a:gd name="T80" fmla="*/ 36 w 79"/>
              <a:gd name="T81" fmla="*/ 10 h 79"/>
              <a:gd name="T82" fmla="*/ 34 w 79"/>
              <a:gd name="T83" fmla="*/ 8 h 79"/>
              <a:gd name="T84" fmla="*/ 39 w 79"/>
              <a:gd name="T85" fmla="*/ 10 h 79"/>
              <a:gd name="T86" fmla="*/ 43 w 79"/>
              <a:gd name="T87" fmla="*/ 9 h 79"/>
              <a:gd name="T88" fmla="*/ 44 w 79"/>
              <a:gd name="T89" fmla="*/ 12 h 79"/>
              <a:gd name="T90" fmla="*/ 38 w 79"/>
              <a:gd name="T91" fmla="*/ 14 h 79"/>
              <a:gd name="T92" fmla="*/ 36 w 79"/>
              <a:gd name="T93" fmla="*/ 18 h 79"/>
              <a:gd name="T94" fmla="*/ 44 w 79"/>
              <a:gd name="T95" fmla="*/ 22 h 79"/>
              <a:gd name="T96" fmla="*/ 47 w 79"/>
              <a:gd name="T97" fmla="*/ 23 h 79"/>
              <a:gd name="T98" fmla="*/ 48 w 79"/>
              <a:gd name="T99" fmla="*/ 19 h 79"/>
              <a:gd name="T100" fmla="*/ 48 w 79"/>
              <a:gd name="T101" fmla="*/ 15 h 79"/>
              <a:gd name="T102" fmla="*/ 53 w 79"/>
              <a:gd name="T103" fmla="*/ 16 h 79"/>
              <a:gd name="T104" fmla="*/ 55 w 79"/>
              <a:gd name="T105" fmla="*/ 18 h 79"/>
              <a:gd name="T106" fmla="*/ 56 w 79"/>
              <a:gd name="T107" fmla="*/ 17 h 79"/>
              <a:gd name="T108" fmla="*/ 58 w 79"/>
              <a:gd name="T109" fmla="*/ 19 h 79"/>
              <a:gd name="T110" fmla="*/ 61 w 79"/>
              <a:gd name="T111" fmla="*/ 21 h 79"/>
              <a:gd name="T112" fmla="*/ 62 w 79"/>
              <a:gd name="T113" fmla="*/ 24 h 79"/>
              <a:gd name="T114" fmla="*/ 53 w 79"/>
              <a:gd name="T115" fmla="*/ 26 h 79"/>
              <a:gd name="T116" fmla="*/ 56 w 79"/>
              <a:gd name="T117" fmla="*/ 26 h 79"/>
              <a:gd name="T118" fmla="*/ 60 w 79"/>
              <a:gd name="T119" fmla="*/ 74 h 79"/>
              <a:gd name="T120" fmla="*/ 20 w 79"/>
              <a:gd name="T121" fmla="*/ 5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9" h="79">
                <a:moveTo>
                  <a:pt x="45" y="71"/>
                </a:moveTo>
                <a:cubicBezTo>
                  <a:pt x="46" y="70"/>
                  <a:pt x="46" y="70"/>
                  <a:pt x="46" y="70"/>
                </a:cubicBezTo>
                <a:cubicBezTo>
                  <a:pt x="46" y="69"/>
                  <a:pt x="46" y="69"/>
                  <a:pt x="46" y="69"/>
                </a:cubicBezTo>
                <a:cubicBezTo>
                  <a:pt x="45" y="69"/>
                  <a:pt x="45" y="68"/>
                  <a:pt x="45" y="68"/>
                </a:cubicBezTo>
                <a:cubicBezTo>
                  <a:pt x="45" y="67"/>
                  <a:pt x="46" y="66"/>
                  <a:pt x="47" y="66"/>
                </a:cubicBezTo>
                <a:cubicBezTo>
                  <a:pt x="48" y="65"/>
                  <a:pt x="48" y="64"/>
                  <a:pt x="47" y="63"/>
                </a:cubicBezTo>
                <a:cubicBezTo>
                  <a:pt x="47" y="63"/>
                  <a:pt x="47" y="62"/>
                  <a:pt x="47" y="61"/>
                </a:cubicBezTo>
                <a:cubicBezTo>
                  <a:pt x="47" y="60"/>
                  <a:pt x="47" y="60"/>
                  <a:pt x="47" y="59"/>
                </a:cubicBezTo>
                <a:cubicBezTo>
                  <a:pt x="48" y="60"/>
                  <a:pt x="48" y="60"/>
                  <a:pt x="48" y="60"/>
                </a:cubicBezTo>
                <a:cubicBezTo>
                  <a:pt x="48" y="60"/>
                  <a:pt x="48" y="60"/>
                  <a:pt x="48" y="60"/>
                </a:cubicBezTo>
                <a:cubicBezTo>
                  <a:pt x="48" y="59"/>
                  <a:pt x="48" y="59"/>
                  <a:pt x="48" y="59"/>
                </a:cubicBezTo>
                <a:cubicBezTo>
                  <a:pt x="49" y="59"/>
                  <a:pt x="49" y="59"/>
                  <a:pt x="49" y="59"/>
                </a:cubicBezTo>
                <a:cubicBezTo>
                  <a:pt x="49" y="58"/>
                  <a:pt x="49" y="58"/>
                  <a:pt x="49" y="58"/>
                </a:cubicBezTo>
                <a:cubicBezTo>
                  <a:pt x="50" y="58"/>
                  <a:pt x="50" y="58"/>
                  <a:pt x="50" y="58"/>
                </a:cubicBezTo>
                <a:cubicBezTo>
                  <a:pt x="50" y="58"/>
                  <a:pt x="50" y="58"/>
                  <a:pt x="50" y="58"/>
                </a:cubicBezTo>
                <a:cubicBezTo>
                  <a:pt x="51" y="57"/>
                  <a:pt x="51" y="57"/>
                  <a:pt x="51" y="57"/>
                </a:cubicBezTo>
                <a:cubicBezTo>
                  <a:pt x="51" y="57"/>
                  <a:pt x="51" y="57"/>
                  <a:pt x="51" y="57"/>
                </a:cubicBezTo>
                <a:cubicBezTo>
                  <a:pt x="52" y="57"/>
                  <a:pt x="52" y="57"/>
                  <a:pt x="52" y="57"/>
                </a:cubicBezTo>
                <a:cubicBezTo>
                  <a:pt x="52" y="58"/>
                  <a:pt x="52" y="58"/>
                  <a:pt x="52" y="58"/>
                </a:cubicBezTo>
                <a:cubicBezTo>
                  <a:pt x="52" y="59"/>
                  <a:pt x="52" y="59"/>
                  <a:pt x="52" y="59"/>
                </a:cubicBezTo>
                <a:cubicBezTo>
                  <a:pt x="52" y="59"/>
                  <a:pt x="52" y="59"/>
                  <a:pt x="52" y="59"/>
                </a:cubicBezTo>
                <a:cubicBezTo>
                  <a:pt x="52" y="58"/>
                  <a:pt x="52" y="58"/>
                  <a:pt x="52" y="58"/>
                </a:cubicBezTo>
                <a:cubicBezTo>
                  <a:pt x="53" y="57"/>
                  <a:pt x="53" y="57"/>
                  <a:pt x="53" y="57"/>
                </a:cubicBezTo>
                <a:cubicBezTo>
                  <a:pt x="53" y="57"/>
                  <a:pt x="53" y="57"/>
                  <a:pt x="53" y="57"/>
                </a:cubicBezTo>
                <a:cubicBezTo>
                  <a:pt x="54" y="58"/>
                  <a:pt x="54" y="58"/>
                  <a:pt x="54" y="58"/>
                </a:cubicBezTo>
                <a:cubicBezTo>
                  <a:pt x="54" y="58"/>
                  <a:pt x="54" y="58"/>
                  <a:pt x="54" y="58"/>
                </a:cubicBezTo>
                <a:cubicBezTo>
                  <a:pt x="56" y="59"/>
                  <a:pt x="56" y="59"/>
                  <a:pt x="56" y="59"/>
                </a:cubicBezTo>
                <a:cubicBezTo>
                  <a:pt x="56" y="59"/>
                  <a:pt x="56" y="59"/>
                  <a:pt x="56" y="59"/>
                </a:cubicBezTo>
                <a:cubicBezTo>
                  <a:pt x="56" y="59"/>
                  <a:pt x="56" y="59"/>
                  <a:pt x="56" y="59"/>
                </a:cubicBezTo>
                <a:cubicBezTo>
                  <a:pt x="57" y="59"/>
                  <a:pt x="57" y="59"/>
                  <a:pt x="57" y="59"/>
                </a:cubicBezTo>
                <a:cubicBezTo>
                  <a:pt x="57" y="59"/>
                  <a:pt x="57" y="59"/>
                  <a:pt x="57" y="59"/>
                </a:cubicBezTo>
                <a:cubicBezTo>
                  <a:pt x="57" y="59"/>
                  <a:pt x="57" y="59"/>
                  <a:pt x="57" y="59"/>
                </a:cubicBezTo>
                <a:cubicBezTo>
                  <a:pt x="58" y="59"/>
                  <a:pt x="58" y="59"/>
                  <a:pt x="58" y="59"/>
                </a:cubicBezTo>
                <a:cubicBezTo>
                  <a:pt x="58" y="59"/>
                  <a:pt x="58" y="59"/>
                  <a:pt x="58" y="59"/>
                </a:cubicBezTo>
                <a:cubicBezTo>
                  <a:pt x="59" y="59"/>
                  <a:pt x="59" y="59"/>
                  <a:pt x="59" y="59"/>
                </a:cubicBezTo>
                <a:cubicBezTo>
                  <a:pt x="59" y="59"/>
                  <a:pt x="59" y="59"/>
                  <a:pt x="59" y="59"/>
                </a:cubicBezTo>
                <a:cubicBezTo>
                  <a:pt x="59" y="60"/>
                  <a:pt x="59" y="60"/>
                  <a:pt x="59" y="60"/>
                </a:cubicBezTo>
                <a:cubicBezTo>
                  <a:pt x="60" y="60"/>
                  <a:pt x="60" y="60"/>
                  <a:pt x="60" y="60"/>
                </a:cubicBezTo>
                <a:cubicBezTo>
                  <a:pt x="60" y="60"/>
                  <a:pt x="60" y="60"/>
                  <a:pt x="60" y="60"/>
                </a:cubicBezTo>
                <a:cubicBezTo>
                  <a:pt x="61" y="61"/>
                  <a:pt x="61" y="61"/>
                  <a:pt x="61" y="61"/>
                </a:cubicBezTo>
                <a:cubicBezTo>
                  <a:pt x="61" y="61"/>
                  <a:pt x="61" y="61"/>
                  <a:pt x="61" y="61"/>
                </a:cubicBezTo>
                <a:cubicBezTo>
                  <a:pt x="62" y="62"/>
                  <a:pt x="62" y="62"/>
                  <a:pt x="62" y="62"/>
                </a:cubicBezTo>
                <a:cubicBezTo>
                  <a:pt x="63" y="62"/>
                  <a:pt x="63" y="62"/>
                  <a:pt x="63" y="62"/>
                </a:cubicBezTo>
                <a:cubicBezTo>
                  <a:pt x="64" y="62"/>
                  <a:pt x="64" y="62"/>
                  <a:pt x="64" y="62"/>
                </a:cubicBezTo>
                <a:cubicBezTo>
                  <a:pt x="59" y="68"/>
                  <a:pt x="52" y="71"/>
                  <a:pt x="45" y="72"/>
                </a:cubicBezTo>
                <a:lnTo>
                  <a:pt x="45" y="71"/>
                </a:lnTo>
                <a:close/>
                <a:moveTo>
                  <a:pt x="56" y="26"/>
                </a:moveTo>
                <a:cubicBezTo>
                  <a:pt x="57" y="26"/>
                  <a:pt x="57" y="26"/>
                  <a:pt x="56" y="27"/>
                </a:cubicBezTo>
                <a:cubicBezTo>
                  <a:pt x="56" y="27"/>
                  <a:pt x="56" y="27"/>
                  <a:pt x="56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56" y="27"/>
                  <a:pt x="56" y="27"/>
                  <a:pt x="56" y="27"/>
                </a:cubicBezTo>
                <a:cubicBezTo>
                  <a:pt x="56" y="28"/>
                  <a:pt x="56" y="28"/>
                  <a:pt x="56" y="28"/>
                </a:cubicBezTo>
                <a:cubicBezTo>
                  <a:pt x="56" y="29"/>
                  <a:pt x="56" y="29"/>
                  <a:pt x="56" y="29"/>
                </a:cubicBezTo>
                <a:cubicBezTo>
                  <a:pt x="55" y="29"/>
                  <a:pt x="55" y="29"/>
                  <a:pt x="55" y="29"/>
                </a:cubicBezTo>
                <a:cubicBezTo>
                  <a:pt x="55" y="29"/>
                  <a:pt x="55" y="29"/>
                  <a:pt x="55" y="29"/>
                </a:cubicBezTo>
                <a:cubicBezTo>
                  <a:pt x="54" y="30"/>
                  <a:pt x="54" y="30"/>
                  <a:pt x="54" y="30"/>
                </a:cubicBezTo>
                <a:cubicBezTo>
                  <a:pt x="53" y="30"/>
                  <a:pt x="53" y="30"/>
                  <a:pt x="53" y="30"/>
                </a:cubicBezTo>
                <a:cubicBezTo>
                  <a:pt x="53" y="31"/>
                  <a:pt x="53" y="31"/>
                  <a:pt x="53" y="31"/>
                </a:cubicBezTo>
                <a:cubicBezTo>
                  <a:pt x="52" y="31"/>
                  <a:pt x="52" y="31"/>
                  <a:pt x="52" y="31"/>
                </a:cubicBezTo>
                <a:cubicBezTo>
                  <a:pt x="52" y="32"/>
                  <a:pt x="52" y="32"/>
                  <a:pt x="52" y="32"/>
                </a:cubicBezTo>
                <a:cubicBezTo>
                  <a:pt x="52" y="32"/>
                  <a:pt x="52" y="32"/>
                  <a:pt x="52" y="32"/>
                </a:cubicBezTo>
                <a:cubicBezTo>
                  <a:pt x="51" y="33"/>
                  <a:pt x="51" y="33"/>
                  <a:pt x="51" y="33"/>
                </a:cubicBezTo>
                <a:cubicBezTo>
                  <a:pt x="50" y="33"/>
                  <a:pt x="50" y="33"/>
                  <a:pt x="50" y="33"/>
                </a:cubicBezTo>
                <a:cubicBezTo>
                  <a:pt x="50" y="34"/>
                  <a:pt x="50" y="34"/>
                  <a:pt x="50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8" y="34"/>
                  <a:pt x="48" y="34"/>
                  <a:pt x="48" y="34"/>
                </a:cubicBezTo>
                <a:cubicBezTo>
                  <a:pt x="48" y="35"/>
                  <a:pt x="48" y="35"/>
                  <a:pt x="48" y="35"/>
                </a:cubicBezTo>
                <a:cubicBezTo>
                  <a:pt x="48" y="36"/>
                  <a:pt x="48" y="36"/>
                  <a:pt x="48" y="36"/>
                </a:cubicBezTo>
                <a:cubicBezTo>
                  <a:pt x="48" y="36"/>
                  <a:pt x="48" y="36"/>
                  <a:pt x="48" y="36"/>
                </a:cubicBezTo>
                <a:cubicBezTo>
                  <a:pt x="48" y="36"/>
                  <a:pt x="48" y="36"/>
                  <a:pt x="48" y="36"/>
                </a:cubicBezTo>
                <a:cubicBezTo>
                  <a:pt x="49" y="36"/>
                  <a:pt x="49" y="36"/>
                  <a:pt x="49" y="36"/>
                </a:cubicBezTo>
                <a:cubicBezTo>
                  <a:pt x="48" y="37"/>
                  <a:pt x="48" y="37"/>
                  <a:pt x="48" y="37"/>
                </a:cubicBezTo>
                <a:cubicBezTo>
                  <a:pt x="47" y="39"/>
                  <a:pt x="47" y="39"/>
                  <a:pt x="47" y="39"/>
                </a:cubicBezTo>
                <a:cubicBezTo>
                  <a:pt x="47" y="39"/>
                  <a:pt x="47" y="39"/>
                  <a:pt x="47" y="39"/>
                </a:cubicBezTo>
                <a:cubicBezTo>
                  <a:pt x="46" y="39"/>
                  <a:pt x="46" y="39"/>
                  <a:pt x="46" y="39"/>
                </a:cubicBezTo>
                <a:cubicBezTo>
                  <a:pt x="46" y="40"/>
                  <a:pt x="46" y="40"/>
                  <a:pt x="46" y="40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41"/>
                  <a:pt x="45" y="41"/>
                  <a:pt x="45" y="41"/>
                </a:cubicBezTo>
                <a:cubicBezTo>
                  <a:pt x="46" y="42"/>
                  <a:pt x="46" y="42"/>
                  <a:pt x="46" y="42"/>
                </a:cubicBezTo>
                <a:cubicBezTo>
                  <a:pt x="46" y="42"/>
                  <a:pt x="46" y="42"/>
                  <a:pt x="46" y="42"/>
                </a:cubicBezTo>
                <a:cubicBezTo>
                  <a:pt x="46" y="43"/>
                  <a:pt x="46" y="43"/>
                  <a:pt x="46" y="43"/>
                </a:cubicBezTo>
                <a:cubicBezTo>
                  <a:pt x="46" y="44"/>
                  <a:pt x="46" y="44"/>
                  <a:pt x="46" y="44"/>
                </a:cubicBezTo>
                <a:cubicBezTo>
                  <a:pt x="46" y="44"/>
                  <a:pt x="46" y="44"/>
                  <a:pt x="46" y="44"/>
                </a:cubicBezTo>
                <a:cubicBezTo>
                  <a:pt x="46" y="45"/>
                  <a:pt x="46" y="45"/>
                  <a:pt x="46" y="45"/>
                </a:cubicBezTo>
                <a:cubicBezTo>
                  <a:pt x="46" y="46"/>
                  <a:pt x="46" y="46"/>
                  <a:pt x="46" y="46"/>
                </a:cubicBezTo>
                <a:cubicBezTo>
                  <a:pt x="45" y="46"/>
                  <a:pt x="45" y="46"/>
                  <a:pt x="45" y="46"/>
                </a:cubicBezTo>
                <a:cubicBezTo>
                  <a:pt x="45" y="45"/>
                  <a:pt x="44" y="45"/>
                  <a:pt x="44" y="43"/>
                </a:cubicBezTo>
                <a:cubicBezTo>
                  <a:pt x="43" y="42"/>
                  <a:pt x="43" y="42"/>
                  <a:pt x="43" y="42"/>
                </a:cubicBezTo>
                <a:cubicBezTo>
                  <a:pt x="43" y="42"/>
                  <a:pt x="43" y="42"/>
                  <a:pt x="43" y="42"/>
                </a:cubicBezTo>
                <a:cubicBezTo>
                  <a:pt x="43" y="42"/>
                  <a:pt x="43" y="42"/>
                  <a:pt x="43" y="42"/>
                </a:cubicBezTo>
                <a:cubicBezTo>
                  <a:pt x="42" y="42"/>
                  <a:pt x="42" y="42"/>
                  <a:pt x="42" y="42"/>
                </a:cubicBezTo>
                <a:cubicBezTo>
                  <a:pt x="42" y="42"/>
                  <a:pt x="42" y="42"/>
                  <a:pt x="42" y="42"/>
                </a:cubicBezTo>
                <a:cubicBezTo>
                  <a:pt x="41" y="42"/>
                  <a:pt x="41" y="42"/>
                  <a:pt x="41" y="42"/>
                </a:cubicBezTo>
                <a:cubicBezTo>
                  <a:pt x="40" y="41"/>
                  <a:pt x="40" y="41"/>
                  <a:pt x="40" y="41"/>
                </a:cubicBezTo>
                <a:cubicBezTo>
                  <a:pt x="40" y="42"/>
                  <a:pt x="39" y="42"/>
                  <a:pt x="39" y="41"/>
                </a:cubicBezTo>
                <a:cubicBezTo>
                  <a:pt x="39" y="42"/>
                  <a:pt x="39" y="42"/>
                  <a:pt x="39" y="42"/>
                </a:cubicBezTo>
                <a:cubicBezTo>
                  <a:pt x="39" y="42"/>
                  <a:pt x="39" y="42"/>
                  <a:pt x="39" y="42"/>
                </a:cubicBezTo>
                <a:cubicBezTo>
                  <a:pt x="38" y="42"/>
                  <a:pt x="38" y="42"/>
                  <a:pt x="38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5" y="42"/>
                  <a:pt x="35" y="42"/>
                  <a:pt x="35" y="42"/>
                </a:cubicBezTo>
                <a:cubicBezTo>
                  <a:pt x="35" y="42"/>
                  <a:pt x="35" y="42"/>
                  <a:pt x="35" y="42"/>
                </a:cubicBezTo>
                <a:cubicBezTo>
                  <a:pt x="35" y="43"/>
                  <a:pt x="35" y="43"/>
                  <a:pt x="35" y="43"/>
                </a:cubicBezTo>
                <a:cubicBezTo>
                  <a:pt x="35" y="43"/>
                  <a:pt x="35" y="43"/>
                  <a:pt x="35" y="43"/>
                </a:cubicBezTo>
                <a:cubicBezTo>
                  <a:pt x="35" y="43"/>
                  <a:pt x="35" y="43"/>
                  <a:pt x="35" y="43"/>
                </a:cubicBezTo>
                <a:cubicBezTo>
                  <a:pt x="35" y="43"/>
                  <a:pt x="35" y="43"/>
                  <a:pt x="35" y="43"/>
                </a:cubicBezTo>
                <a:cubicBezTo>
                  <a:pt x="35" y="43"/>
                  <a:pt x="35" y="43"/>
                  <a:pt x="35" y="43"/>
                </a:cubicBezTo>
                <a:cubicBezTo>
                  <a:pt x="34" y="44"/>
                  <a:pt x="34" y="44"/>
                  <a:pt x="34" y="44"/>
                </a:cubicBezTo>
                <a:cubicBezTo>
                  <a:pt x="34" y="44"/>
                  <a:pt x="34" y="44"/>
                  <a:pt x="34" y="44"/>
                </a:cubicBezTo>
                <a:cubicBezTo>
                  <a:pt x="34" y="45"/>
                  <a:pt x="34" y="45"/>
                  <a:pt x="34" y="45"/>
                </a:cubicBezTo>
                <a:cubicBezTo>
                  <a:pt x="34" y="47"/>
                  <a:pt x="34" y="47"/>
                  <a:pt x="34" y="47"/>
                </a:cubicBezTo>
                <a:cubicBezTo>
                  <a:pt x="34" y="48"/>
                  <a:pt x="34" y="48"/>
                  <a:pt x="34" y="48"/>
                </a:cubicBezTo>
                <a:cubicBezTo>
                  <a:pt x="34" y="50"/>
                  <a:pt x="34" y="50"/>
                  <a:pt x="34" y="50"/>
                </a:cubicBezTo>
                <a:cubicBezTo>
                  <a:pt x="35" y="51"/>
                  <a:pt x="35" y="51"/>
                  <a:pt x="35" y="51"/>
                </a:cubicBezTo>
                <a:cubicBezTo>
                  <a:pt x="36" y="52"/>
                  <a:pt x="36" y="52"/>
                  <a:pt x="36" y="52"/>
                </a:cubicBezTo>
                <a:cubicBezTo>
                  <a:pt x="38" y="52"/>
                  <a:pt x="38" y="52"/>
                  <a:pt x="38" y="52"/>
                </a:cubicBezTo>
                <a:cubicBezTo>
                  <a:pt x="38" y="51"/>
                  <a:pt x="38" y="51"/>
                  <a:pt x="38" y="51"/>
                </a:cubicBezTo>
                <a:cubicBezTo>
                  <a:pt x="38" y="51"/>
                  <a:pt x="38" y="51"/>
                  <a:pt x="38" y="51"/>
                </a:cubicBezTo>
                <a:cubicBezTo>
                  <a:pt x="39" y="50"/>
                  <a:pt x="39" y="50"/>
                  <a:pt x="39" y="50"/>
                </a:cubicBezTo>
                <a:cubicBezTo>
                  <a:pt x="40" y="49"/>
                  <a:pt x="40" y="49"/>
                  <a:pt x="40" y="49"/>
                </a:cubicBezTo>
                <a:cubicBezTo>
                  <a:pt x="41" y="49"/>
                  <a:pt x="41" y="49"/>
                  <a:pt x="41" y="49"/>
                </a:cubicBezTo>
                <a:cubicBezTo>
                  <a:pt x="41" y="50"/>
                  <a:pt x="41" y="50"/>
                  <a:pt x="41" y="50"/>
                </a:cubicBezTo>
                <a:cubicBezTo>
                  <a:pt x="41" y="50"/>
                  <a:pt x="41" y="50"/>
                  <a:pt x="41" y="50"/>
                </a:cubicBezTo>
                <a:cubicBezTo>
                  <a:pt x="40" y="51"/>
                  <a:pt x="40" y="51"/>
                  <a:pt x="40" y="51"/>
                </a:cubicBezTo>
                <a:cubicBezTo>
                  <a:pt x="40" y="52"/>
                  <a:pt x="40" y="52"/>
                  <a:pt x="40" y="52"/>
                </a:cubicBezTo>
                <a:cubicBezTo>
                  <a:pt x="40" y="53"/>
                  <a:pt x="40" y="53"/>
                  <a:pt x="40" y="53"/>
                </a:cubicBezTo>
                <a:cubicBezTo>
                  <a:pt x="40" y="54"/>
                  <a:pt x="40" y="54"/>
                  <a:pt x="40" y="54"/>
                </a:cubicBezTo>
                <a:cubicBezTo>
                  <a:pt x="41" y="54"/>
                  <a:pt x="41" y="54"/>
                  <a:pt x="41" y="54"/>
                </a:cubicBezTo>
                <a:cubicBezTo>
                  <a:pt x="41" y="53"/>
                  <a:pt x="41" y="53"/>
                  <a:pt x="41" y="53"/>
                </a:cubicBezTo>
                <a:cubicBezTo>
                  <a:pt x="41" y="53"/>
                  <a:pt x="41" y="53"/>
                  <a:pt x="41" y="53"/>
                </a:cubicBezTo>
                <a:cubicBezTo>
                  <a:pt x="42" y="54"/>
                  <a:pt x="42" y="54"/>
                  <a:pt x="42" y="54"/>
                </a:cubicBezTo>
                <a:cubicBezTo>
                  <a:pt x="42" y="53"/>
                  <a:pt x="42" y="53"/>
                  <a:pt x="42" y="53"/>
                </a:cubicBezTo>
                <a:cubicBezTo>
                  <a:pt x="43" y="54"/>
                  <a:pt x="43" y="54"/>
                  <a:pt x="43" y="54"/>
                </a:cubicBezTo>
                <a:cubicBezTo>
                  <a:pt x="44" y="55"/>
                  <a:pt x="44" y="55"/>
                  <a:pt x="44" y="55"/>
                </a:cubicBezTo>
                <a:cubicBezTo>
                  <a:pt x="44" y="56"/>
                  <a:pt x="44" y="56"/>
                  <a:pt x="44" y="56"/>
                </a:cubicBezTo>
                <a:cubicBezTo>
                  <a:pt x="44" y="56"/>
                  <a:pt x="44" y="56"/>
                  <a:pt x="44" y="56"/>
                </a:cubicBezTo>
                <a:cubicBezTo>
                  <a:pt x="43" y="57"/>
                  <a:pt x="43" y="57"/>
                  <a:pt x="43" y="57"/>
                </a:cubicBezTo>
                <a:cubicBezTo>
                  <a:pt x="43" y="57"/>
                  <a:pt x="43" y="57"/>
                  <a:pt x="43" y="57"/>
                </a:cubicBezTo>
                <a:cubicBezTo>
                  <a:pt x="43" y="57"/>
                  <a:pt x="43" y="57"/>
                  <a:pt x="43" y="57"/>
                </a:cubicBezTo>
                <a:cubicBezTo>
                  <a:pt x="43" y="58"/>
                  <a:pt x="43" y="58"/>
                  <a:pt x="43" y="58"/>
                </a:cubicBezTo>
                <a:cubicBezTo>
                  <a:pt x="44" y="58"/>
                  <a:pt x="44" y="58"/>
                  <a:pt x="44" y="58"/>
                </a:cubicBezTo>
                <a:cubicBezTo>
                  <a:pt x="44" y="58"/>
                  <a:pt x="44" y="58"/>
                  <a:pt x="44" y="58"/>
                </a:cubicBezTo>
                <a:cubicBezTo>
                  <a:pt x="44" y="59"/>
                  <a:pt x="45" y="60"/>
                  <a:pt x="46" y="59"/>
                </a:cubicBezTo>
                <a:cubicBezTo>
                  <a:pt x="46" y="60"/>
                  <a:pt x="46" y="61"/>
                  <a:pt x="45" y="61"/>
                </a:cubicBezTo>
                <a:cubicBezTo>
                  <a:pt x="45" y="60"/>
                  <a:pt x="45" y="60"/>
                  <a:pt x="45" y="60"/>
                </a:cubicBezTo>
                <a:cubicBezTo>
                  <a:pt x="44" y="59"/>
                  <a:pt x="44" y="59"/>
                  <a:pt x="44" y="59"/>
                </a:cubicBezTo>
                <a:cubicBezTo>
                  <a:pt x="44" y="60"/>
                  <a:pt x="44" y="60"/>
                  <a:pt x="44" y="60"/>
                </a:cubicBezTo>
                <a:cubicBezTo>
                  <a:pt x="43" y="59"/>
                  <a:pt x="43" y="59"/>
                  <a:pt x="43" y="59"/>
                </a:cubicBezTo>
                <a:cubicBezTo>
                  <a:pt x="42" y="58"/>
                  <a:pt x="42" y="58"/>
                  <a:pt x="42" y="58"/>
                </a:cubicBezTo>
                <a:cubicBezTo>
                  <a:pt x="42" y="58"/>
                  <a:pt x="42" y="58"/>
                  <a:pt x="42" y="58"/>
                </a:cubicBezTo>
                <a:cubicBezTo>
                  <a:pt x="41" y="57"/>
                  <a:pt x="41" y="57"/>
                  <a:pt x="41" y="57"/>
                </a:cubicBezTo>
                <a:cubicBezTo>
                  <a:pt x="41" y="56"/>
                  <a:pt x="41" y="56"/>
                  <a:pt x="41" y="56"/>
                </a:cubicBezTo>
                <a:cubicBezTo>
                  <a:pt x="41" y="56"/>
                  <a:pt x="41" y="56"/>
                  <a:pt x="41" y="56"/>
                </a:cubicBezTo>
                <a:cubicBezTo>
                  <a:pt x="40" y="56"/>
                  <a:pt x="39" y="56"/>
                  <a:pt x="38" y="55"/>
                </a:cubicBezTo>
                <a:cubicBezTo>
                  <a:pt x="37" y="54"/>
                  <a:pt x="37" y="54"/>
                  <a:pt x="37" y="54"/>
                </a:cubicBezTo>
                <a:cubicBezTo>
                  <a:pt x="35" y="53"/>
                  <a:pt x="35" y="53"/>
                  <a:pt x="35" y="53"/>
                </a:cubicBezTo>
                <a:cubicBezTo>
                  <a:pt x="35" y="54"/>
                  <a:pt x="35" y="54"/>
                  <a:pt x="35" y="54"/>
                </a:cubicBezTo>
                <a:cubicBezTo>
                  <a:pt x="34" y="54"/>
                  <a:pt x="34" y="54"/>
                  <a:pt x="34" y="54"/>
                </a:cubicBezTo>
                <a:cubicBezTo>
                  <a:pt x="33" y="53"/>
                  <a:pt x="33" y="53"/>
                  <a:pt x="33" y="53"/>
                </a:cubicBezTo>
                <a:cubicBezTo>
                  <a:pt x="32" y="53"/>
                  <a:pt x="32" y="53"/>
                  <a:pt x="32" y="53"/>
                </a:cubicBezTo>
                <a:cubicBezTo>
                  <a:pt x="31" y="52"/>
                  <a:pt x="31" y="52"/>
                  <a:pt x="31" y="52"/>
                </a:cubicBezTo>
                <a:cubicBezTo>
                  <a:pt x="30" y="52"/>
                  <a:pt x="30" y="52"/>
                  <a:pt x="30" y="52"/>
                </a:cubicBezTo>
                <a:cubicBezTo>
                  <a:pt x="29" y="52"/>
                  <a:pt x="29" y="52"/>
                  <a:pt x="29" y="52"/>
                </a:cubicBezTo>
                <a:cubicBezTo>
                  <a:pt x="29" y="51"/>
                  <a:pt x="29" y="51"/>
                  <a:pt x="29" y="51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49"/>
                  <a:pt x="28" y="49"/>
                  <a:pt x="28" y="49"/>
                </a:cubicBezTo>
                <a:cubicBezTo>
                  <a:pt x="28" y="48"/>
                  <a:pt x="28" y="48"/>
                  <a:pt x="28" y="48"/>
                </a:cubicBezTo>
                <a:cubicBezTo>
                  <a:pt x="27" y="47"/>
                  <a:pt x="27" y="47"/>
                  <a:pt x="27" y="47"/>
                </a:cubicBezTo>
                <a:cubicBezTo>
                  <a:pt x="26" y="46"/>
                  <a:pt x="26" y="46"/>
                  <a:pt x="26" y="46"/>
                </a:cubicBezTo>
                <a:cubicBezTo>
                  <a:pt x="26" y="46"/>
                  <a:pt x="26" y="46"/>
                  <a:pt x="26" y="46"/>
                </a:cubicBezTo>
                <a:cubicBezTo>
                  <a:pt x="25" y="45"/>
                  <a:pt x="25" y="45"/>
                  <a:pt x="25" y="45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3"/>
                  <a:pt x="24" y="43"/>
                  <a:pt x="24" y="43"/>
                </a:cubicBezTo>
                <a:cubicBezTo>
                  <a:pt x="23" y="42"/>
                  <a:pt x="23" y="42"/>
                  <a:pt x="23" y="42"/>
                </a:cubicBezTo>
                <a:cubicBezTo>
                  <a:pt x="23" y="41"/>
                  <a:pt x="23" y="41"/>
                  <a:pt x="23" y="41"/>
                </a:cubicBezTo>
                <a:cubicBezTo>
                  <a:pt x="23" y="41"/>
                  <a:pt x="23" y="41"/>
                  <a:pt x="23" y="41"/>
                </a:cubicBezTo>
                <a:cubicBezTo>
                  <a:pt x="22" y="41"/>
                  <a:pt x="22" y="41"/>
                  <a:pt x="22" y="41"/>
                </a:cubicBezTo>
                <a:cubicBezTo>
                  <a:pt x="22" y="40"/>
                  <a:pt x="22" y="40"/>
                  <a:pt x="22" y="40"/>
                </a:cubicBezTo>
                <a:cubicBezTo>
                  <a:pt x="22" y="40"/>
                  <a:pt x="22" y="40"/>
                  <a:pt x="22" y="40"/>
                </a:cubicBezTo>
                <a:cubicBezTo>
                  <a:pt x="22" y="41"/>
                  <a:pt x="22" y="41"/>
                  <a:pt x="22" y="41"/>
                </a:cubicBezTo>
                <a:cubicBezTo>
                  <a:pt x="22" y="42"/>
                  <a:pt x="22" y="42"/>
                  <a:pt x="22" y="42"/>
                </a:cubicBezTo>
                <a:cubicBezTo>
                  <a:pt x="22" y="42"/>
                  <a:pt x="22" y="43"/>
                  <a:pt x="23" y="43"/>
                </a:cubicBezTo>
                <a:cubicBezTo>
                  <a:pt x="24" y="45"/>
                  <a:pt x="24" y="46"/>
                  <a:pt x="24" y="47"/>
                </a:cubicBezTo>
                <a:cubicBezTo>
                  <a:pt x="24" y="47"/>
                  <a:pt x="24" y="47"/>
                  <a:pt x="24" y="47"/>
                </a:cubicBezTo>
                <a:cubicBezTo>
                  <a:pt x="24" y="46"/>
                  <a:pt x="24" y="46"/>
                  <a:pt x="24" y="46"/>
                </a:cubicBezTo>
                <a:cubicBezTo>
                  <a:pt x="24" y="45"/>
                  <a:pt x="24" y="45"/>
                  <a:pt x="24" y="45"/>
                </a:cubicBezTo>
                <a:cubicBezTo>
                  <a:pt x="23" y="45"/>
                  <a:pt x="23" y="45"/>
                  <a:pt x="23" y="45"/>
                </a:cubicBezTo>
                <a:cubicBezTo>
                  <a:pt x="22" y="44"/>
                  <a:pt x="22" y="44"/>
                  <a:pt x="22" y="44"/>
                </a:cubicBezTo>
                <a:cubicBezTo>
                  <a:pt x="22" y="44"/>
                  <a:pt x="22" y="44"/>
                  <a:pt x="22" y="44"/>
                </a:cubicBezTo>
                <a:cubicBezTo>
                  <a:pt x="22" y="44"/>
                  <a:pt x="22" y="44"/>
                  <a:pt x="22" y="44"/>
                </a:cubicBezTo>
                <a:cubicBezTo>
                  <a:pt x="22" y="43"/>
                  <a:pt x="22" y="43"/>
                  <a:pt x="22" y="43"/>
                </a:cubicBezTo>
                <a:cubicBezTo>
                  <a:pt x="21" y="42"/>
                  <a:pt x="21" y="42"/>
                  <a:pt x="21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9"/>
                  <a:pt x="20" y="39"/>
                  <a:pt x="20" y="39"/>
                </a:cubicBezTo>
                <a:cubicBezTo>
                  <a:pt x="19" y="39"/>
                  <a:pt x="19" y="39"/>
                  <a:pt x="19" y="39"/>
                </a:cubicBezTo>
                <a:cubicBezTo>
                  <a:pt x="19" y="38"/>
                  <a:pt x="19" y="38"/>
                  <a:pt x="19" y="38"/>
                </a:cubicBezTo>
                <a:cubicBezTo>
                  <a:pt x="18" y="38"/>
                  <a:pt x="18" y="38"/>
                  <a:pt x="18" y="38"/>
                </a:cubicBezTo>
                <a:cubicBezTo>
                  <a:pt x="18" y="37"/>
                  <a:pt x="18" y="37"/>
                  <a:pt x="18" y="37"/>
                </a:cubicBezTo>
                <a:cubicBezTo>
                  <a:pt x="16" y="36"/>
                  <a:pt x="16" y="35"/>
                  <a:pt x="17" y="35"/>
                </a:cubicBezTo>
                <a:cubicBezTo>
                  <a:pt x="16" y="35"/>
                  <a:pt x="16" y="35"/>
                  <a:pt x="15" y="34"/>
                </a:cubicBezTo>
                <a:cubicBezTo>
                  <a:pt x="15" y="33"/>
                  <a:pt x="15" y="33"/>
                  <a:pt x="15" y="32"/>
                </a:cubicBezTo>
                <a:cubicBezTo>
                  <a:pt x="15" y="32"/>
                  <a:pt x="15" y="32"/>
                  <a:pt x="15" y="32"/>
                </a:cubicBezTo>
                <a:cubicBezTo>
                  <a:pt x="15" y="31"/>
                  <a:pt x="15" y="31"/>
                  <a:pt x="15" y="31"/>
                </a:cubicBezTo>
                <a:cubicBezTo>
                  <a:pt x="15" y="29"/>
                  <a:pt x="15" y="29"/>
                  <a:pt x="15" y="29"/>
                </a:cubicBezTo>
                <a:cubicBezTo>
                  <a:pt x="16" y="28"/>
                  <a:pt x="16" y="28"/>
                  <a:pt x="16" y="28"/>
                </a:cubicBezTo>
                <a:cubicBezTo>
                  <a:pt x="15" y="28"/>
                  <a:pt x="15" y="28"/>
                  <a:pt x="15" y="28"/>
                </a:cubicBezTo>
                <a:cubicBezTo>
                  <a:pt x="15" y="27"/>
                  <a:pt x="15" y="27"/>
                  <a:pt x="15" y="27"/>
                </a:cubicBezTo>
                <a:cubicBezTo>
                  <a:pt x="16" y="27"/>
                  <a:pt x="16" y="27"/>
                  <a:pt x="16" y="27"/>
                </a:cubicBezTo>
                <a:cubicBezTo>
                  <a:pt x="16" y="27"/>
                  <a:pt x="16" y="27"/>
                  <a:pt x="16" y="27"/>
                </a:cubicBezTo>
                <a:cubicBezTo>
                  <a:pt x="17" y="27"/>
                  <a:pt x="17" y="27"/>
                  <a:pt x="17" y="27"/>
                </a:cubicBezTo>
                <a:cubicBezTo>
                  <a:pt x="15" y="25"/>
                  <a:pt x="15" y="25"/>
                  <a:pt x="15" y="25"/>
                </a:cubicBezTo>
                <a:cubicBezTo>
                  <a:pt x="14" y="24"/>
                  <a:pt x="13" y="24"/>
                  <a:pt x="13" y="24"/>
                </a:cubicBezTo>
                <a:cubicBezTo>
                  <a:pt x="13" y="23"/>
                  <a:pt x="13" y="23"/>
                  <a:pt x="13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2"/>
                  <a:pt x="12" y="22"/>
                  <a:pt x="12" y="22"/>
                </a:cubicBezTo>
                <a:cubicBezTo>
                  <a:pt x="11" y="22"/>
                  <a:pt x="11" y="22"/>
                  <a:pt x="11" y="22"/>
                </a:cubicBezTo>
                <a:cubicBezTo>
                  <a:pt x="15" y="17"/>
                  <a:pt x="19" y="13"/>
                  <a:pt x="24" y="10"/>
                </a:cubicBezTo>
                <a:cubicBezTo>
                  <a:pt x="25" y="10"/>
                  <a:pt x="25" y="10"/>
                  <a:pt x="25" y="10"/>
                </a:cubicBezTo>
                <a:cubicBezTo>
                  <a:pt x="26" y="10"/>
                  <a:pt x="26" y="10"/>
                  <a:pt x="26" y="10"/>
                </a:cubicBezTo>
                <a:cubicBezTo>
                  <a:pt x="26" y="11"/>
                  <a:pt x="26" y="11"/>
                  <a:pt x="26" y="11"/>
                </a:cubicBezTo>
                <a:cubicBezTo>
                  <a:pt x="27" y="12"/>
                  <a:pt x="27" y="12"/>
                  <a:pt x="27" y="12"/>
                </a:cubicBezTo>
                <a:cubicBezTo>
                  <a:pt x="27" y="11"/>
                  <a:pt x="27" y="11"/>
                  <a:pt x="27" y="11"/>
                </a:cubicBezTo>
                <a:cubicBezTo>
                  <a:pt x="28" y="10"/>
                  <a:pt x="28" y="10"/>
                  <a:pt x="28" y="10"/>
                </a:cubicBezTo>
                <a:cubicBezTo>
                  <a:pt x="29" y="10"/>
                  <a:pt x="29" y="10"/>
                  <a:pt x="29" y="10"/>
                </a:cubicBezTo>
                <a:cubicBezTo>
                  <a:pt x="28" y="9"/>
                  <a:pt x="28" y="9"/>
                  <a:pt x="28" y="9"/>
                </a:cubicBezTo>
                <a:cubicBezTo>
                  <a:pt x="28" y="9"/>
                  <a:pt x="28" y="9"/>
                  <a:pt x="28" y="9"/>
                </a:cubicBezTo>
                <a:cubicBezTo>
                  <a:pt x="28" y="9"/>
                  <a:pt x="27" y="9"/>
                  <a:pt x="26" y="9"/>
                </a:cubicBezTo>
                <a:cubicBezTo>
                  <a:pt x="25" y="10"/>
                  <a:pt x="25" y="10"/>
                  <a:pt x="25" y="10"/>
                </a:cubicBezTo>
                <a:cubicBezTo>
                  <a:pt x="25" y="10"/>
                  <a:pt x="25" y="10"/>
                  <a:pt x="25" y="10"/>
                </a:cubicBezTo>
                <a:cubicBezTo>
                  <a:pt x="24" y="10"/>
                  <a:pt x="24" y="10"/>
                  <a:pt x="24" y="10"/>
                </a:cubicBezTo>
                <a:cubicBezTo>
                  <a:pt x="26" y="9"/>
                  <a:pt x="27" y="8"/>
                  <a:pt x="29" y="8"/>
                </a:cubicBezTo>
                <a:cubicBezTo>
                  <a:pt x="29" y="8"/>
                  <a:pt x="29" y="8"/>
                  <a:pt x="29" y="8"/>
                </a:cubicBezTo>
                <a:cubicBezTo>
                  <a:pt x="30" y="9"/>
                  <a:pt x="30" y="9"/>
                  <a:pt x="30" y="9"/>
                </a:cubicBezTo>
                <a:cubicBezTo>
                  <a:pt x="30" y="9"/>
                  <a:pt x="30" y="9"/>
                  <a:pt x="30" y="9"/>
                </a:cubicBezTo>
                <a:cubicBezTo>
                  <a:pt x="30" y="10"/>
                  <a:pt x="30" y="10"/>
                  <a:pt x="30" y="10"/>
                </a:cubicBezTo>
                <a:cubicBezTo>
                  <a:pt x="31" y="10"/>
                  <a:pt x="31" y="10"/>
                  <a:pt x="31" y="10"/>
                </a:cubicBezTo>
                <a:cubicBezTo>
                  <a:pt x="32" y="10"/>
                  <a:pt x="32" y="10"/>
                  <a:pt x="32" y="10"/>
                </a:cubicBezTo>
                <a:cubicBezTo>
                  <a:pt x="32" y="10"/>
                  <a:pt x="32" y="10"/>
                  <a:pt x="32" y="10"/>
                </a:cubicBezTo>
                <a:cubicBezTo>
                  <a:pt x="33" y="10"/>
                  <a:pt x="33" y="10"/>
                  <a:pt x="33" y="10"/>
                </a:cubicBezTo>
                <a:cubicBezTo>
                  <a:pt x="34" y="10"/>
                  <a:pt x="34" y="10"/>
                  <a:pt x="34" y="10"/>
                </a:cubicBezTo>
                <a:cubicBezTo>
                  <a:pt x="35" y="11"/>
                  <a:pt x="35" y="11"/>
                  <a:pt x="35" y="11"/>
                </a:cubicBezTo>
                <a:cubicBezTo>
                  <a:pt x="35" y="12"/>
                  <a:pt x="35" y="12"/>
                  <a:pt x="35" y="12"/>
                </a:cubicBezTo>
                <a:cubicBezTo>
                  <a:pt x="35" y="11"/>
                  <a:pt x="35" y="11"/>
                  <a:pt x="35" y="11"/>
                </a:cubicBezTo>
                <a:cubicBezTo>
                  <a:pt x="35" y="10"/>
                  <a:pt x="35" y="10"/>
                  <a:pt x="35" y="10"/>
                </a:cubicBezTo>
                <a:cubicBezTo>
                  <a:pt x="35" y="10"/>
                  <a:pt x="35" y="10"/>
                  <a:pt x="35" y="10"/>
                </a:cubicBezTo>
                <a:cubicBezTo>
                  <a:pt x="36" y="10"/>
                  <a:pt x="36" y="10"/>
                  <a:pt x="36" y="10"/>
                </a:cubicBezTo>
                <a:cubicBezTo>
                  <a:pt x="36" y="10"/>
                  <a:pt x="36" y="10"/>
                  <a:pt x="36" y="10"/>
                </a:cubicBezTo>
                <a:cubicBezTo>
                  <a:pt x="36" y="9"/>
                  <a:pt x="36" y="9"/>
                  <a:pt x="36" y="9"/>
                </a:cubicBezTo>
                <a:cubicBezTo>
                  <a:pt x="36" y="9"/>
                  <a:pt x="36" y="9"/>
                  <a:pt x="36" y="9"/>
                </a:cubicBezTo>
                <a:cubicBezTo>
                  <a:pt x="35" y="9"/>
                  <a:pt x="35" y="9"/>
                  <a:pt x="35" y="9"/>
                </a:cubicBezTo>
                <a:cubicBezTo>
                  <a:pt x="34" y="8"/>
                  <a:pt x="34" y="8"/>
                  <a:pt x="34" y="8"/>
                </a:cubicBezTo>
                <a:cubicBezTo>
                  <a:pt x="34" y="8"/>
                  <a:pt x="34" y="8"/>
                  <a:pt x="34" y="8"/>
                </a:cubicBezTo>
                <a:cubicBezTo>
                  <a:pt x="35" y="7"/>
                  <a:pt x="35" y="7"/>
                  <a:pt x="35" y="7"/>
                </a:cubicBezTo>
                <a:cubicBezTo>
                  <a:pt x="36" y="7"/>
                  <a:pt x="36" y="7"/>
                  <a:pt x="36" y="7"/>
                </a:cubicBezTo>
                <a:cubicBezTo>
                  <a:pt x="37" y="7"/>
                  <a:pt x="37" y="7"/>
                  <a:pt x="37" y="7"/>
                </a:cubicBezTo>
                <a:cubicBezTo>
                  <a:pt x="38" y="8"/>
                  <a:pt x="38" y="8"/>
                  <a:pt x="37" y="9"/>
                </a:cubicBezTo>
                <a:cubicBezTo>
                  <a:pt x="38" y="9"/>
                  <a:pt x="38" y="9"/>
                  <a:pt x="38" y="9"/>
                </a:cubicBezTo>
                <a:cubicBezTo>
                  <a:pt x="39" y="10"/>
                  <a:pt x="39" y="10"/>
                  <a:pt x="39" y="10"/>
                </a:cubicBezTo>
                <a:cubicBezTo>
                  <a:pt x="40" y="9"/>
                  <a:pt x="40" y="9"/>
                  <a:pt x="40" y="9"/>
                </a:cubicBezTo>
                <a:cubicBezTo>
                  <a:pt x="40" y="10"/>
                  <a:pt x="40" y="10"/>
                  <a:pt x="40" y="10"/>
                </a:cubicBezTo>
                <a:cubicBezTo>
                  <a:pt x="40" y="11"/>
                  <a:pt x="40" y="11"/>
                  <a:pt x="40" y="11"/>
                </a:cubicBezTo>
                <a:cubicBezTo>
                  <a:pt x="41" y="11"/>
                  <a:pt x="41" y="11"/>
                  <a:pt x="41" y="11"/>
                </a:cubicBezTo>
                <a:cubicBezTo>
                  <a:pt x="42" y="10"/>
                  <a:pt x="42" y="10"/>
                  <a:pt x="42" y="10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4" y="9"/>
                  <a:pt x="44" y="9"/>
                  <a:pt x="44" y="9"/>
                </a:cubicBezTo>
                <a:cubicBezTo>
                  <a:pt x="44" y="9"/>
                  <a:pt x="44" y="9"/>
                  <a:pt x="44" y="9"/>
                </a:cubicBezTo>
                <a:cubicBezTo>
                  <a:pt x="44" y="10"/>
                  <a:pt x="44" y="10"/>
                  <a:pt x="44" y="10"/>
                </a:cubicBezTo>
                <a:cubicBezTo>
                  <a:pt x="45" y="11"/>
                  <a:pt x="45" y="11"/>
                  <a:pt x="45" y="11"/>
                </a:cubicBezTo>
                <a:cubicBezTo>
                  <a:pt x="44" y="12"/>
                  <a:pt x="44" y="12"/>
                  <a:pt x="44" y="12"/>
                </a:cubicBezTo>
                <a:cubicBezTo>
                  <a:pt x="43" y="11"/>
                  <a:pt x="43" y="11"/>
                  <a:pt x="43" y="11"/>
                </a:cubicBezTo>
                <a:cubicBezTo>
                  <a:pt x="42" y="11"/>
                  <a:pt x="42" y="11"/>
                  <a:pt x="42" y="11"/>
                </a:cubicBezTo>
                <a:cubicBezTo>
                  <a:pt x="42" y="11"/>
                  <a:pt x="42" y="11"/>
                  <a:pt x="42" y="11"/>
                </a:cubicBezTo>
                <a:cubicBezTo>
                  <a:pt x="41" y="12"/>
                  <a:pt x="41" y="12"/>
                  <a:pt x="41" y="12"/>
                </a:cubicBezTo>
                <a:cubicBezTo>
                  <a:pt x="40" y="13"/>
                  <a:pt x="40" y="13"/>
                  <a:pt x="40" y="13"/>
                </a:cubicBezTo>
                <a:cubicBezTo>
                  <a:pt x="40" y="14"/>
                  <a:pt x="39" y="14"/>
                  <a:pt x="38" y="14"/>
                </a:cubicBezTo>
                <a:cubicBezTo>
                  <a:pt x="38" y="14"/>
                  <a:pt x="38" y="14"/>
                  <a:pt x="38" y="14"/>
                </a:cubicBezTo>
                <a:cubicBezTo>
                  <a:pt x="37" y="15"/>
                  <a:pt x="37" y="15"/>
                  <a:pt x="37" y="15"/>
                </a:cubicBezTo>
                <a:cubicBezTo>
                  <a:pt x="37" y="15"/>
                  <a:pt x="37" y="15"/>
                  <a:pt x="37" y="15"/>
                </a:cubicBezTo>
                <a:cubicBezTo>
                  <a:pt x="36" y="16"/>
                  <a:pt x="36" y="16"/>
                  <a:pt x="36" y="16"/>
                </a:cubicBezTo>
                <a:cubicBezTo>
                  <a:pt x="36" y="17"/>
                  <a:pt x="36" y="17"/>
                  <a:pt x="36" y="17"/>
                </a:cubicBezTo>
                <a:cubicBezTo>
                  <a:pt x="36" y="18"/>
                  <a:pt x="36" y="18"/>
                  <a:pt x="36" y="18"/>
                </a:cubicBezTo>
                <a:cubicBezTo>
                  <a:pt x="37" y="19"/>
                  <a:pt x="37" y="19"/>
                  <a:pt x="37" y="19"/>
                </a:cubicBezTo>
                <a:cubicBezTo>
                  <a:pt x="37" y="19"/>
                  <a:pt x="37" y="19"/>
                  <a:pt x="37" y="19"/>
                </a:cubicBezTo>
                <a:cubicBezTo>
                  <a:pt x="38" y="19"/>
                  <a:pt x="39" y="19"/>
                  <a:pt x="40" y="20"/>
                </a:cubicBezTo>
                <a:cubicBezTo>
                  <a:pt x="41" y="20"/>
                  <a:pt x="42" y="20"/>
                  <a:pt x="42" y="21"/>
                </a:cubicBezTo>
                <a:cubicBezTo>
                  <a:pt x="42" y="21"/>
                  <a:pt x="43" y="21"/>
                  <a:pt x="44" y="21"/>
                </a:cubicBezTo>
                <a:cubicBezTo>
                  <a:pt x="44" y="21"/>
                  <a:pt x="44" y="22"/>
                  <a:pt x="44" y="22"/>
                </a:cubicBezTo>
                <a:cubicBezTo>
                  <a:pt x="45" y="24"/>
                  <a:pt x="45" y="24"/>
                  <a:pt x="45" y="24"/>
                </a:cubicBezTo>
                <a:cubicBezTo>
                  <a:pt x="46" y="24"/>
                  <a:pt x="46" y="24"/>
                  <a:pt x="46" y="24"/>
                </a:cubicBezTo>
                <a:cubicBezTo>
                  <a:pt x="46" y="24"/>
                  <a:pt x="46" y="24"/>
                  <a:pt x="46" y="24"/>
                </a:cubicBezTo>
                <a:cubicBezTo>
                  <a:pt x="47" y="24"/>
                  <a:pt x="47" y="24"/>
                  <a:pt x="47" y="24"/>
                </a:cubicBezTo>
                <a:cubicBezTo>
                  <a:pt x="47" y="24"/>
                  <a:pt x="47" y="24"/>
                  <a:pt x="47" y="24"/>
                </a:cubicBezTo>
                <a:cubicBezTo>
                  <a:pt x="47" y="23"/>
                  <a:pt x="47" y="23"/>
                  <a:pt x="47" y="23"/>
                </a:cubicBezTo>
                <a:cubicBezTo>
                  <a:pt x="47" y="23"/>
                  <a:pt x="47" y="23"/>
                  <a:pt x="47" y="23"/>
                </a:cubicBezTo>
                <a:cubicBezTo>
                  <a:pt x="47" y="22"/>
                  <a:pt x="47" y="22"/>
                  <a:pt x="47" y="22"/>
                </a:cubicBezTo>
                <a:cubicBezTo>
                  <a:pt x="47" y="21"/>
                  <a:pt x="47" y="21"/>
                  <a:pt x="47" y="21"/>
                </a:cubicBezTo>
                <a:cubicBezTo>
                  <a:pt x="47" y="21"/>
                  <a:pt x="47" y="21"/>
                  <a:pt x="47" y="21"/>
                </a:cubicBezTo>
                <a:cubicBezTo>
                  <a:pt x="48" y="20"/>
                  <a:pt x="48" y="20"/>
                  <a:pt x="48" y="20"/>
                </a:cubicBezTo>
                <a:cubicBezTo>
                  <a:pt x="48" y="19"/>
                  <a:pt x="48" y="19"/>
                  <a:pt x="48" y="19"/>
                </a:cubicBezTo>
                <a:cubicBezTo>
                  <a:pt x="47" y="18"/>
                  <a:pt x="47" y="18"/>
                  <a:pt x="47" y="18"/>
                </a:cubicBezTo>
                <a:cubicBezTo>
                  <a:pt x="47" y="17"/>
                  <a:pt x="47" y="17"/>
                  <a:pt x="47" y="17"/>
                </a:cubicBezTo>
                <a:cubicBezTo>
                  <a:pt x="48" y="17"/>
                  <a:pt x="48" y="17"/>
                  <a:pt x="48" y="17"/>
                </a:cubicBezTo>
                <a:cubicBezTo>
                  <a:pt x="48" y="16"/>
                  <a:pt x="48" y="16"/>
                  <a:pt x="48" y="16"/>
                </a:cubicBezTo>
                <a:cubicBezTo>
                  <a:pt x="47" y="15"/>
                  <a:pt x="47" y="15"/>
                  <a:pt x="47" y="15"/>
                </a:cubicBezTo>
                <a:cubicBezTo>
                  <a:pt x="48" y="15"/>
                  <a:pt x="48" y="15"/>
                  <a:pt x="48" y="15"/>
                </a:cubicBezTo>
                <a:cubicBezTo>
                  <a:pt x="48" y="15"/>
                  <a:pt x="48" y="15"/>
                  <a:pt x="49" y="15"/>
                </a:cubicBezTo>
                <a:cubicBezTo>
                  <a:pt x="50" y="15"/>
                  <a:pt x="51" y="15"/>
                  <a:pt x="51" y="15"/>
                </a:cubicBezTo>
                <a:cubicBezTo>
                  <a:pt x="52" y="16"/>
                  <a:pt x="52" y="16"/>
                  <a:pt x="52" y="16"/>
                </a:cubicBezTo>
                <a:cubicBezTo>
                  <a:pt x="53" y="16"/>
                  <a:pt x="53" y="16"/>
                  <a:pt x="53" y="16"/>
                </a:cubicBezTo>
                <a:cubicBezTo>
                  <a:pt x="53" y="16"/>
                  <a:pt x="53" y="16"/>
                  <a:pt x="53" y="16"/>
                </a:cubicBezTo>
                <a:cubicBezTo>
                  <a:pt x="53" y="16"/>
                  <a:pt x="53" y="16"/>
                  <a:pt x="53" y="16"/>
                </a:cubicBezTo>
                <a:cubicBezTo>
                  <a:pt x="53" y="17"/>
                  <a:pt x="53" y="17"/>
                  <a:pt x="53" y="17"/>
                </a:cubicBezTo>
                <a:cubicBezTo>
                  <a:pt x="53" y="18"/>
                  <a:pt x="53" y="18"/>
                  <a:pt x="53" y="18"/>
                </a:cubicBezTo>
                <a:cubicBezTo>
                  <a:pt x="54" y="18"/>
                  <a:pt x="54" y="18"/>
                  <a:pt x="54" y="18"/>
                </a:cubicBezTo>
                <a:cubicBezTo>
                  <a:pt x="54" y="19"/>
                  <a:pt x="54" y="19"/>
                  <a:pt x="54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55" y="18"/>
                  <a:pt x="55" y="18"/>
                  <a:pt x="55" y="18"/>
                </a:cubicBezTo>
                <a:cubicBezTo>
                  <a:pt x="55" y="18"/>
                  <a:pt x="55" y="18"/>
                  <a:pt x="55" y="18"/>
                </a:cubicBezTo>
                <a:cubicBezTo>
                  <a:pt x="55" y="18"/>
                  <a:pt x="55" y="18"/>
                  <a:pt x="55" y="18"/>
                </a:cubicBezTo>
                <a:cubicBezTo>
                  <a:pt x="55" y="18"/>
                  <a:pt x="55" y="18"/>
                  <a:pt x="55" y="18"/>
                </a:cubicBezTo>
                <a:cubicBezTo>
                  <a:pt x="56" y="18"/>
                  <a:pt x="56" y="18"/>
                  <a:pt x="56" y="18"/>
                </a:cubicBezTo>
                <a:cubicBezTo>
                  <a:pt x="56" y="18"/>
                  <a:pt x="56" y="18"/>
                  <a:pt x="56" y="18"/>
                </a:cubicBezTo>
                <a:cubicBezTo>
                  <a:pt x="56" y="17"/>
                  <a:pt x="56" y="17"/>
                  <a:pt x="56" y="17"/>
                </a:cubicBezTo>
                <a:cubicBezTo>
                  <a:pt x="57" y="17"/>
                  <a:pt x="57" y="17"/>
                  <a:pt x="57" y="17"/>
                </a:cubicBezTo>
                <a:cubicBezTo>
                  <a:pt x="57" y="17"/>
                  <a:pt x="57" y="17"/>
                  <a:pt x="57" y="17"/>
                </a:cubicBezTo>
                <a:cubicBezTo>
                  <a:pt x="57" y="17"/>
                  <a:pt x="57" y="17"/>
                  <a:pt x="57" y="17"/>
                </a:cubicBezTo>
                <a:cubicBezTo>
                  <a:pt x="57" y="18"/>
                  <a:pt x="57" y="18"/>
                  <a:pt x="57" y="18"/>
                </a:cubicBezTo>
                <a:cubicBezTo>
                  <a:pt x="57" y="18"/>
                  <a:pt x="57" y="18"/>
                  <a:pt x="57" y="18"/>
                </a:cubicBezTo>
                <a:cubicBezTo>
                  <a:pt x="58" y="19"/>
                  <a:pt x="58" y="19"/>
                  <a:pt x="58" y="19"/>
                </a:cubicBezTo>
                <a:cubicBezTo>
                  <a:pt x="58" y="19"/>
                  <a:pt x="58" y="19"/>
                  <a:pt x="58" y="19"/>
                </a:cubicBezTo>
                <a:cubicBezTo>
                  <a:pt x="59" y="20"/>
                  <a:pt x="59" y="20"/>
                  <a:pt x="59" y="20"/>
                </a:cubicBezTo>
                <a:cubicBezTo>
                  <a:pt x="59" y="21"/>
                  <a:pt x="59" y="21"/>
                  <a:pt x="59" y="21"/>
                </a:cubicBezTo>
                <a:cubicBezTo>
                  <a:pt x="60" y="21"/>
                  <a:pt x="60" y="21"/>
                  <a:pt x="60" y="21"/>
                </a:cubicBezTo>
                <a:cubicBezTo>
                  <a:pt x="60" y="21"/>
                  <a:pt x="60" y="21"/>
                  <a:pt x="60" y="21"/>
                </a:cubicBezTo>
                <a:cubicBezTo>
                  <a:pt x="61" y="21"/>
                  <a:pt x="61" y="21"/>
                  <a:pt x="61" y="21"/>
                </a:cubicBezTo>
                <a:cubicBezTo>
                  <a:pt x="61" y="21"/>
                  <a:pt x="61" y="21"/>
                  <a:pt x="61" y="21"/>
                </a:cubicBezTo>
                <a:cubicBezTo>
                  <a:pt x="61" y="21"/>
                  <a:pt x="61" y="21"/>
                  <a:pt x="61" y="21"/>
                </a:cubicBezTo>
                <a:cubicBezTo>
                  <a:pt x="62" y="22"/>
                  <a:pt x="62" y="22"/>
                  <a:pt x="62" y="22"/>
                </a:cubicBezTo>
                <a:cubicBezTo>
                  <a:pt x="63" y="22"/>
                  <a:pt x="63" y="22"/>
                  <a:pt x="63" y="22"/>
                </a:cubicBezTo>
                <a:cubicBezTo>
                  <a:pt x="63" y="24"/>
                  <a:pt x="63" y="24"/>
                  <a:pt x="63" y="24"/>
                </a:cubicBezTo>
                <a:cubicBezTo>
                  <a:pt x="62" y="24"/>
                  <a:pt x="62" y="24"/>
                  <a:pt x="62" y="24"/>
                </a:cubicBezTo>
                <a:cubicBezTo>
                  <a:pt x="61" y="24"/>
                  <a:pt x="61" y="24"/>
                  <a:pt x="61" y="24"/>
                </a:cubicBezTo>
                <a:cubicBezTo>
                  <a:pt x="60" y="25"/>
                  <a:pt x="60" y="25"/>
                  <a:pt x="60" y="25"/>
                </a:cubicBezTo>
                <a:cubicBezTo>
                  <a:pt x="60" y="26"/>
                  <a:pt x="60" y="26"/>
                  <a:pt x="60" y="26"/>
                </a:cubicBezTo>
                <a:cubicBezTo>
                  <a:pt x="59" y="25"/>
                  <a:pt x="58" y="25"/>
                  <a:pt x="57" y="25"/>
                </a:cubicBezTo>
                <a:cubicBezTo>
                  <a:pt x="56" y="25"/>
                  <a:pt x="55" y="25"/>
                  <a:pt x="54" y="26"/>
                </a:cubicBezTo>
                <a:cubicBezTo>
                  <a:pt x="53" y="26"/>
                  <a:pt x="53" y="26"/>
                  <a:pt x="53" y="26"/>
                </a:cubicBezTo>
                <a:cubicBezTo>
                  <a:pt x="53" y="27"/>
                  <a:pt x="53" y="27"/>
                  <a:pt x="53" y="27"/>
                </a:cubicBezTo>
                <a:cubicBezTo>
                  <a:pt x="53" y="27"/>
                  <a:pt x="53" y="27"/>
                  <a:pt x="53" y="27"/>
                </a:cubicBezTo>
                <a:cubicBezTo>
                  <a:pt x="53" y="28"/>
                  <a:pt x="53" y="28"/>
                  <a:pt x="53" y="28"/>
                </a:cubicBezTo>
                <a:cubicBezTo>
                  <a:pt x="53" y="27"/>
                  <a:pt x="53" y="27"/>
                  <a:pt x="53" y="27"/>
                </a:cubicBezTo>
                <a:cubicBezTo>
                  <a:pt x="54" y="27"/>
                  <a:pt x="54" y="27"/>
                  <a:pt x="54" y="27"/>
                </a:cubicBezTo>
                <a:cubicBezTo>
                  <a:pt x="55" y="26"/>
                  <a:pt x="55" y="26"/>
                  <a:pt x="56" y="26"/>
                </a:cubicBezTo>
                <a:close/>
                <a:moveTo>
                  <a:pt x="5" y="19"/>
                </a:moveTo>
                <a:cubicBezTo>
                  <a:pt x="1" y="25"/>
                  <a:pt x="0" y="32"/>
                  <a:pt x="0" y="39"/>
                </a:cubicBezTo>
                <a:cubicBezTo>
                  <a:pt x="0" y="47"/>
                  <a:pt x="1" y="53"/>
                  <a:pt x="5" y="59"/>
                </a:cubicBezTo>
                <a:cubicBezTo>
                  <a:pt x="9" y="65"/>
                  <a:pt x="13" y="70"/>
                  <a:pt x="20" y="74"/>
                </a:cubicBezTo>
                <a:cubicBezTo>
                  <a:pt x="26" y="77"/>
                  <a:pt x="32" y="79"/>
                  <a:pt x="40" y="79"/>
                </a:cubicBezTo>
                <a:cubicBezTo>
                  <a:pt x="47" y="79"/>
                  <a:pt x="53" y="77"/>
                  <a:pt x="60" y="74"/>
                </a:cubicBezTo>
                <a:cubicBezTo>
                  <a:pt x="66" y="70"/>
                  <a:pt x="71" y="65"/>
                  <a:pt x="74" y="59"/>
                </a:cubicBezTo>
                <a:cubicBezTo>
                  <a:pt x="78" y="53"/>
                  <a:pt x="79" y="47"/>
                  <a:pt x="79" y="39"/>
                </a:cubicBezTo>
                <a:cubicBezTo>
                  <a:pt x="79" y="32"/>
                  <a:pt x="78" y="25"/>
                  <a:pt x="74" y="19"/>
                </a:cubicBezTo>
                <a:cubicBezTo>
                  <a:pt x="71" y="13"/>
                  <a:pt x="66" y="8"/>
                  <a:pt x="60" y="5"/>
                </a:cubicBezTo>
                <a:cubicBezTo>
                  <a:pt x="53" y="1"/>
                  <a:pt x="47" y="0"/>
                  <a:pt x="40" y="0"/>
                </a:cubicBezTo>
                <a:cubicBezTo>
                  <a:pt x="32" y="0"/>
                  <a:pt x="26" y="1"/>
                  <a:pt x="20" y="5"/>
                </a:cubicBezTo>
                <a:cubicBezTo>
                  <a:pt x="13" y="8"/>
                  <a:pt x="9" y="13"/>
                  <a:pt x="5" y="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12" name="Freeform 11"/>
          <p:cNvSpPr>
            <a:spLocks noEditPoints="1"/>
          </p:cNvSpPr>
          <p:nvPr>
            <p:custDataLst>
              <p:tags r:id="rId3"/>
            </p:custDataLst>
          </p:nvPr>
        </p:nvSpPr>
        <p:spPr bwMode="auto">
          <a:xfrm>
            <a:off x="2186672" y="1811615"/>
            <a:ext cx="512791" cy="374292"/>
          </a:xfrm>
          <a:custGeom>
            <a:avLst/>
            <a:gdLst>
              <a:gd name="T0" fmla="*/ 0 w 1476"/>
              <a:gd name="T1" fmla="*/ 0 h 1218"/>
              <a:gd name="T2" fmla="*/ 0 w 1476"/>
              <a:gd name="T3" fmla="*/ 973 h 1218"/>
              <a:gd name="T4" fmla="*/ 529 w 1476"/>
              <a:gd name="T5" fmla="*/ 973 h 1218"/>
              <a:gd name="T6" fmla="*/ 529 w 1476"/>
              <a:gd name="T7" fmla="*/ 1172 h 1218"/>
              <a:gd name="T8" fmla="*/ 930 w 1476"/>
              <a:gd name="T9" fmla="*/ 1172 h 1218"/>
              <a:gd name="T10" fmla="*/ 930 w 1476"/>
              <a:gd name="T11" fmla="*/ 973 h 1218"/>
              <a:gd name="T12" fmla="*/ 1476 w 1476"/>
              <a:gd name="T13" fmla="*/ 973 h 1218"/>
              <a:gd name="T14" fmla="*/ 1476 w 1476"/>
              <a:gd name="T15" fmla="*/ 0 h 1218"/>
              <a:gd name="T16" fmla="*/ 0 w 1476"/>
              <a:gd name="T17" fmla="*/ 0 h 1218"/>
              <a:gd name="T18" fmla="*/ 1326 w 1476"/>
              <a:gd name="T19" fmla="*/ 823 h 1218"/>
              <a:gd name="T20" fmla="*/ 149 w 1476"/>
              <a:gd name="T21" fmla="*/ 823 h 1218"/>
              <a:gd name="T22" fmla="*/ 149 w 1476"/>
              <a:gd name="T23" fmla="*/ 149 h 1218"/>
              <a:gd name="T24" fmla="*/ 1326 w 1476"/>
              <a:gd name="T25" fmla="*/ 149 h 1218"/>
              <a:gd name="T26" fmla="*/ 1326 w 1476"/>
              <a:gd name="T27" fmla="*/ 823 h 1218"/>
              <a:gd name="T28" fmla="*/ 315 w 1476"/>
              <a:gd name="T29" fmla="*/ 1177 h 1218"/>
              <a:gd name="T30" fmla="*/ 1144 w 1476"/>
              <a:gd name="T31" fmla="*/ 1177 h 1218"/>
              <a:gd name="T32" fmla="*/ 1144 w 1476"/>
              <a:gd name="T33" fmla="*/ 1218 h 1218"/>
              <a:gd name="T34" fmla="*/ 315 w 1476"/>
              <a:gd name="T35" fmla="*/ 1218 h 1218"/>
              <a:gd name="T36" fmla="*/ 315 w 1476"/>
              <a:gd name="T37" fmla="*/ 1177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476" h="1218">
                <a:moveTo>
                  <a:pt x="0" y="0"/>
                </a:moveTo>
                <a:lnTo>
                  <a:pt x="0" y="973"/>
                </a:lnTo>
                <a:lnTo>
                  <a:pt x="529" y="973"/>
                </a:lnTo>
                <a:lnTo>
                  <a:pt x="529" y="1172"/>
                </a:lnTo>
                <a:lnTo>
                  <a:pt x="930" y="1172"/>
                </a:lnTo>
                <a:lnTo>
                  <a:pt x="930" y="973"/>
                </a:lnTo>
                <a:lnTo>
                  <a:pt x="1476" y="973"/>
                </a:lnTo>
                <a:lnTo>
                  <a:pt x="1476" y="0"/>
                </a:lnTo>
                <a:lnTo>
                  <a:pt x="0" y="0"/>
                </a:lnTo>
                <a:close/>
                <a:moveTo>
                  <a:pt x="1326" y="823"/>
                </a:moveTo>
                <a:lnTo>
                  <a:pt x="149" y="823"/>
                </a:lnTo>
                <a:lnTo>
                  <a:pt x="149" y="149"/>
                </a:lnTo>
                <a:lnTo>
                  <a:pt x="1326" y="149"/>
                </a:lnTo>
                <a:lnTo>
                  <a:pt x="1326" y="823"/>
                </a:lnTo>
                <a:close/>
                <a:moveTo>
                  <a:pt x="315" y="1177"/>
                </a:moveTo>
                <a:lnTo>
                  <a:pt x="1144" y="1177"/>
                </a:lnTo>
                <a:lnTo>
                  <a:pt x="1144" y="1218"/>
                </a:lnTo>
                <a:lnTo>
                  <a:pt x="315" y="1218"/>
                </a:lnTo>
                <a:lnTo>
                  <a:pt x="315" y="117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14" name="TextBox 13"/>
          <p:cNvSpPr txBox="1"/>
          <p:nvPr/>
        </p:nvSpPr>
        <p:spPr>
          <a:xfrm>
            <a:off x="3179675" y="3034413"/>
            <a:ext cx="785587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Treasury Board Secretariat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/Секретариат правления казначейства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(https://www.tbs-sct.gc.ca/)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  <a:hlinkClick r:id="rId8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Policy on Results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/Политика по результатам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(https://www.tbs-sct.gc.ca/pol/doc-eng.aspx?id=31300)</a:t>
            </a:r>
          </a:p>
          <a:p>
            <a:endParaRPr lang="en-CA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01013" y="1319145"/>
            <a:ext cx="711875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20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Christine Minas, Director, </a:t>
            </a:r>
            <a:r>
              <a:rPr lang="fr-CA" sz="2200" dirty="0" err="1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Results</a:t>
            </a:r>
            <a:r>
              <a:rPr lang="fr-CA" sz="220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 Division </a:t>
            </a:r>
            <a:r>
              <a:rPr lang="fr-CA" sz="1600" dirty="0">
                <a:latin typeface="Arial" panose="020B0604020202020204" pitchFamily="34" charset="0"/>
                <a:cs typeface="Arial" panose="020B0604020202020204" pitchFamily="34" charset="0"/>
              </a:rPr>
              <a:t>(christine.minas@tbs-sct.gc.ca)</a:t>
            </a:r>
            <a:endParaRPr lang="fr-CA" sz="1600" dirty="0">
              <a:latin typeface="Arial" panose="020B0604020202020204" pitchFamily="34" charset="0"/>
              <a:cs typeface="Arial" panose="020B0604020202020204" pitchFamily="34" charset="0"/>
              <a:hlinkClick r:id="rId10"/>
            </a:endParaRPr>
          </a:p>
          <a:p>
            <a:endParaRPr lang="fr-CA" sz="1000" u="sng" dirty="0">
              <a:latin typeface="Arial" panose="020B0604020202020204" pitchFamily="34" charset="0"/>
              <a:cs typeface="Arial" panose="020B0604020202020204" pitchFamily="34" charset="0"/>
              <a:hlinkClick r:id="rId10"/>
            </a:endParaRPr>
          </a:p>
          <a:p>
            <a:r>
              <a:rPr lang="fr-CA" sz="2200" u="sng" dirty="0" err="1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Results</a:t>
            </a:r>
            <a:r>
              <a:rPr lang="fr-CA" sz="2200" u="sng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 </a:t>
            </a:r>
            <a:r>
              <a:rPr lang="fr-CA" sz="2200" u="sng" dirty="0" err="1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Mailbox</a:t>
            </a:r>
            <a:r>
              <a:rPr lang="ru-RU" sz="2200" u="sng" dirty="0">
                <a:latin typeface="Arial" panose="020B0604020202020204" pitchFamily="34" charset="0"/>
                <a:cs typeface="Arial" panose="020B0604020202020204" pitchFamily="34" charset="0"/>
              </a:rPr>
              <a:t> /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Почтовый ящик результатов</a:t>
            </a:r>
            <a:endParaRPr lang="fr-C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A" sz="1600" dirty="0">
                <a:latin typeface="Arial" panose="020B0604020202020204" pitchFamily="34" charset="0"/>
                <a:cs typeface="Arial" panose="020B0604020202020204" pitchFamily="34" charset="0"/>
              </a:rPr>
              <a:t>(results-resultats@tbs-sct.gc.ca)</a:t>
            </a:r>
            <a:endParaRPr lang="en-CA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/>
          <p:cNvSpPr/>
          <p:nvPr>
            <p:custDataLst>
              <p:tags r:id="rId4"/>
            </p:custDataLst>
          </p:nvPr>
        </p:nvSpPr>
        <p:spPr>
          <a:xfrm>
            <a:off x="2082388" y="4574143"/>
            <a:ext cx="801757" cy="762000"/>
          </a:xfrm>
          <a:prstGeom prst="ellipse">
            <a:avLst/>
          </a:prstGeom>
          <a:solidFill>
            <a:srgbClr val="AE9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 17"/>
          <p:cNvSpPr>
            <a:spLocks noEditPoints="1"/>
          </p:cNvSpPr>
          <p:nvPr/>
        </p:nvSpPr>
        <p:spPr bwMode="auto">
          <a:xfrm>
            <a:off x="2224989" y="4741174"/>
            <a:ext cx="571500" cy="427937"/>
          </a:xfrm>
          <a:custGeom>
            <a:avLst/>
            <a:gdLst>
              <a:gd name="T0" fmla="*/ 1091 w 1453"/>
              <a:gd name="T1" fmla="*/ 89 h 1088"/>
              <a:gd name="T2" fmla="*/ 1091 w 1453"/>
              <a:gd name="T3" fmla="*/ 906 h 1088"/>
              <a:gd name="T4" fmla="*/ 1273 w 1453"/>
              <a:gd name="T5" fmla="*/ 906 h 1088"/>
              <a:gd name="T6" fmla="*/ 1273 w 1453"/>
              <a:gd name="T7" fmla="*/ 89 h 1088"/>
              <a:gd name="T8" fmla="*/ 1091 w 1453"/>
              <a:gd name="T9" fmla="*/ 89 h 1088"/>
              <a:gd name="T10" fmla="*/ 817 w 1453"/>
              <a:gd name="T11" fmla="*/ 363 h 1088"/>
              <a:gd name="T12" fmla="*/ 817 w 1453"/>
              <a:gd name="T13" fmla="*/ 906 h 1088"/>
              <a:gd name="T14" fmla="*/ 999 w 1453"/>
              <a:gd name="T15" fmla="*/ 906 h 1088"/>
              <a:gd name="T16" fmla="*/ 999 w 1453"/>
              <a:gd name="T17" fmla="*/ 363 h 1088"/>
              <a:gd name="T18" fmla="*/ 817 w 1453"/>
              <a:gd name="T19" fmla="*/ 363 h 1088"/>
              <a:gd name="T20" fmla="*/ 92 w 1453"/>
              <a:gd name="T21" fmla="*/ 999 h 1088"/>
              <a:gd name="T22" fmla="*/ 92 w 1453"/>
              <a:gd name="T23" fmla="*/ 0 h 1088"/>
              <a:gd name="T24" fmla="*/ 0 w 1453"/>
              <a:gd name="T25" fmla="*/ 0 h 1088"/>
              <a:gd name="T26" fmla="*/ 0 w 1453"/>
              <a:gd name="T27" fmla="*/ 1088 h 1088"/>
              <a:gd name="T28" fmla="*/ 1453 w 1453"/>
              <a:gd name="T29" fmla="*/ 1088 h 1088"/>
              <a:gd name="T30" fmla="*/ 1453 w 1453"/>
              <a:gd name="T31" fmla="*/ 999 h 1088"/>
              <a:gd name="T32" fmla="*/ 92 w 1453"/>
              <a:gd name="T33" fmla="*/ 999 h 1088"/>
              <a:gd name="T34" fmla="*/ 545 w 1453"/>
              <a:gd name="T35" fmla="*/ 181 h 1088"/>
              <a:gd name="T36" fmla="*/ 545 w 1453"/>
              <a:gd name="T37" fmla="*/ 906 h 1088"/>
              <a:gd name="T38" fmla="*/ 727 w 1453"/>
              <a:gd name="T39" fmla="*/ 906 h 1088"/>
              <a:gd name="T40" fmla="*/ 727 w 1453"/>
              <a:gd name="T41" fmla="*/ 181 h 1088"/>
              <a:gd name="T42" fmla="*/ 545 w 1453"/>
              <a:gd name="T43" fmla="*/ 181 h 1088"/>
              <a:gd name="T44" fmla="*/ 274 w 1453"/>
              <a:gd name="T45" fmla="*/ 545 h 1088"/>
              <a:gd name="T46" fmla="*/ 274 w 1453"/>
              <a:gd name="T47" fmla="*/ 906 h 1088"/>
              <a:gd name="T48" fmla="*/ 456 w 1453"/>
              <a:gd name="T49" fmla="*/ 906 h 1088"/>
              <a:gd name="T50" fmla="*/ 456 w 1453"/>
              <a:gd name="T51" fmla="*/ 545 h 1088"/>
              <a:gd name="T52" fmla="*/ 274 w 1453"/>
              <a:gd name="T53" fmla="*/ 545 h 1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453" h="1088">
                <a:moveTo>
                  <a:pt x="1091" y="89"/>
                </a:moveTo>
                <a:lnTo>
                  <a:pt x="1091" y="906"/>
                </a:lnTo>
                <a:lnTo>
                  <a:pt x="1273" y="906"/>
                </a:lnTo>
                <a:lnTo>
                  <a:pt x="1273" y="89"/>
                </a:lnTo>
                <a:lnTo>
                  <a:pt x="1091" y="89"/>
                </a:lnTo>
                <a:close/>
                <a:moveTo>
                  <a:pt x="817" y="363"/>
                </a:moveTo>
                <a:lnTo>
                  <a:pt x="817" y="906"/>
                </a:lnTo>
                <a:lnTo>
                  <a:pt x="999" y="906"/>
                </a:lnTo>
                <a:lnTo>
                  <a:pt x="999" y="363"/>
                </a:lnTo>
                <a:lnTo>
                  <a:pt x="817" y="363"/>
                </a:lnTo>
                <a:close/>
                <a:moveTo>
                  <a:pt x="92" y="999"/>
                </a:moveTo>
                <a:lnTo>
                  <a:pt x="92" y="0"/>
                </a:lnTo>
                <a:lnTo>
                  <a:pt x="0" y="0"/>
                </a:lnTo>
                <a:lnTo>
                  <a:pt x="0" y="1088"/>
                </a:lnTo>
                <a:lnTo>
                  <a:pt x="1453" y="1088"/>
                </a:lnTo>
                <a:lnTo>
                  <a:pt x="1453" y="999"/>
                </a:lnTo>
                <a:lnTo>
                  <a:pt x="92" y="999"/>
                </a:lnTo>
                <a:close/>
                <a:moveTo>
                  <a:pt x="545" y="181"/>
                </a:moveTo>
                <a:lnTo>
                  <a:pt x="545" y="906"/>
                </a:lnTo>
                <a:lnTo>
                  <a:pt x="727" y="906"/>
                </a:lnTo>
                <a:lnTo>
                  <a:pt x="727" y="181"/>
                </a:lnTo>
                <a:lnTo>
                  <a:pt x="545" y="181"/>
                </a:lnTo>
                <a:close/>
                <a:moveTo>
                  <a:pt x="274" y="545"/>
                </a:moveTo>
                <a:lnTo>
                  <a:pt x="274" y="906"/>
                </a:lnTo>
                <a:lnTo>
                  <a:pt x="456" y="906"/>
                </a:lnTo>
                <a:lnTo>
                  <a:pt x="456" y="545"/>
                </a:lnTo>
                <a:lnTo>
                  <a:pt x="274" y="54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19" name="TextBox 18"/>
          <p:cNvSpPr txBox="1"/>
          <p:nvPr/>
        </p:nvSpPr>
        <p:spPr>
          <a:xfrm>
            <a:off x="3179676" y="4574143"/>
            <a:ext cx="5400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GC InfoBase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/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Информационная база</a:t>
            </a:r>
            <a:endParaRPr lang="en-C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(http://infosite.tbs-sct.gc.ca/index_e.aspx)</a:t>
            </a:r>
          </a:p>
        </p:txBody>
      </p:sp>
    </p:spTree>
    <p:extLst>
      <p:ext uri="{BB962C8B-B14F-4D97-AF65-F5344CB8AC3E}">
        <p14:creationId xmlns:p14="http://schemas.microsoft.com/office/powerpoint/2010/main" val="414703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en-CA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Содержание</a:t>
            </a:r>
            <a:endParaRPr lang="en-C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Group 22" descr="This is an Engage Agenda object. The agenda includes 7 topics. These topics are Executive Summary, Problem / Opportunity, Requirements, Objectives, Financials, Risks, Next Steps."/>
          <p:cNvGrpSpPr/>
          <p:nvPr>
            <p:custDataLst>
              <p:tags r:id="rId1"/>
            </p:custDataLst>
          </p:nvPr>
        </p:nvGrpSpPr>
        <p:grpSpPr>
          <a:xfrm>
            <a:off x="1012265" y="1461599"/>
            <a:ext cx="8648131" cy="3577395"/>
            <a:chOff x="619125" y="1270732"/>
            <a:chExt cx="3238500" cy="2912041"/>
          </a:xfrm>
        </p:grpSpPr>
        <p:sp>
          <p:nvSpPr>
            <p:cNvPr id="9" name="Rectangle 8"/>
            <p:cNvSpPr/>
            <p:nvPr>
              <p:custDataLst>
                <p:tags r:id="rId4"/>
              </p:custDataLst>
            </p:nvPr>
          </p:nvSpPr>
          <p:spPr>
            <a:xfrm>
              <a:off x="619125" y="1270732"/>
              <a:ext cx="278423" cy="571500"/>
            </a:xfrm>
            <a:prstGeom prst="rect">
              <a:avLst/>
            </a:prstGeom>
            <a:solidFill>
              <a:srgbClr val="005797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rgbClr val="000000"/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CA" sz="20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14779" y="2082651"/>
              <a:ext cx="2842846" cy="5715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cap="flat" cmpd="sng" algn="ctr">
                  <a:solidFill>
                    <a:srgbClr val="000000"/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dirty="0">
                  <a:solidFill>
                    <a:srgbClr val="16161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Почему важно уделять внимание степени удовлетворённости граждан и их опыту</a:t>
              </a:r>
              <a:endParaRPr lang="en-CA" sz="2000" dirty="0">
                <a:solidFill>
                  <a:srgbClr val="16161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/>
            <p:cNvSpPr/>
            <p:nvPr>
              <p:custDataLst>
                <p:tags r:id="rId5"/>
              </p:custDataLst>
            </p:nvPr>
          </p:nvSpPr>
          <p:spPr>
            <a:xfrm>
              <a:off x="629070" y="2065900"/>
              <a:ext cx="278423" cy="571500"/>
            </a:xfrm>
            <a:prstGeom prst="rect">
              <a:avLst/>
            </a:prstGeom>
            <a:solidFill>
              <a:srgbClr val="75C6BD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rgbClr val="000000"/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CA" sz="20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3" name="Rectangle 12"/>
            <p:cNvSpPr/>
            <p:nvPr>
              <p:custDataLst>
                <p:tags r:id="rId6"/>
              </p:custDataLst>
            </p:nvPr>
          </p:nvSpPr>
          <p:spPr>
            <a:xfrm>
              <a:off x="619125" y="2861069"/>
              <a:ext cx="278423" cy="571500"/>
            </a:xfrm>
            <a:prstGeom prst="rect">
              <a:avLst/>
            </a:prstGeom>
            <a:solidFill>
              <a:srgbClr val="F9D364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rgbClr val="000000"/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CA" sz="20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14474" y="3611273"/>
              <a:ext cx="2842846" cy="5715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cap="flat" cmpd="sng" algn="ctr">
                  <a:solidFill>
                    <a:srgbClr val="000000"/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dirty="0">
                  <a:solidFill>
                    <a:srgbClr val="16161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Инновация – основное внимание улучшениям</a:t>
              </a:r>
              <a:endParaRPr lang="en-CA" sz="2000" dirty="0">
                <a:solidFill>
                  <a:srgbClr val="16161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" name="Rectangle 14"/>
          <p:cNvSpPr/>
          <p:nvPr>
            <p:custDataLst>
              <p:tags r:id="rId2"/>
            </p:custDataLst>
          </p:nvPr>
        </p:nvSpPr>
        <p:spPr>
          <a:xfrm>
            <a:off x="1012265" y="4392323"/>
            <a:ext cx="743504" cy="702078"/>
          </a:xfrm>
          <a:prstGeom prst="rect">
            <a:avLst/>
          </a:prstGeom>
          <a:solidFill>
            <a:srgbClr val="F46A6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CA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068010" y="1485038"/>
            <a:ext cx="7591572" cy="70207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16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Контекст</a:t>
            </a:r>
            <a:endParaRPr lang="en-CA" sz="2000" dirty="0">
              <a:solidFill>
                <a:srgbClr val="16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>
            <p:custDataLst>
              <p:tags r:id="rId3"/>
            </p:custDataLst>
          </p:nvPr>
        </p:nvSpPr>
        <p:spPr>
          <a:xfrm>
            <a:off x="1012265" y="5379098"/>
            <a:ext cx="743504" cy="702078"/>
          </a:xfrm>
          <a:prstGeom prst="rect">
            <a:avLst/>
          </a:prstGeom>
          <a:solidFill>
            <a:srgbClr val="868AD1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CA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068009" y="3402640"/>
            <a:ext cx="7591572" cy="70207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16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эффективности необходимо увязывать с общей картиной</a:t>
            </a:r>
            <a:endParaRPr lang="en-CA" sz="2000" dirty="0">
              <a:solidFill>
                <a:srgbClr val="16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068010" y="5379098"/>
            <a:ext cx="7591571" cy="70207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16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Вызовы и возможности</a:t>
            </a:r>
            <a:endParaRPr lang="en-CA" sz="2000" dirty="0">
              <a:solidFill>
                <a:srgbClr val="16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40385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anada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2532186" y="1082764"/>
            <a:ext cx="6224108" cy="5273585"/>
          </a:xfrm>
          <a:custGeom>
            <a:avLst/>
            <a:gdLst>
              <a:gd name="T0" fmla="*/ 282 w 385"/>
              <a:gd name="T1" fmla="*/ 23 h 323"/>
              <a:gd name="T2" fmla="*/ 282 w 385"/>
              <a:gd name="T3" fmla="*/ 55 h 323"/>
              <a:gd name="T4" fmla="*/ 281 w 385"/>
              <a:gd name="T5" fmla="*/ 61 h 323"/>
              <a:gd name="T6" fmla="*/ 300 w 385"/>
              <a:gd name="T7" fmla="*/ 38 h 323"/>
              <a:gd name="T8" fmla="*/ 301 w 385"/>
              <a:gd name="T9" fmla="*/ 22 h 323"/>
              <a:gd name="T10" fmla="*/ 325 w 385"/>
              <a:gd name="T11" fmla="*/ 10 h 323"/>
              <a:gd name="T12" fmla="*/ 379 w 385"/>
              <a:gd name="T13" fmla="*/ 12 h 323"/>
              <a:gd name="T14" fmla="*/ 330 w 385"/>
              <a:gd name="T15" fmla="*/ 46 h 323"/>
              <a:gd name="T16" fmla="*/ 296 w 385"/>
              <a:gd name="T17" fmla="*/ 67 h 323"/>
              <a:gd name="T18" fmla="*/ 308 w 385"/>
              <a:gd name="T19" fmla="*/ 151 h 323"/>
              <a:gd name="T20" fmla="*/ 270 w 385"/>
              <a:gd name="T21" fmla="*/ 63 h 323"/>
              <a:gd name="T22" fmla="*/ 241 w 385"/>
              <a:gd name="T23" fmla="*/ 43 h 323"/>
              <a:gd name="T24" fmla="*/ 201 w 385"/>
              <a:gd name="T25" fmla="*/ 40 h 323"/>
              <a:gd name="T26" fmla="*/ 263 w 385"/>
              <a:gd name="T27" fmla="*/ 71 h 323"/>
              <a:gd name="T28" fmla="*/ 273 w 385"/>
              <a:gd name="T29" fmla="*/ 98 h 323"/>
              <a:gd name="T30" fmla="*/ 165 w 385"/>
              <a:gd name="T31" fmla="*/ 52 h 323"/>
              <a:gd name="T32" fmla="*/ 239 w 385"/>
              <a:gd name="T33" fmla="*/ 81 h 323"/>
              <a:gd name="T34" fmla="*/ 222 w 385"/>
              <a:gd name="T35" fmla="*/ 71 h 323"/>
              <a:gd name="T36" fmla="*/ 213 w 385"/>
              <a:gd name="T37" fmla="*/ 74 h 323"/>
              <a:gd name="T38" fmla="*/ 201 w 385"/>
              <a:gd name="T39" fmla="*/ 63 h 323"/>
              <a:gd name="T40" fmla="*/ 145 w 385"/>
              <a:gd name="T41" fmla="*/ 70 h 323"/>
              <a:gd name="T42" fmla="*/ 207 w 385"/>
              <a:gd name="T43" fmla="*/ 101 h 323"/>
              <a:gd name="T44" fmla="*/ 221 w 385"/>
              <a:gd name="T45" fmla="*/ 106 h 323"/>
              <a:gd name="T46" fmla="*/ 277 w 385"/>
              <a:gd name="T47" fmla="*/ 112 h 323"/>
              <a:gd name="T48" fmla="*/ 266 w 385"/>
              <a:gd name="T49" fmla="*/ 145 h 323"/>
              <a:gd name="T50" fmla="*/ 191 w 385"/>
              <a:gd name="T51" fmla="*/ 148 h 323"/>
              <a:gd name="T52" fmla="*/ 188 w 385"/>
              <a:gd name="T53" fmla="*/ 109 h 323"/>
              <a:gd name="T54" fmla="*/ 162 w 385"/>
              <a:gd name="T55" fmla="*/ 87 h 323"/>
              <a:gd name="T56" fmla="*/ 142 w 385"/>
              <a:gd name="T57" fmla="*/ 130 h 323"/>
              <a:gd name="T58" fmla="*/ 182 w 385"/>
              <a:gd name="T59" fmla="*/ 139 h 323"/>
              <a:gd name="T60" fmla="*/ 277 w 385"/>
              <a:gd name="T61" fmla="*/ 194 h 323"/>
              <a:gd name="T62" fmla="*/ 280 w 385"/>
              <a:gd name="T63" fmla="*/ 154 h 323"/>
              <a:gd name="T64" fmla="*/ 242 w 385"/>
              <a:gd name="T65" fmla="*/ 135 h 323"/>
              <a:gd name="T66" fmla="*/ 258 w 385"/>
              <a:gd name="T67" fmla="*/ 120 h 323"/>
              <a:gd name="T68" fmla="*/ 287 w 385"/>
              <a:gd name="T69" fmla="*/ 120 h 323"/>
              <a:gd name="T70" fmla="*/ 296 w 385"/>
              <a:gd name="T71" fmla="*/ 143 h 323"/>
              <a:gd name="T72" fmla="*/ 305 w 385"/>
              <a:gd name="T73" fmla="*/ 158 h 323"/>
              <a:gd name="T74" fmla="*/ 320 w 385"/>
              <a:gd name="T75" fmla="*/ 177 h 323"/>
              <a:gd name="T76" fmla="*/ 306 w 385"/>
              <a:gd name="T77" fmla="*/ 178 h 323"/>
              <a:gd name="T78" fmla="*/ 298 w 385"/>
              <a:gd name="T79" fmla="*/ 202 h 323"/>
              <a:gd name="T80" fmla="*/ 241 w 385"/>
              <a:gd name="T81" fmla="*/ 185 h 323"/>
              <a:gd name="T82" fmla="*/ 283 w 385"/>
              <a:gd name="T83" fmla="*/ 220 h 323"/>
              <a:gd name="T84" fmla="*/ 229 w 385"/>
              <a:gd name="T85" fmla="*/ 245 h 323"/>
              <a:gd name="T86" fmla="*/ 305 w 385"/>
              <a:gd name="T87" fmla="*/ 297 h 323"/>
              <a:gd name="T88" fmla="*/ 326 w 385"/>
              <a:gd name="T89" fmla="*/ 297 h 323"/>
              <a:gd name="T90" fmla="*/ 318 w 385"/>
              <a:gd name="T91" fmla="*/ 278 h 323"/>
              <a:gd name="T92" fmla="*/ 35 w 385"/>
              <a:gd name="T93" fmla="*/ 268 h 323"/>
              <a:gd name="T94" fmla="*/ 20 w 385"/>
              <a:gd name="T95" fmla="*/ 240 h 323"/>
              <a:gd name="T96" fmla="*/ 65 w 385"/>
              <a:gd name="T97" fmla="*/ 112 h 323"/>
              <a:gd name="T98" fmla="*/ 28 w 385"/>
              <a:gd name="T99" fmla="*/ 245 h 323"/>
              <a:gd name="T100" fmla="*/ 68 w 385"/>
              <a:gd name="T101" fmla="*/ 116 h 323"/>
              <a:gd name="T102" fmla="*/ 112 w 385"/>
              <a:gd name="T103" fmla="*/ 117 h 323"/>
              <a:gd name="T104" fmla="*/ 169 w 385"/>
              <a:gd name="T105" fmla="*/ 137 h 323"/>
              <a:gd name="T106" fmla="*/ 201 w 385"/>
              <a:gd name="T107" fmla="*/ 156 h 323"/>
              <a:gd name="T108" fmla="*/ 225 w 385"/>
              <a:gd name="T109" fmla="*/ 132 h 323"/>
              <a:gd name="T110" fmla="*/ 258 w 385"/>
              <a:gd name="T111" fmla="*/ 148 h 323"/>
              <a:gd name="T112" fmla="*/ 216 w 385"/>
              <a:gd name="T113" fmla="*/ 185 h 323"/>
              <a:gd name="T114" fmla="*/ 178 w 385"/>
              <a:gd name="T115" fmla="*/ 234 h 323"/>
              <a:gd name="T116" fmla="*/ 246 w 385"/>
              <a:gd name="T117" fmla="*/ 222 h 323"/>
              <a:gd name="T118" fmla="*/ 293 w 385"/>
              <a:gd name="T119" fmla="*/ 224 h 323"/>
              <a:gd name="T120" fmla="*/ 312 w 385"/>
              <a:gd name="T121" fmla="*/ 258 h 323"/>
              <a:gd name="T122" fmla="*/ 275 w 385"/>
              <a:gd name="T123" fmla="*/ 281 h 323"/>
              <a:gd name="T124" fmla="*/ 281 w 385"/>
              <a:gd name="T125" fmla="*/ 309 h 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5" h="323">
                <a:moveTo>
                  <a:pt x="278" y="57"/>
                </a:moveTo>
                <a:cubicBezTo>
                  <a:pt x="279" y="56"/>
                  <a:pt x="279" y="56"/>
                  <a:pt x="279" y="56"/>
                </a:cubicBezTo>
                <a:cubicBezTo>
                  <a:pt x="280" y="56"/>
                  <a:pt x="280" y="56"/>
                  <a:pt x="280" y="56"/>
                </a:cubicBezTo>
                <a:cubicBezTo>
                  <a:pt x="281" y="54"/>
                  <a:pt x="281" y="54"/>
                  <a:pt x="281" y="54"/>
                </a:cubicBezTo>
                <a:cubicBezTo>
                  <a:pt x="282" y="52"/>
                  <a:pt x="282" y="52"/>
                  <a:pt x="282" y="52"/>
                </a:cubicBezTo>
                <a:cubicBezTo>
                  <a:pt x="282" y="52"/>
                  <a:pt x="282" y="52"/>
                  <a:pt x="282" y="52"/>
                </a:cubicBezTo>
                <a:cubicBezTo>
                  <a:pt x="282" y="53"/>
                  <a:pt x="282" y="53"/>
                  <a:pt x="282" y="53"/>
                </a:cubicBezTo>
                <a:cubicBezTo>
                  <a:pt x="282" y="54"/>
                  <a:pt x="282" y="54"/>
                  <a:pt x="282" y="54"/>
                </a:cubicBezTo>
                <a:cubicBezTo>
                  <a:pt x="282" y="54"/>
                  <a:pt x="282" y="54"/>
                  <a:pt x="282" y="54"/>
                </a:cubicBezTo>
                <a:cubicBezTo>
                  <a:pt x="283" y="54"/>
                  <a:pt x="283" y="54"/>
                  <a:pt x="283" y="54"/>
                </a:cubicBezTo>
                <a:cubicBezTo>
                  <a:pt x="283" y="53"/>
                  <a:pt x="283" y="53"/>
                  <a:pt x="283" y="53"/>
                </a:cubicBezTo>
                <a:cubicBezTo>
                  <a:pt x="284" y="53"/>
                  <a:pt x="284" y="53"/>
                  <a:pt x="284" y="53"/>
                </a:cubicBezTo>
                <a:cubicBezTo>
                  <a:pt x="284" y="52"/>
                  <a:pt x="284" y="52"/>
                  <a:pt x="284" y="52"/>
                </a:cubicBezTo>
                <a:cubicBezTo>
                  <a:pt x="283" y="52"/>
                  <a:pt x="283" y="52"/>
                  <a:pt x="283" y="52"/>
                </a:cubicBezTo>
                <a:cubicBezTo>
                  <a:pt x="283" y="52"/>
                  <a:pt x="283" y="52"/>
                  <a:pt x="283" y="52"/>
                </a:cubicBezTo>
                <a:cubicBezTo>
                  <a:pt x="284" y="51"/>
                  <a:pt x="284" y="51"/>
                  <a:pt x="284" y="51"/>
                </a:cubicBezTo>
                <a:cubicBezTo>
                  <a:pt x="284" y="50"/>
                  <a:pt x="284" y="50"/>
                  <a:pt x="284" y="50"/>
                </a:cubicBezTo>
                <a:cubicBezTo>
                  <a:pt x="284" y="50"/>
                  <a:pt x="284" y="50"/>
                  <a:pt x="284" y="50"/>
                </a:cubicBezTo>
                <a:cubicBezTo>
                  <a:pt x="284" y="49"/>
                  <a:pt x="284" y="49"/>
                  <a:pt x="284" y="49"/>
                </a:cubicBezTo>
                <a:cubicBezTo>
                  <a:pt x="285" y="48"/>
                  <a:pt x="285" y="48"/>
                  <a:pt x="285" y="48"/>
                </a:cubicBezTo>
                <a:cubicBezTo>
                  <a:pt x="285" y="47"/>
                  <a:pt x="285" y="47"/>
                  <a:pt x="285" y="47"/>
                </a:cubicBezTo>
                <a:cubicBezTo>
                  <a:pt x="286" y="47"/>
                  <a:pt x="286" y="47"/>
                  <a:pt x="286" y="47"/>
                </a:cubicBezTo>
                <a:cubicBezTo>
                  <a:pt x="287" y="46"/>
                  <a:pt x="287" y="46"/>
                  <a:pt x="287" y="46"/>
                </a:cubicBezTo>
                <a:cubicBezTo>
                  <a:pt x="287" y="47"/>
                  <a:pt x="287" y="47"/>
                  <a:pt x="287" y="47"/>
                </a:cubicBezTo>
                <a:cubicBezTo>
                  <a:pt x="287" y="47"/>
                  <a:pt x="287" y="47"/>
                  <a:pt x="287" y="47"/>
                </a:cubicBezTo>
                <a:cubicBezTo>
                  <a:pt x="286" y="47"/>
                  <a:pt x="286" y="47"/>
                  <a:pt x="286" y="47"/>
                </a:cubicBezTo>
                <a:cubicBezTo>
                  <a:pt x="286" y="49"/>
                  <a:pt x="286" y="49"/>
                  <a:pt x="286" y="49"/>
                </a:cubicBezTo>
                <a:cubicBezTo>
                  <a:pt x="285" y="50"/>
                  <a:pt x="285" y="50"/>
                  <a:pt x="285" y="50"/>
                </a:cubicBezTo>
                <a:cubicBezTo>
                  <a:pt x="285" y="51"/>
                  <a:pt x="285" y="51"/>
                  <a:pt x="285" y="51"/>
                </a:cubicBezTo>
                <a:cubicBezTo>
                  <a:pt x="285" y="51"/>
                  <a:pt x="285" y="51"/>
                  <a:pt x="285" y="51"/>
                </a:cubicBezTo>
                <a:cubicBezTo>
                  <a:pt x="285" y="52"/>
                  <a:pt x="285" y="52"/>
                  <a:pt x="285" y="52"/>
                </a:cubicBezTo>
                <a:cubicBezTo>
                  <a:pt x="286" y="52"/>
                  <a:pt x="286" y="52"/>
                  <a:pt x="286" y="52"/>
                </a:cubicBezTo>
                <a:cubicBezTo>
                  <a:pt x="287" y="51"/>
                  <a:pt x="287" y="51"/>
                  <a:pt x="287" y="51"/>
                </a:cubicBezTo>
                <a:cubicBezTo>
                  <a:pt x="288" y="49"/>
                  <a:pt x="288" y="49"/>
                  <a:pt x="288" y="49"/>
                </a:cubicBezTo>
                <a:cubicBezTo>
                  <a:pt x="289" y="48"/>
                  <a:pt x="289" y="48"/>
                  <a:pt x="289" y="48"/>
                </a:cubicBezTo>
                <a:cubicBezTo>
                  <a:pt x="289" y="47"/>
                  <a:pt x="289" y="47"/>
                  <a:pt x="289" y="47"/>
                </a:cubicBezTo>
                <a:cubicBezTo>
                  <a:pt x="289" y="47"/>
                  <a:pt x="289" y="47"/>
                  <a:pt x="289" y="47"/>
                </a:cubicBezTo>
                <a:cubicBezTo>
                  <a:pt x="290" y="46"/>
                  <a:pt x="290" y="46"/>
                  <a:pt x="290" y="46"/>
                </a:cubicBezTo>
                <a:cubicBezTo>
                  <a:pt x="290" y="47"/>
                  <a:pt x="290" y="47"/>
                  <a:pt x="290" y="47"/>
                </a:cubicBezTo>
                <a:cubicBezTo>
                  <a:pt x="290" y="47"/>
                  <a:pt x="290" y="47"/>
                  <a:pt x="290" y="47"/>
                </a:cubicBezTo>
                <a:cubicBezTo>
                  <a:pt x="290" y="48"/>
                  <a:pt x="290" y="48"/>
                  <a:pt x="290" y="48"/>
                </a:cubicBezTo>
                <a:cubicBezTo>
                  <a:pt x="290" y="48"/>
                  <a:pt x="290" y="48"/>
                  <a:pt x="290" y="48"/>
                </a:cubicBezTo>
                <a:cubicBezTo>
                  <a:pt x="291" y="47"/>
                  <a:pt x="291" y="47"/>
                  <a:pt x="291" y="47"/>
                </a:cubicBezTo>
                <a:cubicBezTo>
                  <a:pt x="292" y="47"/>
                  <a:pt x="292" y="47"/>
                  <a:pt x="292" y="47"/>
                </a:cubicBezTo>
                <a:cubicBezTo>
                  <a:pt x="293" y="47"/>
                  <a:pt x="293" y="47"/>
                  <a:pt x="293" y="47"/>
                </a:cubicBezTo>
                <a:cubicBezTo>
                  <a:pt x="295" y="46"/>
                  <a:pt x="295" y="46"/>
                  <a:pt x="295" y="46"/>
                </a:cubicBezTo>
                <a:cubicBezTo>
                  <a:pt x="296" y="46"/>
                  <a:pt x="296" y="46"/>
                  <a:pt x="296" y="46"/>
                </a:cubicBezTo>
                <a:cubicBezTo>
                  <a:pt x="296" y="46"/>
                  <a:pt x="296" y="46"/>
                  <a:pt x="296" y="46"/>
                </a:cubicBezTo>
                <a:cubicBezTo>
                  <a:pt x="297" y="46"/>
                  <a:pt x="297" y="46"/>
                  <a:pt x="297" y="46"/>
                </a:cubicBezTo>
                <a:cubicBezTo>
                  <a:pt x="297" y="45"/>
                  <a:pt x="297" y="45"/>
                  <a:pt x="297" y="45"/>
                </a:cubicBezTo>
                <a:cubicBezTo>
                  <a:pt x="297" y="44"/>
                  <a:pt x="297" y="44"/>
                  <a:pt x="297" y="44"/>
                </a:cubicBezTo>
                <a:cubicBezTo>
                  <a:pt x="298" y="44"/>
                  <a:pt x="298" y="44"/>
                  <a:pt x="298" y="44"/>
                </a:cubicBezTo>
                <a:cubicBezTo>
                  <a:pt x="297" y="43"/>
                  <a:pt x="297" y="43"/>
                  <a:pt x="297" y="43"/>
                </a:cubicBezTo>
                <a:cubicBezTo>
                  <a:pt x="297" y="42"/>
                  <a:pt x="297" y="42"/>
                  <a:pt x="297" y="42"/>
                </a:cubicBezTo>
                <a:cubicBezTo>
                  <a:pt x="297" y="40"/>
                  <a:pt x="297" y="40"/>
                  <a:pt x="297" y="40"/>
                </a:cubicBezTo>
                <a:cubicBezTo>
                  <a:pt x="297" y="40"/>
                  <a:pt x="297" y="40"/>
                  <a:pt x="297" y="40"/>
                </a:cubicBezTo>
                <a:cubicBezTo>
                  <a:pt x="296" y="41"/>
                  <a:pt x="296" y="41"/>
                  <a:pt x="296" y="41"/>
                </a:cubicBezTo>
                <a:cubicBezTo>
                  <a:pt x="295" y="43"/>
                  <a:pt x="295" y="43"/>
                  <a:pt x="295" y="43"/>
                </a:cubicBezTo>
                <a:cubicBezTo>
                  <a:pt x="295" y="43"/>
                  <a:pt x="295" y="43"/>
                  <a:pt x="295" y="43"/>
                </a:cubicBezTo>
                <a:cubicBezTo>
                  <a:pt x="295" y="42"/>
                  <a:pt x="295" y="42"/>
                  <a:pt x="295" y="42"/>
                </a:cubicBezTo>
                <a:cubicBezTo>
                  <a:pt x="296" y="41"/>
                  <a:pt x="296" y="41"/>
                  <a:pt x="296" y="41"/>
                </a:cubicBezTo>
                <a:cubicBezTo>
                  <a:pt x="297" y="41"/>
                  <a:pt x="297" y="41"/>
                  <a:pt x="297" y="41"/>
                </a:cubicBezTo>
                <a:cubicBezTo>
                  <a:pt x="297" y="40"/>
                  <a:pt x="297" y="40"/>
                  <a:pt x="297" y="40"/>
                </a:cubicBezTo>
                <a:cubicBezTo>
                  <a:pt x="296" y="39"/>
                  <a:pt x="296" y="39"/>
                  <a:pt x="296" y="39"/>
                </a:cubicBezTo>
                <a:cubicBezTo>
                  <a:pt x="295" y="39"/>
                  <a:pt x="295" y="39"/>
                  <a:pt x="295" y="39"/>
                </a:cubicBezTo>
                <a:cubicBezTo>
                  <a:pt x="295" y="39"/>
                  <a:pt x="295" y="39"/>
                  <a:pt x="295" y="39"/>
                </a:cubicBezTo>
                <a:cubicBezTo>
                  <a:pt x="295" y="39"/>
                  <a:pt x="295" y="39"/>
                  <a:pt x="295" y="39"/>
                </a:cubicBezTo>
                <a:cubicBezTo>
                  <a:pt x="294" y="39"/>
                  <a:pt x="294" y="39"/>
                  <a:pt x="294" y="39"/>
                </a:cubicBezTo>
                <a:cubicBezTo>
                  <a:pt x="294" y="39"/>
                  <a:pt x="294" y="39"/>
                  <a:pt x="294" y="39"/>
                </a:cubicBezTo>
                <a:cubicBezTo>
                  <a:pt x="293" y="39"/>
                  <a:pt x="293" y="39"/>
                  <a:pt x="293" y="39"/>
                </a:cubicBezTo>
                <a:cubicBezTo>
                  <a:pt x="292" y="40"/>
                  <a:pt x="292" y="40"/>
                  <a:pt x="292" y="40"/>
                </a:cubicBezTo>
                <a:cubicBezTo>
                  <a:pt x="292" y="39"/>
                  <a:pt x="292" y="39"/>
                  <a:pt x="292" y="39"/>
                </a:cubicBezTo>
                <a:cubicBezTo>
                  <a:pt x="292" y="39"/>
                  <a:pt x="292" y="39"/>
                  <a:pt x="292" y="39"/>
                </a:cubicBezTo>
                <a:cubicBezTo>
                  <a:pt x="294" y="38"/>
                  <a:pt x="294" y="38"/>
                  <a:pt x="294" y="38"/>
                </a:cubicBezTo>
                <a:cubicBezTo>
                  <a:pt x="295" y="38"/>
                  <a:pt x="295" y="38"/>
                  <a:pt x="295" y="38"/>
                </a:cubicBezTo>
                <a:cubicBezTo>
                  <a:pt x="296" y="37"/>
                  <a:pt x="296" y="37"/>
                  <a:pt x="296" y="37"/>
                </a:cubicBezTo>
                <a:cubicBezTo>
                  <a:pt x="297" y="36"/>
                  <a:pt x="297" y="36"/>
                  <a:pt x="297" y="36"/>
                </a:cubicBezTo>
                <a:cubicBezTo>
                  <a:pt x="298" y="35"/>
                  <a:pt x="298" y="35"/>
                  <a:pt x="298" y="35"/>
                </a:cubicBezTo>
                <a:cubicBezTo>
                  <a:pt x="298" y="33"/>
                  <a:pt x="298" y="33"/>
                  <a:pt x="298" y="33"/>
                </a:cubicBezTo>
                <a:cubicBezTo>
                  <a:pt x="298" y="33"/>
                  <a:pt x="298" y="33"/>
                  <a:pt x="298" y="33"/>
                </a:cubicBezTo>
                <a:cubicBezTo>
                  <a:pt x="297" y="33"/>
                  <a:pt x="297" y="33"/>
                  <a:pt x="297" y="33"/>
                </a:cubicBezTo>
                <a:cubicBezTo>
                  <a:pt x="297" y="34"/>
                  <a:pt x="297" y="34"/>
                  <a:pt x="297" y="34"/>
                </a:cubicBezTo>
                <a:cubicBezTo>
                  <a:pt x="296" y="33"/>
                  <a:pt x="296" y="33"/>
                  <a:pt x="296" y="33"/>
                </a:cubicBezTo>
                <a:cubicBezTo>
                  <a:pt x="297" y="33"/>
                  <a:pt x="297" y="33"/>
                  <a:pt x="297" y="33"/>
                </a:cubicBezTo>
                <a:cubicBezTo>
                  <a:pt x="297" y="33"/>
                  <a:pt x="297" y="33"/>
                  <a:pt x="297" y="33"/>
                </a:cubicBezTo>
                <a:cubicBezTo>
                  <a:pt x="298" y="33"/>
                  <a:pt x="298" y="33"/>
                  <a:pt x="298" y="33"/>
                </a:cubicBezTo>
                <a:cubicBezTo>
                  <a:pt x="298" y="32"/>
                  <a:pt x="298" y="32"/>
                  <a:pt x="298" y="32"/>
                </a:cubicBezTo>
                <a:cubicBezTo>
                  <a:pt x="298" y="31"/>
                  <a:pt x="298" y="31"/>
                  <a:pt x="298" y="31"/>
                </a:cubicBezTo>
                <a:cubicBezTo>
                  <a:pt x="299" y="30"/>
                  <a:pt x="299" y="30"/>
                  <a:pt x="299" y="30"/>
                </a:cubicBezTo>
                <a:cubicBezTo>
                  <a:pt x="299" y="30"/>
                  <a:pt x="299" y="30"/>
                  <a:pt x="299" y="30"/>
                </a:cubicBezTo>
                <a:cubicBezTo>
                  <a:pt x="299" y="29"/>
                  <a:pt x="299" y="29"/>
                  <a:pt x="299" y="29"/>
                </a:cubicBezTo>
                <a:cubicBezTo>
                  <a:pt x="299" y="29"/>
                  <a:pt x="299" y="29"/>
                  <a:pt x="299" y="29"/>
                </a:cubicBezTo>
                <a:cubicBezTo>
                  <a:pt x="298" y="28"/>
                  <a:pt x="298" y="28"/>
                  <a:pt x="298" y="28"/>
                </a:cubicBezTo>
                <a:cubicBezTo>
                  <a:pt x="297" y="29"/>
                  <a:pt x="297" y="29"/>
                  <a:pt x="297" y="29"/>
                </a:cubicBezTo>
                <a:cubicBezTo>
                  <a:pt x="296" y="30"/>
                  <a:pt x="296" y="30"/>
                  <a:pt x="296" y="30"/>
                </a:cubicBezTo>
                <a:cubicBezTo>
                  <a:pt x="296" y="31"/>
                  <a:pt x="296" y="31"/>
                  <a:pt x="296" y="31"/>
                </a:cubicBezTo>
                <a:cubicBezTo>
                  <a:pt x="297" y="32"/>
                  <a:pt x="297" y="32"/>
                  <a:pt x="297" y="32"/>
                </a:cubicBezTo>
                <a:cubicBezTo>
                  <a:pt x="296" y="33"/>
                  <a:pt x="296" y="33"/>
                  <a:pt x="296" y="33"/>
                </a:cubicBezTo>
                <a:cubicBezTo>
                  <a:pt x="296" y="33"/>
                  <a:pt x="296" y="33"/>
                  <a:pt x="296" y="33"/>
                </a:cubicBezTo>
                <a:cubicBezTo>
                  <a:pt x="295" y="33"/>
                  <a:pt x="295" y="33"/>
                  <a:pt x="295" y="33"/>
                </a:cubicBezTo>
                <a:cubicBezTo>
                  <a:pt x="295" y="32"/>
                  <a:pt x="295" y="32"/>
                  <a:pt x="295" y="32"/>
                </a:cubicBezTo>
                <a:cubicBezTo>
                  <a:pt x="295" y="32"/>
                  <a:pt x="295" y="32"/>
                  <a:pt x="295" y="32"/>
                </a:cubicBezTo>
                <a:cubicBezTo>
                  <a:pt x="295" y="31"/>
                  <a:pt x="295" y="31"/>
                  <a:pt x="295" y="31"/>
                </a:cubicBezTo>
                <a:cubicBezTo>
                  <a:pt x="296" y="30"/>
                  <a:pt x="296" y="30"/>
                  <a:pt x="296" y="30"/>
                </a:cubicBezTo>
                <a:cubicBezTo>
                  <a:pt x="296" y="29"/>
                  <a:pt x="296" y="29"/>
                  <a:pt x="296" y="29"/>
                </a:cubicBezTo>
                <a:cubicBezTo>
                  <a:pt x="296" y="29"/>
                  <a:pt x="296" y="29"/>
                  <a:pt x="296" y="29"/>
                </a:cubicBezTo>
                <a:cubicBezTo>
                  <a:pt x="296" y="29"/>
                  <a:pt x="296" y="29"/>
                  <a:pt x="296" y="29"/>
                </a:cubicBezTo>
                <a:cubicBezTo>
                  <a:pt x="297" y="29"/>
                  <a:pt x="297" y="29"/>
                  <a:pt x="297" y="29"/>
                </a:cubicBezTo>
                <a:cubicBezTo>
                  <a:pt x="296" y="28"/>
                  <a:pt x="296" y="28"/>
                  <a:pt x="296" y="28"/>
                </a:cubicBezTo>
                <a:cubicBezTo>
                  <a:pt x="296" y="27"/>
                  <a:pt x="296" y="27"/>
                  <a:pt x="296" y="27"/>
                </a:cubicBezTo>
                <a:cubicBezTo>
                  <a:pt x="295" y="27"/>
                  <a:pt x="295" y="27"/>
                  <a:pt x="295" y="27"/>
                </a:cubicBezTo>
                <a:cubicBezTo>
                  <a:pt x="294" y="27"/>
                  <a:pt x="294" y="27"/>
                  <a:pt x="294" y="27"/>
                </a:cubicBezTo>
                <a:cubicBezTo>
                  <a:pt x="294" y="28"/>
                  <a:pt x="294" y="28"/>
                  <a:pt x="294" y="28"/>
                </a:cubicBezTo>
                <a:cubicBezTo>
                  <a:pt x="293" y="27"/>
                  <a:pt x="293" y="27"/>
                  <a:pt x="293" y="27"/>
                </a:cubicBezTo>
                <a:cubicBezTo>
                  <a:pt x="293" y="27"/>
                  <a:pt x="293" y="27"/>
                  <a:pt x="293" y="27"/>
                </a:cubicBezTo>
                <a:cubicBezTo>
                  <a:pt x="293" y="26"/>
                  <a:pt x="293" y="26"/>
                  <a:pt x="293" y="26"/>
                </a:cubicBezTo>
                <a:cubicBezTo>
                  <a:pt x="293" y="25"/>
                  <a:pt x="293" y="25"/>
                  <a:pt x="293" y="25"/>
                </a:cubicBezTo>
                <a:cubicBezTo>
                  <a:pt x="293" y="23"/>
                  <a:pt x="293" y="23"/>
                  <a:pt x="293" y="23"/>
                </a:cubicBezTo>
                <a:cubicBezTo>
                  <a:pt x="293" y="22"/>
                  <a:pt x="293" y="22"/>
                  <a:pt x="293" y="22"/>
                </a:cubicBezTo>
                <a:cubicBezTo>
                  <a:pt x="293" y="21"/>
                  <a:pt x="293" y="21"/>
                  <a:pt x="293" y="21"/>
                </a:cubicBezTo>
                <a:cubicBezTo>
                  <a:pt x="294" y="20"/>
                  <a:pt x="294" y="20"/>
                  <a:pt x="294" y="20"/>
                </a:cubicBezTo>
                <a:cubicBezTo>
                  <a:pt x="293" y="19"/>
                  <a:pt x="293" y="19"/>
                  <a:pt x="293" y="19"/>
                </a:cubicBezTo>
                <a:cubicBezTo>
                  <a:pt x="294" y="17"/>
                  <a:pt x="294" y="17"/>
                  <a:pt x="294" y="17"/>
                </a:cubicBezTo>
                <a:cubicBezTo>
                  <a:pt x="294" y="16"/>
                  <a:pt x="294" y="16"/>
                  <a:pt x="294" y="16"/>
                </a:cubicBezTo>
                <a:cubicBezTo>
                  <a:pt x="293" y="16"/>
                  <a:pt x="293" y="16"/>
                  <a:pt x="293" y="16"/>
                </a:cubicBezTo>
                <a:cubicBezTo>
                  <a:pt x="293" y="15"/>
                  <a:pt x="293" y="15"/>
                  <a:pt x="293" y="15"/>
                </a:cubicBezTo>
                <a:cubicBezTo>
                  <a:pt x="292" y="14"/>
                  <a:pt x="292" y="14"/>
                  <a:pt x="292" y="14"/>
                </a:cubicBezTo>
                <a:cubicBezTo>
                  <a:pt x="292" y="13"/>
                  <a:pt x="292" y="13"/>
                  <a:pt x="292" y="13"/>
                </a:cubicBezTo>
                <a:cubicBezTo>
                  <a:pt x="290" y="13"/>
                  <a:pt x="290" y="13"/>
                  <a:pt x="290" y="13"/>
                </a:cubicBezTo>
                <a:cubicBezTo>
                  <a:pt x="290" y="13"/>
                  <a:pt x="290" y="13"/>
                  <a:pt x="290" y="13"/>
                </a:cubicBezTo>
                <a:cubicBezTo>
                  <a:pt x="290" y="13"/>
                  <a:pt x="290" y="13"/>
                  <a:pt x="290" y="13"/>
                </a:cubicBezTo>
                <a:cubicBezTo>
                  <a:pt x="290" y="14"/>
                  <a:pt x="290" y="14"/>
                  <a:pt x="290" y="14"/>
                </a:cubicBezTo>
                <a:cubicBezTo>
                  <a:pt x="289" y="13"/>
                  <a:pt x="289" y="13"/>
                  <a:pt x="289" y="13"/>
                </a:cubicBezTo>
                <a:cubicBezTo>
                  <a:pt x="288" y="13"/>
                  <a:pt x="288" y="13"/>
                  <a:pt x="288" y="13"/>
                </a:cubicBezTo>
                <a:cubicBezTo>
                  <a:pt x="288" y="14"/>
                  <a:pt x="288" y="14"/>
                  <a:pt x="288" y="14"/>
                </a:cubicBezTo>
                <a:cubicBezTo>
                  <a:pt x="287" y="15"/>
                  <a:pt x="287" y="15"/>
                  <a:pt x="287" y="15"/>
                </a:cubicBezTo>
                <a:cubicBezTo>
                  <a:pt x="288" y="15"/>
                  <a:pt x="288" y="15"/>
                  <a:pt x="288" y="15"/>
                </a:cubicBezTo>
                <a:cubicBezTo>
                  <a:pt x="288" y="15"/>
                  <a:pt x="288" y="15"/>
                  <a:pt x="288" y="15"/>
                </a:cubicBezTo>
                <a:cubicBezTo>
                  <a:pt x="289" y="15"/>
                  <a:pt x="289" y="15"/>
                  <a:pt x="289" y="15"/>
                </a:cubicBezTo>
                <a:cubicBezTo>
                  <a:pt x="290" y="15"/>
                  <a:pt x="290" y="15"/>
                  <a:pt x="290" y="15"/>
                </a:cubicBezTo>
                <a:cubicBezTo>
                  <a:pt x="291" y="16"/>
                  <a:pt x="291" y="16"/>
                  <a:pt x="291" y="16"/>
                </a:cubicBezTo>
                <a:cubicBezTo>
                  <a:pt x="291" y="16"/>
                  <a:pt x="291" y="16"/>
                  <a:pt x="291" y="16"/>
                </a:cubicBezTo>
                <a:cubicBezTo>
                  <a:pt x="291" y="17"/>
                  <a:pt x="291" y="17"/>
                  <a:pt x="291" y="17"/>
                </a:cubicBezTo>
                <a:cubicBezTo>
                  <a:pt x="290" y="18"/>
                  <a:pt x="290" y="18"/>
                  <a:pt x="290" y="18"/>
                </a:cubicBezTo>
                <a:cubicBezTo>
                  <a:pt x="289" y="18"/>
                  <a:pt x="289" y="18"/>
                  <a:pt x="289" y="18"/>
                </a:cubicBezTo>
                <a:cubicBezTo>
                  <a:pt x="288" y="17"/>
                  <a:pt x="288" y="17"/>
                  <a:pt x="288" y="17"/>
                </a:cubicBezTo>
                <a:cubicBezTo>
                  <a:pt x="288" y="17"/>
                  <a:pt x="288" y="17"/>
                  <a:pt x="288" y="17"/>
                </a:cubicBezTo>
                <a:cubicBezTo>
                  <a:pt x="287" y="17"/>
                  <a:pt x="287" y="17"/>
                  <a:pt x="287" y="17"/>
                </a:cubicBezTo>
                <a:cubicBezTo>
                  <a:pt x="287" y="18"/>
                  <a:pt x="287" y="18"/>
                  <a:pt x="287" y="18"/>
                </a:cubicBezTo>
                <a:cubicBezTo>
                  <a:pt x="288" y="18"/>
                  <a:pt x="288" y="18"/>
                  <a:pt x="288" y="18"/>
                </a:cubicBezTo>
                <a:cubicBezTo>
                  <a:pt x="287" y="19"/>
                  <a:pt x="287" y="19"/>
                  <a:pt x="287" y="19"/>
                </a:cubicBezTo>
                <a:cubicBezTo>
                  <a:pt x="286" y="19"/>
                  <a:pt x="286" y="19"/>
                  <a:pt x="286" y="19"/>
                </a:cubicBezTo>
                <a:cubicBezTo>
                  <a:pt x="285" y="18"/>
                  <a:pt x="285" y="18"/>
                  <a:pt x="285" y="18"/>
                </a:cubicBezTo>
                <a:cubicBezTo>
                  <a:pt x="284" y="18"/>
                  <a:pt x="284" y="18"/>
                  <a:pt x="284" y="18"/>
                </a:cubicBezTo>
                <a:cubicBezTo>
                  <a:pt x="283" y="19"/>
                  <a:pt x="283" y="19"/>
                  <a:pt x="283" y="19"/>
                </a:cubicBezTo>
                <a:cubicBezTo>
                  <a:pt x="283" y="20"/>
                  <a:pt x="283" y="20"/>
                  <a:pt x="283" y="20"/>
                </a:cubicBezTo>
                <a:cubicBezTo>
                  <a:pt x="283" y="20"/>
                  <a:pt x="283" y="20"/>
                  <a:pt x="283" y="20"/>
                </a:cubicBezTo>
                <a:cubicBezTo>
                  <a:pt x="284" y="20"/>
                  <a:pt x="284" y="20"/>
                  <a:pt x="284" y="20"/>
                </a:cubicBezTo>
                <a:cubicBezTo>
                  <a:pt x="284" y="21"/>
                  <a:pt x="284" y="21"/>
                  <a:pt x="284" y="21"/>
                </a:cubicBezTo>
                <a:cubicBezTo>
                  <a:pt x="285" y="22"/>
                  <a:pt x="285" y="22"/>
                  <a:pt x="285" y="22"/>
                </a:cubicBezTo>
                <a:cubicBezTo>
                  <a:pt x="285" y="22"/>
                  <a:pt x="285" y="22"/>
                  <a:pt x="285" y="22"/>
                </a:cubicBezTo>
                <a:cubicBezTo>
                  <a:pt x="284" y="22"/>
                  <a:pt x="284" y="22"/>
                  <a:pt x="284" y="22"/>
                </a:cubicBezTo>
                <a:cubicBezTo>
                  <a:pt x="284" y="23"/>
                  <a:pt x="284" y="23"/>
                  <a:pt x="284" y="23"/>
                </a:cubicBezTo>
                <a:cubicBezTo>
                  <a:pt x="285" y="23"/>
                  <a:pt x="285" y="23"/>
                  <a:pt x="285" y="23"/>
                </a:cubicBezTo>
                <a:cubicBezTo>
                  <a:pt x="285" y="24"/>
                  <a:pt x="285" y="24"/>
                  <a:pt x="285" y="24"/>
                </a:cubicBezTo>
                <a:cubicBezTo>
                  <a:pt x="284" y="24"/>
                  <a:pt x="284" y="24"/>
                  <a:pt x="284" y="24"/>
                </a:cubicBezTo>
                <a:cubicBezTo>
                  <a:pt x="283" y="23"/>
                  <a:pt x="283" y="23"/>
                  <a:pt x="283" y="23"/>
                </a:cubicBezTo>
                <a:cubicBezTo>
                  <a:pt x="282" y="23"/>
                  <a:pt x="282" y="23"/>
                  <a:pt x="282" y="23"/>
                </a:cubicBezTo>
                <a:cubicBezTo>
                  <a:pt x="282" y="23"/>
                  <a:pt x="282" y="23"/>
                  <a:pt x="282" y="23"/>
                </a:cubicBezTo>
                <a:cubicBezTo>
                  <a:pt x="281" y="23"/>
                  <a:pt x="281" y="23"/>
                  <a:pt x="281" y="23"/>
                </a:cubicBezTo>
                <a:cubicBezTo>
                  <a:pt x="280" y="23"/>
                  <a:pt x="280" y="23"/>
                  <a:pt x="280" y="23"/>
                </a:cubicBezTo>
                <a:cubicBezTo>
                  <a:pt x="280" y="24"/>
                  <a:pt x="280" y="24"/>
                  <a:pt x="280" y="24"/>
                </a:cubicBezTo>
                <a:cubicBezTo>
                  <a:pt x="280" y="24"/>
                  <a:pt x="280" y="24"/>
                  <a:pt x="280" y="24"/>
                </a:cubicBezTo>
                <a:cubicBezTo>
                  <a:pt x="280" y="25"/>
                  <a:pt x="280" y="25"/>
                  <a:pt x="280" y="25"/>
                </a:cubicBezTo>
                <a:cubicBezTo>
                  <a:pt x="280" y="25"/>
                  <a:pt x="280" y="25"/>
                  <a:pt x="280" y="25"/>
                </a:cubicBezTo>
                <a:cubicBezTo>
                  <a:pt x="280" y="24"/>
                  <a:pt x="280" y="24"/>
                  <a:pt x="280" y="24"/>
                </a:cubicBezTo>
                <a:cubicBezTo>
                  <a:pt x="279" y="24"/>
                  <a:pt x="279" y="24"/>
                  <a:pt x="279" y="24"/>
                </a:cubicBezTo>
                <a:cubicBezTo>
                  <a:pt x="278" y="24"/>
                  <a:pt x="278" y="24"/>
                  <a:pt x="278" y="24"/>
                </a:cubicBezTo>
                <a:cubicBezTo>
                  <a:pt x="278" y="24"/>
                  <a:pt x="278" y="24"/>
                  <a:pt x="278" y="24"/>
                </a:cubicBezTo>
                <a:cubicBezTo>
                  <a:pt x="277" y="23"/>
                  <a:pt x="277" y="23"/>
                  <a:pt x="277" y="23"/>
                </a:cubicBezTo>
                <a:cubicBezTo>
                  <a:pt x="277" y="23"/>
                  <a:pt x="277" y="23"/>
                  <a:pt x="277" y="23"/>
                </a:cubicBezTo>
                <a:cubicBezTo>
                  <a:pt x="276" y="23"/>
                  <a:pt x="276" y="23"/>
                  <a:pt x="276" y="23"/>
                </a:cubicBezTo>
                <a:cubicBezTo>
                  <a:pt x="277" y="24"/>
                  <a:pt x="277" y="24"/>
                  <a:pt x="277" y="24"/>
                </a:cubicBezTo>
                <a:cubicBezTo>
                  <a:pt x="277" y="25"/>
                  <a:pt x="277" y="25"/>
                  <a:pt x="277" y="25"/>
                </a:cubicBezTo>
                <a:cubicBezTo>
                  <a:pt x="277" y="26"/>
                  <a:pt x="277" y="26"/>
                  <a:pt x="277" y="26"/>
                </a:cubicBezTo>
                <a:cubicBezTo>
                  <a:pt x="278" y="27"/>
                  <a:pt x="278" y="27"/>
                  <a:pt x="278" y="27"/>
                </a:cubicBezTo>
                <a:cubicBezTo>
                  <a:pt x="279" y="27"/>
                  <a:pt x="279" y="27"/>
                  <a:pt x="279" y="27"/>
                </a:cubicBezTo>
                <a:cubicBezTo>
                  <a:pt x="279" y="27"/>
                  <a:pt x="279" y="27"/>
                  <a:pt x="279" y="27"/>
                </a:cubicBezTo>
                <a:cubicBezTo>
                  <a:pt x="279" y="27"/>
                  <a:pt x="279" y="27"/>
                  <a:pt x="279" y="27"/>
                </a:cubicBezTo>
                <a:cubicBezTo>
                  <a:pt x="278" y="27"/>
                  <a:pt x="278" y="27"/>
                  <a:pt x="278" y="27"/>
                </a:cubicBezTo>
                <a:cubicBezTo>
                  <a:pt x="279" y="28"/>
                  <a:pt x="279" y="28"/>
                  <a:pt x="279" y="28"/>
                </a:cubicBezTo>
                <a:cubicBezTo>
                  <a:pt x="279" y="29"/>
                  <a:pt x="279" y="29"/>
                  <a:pt x="279" y="29"/>
                </a:cubicBezTo>
                <a:cubicBezTo>
                  <a:pt x="280" y="29"/>
                  <a:pt x="280" y="29"/>
                  <a:pt x="280" y="29"/>
                </a:cubicBezTo>
                <a:cubicBezTo>
                  <a:pt x="281" y="29"/>
                  <a:pt x="281" y="29"/>
                  <a:pt x="281" y="29"/>
                </a:cubicBezTo>
                <a:cubicBezTo>
                  <a:pt x="282" y="28"/>
                  <a:pt x="282" y="28"/>
                  <a:pt x="282" y="28"/>
                </a:cubicBezTo>
                <a:cubicBezTo>
                  <a:pt x="282" y="29"/>
                  <a:pt x="282" y="29"/>
                  <a:pt x="282" y="29"/>
                </a:cubicBezTo>
                <a:cubicBezTo>
                  <a:pt x="282" y="29"/>
                  <a:pt x="282" y="29"/>
                  <a:pt x="282" y="29"/>
                </a:cubicBezTo>
                <a:cubicBezTo>
                  <a:pt x="282" y="30"/>
                  <a:pt x="282" y="30"/>
                  <a:pt x="282" y="30"/>
                </a:cubicBezTo>
                <a:cubicBezTo>
                  <a:pt x="281" y="31"/>
                  <a:pt x="281" y="31"/>
                  <a:pt x="281" y="31"/>
                </a:cubicBezTo>
                <a:cubicBezTo>
                  <a:pt x="281" y="31"/>
                  <a:pt x="281" y="31"/>
                  <a:pt x="281" y="31"/>
                </a:cubicBezTo>
                <a:cubicBezTo>
                  <a:pt x="280" y="30"/>
                  <a:pt x="280" y="30"/>
                  <a:pt x="280" y="30"/>
                </a:cubicBezTo>
                <a:cubicBezTo>
                  <a:pt x="277" y="30"/>
                  <a:pt x="277" y="30"/>
                  <a:pt x="277" y="30"/>
                </a:cubicBezTo>
                <a:cubicBezTo>
                  <a:pt x="276" y="28"/>
                  <a:pt x="276" y="28"/>
                  <a:pt x="276" y="28"/>
                </a:cubicBezTo>
                <a:cubicBezTo>
                  <a:pt x="276" y="28"/>
                  <a:pt x="276" y="28"/>
                  <a:pt x="276" y="28"/>
                </a:cubicBezTo>
                <a:cubicBezTo>
                  <a:pt x="275" y="28"/>
                  <a:pt x="275" y="28"/>
                  <a:pt x="275" y="28"/>
                </a:cubicBezTo>
                <a:cubicBezTo>
                  <a:pt x="275" y="28"/>
                  <a:pt x="275" y="28"/>
                  <a:pt x="275" y="28"/>
                </a:cubicBezTo>
                <a:cubicBezTo>
                  <a:pt x="275" y="29"/>
                  <a:pt x="275" y="29"/>
                  <a:pt x="275" y="29"/>
                </a:cubicBezTo>
                <a:cubicBezTo>
                  <a:pt x="275" y="29"/>
                  <a:pt x="275" y="29"/>
                  <a:pt x="275" y="29"/>
                </a:cubicBezTo>
                <a:cubicBezTo>
                  <a:pt x="274" y="29"/>
                  <a:pt x="274" y="29"/>
                  <a:pt x="274" y="29"/>
                </a:cubicBezTo>
                <a:cubicBezTo>
                  <a:pt x="275" y="31"/>
                  <a:pt x="275" y="31"/>
                  <a:pt x="275" y="31"/>
                </a:cubicBezTo>
                <a:cubicBezTo>
                  <a:pt x="274" y="31"/>
                  <a:pt x="274" y="31"/>
                  <a:pt x="274" y="31"/>
                </a:cubicBezTo>
                <a:cubicBezTo>
                  <a:pt x="274" y="31"/>
                  <a:pt x="274" y="31"/>
                  <a:pt x="274" y="31"/>
                </a:cubicBezTo>
                <a:cubicBezTo>
                  <a:pt x="274" y="32"/>
                  <a:pt x="274" y="32"/>
                  <a:pt x="274" y="32"/>
                </a:cubicBezTo>
                <a:cubicBezTo>
                  <a:pt x="273" y="32"/>
                  <a:pt x="273" y="32"/>
                  <a:pt x="273" y="32"/>
                </a:cubicBezTo>
                <a:cubicBezTo>
                  <a:pt x="273" y="34"/>
                  <a:pt x="273" y="34"/>
                  <a:pt x="273" y="34"/>
                </a:cubicBezTo>
                <a:cubicBezTo>
                  <a:pt x="274" y="34"/>
                  <a:pt x="274" y="34"/>
                  <a:pt x="274" y="34"/>
                </a:cubicBezTo>
                <a:cubicBezTo>
                  <a:pt x="275" y="34"/>
                  <a:pt x="275" y="34"/>
                  <a:pt x="275" y="34"/>
                </a:cubicBezTo>
                <a:cubicBezTo>
                  <a:pt x="276" y="35"/>
                  <a:pt x="276" y="35"/>
                  <a:pt x="276" y="35"/>
                </a:cubicBezTo>
                <a:cubicBezTo>
                  <a:pt x="277" y="35"/>
                  <a:pt x="277" y="35"/>
                  <a:pt x="277" y="35"/>
                </a:cubicBezTo>
                <a:cubicBezTo>
                  <a:pt x="277" y="35"/>
                  <a:pt x="277" y="35"/>
                  <a:pt x="277" y="35"/>
                </a:cubicBezTo>
                <a:cubicBezTo>
                  <a:pt x="276" y="35"/>
                  <a:pt x="276" y="35"/>
                  <a:pt x="276" y="35"/>
                </a:cubicBezTo>
                <a:cubicBezTo>
                  <a:pt x="275" y="35"/>
                  <a:pt x="275" y="35"/>
                  <a:pt x="275" y="35"/>
                </a:cubicBezTo>
                <a:cubicBezTo>
                  <a:pt x="274" y="35"/>
                  <a:pt x="274" y="35"/>
                  <a:pt x="274" y="35"/>
                </a:cubicBezTo>
                <a:cubicBezTo>
                  <a:pt x="273" y="35"/>
                  <a:pt x="273" y="35"/>
                  <a:pt x="273" y="35"/>
                </a:cubicBezTo>
                <a:cubicBezTo>
                  <a:pt x="272" y="35"/>
                  <a:pt x="272" y="35"/>
                  <a:pt x="272" y="35"/>
                </a:cubicBezTo>
                <a:cubicBezTo>
                  <a:pt x="271" y="36"/>
                  <a:pt x="271" y="36"/>
                  <a:pt x="271" y="36"/>
                </a:cubicBezTo>
                <a:cubicBezTo>
                  <a:pt x="271" y="37"/>
                  <a:pt x="271" y="37"/>
                  <a:pt x="271" y="37"/>
                </a:cubicBezTo>
                <a:cubicBezTo>
                  <a:pt x="272" y="37"/>
                  <a:pt x="272" y="37"/>
                  <a:pt x="272" y="37"/>
                </a:cubicBezTo>
                <a:cubicBezTo>
                  <a:pt x="271" y="38"/>
                  <a:pt x="271" y="38"/>
                  <a:pt x="271" y="38"/>
                </a:cubicBezTo>
                <a:cubicBezTo>
                  <a:pt x="271" y="38"/>
                  <a:pt x="271" y="38"/>
                  <a:pt x="271" y="38"/>
                </a:cubicBezTo>
                <a:cubicBezTo>
                  <a:pt x="271" y="39"/>
                  <a:pt x="271" y="39"/>
                  <a:pt x="271" y="39"/>
                </a:cubicBezTo>
                <a:cubicBezTo>
                  <a:pt x="271" y="39"/>
                  <a:pt x="271" y="39"/>
                  <a:pt x="271" y="39"/>
                </a:cubicBezTo>
                <a:cubicBezTo>
                  <a:pt x="272" y="39"/>
                  <a:pt x="272" y="39"/>
                  <a:pt x="272" y="39"/>
                </a:cubicBezTo>
                <a:cubicBezTo>
                  <a:pt x="273" y="39"/>
                  <a:pt x="273" y="39"/>
                  <a:pt x="273" y="39"/>
                </a:cubicBezTo>
                <a:cubicBezTo>
                  <a:pt x="274" y="38"/>
                  <a:pt x="274" y="38"/>
                  <a:pt x="274" y="38"/>
                </a:cubicBezTo>
                <a:cubicBezTo>
                  <a:pt x="274" y="38"/>
                  <a:pt x="274" y="38"/>
                  <a:pt x="274" y="38"/>
                </a:cubicBezTo>
                <a:cubicBezTo>
                  <a:pt x="274" y="39"/>
                  <a:pt x="274" y="39"/>
                  <a:pt x="274" y="39"/>
                </a:cubicBezTo>
                <a:cubicBezTo>
                  <a:pt x="273" y="39"/>
                  <a:pt x="273" y="39"/>
                  <a:pt x="273" y="39"/>
                </a:cubicBezTo>
                <a:cubicBezTo>
                  <a:pt x="273" y="40"/>
                  <a:pt x="273" y="40"/>
                  <a:pt x="273" y="40"/>
                </a:cubicBezTo>
                <a:cubicBezTo>
                  <a:pt x="273" y="40"/>
                  <a:pt x="273" y="40"/>
                  <a:pt x="273" y="40"/>
                </a:cubicBezTo>
                <a:cubicBezTo>
                  <a:pt x="274" y="40"/>
                  <a:pt x="274" y="40"/>
                  <a:pt x="274" y="40"/>
                </a:cubicBezTo>
                <a:cubicBezTo>
                  <a:pt x="275" y="40"/>
                  <a:pt x="275" y="40"/>
                  <a:pt x="275" y="40"/>
                </a:cubicBezTo>
                <a:cubicBezTo>
                  <a:pt x="275" y="40"/>
                  <a:pt x="275" y="40"/>
                  <a:pt x="275" y="40"/>
                </a:cubicBezTo>
                <a:cubicBezTo>
                  <a:pt x="276" y="39"/>
                  <a:pt x="276" y="39"/>
                  <a:pt x="276" y="39"/>
                </a:cubicBezTo>
                <a:cubicBezTo>
                  <a:pt x="276" y="40"/>
                  <a:pt x="276" y="40"/>
                  <a:pt x="276" y="40"/>
                </a:cubicBezTo>
                <a:cubicBezTo>
                  <a:pt x="275" y="40"/>
                  <a:pt x="275" y="40"/>
                  <a:pt x="275" y="40"/>
                </a:cubicBezTo>
                <a:cubicBezTo>
                  <a:pt x="276" y="40"/>
                  <a:pt x="276" y="40"/>
                  <a:pt x="276" y="40"/>
                </a:cubicBezTo>
                <a:cubicBezTo>
                  <a:pt x="277" y="40"/>
                  <a:pt x="277" y="40"/>
                  <a:pt x="277" y="40"/>
                </a:cubicBezTo>
                <a:cubicBezTo>
                  <a:pt x="278" y="41"/>
                  <a:pt x="278" y="41"/>
                  <a:pt x="278" y="41"/>
                </a:cubicBezTo>
                <a:cubicBezTo>
                  <a:pt x="277" y="41"/>
                  <a:pt x="277" y="41"/>
                  <a:pt x="277" y="41"/>
                </a:cubicBezTo>
                <a:cubicBezTo>
                  <a:pt x="277" y="41"/>
                  <a:pt x="277" y="41"/>
                  <a:pt x="277" y="41"/>
                </a:cubicBezTo>
                <a:cubicBezTo>
                  <a:pt x="277" y="42"/>
                  <a:pt x="277" y="42"/>
                  <a:pt x="277" y="42"/>
                </a:cubicBezTo>
                <a:cubicBezTo>
                  <a:pt x="278" y="41"/>
                  <a:pt x="278" y="41"/>
                  <a:pt x="278" y="41"/>
                </a:cubicBezTo>
                <a:cubicBezTo>
                  <a:pt x="279" y="42"/>
                  <a:pt x="279" y="42"/>
                  <a:pt x="279" y="42"/>
                </a:cubicBezTo>
                <a:cubicBezTo>
                  <a:pt x="282" y="42"/>
                  <a:pt x="282" y="42"/>
                  <a:pt x="282" y="42"/>
                </a:cubicBezTo>
                <a:cubicBezTo>
                  <a:pt x="282" y="43"/>
                  <a:pt x="282" y="43"/>
                  <a:pt x="282" y="43"/>
                </a:cubicBezTo>
                <a:cubicBezTo>
                  <a:pt x="280" y="43"/>
                  <a:pt x="280" y="43"/>
                  <a:pt x="280" y="43"/>
                </a:cubicBezTo>
                <a:cubicBezTo>
                  <a:pt x="279" y="43"/>
                  <a:pt x="279" y="43"/>
                  <a:pt x="279" y="43"/>
                </a:cubicBezTo>
                <a:cubicBezTo>
                  <a:pt x="278" y="42"/>
                  <a:pt x="278" y="42"/>
                  <a:pt x="278" y="42"/>
                </a:cubicBezTo>
                <a:cubicBezTo>
                  <a:pt x="277" y="42"/>
                  <a:pt x="277" y="42"/>
                  <a:pt x="277" y="42"/>
                </a:cubicBezTo>
                <a:cubicBezTo>
                  <a:pt x="277" y="43"/>
                  <a:pt x="277" y="43"/>
                  <a:pt x="277" y="43"/>
                </a:cubicBezTo>
                <a:cubicBezTo>
                  <a:pt x="278" y="43"/>
                  <a:pt x="278" y="43"/>
                  <a:pt x="278" y="43"/>
                </a:cubicBezTo>
                <a:cubicBezTo>
                  <a:pt x="280" y="44"/>
                  <a:pt x="280" y="44"/>
                  <a:pt x="280" y="44"/>
                </a:cubicBezTo>
                <a:cubicBezTo>
                  <a:pt x="281" y="44"/>
                  <a:pt x="281" y="44"/>
                  <a:pt x="281" y="44"/>
                </a:cubicBezTo>
                <a:cubicBezTo>
                  <a:pt x="282" y="44"/>
                  <a:pt x="282" y="44"/>
                  <a:pt x="282" y="44"/>
                </a:cubicBezTo>
                <a:cubicBezTo>
                  <a:pt x="280" y="44"/>
                  <a:pt x="280" y="44"/>
                  <a:pt x="280" y="44"/>
                </a:cubicBezTo>
                <a:cubicBezTo>
                  <a:pt x="279" y="44"/>
                  <a:pt x="279" y="44"/>
                  <a:pt x="279" y="44"/>
                </a:cubicBezTo>
                <a:cubicBezTo>
                  <a:pt x="278" y="44"/>
                  <a:pt x="278" y="44"/>
                  <a:pt x="278" y="44"/>
                </a:cubicBezTo>
                <a:cubicBezTo>
                  <a:pt x="277" y="44"/>
                  <a:pt x="277" y="44"/>
                  <a:pt x="277" y="44"/>
                </a:cubicBezTo>
                <a:cubicBezTo>
                  <a:pt x="276" y="43"/>
                  <a:pt x="276" y="43"/>
                  <a:pt x="276" y="43"/>
                </a:cubicBezTo>
                <a:cubicBezTo>
                  <a:pt x="275" y="43"/>
                  <a:pt x="275" y="43"/>
                  <a:pt x="275" y="43"/>
                </a:cubicBezTo>
                <a:cubicBezTo>
                  <a:pt x="274" y="42"/>
                  <a:pt x="274" y="42"/>
                  <a:pt x="274" y="42"/>
                </a:cubicBezTo>
                <a:cubicBezTo>
                  <a:pt x="273" y="42"/>
                  <a:pt x="273" y="42"/>
                  <a:pt x="273" y="42"/>
                </a:cubicBezTo>
                <a:cubicBezTo>
                  <a:pt x="273" y="43"/>
                  <a:pt x="273" y="43"/>
                  <a:pt x="273" y="43"/>
                </a:cubicBezTo>
                <a:cubicBezTo>
                  <a:pt x="272" y="43"/>
                  <a:pt x="272" y="43"/>
                  <a:pt x="272" y="43"/>
                </a:cubicBezTo>
                <a:cubicBezTo>
                  <a:pt x="271" y="43"/>
                  <a:pt x="271" y="43"/>
                  <a:pt x="271" y="43"/>
                </a:cubicBezTo>
                <a:cubicBezTo>
                  <a:pt x="271" y="45"/>
                  <a:pt x="271" y="45"/>
                  <a:pt x="271" y="45"/>
                </a:cubicBezTo>
                <a:cubicBezTo>
                  <a:pt x="272" y="46"/>
                  <a:pt x="272" y="46"/>
                  <a:pt x="272" y="46"/>
                </a:cubicBezTo>
                <a:cubicBezTo>
                  <a:pt x="272" y="47"/>
                  <a:pt x="272" y="47"/>
                  <a:pt x="272" y="47"/>
                </a:cubicBezTo>
                <a:cubicBezTo>
                  <a:pt x="271" y="47"/>
                  <a:pt x="271" y="47"/>
                  <a:pt x="271" y="47"/>
                </a:cubicBezTo>
                <a:cubicBezTo>
                  <a:pt x="271" y="46"/>
                  <a:pt x="271" y="46"/>
                  <a:pt x="271" y="46"/>
                </a:cubicBezTo>
                <a:cubicBezTo>
                  <a:pt x="270" y="46"/>
                  <a:pt x="270" y="46"/>
                  <a:pt x="270" y="46"/>
                </a:cubicBezTo>
                <a:cubicBezTo>
                  <a:pt x="270" y="47"/>
                  <a:pt x="270" y="47"/>
                  <a:pt x="270" y="47"/>
                </a:cubicBezTo>
                <a:cubicBezTo>
                  <a:pt x="270" y="48"/>
                  <a:pt x="270" y="48"/>
                  <a:pt x="270" y="48"/>
                </a:cubicBezTo>
                <a:cubicBezTo>
                  <a:pt x="270" y="49"/>
                  <a:pt x="270" y="49"/>
                  <a:pt x="270" y="49"/>
                </a:cubicBezTo>
                <a:cubicBezTo>
                  <a:pt x="271" y="48"/>
                  <a:pt x="271" y="48"/>
                  <a:pt x="271" y="48"/>
                </a:cubicBezTo>
                <a:cubicBezTo>
                  <a:pt x="271" y="48"/>
                  <a:pt x="271" y="48"/>
                  <a:pt x="271" y="48"/>
                </a:cubicBezTo>
                <a:cubicBezTo>
                  <a:pt x="272" y="49"/>
                  <a:pt x="272" y="49"/>
                  <a:pt x="272" y="49"/>
                </a:cubicBezTo>
                <a:cubicBezTo>
                  <a:pt x="273" y="49"/>
                  <a:pt x="273" y="49"/>
                  <a:pt x="273" y="49"/>
                </a:cubicBezTo>
                <a:cubicBezTo>
                  <a:pt x="272" y="50"/>
                  <a:pt x="272" y="50"/>
                  <a:pt x="272" y="50"/>
                </a:cubicBezTo>
                <a:cubicBezTo>
                  <a:pt x="271" y="50"/>
                  <a:pt x="271" y="50"/>
                  <a:pt x="271" y="50"/>
                </a:cubicBezTo>
                <a:cubicBezTo>
                  <a:pt x="271" y="49"/>
                  <a:pt x="271" y="49"/>
                  <a:pt x="271" y="49"/>
                </a:cubicBezTo>
                <a:cubicBezTo>
                  <a:pt x="269" y="49"/>
                  <a:pt x="269" y="49"/>
                  <a:pt x="269" y="49"/>
                </a:cubicBezTo>
                <a:cubicBezTo>
                  <a:pt x="269" y="51"/>
                  <a:pt x="269" y="51"/>
                  <a:pt x="269" y="51"/>
                </a:cubicBezTo>
                <a:cubicBezTo>
                  <a:pt x="270" y="51"/>
                  <a:pt x="270" y="51"/>
                  <a:pt x="270" y="51"/>
                </a:cubicBezTo>
                <a:cubicBezTo>
                  <a:pt x="270" y="51"/>
                  <a:pt x="270" y="51"/>
                  <a:pt x="270" y="51"/>
                </a:cubicBezTo>
                <a:cubicBezTo>
                  <a:pt x="270" y="51"/>
                  <a:pt x="270" y="51"/>
                  <a:pt x="270" y="51"/>
                </a:cubicBezTo>
                <a:cubicBezTo>
                  <a:pt x="270" y="53"/>
                  <a:pt x="270" y="53"/>
                  <a:pt x="270" y="53"/>
                </a:cubicBezTo>
                <a:cubicBezTo>
                  <a:pt x="270" y="53"/>
                  <a:pt x="270" y="53"/>
                  <a:pt x="270" y="53"/>
                </a:cubicBezTo>
                <a:cubicBezTo>
                  <a:pt x="271" y="53"/>
                  <a:pt x="271" y="53"/>
                  <a:pt x="271" y="53"/>
                </a:cubicBezTo>
                <a:cubicBezTo>
                  <a:pt x="271" y="54"/>
                  <a:pt x="271" y="54"/>
                  <a:pt x="271" y="54"/>
                </a:cubicBezTo>
                <a:cubicBezTo>
                  <a:pt x="272" y="54"/>
                  <a:pt x="272" y="54"/>
                  <a:pt x="272" y="54"/>
                </a:cubicBezTo>
                <a:cubicBezTo>
                  <a:pt x="274" y="56"/>
                  <a:pt x="274" y="56"/>
                  <a:pt x="274" y="56"/>
                </a:cubicBezTo>
                <a:cubicBezTo>
                  <a:pt x="275" y="55"/>
                  <a:pt x="275" y="55"/>
                  <a:pt x="275" y="55"/>
                </a:cubicBezTo>
                <a:cubicBezTo>
                  <a:pt x="275" y="55"/>
                  <a:pt x="275" y="55"/>
                  <a:pt x="275" y="55"/>
                </a:cubicBezTo>
                <a:cubicBezTo>
                  <a:pt x="275" y="54"/>
                  <a:pt x="275" y="54"/>
                  <a:pt x="275" y="54"/>
                </a:cubicBezTo>
                <a:cubicBezTo>
                  <a:pt x="276" y="54"/>
                  <a:pt x="276" y="54"/>
                  <a:pt x="276" y="54"/>
                </a:cubicBezTo>
                <a:cubicBezTo>
                  <a:pt x="277" y="55"/>
                  <a:pt x="277" y="55"/>
                  <a:pt x="277" y="55"/>
                </a:cubicBezTo>
                <a:cubicBezTo>
                  <a:pt x="276" y="55"/>
                  <a:pt x="276" y="55"/>
                  <a:pt x="276" y="55"/>
                </a:cubicBezTo>
                <a:cubicBezTo>
                  <a:pt x="276" y="56"/>
                  <a:pt x="276" y="56"/>
                  <a:pt x="276" y="56"/>
                </a:cubicBezTo>
                <a:cubicBezTo>
                  <a:pt x="277" y="56"/>
                  <a:pt x="277" y="56"/>
                  <a:pt x="277" y="56"/>
                </a:cubicBezTo>
                <a:cubicBezTo>
                  <a:pt x="278" y="54"/>
                  <a:pt x="278" y="54"/>
                  <a:pt x="278" y="54"/>
                </a:cubicBezTo>
                <a:cubicBezTo>
                  <a:pt x="278" y="52"/>
                  <a:pt x="278" y="52"/>
                  <a:pt x="278" y="52"/>
                </a:cubicBezTo>
                <a:cubicBezTo>
                  <a:pt x="278" y="51"/>
                  <a:pt x="278" y="51"/>
                  <a:pt x="278" y="51"/>
                </a:cubicBezTo>
                <a:cubicBezTo>
                  <a:pt x="279" y="50"/>
                  <a:pt x="279" y="50"/>
                  <a:pt x="279" y="50"/>
                </a:cubicBezTo>
                <a:cubicBezTo>
                  <a:pt x="279" y="50"/>
                  <a:pt x="279" y="50"/>
                  <a:pt x="279" y="50"/>
                </a:cubicBezTo>
                <a:cubicBezTo>
                  <a:pt x="279" y="51"/>
                  <a:pt x="279" y="51"/>
                  <a:pt x="279" y="51"/>
                </a:cubicBezTo>
                <a:cubicBezTo>
                  <a:pt x="278" y="52"/>
                  <a:pt x="278" y="52"/>
                  <a:pt x="278" y="52"/>
                </a:cubicBezTo>
                <a:cubicBezTo>
                  <a:pt x="278" y="53"/>
                  <a:pt x="278" y="53"/>
                  <a:pt x="278" y="53"/>
                </a:cubicBezTo>
                <a:cubicBezTo>
                  <a:pt x="278" y="54"/>
                  <a:pt x="278" y="54"/>
                  <a:pt x="278" y="54"/>
                </a:cubicBezTo>
                <a:cubicBezTo>
                  <a:pt x="278" y="55"/>
                  <a:pt x="278" y="55"/>
                  <a:pt x="278" y="55"/>
                </a:cubicBezTo>
                <a:cubicBezTo>
                  <a:pt x="278" y="56"/>
                  <a:pt x="278" y="56"/>
                  <a:pt x="278" y="56"/>
                </a:cubicBezTo>
                <a:cubicBezTo>
                  <a:pt x="278" y="57"/>
                  <a:pt x="278" y="57"/>
                  <a:pt x="278" y="57"/>
                </a:cubicBezTo>
                <a:cubicBezTo>
                  <a:pt x="278" y="57"/>
                  <a:pt x="278" y="57"/>
                  <a:pt x="278" y="57"/>
                </a:cubicBezTo>
                <a:close/>
                <a:moveTo>
                  <a:pt x="281" y="22"/>
                </a:moveTo>
                <a:cubicBezTo>
                  <a:pt x="281" y="21"/>
                  <a:pt x="281" y="21"/>
                  <a:pt x="281" y="21"/>
                </a:cubicBezTo>
                <a:cubicBezTo>
                  <a:pt x="281" y="21"/>
                  <a:pt x="281" y="21"/>
                  <a:pt x="281" y="21"/>
                </a:cubicBezTo>
                <a:cubicBezTo>
                  <a:pt x="282" y="22"/>
                  <a:pt x="282" y="22"/>
                  <a:pt x="282" y="22"/>
                </a:cubicBezTo>
                <a:cubicBezTo>
                  <a:pt x="282" y="22"/>
                  <a:pt x="282" y="22"/>
                  <a:pt x="282" y="22"/>
                </a:cubicBezTo>
                <a:cubicBezTo>
                  <a:pt x="283" y="22"/>
                  <a:pt x="283" y="22"/>
                  <a:pt x="283" y="22"/>
                </a:cubicBezTo>
                <a:cubicBezTo>
                  <a:pt x="282" y="22"/>
                  <a:pt x="282" y="22"/>
                  <a:pt x="282" y="22"/>
                </a:cubicBezTo>
                <a:cubicBezTo>
                  <a:pt x="282" y="22"/>
                  <a:pt x="282" y="22"/>
                  <a:pt x="282" y="22"/>
                </a:cubicBezTo>
                <a:cubicBezTo>
                  <a:pt x="281" y="22"/>
                  <a:pt x="281" y="22"/>
                  <a:pt x="281" y="22"/>
                </a:cubicBezTo>
                <a:cubicBezTo>
                  <a:pt x="281" y="22"/>
                  <a:pt x="281" y="22"/>
                  <a:pt x="281" y="22"/>
                </a:cubicBezTo>
                <a:close/>
                <a:moveTo>
                  <a:pt x="281" y="57"/>
                </a:moveTo>
                <a:cubicBezTo>
                  <a:pt x="281" y="56"/>
                  <a:pt x="281" y="56"/>
                  <a:pt x="281" y="56"/>
                </a:cubicBezTo>
                <a:cubicBezTo>
                  <a:pt x="282" y="55"/>
                  <a:pt x="282" y="55"/>
                  <a:pt x="282" y="55"/>
                </a:cubicBezTo>
                <a:cubicBezTo>
                  <a:pt x="282" y="55"/>
                  <a:pt x="282" y="55"/>
                  <a:pt x="282" y="55"/>
                </a:cubicBezTo>
                <a:cubicBezTo>
                  <a:pt x="283" y="55"/>
                  <a:pt x="283" y="55"/>
                  <a:pt x="283" y="55"/>
                </a:cubicBezTo>
                <a:cubicBezTo>
                  <a:pt x="283" y="55"/>
                  <a:pt x="283" y="55"/>
                  <a:pt x="283" y="55"/>
                </a:cubicBezTo>
                <a:cubicBezTo>
                  <a:pt x="283" y="55"/>
                  <a:pt x="283" y="55"/>
                  <a:pt x="283" y="55"/>
                </a:cubicBezTo>
                <a:cubicBezTo>
                  <a:pt x="282" y="56"/>
                  <a:pt x="282" y="56"/>
                  <a:pt x="282" y="56"/>
                </a:cubicBezTo>
                <a:cubicBezTo>
                  <a:pt x="282" y="57"/>
                  <a:pt x="282" y="57"/>
                  <a:pt x="282" y="57"/>
                </a:cubicBezTo>
                <a:cubicBezTo>
                  <a:pt x="281" y="57"/>
                  <a:pt x="281" y="57"/>
                  <a:pt x="281" y="57"/>
                </a:cubicBezTo>
                <a:close/>
                <a:moveTo>
                  <a:pt x="290" y="49"/>
                </a:moveTo>
                <a:cubicBezTo>
                  <a:pt x="291" y="48"/>
                  <a:pt x="291" y="48"/>
                  <a:pt x="291" y="48"/>
                </a:cubicBezTo>
                <a:cubicBezTo>
                  <a:pt x="292" y="48"/>
                  <a:pt x="292" y="48"/>
                  <a:pt x="292" y="48"/>
                </a:cubicBezTo>
                <a:cubicBezTo>
                  <a:pt x="293" y="47"/>
                  <a:pt x="293" y="47"/>
                  <a:pt x="293" y="47"/>
                </a:cubicBezTo>
                <a:cubicBezTo>
                  <a:pt x="294" y="48"/>
                  <a:pt x="294" y="48"/>
                  <a:pt x="294" y="48"/>
                </a:cubicBezTo>
                <a:cubicBezTo>
                  <a:pt x="295" y="48"/>
                  <a:pt x="295" y="48"/>
                  <a:pt x="295" y="48"/>
                </a:cubicBezTo>
                <a:cubicBezTo>
                  <a:pt x="294" y="49"/>
                  <a:pt x="294" y="49"/>
                  <a:pt x="294" y="49"/>
                </a:cubicBezTo>
                <a:cubicBezTo>
                  <a:pt x="293" y="49"/>
                  <a:pt x="293" y="49"/>
                  <a:pt x="293" y="49"/>
                </a:cubicBezTo>
                <a:cubicBezTo>
                  <a:pt x="292" y="49"/>
                  <a:pt x="292" y="49"/>
                  <a:pt x="292" y="49"/>
                </a:cubicBezTo>
                <a:cubicBezTo>
                  <a:pt x="291" y="50"/>
                  <a:pt x="291" y="50"/>
                  <a:pt x="291" y="50"/>
                </a:cubicBezTo>
                <a:cubicBezTo>
                  <a:pt x="291" y="49"/>
                  <a:pt x="291" y="49"/>
                  <a:pt x="291" y="49"/>
                </a:cubicBezTo>
                <a:cubicBezTo>
                  <a:pt x="290" y="49"/>
                  <a:pt x="290" y="49"/>
                  <a:pt x="290" y="49"/>
                </a:cubicBezTo>
                <a:close/>
                <a:moveTo>
                  <a:pt x="357" y="2"/>
                </a:moveTo>
                <a:cubicBezTo>
                  <a:pt x="357" y="1"/>
                  <a:pt x="357" y="1"/>
                  <a:pt x="357" y="1"/>
                </a:cubicBezTo>
                <a:cubicBezTo>
                  <a:pt x="358" y="1"/>
                  <a:pt x="358" y="1"/>
                  <a:pt x="358" y="1"/>
                </a:cubicBezTo>
                <a:cubicBezTo>
                  <a:pt x="358" y="2"/>
                  <a:pt x="358" y="2"/>
                  <a:pt x="358" y="2"/>
                </a:cubicBezTo>
                <a:cubicBezTo>
                  <a:pt x="358" y="2"/>
                  <a:pt x="358" y="2"/>
                  <a:pt x="358" y="2"/>
                </a:cubicBezTo>
                <a:cubicBezTo>
                  <a:pt x="357" y="2"/>
                  <a:pt x="357" y="2"/>
                  <a:pt x="357" y="2"/>
                </a:cubicBezTo>
                <a:close/>
                <a:moveTo>
                  <a:pt x="325" y="58"/>
                </a:moveTo>
                <a:cubicBezTo>
                  <a:pt x="325" y="59"/>
                  <a:pt x="325" y="59"/>
                  <a:pt x="325" y="59"/>
                </a:cubicBezTo>
                <a:cubicBezTo>
                  <a:pt x="325" y="59"/>
                  <a:pt x="325" y="59"/>
                  <a:pt x="325" y="59"/>
                </a:cubicBezTo>
                <a:cubicBezTo>
                  <a:pt x="326" y="59"/>
                  <a:pt x="326" y="59"/>
                  <a:pt x="326" y="59"/>
                </a:cubicBezTo>
                <a:cubicBezTo>
                  <a:pt x="326" y="59"/>
                  <a:pt x="326" y="59"/>
                  <a:pt x="326" y="59"/>
                </a:cubicBezTo>
                <a:cubicBezTo>
                  <a:pt x="325" y="58"/>
                  <a:pt x="325" y="58"/>
                  <a:pt x="325" y="58"/>
                </a:cubicBezTo>
                <a:cubicBezTo>
                  <a:pt x="325" y="58"/>
                  <a:pt x="325" y="58"/>
                  <a:pt x="325" y="58"/>
                </a:cubicBezTo>
                <a:close/>
                <a:moveTo>
                  <a:pt x="309" y="67"/>
                </a:moveTo>
                <a:cubicBezTo>
                  <a:pt x="309" y="68"/>
                  <a:pt x="309" y="68"/>
                  <a:pt x="309" y="68"/>
                </a:cubicBezTo>
                <a:cubicBezTo>
                  <a:pt x="310" y="68"/>
                  <a:pt x="310" y="68"/>
                  <a:pt x="310" y="68"/>
                </a:cubicBezTo>
                <a:cubicBezTo>
                  <a:pt x="310" y="67"/>
                  <a:pt x="310" y="67"/>
                  <a:pt x="310" y="67"/>
                </a:cubicBezTo>
                <a:cubicBezTo>
                  <a:pt x="309" y="67"/>
                  <a:pt x="309" y="67"/>
                  <a:pt x="309" y="67"/>
                </a:cubicBezTo>
                <a:close/>
                <a:moveTo>
                  <a:pt x="287" y="67"/>
                </a:moveTo>
                <a:cubicBezTo>
                  <a:pt x="286" y="66"/>
                  <a:pt x="286" y="66"/>
                  <a:pt x="286" y="66"/>
                </a:cubicBezTo>
                <a:cubicBezTo>
                  <a:pt x="286" y="65"/>
                  <a:pt x="286" y="65"/>
                  <a:pt x="286" y="65"/>
                </a:cubicBezTo>
                <a:cubicBezTo>
                  <a:pt x="287" y="65"/>
                  <a:pt x="287" y="65"/>
                  <a:pt x="287" y="65"/>
                </a:cubicBezTo>
                <a:cubicBezTo>
                  <a:pt x="287" y="66"/>
                  <a:pt x="287" y="66"/>
                  <a:pt x="287" y="66"/>
                </a:cubicBezTo>
                <a:cubicBezTo>
                  <a:pt x="287" y="67"/>
                  <a:pt x="287" y="67"/>
                  <a:pt x="287" y="67"/>
                </a:cubicBezTo>
                <a:cubicBezTo>
                  <a:pt x="287" y="67"/>
                  <a:pt x="287" y="67"/>
                  <a:pt x="287" y="67"/>
                </a:cubicBezTo>
                <a:cubicBezTo>
                  <a:pt x="287" y="67"/>
                  <a:pt x="287" y="67"/>
                  <a:pt x="287" y="67"/>
                </a:cubicBezTo>
                <a:close/>
                <a:moveTo>
                  <a:pt x="280" y="79"/>
                </a:moveTo>
                <a:cubicBezTo>
                  <a:pt x="280" y="78"/>
                  <a:pt x="280" y="78"/>
                  <a:pt x="280" y="78"/>
                </a:cubicBezTo>
                <a:cubicBezTo>
                  <a:pt x="280" y="78"/>
                  <a:pt x="280" y="78"/>
                  <a:pt x="280" y="78"/>
                </a:cubicBezTo>
                <a:cubicBezTo>
                  <a:pt x="280" y="77"/>
                  <a:pt x="280" y="77"/>
                  <a:pt x="280" y="77"/>
                </a:cubicBezTo>
                <a:cubicBezTo>
                  <a:pt x="280" y="77"/>
                  <a:pt x="280" y="77"/>
                  <a:pt x="280" y="77"/>
                </a:cubicBezTo>
                <a:cubicBezTo>
                  <a:pt x="279" y="77"/>
                  <a:pt x="279" y="77"/>
                  <a:pt x="279" y="77"/>
                </a:cubicBezTo>
                <a:cubicBezTo>
                  <a:pt x="279" y="78"/>
                  <a:pt x="279" y="78"/>
                  <a:pt x="279" y="78"/>
                </a:cubicBezTo>
                <a:cubicBezTo>
                  <a:pt x="279" y="79"/>
                  <a:pt x="279" y="79"/>
                  <a:pt x="279" y="79"/>
                </a:cubicBezTo>
                <a:cubicBezTo>
                  <a:pt x="280" y="80"/>
                  <a:pt x="280" y="80"/>
                  <a:pt x="280" y="80"/>
                </a:cubicBezTo>
                <a:cubicBezTo>
                  <a:pt x="280" y="81"/>
                  <a:pt x="280" y="81"/>
                  <a:pt x="280" y="81"/>
                </a:cubicBezTo>
                <a:cubicBezTo>
                  <a:pt x="279" y="81"/>
                  <a:pt x="279" y="81"/>
                  <a:pt x="279" y="81"/>
                </a:cubicBezTo>
                <a:cubicBezTo>
                  <a:pt x="279" y="80"/>
                  <a:pt x="279" y="80"/>
                  <a:pt x="279" y="80"/>
                </a:cubicBezTo>
                <a:cubicBezTo>
                  <a:pt x="277" y="80"/>
                  <a:pt x="277" y="80"/>
                  <a:pt x="277" y="80"/>
                </a:cubicBezTo>
                <a:cubicBezTo>
                  <a:pt x="277" y="80"/>
                  <a:pt x="277" y="80"/>
                  <a:pt x="277" y="80"/>
                </a:cubicBezTo>
                <a:cubicBezTo>
                  <a:pt x="276" y="80"/>
                  <a:pt x="276" y="80"/>
                  <a:pt x="276" y="80"/>
                </a:cubicBezTo>
                <a:cubicBezTo>
                  <a:pt x="275" y="79"/>
                  <a:pt x="275" y="79"/>
                  <a:pt x="275" y="79"/>
                </a:cubicBezTo>
                <a:cubicBezTo>
                  <a:pt x="275" y="79"/>
                  <a:pt x="275" y="79"/>
                  <a:pt x="275" y="79"/>
                </a:cubicBezTo>
                <a:cubicBezTo>
                  <a:pt x="274" y="79"/>
                  <a:pt x="274" y="79"/>
                  <a:pt x="274" y="79"/>
                </a:cubicBezTo>
                <a:cubicBezTo>
                  <a:pt x="274" y="78"/>
                  <a:pt x="274" y="78"/>
                  <a:pt x="274" y="78"/>
                </a:cubicBezTo>
                <a:cubicBezTo>
                  <a:pt x="274" y="78"/>
                  <a:pt x="274" y="78"/>
                  <a:pt x="274" y="78"/>
                </a:cubicBezTo>
                <a:cubicBezTo>
                  <a:pt x="274" y="78"/>
                  <a:pt x="274" y="78"/>
                  <a:pt x="274" y="78"/>
                </a:cubicBezTo>
                <a:cubicBezTo>
                  <a:pt x="274" y="77"/>
                  <a:pt x="274" y="77"/>
                  <a:pt x="274" y="77"/>
                </a:cubicBezTo>
                <a:cubicBezTo>
                  <a:pt x="274" y="77"/>
                  <a:pt x="274" y="77"/>
                  <a:pt x="274" y="77"/>
                </a:cubicBezTo>
                <a:cubicBezTo>
                  <a:pt x="275" y="77"/>
                  <a:pt x="275" y="77"/>
                  <a:pt x="275" y="77"/>
                </a:cubicBezTo>
                <a:cubicBezTo>
                  <a:pt x="275" y="76"/>
                  <a:pt x="275" y="76"/>
                  <a:pt x="275" y="76"/>
                </a:cubicBezTo>
                <a:cubicBezTo>
                  <a:pt x="274" y="75"/>
                  <a:pt x="274" y="75"/>
                  <a:pt x="274" y="75"/>
                </a:cubicBezTo>
                <a:cubicBezTo>
                  <a:pt x="274" y="75"/>
                  <a:pt x="274" y="75"/>
                  <a:pt x="274" y="75"/>
                </a:cubicBezTo>
                <a:cubicBezTo>
                  <a:pt x="274" y="75"/>
                  <a:pt x="274" y="75"/>
                  <a:pt x="274" y="75"/>
                </a:cubicBezTo>
                <a:cubicBezTo>
                  <a:pt x="274" y="76"/>
                  <a:pt x="274" y="76"/>
                  <a:pt x="274" y="76"/>
                </a:cubicBezTo>
                <a:cubicBezTo>
                  <a:pt x="274" y="76"/>
                  <a:pt x="274" y="76"/>
                  <a:pt x="274" y="76"/>
                </a:cubicBezTo>
                <a:cubicBezTo>
                  <a:pt x="274" y="77"/>
                  <a:pt x="274" y="77"/>
                  <a:pt x="274" y="77"/>
                </a:cubicBezTo>
                <a:cubicBezTo>
                  <a:pt x="273" y="77"/>
                  <a:pt x="273" y="77"/>
                  <a:pt x="273" y="77"/>
                </a:cubicBezTo>
                <a:cubicBezTo>
                  <a:pt x="273" y="77"/>
                  <a:pt x="273" y="77"/>
                  <a:pt x="273" y="77"/>
                </a:cubicBezTo>
                <a:cubicBezTo>
                  <a:pt x="273" y="77"/>
                  <a:pt x="273" y="77"/>
                  <a:pt x="273" y="77"/>
                </a:cubicBezTo>
                <a:cubicBezTo>
                  <a:pt x="273" y="78"/>
                  <a:pt x="273" y="78"/>
                  <a:pt x="273" y="78"/>
                </a:cubicBezTo>
                <a:cubicBezTo>
                  <a:pt x="273" y="78"/>
                  <a:pt x="273" y="78"/>
                  <a:pt x="273" y="78"/>
                </a:cubicBezTo>
                <a:cubicBezTo>
                  <a:pt x="272" y="78"/>
                  <a:pt x="272" y="78"/>
                  <a:pt x="272" y="78"/>
                </a:cubicBezTo>
                <a:cubicBezTo>
                  <a:pt x="272" y="77"/>
                  <a:pt x="272" y="77"/>
                  <a:pt x="272" y="77"/>
                </a:cubicBezTo>
                <a:cubicBezTo>
                  <a:pt x="272" y="77"/>
                  <a:pt x="272" y="77"/>
                  <a:pt x="272" y="77"/>
                </a:cubicBezTo>
                <a:cubicBezTo>
                  <a:pt x="272" y="76"/>
                  <a:pt x="272" y="76"/>
                  <a:pt x="272" y="76"/>
                </a:cubicBezTo>
                <a:cubicBezTo>
                  <a:pt x="272" y="75"/>
                  <a:pt x="272" y="75"/>
                  <a:pt x="272" y="75"/>
                </a:cubicBezTo>
                <a:cubicBezTo>
                  <a:pt x="272" y="75"/>
                  <a:pt x="272" y="75"/>
                  <a:pt x="272" y="75"/>
                </a:cubicBezTo>
                <a:cubicBezTo>
                  <a:pt x="272" y="74"/>
                  <a:pt x="272" y="74"/>
                  <a:pt x="272" y="74"/>
                </a:cubicBezTo>
                <a:cubicBezTo>
                  <a:pt x="272" y="75"/>
                  <a:pt x="272" y="75"/>
                  <a:pt x="272" y="75"/>
                </a:cubicBezTo>
                <a:cubicBezTo>
                  <a:pt x="271" y="75"/>
                  <a:pt x="271" y="75"/>
                  <a:pt x="271" y="75"/>
                </a:cubicBezTo>
                <a:cubicBezTo>
                  <a:pt x="271" y="76"/>
                  <a:pt x="271" y="76"/>
                  <a:pt x="271" y="76"/>
                </a:cubicBezTo>
                <a:cubicBezTo>
                  <a:pt x="271" y="76"/>
                  <a:pt x="271" y="76"/>
                  <a:pt x="271" y="76"/>
                </a:cubicBezTo>
                <a:cubicBezTo>
                  <a:pt x="271" y="77"/>
                  <a:pt x="271" y="77"/>
                  <a:pt x="271" y="77"/>
                </a:cubicBezTo>
                <a:cubicBezTo>
                  <a:pt x="270" y="77"/>
                  <a:pt x="270" y="77"/>
                  <a:pt x="270" y="7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69" y="77"/>
                  <a:pt x="269" y="77"/>
                  <a:pt x="269" y="77"/>
                </a:cubicBezTo>
                <a:cubicBezTo>
                  <a:pt x="269" y="76"/>
                  <a:pt x="269" y="76"/>
                  <a:pt x="269" y="76"/>
                </a:cubicBezTo>
                <a:cubicBezTo>
                  <a:pt x="269" y="76"/>
                  <a:pt x="269" y="76"/>
                  <a:pt x="269" y="76"/>
                </a:cubicBezTo>
                <a:cubicBezTo>
                  <a:pt x="269" y="75"/>
                  <a:pt x="269" y="75"/>
                  <a:pt x="269" y="75"/>
                </a:cubicBezTo>
                <a:cubicBezTo>
                  <a:pt x="269" y="74"/>
                  <a:pt x="269" y="74"/>
                  <a:pt x="269" y="74"/>
                </a:cubicBezTo>
                <a:cubicBezTo>
                  <a:pt x="269" y="74"/>
                  <a:pt x="269" y="74"/>
                  <a:pt x="269" y="74"/>
                </a:cubicBezTo>
                <a:cubicBezTo>
                  <a:pt x="270" y="72"/>
                  <a:pt x="270" y="72"/>
                  <a:pt x="270" y="72"/>
                </a:cubicBezTo>
                <a:cubicBezTo>
                  <a:pt x="270" y="72"/>
                  <a:pt x="270" y="72"/>
                  <a:pt x="270" y="72"/>
                </a:cubicBezTo>
                <a:cubicBezTo>
                  <a:pt x="269" y="73"/>
                  <a:pt x="269" y="73"/>
                  <a:pt x="269" y="73"/>
                </a:cubicBezTo>
                <a:cubicBezTo>
                  <a:pt x="269" y="74"/>
                  <a:pt x="269" y="74"/>
                  <a:pt x="269" y="74"/>
                </a:cubicBezTo>
                <a:cubicBezTo>
                  <a:pt x="269" y="75"/>
                  <a:pt x="269" y="75"/>
                  <a:pt x="269" y="75"/>
                </a:cubicBezTo>
                <a:cubicBezTo>
                  <a:pt x="268" y="76"/>
                  <a:pt x="268" y="76"/>
                  <a:pt x="268" y="76"/>
                </a:cubicBezTo>
                <a:cubicBezTo>
                  <a:pt x="268" y="76"/>
                  <a:pt x="268" y="76"/>
                  <a:pt x="268" y="76"/>
                </a:cubicBezTo>
                <a:cubicBezTo>
                  <a:pt x="268" y="75"/>
                  <a:pt x="268" y="75"/>
                  <a:pt x="268" y="75"/>
                </a:cubicBezTo>
                <a:cubicBezTo>
                  <a:pt x="268" y="75"/>
                  <a:pt x="268" y="75"/>
                  <a:pt x="268" y="75"/>
                </a:cubicBezTo>
                <a:cubicBezTo>
                  <a:pt x="268" y="75"/>
                  <a:pt x="268" y="75"/>
                  <a:pt x="268" y="75"/>
                </a:cubicBezTo>
                <a:cubicBezTo>
                  <a:pt x="268" y="76"/>
                  <a:pt x="268" y="76"/>
                  <a:pt x="268" y="76"/>
                </a:cubicBezTo>
                <a:cubicBezTo>
                  <a:pt x="267" y="76"/>
                  <a:pt x="267" y="76"/>
                  <a:pt x="267" y="76"/>
                </a:cubicBezTo>
                <a:cubicBezTo>
                  <a:pt x="266" y="75"/>
                  <a:pt x="266" y="75"/>
                  <a:pt x="266" y="75"/>
                </a:cubicBezTo>
                <a:cubicBezTo>
                  <a:pt x="266" y="74"/>
                  <a:pt x="266" y="74"/>
                  <a:pt x="266" y="74"/>
                </a:cubicBezTo>
                <a:cubicBezTo>
                  <a:pt x="266" y="74"/>
                  <a:pt x="266" y="74"/>
                  <a:pt x="266" y="74"/>
                </a:cubicBezTo>
                <a:cubicBezTo>
                  <a:pt x="266" y="73"/>
                  <a:pt x="266" y="73"/>
                  <a:pt x="266" y="73"/>
                </a:cubicBezTo>
                <a:cubicBezTo>
                  <a:pt x="267" y="73"/>
                  <a:pt x="267" y="73"/>
                  <a:pt x="267" y="73"/>
                </a:cubicBezTo>
                <a:cubicBezTo>
                  <a:pt x="268" y="72"/>
                  <a:pt x="268" y="72"/>
                  <a:pt x="268" y="72"/>
                </a:cubicBezTo>
                <a:cubicBezTo>
                  <a:pt x="267" y="72"/>
                  <a:pt x="267" y="72"/>
                  <a:pt x="267" y="72"/>
                </a:cubicBezTo>
                <a:cubicBezTo>
                  <a:pt x="268" y="71"/>
                  <a:pt x="268" y="71"/>
                  <a:pt x="268" y="71"/>
                </a:cubicBezTo>
                <a:cubicBezTo>
                  <a:pt x="268" y="70"/>
                  <a:pt x="268" y="70"/>
                  <a:pt x="268" y="70"/>
                </a:cubicBezTo>
                <a:cubicBezTo>
                  <a:pt x="269" y="70"/>
                  <a:pt x="269" y="70"/>
                  <a:pt x="269" y="70"/>
                </a:cubicBezTo>
                <a:cubicBezTo>
                  <a:pt x="269" y="70"/>
                  <a:pt x="269" y="70"/>
                  <a:pt x="269" y="70"/>
                </a:cubicBezTo>
                <a:cubicBezTo>
                  <a:pt x="271" y="70"/>
                  <a:pt x="271" y="70"/>
                  <a:pt x="271" y="70"/>
                </a:cubicBezTo>
                <a:cubicBezTo>
                  <a:pt x="271" y="69"/>
                  <a:pt x="271" y="69"/>
                  <a:pt x="271" y="69"/>
                </a:cubicBezTo>
                <a:cubicBezTo>
                  <a:pt x="272" y="69"/>
                  <a:pt x="272" y="69"/>
                  <a:pt x="272" y="69"/>
                </a:cubicBezTo>
                <a:cubicBezTo>
                  <a:pt x="272" y="69"/>
                  <a:pt x="272" y="69"/>
                  <a:pt x="272" y="69"/>
                </a:cubicBezTo>
                <a:cubicBezTo>
                  <a:pt x="272" y="69"/>
                  <a:pt x="272" y="69"/>
                  <a:pt x="272" y="69"/>
                </a:cubicBezTo>
                <a:cubicBezTo>
                  <a:pt x="273" y="68"/>
                  <a:pt x="273" y="68"/>
                  <a:pt x="273" y="68"/>
                </a:cubicBezTo>
                <a:cubicBezTo>
                  <a:pt x="274" y="68"/>
                  <a:pt x="274" y="68"/>
                  <a:pt x="274" y="68"/>
                </a:cubicBezTo>
                <a:cubicBezTo>
                  <a:pt x="275" y="69"/>
                  <a:pt x="275" y="69"/>
                  <a:pt x="275" y="69"/>
                </a:cubicBezTo>
                <a:cubicBezTo>
                  <a:pt x="276" y="69"/>
                  <a:pt x="276" y="69"/>
                  <a:pt x="276" y="69"/>
                </a:cubicBezTo>
                <a:cubicBezTo>
                  <a:pt x="277" y="68"/>
                  <a:pt x="277" y="68"/>
                  <a:pt x="277" y="68"/>
                </a:cubicBezTo>
                <a:cubicBezTo>
                  <a:pt x="277" y="69"/>
                  <a:pt x="277" y="69"/>
                  <a:pt x="277" y="69"/>
                </a:cubicBezTo>
                <a:cubicBezTo>
                  <a:pt x="278" y="69"/>
                  <a:pt x="278" y="69"/>
                  <a:pt x="278" y="69"/>
                </a:cubicBezTo>
                <a:cubicBezTo>
                  <a:pt x="278" y="69"/>
                  <a:pt x="278" y="69"/>
                  <a:pt x="278" y="69"/>
                </a:cubicBezTo>
                <a:cubicBezTo>
                  <a:pt x="278" y="69"/>
                  <a:pt x="278" y="69"/>
                  <a:pt x="278" y="69"/>
                </a:cubicBezTo>
                <a:cubicBezTo>
                  <a:pt x="279" y="69"/>
                  <a:pt x="279" y="69"/>
                  <a:pt x="279" y="69"/>
                </a:cubicBezTo>
                <a:cubicBezTo>
                  <a:pt x="280" y="69"/>
                  <a:pt x="280" y="69"/>
                  <a:pt x="280" y="69"/>
                </a:cubicBezTo>
                <a:cubicBezTo>
                  <a:pt x="280" y="69"/>
                  <a:pt x="280" y="69"/>
                  <a:pt x="280" y="69"/>
                </a:cubicBezTo>
                <a:cubicBezTo>
                  <a:pt x="281" y="69"/>
                  <a:pt x="281" y="69"/>
                  <a:pt x="281" y="69"/>
                </a:cubicBezTo>
                <a:cubicBezTo>
                  <a:pt x="281" y="69"/>
                  <a:pt x="281" y="69"/>
                  <a:pt x="281" y="69"/>
                </a:cubicBezTo>
                <a:cubicBezTo>
                  <a:pt x="281" y="69"/>
                  <a:pt x="281" y="69"/>
                  <a:pt x="281" y="69"/>
                </a:cubicBezTo>
                <a:cubicBezTo>
                  <a:pt x="280" y="69"/>
                  <a:pt x="280" y="69"/>
                  <a:pt x="280" y="69"/>
                </a:cubicBezTo>
                <a:cubicBezTo>
                  <a:pt x="280" y="68"/>
                  <a:pt x="280" y="68"/>
                  <a:pt x="280" y="68"/>
                </a:cubicBezTo>
                <a:cubicBezTo>
                  <a:pt x="279" y="68"/>
                  <a:pt x="279" y="68"/>
                  <a:pt x="279" y="68"/>
                </a:cubicBezTo>
                <a:cubicBezTo>
                  <a:pt x="280" y="68"/>
                  <a:pt x="280" y="68"/>
                  <a:pt x="280" y="68"/>
                </a:cubicBezTo>
                <a:cubicBezTo>
                  <a:pt x="280" y="68"/>
                  <a:pt x="280" y="68"/>
                  <a:pt x="280" y="68"/>
                </a:cubicBezTo>
                <a:cubicBezTo>
                  <a:pt x="280" y="67"/>
                  <a:pt x="280" y="67"/>
                  <a:pt x="280" y="67"/>
                </a:cubicBezTo>
                <a:cubicBezTo>
                  <a:pt x="279" y="67"/>
                  <a:pt x="279" y="67"/>
                  <a:pt x="279" y="67"/>
                </a:cubicBezTo>
                <a:cubicBezTo>
                  <a:pt x="280" y="67"/>
                  <a:pt x="280" y="67"/>
                  <a:pt x="280" y="67"/>
                </a:cubicBezTo>
                <a:cubicBezTo>
                  <a:pt x="280" y="67"/>
                  <a:pt x="280" y="67"/>
                  <a:pt x="280" y="67"/>
                </a:cubicBezTo>
                <a:cubicBezTo>
                  <a:pt x="281" y="67"/>
                  <a:pt x="281" y="67"/>
                  <a:pt x="281" y="67"/>
                </a:cubicBezTo>
                <a:cubicBezTo>
                  <a:pt x="280" y="66"/>
                  <a:pt x="280" y="66"/>
                  <a:pt x="280" y="66"/>
                </a:cubicBezTo>
                <a:cubicBezTo>
                  <a:pt x="279" y="66"/>
                  <a:pt x="279" y="66"/>
                  <a:pt x="279" y="66"/>
                </a:cubicBezTo>
                <a:cubicBezTo>
                  <a:pt x="279" y="67"/>
                  <a:pt x="279" y="67"/>
                  <a:pt x="279" y="67"/>
                </a:cubicBezTo>
                <a:cubicBezTo>
                  <a:pt x="278" y="66"/>
                  <a:pt x="278" y="66"/>
                  <a:pt x="278" y="66"/>
                </a:cubicBezTo>
                <a:cubicBezTo>
                  <a:pt x="279" y="65"/>
                  <a:pt x="279" y="65"/>
                  <a:pt x="279" y="65"/>
                </a:cubicBezTo>
                <a:cubicBezTo>
                  <a:pt x="279" y="65"/>
                  <a:pt x="279" y="65"/>
                  <a:pt x="279" y="65"/>
                </a:cubicBezTo>
                <a:cubicBezTo>
                  <a:pt x="279" y="64"/>
                  <a:pt x="279" y="64"/>
                  <a:pt x="279" y="64"/>
                </a:cubicBezTo>
                <a:cubicBezTo>
                  <a:pt x="279" y="64"/>
                  <a:pt x="279" y="64"/>
                  <a:pt x="279" y="64"/>
                </a:cubicBezTo>
                <a:cubicBezTo>
                  <a:pt x="279" y="64"/>
                  <a:pt x="279" y="64"/>
                  <a:pt x="279" y="64"/>
                </a:cubicBezTo>
                <a:cubicBezTo>
                  <a:pt x="279" y="62"/>
                  <a:pt x="279" y="62"/>
                  <a:pt x="279" y="62"/>
                </a:cubicBezTo>
                <a:cubicBezTo>
                  <a:pt x="279" y="62"/>
                  <a:pt x="279" y="62"/>
                  <a:pt x="279" y="62"/>
                </a:cubicBezTo>
                <a:cubicBezTo>
                  <a:pt x="279" y="61"/>
                  <a:pt x="279" y="61"/>
                  <a:pt x="279" y="61"/>
                </a:cubicBezTo>
                <a:cubicBezTo>
                  <a:pt x="279" y="61"/>
                  <a:pt x="279" y="61"/>
                  <a:pt x="279" y="61"/>
                </a:cubicBezTo>
                <a:cubicBezTo>
                  <a:pt x="279" y="61"/>
                  <a:pt x="279" y="61"/>
                  <a:pt x="279" y="61"/>
                </a:cubicBezTo>
                <a:cubicBezTo>
                  <a:pt x="280" y="60"/>
                  <a:pt x="280" y="60"/>
                  <a:pt x="280" y="60"/>
                </a:cubicBezTo>
                <a:cubicBezTo>
                  <a:pt x="281" y="61"/>
                  <a:pt x="281" y="61"/>
                  <a:pt x="281" y="61"/>
                </a:cubicBezTo>
                <a:cubicBezTo>
                  <a:pt x="282" y="60"/>
                  <a:pt x="282" y="60"/>
                  <a:pt x="282" y="60"/>
                </a:cubicBezTo>
                <a:cubicBezTo>
                  <a:pt x="283" y="61"/>
                  <a:pt x="283" y="61"/>
                  <a:pt x="283" y="61"/>
                </a:cubicBezTo>
                <a:cubicBezTo>
                  <a:pt x="283" y="61"/>
                  <a:pt x="283" y="61"/>
                  <a:pt x="283" y="61"/>
                </a:cubicBezTo>
                <a:cubicBezTo>
                  <a:pt x="284" y="62"/>
                  <a:pt x="284" y="62"/>
                  <a:pt x="284" y="62"/>
                </a:cubicBezTo>
                <a:cubicBezTo>
                  <a:pt x="285" y="63"/>
                  <a:pt x="285" y="63"/>
                  <a:pt x="285" y="63"/>
                </a:cubicBezTo>
                <a:cubicBezTo>
                  <a:pt x="285" y="66"/>
                  <a:pt x="285" y="66"/>
                  <a:pt x="285" y="66"/>
                </a:cubicBezTo>
                <a:cubicBezTo>
                  <a:pt x="284" y="67"/>
                  <a:pt x="284" y="67"/>
                  <a:pt x="284" y="67"/>
                </a:cubicBezTo>
                <a:cubicBezTo>
                  <a:pt x="285" y="67"/>
                  <a:pt x="285" y="67"/>
                  <a:pt x="285" y="67"/>
                </a:cubicBezTo>
                <a:cubicBezTo>
                  <a:pt x="285" y="67"/>
                  <a:pt x="285" y="67"/>
                  <a:pt x="285" y="67"/>
                </a:cubicBezTo>
                <a:cubicBezTo>
                  <a:pt x="287" y="67"/>
                  <a:pt x="287" y="67"/>
                  <a:pt x="287" y="67"/>
                </a:cubicBezTo>
                <a:cubicBezTo>
                  <a:pt x="287" y="68"/>
                  <a:pt x="287" y="68"/>
                  <a:pt x="287" y="68"/>
                </a:cubicBezTo>
                <a:cubicBezTo>
                  <a:pt x="288" y="69"/>
                  <a:pt x="288" y="69"/>
                  <a:pt x="288" y="69"/>
                </a:cubicBezTo>
                <a:cubicBezTo>
                  <a:pt x="288" y="68"/>
                  <a:pt x="288" y="68"/>
                  <a:pt x="288" y="68"/>
                </a:cubicBezTo>
                <a:cubicBezTo>
                  <a:pt x="290" y="68"/>
                  <a:pt x="290" y="68"/>
                  <a:pt x="290" y="68"/>
                </a:cubicBezTo>
                <a:cubicBezTo>
                  <a:pt x="291" y="69"/>
                  <a:pt x="291" y="69"/>
                  <a:pt x="291" y="69"/>
                </a:cubicBezTo>
                <a:cubicBezTo>
                  <a:pt x="291" y="69"/>
                  <a:pt x="291" y="69"/>
                  <a:pt x="291" y="69"/>
                </a:cubicBezTo>
                <a:cubicBezTo>
                  <a:pt x="291" y="68"/>
                  <a:pt x="291" y="68"/>
                  <a:pt x="291" y="68"/>
                </a:cubicBezTo>
                <a:cubicBezTo>
                  <a:pt x="292" y="68"/>
                  <a:pt x="292" y="68"/>
                  <a:pt x="292" y="68"/>
                </a:cubicBezTo>
                <a:cubicBezTo>
                  <a:pt x="293" y="67"/>
                  <a:pt x="293" y="67"/>
                  <a:pt x="293" y="67"/>
                </a:cubicBezTo>
                <a:cubicBezTo>
                  <a:pt x="294" y="66"/>
                  <a:pt x="294" y="66"/>
                  <a:pt x="294" y="66"/>
                </a:cubicBezTo>
                <a:cubicBezTo>
                  <a:pt x="295" y="65"/>
                  <a:pt x="295" y="65"/>
                  <a:pt x="295" y="65"/>
                </a:cubicBezTo>
                <a:cubicBezTo>
                  <a:pt x="297" y="64"/>
                  <a:pt x="297" y="64"/>
                  <a:pt x="297" y="64"/>
                </a:cubicBezTo>
                <a:cubicBezTo>
                  <a:pt x="297" y="63"/>
                  <a:pt x="297" y="63"/>
                  <a:pt x="297" y="63"/>
                </a:cubicBezTo>
                <a:cubicBezTo>
                  <a:pt x="298" y="62"/>
                  <a:pt x="298" y="62"/>
                  <a:pt x="298" y="62"/>
                </a:cubicBezTo>
                <a:cubicBezTo>
                  <a:pt x="297" y="62"/>
                  <a:pt x="297" y="62"/>
                  <a:pt x="297" y="62"/>
                </a:cubicBezTo>
                <a:cubicBezTo>
                  <a:pt x="296" y="63"/>
                  <a:pt x="296" y="63"/>
                  <a:pt x="296" y="63"/>
                </a:cubicBezTo>
                <a:cubicBezTo>
                  <a:pt x="296" y="63"/>
                  <a:pt x="296" y="63"/>
                  <a:pt x="296" y="63"/>
                </a:cubicBezTo>
                <a:cubicBezTo>
                  <a:pt x="295" y="65"/>
                  <a:pt x="295" y="65"/>
                  <a:pt x="295" y="65"/>
                </a:cubicBezTo>
                <a:cubicBezTo>
                  <a:pt x="294" y="65"/>
                  <a:pt x="294" y="65"/>
                  <a:pt x="294" y="65"/>
                </a:cubicBezTo>
                <a:cubicBezTo>
                  <a:pt x="294" y="66"/>
                  <a:pt x="294" y="66"/>
                  <a:pt x="294" y="66"/>
                </a:cubicBezTo>
                <a:cubicBezTo>
                  <a:pt x="293" y="67"/>
                  <a:pt x="293" y="67"/>
                  <a:pt x="293" y="67"/>
                </a:cubicBezTo>
                <a:cubicBezTo>
                  <a:pt x="291" y="67"/>
                  <a:pt x="291" y="67"/>
                  <a:pt x="291" y="67"/>
                </a:cubicBezTo>
                <a:cubicBezTo>
                  <a:pt x="291" y="67"/>
                  <a:pt x="291" y="67"/>
                  <a:pt x="291" y="67"/>
                </a:cubicBezTo>
                <a:cubicBezTo>
                  <a:pt x="290" y="67"/>
                  <a:pt x="290" y="67"/>
                  <a:pt x="290" y="67"/>
                </a:cubicBezTo>
                <a:cubicBezTo>
                  <a:pt x="290" y="67"/>
                  <a:pt x="290" y="67"/>
                  <a:pt x="290" y="67"/>
                </a:cubicBezTo>
                <a:cubicBezTo>
                  <a:pt x="289" y="67"/>
                  <a:pt x="289" y="67"/>
                  <a:pt x="289" y="67"/>
                </a:cubicBezTo>
                <a:cubicBezTo>
                  <a:pt x="288" y="66"/>
                  <a:pt x="288" y="66"/>
                  <a:pt x="288" y="66"/>
                </a:cubicBezTo>
                <a:cubicBezTo>
                  <a:pt x="288" y="66"/>
                  <a:pt x="288" y="66"/>
                  <a:pt x="288" y="66"/>
                </a:cubicBezTo>
                <a:cubicBezTo>
                  <a:pt x="289" y="65"/>
                  <a:pt x="289" y="65"/>
                  <a:pt x="289" y="65"/>
                </a:cubicBezTo>
                <a:cubicBezTo>
                  <a:pt x="289" y="65"/>
                  <a:pt x="289" y="65"/>
                  <a:pt x="289" y="65"/>
                </a:cubicBezTo>
                <a:cubicBezTo>
                  <a:pt x="290" y="64"/>
                  <a:pt x="290" y="64"/>
                  <a:pt x="290" y="64"/>
                </a:cubicBezTo>
                <a:cubicBezTo>
                  <a:pt x="289" y="65"/>
                  <a:pt x="289" y="65"/>
                  <a:pt x="289" y="65"/>
                </a:cubicBezTo>
                <a:cubicBezTo>
                  <a:pt x="288" y="65"/>
                  <a:pt x="288" y="65"/>
                  <a:pt x="288" y="65"/>
                </a:cubicBezTo>
                <a:cubicBezTo>
                  <a:pt x="287" y="65"/>
                  <a:pt x="287" y="65"/>
                  <a:pt x="287" y="65"/>
                </a:cubicBezTo>
                <a:cubicBezTo>
                  <a:pt x="287" y="64"/>
                  <a:pt x="287" y="64"/>
                  <a:pt x="287" y="64"/>
                </a:cubicBezTo>
                <a:cubicBezTo>
                  <a:pt x="287" y="64"/>
                  <a:pt x="287" y="64"/>
                  <a:pt x="287" y="64"/>
                </a:cubicBezTo>
                <a:cubicBezTo>
                  <a:pt x="288" y="64"/>
                  <a:pt x="288" y="64"/>
                  <a:pt x="288" y="64"/>
                </a:cubicBezTo>
                <a:cubicBezTo>
                  <a:pt x="288" y="64"/>
                  <a:pt x="288" y="64"/>
                  <a:pt x="288" y="64"/>
                </a:cubicBezTo>
                <a:cubicBezTo>
                  <a:pt x="288" y="63"/>
                  <a:pt x="288" y="63"/>
                  <a:pt x="288" y="63"/>
                </a:cubicBezTo>
                <a:cubicBezTo>
                  <a:pt x="288" y="63"/>
                  <a:pt x="288" y="63"/>
                  <a:pt x="288" y="63"/>
                </a:cubicBezTo>
                <a:cubicBezTo>
                  <a:pt x="288" y="63"/>
                  <a:pt x="288" y="63"/>
                  <a:pt x="288" y="63"/>
                </a:cubicBezTo>
                <a:cubicBezTo>
                  <a:pt x="288" y="63"/>
                  <a:pt x="288" y="63"/>
                  <a:pt x="288" y="63"/>
                </a:cubicBezTo>
                <a:cubicBezTo>
                  <a:pt x="289" y="63"/>
                  <a:pt x="289" y="63"/>
                  <a:pt x="289" y="63"/>
                </a:cubicBezTo>
                <a:cubicBezTo>
                  <a:pt x="289" y="63"/>
                  <a:pt x="289" y="63"/>
                  <a:pt x="289" y="63"/>
                </a:cubicBezTo>
                <a:cubicBezTo>
                  <a:pt x="289" y="62"/>
                  <a:pt x="289" y="62"/>
                  <a:pt x="289" y="62"/>
                </a:cubicBezTo>
                <a:cubicBezTo>
                  <a:pt x="289" y="62"/>
                  <a:pt x="289" y="62"/>
                  <a:pt x="289" y="62"/>
                </a:cubicBezTo>
                <a:cubicBezTo>
                  <a:pt x="288" y="62"/>
                  <a:pt x="288" y="62"/>
                  <a:pt x="288" y="62"/>
                </a:cubicBezTo>
                <a:cubicBezTo>
                  <a:pt x="288" y="62"/>
                  <a:pt x="288" y="62"/>
                  <a:pt x="288" y="62"/>
                </a:cubicBezTo>
                <a:cubicBezTo>
                  <a:pt x="287" y="62"/>
                  <a:pt x="287" y="62"/>
                  <a:pt x="287" y="62"/>
                </a:cubicBezTo>
                <a:cubicBezTo>
                  <a:pt x="287" y="62"/>
                  <a:pt x="287" y="62"/>
                  <a:pt x="287" y="62"/>
                </a:cubicBezTo>
                <a:cubicBezTo>
                  <a:pt x="287" y="61"/>
                  <a:pt x="287" y="61"/>
                  <a:pt x="287" y="61"/>
                </a:cubicBezTo>
                <a:cubicBezTo>
                  <a:pt x="288" y="61"/>
                  <a:pt x="288" y="61"/>
                  <a:pt x="288" y="61"/>
                </a:cubicBezTo>
                <a:cubicBezTo>
                  <a:pt x="288" y="61"/>
                  <a:pt x="288" y="61"/>
                  <a:pt x="288" y="61"/>
                </a:cubicBezTo>
                <a:cubicBezTo>
                  <a:pt x="289" y="61"/>
                  <a:pt x="289" y="61"/>
                  <a:pt x="289" y="61"/>
                </a:cubicBezTo>
                <a:cubicBezTo>
                  <a:pt x="290" y="61"/>
                  <a:pt x="290" y="61"/>
                  <a:pt x="290" y="61"/>
                </a:cubicBezTo>
                <a:cubicBezTo>
                  <a:pt x="291" y="61"/>
                  <a:pt x="291" y="61"/>
                  <a:pt x="291" y="61"/>
                </a:cubicBezTo>
                <a:cubicBezTo>
                  <a:pt x="290" y="61"/>
                  <a:pt x="290" y="61"/>
                  <a:pt x="290" y="61"/>
                </a:cubicBezTo>
                <a:cubicBezTo>
                  <a:pt x="290" y="60"/>
                  <a:pt x="290" y="60"/>
                  <a:pt x="290" y="60"/>
                </a:cubicBezTo>
                <a:cubicBezTo>
                  <a:pt x="290" y="60"/>
                  <a:pt x="290" y="60"/>
                  <a:pt x="290" y="60"/>
                </a:cubicBezTo>
                <a:cubicBezTo>
                  <a:pt x="291" y="60"/>
                  <a:pt x="291" y="60"/>
                  <a:pt x="291" y="60"/>
                </a:cubicBezTo>
                <a:cubicBezTo>
                  <a:pt x="291" y="59"/>
                  <a:pt x="291" y="59"/>
                  <a:pt x="291" y="59"/>
                </a:cubicBezTo>
                <a:cubicBezTo>
                  <a:pt x="291" y="59"/>
                  <a:pt x="291" y="59"/>
                  <a:pt x="291" y="59"/>
                </a:cubicBezTo>
                <a:cubicBezTo>
                  <a:pt x="291" y="59"/>
                  <a:pt x="291" y="59"/>
                  <a:pt x="291" y="59"/>
                </a:cubicBezTo>
                <a:cubicBezTo>
                  <a:pt x="291" y="58"/>
                  <a:pt x="291" y="58"/>
                  <a:pt x="291" y="58"/>
                </a:cubicBezTo>
                <a:cubicBezTo>
                  <a:pt x="292" y="58"/>
                  <a:pt x="292" y="58"/>
                  <a:pt x="292" y="58"/>
                </a:cubicBezTo>
                <a:cubicBezTo>
                  <a:pt x="292" y="57"/>
                  <a:pt x="292" y="57"/>
                  <a:pt x="292" y="57"/>
                </a:cubicBezTo>
                <a:cubicBezTo>
                  <a:pt x="293" y="56"/>
                  <a:pt x="293" y="56"/>
                  <a:pt x="293" y="56"/>
                </a:cubicBezTo>
                <a:cubicBezTo>
                  <a:pt x="293" y="56"/>
                  <a:pt x="293" y="56"/>
                  <a:pt x="293" y="56"/>
                </a:cubicBezTo>
                <a:cubicBezTo>
                  <a:pt x="294" y="55"/>
                  <a:pt x="294" y="55"/>
                  <a:pt x="294" y="55"/>
                </a:cubicBezTo>
                <a:cubicBezTo>
                  <a:pt x="293" y="55"/>
                  <a:pt x="293" y="55"/>
                  <a:pt x="293" y="55"/>
                </a:cubicBezTo>
                <a:cubicBezTo>
                  <a:pt x="292" y="57"/>
                  <a:pt x="292" y="57"/>
                  <a:pt x="292" y="57"/>
                </a:cubicBezTo>
                <a:cubicBezTo>
                  <a:pt x="291" y="58"/>
                  <a:pt x="291" y="58"/>
                  <a:pt x="291" y="58"/>
                </a:cubicBezTo>
                <a:cubicBezTo>
                  <a:pt x="289" y="59"/>
                  <a:pt x="289" y="59"/>
                  <a:pt x="289" y="59"/>
                </a:cubicBezTo>
                <a:cubicBezTo>
                  <a:pt x="288" y="60"/>
                  <a:pt x="288" y="60"/>
                  <a:pt x="288" y="60"/>
                </a:cubicBezTo>
                <a:cubicBezTo>
                  <a:pt x="288" y="60"/>
                  <a:pt x="288" y="60"/>
                  <a:pt x="288" y="60"/>
                </a:cubicBezTo>
                <a:cubicBezTo>
                  <a:pt x="286" y="60"/>
                  <a:pt x="286" y="60"/>
                  <a:pt x="286" y="60"/>
                </a:cubicBezTo>
                <a:cubicBezTo>
                  <a:pt x="286" y="59"/>
                  <a:pt x="286" y="59"/>
                  <a:pt x="286" y="59"/>
                </a:cubicBezTo>
                <a:cubicBezTo>
                  <a:pt x="287" y="59"/>
                  <a:pt x="287" y="59"/>
                  <a:pt x="287" y="59"/>
                </a:cubicBezTo>
                <a:cubicBezTo>
                  <a:pt x="288" y="58"/>
                  <a:pt x="288" y="58"/>
                  <a:pt x="288" y="58"/>
                </a:cubicBezTo>
                <a:cubicBezTo>
                  <a:pt x="288" y="57"/>
                  <a:pt x="288" y="57"/>
                  <a:pt x="288" y="57"/>
                </a:cubicBezTo>
                <a:cubicBezTo>
                  <a:pt x="287" y="58"/>
                  <a:pt x="287" y="58"/>
                  <a:pt x="287" y="58"/>
                </a:cubicBezTo>
                <a:cubicBezTo>
                  <a:pt x="285" y="58"/>
                  <a:pt x="285" y="58"/>
                  <a:pt x="285" y="58"/>
                </a:cubicBezTo>
                <a:cubicBezTo>
                  <a:pt x="285" y="59"/>
                  <a:pt x="285" y="59"/>
                  <a:pt x="285" y="59"/>
                </a:cubicBezTo>
                <a:cubicBezTo>
                  <a:pt x="285" y="59"/>
                  <a:pt x="285" y="59"/>
                  <a:pt x="285" y="59"/>
                </a:cubicBezTo>
                <a:cubicBezTo>
                  <a:pt x="284" y="59"/>
                  <a:pt x="284" y="59"/>
                  <a:pt x="284" y="59"/>
                </a:cubicBezTo>
                <a:cubicBezTo>
                  <a:pt x="282" y="58"/>
                  <a:pt x="282" y="58"/>
                  <a:pt x="282" y="58"/>
                </a:cubicBezTo>
                <a:cubicBezTo>
                  <a:pt x="283" y="58"/>
                  <a:pt x="283" y="58"/>
                  <a:pt x="283" y="58"/>
                </a:cubicBezTo>
                <a:cubicBezTo>
                  <a:pt x="284" y="58"/>
                  <a:pt x="284" y="58"/>
                  <a:pt x="284" y="58"/>
                </a:cubicBezTo>
                <a:cubicBezTo>
                  <a:pt x="284" y="57"/>
                  <a:pt x="284" y="57"/>
                  <a:pt x="284" y="57"/>
                </a:cubicBezTo>
                <a:cubicBezTo>
                  <a:pt x="283" y="57"/>
                  <a:pt x="283" y="57"/>
                  <a:pt x="283" y="57"/>
                </a:cubicBezTo>
                <a:cubicBezTo>
                  <a:pt x="283" y="56"/>
                  <a:pt x="283" y="56"/>
                  <a:pt x="283" y="56"/>
                </a:cubicBezTo>
                <a:cubicBezTo>
                  <a:pt x="284" y="56"/>
                  <a:pt x="284" y="56"/>
                  <a:pt x="284" y="56"/>
                </a:cubicBezTo>
                <a:cubicBezTo>
                  <a:pt x="284" y="55"/>
                  <a:pt x="284" y="55"/>
                  <a:pt x="284" y="55"/>
                </a:cubicBezTo>
                <a:cubicBezTo>
                  <a:pt x="285" y="55"/>
                  <a:pt x="285" y="55"/>
                  <a:pt x="285" y="55"/>
                </a:cubicBezTo>
                <a:cubicBezTo>
                  <a:pt x="286" y="54"/>
                  <a:pt x="286" y="54"/>
                  <a:pt x="286" y="54"/>
                </a:cubicBezTo>
                <a:cubicBezTo>
                  <a:pt x="287" y="54"/>
                  <a:pt x="287" y="54"/>
                  <a:pt x="287" y="54"/>
                </a:cubicBezTo>
                <a:cubicBezTo>
                  <a:pt x="287" y="53"/>
                  <a:pt x="287" y="53"/>
                  <a:pt x="287" y="53"/>
                </a:cubicBezTo>
                <a:cubicBezTo>
                  <a:pt x="288" y="52"/>
                  <a:pt x="288" y="52"/>
                  <a:pt x="288" y="52"/>
                </a:cubicBezTo>
                <a:cubicBezTo>
                  <a:pt x="289" y="51"/>
                  <a:pt x="289" y="51"/>
                  <a:pt x="289" y="51"/>
                </a:cubicBezTo>
                <a:cubicBezTo>
                  <a:pt x="290" y="51"/>
                  <a:pt x="290" y="51"/>
                  <a:pt x="290" y="51"/>
                </a:cubicBezTo>
                <a:cubicBezTo>
                  <a:pt x="291" y="51"/>
                  <a:pt x="291" y="51"/>
                  <a:pt x="291" y="51"/>
                </a:cubicBezTo>
                <a:cubicBezTo>
                  <a:pt x="293" y="51"/>
                  <a:pt x="293" y="51"/>
                  <a:pt x="293" y="51"/>
                </a:cubicBezTo>
                <a:cubicBezTo>
                  <a:pt x="293" y="51"/>
                  <a:pt x="293" y="51"/>
                  <a:pt x="293" y="51"/>
                </a:cubicBezTo>
                <a:cubicBezTo>
                  <a:pt x="294" y="51"/>
                  <a:pt x="294" y="51"/>
                  <a:pt x="294" y="51"/>
                </a:cubicBezTo>
                <a:cubicBezTo>
                  <a:pt x="295" y="50"/>
                  <a:pt x="295" y="50"/>
                  <a:pt x="295" y="50"/>
                </a:cubicBezTo>
                <a:cubicBezTo>
                  <a:pt x="296" y="50"/>
                  <a:pt x="296" y="50"/>
                  <a:pt x="296" y="50"/>
                </a:cubicBezTo>
                <a:cubicBezTo>
                  <a:pt x="296" y="50"/>
                  <a:pt x="296" y="50"/>
                  <a:pt x="296" y="50"/>
                </a:cubicBezTo>
                <a:cubicBezTo>
                  <a:pt x="297" y="51"/>
                  <a:pt x="297" y="51"/>
                  <a:pt x="297" y="51"/>
                </a:cubicBezTo>
                <a:cubicBezTo>
                  <a:pt x="297" y="51"/>
                  <a:pt x="297" y="51"/>
                  <a:pt x="297" y="51"/>
                </a:cubicBezTo>
                <a:cubicBezTo>
                  <a:pt x="299" y="52"/>
                  <a:pt x="299" y="52"/>
                  <a:pt x="299" y="52"/>
                </a:cubicBezTo>
                <a:cubicBezTo>
                  <a:pt x="300" y="53"/>
                  <a:pt x="300" y="53"/>
                  <a:pt x="300" y="53"/>
                </a:cubicBezTo>
                <a:cubicBezTo>
                  <a:pt x="300" y="54"/>
                  <a:pt x="300" y="54"/>
                  <a:pt x="300" y="54"/>
                </a:cubicBezTo>
                <a:cubicBezTo>
                  <a:pt x="301" y="54"/>
                  <a:pt x="301" y="54"/>
                  <a:pt x="301" y="54"/>
                </a:cubicBezTo>
                <a:cubicBezTo>
                  <a:pt x="302" y="55"/>
                  <a:pt x="302" y="55"/>
                  <a:pt x="302" y="55"/>
                </a:cubicBezTo>
                <a:cubicBezTo>
                  <a:pt x="302" y="54"/>
                  <a:pt x="302" y="54"/>
                  <a:pt x="302" y="54"/>
                </a:cubicBezTo>
                <a:cubicBezTo>
                  <a:pt x="303" y="54"/>
                  <a:pt x="303" y="54"/>
                  <a:pt x="303" y="54"/>
                </a:cubicBezTo>
                <a:cubicBezTo>
                  <a:pt x="302" y="54"/>
                  <a:pt x="302" y="54"/>
                  <a:pt x="302" y="54"/>
                </a:cubicBezTo>
                <a:cubicBezTo>
                  <a:pt x="301" y="54"/>
                  <a:pt x="301" y="54"/>
                  <a:pt x="301" y="54"/>
                </a:cubicBezTo>
                <a:cubicBezTo>
                  <a:pt x="301" y="53"/>
                  <a:pt x="301" y="53"/>
                  <a:pt x="301" y="53"/>
                </a:cubicBezTo>
                <a:cubicBezTo>
                  <a:pt x="301" y="53"/>
                  <a:pt x="301" y="53"/>
                  <a:pt x="301" y="53"/>
                </a:cubicBezTo>
                <a:cubicBezTo>
                  <a:pt x="302" y="52"/>
                  <a:pt x="302" y="52"/>
                  <a:pt x="302" y="52"/>
                </a:cubicBezTo>
                <a:cubicBezTo>
                  <a:pt x="304" y="52"/>
                  <a:pt x="304" y="52"/>
                  <a:pt x="304" y="52"/>
                </a:cubicBezTo>
                <a:cubicBezTo>
                  <a:pt x="305" y="53"/>
                  <a:pt x="305" y="53"/>
                  <a:pt x="305" y="53"/>
                </a:cubicBezTo>
                <a:cubicBezTo>
                  <a:pt x="305" y="53"/>
                  <a:pt x="305" y="53"/>
                  <a:pt x="305" y="53"/>
                </a:cubicBezTo>
                <a:cubicBezTo>
                  <a:pt x="305" y="52"/>
                  <a:pt x="305" y="52"/>
                  <a:pt x="305" y="52"/>
                </a:cubicBezTo>
                <a:cubicBezTo>
                  <a:pt x="305" y="51"/>
                  <a:pt x="305" y="51"/>
                  <a:pt x="305" y="51"/>
                </a:cubicBezTo>
                <a:cubicBezTo>
                  <a:pt x="305" y="50"/>
                  <a:pt x="305" y="50"/>
                  <a:pt x="305" y="50"/>
                </a:cubicBezTo>
                <a:cubicBezTo>
                  <a:pt x="305" y="50"/>
                  <a:pt x="305" y="50"/>
                  <a:pt x="305" y="50"/>
                </a:cubicBezTo>
                <a:cubicBezTo>
                  <a:pt x="305" y="51"/>
                  <a:pt x="305" y="51"/>
                  <a:pt x="305" y="51"/>
                </a:cubicBezTo>
                <a:cubicBezTo>
                  <a:pt x="304" y="52"/>
                  <a:pt x="304" y="52"/>
                  <a:pt x="304" y="52"/>
                </a:cubicBezTo>
                <a:cubicBezTo>
                  <a:pt x="303" y="52"/>
                  <a:pt x="303" y="52"/>
                  <a:pt x="303" y="52"/>
                </a:cubicBezTo>
                <a:cubicBezTo>
                  <a:pt x="301" y="52"/>
                  <a:pt x="301" y="52"/>
                  <a:pt x="301" y="52"/>
                </a:cubicBezTo>
                <a:cubicBezTo>
                  <a:pt x="300" y="52"/>
                  <a:pt x="300" y="52"/>
                  <a:pt x="300" y="52"/>
                </a:cubicBezTo>
                <a:cubicBezTo>
                  <a:pt x="300" y="51"/>
                  <a:pt x="300" y="51"/>
                  <a:pt x="300" y="51"/>
                </a:cubicBezTo>
                <a:cubicBezTo>
                  <a:pt x="299" y="51"/>
                  <a:pt x="299" y="51"/>
                  <a:pt x="299" y="51"/>
                </a:cubicBezTo>
                <a:cubicBezTo>
                  <a:pt x="298" y="51"/>
                  <a:pt x="298" y="51"/>
                  <a:pt x="298" y="51"/>
                </a:cubicBezTo>
                <a:cubicBezTo>
                  <a:pt x="297" y="49"/>
                  <a:pt x="297" y="49"/>
                  <a:pt x="297" y="49"/>
                </a:cubicBezTo>
                <a:cubicBezTo>
                  <a:pt x="296" y="48"/>
                  <a:pt x="296" y="48"/>
                  <a:pt x="296" y="48"/>
                </a:cubicBezTo>
                <a:cubicBezTo>
                  <a:pt x="297" y="47"/>
                  <a:pt x="297" y="47"/>
                  <a:pt x="297" y="47"/>
                </a:cubicBezTo>
                <a:cubicBezTo>
                  <a:pt x="298" y="48"/>
                  <a:pt x="298" y="48"/>
                  <a:pt x="298" y="48"/>
                </a:cubicBezTo>
                <a:cubicBezTo>
                  <a:pt x="298" y="49"/>
                  <a:pt x="298" y="49"/>
                  <a:pt x="298" y="49"/>
                </a:cubicBezTo>
                <a:cubicBezTo>
                  <a:pt x="298" y="49"/>
                  <a:pt x="298" y="49"/>
                  <a:pt x="298" y="49"/>
                </a:cubicBezTo>
                <a:cubicBezTo>
                  <a:pt x="299" y="48"/>
                  <a:pt x="299" y="48"/>
                  <a:pt x="299" y="48"/>
                </a:cubicBezTo>
                <a:cubicBezTo>
                  <a:pt x="299" y="47"/>
                  <a:pt x="299" y="47"/>
                  <a:pt x="299" y="47"/>
                </a:cubicBezTo>
                <a:cubicBezTo>
                  <a:pt x="299" y="47"/>
                  <a:pt x="299" y="47"/>
                  <a:pt x="299" y="47"/>
                </a:cubicBezTo>
                <a:cubicBezTo>
                  <a:pt x="298" y="47"/>
                  <a:pt x="298" y="47"/>
                  <a:pt x="298" y="47"/>
                </a:cubicBezTo>
                <a:cubicBezTo>
                  <a:pt x="298" y="46"/>
                  <a:pt x="298" y="46"/>
                  <a:pt x="298" y="46"/>
                </a:cubicBezTo>
                <a:cubicBezTo>
                  <a:pt x="299" y="45"/>
                  <a:pt x="299" y="45"/>
                  <a:pt x="299" y="45"/>
                </a:cubicBezTo>
                <a:cubicBezTo>
                  <a:pt x="299" y="44"/>
                  <a:pt x="299" y="44"/>
                  <a:pt x="299" y="44"/>
                </a:cubicBezTo>
                <a:cubicBezTo>
                  <a:pt x="300" y="43"/>
                  <a:pt x="300" y="43"/>
                  <a:pt x="300" y="43"/>
                </a:cubicBezTo>
                <a:cubicBezTo>
                  <a:pt x="299" y="40"/>
                  <a:pt x="299" y="40"/>
                  <a:pt x="299" y="40"/>
                </a:cubicBezTo>
                <a:cubicBezTo>
                  <a:pt x="299" y="39"/>
                  <a:pt x="299" y="39"/>
                  <a:pt x="299" y="39"/>
                </a:cubicBezTo>
                <a:cubicBezTo>
                  <a:pt x="298" y="39"/>
                  <a:pt x="298" y="39"/>
                  <a:pt x="298" y="39"/>
                </a:cubicBezTo>
                <a:cubicBezTo>
                  <a:pt x="298" y="38"/>
                  <a:pt x="298" y="38"/>
                  <a:pt x="298" y="38"/>
                </a:cubicBezTo>
                <a:cubicBezTo>
                  <a:pt x="298" y="38"/>
                  <a:pt x="298" y="38"/>
                  <a:pt x="298" y="38"/>
                </a:cubicBezTo>
                <a:cubicBezTo>
                  <a:pt x="299" y="37"/>
                  <a:pt x="299" y="37"/>
                  <a:pt x="299" y="37"/>
                </a:cubicBezTo>
                <a:cubicBezTo>
                  <a:pt x="299" y="37"/>
                  <a:pt x="299" y="37"/>
                  <a:pt x="299" y="37"/>
                </a:cubicBezTo>
                <a:cubicBezTo>
                  <a:pt x="300" y="38"/>
                  <a:pt x="300" y="38"/>
                  <a:pt x="300" y="38"/>
                </a:cubicBezTo>
                <a:cubicBezTo>
                  <a:pt x="300" y="38"/>
                  <a:pt x="300" y="38"/>
                  <a:pt x="300" y="38"/>
                </a:cubicBezTo>
                <a:cubicBezTo>
                  <a:pt x="301" y="39"/>
                  <a:pt x="301" y="39"/>
                  <a:pt x="301" y="39"/>
                </a:cubicBezTo>
                <a:cubicBezTo>
                  <a:pt x="301" y="39"/>
                  <a:pt x="301" y="39"/>
                  <a:pt x="301" y="39"/>
                </a:cubicBezTo>
                <a:cubicBezTo>
                  <a:pt x="301" y="38"/>
                  <a:pt x="301" y="38"/>
                  <a:pt x="301" y="38"/>
                </a:cubicBezTo>
                <a:cubicBezTo>
                  <a:pt x="301" y="37"/>
                  <a:pt x="301" y="37"/>
                  <a:pt x="301" y="37"/>
                </a:cubicBezTo>
                <a:cubicBezTo>
                  <a:pt x="300" y="37"/>
                  <a:pt x="300" y="37"/>
                  <a:pt x="300" y="37"/>
                </a:cubicBezTo>
                <a:cubicBezTo>
                  <a:pt x="299" y="36"/>
                  <a:pt x="299" y="36"/>
                  <a:pt x="299" y="36"/>
                </a:cubicBezTo>
                <a:cubicBezTo>
                  <a:pt x="299" y="36"/>
                  <a:pt x="299" y="36"/>
                  <a:pt x="299" y="36"/>
                </a:cubicBezTo>
                <a:cubicBezTo>
                  <a:pt x="300" y="35"/>
                  <a:pt x="300" y="35"/>
                  <a:pt x="300" y="35"/>
                </a:cubicBezTo>
                <a:cubicBezTo>
                  <a:pt x="302" y="32"/>
                  <a:pt x="302" y="32"/>
                  <a:pt x="302" y="32"/>
                </a:cubicBezTo>
                <a:cubicBezTo>
                  <a:pt x="304" y="32"/>
                  <a:pt x="304" y="32"/>
                  <a:pt x="304" y="32"/>
                </a:cubicBezTo>
                <a:cubicBezTo>
                  <a:pt x="304" y="32"/>
                  <a:pt x="304" y="32"/>
                  <a:pt x="304" y="32"/>
                </a:cubicBezTo>
                <a:cubicBezTo>
                  <a:pt x="305" y="33"/>
                  <a:pt x="305" y="33"/>
                  <a:pt x="305" y="33"/>
                </a:cubicBezTo>
                <a:cubicBezTo>
                  <a:pt x="306" y="33"/>
                  <a:pt x="306" y="33"/>
                  <a:pt x="306" y="33"/>
                </a:cubicBezTo>
                <a:cubicBezTo>
                  <a:pt x="307" y="33"/>
                  <a:pt x="307" y="33"/>
                  <a:pt x="307" y="33"/>
                </a:cubicBezTo>
                <a:cubicBezTo>
                  <a:pt x="308" y="35"/>
                  <a:pt x="308" y="35"/>
                  <a:pt x="308" y="35"/>
                </a:cubicBezTo>
                <a:cubicBezTo>
                  <a:pt x="308" y="35"/>
                  <a:pt x="308" y="35"/>
                  <a:pt x="308" y="35"/>
                </a:cubicBezTo>
                <a:cubicBezTo>
                  <a:pt x="309" y="37"/>
                  <a:pt x="309" y="37"/>
                  <a:pt x="309" y="37"/>
                </a:cubicBezTo>
                <a:cubicBezTo>
                  <a:pt x="310" y="38"/>
                  <a:pt x="310" y="38"/>
                  <a:pt x="310" y="38"/>
                </a:cubicBezTo>
                <a:cubicBezTo>
                  <a:pt x="310" y="40"/>
                  <a:pt x="310" y="40"/>
                  <a:pt x="310" y="40"/>
                </a:cubicBezTo>
                <a:cubicBezTo>
                  <a:pt x="310" y="41"/>
                  <a:pt x="310" y="41"/>
                  <a:pt x="310" y="41"/>
                </a:cubicBezTo>
                <a:cubicBezTo>
                  <a:pt x="311" y="42"/>
                  <a:pt x="311" y="42"/>
                  <a:pt x="311" y="42"/>
                </a:cubicBezTo>
                <a:cubicBezTo>
                  <a:pt x="311" y="42"/>
                  <a:pt x="311" y="42"/>
                  <a:pt x="311" y="42"/>
                </a:cubicBezTo>
                <a:cubicBezTo>
                  <a:pt x="311" y="42"/>
                  <a:pt x="311" y="42"/>
                  <a:pt x="311" y="42"/>
                </a:cubicBezTo>
                <a:cubicBezTo>
                  <a:pt x="312" y="42"/>
                  <a:pt x="312" y="42"/>
                  <a:pt x="312" y="42"/>
                </a:cubicBezTo>
                <a:cubicBezTo>
                  <a:pt x="312" y="43"/>
                  <a:pt x="312" y="43"/>
                  <a:pt x="312" y="43"/>
                </a:cubicBezTo>
                <a:cubicBezTo>
                  <a:pt x="313" y="42"/>
                  <a:pt x="313" y="42"/>
                  <a:pt x="313" y="42"/>
                </a:cubicBezTo>
                <a:cubicBezTo>
                  <a:pt x="313" y="42"/>
                  <a:pt x="313" y="42"/>
                  <a:pt x="313" y="42"/>
                </a:cubicBezTo>
                <a:cubicBezTo>
                  <a:pt x="314" y="42"/>
                  <a:pt x="314" y="42"/>
                  <a:pt x="314" y="42"/>
                </a:cubicBezTo>
                <a:cubicBezTo>
                  <a:pt x="313" y="42"/>
                  <a:pt x="313" y="42"/>
                  <a:pt x="313" y="42"/>
                </a:cubicBezTo>
                <a:cubicBezTo>
                  <a:pt x="312" y="42"/>
                  <a:pt x="312" y="42"/>
                  <a:pt x="312" y="42"/>
                </a:cubicBezTo>
                <a:cubicBezTo>
                  <a:pt x="312" y="41"/>
                  <a:pt x="312" y="41"/>
                  <a:pt x="312" y="41"/>
                </a:cubicBezTo>
                <a:cubicBezTo>
                  <a:pt x="311" y="41"/>
                  <a:pt x="311" y="41"/>
                  <a:pt x="311" y="41"/>
                </a:cubicBezTo>
                <a:cubicBezTo>
                  <a:pt x="311" y="40"/>
                  <a:pt x="311" y="40"/>
                  <a:pt x="311" y="40"/>
                </a:cubicBezTo>
                <a:cubicBezTo>
                  <a:pt x="312" y="39"/>
                  <a:pt x="312" y="39"/>
                  <a:pt x="312" y="39"/>
                </a:cubicBezTo>
                <a:cubicBezTo>
                  <a:pt x="312" y="39"/>
                  <a:pt x="312" y="39"/>
                  <a:pt x="312" y="39"/>
                </a:cubicBezTo>
                <a:cubicBezTo>
                  <a:pt x="312" y="36"/>
                  <a:pt x="312" y="36"/>
                  <a:pt x="312" y="36"/>
                </a:cubicBezTo>
                <a:cubicBezTo>
                  <a:pt x="311" y="35"/>
                  <a:pt x="311" y="35"/>
                  <a:pt x="311" y="35"/>
                </a:cubicBezTo>
                <a:cubicBezTo>
                  <a:pt x="312" y="34"/>
                  <a:pt x="312" y="34"/>
                  <a:pt x="312" y="34"/>
                </a:cubicBezTo>
                <a:cubicBezTo>
                  <a:pt x="313" y="34"/>
                  <a:pt x="313" y="34"/>
                  <a:pt x="313" y="34"/>
                </a:cubicBezTo>
                <a:cubicBezTo>
                  <a:pt x="314" y="34"/>
                  <a:pt x="314" y="34"/>
                  <a:pt x="314" y="34"/>
                </a:cubicBezTo>
                <a:cubicBezTo>
                  <a:pt x="315" y="35"/>
                  <a:pt x="315" y="35"/>
                  <a:pt x="315" y="35"/>
                </a:cubicBezTo>
                <a:cubicBezTo>
                  <a:pt x="316" y="35"/>
                  <a:pt x="316" y="35"/>
                  <a:pt x="316" y="35"/>
                </a:cubicBezTo>
                <a:cubicBezTo>
                  <a:pt x="318" y="35"/>
                  <a:pt x="318" y="35"/>
                  <a:pt x="318" y="35"/>
                </a:cubicBezTo>
                <a:cubicBezTo>
                  <a:pt x="320" y="35"/>
                  <a:pt x="320" y="35"/>
                  <a:pt x="320" y="35"/>
                </a:cubicBezTo>
                <a:cubicBezTo>
                  <a:pt x="321" y="35"/>
                  <a:pt x="321" y="35"/>
                  <a:pt x="321" y="35"/>
                </a:cubicBezTo>
                <a:cubicBezTo>
                  <a:pt x="322" y="35"/>
                  <a:pt x="322" y="35"/>
                  <a:pt x="322" y="35"/>
                </a:cubicBezTo>
                <a:cubicBezTo>
                  <a:pt x="323" y="35"/>
                  <a:pt x="323" y="35"/>
                  <a:pt x="323" y="35"/>
                </a:cubicBezTo>
                <a:cubicBezTo>
                  <a:pt x="324" y="36"/>
                  <a:pt x="324" y="36"/>
                  <a:pt x="324" y="36"/>
                </a:cubicBezTo>
                <a:cubicBezTo>
                  <a:pt x="325" y="36"/>
                  <a:pt x="325" y="36"/>
                  <a:pt x="325" y="36"/>
                </a:cubicBezTo>
                <a:cubicBezTo>
                  <a:pt x="326" y="36"/>
                  <a:pt x="326" y="36"/>
                  <a:pt x="326" y="36"/>
                </a:cubicBezTo>
                <a:cubicBezTo>
                  <a:pt x="326" y="35"/>
                  <a:pt x="326" y="35"/>
                  <a:pt x="326" y="35"/>
                </a:cubicBezTo>
                <a:cubicBezTo>
                  <a:pt x="325" y="35"/>
                  <a:pt x="325" y="35"/>
                  <a:pt x="325" y="35"/>
                </a:cubicBezTo>
                <a:cubicBezTo>
                  <a:pt x="324" y="35"/>
                  <a:pt x="324" y="35"/>
                  <a:pt x="324" y="35"/>
                </a:cubicBezTo>
                <a:cubicBezTo>
                  <a:pt x="323" y="35"/>
                  <a:pt x="323" y="35"/>
                  <a:pt x="323" y="35"/>
                </a:cubicBezTo>
                <a:cubicBezTo>
                  <a:pt x="322" y="34"/>
                  <a:pt x="322" y="34"/>
                  <a:pt x="322" y="34"/>
                </a:cubicBezTo>
                <a:cubicBezTo>
                  <a:pt x="322" y="34"/>
                  <a:pt x="322" y="34"/>
                  <a:pt x="322" y="34"/>
                </a:cubicBezTo>
                <a:cubicBezTo>
                  <a:pt x="323" y="34"/>
                  <a:pt x="323" y="34"/>
                  <a:pt x="323" y="34"/>
                </a:cubicBezTo>
                <a:cubicBezTo>
                  <a:pt x="324" y="34"/>
                  <a:pt x="324" y="34"/>
                  <a:pt x="324" y="34"/>
                </a:cubicBezTo>
                <a:cubicBezTo>
                  <a:pt x="327" y="33"/>
                  <a:pt x="327" y="33"/>
                  <a:pt x="327" y="33"/>
                </a:cubicBezTo>
                <a:cubicBezTo>
                  <a:pt x="329" y="33"/>
                  <a:pt x="329" y="33"/>
                  <a:pt x="329" y="33"/>
                </a:cubicBezTo>
                <a:cubicBezTo>
                  <a:pt x="331" y="34"/>
                  <a:pt x="331" y="34"/>
                  <a:pt x="331" y="34"/>
                </a:cubicBezTo>
                <a:cubicBezTo>
                  <a:pt x="332" y="34"/>
                  <a:pt x="332" y="34"/>
                  <a:pt x="332" y="34"/>
                </a:cubicBezTo>
                <a:cubicBezTo>
                  <a:pt x="333" y="34"/>
                  <a:pt x="333" y="34"/>
                  <a:pt x="333" y="34"/>
                </a:cubicBezTo>
                <a:cubicBezTo>
                  <a:pt x="334" y="34"/>
                  <a:pt x="334" y="34"/>
                  <a:pt x="334" y="34"/>
                </a:cubicBezTo>
                <a:cubicBezTo>
                  <a:pt x="333" y="33"/>
                  <a:pt x="333" y="33"/>
                  <a:pt x="333" y="33"/>
                </a:cubicBezTo>
                <a:cubicBezTo>
                  <a:pt x="333" y="33"/>
                  <a:pt x="333" y="33"/>
                  <a:pt x="333" y="33"/>
                </a:cubicBezTo>
                <a:cubicBezTo>
                  <a:pt x="332" y="33"/>
                  <a:pt x="332" y="33"/>
                  <a:pt x="332" y="33"/>
                </a:cubicBezTo>
                <a:cubicBezTo>
                  <a:pt x="332" y="33"/>
                  <a:pt x="332" y="33"/>
                  <a:pt x="332" y="33"/>
                </a:cubicBezTo>
                <a:cubicBezTo>
                  <a:pt x="331" y="32"/>
                  <a:pt x="331" y="32"/>
                  <a:pt x="331" y="32"/>
                </a:cubicBezTo>
                <a:cubicBezTo>
                  <a:pt x="330" y="32"/>
                  <a:pt x="330" y="32"/>
                  <a:pt x="330" y="32"/>
                </a:cubicBezTo>
                <a:cubicBezTo>
                  <a:pt x="330" y="32"/>
                  <a:pt x="330" y="32"/>
                  <a:pt x="330" y="32"/>
                </a:cubicBezTo>
                <a:cubicBezTo>
                  <a:pt x="327" y="32"/>
                  <a:pt x="327" y="32"/>
                  <a:pt x="327" y="32"/>
                </a:cubicBezTo>
                <a:cubicBezTo>
                  <a:pt x="327" y="32"/>
                  <a:pt x="327" y="32"/>
                  <a:pt x="327" y="32"/>
                </a:cubicBezTo>
                <a:cubicBezTo>
                  <a:pt x="328" y="31"/>
                  <a:pt x="328" y="31"/>
                  <a:pt x="328" y="31"/>
                </a:cubicBezTo>
                <a:cubicBezTo>
                  <a:pt x="328" y="30"/>
                  <a:pt x="328" y="30"/>
                  <a:pt x="328" y="30"/>
                </a:cubicBezTo>
                <a:cubicBezTo>
                  <a:pt x="329" y="30"/>
                  <a:pt x="329" y="30"/>
                  <a:pt x="329" y="30"/>
                </a:cubicBezTo>
                <a:cubicBezTo>
                  <a:pt x="330" y="29"/>
                  <a:pt x="330" y="29"/>
                  <a:pt x="330" y="29"/>
                </a:cubicBezTo>
                <a:cubicBezTo>
                  <a:pt x="331" y="28"/>
                  <a:pt x="331" y="28"/>
                  <a:pt x="331" y="28"/>
                </a:cubicBezTo>
                <a:cubicBezTo>
                  <a:pt x="333" y="27"/>
                  <a:pt x="333" y="27"/>
                  <a:pt x="333" y="27"/>
                </a:cubicBezTo>
                <a:cubicBezTo>
                  <a:pt x="334" y="27"/>
                  <a:pt x="334" y="27"/>
                  <a:pt x="334" y="27"/>
                </a:cubicBezTo>
                <a:cubicBezTo>
                  <a:pt x="336" y="26"/>
                  <a:pt x="336" y="26"/>
                  <a:pt x="336" y="26"/>
                </a:cubicBezTo>
                <a:cubicBezTo>
                  <a:pt x="336" y="26"/>
                  <a:pt x="336" y="26"/>
                  <a:pt x="336" y="26"/>
                </a:cubicBezTo>
                <a:cubicBezTo>
                  <a:pt x="334" y="26"/>
                  <a:pt x="334" y="26"/>
                  <a:pt x="334" y="26"/>
                </a:cubicBezTo>
                <a:cubicBezTo>
                  <a:pt x="332" y="27"/>
                  <a:pt x="332" y="27"/>
                  <a:pt x="332" y="27"/>
                </a:cubicBezTo>
                <a:cubicBezTo>
                  <a:pt x="330" y="28"/>
                  <a:pt x="330" y="28"/>
                  <a:pt x="330" y="28"/>
                </a:cubicBezTo>
                <a:cubicBezTo>
                  <a:pt x="330" y="29"/>
                  <a:pt x="330" y="29"/>
                  <a:pt x="330" y="29"/>
                </a:cubicBezTo>
                <a:cubicBezTo>
                  <a:pt x="329" y="29"/>
                  <a:pt x="329" y="29"/>
                  <a:pt x="329" y="29"/>
                </a:cubicBezTo>
                <a:cubicBezTo>
                  <a:pt x="329" y="28"/>
                  <a:pt x="329" y="28"/>
                  <a:pt x="329" y="28"/>
                </a:cubicBezTo>
                <a:cubicBezTo>
                  <a:pt x="329" y="28"/>
                  <a:pt x="329" y="28"/>
                  <a:pt x="329" y="28"/>
                </a:cubicBezTo>
                <a:cubicBezTo>
                  <a:pt x="328" y="29"/>
                  <a:pt x="328" y="29"/>
                  <a:pt x="328" y="29"/>
                </a:cubicBezTo>
                <a:cubicBezTo>
                  <a:pt x="327" y="29"/>
                  <a:pt x="327" y="29"/>
                  <a:pt x="327" y="29"/>
                </a:cubicBezTo>
                <a:cubicBezTo>
                  <a:pt x="326" y="30"/>
                  <a:pt x="326" y="30"/>
                  <a:pt x="326" y="30"/>
                </a:cubicBezTo>
                <a:cubicBezTo>
                  <a:pt x="327" y="30"/>
                  <a:pt x="327" y="30"/>
                  <a:pt x="327" y="30"/>
                </a:cubicBezTo>
                <a:cubicBezTo>
                  <a:pt x="327" y="31"/>
                  <a:pt x="327" y="31"/>
                  <a:pt x="327" y="31"/>
                </a:cubicBezTo>
                <a:cubicBezTo>
                  <a:pt x="325" y="32"/>
                  <a:pt x="325" y="32"/>
                  <a:pt x="325" y="32"/>
                </a:cubicBezTo>
                <a:cubicBezTo>
                  <a:pt x="324" y="32"/>
                  <a:pt x="324" y="32"/>
                  <a:pt x="324" y="32"/>
                </a:cubicBezTo>
                <a:cubicBezTo>
                  <a:pt x="321" y="33"/>
                  <a:pt x="321" y="33"/>
                  <a:pt x="321" y="33"/>
                </a:cubicBezTo>
                <a:cubicBezTo>
                  <a:pt x="320" y="33"/>
                  <a:pt x="320" y="33"/>
                  <a:pt x="320" y="33"/>
                </a:cubicBezTo>
                <a:cubicBezTo>
                  <a:pt x="319" y="33"/>
                  <a:pt x="319" y="33"/>
                  <a:pt x="319" y="33"/>
                </a:cubicBezTo>
                <a:cubicBezTo>
                  <a:pt x="317" y="33"/>
                  <a:pt x="317" y="33"/>
                  <a:pt x="317" y="33"/>
                </a:cubicBezTo>
                <a:cubicBezTo>
                  <a:pt x="316" y="32"/>
                  <a:pt x="316" y="32"/>
                  <a:pt x="316" y="32"/>
                </a:cubicBezTo>
                <a:cubicBezTo>
                  <a:pt x="314" y="32"/>
                  <a:pt x="314" y="32"/>
                  <a:pt x="314" y="32"/>
                </a:cubicBezTo>
                <a:cubicBezTo>
                  <a:pt x="314" y="32"/>
                  <a:pt x="314" y="32"/>
                  <a:pt x="314" y="32"/>
                </a:cubicBezTo>
                <a:cubicBezTo>
                  <a:pt x="314" y="32"/>
                  <a:pt x="314" y="32"/>
                  <a:pt x="314" y="32"/>
                </a:cubicBezTo>
                <a:cubicBezTo>
                  <a:pt x="315" y="31"/>
                  <a:pt x="315" y="31"/>
                  <a:pt x="315" y="31"/>
                </a:cubicBezTo>
                <a:cubicBezTo>
                  <a:pt x="316" y="31"/>
                  <a:pt x="316" y="31"/>
                  <a:pt x="316" y="31"/>
                </a:cubicBezTo>
                <a:cubicBezTo>
                  <a:pt x="317" y="30"/>
                  <a:pt x="317" y="30"/>
                  <a:pt x="317" y="30"/>
                </a:cubicBezTo>
                <a:cubicBezTo>
                  <a:pt x="318" y="30"/>
                  <a:pt x="318" y="30"/>
                  <a:pt x="318" y="30"/>
                </a:cubicBezTo>
                <a:cubicBezTo>
                  <a:pt x="319" y="29"/>
                  <a:pt x="319" y="29"/>
                  <a:pt x="319" y="29"/>
                </a:cubicBezTo>
                <a:cubicBezTo>
                  <a:pt x="318" y="29"/>
                  <a:pt x="318" y="29"/>
                  <a:pt x="318" y="29"/>
                </a:cubicBezTo>
                <a:cubicBezTo>
                  <a:pt x="317" y="30"/>
                  <a:pt x="317" y="30"/>
                  <a:pt x="317" y="30"/>
                </a:cubicBezTo>
                <a:cubicBezTo>
                  <a:pt x="316" y="30"/>
                  <a:pt x="316" y="30"/>
                  <a:pt x="316" y="30"/>
                </a:cubicBezTo>
                <a:cubicBezTo>
                  <a:pt x="315" y="30"/>
                  <a:pt x="315" y="30"/>
                  <a:pt x="315" y="30"/>
                </a:cubicBezTo>
                <a:cubicBezTo>
                  <a:pt x="314" y="30"/>
                  <a:pt x="314" y="30"/>
                  <a:pt x="314" y="30"/>
                </a:cubicBezTo>
                <a:cubicBezTo>
                  <a:pt x="314" y="29"/>
                  <a:pt x="314" y="29"/>
                  <a:pt x="314" y="29"/>
                </a:cubicBezTo>
                <a:cubicBezTo>
                  <a:pt x="315" y="29"/>
                  <a:pt x="315" y="29"/>
                  <a:pt x="315" y="29"/>
                </a:cubicBezTo>
                <a:cubicBezTo>
                  <a:pt x="315" y="29"/>
                  <a:pt x="315" y="29"/>
                  <a:pt x="315" y="29"/>
                </a:cubicBezTo>
                <a:cubicBezTo>
                  <a:pt x="313" y="29"/>
                  <a:pt x="313" y="29"/>
                  <a:pt x="313" y="29"/>
                </a:cubicBezTo>
                <a:cubicBezTo>
                  <a:pt x="313" y="30"/>
                  <a:pt x="313" y="30"/>
                  <a:pt x="313" y="30"/>
                </a:cubicBezTo>
                <a:cubicBezTo>
                  <a:pt x="312" y="31"/>
                  <a:pt x="312" y="31"/>
                  <a:pt x="312" y="31"/>
                </a:cubicBezTo>
                <a:cubicBezTo>
                  <a:pt x="310" y="31"/>
                  <a:pt x="310" y="31"/>
                  <a:pt x="310" y="31"/>
                </a:cubicBezTo>
                <a:cubicBezTo>
                  <a:pt x="309" y="31"/>
                  <a:pt x="309" y="31"/>
                  <a:pt x="309" y="31"/>
                </a:cubicBezTo>
                <a:cubicBezTo>
                  <a:pt x="307" y="31"/>
                  <a:pt x="307" y="31"/>
                  <a:pt x="307" y="31"/>
                </a:cubicBezTo>
                <a:cubicBezTo>
                  <a:pt x="306" y="30"/>
                  <a:pt x="306" y="30"/>
                  <a:pt x="306" y="30"/>
                </a:cubicBezTo>
                <a:cubicBezTo>
                  <a:pt x="306" y="29"/>
                  <a:pt x="306" y="29"/>
                  <a:pt x="306" y="29"/>
                </a:cubicBezTo>
                <a:cubicBezTo>
                  <a:pt x="305" y="29"/>
                  <a:pt x="305" y="29"/>
                  <a:pt x="305" y="29"/>
                </a:cubicBezTo>
                <a:cubicBezTo>
                  <a:pt x="304" y="29"/>
                  <a:pt x="304" y="29"/>
                  <a:pt x="304" y="29"/>
                </a:cubicBezTo>
                <a:cubicBezTo>
                  <a:pt x="304" y="28"/>
                  <a:pt x="304" y="28"/>
                  <a:pt x="304" y="28"/>
                </a:cubicBezTo>
                <a:cubicBezTo>
                  <a:pt x="305" y="28"/>
                  <a:pt x="305" y="28"/>
                  <a:pt x="305" y="28"/>
                </a:cubicBezTo>
                <a:cubicBezTo>
                  <a:pt x="306" y="27"/>
                  <a:pt x="306" y="27"/>
                  <a:pt x="306" y="27"/>
                </a:cubicBezTo>
                <a:cubicBezTo>
                  <a:pt x="307" y="26"/>
                  <a:pt x="307" y="26"/>
                  <a:pt x="307" y="26"/>
                </a:cubicBezTo>
                <a:cubicBezTo>
                  <a:pt x="308" y="25"/>
                  <a:pt x="308" y="25"/>
                  <a:pt x="308" y="25"/>
                </a:cubicBezTo>
                <a:cubicBezTo>
                  <a:pt x="309" y="24"/>
                  <a:pt x="309" y="24"/>
                  <a:pt x="309" y="24"/>
                </a:cubicBezTo>
                <a:cubicBezTo>
                  <a:pt x="309" y="24"/>
                  <a:pt x="309" y="24"/>
                  <a:pt x="309" y="24"/>
                </a:cubicBezTo>
                <a:cubicBezTo>
                  <a:pt x="310" y="24"/>
                  <a:pt x="310" y="24"/>
                  <a:pt x="310" y="24"/>
                </a:cubicBezTo>
                <a:cubicBezTo>
                  <a:pt x="312" y="24"/>
                  <a:pt x="312" y="24"/>
                  <a:pt x="312" y="24"/>
                </a:cubicBezTo>
                <a:cubicBezTo>
                  <a:pt x="313" y="24"/>
                  <a:pt x="313" y="24"/>
                  <a:pt x="313" y="24"/>
                </a:cubicBezTo>
                <a:cubicBezTo>
                  <a:pt x="313" y="24"/>
                  <a:pt x="313" y="24"/>
                  <a:pt x="313" y="24"/>
                </a:cubicBezTo>
                <a:cubicBezTo>
                  <a:pt x="315" y="25"/>
                  <a:pt x="315" y="25"/>
                  <a:pt x="315" y="25"/>
                </a:cubicBezTo>
                <a:cubicBezTo>
                  <a:pt x="317" y="25"/>
                  <a:pt x="317" y="25"/>
                  <a:pt x="317" y="25"/>
                </a:cubicBezTo>
                <a:cubicBezTo>
                  <a:pt x="317" y="25"/>
                  <a:pt x="317" y="25"/>
                  <a:pt x="317" y="25"/>
                </a:cubicBezTo>
                <a:cubicBezTo>
                  <a:pt x="319" y="25"/>
                  <a:pt x="319" y="25"/>
                  <a:pt x="319" y="25"/>
                </a:cubicBezTo>
                <a:cubicBezTo>
                  <a:pt x="319" y="25"/>
                  <a:pt x="319" y="25"/>
                  <a:pt x="319" y="25"/>
                </a:cubicBezTo>
                <a:cubicBezTo>
                  <a:pt x="318" y="24"/>
                  <a:pt x="318" y="24"/>
                  <a:pt x="318" y="24"/>
                </a:cubicBezTo>
                <a:cubicBezTo>
                  <a:pt x="317" y="25"/>
                  <a:pt x="317" y="25"/>
                  <a:pt x="317" y="25"/>
                </a:cubicBezTo>
                <a:cubicBezTo>
                  <a:pt x="315" y="24"/>
                  <a:pt x="315" y="24"/>
                  <a:pt x="315" y="24"/>
                </a:cubicBezTo>
                <a:cubicBezTo>
                  <a:pt x="314" y="24"/>
                  <a:pt x="314" y="24"/>
                  <a:pt x="314" y="24"/>
                </a:cubicBezTo>
                <a:cubicBezTo>
                  <a:pt x="313" y="24"/>
                  <a:pt x="313" y="24"/>
                  <a:pt x="313" y="24"/>
                </a:cubicBezTo>
                <a:cubicBezTo>
                  <a:pt x="311" y="24"/>
                  <a:pt x="311" y="24"/>
                  <a:pt x="311" y="24"/>
                </a:cubicBezTo>
                <a:cubicBezTo>
                  <a:pt x="309" y="23"/>
                  <a:pt x="309" y="23"/>
                  <a:pt x="309" y="23"/>
                </a:cubicBezTo>
                <a:cubicBezTo>
                  <a:pt x="308" y="23"/>
                  <a:pt x="308" y="23"/>
                  <a:pt x="308" y="23"/>
                </a:cubicBezTo>
                <a:cubicBezTo>
                  <a:pt x="308" y="24"/>
                  <a:pt x="308" y="24"/>
                  <a:pt x="308" y="24"/>
                </a:cubicBezTo>
                <a:cubicBezTo>
                  <a:pt x="307" y="25"/>
                  <a:pt x="307" y="25"/>
                  <a:pt x="307" y="25"/>
                </a:cubicBezTo>
                <a:cubicBezTo>
                  <a:pt x="306" y="26"/>
                  <a:pt x="306" y="26"/>
                  <a:pt x="306" y="26"/>
                </a:cubicBezTo>
                <a:cubicBezTo>
                  <a:pt x="304" y="26"/>
                  <a:pt x="304" y="26"/>
                  <a:pt x="304" y="26"/>
                </a:cubicBezTo>
                <a:cubicBezTo>
                  <a:pt x="303" y="28"/>
                  <a:pt x="303" y="28"/>
                  <a:pt x="303" y="28"/>
                </a:cubicBezTo>
                <a:cubicBezTo>
                  <a:pt x="303" y="28"/>
                  <a:pt x="303" y="28"/>
                  <a:pt x="303" y="28"/>
                </a:cubicBezTo>
                <a:cubicBezTo>
                  <a:pt x="302" y="27"/>
                  <a:pt x="302" y="27"/>
                  <a:pt x="302" y="27"/>
                </a:cubicBezTo>
                <a:cubicBezTo>
                  <a:pt x="301" y="26"/>
                  <a:pt x="301" y="26"/>
                  <a:pt x="301" y="26"/>
                </a:cubicBezTo>
                <a:cubicBezTo>
                  <a:pt x="300" y="26"/>
                  <a:pt x="300" y="26"/>
                  <a:pt x="300" y="26"/>
                </a:cubicBezTo>
                <a:cubicBezTo>
                  <a:pt x="300" y="25"/>
                  <a:pt x="300" y="25"/>
                  <a:pt x="300" y="25"/>
                </a:cubicBezTo>
                <a:cubicBezTo>
                  <a:pt x="299" y="24"/>
                  <a:pt x="299" y="24"/>
                  <a:pt x="299" y="24"/>
                </a:cubicBezTo>
                <a:cubicBezTo>
                  <a:pt x="299" y="23"/>
                  <a:pt x="299" y="23"/>
                  <a:pt x="299" y="23"/>
                </a:cubicBezTo>
                <a:cubicBezTo>
                  <a:pt x="299" y="23"/>
                  <a:pt x="299" y="23"/>
                  <a:pt x="299" y="23"/>
                </a:cubicBezTo>
                <a:cubicBezTo>
                  <a:pt x="299" y="22"/>
                  <a:pt x="299" y="22"/>
                  <a:pt x="299" y="22"/>
                </a:cubicBezTo>
                <a:cubicBezTo>
                  <a:pt x="299" y="21"/>
                  <a:pt x="299" y="21"/>
                  <a:pt x="299" y="21"/>
                </a:cubicBezTo>
                <a:cubicBezTo>
                  <a:pt x="300" y="22"/>
                  <a:pt x="300" y="22"/>
                  <a:pt x="300" y="22"/>
                </a:cubicBezTo>
                <a:cubicBezTo>
                  <a:pt x="301" y="21"/>
                  <a:pt x="301" y="21"/>
                  <a:pt x="301" y="21"/>
                </a:cubicBezTo>
                <a:cubicBezTo>
                  <a:pt x="301" y="22"/>
                  <a:pt x="301" y="22"/>
                  <a:pt x="301" y="22"/>
                </a:cubicBezTo>
                <a:cubicBezTo>
                  <a:pt x="304" y="22"/>
                  <a:pt x="304" y="22"/>
                  <a:pt x="304" y="22"/>
                </a:cubicBezTo>
                <a:cubicBezTo>
                  <a:pt x="305" y="23"/>
                  <a:pt x="305" y="23"/>
                  <a:pt x="305" y="23"/>
                </a:cubicBezTo>
                <a:cubicBezTo>
                  <a:pt x="306" y="23"/>
                  <a:pt x="306" y="23"/>
                  <a:pt x="306" y="23"/>
                </a:cubicBezTo>
                <a:cubicBezTo>
                  <a:pt x="306" y="23"/>
                  <a:pt x="306" y="23"/>
                  <a:pt x="306" y="23"/>
                </a:cubicBezTo>
                <a:cubicBezTo>
                  <a:pt x="307" y="23"/>
                  <a:pt x="307" y="23"/>
                  <a:pt x="307" y="23"/>
                </a:cubicBezTo>
                <a:cubicBezTo>
                  <a:pt x="308" y="22"/>
                  <a:pt x="308" y="22"/>
                  <a:pt x="308" y="22"/>
                </a:cubicBezTo>
                <a:cubicBezTo>
                  <a:pt x="309" y="23"/>
                  <a:pt x="309" y="23"/>
                  <a:pt x="309" y="23"/>
                </a:cubicBezTo>
                <a:cubicBezTo>
                  <a:pt x="310" y="22"/>
                  <a:pt x="310" y="22"/>
                  <a:pt x="310" y="22"/>
                </a:cubicBezTo>
                <a:cubicBezTo>
                  <a:pt x="311" y="22"/>
                  <a:pt x="311" y="22"/>
                  <a:pt x="311" y="22"/>
                </a:cubicBezTo>
                <a:cubicBezTo>
                  <a:pt x="311" y="22"/>
                  <a:pt x="311" y="22"/>
                  <a:pt x="311" y="22"/>
                </a:cubicBezTo>
                <a:cubicBezTo>
                  <a:pt x="313" y="22"/>
                  <a:pt x="313" y="22"/>
                  <a:pt x="313" y="22"/>
                </a:cubicBezTo>
                <a:cubicBezTo>
                  <a:pt x="315" y="21"/>
                  <a:pt x="315" y="21"/>
                  <a:pt x="315" y="21"/>
                </a:cubicBezTo>
                <a:cubicBezTo>
                  <a:pt x="315" y="21"/>
                  <a:pt x="315" y="21"/>
                  <a:pt x="315" y="21"/>
                </a:cubicBezTo>
                <a:cubicBezTo>
                  <a:pt x="315" y="20"/>
                  <a:pt x="315" y="20"/>
                  <a:pt x="315" y="20"/>
                </a:cubicBezTo>
                <a:cubicBezTo>
                  <a:pt x="314" y="21"/>
                  <a:pt x="314" y="21"/>
                  <a:pt x="314" y="21"/>
                </a:cubicBezTo>
                <a:cubicBezTo>
                  <a:pt x="314" y="21"/>
                  <a:pt x="314" y="21"/>
                  <a:pt x="314" y="21"/>
                </a:cubicBezTo>
                <a:cubicBezTo>
                  <a:pt x="313" y="21"/>
                  <a:pt x="313" y="21"/>
                  <a:pt x="313" y="21"/>
                </a:cubicBezTo>
                <a:cubicBezTo>
                  <a:pt x="312" y="21"/>
                  <a:pt x="312" y="21"/>
                  <a:pt x="312" y="21"/>
                </a:cubicBezTo>
                <a:cubicBezTo>
                  <a:pt x="310" y="21"/>
                  <a:pt x="310" y="21"/>
                  <a:pt x="310" y="21"/>
                </a:cubicBezTo>
                <a:cubicBezTo>
                  <a:pt x="309" y="22"/>
                  <a:pt x="309" y="22"/>
                  <a:pt x="309" y="22"/>
                </a:cubicBezTo>
                <a:cubicBezTo>
                  <a:pt x="308" y="22"/>
                  <a:pt x="308" y="22"/>
                  <a:pt x="308" y="22"/>
                </a:cubicBezTo>
                <a:cubicBezTo>
                  <a:pt x="307" y="22"/>
                  <a:pt x="307" y="22"/>
                  <a:pt x="307" y="22"/>
                </a:cubicBezTo>
                <a:cubicBezTo>
                  <a:pt x="307" y="22"/>
                  <a:pt x="307" y="22"/>
                  <a:pt x="307" y="22"/>
                </a:cubicBezTo>
                <a:cubicBezTo>
                  <a:pt x="306" y="22"/>
                  <a:pt x="306" y="22"/>
                  <a:pt x="306" y="22"/>
                </a:cubicBezTo>
                <a:cubicBezTo>
                  <a:pt x="305" y="21"/>
                  <a:pt x="305" y="21"/>
                  <a:pt x="305" y="21"/>
                </a:cubicBezTo>
                <a:cubicBezTo>
                  <a:pt x="304" y="21"/>
                  <a:pt x="304" y="21"/>
                  <a:pt x="304" y="21"/>
                </a:cubicBezTo>
                <a:cubicBezTo>
                  <a:pt x="304" y="21"/>
                  <a:pt x="304" y="21"/>
                  <a:pt x="304" y="21"/>
                </a:cubicBezTo>
                <a:cubicBezTo>
                  <a:pt x="303" y="21"/>
                  <a:pt x="303" y="21"/>
                  <a:pt x="303" y="21"/>
                </a:cubicBezTo>
                <a:cubicBezTo>
                  <a:pt x="301" y="20"/>
                  <a:pt x="301" y="20"/>
                  <a:pt x="301" y="20"/>
                </a:cubicBezTo>
                <a:cubicBezTo>
                  <a:pt x="300" y="21"/>
                  <a:pt x="300" y="21"/>
                  <a:pt x="300" y="21"/>
                </a:cubicBezTo>
                <a:cubicBezTo>
                  <a:pt x="299" y="20"/>
                  <a:pt x="299" y="20"/>
                  <a:pt x="299" y="20"/>
                </a:cubicBezTo>
                <a:cubicBezTo>
                  <a:pt x="299" y="20"/>
                  <a:pt x="299" y="20"/>
                  <a:pt x="299" y="20"/>
                </a:cubicBezTo>
                <a:cubicBezTo>
                  <a:pt x="300" y="19"/>
                  <a:pt x="300" y="19"/>
                  <a:pt x="300" y="19"/>
                </a:cubicBezTo>
                <a:cubicBezTo>
                  <a:pt x="300" y="18"/>
                  <a:pt x="300" y="18"/>
                  <a:pt x="300" y="18"/>
                </a:cubicBezTo>
                <a:cubicBezTo>
                  <a:pt x="300" y="18"/>
                  <a:pt x="300" y="18"/>
                  <a:pt x="300" y="18"/>
                </a:cubicBezTo>
                <a:cubicBezTo>
                  <a:pt x="301" y="18"/>
                  <a:pt x="301" y="18"/>
                  <a:pt x="301" y="18"/>
                </a:cubicBezTo>
                <a:cubicBezTo>
                  <a:pt x="301" y="19"/>
                  <a:pt x="301" y="19"/>
                  <a:pt x="301" y="19"/>
                </a:cubicBezTo>
                <a:cubicBezTo>
                  <a:pt x="303" y="18"/>
                  <a:pt x="303" y="18"/>
                  <a:pt x="303" y="18"/>
                </a:cubicBezTo>
                <a:cubicBezTo>
                  <a:pt x="303" y="18"/>
                  <a:pt x="303" y="18"/>
                  <a:pt x="303" y="18"/>
                </a:cubicBezTo>
                <a:cubicBezTo>
                  <a:pt x="302" y="18"/>
                  <a:pt x="302" y="18"/>
                  <a:pt x="302" y="18"/>
                </a:cubicBezTo>
                <a:cubicBezTo>
                  <a:pt x="302" y="18"/>
                  <a:pt x="302" y="18"/>
                  <a:pt x="302" y="18"/>
                </a:cubicBezTo>
                <a:cubicBezTo>
                  <a:pt x="301" y="17"/>
                  <a:pt x="301" y="17"/>
                  <a:pt x="301" y="17"/>
                </a:cubicBezTo>
                <a:cubicBezTo>
                  <a:pt x="301" y="17"/>
                  <a:pt x="301" y="17"/>
                  <a:pt x="301" y="17"/>
                </a:cubicBezTo>
                <a:cubicBezTo>
                  <a:pt x="303" y="17"/>
                  <a:pt x="303" y="17"/>
                  <a:pt x="303" y="17"/>
                </a:cubicBezTo>
                <a:cubicBezTo>
                  <a:pt x="304" y="16"/>
                  <a:pt x="304" y="16"/>
                  <a:pt x="304" y="16"/>
                </a:cubicBezTo>
                <a:cubicBezTo>
                  <a:pt x="305" y="16"/>
                  <a:pt x="305" y="16"/>
                  <a:pt x="305" y="16"/>
                </a:cubicBezTo>
                <a:cubicBezTo>
                  <a:pt x="306" y="15"/>
                  <a:pt x="306" y="15"/>
                  <a:pt x="306" y="15"/>
                </a:cubicBezTo>
                <a:cubicBezTo>
                  <a:pt x="307" y="15"/>
                  <a:pt x="307" y="15"/>
                  <a:pt x="307" y="15"/>
                </a:cubicBezTo>
                <a:cubicBezTo>
                  <a:pt x="307" y="16"/>
                  <a:pt x="307" y="16"/>
                  <a:pt x="307" y="16"/>
                </a:cubicBezTo>
                <a:cubicBezTo>
                  <a:pt x="308" y="15"/>
                  <a:pt x="308" y="15"/>
                  <a:pt x="308" y="15"/>
                </a:cubicBezTo>
                <a:cubicBezTo>
                  <a:pt x="308" y="15"/>
                  <a:pt x="308" y="15"/>
                  <a:pt x="308" y="15"/>
                </a:cubicBezTo>
                <a:cubicBezTo>
                  <a:pt x="308" y="15"/>
                  <a:pt x="308" y="15"/>
                  <a:pt x="308" y="15"/>
                </a:cubicBezTo>
                <a:cubicBezTo>
                  <a:pt x="306" y="15"/>
                  <a:pt x="306" y="15"/>
                  <a:pt x="306" y="15"/>
                </a:cubicBezTo>
                <a:cubicBezTo>
                  <a:pt x="304" y="15"/>
                  <a:pt x="304" y="15"/>
                  <a:pt x="304" y="15"/>
                </a:cubicBezTo>
                <a:cubicBezTo>
                  <a:pt x="303" y="15"/>
                  <a:pt x="303" y="15"/>
                  <a:pt x="303" y="15"/>
                </a:cubicBezTo>
                <a:cubicBezTo>
                  <a:pt x="302" y="15"/>
                  <a:pt x="302" y="15"/>
                  <a:pt x="302" y="15"/>
                </a:cubicBezTo>
                <a:cubicBezTo>
                  <a:pt x="302" y="16"/>
                  <a:pt x="302" y="16"/>
                  <a:pt x="302" y="16"/>
                </a:cubicBezTo>
                <a:cubicBezTo>
                  <a:pt x="301" y="16"/>
                  <a:pt x="301" y="16"/>
                  <a:pt x="301" y="16"/>
                </a:cubicBezTo>
                <a:cubicBezTo>
                  <a:pt x="301" y="15"/>
                  <a:pt x="301" y="15"/>
                  <a:pt x="301" y="15"/>
                </a:cubicBezTo>
                <a:cubicBezTo>
                  <a:pt x="301" y="15"/>
                  <a:pt x="301" y="15"/>
                  <a:pt x="301" y="15"/>
                </a:cubicBezTo>
                <a:cubicBezTo>
                  <a:pt x="302" y="14"/>
                  <a:pt x="302" y="14"/>
                  <a:pt x="302" y="14"/>
                </a:cubicBezTo>
                <a:cubicBezTo>
                  <a:pt x="303" y="13"/>
                  <a:pt x="303" y="13"/>
                  <a:pt x="303" y="13"/>
                </a:cubicBezTo>
                <a:cubicBezTo>
                  <a:pt x="304" y="13"/>
                  <a:pt x="304" y="13"/>
                  <a:pt x="304" y="13"/>
                </a:cubicBezTo>
                <a:cubicBezTo>
                  <a:pt x="305" y="13"/>
                  <a:pt x="305" y="13"/>
                  <a:pt x="305" y="13"/>
                </a:cubicBezTo>
                <a:cubicBezTo>
                  <a:pt x="304" y="13"/>
                  <a:pt x="304" y="13"/>
                  <a:pt x="304" y="13"/>
                </a:cubicBezTo>
                <a:cubicBezTo>
                  <a:pt x="304" y="13"/>
                  <a:pt x="304" y="13"/>
                  <a:pt x="304" y="13"/>
                </a:cubicBezTo>
                <a:cubicBezTo>
                  <a:pt x="304" y="11"/>
                  <a:pt x="304" y="11"/>
                  <a:pt x="304" y="11"/>
                </a:cubicBezTo>
                <a:cubicBezTo>
                  <a:pt x="303" y="12"/>
                  <a:pt x="303" y="12"/>
                  <a:pt x="303" y="12"/>
                </a:cubicBezTo>
                <a:cubicBezTo>
                  <a:pt x="303" y="12"/>
                  <a:pt x="303" y="12"/>
                  <a:pt x="303" y="12"/>
                </a:cubicBezTo>
                <a:cubicBezTo>
                  <a:pt x="303" y="13"/>
                  <a:pt x="303" y="13"/>
                  <a:pt x="303" y="13"/>
                </a:cubicBezTo>
                <a:cubicBezTo>
                  <a:pt x="303" y="12"/>
                  <a:pt x="303" y="12"/>
                  <a:pt x="303" y="12"/>
                </a:cubicBezTo>
                <a:cubicBezTo>
                  <a:pt x="302" y="12"/>
                  <a:pt x="302" y="12"/>
                  <a:pt x="302" y="12"/>
                </a:cubicBezTo>
                <a:cubicBezTo>
                  <a:pt x="302" y="12"/>
                  <a:pt x="302" y="12"/>
                  <a:pt x="302" y="12"/>
                </a:cubicBezTo>
                <a:cubicBezTo>
                  <a:pt x="301" y="12"/>
                  <a:pt x="301" y="12"/>
                  <a:pt x="301" y="12"/>
                </a:cubicBezTo>
                <a:cubicBezTo>
                  <a:pt x="301" y="13"/>
                  <a:pt x="301" y="13"/>
                  <a:pt x="301" y="13"/>
                </a:cubicBezTo>
                <a:cubicBezTo>
                  <a:pt x="300" y="14"/>
                  <a:pt x="300" y="14"/>
                  <a:pt x="300" y="14"/>
                </a:cubicBezTo>
                <a:cubicBezTo>
                  <a:pt x="299" y="14"/>
                  <a:pt x="299" y="14"/>
                  <a:pt x="299" y="14"/>
                </a:cubicBezTo>
                <a:cubicBezTo>
                  <a:pt x="299" y="13"/>
                  <a:pt x="299" y="13"/>
                  <a:pt x="299" y="13"/>
                </a:cubicBezTo>
                <a:cubicBezTo>
                  <a:pt x="299" y="12"/>
                  <a:pt x="299" y="12"/>
                  <a:pt x="299" y="12"/>
                </a:cubicBezTo>
                <a:cubicBezTo>
                  <a:pt x="299" y="12"/>
                  <a:pt x="299" y="12"/>
                  <a:pt x="299" y="12"/>
                </a:cubicBezTo>
                <a:cubicBezTo>
                  <a:pt x="299" y="11"/>
                  <a:pt x="299" y="11"/>
                  <a:pt x="299" y="11"/>
                </a:cubicBezTo>
                <a:cubicBezTo>
                  <a:pt x="299" y="11"/>
                  <a:pt x="299" y="11"/>
                  <a:pt x="299" y="11"/>
                </a:cubicBezTo>
                <a:cubicBezTo>
                  <a:pt x="300" y="12"/>
                  <a:pt x="300" y="12"/>
                  <a:pt x="300" y="12"/>
                </a:cubicBezTo>
                <a:cubicBezTo>
                  <a:pt x="300" y="11"/>
                  <a:pt x="300" y="11"/>
                  <a:pt x="300" y="11"/>
                </a:cubicBezTo>
                <a:cubicBezTo>
                  <a:pt x="300" y="10"/>
                  <a:pt x="300" y="10"/>
                  <a:pt x="300" y="10"/>
                </a:cubicBezTo>
                <a:cubicBezTo>
                  <a:pt x="301" y="10"/>
                  <a:pt x="301" y="10"/>
                  <a:pt x="301" y="10"/>
                </a:cubicBezTo>
                <a:cubicBezTo>
                  <a:pt x="302" y="10"/>
                  <a:pt x="302" y="10"/>
                  <a:pt x="302" y="10"/>
                </a:cubicBezTo>
                <a:cubicBezTo>
                  <a:pt x="303" y="9"/>
                  <a:pt x="303" y="9"/>
                  <a:pt x="303" y="9"/>
                </a:cubicBezTo>
                <a:cubicBezTo>
                  <a:pt x="304" y="9"/>
                  <a:pt x="304" y="9"/>
                  <a:pt x="304" y="9"/>
                </a:cubicBezTo>
                <a:cubicBezTo>
                  <a:pt x="305" y="9"/>
                  <a:pt x="305" y="9"/>
                  <a:pt x="305" y="9"/>
                </a:cubicBezTo>
                <a:cubicBezTo>
                  <a:pt x="307" y="8"/>
                  <a:pt x="307" y="8"/>
                  <a:pt x="307" y="8"/>
                </a:cubicBezTo>
                <a:cubicBezTo>
                  <a:pt x="307" y="8"/>
                  <a:pt x="307" y="8"/>
                  <a:pt x="307" y="8"/>
                </a:cubicBezTo>
                <a:cubicBezTo>
                  <a:pt x="308" y="8"/>
                  <a:pt x="308" y="8"/>
                  <a:pt x="308" y="8"/>
                </a:cubicBezTo>
                <a:cubicBezTo>
                  <a:pt x="308" y="9"/>
                  <a:pt x="308" y="9"/>
                  <a:pt x="308" y="9"/>
                </a:cubicBezTo>
                <a:cubicBezTo>
                  <a:pt x="308" y="9"/>
                  <a:pt x="308" y="9"/>
                  <a:pt x="308" y="9"/>
                </a:cubicBezTo>
                <a:cubicBezTo>
                  <a:pt x="308" y="11"/>
                  <a:pt x="308" y="11"/>
                  <a:pt x="308" y="11"/>
                </a:cubicBezTo>
                <a:cubicBezTo>
                  <a:pt x="308" y="11"/>
                  <a:pt x="308" y="11"/>
                  <a:pt x="308" y="11"/>
                </a:cubicBezTo>
                <a:cubicBezTo>
                  <a:pt x="309" y="10"/>
                  <a:pt x="309" y="10"/>
                  <a:pt x="309" y="10"/>
                </a:cubicBezTo>
                <a:cubicBezTo>
                  <a:pt x="309" y="9"/>
                  <a:pt x="309" y="9"/>
                  <a:pt x="309" y="9"/>
                </a:cubicBezTo>
                <a:cubicBezTo>
                  <a:pt x="310" y="10"/>
                  <a:pt x="310" y="10"/>
                  <a:pt x="310" y="10"/>
                </a:cubicBezTo>
                <a:cubicBezTo>
                  <a:pt x="309" y="10"/>
                  <a:pt x="309" y="10"/>
                  <a:pt x="309" y="10"/>
                </a:cubicBezTo>
                <a:cubicBezTo>
                  <a:pt x="309" y="11"/>
                  <a:pt x="309" y="11"/>
                  <a:pt x="309" y="11"/>
                </a:cubicBezTo>
                <a:cubicBezTo>
                  <a:pt x="310" y="10"/>
                  <a:pt x="310" y="10"/>
                  <a:pt x="310" y="10"/>
                </a:cubicBezTo>
                <a:cubicBezTo>
                  <a:pt x="310" y="10"/>
                  <a:pt x="310" y="10"/>
                  <a:pt x="310" y="10"/>
                </a:cubicBezTo>
                <a:cubicBezTo>
                  <a:pt x="310" y="9"/>
                  <a:pt x="310" y="9"/>
                  <a:pt x="310" y="9"/>
                </a:cubicBezTo>
                <a:cubicBezTo>
                  <a:pt x="310" y="9"/>
                  <a:pt x="310" y="9"/>
                  <a:pt x="310" y="9"/>
                </a:cubicBezTo>
                <a:cubicBezTo>
                  <a:pt x="310" y="8"/>
                  <a:pt x="310" y="8"/>
                  <a:pt x="310" y="8"/>
                </a:cubicBezTo>
                <a:cubicBezTo>
                  <a:pt x="311" y="8"/>
                  <a:pt x="311" y="8"/>
                  <a:pt x="311" y="8"/>
                </a:cubicBezTo>
                <a:cubicBezTo>
                  <a:pt x="312" y="7"/>
                  <a:pt x="312" y="7"/>
                  <a:pt x="312" y="7"/>
                </a:cubicBezTo>
                <a:cubicBezTo>
                  <a:pt x="312" y="7"/>
                  <a:pt x="312" y="7"/>
                  <a:pt x="312" y="7"/>
                </a:cubicBezTo>
                <a:cubicBezTo>
                  <a:pt x="312" y="8"/>
                  <a:pt x="312" y="8"/>
                  <a:pt x="312" y="8"/>
                </a:cubicBezTo>
                <a:cubicBezTo>
                  <a:pt x="312" y="9"/>
                  <a:pt x="312" y="9"/>
                  <a:pt x="312" y="9"/>
                </a:cubicBezTo>
                <a:cubicBezTo>
                  <a:pt x="313" y="9"/>
                  <a:pt x="313" y="9"/>
                  <a:pt x="313" y="9"/>
                </a:cubicBezTo>
                <a:cubicBezTo>
                  <a:pt x="313" y="10"/>
                  <a:pt x="313" y="10"/>
                  <a:pt x="313" y="10"/>
                </a:cubicBezTo>
                <a:cubicBezTo>
                  <a:pt x="313" y="11"/>
                  <a:pt x="313" y="11"/>
                  <a:pt x="313" y="11"/>
                </a:cubicBezTo>
                <a:cubicBezTo>
                  <a:pt x="313" y="11"/>
                  <a:pt x="313" y="11"/>
                  <a:pt x="313" y="11"/>
                </a:cubicBezTo>
                <a:cubicBezTo>
                  <a:pt x="313" y="12"/>
                  <a:pt x="313" y="12"/>
                  <a:pt x="313" y="12"/>
                </a:cubicBezTo>
                <a:cubicBezTo>
                  <a:pt x="314" y="12"/>
                  <a:pt x="314" y="12"/>
                  <a:pt x="314" y="12"/>
                </a:cubicBezTo>
                <a:cubicBezTo>
                  <a:pt x="314" y="12"/>
                  <a:pt x="314" y="12"/>
                  <a:pt x="314" y="12"/>
                </a:cubicBezTo>
                <a:cubicBezTo>
                  <a:pt x="314" y="11"/>
                  <a:pt x="314" y="11"/>
                  <a:pt x="314" y="11"/>
                </a:cubicBezTo>
                <a:cubicBezTo>
                  <a:pt x="314" y="10"/>
                  <a:pt x="314" y="10"/>
                  <a:pt x="314" y="10"/>
                </a:cubicBezTo>
                <a:cubicBezTo>
                  <a:pt x="314" y="10"/>
                  <a:pt x="314" y="10"/>
                  <a:pt x="314" y="10"/>
                </a:cubicBezTo>
                <a:cubicBezTo>
                  <a:pt x="315" y="9"/>
                  <a:pt x="315" y="9"/>
                  <a:pt x="315" y="9"/>
                </a:cubicBezTo>
                <a:cubicBezTo>
                  <a:pt x="316" y="9"/>
                  <a:pt x="316" y="9"/>
                  <a:pt x="316" y="9"/>
                </a:cubicBezTo>
                <a:cubicBezTo>
                  <a:pt x="317" y="10"/>
                  <a:pt x="317" y="10"/>
                  <a:pt x="317" y="10"/>
                </a:cubicBezTo>
                <a:cubicBezTo>
                  <a:pt x="317" y="11"/>
                  <a:pt x="317" y="11"/>
                  <a:pt x="317" y="11"/>
                </a:cubicBezTo>
                <a:cubicBezTo>
                  <a:pt x="316" y="12"/>
                  <a:pt x="316" y="12"/>
                  <a:pt x="316" y="12"/>
                </a:cubicBezTo>
                <a:cubicBezTo>
                  <a:pt x="317" y="12"/>
                  <a:pt x="317" y="12"/>
                  <a:pt x="317" y="12"/>
                </a:cubicBezTo>
                <a:cubicBezTo>
                  <a:pt x="317" y="13"/>
                  <a:pt x="317" y="13"/>
                  <a:pt x="317" y="13"/>
                </a:cubicBezTo>
                <a:cubicBezTo>
                  <a:pt x="317" y="12"/>
                  <a:pt x="317" y="12"/>
                  <a:pt x="317" y="12"/>
                </a:cubicBezTo>
                <a:cubicBezTo>
                  <a:pt x="317" y="11"/>
                  <a:pt x="317" y="11"/>
                  <a:pt x="317" y="11"/>
                </a:cubicBezTo>
                <a:cubicBezTo>
                  <a:pt x="318" y="11"/>
                  <a:pt x="318" y="11"/>
                  <a:pt x="318" y="11"/>
                </a:cubicBezTo>
                <a:cubicBezTo>
                  <a:pt x="318" y="11"/>
                  <a:pt x="318" y="11"/>
                  <a:pt x="318" y="11"/>
                </a:cubicBezTo>
                <a:cubicBezTo>
                  <a:pt x="319" y="11"/>
                  <a:pt x="319" y="11"/>
                  <a:pt x="319" y="11"/>
                </a:cubicBezTo>
                <a:cubicBezTo>
                  <a:pt x="318" y="12"/>
                  <a:pt x="318" y="12"/>
                  <a:pt x="318" y="12"/>
                </a:cubicBezTo>
                <a:cubicBezTo>
                  <a:pt x="318" y="12"/>
                  <a:pt x="318" y="12"/>
                  <a:pt x="318" y="12"/>
                </a:cubicBezTo>
                <a:cubicBezTo>
                  <a:pt x="319" y="13"/>
                  <a:pt x="319" y="13"/>
                  <a:pt x="319" y="13"/>
                </a:cubicBezTo>
                <a:cubicBezTo>
                  <a:pt x="319" y="12"/>
                  <a:pt x="319" y="12"/>
                  <a:pt x="319" y="12"/>
                </a:cubicBezTo>
                <a:cubicBezTo>
                  <a:pt x="320" y="12"/>
                  <a:pt x="320" y="12"/>
                  <a:pt x="320" y="12"/>
                </a:cubicBezTo>
                <a:cubicBezTo>
                  <a:pt x="320" y="13"/>
                  <a:pt x="320" y="13"/>
                  <a:pt x="320" y="13"/>
                </a:cubicBezTo>
                <a:cubicBezTo>
                  <a:pt x="320" y="12"/>
                  <a:pt x="320" y="12"/>
                  <a:pt x="320" y="12"/>
                </a:cubicBezTo>
                <a:cubicBezTo>
                  <a:pt x="320" y="11"/>
                  <a:pt x="320" y="11"/>
                  <a:pt x="320" y="11"/>
                </a:cubicBezTo>
                <a:cubicBezTo>
                  <a:pt x="319" y="10"/>
                  <a:pt x="319" y="10"/>
                  <a:pt x="319" y="10"/>
                </a:cubicBezTo>
                <a:cubicBezTo>
                  <a:pt x="319" y="10"/>
                  <a:pt x="319" y="10"/>
                  <a:pt x="319" y="10"/>
                </a:cubicBezTo>
                <a:cubicBezTo>
                  <a:pt x="319" y="10"/>
                  <a:pt x="319" y="10"/>
                  <a:pt x="319" y="10"/>
                </a:cubicBezTo>
                <a:cubicBezTo>
                  <a:pt x="319" y="9"/>
                  <a:pt x="319" y="9"/>
                  <a:pt x="319" y="9"/>
                </a:cubicBezTo>
                <a:cubicBezTo>
                  <a:pt x="318" y="8"/>
                  <a:pt x="318" y="8"/>
                  <a:pt x="318" y="8"/>
                </a:cubicBezTo>
                <a:cubicBezTo>
                  <a:pt x="318" y="8"/>
                  <a:pt x="318" y="8"/>
                  <a:pt x="318" y="8"/>
                </a:cubicBezTo>
                <a:cubicBezTo>
                  <a:pt x="317" y="7"/>
                  <a:pt x="317" y="7"/>
                  <a:pt x="317" y="7"/>
                </a:cubicBezTo>
                <a:cubicBezTo>
                  <a:pt x="317" y="6"/>
                  <a:pt x="317" y="6"/>
                  <a:pt x="317" y="6"/>
                </a:cubicBezTo>
                <a:cubicBezTo>
                  <a:pt x="318" y="6"/>
                  <a:pt x="318" y="6"/>
                  <a:pt x="318" y="6"/>
                </a:cubicBezTo>
                <a:cubicBezTo>
                  <a:pt x="319" y="7"/>
                  <a:pt x="319" y="7"/>
                  <a:pt x="319" y="7"/>
                </a:cubicBezTo>
                <a:cubicBezTo>
                  <a:pt x="320" y="7"/>
                  <a:pt x="320" y="7"/>
                  <a:pt x="320" y="7"/>
                </a:cubicBezTo>
                <a:cubicBezTo>
                  <a:pt x="321" y="7"/>
                  <a:pt x="321" y="7"/>
                  <a:pt x="321" y="7"/>
                </a:cubicBezTo>
                <a:cubicBezTo>
                  <a:pt x="321" y="6"/>
                  <a:pt x="321" y="6"/>
                  <a:pt x="321" y="6"/>
                </a:cubicBezTo>
                <a:cubicBezTo>
                  <a:pt x="321" y="5"/>
                  <a:pt x="321" y="5"/>
                  <a:pt x="321" y="5"/>
                </a:cubicBezTo>
                <a:cubicBezTo>
                  <a:pt x="320" y="4"/>
                  <a:pt x="320" y="4"/>
                  <a:pt x="320" y="4"/>
                </a:cubicBezTo>
                <a:cubicBezTo>
                  <a:pt x="321" y="4"/>
                  <a:pt x="321" y="4"/>
                  <a:pt x="321" y="4"/>
                </a:cubicBezTo>
                <a:cubicBezTo>
                  <a:pt x="322" y="3"/>
                  <a:pt x="322" y="3"/>
                  <a:pt x="322" y="3"/>
                </a:cubicBezTo>
                <a:cubicBezTo>
                  <a:pt x="322" y="4"/>
                  <a:pt x="322" y="4"/>
                  <a:pt x="322" y="4"/>
                </a:cubicBezTo>
                <a:cubicBezTo>
                  <a:pt x="324" y="4"/>
                  <a:pt x="324" y="4"/>
                  <a:pt x="324" y="4"/>
                </a:cubicBezTo>
                <a:cubicBezTo>
                  <a:pt x="324" y="4"/>
                  <a:pt x="324" y="4"/>
                  <a:pt x="324" y="4"/>
                </a:cubicBezTo>
                <a:cubicBezTo>
                  <a:pt x="324" y="5"/>
                  <a:pt x="324" y="5"/>
                  <a:pt x="324" y="5"/>
                </a:cubicBezTo>
                <a:cubicBezTo>
                  <a:pt x="324" y="5"/>
                  <a:pt x="324" y="5"/>
                  <a:pt x="324" y="5"/>
                </a:cubicBezTo>
                <a:cubicBezTo>
                  <a:pt x="324" y="6"/>
                  <a:pt x="324" y="6"/>
                  <a:pt x="324" y="6"/>
                </a:cubicBezTo>
                <a:cubicBezTo>
                  <a:pt x="325" y="6"/>
                  <a:pt x="325" y="6"/>
                  <a:pt x="325" y="6"/>
                </a:cubicBezTo>
                <a:cubicBezTo>
                  <a:pt x="325" y="7"/>
                  <a:pt x="325" y="7"/>
                  <a:pt x="325" y="7"/>
                </a:cubicBezTo>
                <a:cubicBezTo>
                  <a:pt x="325" y="8"/>
                  <a:pt x="325" y="8"/>
                  <a:pt x="325" y="8"/>
                </a:cubicBezTo>
                <a:cubicBezTo>
                  <a:pt x="325" y="10"/>
                  <a:pt x="325" y="10"/>
                  <a:pt x="325" y="10"/>
                </a:cubicBezTo>
                <a:cubicBezTo>
                  <a:pt x="326" y="9"/>
                  <a:pt x="326" y="9"/>
                  <a:pt x="326" y="9"/>
                </a:cubicBezTo>
                <a:cubicBezTo>
                  <a:pt x="327" y="9"/>
                  <a:pt x="327" y="9"/>
                  <a:pt x="327" y="9"/>
                </a:cubicBezTo>
                <a:cubicBezTo>
                  <a:pt x="327" y="9"/>
                  <a:pt x="327" y="9"/>
                  <a:pt x="327" y="9"/>
                </a:cubicBezTo>
                <a:cubicBezTo>
                  <a:pt x="327" y="9"/>
                  <a:pt x="327" y="9"/>
                  <a:pt x="327" y="9"/>
                </a:cubicBezTo>
                <a:cubicBezTo>
                  <a:pt x="327" y="10"/>
                  <a:pt x="327" y="10"/>
                  <a:pt x="327" y="10"/>
                </a:cubicBezTo>
                <a:cubicBezTo>
                  <a:pt x="328" y="9"/>
                  <a:pt x="328" y="9"/>
                  <a:pt x="328" y="9"/>
                </a:cubicBezTo>
                <a:cubicBezTo>
                  <a:pt x="328" y="9"/>
                  <a:pt x="328" y="9"/>
                  <a:pt x="328" y="9"/>
                </a:cubicBezTo>
                <a:cubicBezTo>
                  <a:pt x="329" y="8"/>
                  <a:pt x="329" y="8"/>
                  <a:pt x="329" y="8"/>
                </a:cubicBezTo>
                <a:cubicBezTo>
                  <a:pt x="330" y="8"/>
                  <a:pt x="330" y="8"/>
                  <a:pt x="330" y="8"/>
                </a:cubicBezTo>
                <a:cubicBezTo>
                  <a:pt x="329" y="6"/>
                  <a:pt x="329" y="6"/>
                  <a:pt x="329" y="6"/>
                </a:cubicBezTo>
                <a:cubicBezTo>
                  <a:pt x="330" y="6"/>
                  <a:pt x="330" y="6"/>
                  <a:pt x="330" y="6"/>
                </a:cubicBezTo>
                <a:cubicBezTo>
                  <a:pt x="330" y="6"/>
                  <a:pt x="330" y="6"/>
                  <a:pt x="330" y="6"/>
                </a:cubicBezTo>
                <a:cubicBezTo>
                  <a:pt x="331" y="6"/>
                  <a:pt x="331" y="6"/>
                  <a:pt x="331" y="6"/>
                </a:cubicBezTo>
                <a:cubicBezTo>
                  <a:pt x="332" y="6"/>
                  <a:pt x="332" y="6"/>
                  <a:pt x="332" y="6"/>
                </a:cubicBezTo>
                <a:cubicBezTo>
                  <a:pt x="332" y="6"/>
                  <a:pt x="332" y="6"/>
                  <a:pt x="332" y="6"/>
                </a:cubicBezTo>
                <a:cubicBezTo>
                  <a:pt x="331" y="5"/>
                  <a:pt x="331" y="5"/>
                  <a:pt x="331" y="5"/>
                </a:cubicBezTo>
                <a:cubicBezTo>
                  <a:pt x="330" y="4"/>
                  <a:pt x="330" y="4"/>
                  <a:pt x="330" y="4"/>
                </a:cubicBezTo>
                <a:cubicBezTo>
                  <a:pt x="331" y="3"/>
                  <a:pt x="331" y="3"/>
                  <a:pt x="331" y="3"/>
                </a:cubicBezTo>
                <a:cubicBezTo>
                  <a:pt x="331" y="3"/>
                  <a:pt x="331" y="3"/>
                  <a:pt x="331" y="3"/>
                </a:cubicBezTo>
                <a:cubicBezTo>
                  <a:pt x="331" y="3"/>
                  <a:pt x="331" y="3"/>
                  <a:pt x="331" y="3"/>
                </a:cubicBezTo>
                <a:cubicBezTo>
                  <a:pt x="333" y="3"/>
                  <a:pt x="333" y="3"/>
                  <a:pt x="333" y="3"/>
                </a:cubicBezTo>
                <a:cubicBezTo>
                  <a:pt x="333" y="5"/>
                  <a:pt x="333" y="5"/>
                  <a:pt x="333" y="5"/>
                </a:cubicBezTo>
                <a:cubicBezTo>
                  <a:pt x="334" y="5"/>
                  <a:pt x="334" y="5"/>
                  <a:pt x="334" y="5"/>
                </a:cubicBezTo>
                <a:cubicBezTo>
                  <a:pt x="333" y="6"/>
                  <a:pt x="333" y="6"/>
                  <a:pt x="333" y="6"/>
                </a:cubicBezTo>
                <a:cubicBezTo>
                  <a:pt x="334" y="7"/>
                  <a:pt x="334" y="7"/>
                  <a:pt x="334" y="7"/>
                </a:cubicBezTo>
                <a:cubicBezTo>
                  <a:pt x="334" y="8"/>
                  <a:pt x="334" y="8"/>
                  <a:pt x="334" y="8"/>
                </a:cubicBezTo>
                <a:cubicBezTo>
                  <a:pt x="334" y="9"/>
                  <a:pt x="334" y="9"/>
                  <a:pt x="334" y="9"/>
                </a:cubicBezTo>
                <a:cubicBezTo>
                  <a:pt x="335" y="8"/>
                  <a:pt x="335" y="8"/>
                  <a:pt x="335" y="8"/>
                </a:cubicBezTo>
                <a:cubicBezTo>
                  <a:pt x="335" y="7"/>
                  <a:pt x="335" y="7"/>
                  <a:pt x="335" y="7"/>
                </a:cubicBezTo>
                <a:cubicBezTo>
                  <a:pt x="335" y="7"/>
                  <a:pt x="335" y="7"/>
                  <a:pt x="335" y="7"/>
                </a:cubicBezTo>
                <a:cubicBezTo>
                  <a:pt x="335" y="6"/>
                  <a:pt x="335" y="6"/>
                  <a:pt x="335" y="6"/>
                </a:cubicBezTo>
                <a:cubicBezTo>
                  <a:pt x="334" y="5"/>
                  <a:pt x="334" y="5"/>
                  <a:pt x="334" y="5"/>
                </a:cubicBezTo>
                <a:cubicBezTo>
                  <a:pt x="334" y="3"/>
                  <a:pt x="334" y="3"/>
                  <a:pt x="334" y="3"/>
                </a:cubicBezTo>
                <a:cubicBezTo>
                  <a:pt x="334" y="2"/>
                  <a:pt x="334" y="2"/>
                  <a:pt x="334" y="2"/>
                </a:cubicBezTo>
                <a:cubicBezTo>
                  <a:pt x="335" y="1"/>
                  <a:pt x="335" y="1"/>
                  <a:pt x="335" y="1"/>
                </a:cubicBezTo>
                <a:cubicBezTo>
                  <a:pt x="335" y="1"/>
                  <a:pt x="335" y="1"/>
                  <a:pt x="335" y="1"/>
                </a:cubicBezTo>
                <a:cubicBezTo>
                  <a:pt x="336" y="2"/>
                  <a:pt x="336" y="2"/>
                  <a:pt x="336" y="2"/>
                </a:cubicBezTo>
                <a:cubicBezTo>
                  <a:pt x="337" y="2"/>
                  <a:pt x="337" y="2"/>
                  <a:pt x="337" y="2"/>
                </a:cubicBezTo>
                <a:cubicBezTo>
                  <a:pt x="337" y="2"/>
                  <a:pt x="337" y="2"/>
                  <a:pt x="337" y="2"/>
                </a:cubicBezTo>
                <a:cubicBezTo>
                  <a:pt x="337" y="3"/>
                  <a:pt x="337" y="3"/>
                  <a:pt x="337" y="3"/>
                </a:cubicBezTo>
                <a:cubicBezTo>
                  <a:pt x="337" y="4"/>
                  <a:pt x="337" y="4"/>
                  <a:pt x="337" y="4"/>
                </a:cubicBezTo>
                <a:cubicBezTo>
                  <a:pt x="337" y="5"/>
                  <a:pt x="337" y="5"/>
                  <a:pt x="337" y="5"/>
                </a:cubicBezTo>
                <a:cubicBezTo>
                  <a:pt x="337" y="6"/>
                  <a:pt x="337" y="6"/>
                  <a:pt x="337" y="6"/>
                </a:cubicBezTo>
                <a:cubicBezTo>
                  <a:pt x="338" y="6"/>
                  <a:pt x="338" y="6"/>
                  <a:pt x="338" y="6"/>
                </a:cubicBezTo>
                <a:cubicBezTo>
                  <a:pt x="338" y="6"/>
                  <a:pt x="338" y="6"/>
                  <a:pt x="338" y="6"/>
                </a:cubicBezTo>
                <a:cubicBezTo>
                  <a:pt x="338" y="5"/>
                  <a:pt x="338" y="5"/>
                  <a:pt x="338" y="5"/>
                </a:cubicBezTo>
                <a:cubicBezTo>
                  <a:pt x="338" y="5"/>
                  <a:pt x="338" y="5"/>
                  <a:pt x="338" y="5"/>
                </a:cubicBezTo>
                <a:cubicBezTo>
                  <a:pt x="340" y="7"/>
                  <a:pt x="340" y="7"/>
                  <a:pt x="340" y="7"/>
                </a:cubicBezTo>
                <a:cubicBezTo>
                  <a:pt x="340" y="6"/>
                  <a:pt x="340" y="6"/>
                  <a:pt x="340" y="6"/>
                </a:cubicBezTo>
                <a:cubicBezTo>
                  <a:pt x="341" y="6"/>
                  <a:pt x="341" y="6"/>
                  <a:pt x="341" y="6"/>
                </a:cubicBezTo>
                <a:cubicBezTo>
                  <a:pt x="341" y="6"/>
                  <a:pt x="341" y="6"/>
                  <a:pt x="341" y="6"/>
                </a:cubicBezTo>
                <a:cubicBezTo>
                  <a:pt x="340" y="6"/>
                  <a:pt x="340" y="6"/>
                  <a:pt x="340" y="6"/>
                </a:cubicBezTo>
                <a:cubicBezTo>
                  <a:pt x="340" y="5"/>
                  <a:pt x="340" y="5"/>
                  <a:pt x="340" y="5"/>
                </a:cubicBezTo>
                <a:cubicBezTo>
                  <a:pt x="340" y="4"/>
                  <a:pt x="340" y="4"/>
                  <a:pt x="340" y="4"/>
                </a:cubicBezTo>
                <a:cubicBezTo>
                  <a:pt x="340" y="4"/>
                  <a:pt x="340" y="4"/>
                  <a:pt x="340" y="4"/>
                </a:cubicBezTo>
                <a:cubicBezTo>
                  <a:pt x="339" y="3"/>
                  <a:pt x="339" y="3"/>
                  <a:pt x="339" y="3"/>
                </a:cubicBezTo>
                <a:cubicBezTo>
                  <a:pt x="339" y="3"/>
                  <a:pt x="339" y="3"/>
                  <a:pt x="339" y="3"/>
                </a:cubicBezTo>
                <a:cubicBezTo>
                  <a:pt x="339" y="2"/>
                  <a:pt x="339" y="2"/>
                  <a:pt x="339" y="2"/>
                </a:cubicBezTo>
                <a:cubicBezTo>
                  <a:pt x="340" y="2"/>
                  <a:pt x="340" y="2"/>
                  <a:pt x="340" y="2"/>
                </a:cubicBezTo>
                <a:cubicBezTo>
                  <a:pt x="339" y="2"/>
                  <a:pt x="339" y="2"/>
                  <a:pt x="339" y="2"/>
                </a:cubicBezTo>
                <a:cubicBezTo>
                  <a:pt x="339" y="2"/>
                  <a:pt x="339" y="2"/>
                  <a:pt x="339" y="2"/>
                </a:cubicBezTo>
                <a:cubicBezTo>
                  <a:pt x="338" y="1"/>
                  <a:pt x="338" y="1"/>
                  <a:pt x="338" y="1"/>
                </a:cubicBezTo>
                <a:cubicBezTo>
                  <a:pt x="339" y="1"/>
                  <a:pt x="339" y="1"/>
                  <a:pt x="339" y="1"/>
                </a:cubicBezTo>
                <a:cubicBezTo>
                  <a:pt x="339" y="1"/>
                  <a:pt x="339" y="1"/>
                  <a:pt x="339" y="1"/>
                </a:cubicBezTo>
                <a:cubicBezTo>
                  <a:pt x="340" y="0"/>
                  <a:pt x="340" y="0"/>
                  <a:pt x="340" y="0"/>
                </a:cubicBezTo>
                <a:cubicBezTo>
                  <a:pt x="342" y="0"/>
                  <a:pt x="342" y="0"/>
                  <a:pt x="342" y="0"/>
                </a:cubicBezTo>
                <a:cubicBezTo>
                  <a:pt x="343" y="1"/>
                  <a:pt x="343" y="1"/>
                  <a:pt x="343" y="1"/>
                </a:cubicBezTo>
                <a:cubicBezTo>
                  <a:pt x="343" y="2"/>
                  <a:pt x="343" y="2"/>
                  <a:pt x="343" y="2"/>
                </a:cubicBezTo>
                <a:cubicBezTo>
                  <a:pt x="342" y="2"/>
                  <a:pt x="342" y="2"/>
                  <a:pt x="342" y="2"/>
                </a:cubicBezTo>
                <a:cubicBezTo>
                  <a:pt x="342" y="3"/>
                  <a:pt x="342" y="3"/>
                  <a:pt x="342" y="3"/>
                </a:cubicBezTo>
                <a:cubicBezTo>
                  <a:pt x="343" y="3"/>
                  <a:pt x="343" y="3"/>
                  <a:pt x="343" y="3"/>
                </a:cubicBezTo>
                <a:cubicBezTo>
                  <a:pt x="343" y="2"/>
                  <a:pt x="343" y="2"/>
                  <a:pt x="343" y="2"/>
                </a:cubicBezTo>
                <a:cubicBezTo>
                  <a:pt x="344" y="2"/>
                  <a:pt x="344" y="2"/>
                  <a:pt x="344" y="2"/>
                </a:cubicBezTo>
                <a:cubicBezTo>
                  <a:pt x="344" y="2"/>
                  <a:pt x="344" y="2"/>
                  <a:pt x="344" y="2"/>
                </a:cubicBezTo>
                <a:cubicBezTo>
                  <a:pt x="344" y="3"/>
                  <a:pt x="344" y="3"/>
                  <a:pt x="344" y="3"/>
                </a:cubicBezTo>
                <a:cubicBezTo>
                  <a:pt x="344" y="3"/>
                  <a:pt x="344" y="3"/>
                  <a:pt x="344" y="3"/>
                </a:cubicBezTo>
                <a:cubicBezTo>
                  <a:pt x="345" y="3"/>
                  <a:pt x="345" y="3"/>
                  <a:pt x="345" y="3"/>
                </a:cubicBezTo>
                <a:cubicBezTo>
                  <a:pt x="345" y="3"/>
                  <a:pt x="345" y="3"/>
                  <a:pt x="345" y="3"/>
                </a:cubicBezTo>
                <a:cubicBezTo>
                  <a:pt x="346" y="2"/>
                  <a:pt x="346" y="2"/>
                  <a:pt x="346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6" y="3"/>
                  <a:pt x="346" y="3"/>
                  <a:pt x="346" y="3"/>
                </a:cubicBezTo>
                <a:cubicBezTo>
                  <a:pt x="346" y="4"/>
                  <a:pt x="346" y="4"/>
                  <a:pt x="346" y="4"/>
                </a:cubicBezTo>
                <a:cubicBezTo>
                  <a:pt x="346" y="5"/>
                  <a:pt x="346" y="5"/>
                  <a:pt x="346" y="5"/>
                </a:cubicBezTo>
                <a:cubicBezTo>
                  <a:pt x="346" y="6"/>
                  <a:pt x="346" y="6"/>
                  <a:pt x="346" y="6"/>
                </a:cubicBezTo>
                <a:cubicBezTo>
                  <a:pt x="346" y="6"/>
                  <a:pt x="346" y="6"/>
                  <a:pt x="346" y="6"/>
                </a:cubicBezTo>
                <a:cubicBezTo>
                  <a:pt x="347" y="6"/>
                  <a:pt x="347" y="6"/>
                  <a:pt x="347" y="6"/>
                </a:cubicBezTo>
                <a:cubicBezTo>
                  <a:pt x="348" y="6"/>
                  <a:pt x="348" y="6"/>
                  <a:pt x="348" y="6"/>
                </a:cubicBezTo>
                <a:cubicBezTo>
                  <a:pt x="348" y="6"/>
                  <a:pt x="348" y="6"/>
                  <a:pt x="348" y="6"/>
                </a:cubicBezTo>
                <a:cubicBezTo>
                  <a:pt x="348" y="5"/>
                  <a:pt x="348" y="5"/>
                  <a:pt x="348" y="5"/>
                </a:cubicBezTo>
                <a:cubicBezTo>
                  <a:pt x="349" y="3"/>
                  <a:pt x="349" y="3"/>
                  <a:pt x="349" y="3"/>
                </a:cubicBezTo>
                <a:cubicBezTo>
                  <a:pt x="348" y="2"/>
                  <a:pt x="348" y="2"/>
                  <a:pt x="348" y="2"/>
                </a:cubicBezTo>
                <a:cubicBezTo>
                  <a:pt x="348" y="0"/>
                  <a:pt x="348" y="0"/>
                  <a:pt x="348" y="0"/>
                </a:cubicBezTo>
                <a:cubicBezTo>
                  <a:pt x="349" y="0"/>
                  <a:pt x="349" y="0"/>
                  <a:pt x="349" y="0"/>
                </a:cubicBezTo>
                <a:cubicBezTo>
                  <a:pt x="349" y="1"/>
                  <a:pt x="349" y="1"/>
                  <a:pt x="349" y="1"/>
                </a:cubicBezTo>
                <a:cubicBezTo>
                  <a:pt x="350" y="1"/>
                  <a:pt x="350" y="1"/>
                  <a:pt x="350" y="1"/>
                </a:cubicBezTo>
                <a:cubicBezTo>
                  <a:pt x="351" y="1"/>
                  <a:pt x="351" y="1"/>
                  <a:pt x="351" y="1"/>
                </a:cubicBezTo>
                <a:cubicBezTo>
                  <a:pt x="352" y="0"/>
                  <a:pt x="352" y="0"/>
                  <a:pt x="352" y="0"/>
                </a:cubicBezTo>
                <a:cubicBezTo>
                  <a:pt x="353" y="1"/>
                  <a:pt x="353" y="1"/>
                  <a:pt x="353" y="1"/>
                </a:cubicBezTo>
                <a:cubicBezTo>
                  <a:pt x="353" y="1"/>
                  <a:pt x="353" y="1"/>
                  <a:pt x="353" y="1"/>
                </a:cubicBezTo>
                <a:cubicBezTo>
                  <a:pt x="354" y="2"/>
                  <a:pt x="354" y="2"/>
                  <a:pt x="354" y="2"/>
                </a:cubicBezTo>
                <a:cubicBezTo>
                  <a:pt x="355" y="1"/>
                  <a:pt x="355" y="1"/>
                  <a:pt x="355" y="1"/>
                </a:cubicBezTo>
                <a:cubicBezTo>
                  <a:pt x="357" y="2"/>
                  <a:pt x="357" y="2"/>
                  <a:pt x="357" y="2"/>
                </a:cubicBezTo>
                <a:cubicBezTo>
                  <a:pt x="357" y="3"/>
                  <a:pt x="357" y="3"/>
                  <a:pt x="357" y="3"/>
                </a:cubicBezTo>
                <a:cubicBezTo>
                  <a:pt x="357" y="3"/>
                  <a:pt x="357" y="3"/>
                  <a:pt x="357" y="3"/>
                </a:cubicBezTo>
                <a:cubicBezTo>
                  <a:pt x="357" y="4"/>
                  <a:pt x="357" y="4"/>
                  <a:pt x="357" y="4"/>
                </a:cubicBezTo>
                <a:cubicBezTo>
                  <a:pt x="357" y="5"/>
                  <a:pt x="357" y="5"/>
                  <a:pt x="357" y="5"/>
                </a:cubicBezTo>
                <a:cubicBezTo>
                  <a:pt x="357" y="5"/>
                  <a:pt x="357" y="5"/>
                  <a:pt x="357" y="5"/>
                </a:cubicBezTo>
                <a:cubicBezTo>
                  <a:pt x="358" y="5"/>
                  <a:pt x="358" y="5"/>
                  <a:pt x="358" y="5"/>
                </a:cubicBezTo>
                <a:cubicBezTo>
                  <a:pt x="359" y="4"/>
                  <a:pt x="359" y="4"/>
                  <a:pt x="359" y="4"/>
                </a:cubicBezTo>
                <a:cubicBezTo>
                  <a:pt x="360" y="3"/>
                  <a:pt x="360" y="3"/>
                  <a:pt x="360" y="3"/>
                </a:cubicBezTo>
                <a:cubicBezTo>
                  <a:pt x="361" y="3"/>
                  <a:pt x="361" y="3"/>
                  <a:pt x="361" y="3"/>
                </a:cubicBezTo>
                <a:cubicBezTo>
                  <a:pt x="361" y="3"/>
                  <a:pt x="361" y="3"/>
                  <a:pt x="361" y="3"/>
                </a:cubicBezTo>
                <a:cubicBezTo>
                  <a:pt x="362" y="3"/>
                  <a:pt x="362" y="3"/>
                  <a:pt x="362" y="3"/>
                </a:cubicBezTo>
                <a:cubicBezTo>
                  <a:pt x="364" y="3"/>
                  <a:pt x="364" y="3"/>
                  <a:pt x="364" y="3"/>
                </a:cubicBezTo>
                <a:cubicBezTo>
                  <a:pt x="363" y="4"/>
                  <a:pt x="363" y="4"/>
                  <a:pt x="363" y="4"/>
                </a:cubicBezTo>
                <a:cubicBezTo>
                  <a:pt x="362" y="5"/>
                  <a:pt x="362" y="5"/>
                  <a:pt x="362" y="5"/>
                </a:cubicBezTo>
                <a:cubicBezTo>
                  <a:pt x="363" y="5"/>
                  <a:pt x="363" y="5"/>
                  <a:pt x="363" y="5"/>
                </a:cubicBezTo>
                <a:cubicBezTo>
                  <a:pt x="363" y="5"/>
                  <a:pt x="363" y="5"/>
                  <a:pt x="363" y="5"/>
                </a:cubicBezTo>
                <a:cubicBezTo>
                  <a:pt x="364" y="4"/>
                  <a:pt x="364" y="4"/>
                  <a:pt x="364" y="4"/>
                </a:cubicBezTo>
                <a:cubicBezTo>
                  <a:pt x="365" y="4"/>
                  <a:pt x="365" y="4"/>
                  <a:pt x="365" y="4"/>
                </a:cubicBezTo>
                <a:cubicBezTo>
                  <a:pt x="365" y="4"/>
                  <a:pt x="365" y="4"/>
                  <a:pt x="365" y="4"/>
                </a:cubicBezTo>
                <a:cubicBezTo>
                  <a:pt x="367" y="4"/>
                  <a:pt x="367" y="4"/>
                  <a:pt x="367" y="4"/>
                </a:cubicBezTo>
                <a:cubicBezTo>
                  <a:pt x="368" y="4"/>
                  <a:pt x="368" y="4"/>
                  <a:pt x="368" y="4"/>
                </a:cubicBezTo>
                <a:cubicBezTo>
                  <a:pt x="369" y="5"/>
                  <a:pt x="369" y="5"/>
                  <a:pt x="369" y="5"/>
                </a:cubicBezTo>
                <a:cubicBezTo>
                  <a:pt x="369" y="5"/>
                  <a:pt x="369" y="5"/>
                  <a:pt x="369" y="5"/>
                </a:cubicBezTo>
                <a:cubicBezTo>
                  <a:pt x="368" y="5"/>
                  <a:pt x="368" y="5"/>
                  <a:pt x="368" y="5"/>
                </a:cubicBezTo>
                <a:cubicBezTo>
                  <a:pt x="368" y="6"/>
                  <a:pt x="368" y="6"/>
                  <a:pt x="368" y="6"/>
                </a:cubicBezTo>
                <a:cubicBezTo>
                  <a:pt x="368" y="6"/>
                  <a:pt x="368" y="6"/>
                  <a:pt x="368" y="6"/>
                </a:cubicBezTo>
                <a:cubicBezTo>
                  <a:pt x="368" y="7"/>
                  <a:pt x="368" y="7"/>
                  <a:pt x="368" y="7"/>
                </a:cubicBezTo>
                <a:cubicBezTo>
                  <a:pt x="369" y="7"/>
                  <a:pt x="369" y="7"/>
                  <a:pt x="369" y="7"/>
                </a:cubicBezTo>
                <a:cubicBezTo>
                  <a:pt x="370" y="6"/>
                  <a:pt x="370" y="6"/>
                  <a:pt x="370" y="6"/>
                </a:cubicBezTo>
                <a:cubicBezTo>
                  <a:pt x="370" y="7"/>
                  <a:pt x="370" y="7"/>
                  <a:pt x="370" y="7"/>
                </a:cubicBezTo>
                <a:cubicBezTo>
                  <a:pt x="370" y="7"/>
                  <a:pt x="370" y="7"/>
                  <a:pt x="370" y="7"/>
                </a:cubicBezTo>
                <a:cubicBezTo>
                  <a:pt x="371" y="7"/>
                  <a:pt x="371" y="7"/>
                  <a:pt x="371" y="7"/>
                </a:cubicBezTo>
                <a:cubicBezTo>
                  <a:pt x="372" y="6"/>
                  <a:pt x="372" y="6"/>
                  <a:pt x="372" y="6"/>
                </a:cubicBezTo>
                <a:cubicBezTo>
                  <a:pt x="372" y="7"/>
                  <a:pt x="372" y="7"/>
                  <a:pt x="372" y="7"/>
                </a:cubicBezTo>
                <a:cubicBezTo>
                  <a:pt x="372" y="8"/>
                  <a:pt x="372" y="8"/>
                  <a:pt x="372" y="8"/>
                </a:cubicBezTo>
                <a:cubicBezTo>
                  <a:pt x="372" y="8"/>
                  <a:pt x="372" y="8"/>
                  <a:pt x="372" y="8"/>
                </a:cubicBezTo>
                <a:cubicBezTo>
                  <a:pt x="373" y="8"/>
                  <a:pt x="373" y="8"/>
                  <a:pt x="373" y="8"/>
                </a:cubicBezTo>
                <a:cubicBezTo>
                  <a:pt x="373" y="8"/>
                  <a:pt x="373" y="8"/>
                  <a:pt x="373" y="8"/>
                </a:cubicBezTo>
                <a:cubicBezTo>
                  <a:pt x="374" y="7"/>
                  <a:pt x="374" y="7"/>
                  <a:pt x="374" y="7"/>
                </a:cubicBezTo>
                <a:cubicBezTo>
                  <a:pt x="374" y="7"/>
                  <a:pt x="374" y="7"/>
                  <a:pt x="374" y="7"/>
                </a:cubicBezTo>
                <a:cubicBezTo>
                  <a:pt x="374" y="8"/>
                  <a:pt x="374" y="8"/>
                  <a:pt x="374" y="8"/>
                </a:cubicBezTo>
                <a:cubicBezTo>
                  <a:pt x="376" y="9"/>
                  <a:pt x="376" y="9"/>
                  <a:pt x="376" y="9"/>
                </a:cubicBezTo>
                <a:cubicBezTo>
                  <a:pt x="377" y="9"/>
                  <a:pt x="377" y="9"/>
                  <a:pt x="377" y="9"/>
                </a:cubicBezTo>
                <a:cubicBezTo>
                  <a:pt x="377" y="9"/>
                  <a:pt x="377" y="9"/>
                  <a:pt x="377" y="9"/>
                </a:cubicBezTo>
                <a:cubicBezTo>
                  <a:pt x="377" y="10"/>
                  <a:pt x="377" y="10"/>
                  <a:pt x="377" y="10"/>
                </a:cubicBezTo>
                <a:cubicBezTo>
                  <a:pt x="375" y="10"/>
                  <a:pt x="375" y="10"/>
                  <a:pt x="375" y="10"/>
                </a:cubicBezTo>
                <a:cubicBezTo>
                  <a:pt x="374" y="11"/>
                  <a:pt x="374" y="11"/>
                  <a:pt x="374" y="11"/>
                </a:cubicBezTo>
                <a:cubicBezTo>
                  <a:pt x="373" y="12"/>
                  <a:pt x="373" y="12"/>
                  <a:pt x="373" y="12"/>
                </a:cubicBezTo>
                <a:cubicBezTo>
                  <a:pt x="372" y="12"/>
                  <a:pt x="372" y="12"/>
                  <a:pt x="372" y="12"/>
                </a:cubicBezTo>
                <a:cubicBezTo>
                  <a:pt x="371" y="12"/>
                  <a:pt x="371" y="12"/>
                  <a:pt x="371" y="12"/>
                </a:cubicBezTo>
                <a:cubicBezTo>
                  <a:pt x="370" y="12"/>
                  <a:pt x="370" y="12"/>
                  <a:pt x="370" y="12"/>
                </a:cubicBezTo>
                <a:cubicBezTo>
                  <a:pt x="370" y="12"/>
                  <a:pt x="370" y="12"/>
                  <a:pt x="370" y="12"/>
                </a:cubicBezTo>
                <a:cubicBezTo>
                  <a:pt x="369" y="13"/>
                  <a:pt x="369" y="13"/>
                  <a:pt x="369" y="13"/>
                </a:cubicBezTo>
                <a:cubicBezTo>
                  <a:pt x="371" y="13"/>
                  <a:pt x="371" y="13"/>
                  <a:pt x="371" y="13"/>
                </a:cubicBezTo>
                <a:cubicBezTo>
                  <a:pt x="372" y="13"/>
                  <a:pt x="372" y="13"/>
                  <a:pt x="372" y="13"/>
                </a:cubicBezTo>
                <a:cubicBezTo>
                  <a:pt x="373" y="13"/>
                  <a:pt x="373" y="13"/>
                  <a:pt x="373" y="13"/>
                </a:cubicBezTo>
                <a:cubicBezTo>
                  <a:pt x="374" y="13"/>
                  <a:pt x="374" y="13"/>
                  <a:pt x="374" y="13"/>
                </a:cubicBezTo>
                <a:cubicBezTo>
                  <a:pt x="374" y="12"/>
                  <a:pt x="374" y="12"/>
                  <a:pt x="374" y="12"/>
                </a:cubicBezTo>
                <a:cubicBezTo>
                  <a:pt x="375" y="12"/>
                  <a:pt x="375" y="12"/>
                  <a:pt x="375" y="12"/>
                </a:cubicBezTo>
                <a:cubicBezTo>
                  <a:pt x="375" y="12"/>
                  <a:pt x="375" y="12"/>
                  <a:pt x="375" y="12"/>
                </a:cubicBezTo>
                <a:cubicBezTo>
                  <a:pt x="376" y="11"/>
                  <a:pt x="376" y="11"/>
                  <a:pt x="376" y="11"/>
                </a:cubicBezTo>
                <a:cubicBezTo>
                  <a:pt x="377" y="11"/>
                  <a:pt x="377" y="11"/>
                  <a:pt x="377" y="11"/>
                </a:cubicBezTo>
                <a:cubicBezTo>
                  <a:pt x="378" y="11"/>
                  <a:pt x="378" y="11"/>
                  <a:pt x="378" y="11"/>
                </a:cubicBezTo>
                <a:cubicBezTo>
                  <a:pt x="378" y="11"/>
                  <a:pt x="378" y="11"/>
                  <a:pt x="378" y="11"/>
                </a:cubicBezTo>
                <a:cubicBezTo>
                  <a:pt x="378" y="12"/>
                  <a:pt x="378" y="12"/>
                  <a:pt x="378" y="12"/>
                </a:cubicBezTo>
                <a:cubicBezTo>
                  <a:pt x="378" y="13"/>
                  <a:pt x="378" y="13"/>
                  <a:pt x="378" y="13"/>
                </a:cubicBezTo>
                <a:cubicBezTo>
                  <a:pt x="379" y="12"/>
                  <a:pt x="379" y="12"/>
                  <a:pt x="379" y="12"/>
                </a:cubicBezTo>
                <a:cubicBezTo>
                  <a:pt x="379" y="12"/>
                  <a:pt x="379" y="12"/>
                  <a:pt x="379" y="12"/>
                </a:cubicBezTo>
                <a:cubicBezTo>
                  <a:pt x="380" y="11"/>
                  <a:pt x="380" y="11"/>
                  <a:pt x="380" y="11"/>
                </a:cubicBezTo>
                <a:cubicBezTo>
                  <a:pt x="380" y="11"/>
                  <a:pt x="380" y="11"/>
                  <a:pt x="380" y="11"/>
                </a:cubicBezTo>
                <a:cubicBezTo>
                  <a:pt x="380" y="12"/>
                  <a:pt x="380" y="12"/>
                  <a:pt x="380" y="12"/>
                </a:cubicBezTo>
                <a:cubicBezTo>
                  <a:pt x="380" y="12"/>
                  <a:pt x="380" y="12"/>
                  <a:pt x="380" y="12"/>
                </a:cubicBezTo>
                <a:cubicBezTo>
                  <a:pt x="380" y="13"/>
                  <a:pt x="380" y="13"/>
                  <a:pt x="380" y="13"/>
                </a:cubicBezTo>
                <a:cubicBezTo>
                  <a:pt x="380" y="13"/>
                  <a:pt x="380" y="13"/>
                  <a:pt x="380" y="13"/>
                </a:cubicBezTo>
                <a:cubicBezTo>
                  <a:pt x="381" y="13"/>
                  <a:pt x="381" y="13"/>
                  <a:pt x="381" y="13"/>
                </a:cubicBezTo>
                <a:cubicBezTo>
                  <a:pt x="381" y="13"/>
                  <a:pt x="381" y="13"/>
                  <a:pt x="381" y="13"/>
                </a:cubicBezTo>
                <a:cubicBezTo>
                  <a:pt x="381" y="12"/>
                  <a:pt x="381" y="12"/>
                  <a:pt x="381" y="12"/>
                </a:cubicBezTo>
                <a:cubicBezTo>
                  <a:pt x="382" y="12"/>
                  <a:pt x="382" y="12"/>
                  <a:pt x="382" y="12"/>
                </a:cubicBezTo>
                <a:cubicBezTo>
                  <a:pt x="383" y="12"/>
                  <a:pt x="383" y="12"/>
                  <a:pt x="383" y="12"/>
                </a:cubicBezTo>
                <a:cubicBezTo>
                  <a:pt x="382" y="14"/>
                  <a:pt x="382" y="14"/>
                  <a:pt x="382" y="14"/>
                </a:cubicBezTo>
                <a:cubicBezTo>
                  <a:pt x="382" y="14"/>
                  <a:pt x="382" y="14"/>
                  <a:pt x="382" y="14"/>
                </a:cubicBezTo>
                <a:cubicBezTo>
                  <a:pt x="382" y="14"/>
                  <a:pt x="382" y="14"/>
                  <a:pt x="382" y="14"/>
                </a:cubicBezTo>
                <a:cubicBezTo>
                  <a:pt x="382" y="15"/>
                  <a:pt x="382" y="15"/>
                  <a:pt x="382" y="15"/>
                </a:cubicBezTo>
                <a:cubicBezTo>
                  <a:pt x="382" y="16"/>
                  <a:pt x="382" y="16"/>
                  <a:pt x="382" y="16"/>
                </a:cubicBezTo>
                <a:cubicBezTo>
                  <a:pt x="382" y="17"/>
                  <a:pt x="382" y="17"/>
                  <a:pt x="382" y="17"/>
                </a:cubicBezTo>
                <a:cubicBezTo>
                  <a:pt x="381" y="17"/>
                  <a:pt x="381" y="17"/>
                  <a:pt x="381" y="17"/>
                </a:cubicBezTo>
                <a:cubicBezTo>
                  <a:pt x="380" y="18"/>
                  <a:pt x="380" y="18"/>
                  <a:pt x="380" y="18"/>
                </a:cubicBezTo>
                <a:cubicBezTo>
                  <a:pt x="381" y="19"/>
                  <a:pt x="381" y="19"/>
                  <a:pt x="381" y="19"/>
                </a:cubicBezTo>
                <a:cubicBezTo>
                  <a:pt x="381" y="19"/>
                  <a:pt x="381" y="19"/>
                  <a:pt x="381" y="19"/>
                </a:cubicBezTo>
                <a:cubicBezTo>
                  <a:pt x="382" y="18"/>
                  <a:pt x="382" y="18"/>
                  <a:pt x="382" y="18"/>
                </a:cubicBezTo>
                <a:cubicBezTo>
                  <a:pt x="383" y="18"/>
                  <a:pt x="383" y="18"/>
                  <a:pt x="383" y="18"/>
                </a:cubicBezTo>
                <a:cubicBezTo>
                  <a:pt x="383" y="18"/>
                  <a:pt x="383" y="18"/>
                  <a:pt x="383" y="18"/>
                </a:cubicBezTo>
                <a:cubicBezTo>
                  <a:pt x="383" y="18"/>
                  <a:pt x="383" y="18"/>
                  <a:pt x="383" y="18"/>
                </a:cubicBezTo>
                <a:cubicBezTo>
                  <a:pt x="384" y="18"/>
                  <a:pt x="384" y="18"/>
                  <a:pt x="384" y="18"/>
                </a:cubicBezTo>
                <a:cubicBezTo>
                  <a:pt x="385" y="19"/>
                  <a:pt x="385" y="19"/>
                  <a:pt x="385" y="19"/>
                </a:cubicBezTo>
                <a:cubicBezTo>
                  <a:pt x="385" y="20"/>
                  <a:pt x="385" y="20"/>
                  <a:pt x="385" y="20"/>
                </a:cubicBezTo>
                <a:cubicBezTo>
                  <a:pt x="385" y="22"/>
                  <a:pt x="385" y="22"/>
                  <a:pt x="385" y="22"/>
                </a:cubicBezTo>
                <a:cubicBezTo>
                  <a:pt x="384" y="24"/>
                  <a:pt x="384" y="24"/>
                  <a:pt x="384" y="24"/>
                </a:cubicBezTo>
                <a:cubicBezTo>
                  <a:pt x="382" y="25"/>
                  <a:pt x="382" y="25"/>
                  <a:pt x="382" y="25"/>
                </a:cubicBezTo>
                <a:cubicBezTo>
                  <a:pt x="382" y="25"/>
                  <a:pt x="382" y="25"/>
                  <a:pt x="382" y="25"/>
                </a:cubicBezTo>
                <a:cubicBezTo>
                  <a:pt x="381" y="25"/>
                  <a:pt x="381" y="25"/>
                  <a:pt x="381" y="25"/>
                </a:cubicBezTo>
                <a:cubicBezTo>
                  <a:pt x="380" y="25"/>
                  <a:pt x="380" y="25"/>
                  <a:pt x="380" y="25"/>
                </a:cubicBezTo>
                <a:cubicBezTo>
                  <a:pt x="380" y="26"/>
                  <a:pt x="380" y="26"/>
                  <a:pt x="380" y="26"/>
                </a:cubicBezTo>
                <a:cubicBezTo>
                  <a:pt x="379" y="26"/>
                  <a:pt x="379" y="26"/>
                  <a:pt x="379" y="26"/>
                </a:cubicBezTo>
                <a:cubicBezTo>
                  <a:pt x="377" y="27"/>
                  <a:pt x="377" y="27"/>
                  <a:pt x="377" y="27"/>
                </a:cubicBezTo>
                <a:cubicBezTo>
                  <a:pt x="376" y="28"/>
                  <a:pt x="376" y="28"/>
                  <a:pt x="376" y="28"/>
                </a:cubicBezTo>
                <a:cubicBezTo>
                  <a:pt x="375" y="28"/>
                  <a:pt x="375" y="28"/>
                  <a:pt x="375" y="28"/>
                </a:cubicBezTo>
                <a:cubicBezTo>
                  <a:pt x="374" y="29"/>
                  <a:pt x="374" y="29"/>
                  <a:pt x="374" y="29"/>
                </a:cubicBezTo>
                <a:cubicBezTo>
                  <a:pt x="372" y="29"/>
                  <a:pt x="372" y="29"/>
                  <a:pt x="372" y="29"/>
                </a:cubicBezTo>
                <a:cubicBezTo>
                  <a:pt x="372" y="28"/>
                  <a:pt x="372" y="28"/>
                  <a:pt x="372" y="28"/>
                </a:cubicBezTo>
                <a:cubicBezTo>
                  <a:pt x="371" y="29"/>
                  <a:pt x="371" y="29"/>
                  <a:pt x="371" y="29"/>
                </a:cubicBezTo>
                <a:cubicBezTo>
                  <a:pt x="371" y="29"/>
                  <a:pt x="371" y="29"/>
                  <a:pt x="371" y="29"/>
                </a:cubicBezTo>
                <a:cubicBezTo>
                  <a:pt x="370" y="28"/>
                  <a:pt x="370" y="28"/>
                  <a:pt x="370" y="28"/>
                </a:cubicBezTo>
                <a:cubicBezTo>
                  <a:pt x="369" y="28"/>
                  <a:pt x="369" y="28"/>
                  <a:pt x="369" y="28"/>
                </a:cubicBezTo>
                <a:cubicBezTo>
                  <a:pt x="368" y="28"/>
                  <a:pt x="368" y="28"/>
                  <a:pt x="368" y="28"/>
                </a:cubicBezTo>
                <a:cubicBezTo>
                  <a:pt x="368" y="28"/>
                  <a:pt x="368" y="28"/>
                  <a:pt x="368" y="28"/>
                </a:cubicBezTo>
                <a:cubicBezTo>
                  <a:pt x="369" y="28"/>
                  <a:pt x="369" y="28"/>
                  <a:pt x="369" y="28"/>
                </a:cubicBezTo>
                <a:cubicBezTo>
                  <a:pt x="369" y="29"/>
                  <a:pt x="369" y="29"/>
                  <a:pt x="369" y="29"/>
                </a:cubicBezTo>
                <a:cubicBezTo>
                  <a:pt x="368" y="29"/>
                  <a:pt x="368" y="29"/>
                  <a:pt x="368" y="29"/>
                </a:cubicBezTo>
                <a:cubicBezTo>
                  <a:pt x="367" y="29"/>
                  <a:pt x="367" y="29"/>
                  <a:pt x="367" y="29"/>
                </a:cubicBezTo>
                <a:cubicBezTo>
                  <a:pt x="367" y="29"/>
                  <a:pt x="367" y="29"/>
                  <a:pt x="367" y="29"/>
                </a:cubicBezTo>
                <a:cubicBezTo>
                  <a:pt x="366" y="29"/>
                  <a:pt x="366" y="29"/>
                  <a:pt x="366" y="29"/>
                </a:cubicBezTo>
                <a:cubicBezTo>
                  <a:pt x="364" y="28"/>
                  <a:pt x="364" y="28"/>
                  <a:pt x="364" y="28"/>
                </a:cubicBezTo>
                <a:cubicBezTo>
                  <a:pt x="364" y="28"/>
                  <a:pt x="364" y="28"/>
                  <a:pt x="364" y="28"/>
                </a:cubicBezTo>
                <a:cubicBezTo>
                  <a:pt x="363" y="28"/>
                  <a:pt x="363" y="28"/>
                  <a:pt x="363" y="28"/>
                </a:cubicBezTo>
                <a:cubicBezTo>
                  <a:pt x="363" y="28"/>
                  <a:pt x="363" y="28"/>
                  <a:pt x="363" y="28"/>
                </a:cubicBezTo>
                <a:cubicBezTo>
                  <a:pt x="362" y="27"/>
                  <a:pt x="362" y="27"/>
                  <a:pt x="362" y="27"/>
                </a:cubicBezTo>
                <a:cubicBezTo>
                  <a:pt x="361" y="26"/>
                  <a:pt x="361" y="26"/>
                  <a:pt x="361" y="26"/>
                </a:cubicBezTo>
                <a:cubicBezTo>
                  <a:pt x="361" y="27"/>
                  <a:pt x="361" y="27"/>
                  <a:pt x="361" y="27"/>
                </a:cubicBezTo>
                <a:cubicBezTo>
                  <a:pt x="362" y="28"/>
                  <a:pt x="362" y="28"/>
                  <a:pt x="362" y="28"/>
                </a:cubicBezTo>
                <a:cubicBezTo>
                  <a:pt x="362" y="28"/>
                  <a:pt x="362" y="28"/>
                  <a:pt x="362" y="28"/>
                </a:cubicBezTo>
                <a:cubicBezTo>
                  <a:pt x="361" y="28"/>
                  <a:pt x="361" y="28"/>
                  <a:pt x="361" y="28"/>
                </a:cubicBezTo>
                <a:cubicBezTo>
                  <a:pt x="360" y="28"/>
                  <a:pt x="360" y="28"/>
                  <a:pt x="360" y="28"/>
                </a:cubicBezTo>
                <a:cubicBezTo>
                  <a:pt x="361" y="28"/>
                  <a:pt x="361" y="28"/>
                  <a:pt x="361" y="28"/>
                </a:cubicBezTo>
                <a:cubicBezTo>
                  <a:pt x="363" y="29"/>
                  <a:pt x="363" y="29"/>
                  <a:pt x="363" y="29"/>
                </a:cubicBezTo>
                <a:cubicBezTo>
                  <a:pt x="365" y="29"/>
                  <a:pt x="365" y="29"/>
                  <a:pt x="365" y="29"/>
                </a:cubicBezTo>
                <a:cubicBezTo>
                  <a:pt x="366" y="30"/>
                  <a:pt x="366" y="30"/>
                  <a:pt x="366" y="30"/>
                </a:cubicBezTo>
                <a:cubicBezTo>
                  <a:pt x="365" y="30"/>
                  <a:pt x="365" y="30"/>
                  <a:pt x="365" y="30"/>
                </a:cubicBezTo>
                <a:cubicBezTo>
                  <a:pt x="361" y="32"/>
                  <a:pt x="361" y="32"/>
                  <a:pt x="361" y="32"/>
                </a:cubicBezTo>
                <a:cubicBezTo>
                  <a:pt x="359" y="32"/>
                  <a:pt x="359" y="32"/>
                  <a:pt x="359" y="32"/>
                </a:cubicBezTo>
                <a:cubicBezTo>
                  <a:pt x="358" y="32"/>
                  <a:pt x="358" y="32"/>
                  <a:pt x="358" y="32"/>
                </a:cubicBezTo>
                <a:cubicBezTo>
                  <a:pt x="356" y="32"/>
                  <a:pt x="356" y="32"/>
                  <a:pt x="356" y="32"/>
                </a:cubicBezTo>
                <a:cubicBezTo>
                  <a:pt x="355" y="32"/>
                  <a:pt x="355" y="32"/>
                  <a:pt x="355" y="32"/>
                </a:cubicBezTo>
                <a:cubicBezTo>
                  <a:pt x="355" y="32"/>
                  <a:pt x="355" y="32"/>
                  <a:pt x="355" y="32"/>
                </a:cubicBezTo>
                <a:cubicBezTo>
                  <a:pt x="354" y="32"/>
                  <a:pt x="354" y="32"/>
                  <a:pt x="354" y="32"/>
                </a:cubicBezTo>
                <a:cubicBezTo>
                  <a:pt x="354" y="32"/>
                  <a:pt x="354" y="32"/>
                  <a:pt x="354" y="32"/>
                </a:cubicBezTo>
                <a:cubicBezTo>
                  <a:pt x="353" y="32"/>
                  <a:pt x="353" y="32"/>
                  <a:pt x="353" y="32"/>
                </a:cubicBezTo>
                <a:cubicBezTo>
                  <a:pt x="352" y="33"/>
                  <a:pt x="352" y="33"/>
                  <a:pt x="352" y="33"/>
                </a:cubicBezTo>
                <a:cubicBezTo>
                  <a:pt x="353" y="32"/>
                  <a:pt x="353" y="32"/>
                  <a:pt x="353" y="32"/>
                </a:cubicBezTo>
                <a:cubicBezTo>
                  <a:pt x="353" y="33"/>
                  <a:pt x="353" y="33"/>
                  <a:pt x="353" y="33"/>
                </a:cubicBezTo>
                <a:cubicBezTo>
                  <a:pt x="354" y="33"/>
                  <a:pt x="354" y="33"/>
                  <a:pt x="354" y="33"/>
                </a:cubicBezTo>
                <a:cubicBezTo>
                  <a:pt x="357" y="33"/>
                  <a:pt x="357" y="33"/>
                  <a:pt x="357" y="33"/>
                </a:cubicBezTo>
                <a:cubicBezTo>
                  <a:pt x="358" y="33"/>
                  <a:pt x="358" y="33"/>
                  <a:pt x="358" y="33"/>
                </a:cubicBezTo>
                <a:cubicBezTo>
                  <a:pt x="361" y="33"/>
                  <a:pt x="361" y="33"/>
                  <a:pt x="361" y="33"/>
                </a:cubicBezTo>
                <a:cubicBezTo>
                  <a:pt x="364" y="32"/>
                  <a:pt x="364" y="32"/>
                  <a:pt x="364" y="32"/>
                </a:cubicBezTo>
                <a:cubicBezTo>
                  <a:pt x="365" y="31"/>
                  <a:pt x="365" y="31"/>
                  <a:pt x="365" y="31"/>
                </a:cubicBezTo>
                <a:cubicBezTo>
                  <a:pt x="366" y="31"/>
                  <a:pt x="366" y="31"/>
                  <a:pt x="366" y="31"/>
                </a:cubicBezTo>
                <a:cubicBezTo>
                  <a:pt x="367" y="31"/>
                  <a:pt x="367" y="31"/>
                  <a:pt x="367" y="31"/>
                </a:cubicBezTo>
                <a:cubicBezTo>
                  <a:pt x="368" y="31"/>
                  <a:pt x="368" y="31"/>
                  <a:pt x="368" y="31"/>
                </a:cubicBezTo>
                <a:cubicBezTo>
                  <a:pt x="369" y="31"/>
                  <a:pt x="369" y="31"/>
                  <a:pt x="369" y="31"/>
                </a:cubicBezTo>
                <a:cubicBezTo>
                  <a:pt x="369" y="32"/>
                  <a:pt x="369" y="32"/>
                  <a:pt x="369" y="32"/>
                </a:cubicBezTo>
                <a:cubicBezTo>
                  <a:pt x="368" y="33"/>
                  <a:pt x="368" y="33"/>
                  <a:pt x="368" y="33"/>
                </a:cubicBezTo>
                <a:cubicBezTo>
                  <a:pt x="366" y="34"/>
                  <a:pt x="366" y="34"/>
                  <a:pt x="366" y="34"/>
                </a:cubicBezTo>
                <a:cubicBezTo>
                  <a:pt x="366" y="34"/>
                  <a:pt x="366" y="34"/>
                  <a:pt x="366" y="34"/>
                </a:cubicBezTo>
                <a:cubicBezTo>
                  <a:pt x="364" y="35"/>
                  <a:pt x="364" y="35"/>
                  <a:pt x="364" y="35"/>
                </a:cubicBezTo>
                <a:cubicBezTo>
                  <a:pt x="364" y="35"/>
                  <a:pt x="364" y="35"/>
                  <a:pt x="364" y="35"/>
                </a:cubicBezTo>
                <a:cubicBezTo>
                  <a:pt x="363" y="36"/>
                  <a:pt x="363" y="36"/>
                  <a:pt x="363" y="36"/>
                </a:cubicBezTo>
                <a:cubicBezTo>
                  <a:pt x="362" y="36"/>
                  <a:pt x="362" y="36"/>
                  <a:pt x="362" y="36"/>
                </a:cubicBezTo>
                <a:cubicBezTo>
                  <a:pt x="361" y="37"/>
                  <a:pt x="361" y="37"/>
                  <a:pt x="361" y="37"/>
                </a:cubicBezTo>
                <a:cubicBezTo>
                  <a:pt x="360" y="37"/>
                  <a:pt x="360" y="37"/>
                  <a:pt x="360" y="37"/>
                </a:cubicBezTo>
                <a:cubicBezTo>
                  <a:pt x="359" y="37"/>
                  <a:pt x="359" y="37"/>
                  <a:pt x="359" y="37"/>
                </a:cubicBezTo>
                <a:cubicBezTo>
                  <a:pt x="358" y="37"/>
                  <a:pt x="358" y="37"/>
                  <a:pt x="358" y="37"/>
                </a:cubicBezTo>
                <a:cubicBezTo>
                  <a:pt x="357" y="38"/>
                  <a:pt x="357" y="38"/>
                  <a:pt x="357" y="38"/>
                </a:cubicBezTo>
                <a:cubicBezTo>
                  <a:pt x="356" y="38"/>
                  <a:pt x="356" y="38"/>
                  <a:pt x="356" y="38"/>
                </a:cubicBezTo>
                <a:cubicBezTo>
                  <a:pt x="355" y="39"/>
                  <a:pt x="355" y="39"/>
                  <a:pt x="355" y="39"/>
                </a:cubicBezTo>
                <a:cubicBezTo>
                  <a:pt x="353" y="39"/>
                  <a:pt x="353" y="39"/>
                  <a:pt x="353" y="39"/>
                </a:cubicBezTo>
                <a:cubicBezTo>
                  <a:pt x="352" y="40"/>
                  <a:pt x="352" y="40"/>
                  <a:pt x="352" y="40"/>
                </a:cubicBezTo>
                <a:cubicBezTo>
                  <a:pt x="352" y="39"/>
                  <a:pt x="352" y="39"/>
                  <a:pt x="352" y="39"/>
                </a:cubicBezTo>
                <a:cubicBezTo>
                  <a:pt x="351" y="40"/>
                  <a:pt x="351" y="40"/>
                  <a:pt x="351" y="40"/>
                </a:cubicBezTo>
                <a:cubicBezTo>
                  <a:pt x="350" y="40"/>
                  <a:pt x="350" y="40"/>
                  <a:pt x="350" y="40"/>
                </a:cubicBezTo>
                <a:cubicBezTo>
                  <a:pt x="350" y="40"/>
                  <a:pt x="350" y="40"/>
                  <a:pt x="350" y="40"/>
                </a:cubicBezTo>
                <a:cubicBezTo>
                  <a:pt x="350" y="41"/>
                  <a:pt x="350" y="41"/>
                  <a:pt x="350" y="41"/>
                </a:cubicBezTo>
                <a:cubicBezTo>
                  <a:pt x="349" y="42"/>
                  <a:pt x="349" y="42"/>
                  <a:pt x="349" y="42"/>
                </a:cubicBezTo>
                <a:cubicBezTo>
                  <a:pt x="349" y="43"/>
                  <a:pt x="349" y="43"/>
                  <a:pt x="349" y="43"/>
                </a:cubicBezTo>
                <a:cubicBezTo>
                  <a:pt x="347" y="43"/>
                  <a:pt x="347" y="43"/>
                  <a:pt x="347" y="43"/>
                </a:cubicBezTo>
                <a:cubicBezTo>
                  <a:pt x="346" y="43"/>
                  <a:pt x="346" y="43"/>
                  <a:pt x="346" y="43"/>
                </a:cubicBezTo>
                <a:cubicBezTo>
                  <a:pt x="345" y="43"/>
                  <a:pt x="345" y="43"/>
                  <a:pt x="345" y="43"/>
                </a:cubicBezTo>
                <a:cubicBezTo>
                  <a:pt x="345" y="42"/>
                  <a:pt x="345" y="42"/>
                  <a:pt x="345" y="42"/>
                </a:cubicBezTo>
                <a:cubicBezTo>
                  <a:pt x="346" y="42"/>
                  <a:pt x="346" y="42"/>
                  <a:pt x="346" y="42"/>
                </a:cubicBezTo>
                <a:cubicBezTo>
                  <a:pt x="346" y="41"/>
                  <a:pt x="346" y="41"/>
                  <a:pt x="346" y="41"/>
                </a:cubicBezTo>
                <a:cubicBezTo>
                  <a:pt x="345" y="41"/>
                  <a:pt x="345" y="41"/>
                  <a:pt x="345" y="41"/>
                </a:cubicBezTo>
                <a:cubicBezTo>
                  <a:pt x="345" y="42"/>
                  <a:pt x="345" y="42"/>
                  <a:pt x="345" y="42"/>
                </a:cubicBezTo>
                <a:cubicBezTo>
                  <a:pt x="345" y="42"/>
                  <a:pt x="345" y="42"/>
                  <a:pt x="345" y="42"/>
                </a:cubicBezTo>
                <a:cubicBezTo>
                  <a:pt x="344" y="43"/>
                  <a:pt x="344" y="43"/>
                  <a:pt x="344" y="43"/>
                </a:cubicBezTo>
                <a:cubicBezTo>
                  <a:pt x="345" y="43"/>
                  <a:pt x="345" y="43"/>
                  <a:pt x="345" y="43"/>
                </a:cubicBezTo>
                <a:cubicBezTo>
                  <a:pt x="346" y="44"/>
                  <a:pt x="346" y="44"/>
                  <a:pt x="346" y="44"/>
                </a:cubicBezTo>
                <a:cubicBezTo>
                  <a:pt x="345" y="45"/>
                  <a:pt x="345" y="45"/>
                  <a:pt x="345" y="45"/>
                </a:cubicBezTo>
                <a:cubicBezTo>
                  <a:pt x="344" y="45"/>
                  <a:pt x="344" y="45"/>
                  <a:pt x="344" y="45"/>
                </a:cubicBezTo>
                <a:cubicBezTo>
                  <a:pt x="343" y="44"/>
                  <a:pt x="343" y="44"/>
                  <a:pt x="343" y="44"/>
                </a:cubicBezTo>
                <a:cubicBezTo>
                  <a:pt x="343" y="45"/>
                  <a:pt x="343" y="45"/>
                  <a:pt x="343" y="45"/>
                </a:cubicBezTo>
                <a:cubicBezTo>
                  <a:pt x="341" y="44"/>
                  <a:pt x="341" y="44"/>
                  <a:pt x="341" y="44"/>
                </a:cubicBezTo>
                <a:cubicBezTo>
                  <a:pt x="341" y="44"/>
                  <a:pt x="341" y="44"/>
                  <a:pt x="341" y="44"/>
                </a:cubicBezTo>
                <a:cubicBezTo>
                  <a:pt x="340" y="45"/>
                  <a:pt x="340" y="45"/>
                  <a:pt x="340" y="45"/>
                </a:cubicBezTo>
                <a:cubicBezTo>
                  <a:pt x="340" y="44"/>
                  <a:pt x="340" y="44"/>
                  <a:pt x="340" y="44"/>
                </a:cubicBezTo>
                <a:cubicBezTo>
                  <a:pt x="340" y="44"/>
                  <a:pt x="340" y="44"/>
                  <a:pt x="340" y="44"/>
                </a:cubicBezTo>
                <a:cubicBezTo>
                  <a:pt x="339" y="44"/>
                  <a:pt x="339" y="44"/>
                  <a:pt x="339" y="44"/>
                </a:cubicBezTo>
                <a:cubicBezTo>
                  <a:pt x="339" y="44"/>
                  <a:pt x="339" y="44"/>
                  <a:pt x="339" y="44"/>
                </a:cubicBezTo>
                <a:cubicBezTo>
                  <a:pt x="339" y="45"/>
                  <a:pt x="339" y="45"/>
                  <a:pt x="339" y="45"/>
                </a:cubicBezTo>
                <a:cubicBezTo>
                  <a:pt x="340" y="45"/>
                  <a:pt x="340" y="45"/>
                  <a:pt x="340" y="45"/>
                </a:cubicBezTo>
                <a:cubicBezTo>
                  <a:pt x="343" y="45"/>
                  <a:pt x="343" y="45"/>
                  <a:pt x="343" y="45"/>
                </a:cubicBezTo>
                <a:cubicBezTo>
                  <a:pt x="343" y="46"/>
                  <a:pt x="343" y="46"/>
                  <a:pt x="343" y="46"/>
                </a:cubicBezTo>
                <a:cubicBezTo>
                  <a:pt x="343" y="46"/>
                  <a:pt x="343" y="46"/>
                  <a:pt x="343" y="46"/>
                </a:cubicBezTo>
                <a:cubicBezTo>
                  <a:pt x="342" y="47"/>
                  <a:pt x="342" y="47"/>
                  <a:pt x="342" y="47"/>
                </a:cubicBezTo>
                <a:cubicBezTo>
                  <a:pt x="341" y="47"/>
                  <a:pt x="341" y="47"/>
                  <a:pt x="341" y="47"/>
                </a:cubicBezTo>
                <a:cubicBezTo>
                  <a:pt x="340" y="47"/>
                  <a:pt x="340" y="47"/>
                  <a:pt x="340" y="47"/>
                </a:cubicBezTo>
                <a:cubicBezTo>
                  <a:pt x="339" y="47"/>
                  <a:pt x="339" y="47"/>
                  <a:pt x="339" y="47"/>
                </a:cubicBezTo>
                <a:cubicBezTo>
                  <a:pt x="340" y="48"/>
                  <a:pt x="340" y="48"/>
                  <a:pt x="340" y="48"/>
                </a:cubicBezTo>
                <a:cubicBezTo>
                  <a:pt x="340" y="47"/>
                  <a:pt x="340" y="47"/>
                  <a:pt x="340" y="47"/>
                </a:cubicBezTo>
                <a:cubicBezTo>
                  <a:pt x="341" y="48"/>
                  <a:pt x="341" y="48"/>
                  <a:pt x="341" y="48"/>
                </a:cubicBezTo>
                <a:cubicBezTo>
                  <a:pt x="341" y="48"/>
                  <a:pt x="341" y="48"/>
                  <a:pt x="341" y="48"/>
                </a:cubicBezTo>
                <a:cubicBezTo>
                  <a:pt x="339" y="50"/>
                  <a:pt x="339" y="50"/>
                  <a:pt x="339" y="50"/>
                </a:cubicBezTo>
                <a:cubicBezTo>
                  <a:pt x="338" y="50"/>
                  <a:pt x="338" y="50"/>
                  <a:pt x="338" y="50"/>
                </a:cubicBezTo>
                <a:cubicBezTo>
                  <a:pt x="336" y="49"/>
                  <a:pt x="336" y="49"/>
                  <a:pt x="336" y="49"/>
                </a:cubicBezTo>
                <a:cubicBezTo>
                  <a:pt x="336" y="49"/>
                  <a:pt x="336" y="49"/>
                  <a:pt x="336" y="49"/>
                </a:cubicBezTo>
                <a:cubicBezTo>
                  <a:pt x="335" y="49"/>
                  <a:pt x="335" y="49"/>
                  <a:pt x="335" y="49"/>
                </a:cubicBezTo>
                <a:cubicBezTo>
                  <a:pt x="334" y="49"/>
                  <a:pt x="334" y="49"/>
                  <a:pt x="334" y="49"/>
                </a:cubicBezTo>
                <a:cubicBezTo>
                  <a:pt x="334" y="47"/>
                  <a:pt x="334" y="47"/>
                  <a:pt x="334" y="47"/>
                </a:cubicBezTo>
                <a:cubicBezTo>
                  <a:pt x="333" y="47"/>
                  <a:pt x="333" y="47"/>
                  <a:pt x="333" y="47"/>
                </a:cubicBezTo>
                <a:cubicBezTo>
                  <a:pt x="333" y="47"/>
                  <a:pt x="333" y="47"/>
                  <a:pt x="333" y="47"/>
                </a:cubicBezTo>
                <a:cubicBezTo>
                  <a:pt x="333" y="46"/>
                  <a:pt x="333" y="46"/>
                  <a:pt x="333" y="46"/>
                </a:cubicBezTo>
                <a:cubicBezTo>
                  <a:pt x="332" y="46"/>
                  <a:pt x="332" y="46"/>
                  <a:pt x="332" y="46"/>
                </a:cubicBezTo>
                <a:cubicBezTo>
                  <a:pt x="332" y="46"/>
                  <a:pt x="332" y="46"/>
                  <a:pt x="332" y="46"/>
                </a:cubicBezTo>
                <a:cubicBezTo>
                  <a:pt x="331" y="46"/>
                  <a:pt x="331" y="46"/>
                  <a:pt x="331" y="46"/>
                </a:cubicBezTo>
                <a:cubicBezTo>
                  <a:pt x="330" y="46"/>
                  <a:pt x="330" y="46"/>
                  <a:pt x="330" y="46"/>
                </a:cubicBezTo>
                <a:cubicBezTo>
                  <a:pt x="329" y="46"/>
                  <a:pt x="329" y="46"/>
                  <a:pt x="329" y="46"/>
                </a:cubicBezTo>
                <a:cubicBezTo>
                  <a:pt x="330" y="46"/>
                  <a:pt x="330" y="46"/>
                  <a:pt x="330" y="46"/>
                </a:cubicBezTo>
                <a:cubicBezTo>
                  <a:pt x="330" y="46"/>
                  <a:pt x="330" y="46"/>
                  <a:pt x="330" y="46"/>
                </a:cubicBezTo>
                <a:cubicBezTo>
                  <a:pt x="331" y="46"/>
                  <a:pt x="331" y="46"/>
                  <a:pt x="331" y="46"/>
                </a:cubicBezTo>
                <a:cubicBezTo>
                  <a:pt x="333" y="48"/>
                  <a:pt x="333" y="48"/>
                  <a:pt x="333" y="48"/>
                </a:cubicBezTo>
                <a:cubicBezTo>
                  <a:pt x="333" y="50"/>
                  <a:pt x="333" y="50"/>
                  <a:pt x="333" y="50"/>
                </a:cubicBezTo>
                <a:cubicBezTo>
                  <a:pt x="333" y="51"/>
                  <a:pt x="333" y="51"/>
                  <a:pt x="333" y="51"/>
                </a:cubicBezTo>
                <a:cubicBezTo>
                  <a:pt x="332" y="50"/>
                  <a:pt x="332" y="50"/>
                  <a:pt x="332" y="50"/>
                </a:cubicBezTo>
                <a:cubicBezTo>
                  <a:pt x="331" y="50"/>
                  <a:pt x="331" y="50"/>
                  <a:pt x="331" y="50"/>
                </a:cubicBezTo>
                <a:cubicBezTo>
                  <a:pt x="330" y="50"/>
                  <a:pt x="330" y="50"/>
                  <a:pt x="330" y="50"/>
                </a:cubicBezTo>
                <a:cubicBezTo>
                  <a:pt x="330" y="50"/>
                  <a:pt x="330" y="50"/>
                  <a:pt x="330" y="50"/>
                </a:cubicBezTo>
                <a:cubicBezTo>
                  <a:pt x="330" y="51"/>
                  <a:pt x="330" y="51"/>
                  <a:pt x="330" y="51"/>
                </a:cubicBezTo>
                <a:cubicBezTo>
                  <a:pt x="329" y="50"/>
                  <a:pt x="329" y="50"/>
                  <a:pt x="329" y="50"/>
                </a:cubicBezTo>
                <a:cubicBezTo>
                  <a:pt x="328" y="50"/>
                  <a:pt x="328" y="50"/>
                  <a:pt x="328" y="50"/>
                </a:cubicBezTo>
                <a:cubicBezTo>
                  <a:pt x="328" y="51"/>
                  <a:pt x="328" y="51"/>
                  <a:pt x="328" y="51"/>
                </a:cubicBezTo>
                <a:cubicBezTo>
                  <a:pt x="327" y="51"/>
                  <a:pt x="327" y="51"/>
                  <a:pt x="327" y="51"/>
                </a:cubicBezTo>
                <a:cubicBezTo>
                  <a:pt x="327" y="50"/>
                  <a:pt x="327" y="50"/>
                  <a:pt x="327" y="50"/>
                </a:cubicBezTo>
                <a:cubicBezTo>
                  <a:pt x="326" y="50"/>
                  <a:pt x="326" y="50"/>
                  <a:pt x="326" y="50"/>
                </a:cubicBezTo>
                <a:cubicBezTo>
                  <a:pt x="326" y="49"/>
                  <a:pt x="326" y="49"/>
                  <a:pt x="326" y="49"/>
                </a:cubicBezTo>
                <a:cubicBezTo>
                  <a:pt x="325" y="49"/>
                  <a:pt x="325" y="49"/>
                  <a:pt x="325" y="49"/>
                </a:cubicBezTo>
                <a:cubicBezTo>
                  <a:pt x="325" y="48"/>
                  <a:pt x="325" y="48"/>
                  <a:pt x="325" y="48"/>
                </a:cubicBezTo>
                <a:cubicBezTo>
                  <a:pt x="324" y="48"/>
                  <a:pt x="324" y="48"/>
                  <a:pt x="324" y="48"/>
                </a:cubicBezTo>
                <a:cubicBezTo>
                  <a:pt x="323" y="48"/>
                  <a:pt x="323" y="48"/>
                  <a:pt x="323" y="48"/>
                </a:cubicBezTo>
                <a:cubicBezTo>
                  <a:pt x="323" y="47"/>
                  <a:pt x="323" y="47"/>
                  <a:pt x="323" y="47"/>
                </a:cubicBezTo>
                <a:cubicBezTo>
                  <a:pt x="322" y="48"/>
                  <a:pt x="322" y="48"/>
                  <a:pt x="322" y="48"/>
                </a:cubicBezTo>
                <a:cubicBezTo>
                  <a:pt x="322" y="48"/>
                  <a:pt x="322" y="48"/>
                  <a:pt x="322" y="48"/>
                </a:cubicBezTo>
                <a:cubicBezTo>
                  <a:pt x="323" y="49"/>
                  <a:pt x="323" y="49"/>
                  <a:pt x="323" y="49"/>
                </a:cubicBezTo>
                <a:cubicBezTo>
                  <a:pt x="324" y="49"/>
                  <a:pt x="324" y="49"/>
                  <a:pt x="324" y="49"/>
                </a:cubicBezTo>
                <a:cubicBezTo>
                  <a:pt x="325" y="50"/>
                  <a:pt x="325" y="50"/>
                  <a:pt x="325" y="50"/>
                </a:cubicBezTo>
                <a:cubicBezTo>
                  <a:pt x="325" y="51"/>
                  <a:pt x="325" y="51"/>
                  <a:pt x="325" y="51"/>
                </a:cubicBezTo>
                <a:cubicBezTo>
                  <a:pt x="323" y="50"/>
                  <a:pt x="323" y="50"/>
                  <a:pt x="323" y="50"/>
                </a:cubicBezTo>
                <a:cubicBezTo>
                  <a:pt x="322" y="50"/>
                  <a:pt x="322" y="50"/>
                  <a:pt x="322" y="50"/>
                </a:cubicBezTo>
                <a:cubicBezTo>
                  <a:pt x="322" y="49"/>
                  <a:pt x="322" y="49"/>
                  <a:pt x="322" y="49"/>
                </a:cubicBezTo>
                <a:cubicBezTo>
                  <a:pt x="321" y="49"/>
                  <a:pt x="321" y="49"/>
                  <a:pt x="321" y="49"/>
                </a:cubicBezTo>
                <a:cubicBezTo>
                  <a:pt x="321" y="49"/>
                  <a:pt x="321" y="49"/>
                  <a:pt x="321" y="49"/>
                </a:cubicBezTo>
                <a:cubicBezTo>
                  <a:pt x="321" y="49"/>
                  <a:pt x="321" y="49"/>
                  <a:pt x="321" y="49"/>
                </a:cubicBezTo>
                <a:cubicBezTo>
                  <a:pt x="321" y="50"/>
                  <a:pt x="321" y="50"/>
                  <a:pt x="321" y="50"/>
                </a:cubicBezTo>
                <a:cubicBezTo>
                  <a:pt x="320" y="50"/>
                  <a:pt x="320" y="50"/>
                  <a:pt x="320" y="50"/>
                </a:cubicBezTo>
                <a:cubicBezTo>
                  <a:pt x="320" y="49"/>
                  <a:pt x="320" y="49"/>
                  <a:pt x="320" y="49"/>
                </a:cubicBezTo>
                <a:cubicBezTo>
                  <a:pt x="319" y="49"/>
                  <a:pt x="319" y="49"/>
                  <a:pt x="319" y="49"/>
                </a:cubicBezTo>
                <a:cubicBezTo>
                  <a:pt x="319" y="50"/>
                  <a:pt x="319" y="50"/>
                  <a:pt x="319" y="50"/>
                </a:cubicBezTo>
                <a:cubicBezTo>
                  <a:pt x="320" y="50"/>
                  <a:pt x="320" y="50"/>
                  <a:pt x="320" y="50"/>
                </a:cubicBezTo>
                <a:cubicBezTo>
                  <a:pt x="320" y="51"/>
                  <a:pt x="320" y="51"/>
                  <a:pt x="320" y="51"/>
                </a:cubicBezTo>
                <a:cubicBezTo>
                  <a:pt x="321" y="51"/>
                  <a:pt x="321" y="51"/>
                  <a:pt x="321" y="51"/>
                </a:cubicBezTo>
                <a:cubicBezTo>
                  <a:pt x="321" y="51"/>
                  <a:pt x="321" y="51"/>
                  <a:pt x="321" y="51"/>
                </a:cubicBezTo>
                <a:cubicBezTo>
                  <a:pt x="322" y="51"/>
                  <a:pt x="322" y="51"/>
                  <a:pt x="322" y="51"/>
                </a:cubicBezTo>
                <a:cubicBezTo>
                  <a:pt x="322" y="51"/>
                  <a:pt x="322" y="51"/>
                  <a:pt x="322" y="51"/>
                </a:cubicBezTo>
                <a:cubicBezTo>
                  <a:pt x="323" y="52"/>
                  <a:pt x="323" y="52"/>
                  <a:pt x="323" y="52"/>
                </a:cubicBezTo>
                <a:cubicBezTo>
                  <a:pt x="324" y="52"/>
                  <a:pt x="324" y="52"/>
                  <a:pt x="324" y="52"/>
                </a:cubicBezTo>
                <a:cubicBezTo>
                  <a:pt x="324" y="52"/>
                  <a:pt x="324" y="52"/>
                  <a:pt x="324" y="52"/>
                </a:cubicBezTo>
                <a:cubicBezTo>
                  <a:pt x="325" y="52"/>
                  <a:pt x="325" y="52"/>
                  <a:pt x="325" y="52"/>
                </a:cubicBezTo>
                <a:cubicBezTo>
                  <a:pt x="328" y="53"/>
                  <a:pt x="328" y="53"/>
                  <a:pt x="328" y="53"/>
                </a:cubicBezTo>
                <a:cubicBezTo>
                  <a:pt x="328" y="53"/>
                  <a:pt x="328" y="53"/>
                  <a:pt x="328" y="53"/>
                </a:cubicBezTo>
                <a:cubicBezTo>
                  <a:pt x="327" y="54"/>
                  <a:pt x="327" y="54"/>
                  <a:pt x="327" y="54"/>
                </a:cubicBezTo>
                <a:cubicBezTo>
                  <a:pt x="328" y="54"/>
                  <a:pt x="328" y="54"/>
                  <a:pt x="328" y="54"/>
                </a:cubicBezTo>
                <a:cubicBezTo>
                  <a:pt x="327" y="55"/>
                  <a:pt x="327" y="55"/>
                  <a:pt x="327" y="55"/>
                </a:cubicBezTo>
                <a:cubicBezTo>
                  <a:pt x="328" y="56"/>
                  <a:pt x="328" y="56"/>
                  <a:pt x="328" y="56"/>
                </a:cubicBezTo>
                <a:cubicBezTo>
                  <a:pt x="327" y="56"/>
                  <a:pt x="327" y="56"/>
                  <a:pt x="327" y="56"/>
                </a:cubicBezTo>
                <a:cubicBezTo>
                  <a:pt x="327" y="56"/>
                  <a:pt x="327" y="56"/>
                  <a:pt x="327" y="56"/>
                </a:cubicBezTo>
                <a:cubicBezTo>
                  <a:pt x="326" y="55"/>
                  <a:pt x="326" y="55"/>
                  <a:pt x="326" y="55"/>
                </a:cubicBezTo>
                <a:cubicBezTo>
                  <a:pt x="325" y="55"/>
                  <a:pt x="325" y="55"/>
                  <a:pt x="325" y="55"/>
                </a:cubicBezTo>
                <a:cubicBezTo>
                  <a:pt x="324" y="54"/>
                  <a:pt x="324" y="54"/>
                  <a:pt x="324" y="54"/>
                </a:cubicBezTo>
                <a:cubicBezTo>
                  <a:pt x="324" y="54"/>
                  <a:pt x="324" y="54"/>
                  <a:pt x="324" y="54"/>
                </a:cubicBezTo>
                <a:cubicBezTo>
                  <a:pt x="324" y="53"/>
                  <a:pt x="324" y="53"/>
                  <a:pt x="324" y="53"/>
                </a:cubicBezTo>
                <a:cubicBezTo>
                  <a:pt x="323" y="52"/>
                  <a:pt x="323" y="52"/>
                  <a:pt x="323" y="52"/>
                </a:cubicBezTo>
                <a:cubicBezTo>
                  <a:pt x="322" y="52"/>
                  <a:pt x="322" y="52"/>
                  <a:pt x="322" y="52"/>
                </a:cubicBezTo>
                <a:cubicBezTo>
                  <a:pt x="320" y="52"/>
                  <a:pt x="320" y="52"/>
                  <a:pt x="320" y="52"/>
                </a:cubicBezTo>
                <a:cubicBezTo>
                  <a:pt x="319" y="51"/>
                  <a:pt x="319" y="51"/>
                  <a:pt x="319" y="51"/>
                </a:cubicBezTo>
                <a:cubicBezTo>
                  <a:pt x="318" y="51"/>
                  <a:pt x="318" y="51"/>
                  <a:pt x="318" y="51"/>
                </a:cubicBezTo>
                <a:cubicBezTo>
                  <a:pt x="318" y="52"/>
                  <a:pt x="318" y="52"/>
                  <a:pt x="318" y="52"/>
                </a:cubicBezTo>
                <a:cubicBezTo>
                  <a:pt x="319" y="52"/>
                  <a:pt x="319" y="52"/>
                  <a:pt x="319" y="52"/>
                </a:cubicBezTo>
                <a:cubicBezTo>
                  <a:pt x="321" y="52"/>
                  <a:pt x="321" y="52"/>
                  <a:pt x="321" y="52"/>
                </a:cubicBezTo>
                <a:cubicBezTo>
                  <a:pt x="323" y="53"/>
                  <a:pt x="323" y="53"/>
                  <a:pt x="323" y="53"/>
                </a:cubicBezTo>
                <a:cubicBezTo>
                  <a:pt x="323" y="54"/>
                  <a:pt x="323" y="54"/>
                  <a:pt x="323" y="54"/>
                </a:cubicBezTo>
                <a:cubicBezTo>
                  <a:pt x="323" y="54"/>
                  <a:pt x="323" y="54"/>
                  <a:pt x="323" y="54"/>
                </a:cubicBezTo>
                <a:cubicBezTo>
                  <a:pt x="322" y="53"/>
                  <a:pt x="322" y="53"/>
                  <a:pt x="322" y="53"/>
                </a:cubicBezTo>
                <a:cubicBezTo>
                  <a:pt x="320" y="53"/>
                  <a:pt x="320" y="53"/>
                  <a:pt x="320" y="53"/>
                </a:cubicBezTo>
                <a:cubicBezTo>
                  <a:pt x="319" y="54"/>
                  <a:pt x="319" y="54"/>
                  <a:pt x="319" y="54"/>
                </a:cubicBezTo>
                <a:cubicBezTo>
                  <a:pt x="319" y="53"/>
                  <a:pt x="319" y="53"/>
                  <a:pt x="319" y="53"/>
                </a:cubicBezTo>
                <a:cubicBezTo>
                  <a:pt x="318" y="53"/>
                  <a:pt x="318" y="53"/>
                  <a:pt x="318" y="53"/>
                </a:cubicBezTo>
                <a:cubicBezTo>
                  <a:pt x="317" y="52"/>
                  <a:pt x="317" y="52"/>
                  <a:pt x="317" y="52"/>
                </a:cubicBezTo>
                <a:cubicBezTo>
                  <a:pt x="316" y="52"/>
                  <a:pt x="316" y="52"/>
                  <a:pt x="316" y="52"/>
                </a:cubicBezTo>
                <a:cubicBezTo>
                  <a:pt x="316" y="53"/>
                  <a:pt x="316" y="53"/>
                  <a:pt x="316" y="53"/>
                </a:cubicBezTo>
                <a:cubicBezTo>
                  <a:pt x="318" y="53"/>
                  <a:pt x="318" y="53"/>
                  <a:pt x="318" y="53"/>
                </a:cubicBezTo>
                <a:cubicBezTo>
                  <a:pt x="318" y="54"/>
                  <a:pt x="318" y="54"/>
                  <a:pt x="318" y="54"/>
                </a:cubicBezTo>
                <a:cubicBezTo>
                  <a:pt x="318" y="54"/>
                  <a:pt x="318" y="54"/>
                  <a:pt x="318" y="54"/>
                </a:cubicBezTo>
                <a:cubicBezTo>
                  <a:pt x="318" y="54"/>
                  <a:pt x="318" y="54"/>
                  <a:pt x="318" y="54"/>
                </a:cubicBezTo>
                <a:cubicBezTo>
                  <a:pt x="318" y="54"/>
                  <a:pt x="318" y="54"/>
                  <a:pt x="318" y="54"/>
                </a:cubicBezTo>
                <a:cubicBezTo>
                  <a:pt x="319" y="54"/>
                  <a:pt x="319" y="54"/>
                  <a:pt x="319" y="54"/>
                </a:cubicBezTo>
                <a:cubicBezTo>
                  <a:pt x="320" y="54"/>
                  <a:pt x="320" y="54"/>
                  <a:pt x="320" y="54"/>
                </a:cubicBezTo>
                <a:cubicBezTo>
                  <a:pt x="320" y="54"/>
                  <a:pt x="320" y="54"/>
                  <a:pt x="320" y="54"/>
                </a:cubicBezTo>
                <a:cubicBezTo>
                  <a:pt x="320" y="54"/>
                  <a:pt x="320" y="54"/>
                  <a:pt x="320" y="54"/>
                </a:cubicBezTo>
                <a:cubicBezTo>
                  <a:pt x="321" y="54"/>
                  <a:pt x="321" y="54"/>
                  <a:pt x="321" y="54"/>
                </a:cubicBezTo>
                <a:cubicBezTo>
                  <a:pt x="322" y="54"/>
                  <a:pt x="322" y="54"/>
                  <a:pt x="322" y="54"/>
                </a:cubicBezTo>
                <a:cubicBezTo>
                  <a:pt x="323" y="55"/>
                  <a:pt x="323" y="55"/>
                  <a:pt x="323" y="55"/>
                </a:cubicBezTo>
                <a:cubicBezTo>
                  <a:pt x="323" y="56"/>
                  <a:pt x="323" y="56"/>
                  <a:pt x="323" y="56"/>
                </a:cubicBezTo>
                <a:cubicBezTo>
                  <a:pt x="322" y="56"/>
                  <a:pt x="322" y="56"/>
                  <a:pt x="322" y="56"/>
                </a:cubicBezTo>
                <a:cubicBezTo>
                  <a:pt x="321" y="56"/>
                  <a:pt x="321" y="56"/>
                  <a:pt x="321" y="56"/>
                </a:cubicBezTo>
                <a:cubicBezTo>
                  <a:pt x="321" y="56"/>
                  <a:pt x="321" y="56"/>
                  <a:pt x="321" y="56"/>
                </a:cubicBezTo>
                <a:cubicBezTo>
                  <a:pt x="322" y="56"/>
                  <a:pt x="322" y="56"/>
                  <a:pt x="322" y="56"/>
                </a:cubicBezTo>
                <a:cubicBezTo>
                  <a:pt x="322" y="56"/>
                  <a:pt x="322" y="56"/>
                  <a:pt x="322" y="56"/>
                </a:cubicBezTo>
                <a:cubicBezTo>
                  <a:pt x="323" y="56"/>
                  <a:pt x="323" y="56"/>
                  <a:pt x="323" y="56"/>
                </a:cubicBezTo>
                <a:cubicBezTo>
                  <a:pt x="324" y="57"/>
                  <a:pt x="324" y="57"/>
                  <a:pt x="324" y="57"/>
                </a:cubicBezTo>
                <a:cubicBezTo>
                  <a:pt x="325" y="57"/>
                  <a:pt x="325" y="57"/>
                  <a:pt x="325" y="57"/>
                </a:cubicBezTo>
                <a:cubicBezTo>
                  <a:pt x="325" y="58"/>
                  <a:pt x="325" y="58"/>
                  <a:pt x="325" y="58"/>
                </a:cubicBezTo>
                <a:cubicBezTo>
                  <a:pt x="324" y="59"/>
                  <a:pt x="324" y="59"/>
                  <a:pt x="324" y="59"/>
                </a:cubicBezTo>
                <a:cubicBezTo>
                  <a:pt x="323" y="61"/>
                  <a:pt x="323" y="61"/>
                  <a:pt x="323" y="61"/>
                </a:cubicBezTo>
                <a:cubicBezTo>
                  <a:pt x="323" y="61"/>
                  <a:pt x="323" y="61"/>
                  <a:pt x="323" y="61"/>
                </a:cubicBezTo>
                <a:cubicBezTo>
                  <a:pt x="322" y="62"/>
                  <a:pt x="322" y="62"/>
                  <a:pt x="322" y="62"/>
                </a:cubicBezTo>
                <a:cubicBezTo>
                  <a:pt x="321" y="61"/>
                  <a:pt x="321" y="61"/>
                  <a:pt x="321" y="61"/>
                </a:cubicBezTo>
                <a:cubicBezTo>
                  <a:pt x="320" y="61"/>
                  <a:pt x="320" y="61"/>
                  <a:pt x="320" y="61"/>
                </a:cubicBezTo>
                <a:cubicBezTo>
                  <a:pt x="320" y="61"/>
                  <a:pt x="320" y="61"/>
                  <a:pt x="320" y="61"/>
                </a:cubicBezTo>
                <a:cubicBezTo>
                  <a:pt x="320" y="61"/>
                  <a:pt x="320" y="61"/>
                  <a:pt x="320" y="61"/>
                </a:cubicBezTo>
                <a:cubicBezTo>
                  <a:pt x="319" y="60"/>
                  <a:pt x="319" y="60"/>
                  <a:pt x="319" y="60"/>
                </a:cubicBezTo>
                <a:cubicBezTo>
                  <a:pt x="318" y="60"/>
                  <a:pt x="318" y="60"/>
                  <a:pt x="318" y="60"/>
                </a:cubicBezTo>
                <a:cubicBezTo>
                  <a:pt x="318" y="61"/>
                  <a:pt x="318" y="61"/>
                  <a:pt x="318" y="61"/>
                </a:cubicBezTo>
                <a:cubicBezTo>
                  <a:pt x="319" y="61"/>
                  <a:pt x="319" y="61"/>
                  <a:pt x="319" y="61"/>
                </a:cubicBezTo>
                <a:cubicBezTo>
                  <a:pt x="319" y="61"/>
                  <a:pt x="319" y="61"/>
                  <a:pt x="319" y="61"/>
                </a:cubicBezTo>
                <a:cubicBezTo>
                  <a:pt x="320" y="61"/>
                  <a:pt x="320" y="61"/>
                  <a:pt x="320" y="61"/>
                </a:cubicBezTo>
                <a:cubicBezTo>
                  <a:pt x="321" y="62"/>
                  <a:pt x="321" y="62"/>
                  <a:pt x="321" y="62"/>
                </a:cubicBezTo>
                <a:cubicBezTo>
                  <a:pt x="321" y="63"/>
                  <a:pt x="321" y="63"/>
                  <a:pt x="321" y="63"/>
                </a:cubicBezTo>
                <a:cubicBezTo>
                  <a:pt x="321" y="64"/>
                  <a:pt x="321" y="64"/>
                  <a:pt x="321" y="64"/>
                </a:cubicBezTo>
                <a:cubicBezTo>
                  <a:pt x="320" y="64"/>
                  <a:pt x="320" y="64"/>
                  <a:pt x="320" y="64"/>
                </a:cubicBezTo>
                <a:cubicBezTo>
                  <a:pt x="319" y="64"/>
                  <a:pt x="319" y="64"/>
                  <a:pt x="319" y="64"/>
                </a:cubicBezTo>
                <a:cubicBezTo>
                  <a:pt x="318" y="65"/>
                  <a:pt x="318" y="65"/>
                  <a:pt x="318" y="65"/>
                </a:cubicBezTo>
                <a:cubicBezTo>
                  <a:pt x="317" y="64"/>
                  <a:pt x="317" y="64"/>
                  <a:pt x="317" y="64"/>
                </a:cubicBezTo>
                <a:cubicBezTo>
                  <a:pt x="316" y="64"/>
                  <a:pt x="316" y="64"/>
                  <a:pt x="316" y="64"/>
                </a:cubicBezTo>
                <a:cubicBezTo>
                  <a:pt x="316" y="63"/>
                  <a:pt x="316" y="63"/>
                  <a:pt x="316" y="63"/>
                </a:cubicBezTo>
                <a:cubicBezTo>
                  <a:pt x="315" y="63"/>
                  <a:pt x="315" y="63"/>
                  <a:pt x="315" y="63"/>
                </a:cubicBezTo>
                <a:cubicBezTo>
                  <a:pt x="314" y="64"/>
                  <a:pt x="314" y="64"/>
                  <a:pt x="314" y="64"/>
                </a:cubicBezTo>
                <a:cubicBezTo>
                  <a:pt x="315" y="64"/>
                  <a:pt x="315" y="64"/>
                  <a:pt x="315" y="64"/>
                </a:cubicBezTo>
                <a:cubicBezTo>
                  <a:pt x="317" y="65"/>
                  <a:pt x="317" y="65"/>
                  <a:pt x="317" y="65"/>
                </a:cubicBezTo>
                <a:cubicBezTo>
                  <a:pt x="318" y="65"/>
                  <a:pt x="318" y="65"/>
                  <a:pt x="318" y="65"/>
                </a:cubicBezTo>
                <a:cubicBezTo>
                  <a:pt x="318" y="66"/>
                  <a:pt x="318" y="66"/>
                  <a:pt x="318" y="66"/>
                </a:cubicBezTo>
                <a:cubicBezTo>
                  <a:pt x="317" y="66"/>
                  <a:pt x="317" y="66"/>
                  <a:pt x="317" y="66"/>
                </a:cubicBezTo>
                <a:cubicBezTo>
                  <a:pt x="317" y="67"/>
                  <a:pt x="317" y="67"/>
                  <a:pt x="317" y="67"/>
                </a:cubicBezTo>
                <a:cubicBezTo>
                  <a:pt x="316" y="67"/>
                  <a:pt x="316" y="67"/>
                  <a:pt x="316" y="67"/>
                </a:cubicBezTo>
                <a:cubicBezTo>
                  <a:pt x="315" y="66"/>
                  <a:pt x="315" y="66"/>
                  <a:pt x="315" y="66"/>
                </a:cubicBezTo>
                <a:cubicBezTo>
                  <a:pt x="315" y="67"/>
                  <a:pt x="315" y="67"/>
                  <a:pt x="315" y="67"/>
                </a:cubicBezTo>
                <a:cubicBezTo>
                  <a:pt x="314" y="67"/>
                  <a:pt x="314" y="67"/>
                  <a:pt x="314" y="67"/>
                </a:cubicBezTo>
                <a:cubicBezTo>
                  <a:pt x="312" y="67"/>
                  <a:pt x="312" y="67"/>
                  <a:pt x="312" y="67"/>
                </a:cubicBezTo>
                <a:cubicBezTo>
                  <a:pt x="312" y="66"/>
                  <a:pt x="312" y="66"/>
                  <a:pt x="312" y="66"/>
                </a:cubicBezTo>
                <a:cubicBezTo>
                  <a:pt x="310" y="66"/>
                  <a:pt x="310" y="66"/>
                  <a:pt x="310" y="66"/>
                </a:cubicBezTo>
                <a:cubicBezTo>
                  <a:pt x="309" y="66"/>
                  <a:pt x="309" y="66"/>
                  <a:pt x="309" y="66"/>
                </a:cubicBezTo>
                <a:cubicBezTo>
                  <a:pt x="309" y="68"/>
                  <a:pt x="309" y="68"/>
                  <a:pt x="309" y="68"/>
                </a:cubicBezTo>
                <a:cubicBezTo>
                  <a:pt x="308" y="69"/>
                  <a:pt x="308" y="69"/>
                  <a:pt x="308" y="69"/>
                </a:cubicBezTo>
                <a:cubicBezTo>
                  <a:pt x="309" y="68"/>
                  <a:pt x="309" y="68"/>
                  <a:pt x="309" y="68"/>
                </a:cubicBezTo>
                <a:cubicBezTo>
                  <a:pt x="309" y="69"/>
                  <a:pt x="309" y="69"/>
                  <a:pt x="309" y="69"/>
                </a:cubicBezTo>
                <a:cubicBezTo>
                  <a:pt x="309" y="69"/>
                  <a:pt x="309" y="69"/>
                  <a:pt x="309" y="69"/>
                </a:cubicBezTo>
                <a:cubicBezTo>
                  <a:pt x="308" y="70"/>
                  <a:pt x="308" y="70"/>
                  <a:pt x="308" y="70"/>
                </a:cubicBezTo>
                <a:cubicBezTo>
                  <a:pt x="308" y="71"/>
                  <a:pt x="308" y="71"/>
                  <a:pt x="308" y="71"/>
                </a:cubicBezTo>
                <a:cubicBezTo>
                  <a:pt x="307" y="71"/>
                  <a:pt x="307" y="71"/>
                  <a:pt x="307" y="71"/>
                </a:cubicBezTo>
                <a:cubicBezTo>
                  <a:pt x="306" y="71"/>
                  <a:pt x="306" y="71"/>
                  <a:pt x="306" y="71"/>
                </a:cubicBezTo>
                <a:cubicBezTo>
                  <a:pt x="306" y="71"/>
                  <a:pt x="306" y="71"/>
                  <a:pt x="306" y="71"/>
                </a:cubicBezTo>
                <a:cubicBezTo>
                  <a:pt x="306" y="72"/>
                  <a:pt x="306" y="72"/>
                  <a:pt x="306" y="72"/>
                </a:cubicBezTo>
                <a:cubicBezTo>
                  <a:pt x="305" y="72"/>
                  <a:pt x="305" y="72"/>
                  <a:pt x="305" y="72"/>
                </a:cubicBezTo>
                <a:cubicBezTo>
                  <a:pt x="304" y="72"/>
                  <a:pt x="304" y="72"/>
                  <a:pt x="304" y="72"/>
                </a:cubicBezTo>
                <a:cubicBezTo>
                  <a:pt x="305" y="72"/>
                  <a:pt x="305" y="72"/>
                  <a:pt x="305" y="72"/>
                </a:cubicBezTo>
                <a:cubicBezTo>
                  <a:pt x="304" y="72"/>
                  <a:pt x="304" y="72"/>
                  <a:pt x="304" y="72"/>
                </a:cubicBezTo>
                <a:cubicBezTo>
                  <a:pt x="304" y="72"/>
                  <a:pt x="304" y="72"/>
                  <a:pt x="304" y="72"/>
                </a:cubicBezTo>
                <a:cubicBezTo>
                  <a:pt x="303" y="73"/>
                  <a:pt x="303" y="73"/>
                  <a:pt x="303" y="73"/>
                </a:cubicBezTo>
                <a:cubicBezTo>
                  <a:pt x="303" y="73"/>
                  <a:pt x="303" y="73"/>
                  <a:pt x="303" y="73"/>
                </a:cubicBezTo>
                <a:cubicBezTo>
                  <a:pt x="301" y="72"/>
                  <a:pt x="301" y="72"/>
                  <a:pt x="301" y="72"/>
                </a:cubicBezTo>
                <a:cubicBezTo>
                  <a:pt x="300" y="72"/>
                  <a:pt x="300" y="72"/>
                  <a:pt x="300" y="72"/>
                </a:cubicBezTo>
                <a:cubicBezTo>
                  <a:pt x="299" y="73"/>
                  <a:pt x="299" y="73"/>
                  <a:pt x="299" y="73"/>
                </a:cubicBezTo>
                <a:cubicBezTo>
                  <a:pt x="298" y="73"/>
                  <a:pt x="298" y="73"/>
                  <a:pt x="298" y="73"/>
                </a:cubicBezTo>
                <a:cubicBezTo>
                  <a:pt x="296" y="71"/>
                  <a:pt x="296" y="71"/>
                  <a:pt x="296" y="71"/>
                </a:cubicBezTo>
                <a:cubicBezTo>
                  <a:pt x="296" y="69"/>
                  <a:pt x="296" y="69"/>
                  <a:pt x="296" y="69"/>
                </a:cubicBezTo>
                <a:cubicBezTo>
                  <a:pt x="297" y="68"/>
                  <a:pt x="297" y="68"/>
                  <a:pt x="297" y="68"/>
                </a:cubicBezTo>
                <a:cubicBezTo>
                  <a:pt x="297" y="68"/>
                  <a:pt x="297" y="68"/>
                  <a:pt x="297" y="68"/>
                </a:cubicBezTo>
                <a:cubicBezTo>
                  <a:pt x="296" y="67"/>
                  <a:pt x="296" y="67"/>
                  <a:pt x="296" y="67"/>
                </a:cubicBezTo>
                <a:cubicBezTo>
                  <a:pt x="296" y="67"/>
                  <a:pt x="296" y="67"/>
                  <a:pt x="296" y="67"/>
                </a:cubicBezTo>
                <a:cubicBezTo>
                  <a:pt x="296" y="68"/>
                  <a:pt x="296" y="68"/>
                  <a:pt x="296" y="68"/>
                </a:cubicBezTo>
                <a:cubicBezTo>
                  <a:pt x="296" y="68"/>
                  <a:pt x="296" y="68"/>
                  <a:pt x="296" y="68"/>
                </a:cubicBezTo>
                <a:cubicBezTo>
                  <a:pt x="295" y="69"/>
                  <a:pt x="295" y="69"/>
                  <a:pt x="295" y="69"/>
                </a:cubicBezTo>
                <a:cubicBezTo>
                  <a:pt x="295" y="70"/>
                  <a:pt x="295" y="70"/>
                  <a:pt x="295" y="70"/>
                </a:cubicBezTo>
                <a:cubicBezTo>
                  <a:pt x="296" y="71"/>
                  <a:pt x="296" y="71"/>
                  <a:pt x="296" y="71"/>
                </a:cubicBezTo>
                <a:cubicBezTo>
                  <a:pt x="295" y="71"/>
                  <a:pt x="295" y="71"/>
                  <a:pt x="295" y="71"/>
                </a:cubicBezTo>
                <a:cubicBezTo>
                  <a:pt x="295" y="71"/>
                  <a:pt x="295" y="71"/>
                  <a:pt x="295" y="71"/>
                </a:cubicBezTo>
                <a:cubicBezTo>
                  <a:pt x="294" y="71"/>
                  <a:pt x="294" y="71"/>
                  <a:pt x="294" y="71"/>
                </a:cubicBezTo>
                <a:cubicBezTo>
                  <a:pt x="294" y="71"/>
                  <a:pt x="294" y="71"/>
                  <a:pt x="294" y="71"/>
                </a:cubicBezTo>
                <a:cubicBezTo>
                  <a:pt x="293" y="71"/>
                  <a:pt x="293" y="71"/>
                  <a:pt x="293" y="71"/>
                </a:cubicBezTo>
                <a:cubicBezTo>
                  <a:pt x="294" y="72"/>
                  <a:pt x="294" y="72"/>
                  <a:pt x="294" y="72"/>
                </a:cubicBezTo>
                <a:cubicBezTo>
                  <a:pt x="293" y="73"/>
                  <a:pt x="293" y="73"/>
                  <a:pt x="293" y="73"/>
                </a:cubicBezTo>
                <a:cubicBezTo>
                  <a:pt x="294" y="73"/>
                  <a:pt x="294" y="73"/>
                  <a:pt x="294" y="73"/>
                </a:cubicBezTo>
                <a:cubicBezTo>
                  <a:pt x="295" y="72"/>
                  <a:pt x="295" y="72"/>
                  <a:pt x="295" y="72"/>
                </a:cubicBezTo>
                <a:cubicBezTo>
                  <a:pt x="295" y="72"/>
                  <a:pt x="295" y="72"/>
                  <a:pt x="295" y="72"/>
                </a:cubicBezTo>
                <a:cubicBezTo>
                  <a:pt x="296" y="72"/>
                  <a:pt x="296" y="72"/>
                  <a:pt x="296" y="72"/>
                </a:cubicBezTo>
                <a:cubicBezTo>
                  <a:pt x="296" y="72"/>
                  <a:pt x="296" y="72"/>
                  <a:pt x="296" y="72"/>
                </a:cubicBezTo>
                <a:cubicBezTo>
                  <a:pt x="297" y="72"/>
                  <a:pt x="297" y="72"/>
                  <a:pt x="297" y="72"/>
                </a:cubicBezTo>
                <a:cubicBezTo>
                  <a:pt x="298" y="73"/>
                  <a:pt x="298" y="73"/>
                  <a:pt x="298" y="73"/>
                </a:cubicBezTo>
                <a:cubicBezTo>
                  <a:pt x="297" y="74"/>
                  <a:pt x="297" y="74"/>
                  <a:pt x="297" y="74"/>
                </a:cubicBezTo>
                <a:cubicBezTo>
                  <a:pt x="298" y="73"/>
                  <a:pt x="298" y="73"/>
                  <a:pt x="298" y="73"/>
                </a:cubicBezTo>
                <a:cubicBezTo>
                  <a:pt x="300" y="73"/>
                  <a:pt x="300" y="73"/>
                  <a:pt x="300" y="73"/>
                </a:cubicBezTo>
                <a:cubicBezTo>
                  <a:pt x="301" y="73"/>
                  <a:pt x="301" y="73"/>
                  <a:pt x="301" y="73"/>
                </a:cubicBezTo>
                <a:cubicBezTo>
                  <a:pt x="301" y="74"/>
                  <a:pt x="301" y="74"/>
                  <a:pt x="301" y="74"/>
                </a:cubicBezTo>
                <a:cubicBezTo>
                  <a:pt x="301" y="75"/>
                  <a:pt x="301" y="75"/>
                  <a:pt x="301" y="75"/>
                </a:cubicBezTo>
                <a:cubicBezTo>
                  <a:pt x="300" y="76"/>
                  <a:pt x="300" y="76"/>
                  <a:pt x="300" y="76"/>
                </a:cubicBezTo>
                <a:cubicBezTo>
                  <a:pt x="300" y="76"/>
                  <a:pt x="300" y="76"/>
                  <a:pt x="300" y="76"/>
                </a:cubicBezTo>
                <a:cubicBezTo>
                  <a:pt x="300" y="77"/>
                  <a:pt x="300" y="77"/>
                  <a:pt x="300" y="77"/>
                </a:cubicBezTo>
                <a:cubicBezTo>
                  <a:pt x="300" y="77"/>
                  <a:pt x="300" y="77"/>
                  <a:pt x="300" y="77"/>
                </a:cubicBezTo>
                <a:cubicBezTo>
                  <a:pt x="301" y="77"/>
                  <a:pt x="301" y="77"/>
                  <a:pt x="301" y="77"/>
                </a:cubicBezTo>
                <a:cubicBezTo>
                  <a:pt x="301" y="77"/>
                  <a:pt x="301" y="77"/>
                  <a:pt x="301" y="77"/>
                </a:cubicBezTo>
                <a:cubicBezTo>
                  <a:pt x="300" y="78"/>
                  <a:pt x="300" y="78"/>
                  <a:pt x="300" y="78"/>
                </a:cubicBezTo>
                <a:cubicBezTo>
                  <a:pt x="301" y="78"/>
                  <a:pt x="301" y="78"/>
                  <a:pt x="301" y="78"/>
                </a:cubicBezTo>
                <a:cubicBezTo>
                  <a:pt x="301" y="77"/>
                  <a:pt x="301" y="77"/>
                  <a:pt x="301" y="77"/>
                </a:cubicBezTo>
                <a:cubicBezTo>
                  <a:pt x="302" y="77"/>
                  <a:pt x="302" y="77"/>
                  <a:pt x="302" y="77"/>
                </a:cubicBezTo>
                <a:cubicBezTo>
                  <a:pt x="303" y="77"/>
                  <a:pt x="303" y="77"/>
                  <a:pt x="303" y="77"/>
                </a:cubicBezTo>
                <a:cubicBezTo>
                  <a:pt x="303" y="77"/>
                  <a:pt x="303" y="77"/>
                  <a:pt x="303" y="77"/>
                </a:cubicBezTo>
                <a:cubicBezTo>
                  <a:pt x="304" y="77"/>
                  <a:pt x="304" y="77"/>
                  <a:pt x="304" y="77"/>
                </a:cubicBezTo>
                <a:cubicBezTo>
                  <a:pt x="303" y="78"/>
                  <a:pt x="303" y="78"/>
                  <a:pt x="303" y="78"/>
                </a:cubicBezTo>
                <a:cubicBezTo>
                  <a:pt x="304" y="78"/>
                  <a:pt x="304" y="78"/>
                  <a:pt x="304" y="78"/>
                </a:cubicBezTo>
                <a:cubicBezTo>
                  <a:pt x="303" y="80"/>
                  <a:pt x="303" y="80"/>
                  <a:pt x="303" y="80"/>
                </a:cubicBezTo>
                <a:cubicBezTo>
                  <a:pt x="302" y="81"/>
                  <a:pt x="302" y="81"/>
                  <a:pt x="302" y="81"/>
                </a:cubicBezTo>
                <a:cubicBezTo>
                  <a:pt x="302" y="81"/>
                  <a:pt x="302" y="81"/>
                  <a:pt x="302" y="81"/>
                </a:cubicBezTo>
                <a:cubicBezTo>
                  <a:pt x="301" y="82"/>
                  <a:pt x="301" y="82"/>
                  <a:pt x="301" y="82"/>
                </a:cubicBezTo>
                <a:cubicBezTo>
                  <a:pt x="300" y="82"/>
                  <a:pt x="300" y="82"/>
                  <a:pt x="300" y="82"/>
                </a:cubicBezTo>
                <a:cubicBezTo>
                  <a:pt x="299" y="83"/>
                  <a:pt x="299" y="83"/>
                  <a:pt x="299" y="83"/>
                </a:cubicBezTo>
                <a:cubicBezTo>
                  <a:pt x="299" y="83"/>
                  <a:pt x="299" y="83"/>
                  <a:pt x="299" y="83"/>
                </a:cubicBezTo>
                <a:cubicBezTo>
                  <a:pt x="299" y="82"/>
                  <a:pt x="299" y="82"/>
                  <a:pt x="299" y="82"/>
                </a:cubicBezTo>
                <a:cubicBezTo>
                  <a:pt x="299" y="81"/>
                  <a:pt x="299" y="81"/>
                  <a:pt x="299" y="81"/>
                </a:cubicBezTo>
                <a:cubicBezTo>
                  <a:pt x="299" y="81"/>
                  <a:pt x="299" y="81"/>
                  <a:pt x="299" y="81"/>
                </a:cubicBezTo>
                <a:cubicBezTo>
                  <a:pt x="299" y="81"/>
                  <a:pt x="299" y="81"/>
                  <a:pt x="299" y="81"/>
                </a:cubicBezTo>
                <a:cubicBezTo>
                  <a:pt x="298" y="82"/>
                  <a:pt x="298" y="82"/>
                  <a:pt x="298" y="82"/>
                </a:cubicBezTo>
                <a:cubicBezTo>
                  <a:pt x="297" y="82"/>
                  <a:pt x="297" y="82"/>
                  <a:pt x="297" y="82"/>
                </a:cubicBezTo>
                <a:cubicBezTo>
                  <a:pt x="296" y="83"/>
                  <a:pt x="296" y="83"/>
                  <a:pt x="296" y="83"/>
                </a:cubicBezTo>
                <a:cubicBezTo>
                  <a:pt x="296" y="83"/>
                  <a:pt x="296" y="83"/>
                  <a:pt x="296" y="83"/>
                </a:cubicBezTo>
                <a:cubicBezTo>
                  <a:pt x="295" y="83"/>
                  <a:pt x="295" y="83"/>
                  <a:pt x="295" y="83"/>
                </a:cubicBezTo>
                <a:cubicBezTo>
                  <a:pt x="293" y="84"/>
                  <a:pt x="293" y="84"/>
                  <a:pt x="293" y="84"/>
                </a:cubicBezTo>
                <a:cubicBezTo>
                  <a:pt x="293" y="84"/>
                  <a:pt x="293" y="84"/>
                  <a:pt x="293" y="84"/>
                </a:cubicBezTo>
                <a:cubicBezTo>
                  <a:pt x="292" y="84"/>
                  <a:pt x="292" y="84"/>
                  <a:pt x="292" y="84"/>
                </a:cubicBezTo>
                <a:cubicBezTo>
                  <a:pt x="291" y="84"/>
                  <a:pt x="291" y="84"/>
                  <a:pt x="291" y="84"/>
                </a:cubicBezTo>
                <a:cubicBezTo>
                  <a:pt x="291" y="84"/>
                  <a:pt x="291" y="84"/>
                  <a:pt x="291" y="84"/>
                </a:cubicBezTo>
                <a:cubicBezTo>
                  <a:pt x="291" y="83"/>
                  <a:pt x="291" y="83"/>
                  <a:pt x="291" y="83"/>
                </a:cubicBezTo>
                <a:cubicBezTo>
                  <a:pt x="291" y="83"/>
                  <a:pt x="291" y="83"/>
                  <a:pt x="291" y="83"/>
                </a:cubicBezTo>
                <a:cubicBezTo>
                  <a:pt x="292" y="82"/>
                  <a:pt x="292" y="82"/>
                  <a:pt x="292" y="82"/>
                </a:cubicBezTo>
                <a:cubicBezTo>
                  <a:pt x="292" y="81"/>
                  <a:pt x="292" y="81"/>
                  <a:pt x="292" y="81"/>
                </a:cubicBezTo>
                <a:cubicBezTo>
                  <a:pt x="291" y="80"/>
                  <a:pt x="291" y="80"/>
                  <a:pt x="291" y="80"/>
                </a:cubicBezTo>
                <a:cubicBezTo>
                  <a:pt x="291" y="81"/>
                  <a:pt x="291" y="81"/>
                  <a:pt x="291" y="81"/>
                </a:cubicBezTo>
                <a:cubicBezTo>
                  <a:pt x="289" y="80"/>
                  <a:pt x="289" y="80"/>
                  <a:pt x="289" y="80"/>
                </a:cubicBezTo>
                <a:cubicBezTo>
                  <a:pt x="289" y="80"/>
                  <a:pt x="289" y="80"/>
                  <a:pt x="289" y="80"/>
                </a:cubicBezTo>
                <a:cubicBezTo>
                  <a:pt x="290" y="79"/>
                  <a:pt x="290" y="79"/>
                  <a:pt x="290" y="79"/>
                </a:cubicBezTo>
                <a:cubicBezTo>
                  <a:pt x="290" y="79"/>
                  <a:pt x="290" y="79"/>
                  <a:pt x="290" y="79"/>
                </a:cubicBezTo>
                <a:cubicBezTo>
                  <a:pt x="290" y="79"/>
                  <a:pt x="290" y="79"/>
                  <a:pt x="290" y="79"/>
                </a:cubicBezTo>
                <a:cubicBezTo>
                  <a:pt x="289" y="78"/>
                  <a:pt x="289" y="78"/>
                  <a:pt x="289" y="78"/>
                </a:cubicBezTo>
                <a:cubicBezTo>
                  <a:pt x="289" y="77"/>
                  <a:pt x="289" y="77"/>
                  <a:pt x="289" y="77"/>
                </a:cubicBezTo>
                <a:cubicBezTo>
                  <a:pt x="289" y="77"/>
                  <a:pt x="289" y="77"/>
                  <a:pt x="289" y="77"/>
                </a:cubicBezTo>
                <a:cubicBezTo>
                  <a:pt x="289" y="76"/>
                  <a:pt x="289" y="76"/>
                  <a:pt x="289" y="76"/>
                </a:cubicBezTo>
                <a:cubicBezTo>
                  <a:pt x="289" y="75"/>
                  <a:pt x="289" y="75"/>
                  <a:pt x="289" y="75"/>
                </a:cubicBezTo>
                <a:cubicBezTo>
                  <a:pt x="289" y="76"/>
                  <a:pt x="289" y="76"/>
                  <a:pt x="289" y="76"/>
                </a:cubicBezTo>
                <a:cubicBezTo>
                  <a:pt x="288" y="77"/>
                  <a:pt x="288" y="77"/>
                  <a:pt x="288" y="77"/>
                </a:cubicBezTo>
                <a:cubicBezTo>
                  <a:pt x="289" y="79"/>
                  <a:pt x="289" y="79"/>
                  <a:pt x="289" y="79"/>
                </a:cubicBezTo>
                <a:cubicBezTo>
                  <a:pt x="289" y="79"/>
                  <a:pt x="289" y="79"/>
                  <a:pt x="289" y="79"/>
                </a:cubicBezTo>
                <a:cubicBezTo>
                  <a:pt x="288" y="80"/>
                  <a:pt x="288" y="80"/>
                  <a:pt x="288" y="80"/>
                </a:cubicBezTo>
                <a:cubicBezTo>
                  <a:pt x="288" y="80"/>
                  <a:pt x="288" y="80"/>
                  <a:pt x="288" y="80"/>
                </a:cubicBezTo>
                <a:cubicBezTo>
                  <a:pt x="288" y="81"/>
                  <a:pt x="288" y="81"/>
                  <a:pt x="288" y="81"/>
                </a:cubicBezTo>
                <a:cubicBezTo>
                  <a:pt x="287" y="81"/>
                  <a:pt x="287" y="81"/>
                  <a:pt x="287" y="81"/>
                </a:cubicBezTo>
                <a:cubicBezTo>
                  <a:pt x="286" y="81"/>
                  <a:pt x="286" y="81"/>
                  <a:pt x="286" y="81"/>
                </a:cubicBezTo>
                <a:cubicBezTo>
                  <a:pt x="286" y="80"/>
                  <a:pt x="286" y="80"/>
                  <a:pt x="286" y="80"/>
                </a:cubicBezTo>
                <a:cubicBezTo>
                  <a:pt x="285" y="80"/>
                  <a:pt x="285" y="80"/>
                  <a:pt x="285" y="80"/>
                </a:cubicBezTo>
                <a:cubicBezTo>
                  <a:pt x="286" y="78"/>
                  <a:pt x="286" y="78"/>
                  <a:pt x="286" y="78"/>
                </a:cubicBezTo>
                <a:cubicBezTo>
                  <a:pt x="286" y="77"/>
                  <a:pt x="286" y="77"/>
                  <a:pt x="286" y="77"/>
                </a:cubicBezTo>
                <a:cubicBezTo>
                  <a:pt x="286" y="77"/>
                  <a:pt x="286" y="77"/>
                  <a:pt x="286" y="77"/>
                </a:cubicBezTo>
                <a:cubicBezTo>
                  <a:pt x="287" y="76"/>
                  <a:pt x="287" y="76"/>
                  <a:pt x="287" y="76"/>
                </a:cubicBezTo>
                <a:cubicBezTo>
                  <a:pt x="286" y="76"/>
                  <a:pt x="286" y="76"/>
                  <a:pt x="286" y="76"/>
                </a:cubicBezTo>
                <a:cubicBezTo>
                  <a:pt x="285" y="77"/>
                  <a:pt x="285" y="77"/>
                  <a:pt x="285" y="77"/>
                </a:cubicBezTo>
                <a:cubicBezTo>
                  <a:pt x="285" y="78"/>
                  <a:pt x="285" y="78"/>
                  <a:pt x="285" y="78"/>
                </a:cubicBezTo>
                <a:cubicBezTo>
                  <a:pt x="285" y="78"/>
                  <a:pt x="285" y="78"/>
                  <a:pt x="285" y="78"/>
                </a:cubicBezTo>
                <a:cubicBezTo>
                  <a:pt x="285" y="80"/>
                  <a:pt x="285" y="80"/>
                  <a:pt x="285" y="80"/>
                </a:cubicBezTo>
                <a:cubicBezTo>
                  <a:pt x="284" y="80"/>
                  <a:pt x="284" y="80"/>
                  <a:pt x="284" y="80"/>
                </a:cubicBezTo>
                <a:cubicBezTo>
                  <a:pt x="283" y="79"/>
                  <a:pt x="283" y="79"/>
                  <a:pt x="283" y="79"/>
                </a:cubicBezTo>
                <a:cubicBezTo>
                  <a:pt x="283" y="79"/>
                  <a:pt x="283" y="79"/>
                  <a:pt x="283" y="79"/>
                </a:cubicBezTo>
                <a:cubicBezTo>
                  <a:pt x="283" y="78"/>
                  <a:pt x="283" y="78"/>
                  <a:pt x="283" y="78"/>
                </a:cubicBezTo>
                <a:cubicBezTo>
                  <a:pt x="283" y="78"/>
                  <a:pt x="283" y="78"/>
                  <a:pt x="283" y="78"/>
                </a:cubicBezTo>
                <a:cubicBezTo>
                  <a:pt x="283" y="77"/>
                  <a:pt x="283" y="77"/>
                  <a:pt x="283" y="77"/>
                </a:cubicBezTo>
                <a:cubicBezTo>
                  <a:pt x="283" y="77"/>
                  <a:pt x="283" y="77"/>
                  <a:pt x="283" y="77"/>
                </a:cubicBezTo>
                <a:cubicBezTo>
                  <a:pt x="283" y="76"/>
                  <a:pt x="283" y="76"/>
                  <a:pt x="283" y="76"/>
                </a:cubicBezTo>
                <a:cubicBezTo>
                  <a:pt x="283" y="76"/>
                  <a:pt x="283" y="76"/>
                  <a:pt x="283" y="76"/>
                </a:cubicBezTo>
                <a:cubicBezTo>
                  <a:pt x="283" y="76"/>
                  <a:pt x="283" y="76"/>
                  <a:pt x="283" y="76"/>
                </a:cubicBezTo>
                <a:cubicBezTo>
                  <a:pt x="283" y="77"/>
                  <a:pt x="283" y="77"/>
                  <a:pt x="283" y="77"/>
                </a:cubicBezTo>
                <a:cubicBezTo>
                  <a:pt x="282" y="78"/>
                  <a:pt x="282" y="78"/>
                  <a:pt x="282" y="78"/>
                </a:cubicBezTo>
                <a:cubicBezTo>
                  <a:pt x="282" y="78"/>
                  <a:pt x="282" y="78"/>
                  <a:pt x="282" y="78"/>
                </a:cubicBezTo>
                <a:cubicBezTo>
                  <a:pt x="282" y="79"/>
                  <a:pt x="282" y="79"/>
                  <a:pt x="282" y="79"/>
                </a:cubicBezTo>
                <a:cubicBezTo>
                  <a:pt x="281" y="79"/>
                  <a:pt x="281" y="79"/>
                  <a:pt x="281" y="79"/>
                </a:cubicBezTo>
                <a:cubicBezTo>
                  <a:pt x="281" y="79"/>
                  <a:pt x="281" y="79"/>
                  <a:pt x="281" y="79"/>
                </a:cubicBezTo>
                <a:cubicBezTo>
                  <a:pt x="280" y="79"/>
                  <a:pt x="280" y="79"/>
                  <a:pt x="280" y="79"/>
                </a:cubicBezTo>
                <a:close/>
                <a:moveTo>
                  <a:pt x="304" y="198"/>
                </a:moveTo>
                <a:cubicBezTo>
                  <a:pt x="304" y="199"/>
                  <a:pt x="304" y="199"/>
                  <a:pt x="304" y="199"/>
                </a:cubicBezTo>
                <a:cubicBezTo>
                  <a:pt x="304" y="200"/>
                  <a:pt x="304" y="200"/>
                  <a:pt x="304" y="200"/>
                </a:cubicBezTo>
                <a:cubicBezTo>
                  <a:pt x="304" y="201"/>
                  <a:pt x="304" y="201"/>
                  <a:pt x="304" y="201"/>
                </a:cubicBezTo>
                <a:cubicBezTo>
                  <a:pt x="305" y="200"/>
                  <a:pt x="305" y="200"/>
                  <a:pt x="305" y="200"/>
                </a:cubicBezTo>
                <a:cubicBezTo>
                  <a:pt x="304" y="200"/>
                  <a:pt x="304" y="200"/>
                  <a:pt x="304" y="200"/>
                </a:cubicBezTo>
                <a:cubicBezTo>
                  <a:pt x="305" y="199"/>
                  <a:pt x="305" y="199"/>
                  <a:pt x="305" y="199"/>
                </a:cubicBezTo>
                <a:cubicBezTo>
                  <a:pt x="305" y="198"/>
                  <a:pt x="305" y="198"/>
                  <a:pt x="305" y="198"/>
                </a:cubicBezTo>
                <a:cubicBezTo>
                  <a:pt x="304" y="198"/>
                  <a:pt x="304" y="198"/>
                  <a:pt x="304" y="198"/>
                </a:cubicBezTo>
                <a:close/>
                <a:moveTo>
                  <a:pt x="303" y="194"/>
                </a:moveTo>
                <a:cubicBezTo>
                  <a:pt x="303" y="193"/>
                  <a:pt x="303" y="193"/>
                  <a:pt x="303" y="193"/>
                </a:cubicBezTo>
                <a:cubicBezTo>
                  <a:pt x="304" y="193"/>
                  <a:pt x="304" y="193"/>
                  <a:pt x="304" y="193"/>
                </a:cubicBezTo>
                <a:cubicBezTo>
                  <a:pt x="304" y="193"/>
                  <a:pt x="304" y="193"/>
                  <a:pt x="304" y="193"/>
                </a:cubicBezTo>
                <a:cubicBezTo>
                  <a:pt x="304" y="194"/>
                  <a:pt x="304" y="194"/>
                  <a:pt x="304" y="194"/>
                </a:cubicBezTo>
                <a:cubicBezTo>
                  <a:pt x="303" y="194"/>
                  <a:pt x="303" y="194"/>
                  <a:pt x="303" y="194"/>
                </a:cubicBezTo>
                <a:close/>
                <a:moveTo>
                  <a:pt x="302" y="191"/>
                </a:moveTo>
                <a:cubicBezTo>
                  <a:pt x="303" y="190"/>
                  <a:pt x="303" y="190"/>
                  <a:pt x="303" y="190"/>
                </a:cubicBezTo>
                <a:cubicBezTo>
                  <a:pt x="303" y="190"/>
                  <a:pt x="303" y="190"/>
                  <a:pt x="303" y="190"/>
                </a:cubicBezTo>
                <a:cubicBezTo>
                  <a:pt x="304" y="190"/>
                  <a:pt x="304" y="190"/>
                  <a:pt x="304" y="190"/>
                </a:cubicBezTo>
                <a:cubicBezTo>
                  <a:pt x="303" y="191"/>
                  <a:pt x="303" y="191"/>
                  <a:pt x="303" y="191"/>
                </a:cubicBezTo>
                <a:cubicBezTo>
                  <a:pt x="303" y="191"/>
                  <a:pt x="303" y="191"/>
                  <a:pt x="303" y="191"/>
                </a:cubicBezTo>
                <a:cubicBezTo>
                  <a:pt x="302" y="191"/>
                  <a:pt x="302" y="191"/>
                  <a:pt x="302" y="191"/>
                </a:cubicBezTo>
                <a:close/>
                <a:moveTo>
                  <a:pt x="295" y="131"/>
                </a:moveTo>
                <a:cubicBezTo>
                  <a:pt x="295" y="131"/>
                  <a:pt x="295" y="131"/>
                  <a:pt x="295" y="131"/>
                </a:cubicBezTo>
                <a:cubicBezTo>
                  <a:pt x="295" y="130"/>
                  <a:pt x="295" y="130"/>
                  <a:pt x="295" y="130"/>
                </a:cubicBezTo>
                <a:cubicBezTo>
                  <a:pt x="295" y="131"/>
                  <a:pt x="295" y="131"/>
                  <a:pt x="295" y="131"/>
                </a:cubicBezTo>
                <a:cubicBezTo>
                  <a:pt x="295" y="131"/>
                  <a:pt x="295" y="131"/>
                  <a:pt x="295" y="131"/>
                </a:cubicBezTo>
                <a:close/>
                <a:moveTo>
                  <a:pt x="296" y="132"/>
                </a:moveTo>
                <a:cubicBezTo>
                  <a:pt x="296" y="131"/>
                  <a:pt x="296" y="131"/>
                  <a:pt x="296" y="131"/>
                </a:cubicBezTo>
                <a:cubicBezTo>
                  <a:pt x="296" y="131"/>
                  <a:pt x="296" y="131"/>
                  <a:pt x="296" y="131"/>
                </a:cubicBezTo>
                <a:cubicBezTo>
                  <a:pt x="297" y="131"/>
                  <a:pt x="297" y="131"/>
                  <a:pt x="297" y="131"/>
                </a:cubicBezTo>
                <a:cubicBezTo>
                  <a:pt x="297" y="131"/>
                  <a:pt x="297" y="131"/>
                  <a:pt x="297" y="131"/>
                </a:cubicBezTo>
                <a:cubicBezTo>
                  <a:pt x="297" y="132"/>
                  <a:pt x="297" y="132"/>
                  <a:pt x="297" y="132"/>
                </a:cubicBezTo>
                <a:cubicBezTo>
                  <a:pt x="296" y="132"/>
                  <a:pt x="296" y="132"/>
                  <a:pt x="296" y="132"/>
                </a:cubicBezTo>
                <a:close/>
                <a:moveTo>
                  <a:pt x="295" y="134"/>
                </a:moveTo>
                <a:cubicBezTo>
                  <a:pt x="295" y="133"/>
                  <a:pt x="295" y="133"/>
                  <a:pt x="295" y="133"/>
                </a:cubicBezTo>
                <a:cubicBezTo>
                  <a:pt x="295" y="133"/>
                  <a:pt x="295" y="133"/>
                  <a:pt x="295" y="133"/>
                </a:cubicBezTo>
                <a:cubicBezTo>
                  <a:pt x="295" y="132"/>
                  <a:pt x="295" y="132"/>
                  <a:pt x="295" y="132"/>
                </a:cubicBezTo>
                <a:cubicBezTo>
                  <a:pt x="295" y="132"/>
                  <a:pt x="295" y="132"/>
                  <a:pt x="295" y="132"/>
                </a:cubicBezTo>
                <a:cubicBezTo>
                  <a:pt x="295" y="132"/>
                  <a:pt x="295" y="132"/>
                  <a:pt x="295" y="132"/>
                </a:cubicBezTo>
                <a:cubicBezTo>
                  <a:pt x="296" y="132"/>
                  <a:pt x="296" y="132"/>
                  <a:pt x="296" y="132"/>
                </a:cubicBezTo>
                <a:cubicBezTo>
                  <a:pt x="296" y="133"/>
                  <a:pt x="296" y="133"/>
                  <a:pt x="296" y="133"/>
                </a:cubicBezTo>
                <a:cubicBezTo>
                  <a:pt x="295" y="133"/>
                  <a:pt x="295" y="133"/>
                  <a:pt x="295" y="133"/>
                </a:cubicBezTo>
                <a:cubicBezTo>
                  <a:pt x="295" y="134"/>
                  <a:pt x="295" y="134"/>
                  <a:pt x="295" y="134"/>
                </a:cubicBezTo>
                <a:cubicBezTo>
                  <a:pt x="295" y="134"/>
                  <a:pt x="295" y="134"/>
                  <a:pt x="295" y="134"/>
                </a:cubicBezTo>
                <a:close/>
                <a:moveTo>
                  <a:pt x="308" y="152"/>
                </a:moveTo>
                <a:cubicBezTo>
                  <a:pt x="309" y="151"/>
                  <a:pt x="309" y="151"/>
                  <a:pt x="309" y="151"/>
                </a:cubicBezTo>
                <a:cubicBezTo>
                  <a:pt x="309" y="152"/>
                  <a:pt x="309" y="152"/>
                  <a:pt x="309" y="152"/>
                </a:cubicBezTo>
                <a:cubicBezTo>
                  <a:pt x="309" y="152"/>
                  <a:pt x="309" y="152"/>
                  <a:pt x="309" y="152"/>
                </a:cubicBezTo>
                <a:cubicBezTo>
                  <a:pt x="308" y="152"/>
                  <a:pt x="308" y="152"/>
                  <a:pt x="308" y="152"/>
                </a:cubicBezTo>
                <a:cubicBezTo>
                  <a:pt x="308" y="152"/>
                  <a:pt x="308" y="152"/>
                  <a:pt x="308" y="152"/>
                </a:cubicBezTo>
                <a:close/>
                <a:moveTo>
                  <a:pt x="307" y="152"/>
                </a:moveTo>
                <a:cubicBezTo>
                  <a:pt x="307" y="151"/>
                  <a:pt x="307" y="151"/>
                  <a:pt x="307" y="151"/>
                </a:cubicBezTo>
                <a:cubicBezTo>
                  <a:pt x="308" y="151"/>
                  <a:pt x="308" y="151"/>
                  <a:pt x="308" y="151"/>
                </a:cubicBezTo>
                <a:cubicBezTo>
                  <a:pt x="308" y="151"/>
                  <a:pt x="308" y="151"/>
                  <a:pt x="308" y="151"/>
                </a:cubicBezTo>
                <a:cubicBezTo>
                  <a:pt x="308" y="151"/>
                  <a:pt x="308" y="151"/>
                  <a:pt x="308" y="151"/>
                </a:cubicBezTo>
                <a:cubicBezTo>
                  <a:pt x="307" y="152"/>
                  <a:pt x="307" y="152"/>
                  <a:pt x="307" y="152"/>
                </a:cubicBezTo>
                <a:cubicBezTo>
                  <a:pt x="307" y="152"/>
                  <a:pt x="307" y="152"/>
                  <a:pt x="307" y="152"/>
                </a:cubicBezTo>
                <a:cubicBezTo>
                  <a:pt x="307" y="152"/>
                  <a:pt x="307" y="152"/>
                  <a:pt x="307" y="152"/>
                </a:cubicBezTo>
                <a:close/>
                <a:moveTo>
                  <a:pt x="304" y="160"/>
                </a:moveTo>
                <a:cubicBezTo>
                  <a:pt x="305" y="160"/>
                  <a:pt x="305" y="160"/>
                  <a:pt x="305" y="160"/>
                </a:cubicBezTo>
                <a:cubicBezTo>
                  <a:pt x="305" y="160"/>
                  <a:pt x="305" y="160"/>
                  <a:pt x="305" y="160"/>
                </a:cubicBezTo>
                <a:cubicBezTo>
                  <a:pt x="305" y="160"/>
                  <a:pt x="305" y="160"/>
                  <a:pt x="305" y="160"/>
                </a:cubicBezTo>
                <a:cubicBezTo>
                  <a:pt x="304" y="160"/>
                  <a:pt x="304" y="160"/>
                  <a:pt x="304" y="160"/>
                </a:cubicBezTo>
                <a:close/>
                <a:moveTo>
                  <a:pt x="308" y="163"/>
                </a:moveTo>
                <a:cubicBezTo>
                  <a:pt x="308" y="164"/>
                  <a:pt x="308" y="164"/>
                  <a:pt x="308" y="164"/>
                </a:cubicBezTo>
                <a:cubicBezTo>
                  <a:pt x="309" y="164"/>
                  <a:pt x="309" y="164"/>
                  <a:pt x="309" y="164"/>
                </a:cubicBezTo>
                <a:cubicBezTo>
                  <a:pt x="309" y="163"/>
                  <a:pt x="309" y="163"/>
                  <a:pt x="309" y="163"/>
                </a:cubicBezTo>
                <a:cubicBezTo>
                  <a:pt x="308" y="163"/>
                  <a:pt x="308" y="163"/>
                  <a:pt x="308" y="163"/>
                </a:cubicBezTo>
                <a:cubicBezTo>
                  <a:pt x="308" y="163"/>
                  <a:pt x="308" y="163"/>
                  <a:pt x="308" y="163"/>
                </a:cubicBezTo>
                <a:close/>
                <a:moveTo>
                  <a:pt x="315" y="170"/>
                </a:moveTo>
                <a:cubicBezTo>
                  <a:pt x="314" y="169"/>
                  <a:pt x="314" y="169"/>
                  <a:pt x="314" y="169"/>
                </a:cubicBezTo>
                <a:cubicBezTo>
                  <a:pt x="315" y="168"/>
                  <a:pt x="315" y="168"/>
                  <a:pt x="315" y="168"/>
                </a:cubicBezTo>
                <a:cubicBezTo>
                  <a:pt x="315" y="169"/>
                  <a:pt x="315" y="169"/>
                  <a:pt x="315" y="169"/>
                </a:cubicBezTo>
                <a:cubicBezTo>
                  <a:pt x="315" y="169"/>
                  <a:pt x="315" y="169"/>
                  <a:pt x="315" y="169"/>
                </a:cubicBezTo>
                <a:cubicBezTo>
                  <a:pt x="315" y="170"/>
                  <a:pt x="315" y="170"/>
                  <a:pt x="315" y="170"/>
                </a:cubicBezTo>
                <a:cubicBezTo>
                  <a:pt x="315" y="170"/>
                  <a:pt x="315" y="170"/>
                  <a:pt x="315" y="170"/>
                </a:cubicBezTo>
                <a:close/>
                <a:moveTo>
                  <a:pt x="318" y="173"/>
                </a:moveTo>
                <a:cubicBezTo>
                  <a:pt x="318" y="173"/>
                  <a:pt x="318" y="173"/>
                  <a:pt x="318" y="173"/>
                </a:cubicBezTo>
                <a:cubicBezTo>
                  <a:pt x="319" y="172"/>
                  <a:pt x="319" y="172"/>
                  <a:pt x="319" y="172"/>
                </a:cubicBezTo>
                <a:cubicBezTo>
                  <a:pt x="319" y="172"/>
                  <a:pt x="319" y="172"/>
                  <a:pt x="319" y="172"/>
                </a:cubicBezTo>
                <a:cubicBezTo>
                  <a:pt x="319" y="172"/>
                  <a:pt x="319" y="172"/>
                  <a:pt x="319" y="172"/>
                </a:cubicBezTo>
                <a:cubicBezTo>
                  <a:pt x="319" y="173"/>
                  <a:pt x="319" y="173"/>
                  <a:pt x="319" y="173"/>
                </a:cubicBezTo>
                <a:cubicBezTo>
                  <a:pt x="318" y="173"/>
                  <a:pt x="318" y="173"/>
                  <a:pt x="318" y="173"/>
                </a:cubicBezTo>
                <a:cubicBezTo>
                  <a:pt x="318" y="173"/>
                  <a:pt x="318" y="173"/>
                  <a:pt x="318" y="173"/>
                </a:cubicBezTo>
                <a:close/>
                <a:moveTo>
                  <a:pt x="293" y="88"/>
                </a:moveTo>
                <a:cubicBezTo>
                  <a:pt x="293" y="87"/>
                  <a:pt x="293" y="87"/>
                  <a:pt x="293" y="87"/>
                </a:cubicBezTo>
                <a:cubicBezTo>
                  <a:pt x="294" y="87"/>
                  <a:pt x="294" y="87"/>
                  <a:pt x="294" y="87"/>
                </a:cubicBezTo>
                <a:cubicBezTo>
                  <a:pt x="294" y="86"/>
                  <a:pt x="294" y="86"/>
                  <a:pt x="294" y="86"/>
                </a:cubicBezTo>
                <a:cubicBezTo>
                  <a:pt x="296" y="85"/>
                  <a:pt x="296" y="85"/>
                  <a:pt x="296" y="85"/>
                </a:cubicBezTo>
                <a:cubicBezTo>
                  <a:pt x="297" y="85"/>
                  <a:pt x="297" y="85"/>
                  <a:pt x="297" y="85"/>
                </a:cubicBezTo>
                <a:cubicBezTo>
                  <a:pt x="297" y="85"/>
                  <a:pt x="297" y="85"/>
                  <a:pt x="297" y="85"/>
                </a:cubicBezTo>
                <a:cubicBezTo>
                  <a:pt x="295" y="86"/>
                  <a:pt x="295" y="86"/>
                  <a:pt x="295" y="86"/>
                </a:cubicBezTo>
                <a:cubicBezTo>
                  <a:pt x="295" y="87"/>
                  <a:pt x="295" y="87"/>
                  <a:pt x="295" y="87"/>
                </a:cubicBezTo>
                <a:cubicBezTo>
                  <a:pt x="295" y="87"/>
                  <a:pt x="295" y="87"/>
                  <a:pt x="295" y="87"/>
                </a:cubicBezTo>
                <a:cubicBezTo>
                  <a:pt x="295" y="88"/>
                  <a:pt x="295" y="88"/>
                  <a:pt x="295" y="88"/>
                </a:cubicBezTo>
                <a:cubicBezTo>
                  <a:pt x="295" y="88"/>
                  <a:pt x="295" y="88"/>
                  <a:pt x="295" y="88"/>
                </a:cubicBezTo>
                <a:cubicBezTo>
                  <a:pt x="295" y="87"/>
                  <a:pt x="295" y="87"/>
                  <a:pt x="295" y="87"/>
                </a:cubicBezTo>
                <a:cubicBezTo>
                  <a:pt x="294" y="87"/>
                  <a:pt x="294" y="87"/>
                  <a:pt x="294" y="87"/>
                </a:cubicBezTo>
                <a:cubicBezTo>
                  <a:pt x="294" y="88"/>
                  <a:pt x="294" y="88"/>
                  <a:pt x="294" y="88"/>
                </a:cubicBezTo>
                <a:cubicBezTo>
                  <a:pt x="293" y="88"/>
                  <a:pt x="293" y="88"/>
                  <a:pt x="293" y="88"/>
                </a:cubicBezTo>
                <a:close/>
                <a:moveTo>
                  <a:pt x="289" y="84"/>
                </a:moveTo>
                <a:cubicBezTo>
                  <a:pt x="289" y="84"/>
                  <a:pt x="289" y="84"/>
                  <a:pt x="289" y="84"/>
                </a:cubicBezTo>
                <a:cubicBezTo>
                  <a:pt x="290" y="84"/>
                  <a:pt x="290" y="84"/>
                  <a:pt x="290" y="84"/>
                </a:cubicBezTo>
                <a:cubicBezTo>
                  <a:pt x="290" y="84"/>
                  <a:pt x="290" y="84"/>
                  <a:pt x="290" y="84"/>
                </a:cubicBezTo>
                <a:cubicBezTo>
                  <a:pt x="290" y="84"/>
                  <a:pt x="290" y="84"/>
                  <a:pt x="290" y="84"/>
                </a:cubicBezTo>
                <a:cubicBezTo>
                  <a:pt x="289" y="84"/>
                  <a:pt x="289" y="84"/>
                  <a:pt x="289" y="84"/>
                </a:cubicBezTo>
                <a:close/>
                <a:moveTo>
                  <a:pt x="265" y="74"/>
                </a:moveTo>
                <a:cubicBezTo>
                  <a:pt x="264" y="74"/>
                  <a:pt x="264" y="74"/>
                  <a:pt x="264" y="74"/>
                </a:cubicBezTo>
                <a:cubicBezTo>
                  <a:pt x="264" y="73"/>
                  <a:pt x="264" y="73"/>
                  <a:pt x="264" y="73"/>
                </a:cubicBezTo>
                <a:cubicBezTo>
                  <a:pt x="264" y="72"/>
                  <a:pt x="264" y="72"/>
                  <a:pt x="264" y="72"/>
                </a:cubicBezTo>
                <a:cubicBezTo>
                  <a:pt x="264" y="71"/>
                  <a:pt x="264" y="71"/>
                  <a:pt x="264" y="71"/>
                </a:cubicBezTo>
                <a:cubicBezTo>
                  <a:pt x="264" y="70"/>
                  <a:pt x="264" y="70"/>
                  <a:pt x="264" y="70"/>
                </a:cubicBezTo>
                <a:cubicBezTo>
                  <a:pt x="264" y="70"/>
                  <a:pt x="264" y="70"/>
                  <a:pt x="264" y="70"/>
                </a:cubicBezTo>
                <a:cubicBezTo>
                  <a:pt x="265" y="70"/>
                  <a:pt x="265" y="70"/>
                  <a:pt x="265" y="70"/>
                </a:cubicBezTo>
                <a:cubicBezTo>
                  <a:pt x="266" y="70"/>
                  <a:pt x="266" y="70"/>
                  <a:pt x="266" y="70"/>
                </a:cubicBezTo>
                <a:cubicBezTo>
                  <a:pt x="266" y="71"/>
                  <a:pt x="266" y="71"/>
                  <a:pt x="266" y="71"/>
                </a:cubicBezTo>
                <a:cubicBezTo>
                  <a:pt x="265" y="73"/>
                  <a:pt x="265" y="73"/>
                  <a:pt x="265" y="73"/>
                </a:cubicBezTo>
                <a:cubicBezTo>
                  <a:pt x="265" y="73"/>
                  <a:pt x="265" y="73"/>
                  <a:pt x="265" y="73"/>
                </a:cubicBezTo>
                <a:cubicBezTo>
                  <a:pt x="265" y="74"/>
                  <a:pt x="265" y="74"/>
                  <a:pt x="265" y="74"/>
                </a:cubicBezTo>
                <a:cubicBezTo>
                  <a:pt x="266" y="74"/>
                  <a:pt x="266" y="74"/>
                  <a:pt x="266" y="74"/>
                </a:cubicBezTo>
                <a:cubicBezTo>
                  <a:pt x="265" y="74"/>
                  <a:pt x="265" y="74"/>
                  <a:pt x="265" y="74"/>
                </a:cubicBezTo>
                <a:close/>
                <a:moveTo>
                  <a:pt x="265" y="30"/>
                </a:moveTo>
                <a:cubicBezTo>
                  <a:pt x="266" y="29"/>
                  <a:pt x="266" y="29"/>
                  <a:pt x="266" y="29"/>
                </a:cubicBezTo>
                <a:cubicBezTo>
                  <a:pt x="266" y="28"/>
                  <a:pt x="266" y="28"/>
                  <a:pt x="266" y="2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68" y="27"/>
                  <a:pt x="268" y="27"/>
                  <a:pt x="268" y="27"/>
                </a:cubicBezTo>
                <a:cubicBezTo>
                  <a:pt x="268" y="26"/>
                  <a:pt x="268" y="26"/>
                  <a:pt x="268" y="26"/>
                </a:cubicBezTo>
                <a:cubicBezTo>
                  <a:pt x="268" y="25"/>
                  <a:pt x="268" y="25"/>
                  <a:pt x="268" y="25"/>
                </a:cubicBezTo>
                <a:cubicBezTo>
                  <a:pt x="267" y="25"/>
                  <a:pt x="267" y="25"/>
                  <a:pt x="267" y="25"/>
                </a:cubicBezTo>
                <a:cubicBezTo>
                  <a:pt x="266" y="25"/>
                  <a:pt x="266" y="25"/>
                  <a:pt x="266" y="25"/>
                </a:cubicBezTo>
                <a:cubicBezTo>
                  <a:pt x="267" y="24"/>
                  <a:pt x="267" y="24"/>
                  <a:pt x="267" y="24"/>
                </a:cubicBezTo>
                <a:cubicBezTo>
                  <a:pt x="266" y="24"/>
                  <a:pt x="266" y="24"/>
                  <a:pt x="266" y="24"/>
                </a:cubicBezTo>
                <a:cubicBezTo>
                  <a:pt x="265" y="25"/>
                  <a:pt x="265" y="25"/>
                  <a:pt x="265" y="25"/>
                </a:cubicBezTo>
                <a:cubicBezTo>
                  <a:pt x="264" y="25"/>
                  <a:pt x="264" y="25"/>
                  <a:pt x="264" y="25"/>
                </a:cubicBezTo>
                <a:cubicBezTo>
                  <a:pt x="264" y="26"/>
                  <a:pt x="264" y="26"/>
                  <a:pt x="264" y="26"/>
                </a:cubicBezTo>
                <a:cubicBezTo>
                  <a:pt x="263" y="26"/>
                  <a:pt x="263" y="26"/>
                  <a:pt x="263" y="26"/>
                </a:cubicBezTo>
                <a:cubicBezTo>
                  <a:pt x="263" y="27"/>
                  <a:pt x="263" y="27"/>
                  <a:pt x="263" y="27"/>
                </a:cubicBezTo>
                <a:cubicBezTo>
                  <a:pt x="264" y="27"/>
                  <a:pt x="264" y="27"/>
                  <a:pt x="264" y="27"/>
                </a:cubicBezTo>
                <a:cubicBezTo>
                  <a:pt x="265" y="27"/>
                  <a:pt x="265" y="27"/>
                  <a:pt x="265" y="27"/>
                </a:cubicBezTo>
                <a:cubicBezTo>
                  <a:pt x="265" y="28"/>
                  <a:pt x="265" y="28"/>
                  <a:pt x="265" y="28"/>
                </a:cubicBezTo>
                <a:cubicBezTo>
                  <a:pt x="264" y="28"/>
                  <a:pt x="264" y="28"/>
                  <a:pt x="264" y="28"/>
                </a:cubicBezTo>
                <a:cubicBezTo>
                  <a:pt x="264" y="29"/>
                  <a:pt x="264" y="29"/>
                  <a:pt x="264" y="29"/>
                </a:cubicBezTo>
                <a:cubicBezTo>
                  <a:pt x="265" y="29"/>
                  <a:pt x="265" y="29"/>
                  <a:pt x="265" y="29"/>
                </a:cubicBezTo>
                <a:cubicBezTo>
                  <a:pt x="265" y="30"/>
                  <a:pt x="265" y="30"/>
                  <a:pt x="265" y="30"/>
                </a:cubicBezTo>
                <a:close/>
                <a:moveTo>
                  <a:pt x="253" y="54"/>
                </a:moveTo>
                <a:cubicBezTo>
                  <a:pt x="253" y="53"/>
                  <a:pt x="253" y="53"/>
                  <a:pt x="253" y="53"/>
                </a:cubicBezTo>
                <a:cubicBezTo>
                  <a:pt x="254" y="53"/>
                  <a:pt x="254" y="53"/>
                  <a:pt x="254" y="53"/>
                </a:cubicBezTo>
                <a:cubicBezTo>
                  <a:pt x="253" y="52"/>
                  <a:pt x="253" y="52"/>
                  <a:pt x="253" y="52"/>
                </a:cubicBezTo>
                <a:cubicBezTo>
                  <a:pt x="253" y="51"/>
                  <a:pt x="253" y="51"/>
                  <a:pt x="253" y="51"/>
                </a:cubicBezTo>
                <a:cubicBezTo>
                  <a:pt x="253" y="51"/>
                  <a:pt x="253" y="51"/>
                  <a:pt x="253" y="51"/>
                </a:cubicBezTo>
                <a:cubicBezTo>
                  <a:pt x="253" y="50"/>
                  <a:pt x="253" y="50"/>
                  <a:pt x="253" y="50"/>
                </a:cubicBezTo>
                <a:cubicBezTo>
                  <a:pt x="253" y="50"/>
                  <a:pt x="253" y="50"/>
                  <a:pt x="253" y="50"/>
                </a:cubicBezTo>
                <a:cubicBezTo>
                  <a:pt x="254" y="50"/>
                  <a:pt x="254" y="50"/>
                  <a:pt x="254" y="50"/>
                </a:cubicBezTo>
                <a:cubicBezTo>
                  <a:pt x="255" y="50"/>
                  <a:pt x="255" y="50"/>
                  <a:pt x="255" y="50"/>
                </a:cubicBezTo>
                <a:cubicBezTo>
                  <a:pt x="255" y="50"/>
                  <a:pt x="255" y="50"/>
                  <a:pt x="255" y="50"/>
                </a:cubicBezTo>
                <a:cubicBezTo>
                  <a:pt x="256" y="50"/>
                  <a:pt x="256" y="50"/>
                  <a:pt x="256" y="50"/>
                </a:cubicBezTo>
                <a:cubicBezTo>
                  <a:pt x="255" y="49"/>
                  <a:pt x="255" y="49"/>
                  <a:pt x="255" y="49"/>
                </a:cubicBezTo>
                <a:cubicBezTo>
                  <a:pt x="254" y="48"/>
                  <a:pt x="254" y="48"/>
                  <a:pt x="254" y="48"/>
                </a:cubicBezTo>
                <a:cubicBezTo>
                  <a:pt x="254" y="48"/>
                  <a:pt x="254" y="48"/>
                  <a:pt x="254" y="48"/>
                </a:cubicBezTo>
                <a:cubicBezTo>
                  <a:pt x="255" y="48"/>
                  <a:pt x="255" y="48"/>
                  <a:pt x="255" y="48"/>
                </a:cubicBezTo>
                <a:cubicBezTo>
                  <a:pt x="254" y="47"/>
                  <a:pt x="254" y="47"/>
                  <a:pt x="254" y="47"/>
                </a:cubicBezTo>
                <a:cubicBezTo>
                  <a:pt x="255" y="46"/>
                  <a:pt x="255" y="46"/>
                  <a:pt x="255" y="46"/>
                </a:cubicBezTo>
                <a:cubicBezTo>
                  <a:pt x="255" y="45"/>
                  <a:pt x="255" y="45"/>
                  <a:pt x="255" y="45"/>
                </a:cubicBezTo>
                <a:cubicBezTo>
                  <a:pt x="255" y="44"/>
                  <a:pt x="255" y="44"/>
                  <a:pt x="255" y="44"/>
                </a:cubicBezTo>
                <a:cubicBezTo>
                  <a:pt x="256" y="44"/>
                  <a:pt x="256" y="44"/>
                  <a:pt x="256" y="44"/>
                </a:cubicBezTo>
                <a:cubicBezTo>
                  <a:pt x="256" y="44"/>
                  <a:pt x="256" y="44"/>
                  <a:pt x="256" y="44"/>
                </a:cubicBezTo>
                <a:cubicBezTo>
                  <a:pt x="256" y="42"/>
                  <a:pt x="256" y="42"/>
                  <a:pt x="256" y="42"/>
                </a:cubicBezTo>
                <a:cubicBezTo>
                  <a:pt x="257" y="42"/>
                  <a:pt x="257" y="42"/>
                  <a:pt x="257" y="42"/>
                </a:cubicBezTo>
                <a:cubicBezTo>
                  <a:pt x="258" y="41"/>
                  <a:pt x="258" y="41"/>
                  <a:pt x="258" y="41"/>
                </a:cubicBezTo>
                <a:cubicBezTo>
                  <a:pt x="259" y="41"/>
                  <a:pt x="259" y="41"/>
                  <a:pt x="259" y="41"/>
                </a:cubicBezTo>
                <a:cubicBezTo>
                  <a:pt x="260" y="42"/>
                  <a:pt x="260" y="42"/>
                  <a:pt x="260" y="42"/>
                </a:cubicBezTo>
                <a:cubicBezTo>
                  <a:pt x="260" y="43"/>
                  <a:pt x="260" y="43"/>
                  <a:pt x="260" y="43"/>
                </a:cubicBezTo>
                <a:cubicBezTo>
                  <a:pt x="260" y="44"/>
                  <a:pt x="260" y="44"/>
                  <a:pt x="260" y="44"/>
                </a:cubicBezTo>
                <a:cubicBezTo>
                  <a:pt x="261" y="44"/>
                  <a:pt x="261" y="44"/>
                  <a:pt x="261" y="44"/>
                </a:cubicBezTo>
                <a:cubicBezTo>
                  <a:pt x="261" y="44"/>
                  <a:pt x="261" y="44"/>
                  <a:pt x="261" y="44"/>
                </a:cubicBezTo>
                <a:cubicBezTo>
                  <a:pt x="261" y="45"/>
                  <a:pt x="261" y="45"/>
                  <a:pt x="261" y="45"/>
                </a:cubicBezTo>
                <a:cubicBezTo>
                  <a:pt x="262" y="46"/>
                  <a:pt x="262" y="46"/>
                  <a:pt x="262" y="46"/>
                </a:cubicBezTo>
                <a:cubicBezTo>
                  <a:pt x="262" y="46"/>
                  <a:pt x="262" y="46"/>
                  <a:pt x="262" y="46"/>
                </a:cubicBezTo>
                <a:cubicBezTo>
                  <a:pt x="262" y="47"/>
                  <a:pt x="262" y="47"/>
                  <a:pt x="262" y="47"/>
                </a:cubicBezTo>
                <a:cubicBezTo>
                  <a:pt x="263" y="47"/>
                  <a:pt x="263" y="47"/>
                  <a:pt x="263" y="47"/>
                </a:cubicBezTo>
                <a:cubicBezTo>
                  <a:pt x="263" y="47"/>
                  <a:pt x="263" y="47"/>
                  <a:pt x="263" y="47"/>
                </a:cubicBezTo>
                <a:cubicBezTo>
                  <a:pt x="263" y="48"/>
                  <a:pt x="263" y="48"/>
                  <a:pt x="263" y="48"/>
                </a:cubicBezTo>
                <a:cubicBezTo>
                  <a:pt x="264" y="50"/>
                  <a:pt x="264" y="50"/>
                  <a:pt x="264" y="50"/>
                </a:cubicBezTo>
                <a:cubicBezTo>
                  <a:pt x="263" y="50"/>
                  <a:pt x="263" y="50"/>
                  <a:pt x="263" y="50"/>
                </a:cubicBezTo>
                <a:cubicBezTo>
                  <a:pt x="262" y="51"/>
                  <a:pt x="262" y="51"/>
                  <a:pt x="262" y="51"/>
                </a:cubicBezTo>
                <a:cubicBezTo>
                  <a:pt x="262" y="51"/>
                  <a:pt x="262" y="51"/>
                  <a:pt x="262" y="51"/>
                </a:cubicBezTo>
                <a:cubicBezTo>
                  <a:pt x="261" y="51"/>
                  <a:pt x="261" y="51"/>
                  <a:pt x="261" y="51"/>
                </a:cubicBezTo>
                <a:cubicBezTo>
                  <a:pt x="261" y="51"/>
                  <a:pt x="261" y="51"/>
                  <a:pt x="261" y="51"/>
                </a:cubicBezTo>
                <a:cubicBezTo>
                  <a:pt x="262" y="51"/>
                  <a:pt x="262" y="51"/>
                  <a:pt x="262" y="51"/>
                </a:cubicBezTo>
                <a:cubicBezTo>
                  <a:pt x="262" y="52"/>
                  <a:pt x="262" y="52"/>
                  <a:pt x="262" y="52"/>
                </a:cubicBezTo>
                <a:cubicBezTo>
                  <a:pt x="262" y="53"/>
                  <a:pt x="262" y="53"/>
                  <a:pt x="262" y="53"/>
                </a:cubicBezTo>
                <a:cubicBezTo>
                  <a:pt x="260" y="54"/>
                  <a:pt x="260" y="54"/>
                  <a:pt x="260" y="54"/>
                </a:cubicBezTo>
                <a:cubicBezTo>
                  <a:pt x="260" y="55"/>
                  <a:pt x="260" y="55"/>
                  <a:pt x="260" y="55"/>
                </a:cubicBezTo>
                <a:cubicBezTo>
                  <a:pt x="259" y="54"/>
                  <a:pt x="259" y="54"/>
                  <a:pt x="259" y="54"/>
                </a:cubicBezTo>
                <a:cubicBezTo>
                  <a:pt x="259" y="54"/>
                  <a:pt x="259" y="54"/>
                  <a:pt x="259" y="54"/>
                </a:cubicBezTo>
                <a:cubicBezTo>
                  <a:pt x="259" y="53"/>
                  <a:pt x="259" y="53"/>
                  <a:pt x="259" y="53"/>
                </a:cubicBezTo>
                <a:cubicBezTo>
                  <a:pt x="258" y="54"/>
                  <a:pt x="258" y="54"/>
                  <a:pt x="258" y="54"/>
                </a:cubicBezTo>
                <a:cubicBezTo>
                  <a:pt x="257" y="54"/>
                  <a:pt x="257" y="54"/>
                  <a:pt x="257" y="54"/>
                </a:cubicBezTo>
                <a:cubicBezTo>
                  <a:pt x="256" y="54"/>
                  <a:pt x="256" y="54"/>
                  <a:pt x="256" y="54"/>
                </a:cubicBezTo>
                <a:cubicBezTo>
                  <a:pt x="255" y="54"/>
                  <a:pt x="255" y="54"/>
                  <a:pt x="255" y="54"/>
                </a:cubicBezTo>
                <a:cubicBezTo>
                  <a:pt x="255" y="53"/>
                  <a:pt x="255" y="53"/>
                  <a:pt x="255" y="53"/>
                </a:cubicBezTo>
                <a:cubicBezTo>
                  <a:pt x="255" y="53"/>
                  <a:pt x="255" y="53"/>
                  <a:pt x="255" y="53"/>
                </a:cubicBezTo>
                <a:cubicBezTo>
                  <a:pt x="254" y="54"/>
                  <a:pt x="254" y="54"/>
                  <a:pt x="254" y="54"/>
                </a:cubicBezTo>
                <a:cubicBezTo>
                  <a:pt x="253" y="54"/>
                  <a:pt x="253" y="54"/>
                  <a:pt x="253" y="54"/>
                </a:cubicBezTo>
                <a:close/>
                <a:moveTo>
                  <a:pt x="264" y="53"/>
                </a:moveTo>
                <a:cubicBezTo>
                  <a:pt x="264" y="53"/>
                  <a:pt x="264" y="53"/>
                  <a:pt x="264" y="53"/>
                </a:cubicBezTo>
                <a:cubicBezTo>
                  <a:pt x="264" y="52"/>
                  <a:pt x="264" y="52"/>
                  <a:pt x="264" y="52"/>
                </a:cubicBezTo>
                <a:cubicBezTo>
                  <a:pt x="264" y="51"/>
                  <a:pt x="264" y="51"/>
                  <a:pt x="264" y="51"/>
                </a:cubicBezTo>
                <a:cubicBezTo>
                  <a:pt x="264" y="51"/>
                  <a:pt x="264" y="51"/>
                  <a:pt x="264" y="51"/>
                </a:cubicBezTo>
                <a:cubicBezTo>
                  <a:pt x="263" y="51"/>
                  <a:pt x="263" y="51"/>
                  <a:pt x="263" y="51"/>
                </a:cubicBezTo>
                <a:cubicBezTo>
                  <a:pt x="263" y="52"/>
                  <a:pt x="263" y="52"/>
                  <a:pt x="263" y="52"/>
                </a:cubicBezTo>
                <a:cubicBezTo>
                  <a:pt x="264" y="53"/>
                  <a:pt x="264" y="53"/>
                  <a:pt x="264" y="53"/>
                </a:cubicBezTo>
                <a:close/>
                <a:moveTo>
                  <a:pt x="267" y="65"/>
                </a:moveTo>
                <a:cubicBezTo>
                  <a:pt x="267" y="66"/>
                  <a:pt x="267" y="66"/>
                  <a:pt x="267" y="66"/>
                </a:cubicBezTo>
                <a:cubicBezTo>
                  <a:pt x="268" y="66"/>
                  <a:pt x="268" y="66"/>
                  <a:pt x="268" y="66"/>
                </a:cubicBezTo>
                <a:cubicBezTo>
                  <a:pt x="269" y="66"/>
                  <a:pt x="269" y="66"/>
                  <a:pt x="269" y="66"/>
                </a:cubicBezTo>
                <a:cubicBezTo>
                  <a:pt x="270" y="66"/>
                  <a:pt x="270" y="66"/>
                  <a:pt x="270" y="66"/>
                </a:cubicBezTo>
                <a:cubicBezTo>
                  <a:pt x="270" y="65"/>
                  <a:pt x="270" y="65"/>
                  <a:pt x="270" y="65"/>
                </a:cubicBezTo>
                <a:cubicBezTo>
                  <a:pt x="271" y="64"/>
                  <a:pt x="271" y="64"/>
                  <a:pt x="271" y="64"/>
                </a:cubicBezTo>
                <a:cubicBezTo>
                  <a:pt x="270" y="64"/>
                  <a:pt x="270" y="64"/>
                  <a:pt x="270" y="64"/>
                </a:cubicBezTo>
                <a:cubicBezTo>
                  <a:pt x="270" y="63"/>
                  <a:pt x="270" y="63"/>
                  <a:pt x="270" y="63"/>
                </a:cubicBezTo>
                <a:cubicBezTo>
                  <a:pt x="270" y="63"/>
                  <a:pt x="270" y="63"/>
                  <a:pt x="270" y="63"/>
                </a:cubicBezTo>
                <a:cubicBezTo>
                  <a:pt x="269" y="63"/>
                  <a:pt x="269" y="63"/>
                  <a:pt x="269" y="63"/>
                </a:cubicBezTo>
                <a:cubicBezTo>
                  <a:pt x="269" y="62"/>
                  <a:pt x="269" y="62"/>
                  <a:pt x="269" y="62"/>
                </a:cubicBezTo>
                <a:cubicBezTo>
                  <a:pt x="268" y="62"/>
                  <a:pt x="268" y="62"/>
                  <a:pt x="268" y="62"/>
                </a:cubicBezTo>
                <a:cubicBezTo>
                  <a:pt x="267" y="63"/>
                  <a:pt x="267" y="63"/>
                  <a:pt x="267" y="63"/>
                </a:cubicBezTo>
                <a:cubicBezTo>
                  <a:pt x="267" y="63"/>
                  <a:pt x="267" y="63"/>
                  <a:pt x="267" y="63"/>
                </a:cubicBezTo>
                <a:cubicBezTo>
                  <a:pt x="267" y="64"/>
                  <a:pt x="267" y="64"/>
                  <a:pt x="267" y="64"/>
                </a:cubicBezTo>
                <a:cubicBezTo>
                  <a:pt x="267" y="65"/>
                  <a:pt x="267" y="65"/>
                  <a:pt x="267" y="65"/>
                </a:cubicBezTo>
                <a:close/>
                <a:moveTo>
                  <a:pt x="266" y="65"/>
                </a:moveTo>
                <a:cubicBezTo>
                  <a:pt x="266" y="66"/>
                  <a:pt x="266" y="66"/>
                  <a:pt x="266" y="66"/>
                </a:cubicBezTo>
                <a:cubicBezTo>
                  <a:pt x="266" y="66"/>
                  <a:pt x="266" y="66"/>
                  <a:pt x="266" y="66"/>
                </a:cubicBezTo>
                <a:cubicBezTo>
                  <a:pt x="266" y="67"/>
                  <a:pt x="266" y="67"/>
                  <a:pt x="266" y="67"/>
                </a:cubicBezTo>
                <a:cubicBezTo>
                  <a:pt x="267" y="66"/>
                  <a:pt x="267" y="66"/>
                  <a:pt x="267" y="66"/>
                </a:cubicBezTo>
                <a:cubicBezTo>
                  <a:pt x="266" y="66"/>
                  <a:pt x="266" y="66"/>
                  <a:pt x="266" y="66"/>
                </a:cubicBezTo>
                <a:cubicBezTo>
                  <a:pt x="266" y="66"/>
                  <a:pt x="266" y="66"/>
                  <a:pt x="266" y="66"/>
                </a:cubicBezTo>
                <a:cubicBezTo>
                  <a:pt x="266" y="65"/>
                  <a:pt x="266" y="65"/>
                  <a:pt x="266" y="65"/>
                </a:cubicBezTo>
                <a:cubicBezTo>
                  <a:pt x="266" y="65"/>
                  <a:pt x="266" y="65"/>
                  <a:pt x="266" y="65"/>
                </a:cubicBezTo>
                <a:close/>
                <a:moveTo>
                  <a:pt x="253" y="59"/>
                </a:moveTo>
                <a:cubicBezTo>
                  <a:pt x="253" y="58"/>
                  <a:pt x="253" y="58"/>
                  <a:pt x="253" y="58"/>
                </a:cubicBezTo>
                <a:cubicBezTo>
                  <a:pt x="253" y="57"/>
                  <a:pt x="253" y="57"/>
                  <a:pt x="253" y="57"/>
                </a:cubicBezTo>
                <a:cubicBezTo>
                  <a:pt x="254" y="56"/>
                  <a:pt x="254" y="56"/>
                  <a:pt x="254" y="56"/>
                </a:cubicBezTo>
                <a:cubicBezTo>
                  <a:pt x="255" y="56"/>
                  <a:pt x="255" y="56"/>
                  <a:pt x="255" y="56"/>
                </a:cubicBezTo>
                <a:cubicBezTo>
                  <a:pt x="255" y="56"/>
                  <a:pt x="255" y="56"/>
                  <a:pt x="255" y="56"/>
                </a:cubicBezTo>
                <a:cubicBezTo>
                  <a:pt x="256" y="56"/>
                  <a:pt x="256" y="56"/>
                  <a:pt x="256" y="56"/>
                </a:cubicBezTo>
                <a:cubicBezTo>
                  <a:pt x="257" y="56"/>
                  <a:pt x="257" y="56"/>
                  <a:pt x="257" y="56"/>
                </a:cubicBezTo>
                <a:cubicBezTo>
                  <a:pt x="257" y="56"/>
                  <a:pt x="257" y="56"/>
                  <a:pt x="257" y="56"/>
                </a:cubicBezTo>
                <a:cubicBezTo>
                  <a:pt x="257" y="57"/>
                  <a:pt x="257" y="57"/>
                  <a:pt x="257" y="57"/>
                </a:cubicBezTo>
                <a:cubicBezTo>
                  <a:pt x="258" y="57"/>
                  <a:pt x="258" y="57"/>
                  <a:pt x="258" y="57"/>
                </a:cubicBezTo>
                <a:cubicBezTo>
                  <a:pt x="258" y="56"/>
                  <a:pt x="258" y="56"/>
                  <a:pt x="258" y="56"/>
                </a:cubicBezTo>
                <a:cubicBezTo>
                  <a:pt x="259" y="57"/>
                  <a:pt x="259" y="57"/>
                  <a:pt x="259" y="57"/>
                </a:cubicBezTo>
                <a:cubicBezTo>
                  <a:pt x="260" y="57"/>
                  <a:pt x="260" y="57"/>
                  <a:pt x="260" y="57"/>
                </a:cubicBezTo>
                <a:cubicBezTo>
                  <a:pt x="260" y="58"/>
                  <a:pt x="260" y="58"/>
                  <a:pt x="260" y="58"/>
                </a:cubicBezTo>
                <a:cubicBezTo>
                  <a:pt x="261" y="58"/>
                  <a:pt x="261" y="58"/>
                  <a:pt x="261" y="58"/>
                </a:cubicBezTo>
                <a:cubicBezTo>
                  <a:pt x="261" y="58"/>
                  <a:pt x="261" y="58"/>
                  <a:pt x="261" y="58"/>
                </a:cubicBezTo>
                <a:cubicBezTo>
                  <a:pt x="261" y="59"/>
                  <a:pt x="261" y="59"/>
                  <a:pt x="261" y="59"/>
                </a:cubicBezTo>
                <a:cubicBezTo>
                  <a:pt x="262" y="59"/>
                  <a:pt x="262" y="59"/>
                  <a:pt x="262" y="59"/>
                </a:cubicBezTo>
                <a:cubicBezTo>
                  <a:pt x="262" y="58"/>
                  <a:pt x="262" y="58"/>
                  <a:pt x="262" y="58"/>
                </a:cubicBezTo>
                <a:cubicBezTo>
                  <a:pt x="263" y="59"/>
                  <a:pt x="263" y="59"/>
                  <a:pt x="263" y="59"/>
                </a:cubicBezTo>
                <a:cubicBezTo>
                  <a:pt x="263" y="60"/>
                  <a:pt x="263" y="60"/>
                  <a:pt x="263" y="60"/>
                </a:cubicBezTo>
                <a:cubicBezTo>
                  <a:pt x="263" y="60"/>
                  <a:pt x="263" y="60"/>
                  <a:pt x="263" y="60"/>
                </a:cubicBezTo>
                <a:cubicBezTo>
                  <a:pt x="263" y="60"/>
                  <a:pt x="263" y="60"/>
                  <a:pt x="263" y="60"/>
                </a:cubicBezTo>
                <a:cubicBezTo>
                  <a:pt x="263" y="61"/>
                  <a:pt x="263" y="61"/>
                  <a:pt x="263" y="61"/>
                </a:cubicBezTo>
                <a:cubicBezTo>
                  <a:pt x="262" y="61"/>
                  <a:pt x="262" y="61"/>
                  <a:pt x="262" y="61"/>
                </a:cubicBezTo>
                <a:cubicBezTo>
                  <a:pt x="261" y="61"/>
                  <a:pt x="261" y="61"/>
                  <a:pt x="261" y="61"/>
                </a:cubicBezTo>
                <a:cubicBezTo>
                  <a:pt x="260" y="62"/>
                  <a:pt x="260" y="62"/>
                  <a:pt x="260" y="62"/>
                </a:cubicBezTo>
                <a:cubicBezTo>
                  <a:pt x="259" y="61"/>
                  <a:pt x="259" y="61"/>
                  <a:pt x="259" y="61"/>
                </a:cubicBezTo>
                <a:cubicBezTo>
                  <a:pt x="258" y="61"/>
                  <a:pt x="258" y="61"/>
                  <a:pt x="258" y="61"/>
                </a:cubicBezTo>
                <a:cubicBezTo>
                  <a:pt x="257" y="60"/>
                  <a:pt x="257" y="60"/>
                  <a:pt x="257" y="60"/>
                </a:cubicBezTo>
                <a:cubicBezTo>
                  <a:pt x="256" y="60"/>
                  <a:pt x="256" y="60"/>
                  <a:pt x="256" y="60"/>
                </a:cubicBezTo>
                <a:cubicBezTo>
                  <a:pt x="255" y="60"/>
                  <a:pt x="255" y="60"/>
                  <a:pt x="255" y="60"/>
                </a:cubicBezTo>
                <a:cubicBezTo>
                  <a:pt x="254" y="59"/>
                  <a:pt x="254" y="59"/>
                  <a:pt x="254" y="59"/>
                </a:cubicBezTo>
                <a:cubicBezTo>
                  <a:pt x="253" y="59"/>
                  <a:pt x="253" y="59"/>
                  <a:pt x="253" y="59"/>
                </a:cubicBezTo>
                <a:cubicBezTo>
                  <a:pt x="253" y="59"/>
                  <a:pt x="253" y="59"/>
                  <a:pt x="253" y="59"/>
                </a:cubicBezTo>
                <a:close/>
                <a:moveTo>
                  <a:pt x="242" y="46"/>
                </a:moveTo>
                <a:cubicBezTo>
                  <a:pt x="242" y="45"/>
                  <a:pt x="242" y="45"/>
                  <a:pt x="242" y="45"/>
                </a:cubicBezTo>
                <a:cubicBezTo>
                  <a:pt x="243" y="45"/>
                  <a:pt x="243" y="45"/>
                  <a:pt x="243" y="45"/>
                </a:cubicBezTo>
                <a:cubicBezTo>
                  <a:pt x="243" y="45"/>
                  <a:pt x="243" y="45"/>
                  <a:pt x="243" y="45"/>
                </a:cubicBezTo>
                <a:cubicBezTo>
                  <a:pt x="243" y="46"/>
                  <a:pt x="243" y="46"/>
                  <a:pt x="243" y="46"/>
                </a:cubicBezTo>
                <a:cubicBezTo>
                  <a:pt x="242" y="46"/>
                  <a:pt x="242" y="46"/>
                  <a:pt x="242" y="46"/>
                </a:cubicBezTo>
                <a:cubicBezTo>
                  <a:pt x="242" y="46"/>
                  <a:pt x="242" y="46"/>
                  <a:pt x="242" y="46"/>
                </a:cubicBezTo>
                <a:close/>
                <a:moveTo>
                  <a:pt x="243" y="50"/>
                </a:moveTo>
                <a:cubicBezTo>
                  <a:pt x="243" y="52"/>
                  <a:pt x="243" y="52"/>
                  <a:pt x="243" y="52"/>
                </a:cubicBezTo>
                <a:cubicBezTo>
                  <a:pt x="244" y="52"/>
                  <a:pt x="244" y="52"/>
                  <a:pt x="244" y="52"/>
                </a:cubicBezTo>
                <a:cubicBezTo>
                  <a:pt x="244" y="52"/>
                  <a:pt x="244" y="52"/>
                  <a:pt x="244" y="52"/>
                </a:cubicBezTo>
                <a:cubicBezTo>
                  <a:pt x="245" y="52"/>
                  <a:pt x="245" y="52"/>
                  <a:pt x="245" y="52"/>
                </a:cubicBezTo>
                <a:cubicBezTo>
                  <a:pt x="245" y="53"/>
                  <a:pt x="245" y="53"/>
                  <a:pt x="245" y="53"/>
                </a:cubicBezTo>
                <a:cubicBezTo>
                  <a:pt x="246" y="53"/>
                  <a:pt x="246" y="53"/>
                  <a:pt x="246" y="53"/>
                </a:cubicBezTo>
                <a:cubicBezTo>
                  <a:pt x="247" y="52"/>
                  <a:pt x="247" y="52"/>
                  <a:pt x="247" y="52"/>
                </a:cubicBezTo>
                <a:cubicBezTo>
                  <a:pt x="247" y="51"/>
                  <a:pt x="247" y="51"/>
                  <a:pt x="247" y="51"/>
                </a:cubicBezTo>
                <a:cubicBezTo>
                  <a:pt x="248" y="51"/>
                  <a:pt x="248" y="51"/>
                  <a:pt x="248" y="51"/>
                </a:cubicBezTo>
                <a:cubicBezTo>
                  <a:pt x="249" y="50"/>
                  <a:pt x="249" y="50"/>
                  <a:pt x="249" y="50"/>
                </a:cubicBezTo>
                <a:cubicBezTo>
                  <a:pt x="249" y="49"/>
                  <a:pt x="249" y="49"/>
                  <a:pt x="249" y="49"/>
                </a:cubicBezTo>
                <a:cubicBezTo>
                  <a:pt x="249" y="48"/>
                  <a:pt x="249" y="48"/>
                  <a:pt x="249" y="48"/>
                </a:cubicBezTo>
                <a:cubicBezTo>
                  <a:pt x="250" y="47"/>
                  <a:pt x="250" y="47"/>
                  <a:pt x="250" y="47"/>
                </a:cubicBezTo>
                <a:cubicBezTo>
                  <a:pt x="249" y="46"/>
                  <a:pt x="249" y="46"/>
                  <a:pt x="249" y="46"/>
                </a:cubicBezTo>
                <a:cubicBezTo>
                  <a:pt x="249" y="46"/>
                  <a:pt x="249" y="46"/>
                  <a:pt x="249" y="46"/>
                </a:cubicBezTo>
                <a:cubicBezTo>
                  <a:pt x="250" y="46"/>
                  <a:pt x="250" y="46"/>
                  <a:pt x="250" y="46"/>
                </a:cubicBezTo>
                <a:cubicBezTo>
                  <a:pt x="250" y="45"/>
                  <a:pt x="250" y="45"/>
                  <a:pt x="250" y="45"/>
                </a:cubicBezTo>
                <a:cubicBezTo>
                  <a:pt x="251" y="44"/>
                  <a:pt x="251" y="44"/>
                  <a:pt x="251" y="44"/>
                </a:cubicBezTo>
                <a:cubicBezTo>
                  <a:pt x="252" y="44"/>
                  <a:pt x="252" y="44"/>
                  <a:pt x="252" y="44"/>
                </a:cubicBezTo>
                <a:cubicBezTo>
                  <a:pt x="253" y="43"/>
                  <a:pt x="253" y="43"/>
                  <a:pt x="253" y="43"/>
                </a:cubicBezTo>
                <a:cubicBezTo>
                  <a:pt x="253" y="42"/>
                  <a:pt x="253" y="42"/>
                  <a:pt x="253" y="42"/>
                </a:cubicBezTo>
                <a:cubicBezTo>
                  <a:pt x="253" y="41"/>
                  <a:pt x="253" y="41"/>
                  <a:pt x="253" y="41"/>
                </a:cubicBezTo>
                <a:cubicBezTo>
                  <a:pt x="253" y="41"/>
                  <a:pt x="253" y="41"/>
                  <a:pt x="253" y="41"/>
                </a:cubicBezTo>
                <a:cubicBezTo>
                  <a:pt x="254" y="40"/>
                  <a:pt x="254" y="40"/>
                  <a:pt x="254" y="40"/>
                </a:cubicBezTo>
                <a:cubicBezTo>
                  <a:pt x="253" y="40"/>
                  <a:pt x="253" y="40"/>
                  <a:pt x="253" y="40"/>
                </a:cubicBezTo>
                <a:cubicBezTo>
                  <a:pt x="253" y="39"/>
                  <a:pt x="253" y="39"/>
                  <a:pt x="253" y="39"/>
                </a:cubicBezTo>
                <a:cubicBezTo>
                  <a:pt x="253" y="39"/>
                  <a:pt x="253" y="39"/>
                  <a:pt x="253" y="39"/>
                </a:cubicBezTo>
                <a:cubicBezTo>
                  <a:pt x="252" y="38"/>
                  <a:pt x="252" y="38"/>
                  <a:pt x="252" y="38"/>
                </a:cubicBezTo>
                <a:cubicBezTo>
                  <a:pt x="251" y="38"/>
                  <a:pt x="251" y="38"/>
                  <a:pt x="251" y="38"/>
                </a:cubicBezTo>
                <a:cubicBezTo>
                  <a:pt x="250" y="38"/>
                  <a:pt x="250" y="38"/>
                  <a:pt x="250" y="38"/>
                </a:cubicBezTo>
                <a:cubicBezTo>
                  <a:pt x="251" y="37"/>
                  <a:pt x="251" y="37"/>
                  <a:pt x="251" y="37"/>
                </a:cubicBezTo>
                <a:cubicBezTo>
                  <a:pt x="252" y="37"/>
                  <a:pt x="252" y="37"/>
                  <a:pt x="252" y="37"/>
                </a:cubicBezTo>
                <a:cubicBezTo>
                  <a:pt x="252" y="36"/>
                  <a:pt x="252" y="36"/>
                  <a:pt x="252" y="36"/>
                </a:cubicBezTo>
                <a:cubicBezTo>
                  <a:pt x="252" y="36"/>
                  <a:pt x="252" y="36"/>
                  <a:pt x="252" y="36"/>
                </a:cubicBezTo>
                <a:cubicBezTo>
                  <a:pt x="252" y="35"/>
                  <a:pt x="252" y="35"/>
                  <a:pt x="252" y="35"/>
                </a:cubicBezTo>
                <a:cubicBezTo>
                  <a:pt x="252" y="34"/>
                  <a:pt x="252" y="34"/>
                  <a:pt x="252" y="34"/>
                </a:cubicBezTo>
                <a:cubicBezTo>
                  <a:pt x="251" y="33"/>
                  <a:pt x="251" y="33"/>
                  <a:pt x="251" y="33"/>
                </a:cubicBezTo>
                <a:cubicBezTo>
                  <a:pt x="251" y="33"/>
                  <a:pt x="251" y="33"/>
                  <a:pt x="251" y="33"/>
                </a:cubicBezTo>
                <a:cubicBezTo>
                  <a:pt x="249" y="34"/>
                  <a:pt x="249" y="34"/>
                  <a:pt x="249" y="34"/>
                </a:cubicBezTo>
                <a:cubicBezTo>
                  <a:pt x="248" y="34"/>
                  <a:pt x="248" y="34"/>
                  <a:pt x="248" y="34"/>
                </a:cubicBezTo>
                <a:cubicBezTo>
                  <a:pt x="248" y="35"/>
                  <a:pt x="248" y="35"/>
                  <a:pt x="248" y="35"/>
                </a:cubicBezTo>
                <a:cubicBezTo>
                  <a:pt x="247" y="36"/>
                  <a:pt x="247" y="36"/>
                  <a:pt x="247" y="36"/>
                </a:cubicBezTo>
                <a:cubicBezTo>
                  <a:pt x="247" y="35"/>
                  <a:pt x="247" y="35"/>
                  <a:pt x="247" y="35"/>
                </a:cubicBezTo>
                <a:cubicBezTo>
                  <a:pt x="247" y="35"/>
                  <a:pt x="247" y="35"/>
                  <a:pt x="247" y="35"/>
                </a:cubicBezTo>
                <a:cubicBezTo>
                  <a:pt x="247" y="34"/>
                  <a:pt x="247" y="34"/>
                  <a:pt x="247" y="34"/>
                </a:cubicBezTo>
                <a:cubicBezTo>
                  <a:pt x="248" y="34"/>
                  <a:pt x="248" y="34"/>
                  <a:pt x="248" y="34"/>
                </a:cubicBezTo>
                <a:cubicBezTo>
                  <a:pt x="248" y="33"/>
                  <a:pt x="248" y="33"/>
                  <a:pt x="248" y="33"/>
                </a:cubicBezTo>
                <a:cubicBezTo>
                  <a:pt x="248" y="31"/>
                  <a:pt x="248" y="31"/>
                  <a:pt x="248" y="31"/>
                </a:cubicBezTo>
                <a:cubicBezTo>
                  <a:pt x="248" y="30"/>
                  <a:pt x="248" y="30"/>
                  <a:pt x="248" y="30"/>
                </a:cubicBezTo>
                <a:cubicBezTo>
                  <a:pt x="247" y="30"/>
                  <a:pt x="247" y="30"/>
                  <a:pt x="247" y="30"/>
                </a:cubicBezTo>
                <a:cubicBezTo>
                  <a:pt x="247" y="29"/>
                  <a:pt x="247" y="29"/>
                  <a:pt x="247" y="29"/>
                </a:cubicBezTo>
                <a:cubicBezTo>
                  <a:pt x="246" y="29"/>
                  <a:pt x="246" y="29"/>
                  <a:pt x="246" y="29"/>
                </a:cubicBezTo>
                <a:cubicBezTo>
                  <a:pt x="245" y="29"/>
                  <a:pt x="245" y="29"/>
                  <a:pt x="245" y="29"/>
                </a:cubicBezTo>
                <a:cubicBezTo>
                  <a:pt x="244" y="29"/>
                  <a:pt x="244" y="29"/>
                  <a:pt x="244" y="29"/>
                </a:cubicBezTo>
                <a:cubicBezTo>
                  <a:pt x="243" y="30"/>
                  <a:pt x="243" y="30"/>
                  <a:pt x="243" y="30"/>
                </a:cubicBezTo>
                <a:cubicBezTo>
                  <a:pt x="243" y="29"/>
                  <a:pt x="243" y="29"/>
                  <a:pt x="243" y="29"/>
                </a:cubicBezTo>
                <a:cubicBezTo>
                  <a:pt x="242" y="28"/>
                  <a:pt x="242" y="28"/>
                  <a:pt x="242" y="28"/>
                </a:cubicBezTo>
                <a:cubicBezTo>
                  <a:pt x="242" y="28"/>
                  <a:pt x="242" y="28"/>
                  <a:pt x="242" y="28"/>
                </a:cubicBezTo>
                <a:cubicBezTo>
                  <a:pt x="242" y="28"/>
                  <a:pt x="242" y="28"/>
                  <a:pt x="242" y="28"/>
                </a:cubicBezTo>
                <a:cubicBezTo>
                  <a:pt x="241" y="29"/>
                  <a:pt x="241" y="29"/>
                  <a:pt x="241" y="29"/>
                </a:cubicBezTo>
                <a:cubicBezTo>
                  <a:pt x="240" y="30"/>
                  <a:pt x="240" y="30"/>
                  <a:pt x="240" y="30"/>
                </a:cubicBezTo>
                <a:cubicBezTo>
                  <a:pt x="240" y="30"/>
                  <a:pt x="240" y="30"/>
                  <a:pt x="240" y="30"/>
                </a:cubicBezTo>
                <a:cubicBezTo>
                  <a:pt x="239" y="31"/>
                  <a:pt x="239" y="31"/>
                  <a:pt x="239" y="31"/>
                </a:cubicBezTo>
                <a:cubicBezTo>
                  <a:pt x="239" y="32"/>
                  <a:pt x="239" y="32"/>
                  <a:pt x="239" y="32"/>
                </a:cubicBezTo>
                <a:cubicBezTo>
                  <a:pt x="240" y="33"/>
                  <a:pt x="240" y="33"/>
                  <a:pt x="240" y="33"/>
                </a:cubicBezTo>
                <a:cubicBezTo>
                  <a:pt x="240" y="32"/>
                  <a:pt x="240" y="32"/>
                  <a:pt x="240" y="32"/>
                </a:cubicBezTo>
                <a:cubicBezTo>
                  <a:pt x="241" y="32"/>
                  <a:pt x="241" y="32"/>
                  <a:pt x="241" y="32"/>
                </a:cubicBezTo>
                <a:cubicBezTo>
                  <a:pt x="242" y="32"/>
                  <a:pt x="242" y="32"/>
                  <a:pt x="242" y="32"/>
                </a:cubicBezTo>
                <a:cubicBezTo>
                  <a:pt x="241" y="33"/>
                  <a:pt x="241" y="33"/>
                  <a:pt x="241" y="33"/>
                </a:cubicBezTo>
                <a:cubicBezTo>
                  <a:pt x="239" y="34"/>
                  <a:pt x="239" y="34"/>
                  <a:pt x="239" y="34"/>
                </a:cubicBezTo>
                <a:cubicBezTo>
                  <a:pt x="239" y="35"/>
                  <a:pt x="239" y="35"/>
                  <a:pt x="239" y="35"/>
                </a:cubicBezTo>
                <a:cubicBezTo>
                  <a:pt x="239" y="35"/>
                  <a:pt x="239" y="35"/>
                  <a:pt x="239" y="35"/>
                </a:cubicBezTo>
                <a:cubicBezTo>
                  <a:pt x="240" y="35"/>
                  <a:pt x="240" y="35"/>
                  <a:pt x="240" y="35"/>
                </a:cubicBezTo>
                <a:cubicBezTo>
                  <a:pt x="241" y="34"/>
                  <a:pt x="241" y="34"/>
                  <a:pt x="241" y="34"/>
                </a:cubicBezTo>
                <a:cubicBezTo>
                  <a:pt x="242" y="34"/>
                  <a:pt x="242" y="34"/>
                  <a:pt x="242" y="34"/>
                </a:cubicBezTo>
                <a:cubicBezTo>
                  <a:pt x="242" y="33"/>
                  <a:pt x="242" y="33"/>
                  <a:pt x="242" y="33"/>
                </a:cubicBezTo>
                <a:cubicBezTo>
                  <a:pt x="243" y="34"/>
                  <a:pt x="243" y="34"/>
                  <a:pt x="243" y="34"/>
                </a:cubicBezTo>
                <a:cubicBezTo>
                  <a:pt x="242" y="35"/>
                  <a:pt x="242" y="35"/>
                  <a:pt x="242" y="35"/>
                </a:cubicBezTo>
                <a:cubicBezTo>
                  <a:pt x="242" y="35"/>
                  <a:pt x="242" y="35"/>
                  <a:pt x="242" y="35"/>
                </a:cubicBezTo>
                <a:cubicBezTo>
                  <a:pt x="241" y="36"/>
                  <a:pt x="241" y="36"/>
                  <a:pt x="241" y="36"/>
                </a:cubicBezTo>
                <a:cubicBezTo>
                  <a:pt x="241" y="36"/>
                  <a:pt x="241" y="36"/>
                  <a:pt x="241" y="36"/>
                </a:cubicBezTo>
                <a:cubicBezTo>
                  <a:pt x="241" y="37"/>
                  <a:pt x="241" y="37"/>
                  <a:pt x="241" y="37"/>
                </a:cubicBezTo>
                <a:cubicBezTo>
                  <a:pt x="242" y="37"/>
                  <a:pt x="242" y="37"/>
                  <a:pt x="242" y="37"/>
                </a:cubicBezTo>
                <a:cubicBezTo>
                  <a:pt x="243" y="37"/>
                  <a:pt x="243" y="37"/>
                  <a:pt x="243" y="37"/>
                </a:cubicBezTo>
                <a:cubicBezTo>
                  <a:pt x="242" y="38"/>
                  <a:pt x="242" y="38"/>
                  <a:pt x="242" y="38"/>
                </a:cubicBezTo>
                <a:cubicBezTo>
                  <a:pt x="241" y="38"/>
                  <a:pt x="241" y="38"/>
                  <a:pt x="241" y="38"/>
                </a:cubicBezTo>
                <a:cubicBezTo>
                  <a:pt x="240" y="38"/>
                  <a:pt x="240" y="38"/>
                  <a:pt x="240" y="38"/>
                </a:cubicBezTo>
                <a:cubicBezTo>
                  <a:pt x="240" y="38"/>
                  <a:pt x="240" y="38"/>
                  <a:pt x="240" y="38"/>
                </a:cubicBezTo>
                <a:cubicBezTo>
                  <a:pt x="241" y="39"/>
                  <a:pt x="241" y="39"/>
                  <a:pt x="241" y="39"/>
                </a:cubicBezTo>
                <a:cubicBezTo>
                  <a:pt x="241" y="39"/>
                  <a:pt x="241" y="39"/>
                  <a:pt x="241" y="39"/>
                </a:cubicBezTo>
                <a:cubicBezTo>
                  <a:pt x="239" y="40"/>
                  <a:pt x="239" y="40"/>
                  <a:pt x="239" y="40"/>
                </a:cubicBezTo>
                <a:cubicBezTo>
                  <a:pt x="239" y="40"/>
                  <a:pt x="239" y="40"/>
                  <a:pt x="239" y="40"/>
                </a:cubicBezTo>
                <a:cubicBezTo>
                  <a:pt x="239" y="39"/>
                  <a:pt x="239" y="39"/>
                  <a:pt x="239" y="39"/>
                </a:cubicBezTo>
                <a:cubicBezTo>
                  <a:pt x="238" y="39"/>
                  <a:pt x="238" y="39"/>
                  <a:pt x="238" y="39"/>
                </a:cubicBezTo>
                <a:cubicBezTo>
                  <a:pt x="237" y="38"/>
                  <a:pt x="237" y="38"/>
                  <a:pt x="237" y="38"/>
                </a:cubicBezTo>
                <a:cubicBezTo>
                  <a:pt x="235" y="39"/>
                  <a:pt x="235" y="39"/>
                  <a:pt x="235" y="39"/>
                </a:cubicBezTo>
                <a:cubicBezTo>
                  <a:pt x="235" y="39"/>
                  <a:pt x="235" y="39"/>
                  <a:pt x="235" y="39"/>
                </a:cubicBezTo>
                <a:cubicBezTo>
                  <a:pt x="235" y="40"/>
                  <a:pt x="235" y="40"/>
                  <a:pt x="235" y="40"/>
                </a:cubicBezTo>
                <a:cubicBezTo>
                  <a:pt x="235" y="41"/>
                  <a:pt x="235" y="41"/>
                  <a:pt x="235" y="41"/>
                </a:cubicBezTo>
                <a:cubicBezTo>
                  <a:pt x="235" y="42"/>
                  <a:pt x="235" y="42"/>
                  <a:pt x="235" y="42"/>
                </a:cubicBezTo>
                <a:cubicBezTo>
                  <a:pt x="236" y="43"/>
                  <a:pt x="236" y="43"/>
                  <a:pt x="236" y="43"/>
                </a:cubicBezTo>
                <a:cubicBezTo>
                  <a:pt x="237" y="42"/>
                  <a:pt x="237" y="42"/>
                  <a:pt x="237" y="42"/>
                </a:cubicBezTo>
                <a:cubicBezTo>
                  <a:pt x="237" y="42"/>
                  <a:pt x="237" y="42"/>
                  <a:pt x="237" y="42"/>
                </a:cubicBezTo>
                <a:cubicBezTo>
                  <a:pt x="239" y="42"/>
                  <a:pt x="239" y="42"/>
                  <a:pt x="239" y="42"/>
                </a:cubicBezTo>
                <a:cubicBezTo>
                  <a:pt x="240" y="42"/>
                  <a:pt x="240" y="42"/>
                  <a:pt x="240" y="42"/>
                </a:cubicBezTo>
                <a:cubicBezTo>
                  <a:pt x="240" y="43"/>
                  <a:pt x="240" y="43"/>
                  <a:pt x="240" y="43"/>
                </a:cubicBezTo>
                <a:cubicBezTo>
                  <a:pt x="242" y="42"/>
                  <a:pt x="242" y="42"/>
                  <a:pt x="242" y="42"/>
                </a:cubicBezTo>
                <a:cubicBezTo>
                  <a:pt x="242" y="43"/>
                  <a:pt x="242" y="43"/>
                  <a:pt x="242" y="43"/>
                </a:cubicBezTo>
                <a:cubicBezTo>
                  <a:pt x="241" y="43"/>
                  <a:pt x="241" y="43"/>
                  <a:pt x="241" y="43"/>
                </a:cubicBezTo>
                <a:cubicBezTo>
                  <a:pt x="241" y="44"/>
                  <a:pt x="241" y="44"/>
                  <a:pt x="241" y="44"/>
                </a:cubicBezTo>
                <a:cubicBezTo>
                  <a:pt x="241" y="44"/>
                  <a:pt x="241" y="44"/>
                  <a:pt x="241" y="44"/>
                </a:cubicBezTo>
                <a:cubicBezTo>
                  <a:pt x="242" y="44"/>
                  <a:pt x="242" y="44"/>
                  <a:pt x="242" y="44"/>
                </a:cubicBezTo>
                <a:cubicBezTo>
                  <a:pt x="243" y="45"/>
                  <a:pt x="243" y="45"/>
                  <a:pt x="243" y="45"/>
                </a:cubicBezTo>
                <a:cubicBezTo>
                  <a:pt x="243" y="46"/>
                  <a:pt x="243" y="46"/>
                  <a:pt x="243" y="46"/>
                </a:cubicBezTo>
                <a:cubicBezTo>
                  <a:pt x="244" y="46"/>
                  <a:pt x="244" y="46"/>
                  <a:pt x="244" y="46"/>
                </a:cubicBezTo>
                <a:cubicBezTo>
                  <a:pt x="244" y="46"/>
                  <a:pt x="244" y="46"/>
                  <a:pt x="244" y="46"/>
                </a:cubicBezTo>
                <a:cubicBezTo>
                  <a:pt x="244" y="47"/>
                  <a:pt x="244" y="47"/>
                  <a:pt x="244" y="47"/>
                </a:cubicBezTo>
                <a:cubicBezTo>
                  <a:pt x="244" y="48"/>
                  <a:pt x="244" y="48"/>
                  <a:pt x="244" y="48"/>
                </a:cubicBezTo>
                <a:cubicBezTo>
                  <a:pt x="243" y="50"/>
                  <a:pt x="243" y="50"/>
                  <a:pt x="243" y="50"/>
                </a:cubicBezTo>
                <a:close/>
                <a:moveTo>
                  <a:pt x="238" y="44"/>
                </a:moveTo>
                <a:cubicBezTo>
                  <a:pt x="238" y="44"/>
                  <a:pt x="238" y="44"/>
                  <a:pt x="238" y="44"/>
                </a:cubicBezTo>
                <a:cubicBezTo>
                  <a:pt x="239" y="43"/>
                  <a:pt x="239" y="43"/>
                  <a:pt x="239" y="43"/>
                </a:cubicBezTo>
                <a:cubicBezTo>
                  <a:pt x="240" y="43"/>
                  <a:pt x="240" y="43"/>
                  <a:pt x="240" y="43"/>
                </a:cubicBezTo>
                <a:cubicBezTo>
                  <a:pt x="240" y="44"/>
                  <a:pt x="240" y="44"/>
                  <a:pt x="240" y="44"/>
                </a:cubicBezTo>
                <a:cubicBezTo>
                  <a:pt x="239" y="44"/>
                  <a:pt x="239" y="44"/>
                  <a:pt x="239" y="44"/>
                </a:cubicBezTo>
                <a:cubicBezTo>
                  <a:pt x="238" y="45"/>
                  <a:pt x="238" y="45"/>
                  <a:pt x="238" y="45"/>
                </a:cubicBezTo>
                <a:cubicBezTo>
                  <a:pt x="238" y="44"/>
                  <a:pt x="238" y="44"/>
                  <a:pt x="238" y="44"/>
                </a:cubicBezTo>
                <a:close/>
                <a:moveTo>
                  <a:pt x="236" y="49"/>
                </a:moveTo>
                <a:cubicBezTo>
                  <a:pt x="237" y="48"/>
                  <a:pt x="237" y="48"/>
                  <a:pt x="237" y="48"/>
                </a:cubicBezTo>
                <a:cubicBezTo>
                  <a:pt x="238" y="48"/>
                  <a:pt x="238" y="48"/>
                  <a:pt x="238" y="48"/>
                </a:cubicBezTo>
                <a:cubicBezTo>
                  <a:pt x="239" y="48"/>
                  <a:pt x="239" y="48"/>
                  <a:pt x="239" y="48"/>
                </a:cubicBezTo>
                <a:cubicBezTo>
                  <a:pt x="241" y="50"/>
                  <a:pt x="241" y="50"/>
                  <a:pt x="241" y="50"/>
                </a:cubicBezTo>
                <a:cubicBezTo>
                  <a:pt x="240" y="50"/>
                  <a:pt x="240" y="50"/>
                  <a:pt x="240" y="50"/>
                </a:cubicBezTo>
                <a:cubicBezTo>
                  <a:pt x="241" y="52"/>
                  <a:pt x="241" y="52"/>
                  <a:pt x="241" y="52"/>
                </a:cubicBezTo>
                <a:cubicBezTo>
                  <a:pt x="240" y="52"/>
                  <a:pt x="240" y="52"/>
                  <a:pt x="240" y="52"/>
                </a:cubicBezTo>
                <a:cubicBezTo>
                  <a:pt x="239" y="51"/>
                  <a:pt x="239" y="51"/>
                  <a:pt x="239" y="51"/>
                </a:cubicBezTo>
                <a:cubicBezTo>
                  <a:pt x="238" y="52"/>
                  <a:pt x="238" y="52"/>
                  <a:pt x="238" y="52"/>
                </a:cubicBezTo>
                <a:cubicBezTo>
                  <a:pt x="238" y="52"/>
                  <a:pt x="238" y="52"/>
                  <a:pt x="238" y="52"/>
                </a:cubicBezTo>
                <a:cubicBezTo>
                  <a:pt x="237" y="51"/>
                  <a:pt x="237" y="51"/>
                  <a:pt x="237" y="51"/>
                </a:cubicBezTo>
                <a:cubicBezTo>
                  <a:pt x="236" y="50"/>
                  <a:pt x="236" y="50"/>
                  <a:pt x="236" y="50"/>
                </a:cubicBezTo>
                <a:cubicBezTo>
                  <a:pt x="236" y="49"/>
                  <a:pt x="236" y="49"/>
                  <a:pt x="236" y="49"/>
                </a:cubicBezTo>
                <a:close/>
                <a:moveTo>
                  <a:pt x="225" y="56"/>
                </a:moveTo>
                <a:cubicBezTo>
                  <a:pt x="226" y="55"/>
                  <a:pt x="226" y="55"/>
                  <a:pt x="226" y="55"/>
                </a:cubicBezTo>
                <a:cubicBezTo>
                  <a:pt x="227" y="55"/>
                  <a:pt x="227" y="55"/>
                  <a:pt x="227" y="55"/>
                </a:cubicBezTo>
                <a:cubicBezTo>
                  <a:pt x="227" y="56"/>
                  <a:pt x="227" y="56"/>
                  <a:pt x="227" y="56"/>
                </a:cubicBezTo>
                <a:cubicBezTo>
                  <a:pt x="226" y="56"/>
                  <a:pt x="226" y="56"/>
                  <a:pt x="226" y="56"/>
                </a:cubicBezTo>
                <a:cubicBezTo>
                  <a:pt x="225" y="56"/>
                  <a:pt x="225" y="56"/>
                  <a:pt x="225" y="56"/>
                </a:cubicBezTo>
                <a:close/>
                <a:moveTo>
                  <a:pt x="224" y="55"/>
                </a:moveTo>
                <a:cubicBezTo>
                  <a:pt x="224" y="54"/>
                  <a:pt x="224" y="54"/>
                  <a:pt x="224" y="54"/>
                </a:cubicBezTo>
                <a:cubicBezTo>
                  <a:pt x="224" y="53"/>
                  <a:pt x="224" y="53"/>
                  <a:pt x="224" y="53"/>
                </a:cubicBezTo>
                <a:cubicBezTo>
                  <a:pt x="224" y="52"/>
                  <a:pt x="224" y="52"/>
                  <a:pt x="224" y="52"/>
                </a:cubicBezTo>
                <a:cubicBezTo>
                  <a:pt x="224" y="51"/>
                  <a:pt x="224" y="51"/>
                  <a:pt x="224" y="51"/>
                </a:cubicBezTo>
                <a:cubicBezTo>
                  <a:pt x="225" y="50"/>
                  <a:pt x="225" y="50"/>
                  <a:pt x="225" y="50"/>
                </a:cubicBezTo>
                <a:cubicBezTo>
                  <a:pt x="225" y="50"/>
                  <a:pt x="225" y="50"/>
                  <a:pt x="225" y="50"/>
                </a:cubicBezTo>
                <a:cubicBezTo>
                  <a:pt x="226" y="50"/>
                  <a:pt x="226" y="50"/>
                  <a:pt x="226" y="50"/>
                </a:cubicBezTo>
                <a:cubicBezTo>
                  <a:pt x="226" y="49"/>
                  <a:pt x="226" y="49"/>
                  <a:pt x="226" y="49"/>
                </a:cubicBezTo>
                <a:cubicBezTo>
                  <a:pt x="226" y="48"/>
                  <a:pt x="226" y="48"/>
                  <a:pt x="226" y="48"/>
                </a:cubicBezTo>
                <a:cubicBezTo>
                  <a:pt x="226" y="47"/>
                  <a:pt x="226" y="47"/>
                  <a:pt x="226" y="47"/>
                </a:cubicBezTo>
                <a:cubicBezTo>
                  <a:pt x="227" y="47"/>
                  <a:pt x="227" y="47"/>
                  <a:pt x="227" y="47"/>
                </a:cubicBezTo>
                <a:cubicBezTo>
                  <a:pt x="227" y="47"/>
                  <a:pt x="227" y="47"/>
                  <a:pt x="227" y="47"/>
                </a:cubicBezTo>
                <a:cubicBezTo>
                  <a:pt x="228" y="48"/>
                  <a:pt x="228" y="48"/>
                  <a:pt x="228" y="48"/>
                </a:cubicBezTo>
                <a:cubicBezTo>
                  <a:pt x="228" y="49"/>
                  <a:pt x="228" y="49"/>
                  <a:pt x="228" y="49"/>
                </a:cubicBezTo>
                <a:cubicBezTo>
                  <a:pt x="227" y="50"/>
                  <a:pt x="227" y="50"/>
                  <a:pt x="227" y="50"/>
                </a:cubicBezTo>
                <a:cubicBezTo>
                  <a:pt x="227" y="51"/>
                  <a:pt x="227" y="51"/>
                  <a:pt x="227" y="51"/>
                </a:cubicBezTo>
                <a:cubicBezTo>
                  <a:pt x="227" y="52"/>
                  <a:pt x="227" y="52"/>
                  <a:pt x="227" y="52"/>
                </a:cubicBezTo>
                <a:cubicBezTo>
                  <a:pt x="227" y="52"/>
                  <a:pt x="227" y="52"/>
                  <a:pt x="227" y="52"/>
                </a:cubicBezTo>
                <a:cubicBezTo>
                  <a:pt x="227" y="54"/>
                  <a:pt x="227" y="54"/>
                  <a:pt x="227" y="54"/>
                </a:cubicBezTo>
                <a:cubicBezTo>
                  <a:pt x="225" y="55"/>
                  <a:pt x="225" y="55"/>
                  <a:pt x="225" y="55"/>
                </a:cubicBezTo>
                <a:cubicBezTo>
                  <a:pt x="224" y="55"/>
                  <a:pt x="224" y="55"/>
                  <a:pt x="224" y="55"/>
                </a:cubicBezTo>
                <a:close/>
                <a:moveTo>
                  <a:pt x="214" y="36"/>
                </a:moveTo>
                <a:cubicBezTo>
                  <a:pt x="214" y="36"/>
                  <a:pt x="214" y="36"/>
                  <a:pt x="214" y="36"/>
                </a:cubicBezTo>
                <a:cubicBezTo>
                  <a:pt x="213" y="35"/>
                  <a:pt x="213" y="35"/>
                  <a:pt x="213" y="35"/>
                </a:cubicBezTo>
                <a:cubicBezTo>
                  <a:pt x="214" y="34"/>
                  <a:pt x="214" y="34"/>
                  <a:pt x="214" y="34"/>
                </a:cubicBezTo>
                <a:cubicBezTo>
                  <a:pt x="213" y="34"/>
                  <a:pt x="213" y="34"/>
                  <a:pt x="213" y="34"/>
                </a:cubicBezTo>
                <a:cubicBezTo>
                  <a:pt x="212" y="34"/>
                  <a:pt x="212" y="34"/>
                  <a:pt x="212" y="34"/>
                </a:cubicBezTo>
                <a:cubicBezTo>
                  <a:pt x="212" y="34"/>
                  <a:pt x="212" y="34"/>
                  <a:pt x="212" y="34"/>
                </a:cubicBezTo>
                <a:cubicBezTo>
                  <a:pt x="211" y="34"/>
                  <a:pt x="211" y="34"/>
                  <a:pt x="211" y="34"/>
                </a:cubicBezTo>
                <a:cubicBezTo>
                  <a:pt x="210" y="34"/>
                  <a:pt x="210" y="34"/>
                  <a:pt x="210" y="34"/>
                </a:cubicBezTo>
                <a:cubicBezTo>
                  <a:pt x="210" y="34"/>
                  <a:pt x="210" y="34"/>
                  <a:pt x="210" y="34"/>
                </a:cubicBezTo>
                <a:cubicBezTo>
                  <a:pt x="210" y="33"/>
                  <a:pt x="210" y="33"/>
                  <a:pt x="210" y="33"/>
                </a:cubicBezTo>
                <a:cubicBezTo>
                  <a:pt x="210" y="33"/>
                  <a:pt x="210" y="33"/>
                  <a:pt x="210" y="33"/>
                </a:cubicBezTo>
                <a:cubicBezTo>
                  <a:pt x="211" y="32"/>
                  <a:pt x="211" y="32"/>
                  <a:pt x="211" y="32"/>
                </a:cubicBezTo>
                <a:cubicBezTo>
                  <a:pt x="211" y="32"/>
                  <a:pt x="211" y="32"/>
                  <a:pt x="211" y="32"/>
                </a:cubicBezTo>
                <a:cubicBezTo>
                  <a:pt x="212" y="32"/>
                  <a:pt x="212" y="32"/>
                  <a:pt x="212" y="32"/>
                </a:cubicBezTo>
                <a:cubicBezTo>
                  <a:pt x="215" y="31"/>
                  <a:pt x="215" y="31"/>
                  <a:pt x="215" y="31"/>
                </a:cubicBezTo>
                <a:cubicBezTo>
                  <a:pt x="216" y="31"/>
                  <a:pt x="216" y="31"/>
                  <a:pt x="216" y="31"/>
                </a:cubicBezTo>
                <a:cubicBezTo>
                  <a:pt x="217" y="32"/>
                  <a:pt x="217" y="32"/>
                  <a:pt x="217" y="32"/>
                </a:cubicBezTo>
                <a:cubicBezTo>
                  <a:pt x="217" y="32"/>
                  <a:pt x="217" y="32"/>
                  <a:pt x="217" y="32"/>
                </a:cubicBezTo>
                <a:cubicBezTo>
                  <a:pt x="218" y="32"/>
                  <a:pt x="218" y="32"/>
                  <a:pt x="218" y="32"/>
                </a:cubicBezTo>
                <a:cubicBezTo>
                  <a:pt x="219" y="31"/>
                  <a:pt x="219" y="31"/>
                  <a:pt x="219" y="31"/>
                </a:cubicBezTo>
                <a:cubicBezTo>
                  <a:pt x="221" y="31"/>
                  <a:pt x="221" y="31"/>
                  <a:pt x="221" y="31"/>
                </a:cubicBezTo>
                <a:cubicBezTo>
                  <a:pt x="221" y="31"/>
                  <a:pt x="221" y="31"/>
                  <a:pt x="221" y="31"/>
                </a:cubicBezTo>
                <a:cubicBezTo>
                  <a:pt x="221" y="31"/>
                  <a:pt x="221" y="31"/>
                  <a:pt x="221" y="31"/>
                </a:cubicBezTo>
                <a:cubicBezTo>
                  <a:pt x="222" y="31"/>
                  <a:pt x="222" y="31"/>
                  <a:pt x="222" y="31"/>
                </a:cubicBezTo>
                <a:cubicBezTo>
                  <a:pt x="222" y="32"/>
                  <a:pt x="222" y="32"/>
                  <a:pt x="222" y="32"/>
                </a:cubicBezTo>
                <a:cubicBezTo>
                  <a:pt x="223" y="32"/>
                  <a:pt x="223" y="32"/>
                  <a:pt x="223" y="32"/>
                </a:cubicBezTo>
                <a:cubicBezTo>
                  <a:pt x="223" y="33"/>
                  <a:pt x="223" y="33"/>
                  <a:pt x="223" y="33"/>
                </a:cubicBezTo>
                <a:cubicBezTo>
                  <a:pt x="222" y="34"/>
                  <a:pt x="222" y="34"/>
                  <a:pt x="222" y="34"/>
                </a:cubicBezTo>
                <a:cubicBezTo>
                  <a:pt x="222" y="35"/>
                  <a:pt x="222" y="35"/>
                  <a:pt x="222" y="35"/>
                </a:cubicBezTo>
                <a:cubicBezTo>
                  <a:pt x="222" y="37"/>
                  <a:pt x="222" y="37"/>
                  <a:pt x="222" y="37"/>
                </a:cubicBezTo>
                <a:cubicBezTo>
                  <a:pt x="221" y="37"/>
                  <a:pt x="221" y="37"/>
                  <a:pt x="221" y="37"/>
                </a:cubicBezTo>
                <a:cubicBezTo>
                  <a:pt x="220" y="38"/>
                  <a:pt x="220" y="38"/>
                  <a:pt x="220" y="38"/>
                </a:cubicBezTo>
                <a:cubicBezTo>
                  <a:pt x="219" y="38"/>
                  <a:pt x="219" y="38"/>
                  <a:pt x="219" y="38"/>
                </a:cubicBezTo>
                <a:cubicBezTo>
                  <a:pt x="218" y="38"/>
                  <a:pt x="218" y="38"/>
                  <a:pt x="218" y="38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7" y="38"/>
                  <a:pt x="217" y="38"/>
                  <a:pt x="217" y="38"/>
                </a:cubicBezTo>
                <a:cubicBezTo>
                  <a:pt x="216" y="36"/>
                  <a:pt x="216" y="36"/>
                  <a:pt x="216" y="36"/>
                </a:cubicBezTo>
                <a:cubicBezTo>
                  <a:pt x="216" y="36"/>
                  <a:pt x="216" y="36"/>
                  <a:pt x="216" y="36"/>
                </a:cubicBezTo>
                <a:cubicBezTo>
                  <a:pt x="215" y="35"/>
                  <a:pt x="215" y="35"/>
                  <a:pt x="215" y="35"/>
                </a:cubicBezTo>
                <a:cubicBezTo>
                  <a:pt x="215" y="35"/>
                  <a:pt x="215" y="35"/>
                  <a:pt x="215" y="35"/>
                </a:cubicBezTo>
                <a:cubicBezTo>
                  <a:pt x="215" y="36"/>
                  <a:pt x="215" y="36"/>
                  <a:pt x="215" y="36"/>
                </a:cubicBezTo>
                <a:cubicBezTo>
                  <a:pt x="214" y="36"/>
                  <a:pt x="214" y="36"/>
                  <a:pt x="214" y="36"/>
                </a:cubicBezTo>
                <a:close/>
                <a:moveTo>
                  <a:pt x="202" y="42"/>
                </a:moveTo>
                <a:cubicBezTo>
                  <a:pt x="203" y="42"/>
                  <a:pt x="203" y="42"/>
                  <a:pt x="203" y="42"/>
                </a:cubicBezTo>
                <a:cubicBezTo>
                  <a:pt x="203" y="41"/>
                  <a:pt x="203" y="41"/>
                  <a:pt x="203" y="41"/>
                </a:cubicBezTo>
                <a:cubicBezTo>
                  <a:pt x="204" y="40"/>
                  <a:pt x="204" y="40"/>
                  <a:pt x="204" y="40"/>
                </a:cubicBezTo>
                <a:cubicBezTo>
                  <a:pt x="204" y="39"/>
                  <a:pt x="204" y="39"/>
                  <a:pt x="204" y="39"/>
                </a:cubicBezTo>
                <a:cubicBezTo>
                  <a:pt x="205" y="39"/>
                  <a:pt x="205" y="39"/>
                  <a:pt x="205" y="39"/>
                </a:cubicBezTo>
                <a:cubicBezTo>
                  <a:pt x="206" y="39"/>
                  <a:pt x="206" y="39"/>
                  <a:pt x="206" y="39"/>
                </a:cubicBezTo>
                <a:cubicBezTo>
                  <a:pt x="206" y="39"/>
                  <a:pt x="206" y="39"/>
                  <a:pt x="206" y="39"/>
                </a:cubicBezTo>
                <a:cubicBezTo>
                  <a:pt x="208" y="38"/>
                  <a:pt x="208" y="38"/>
                  <a:pt x="208" y="38"/>
                </a:cubicBezTo>
                <a:cubicBezTo>
                  <a:pt x="209" y="38"/>
                  <a:pt x="209" y="38"/>
                  <a:pt x="209" y="38"/>
                </a:cubicBezTo>
                <a:cubicBezTo>
                  <a:pt x="210" y="38"/>
                  <a:pt x="210" y="38"/>
                  <a:pt x="210" y="38"/>
                </a:cubicBezTo>
                <a:cubicBezTo>
                  <a:pt x="210" y="39"/>
                  <a:pt x="210" y="39"/>
                  <a:pt x="210" y="39"/>
                </a:cubicBezTo>
                <a:cubicBezTo>
                  <a:pt x="211" y="39"/>
                  <a:pt x="211" y="39"/>
                  <a:pt x="211" y="39"/>
                </a:cubicBezTo>
                <a:cubicBezTo>
                  <a:pt x="212" y="39"/>
                  <a:pt x="212" y="39"/>
                  <a:pt x="212" y="39"/>
                </a:cubicBezTo>
                <a:cubicBezTo>
                  <a:pt x="213" y="39"/>
                  <a:pt x="213" y="39"/>
                  <a:pt x="213" y="39"/>
                </a:cubicBezTo>
                <a:cubicBezTo>
                  <a:pt x="213" y="39"/>
                  <a:pt x="213" y="39"/>
                  <a:pt x="213" y="39"/>
                </a:cubicBezTo>
                <a:cubicBezTo>
                  <a:pt x="214" y="39"/>
                  <a:pt x="214" y="39"/>
                  <a:pt x="214" y="39"/>
                </a:cubicBezTo>
                <a:cubicBezTo>
                  <a:pt x="215" y="39"/>
                  <a:pt x="215" y="39"/>
                  <a:pt x="215" y="39"/>
                </a:cubicBezTo>
                <a:cubicBezTo>
                  <a:pt x="216" y="40"/>
                  <a:pt x="216" y="40"/>
                  <a:pt x="216" y="40"/>
                </a:cubicBezTo>
                <a:cubicBezTo>
                  <a:pt x="217" y="40"/>
                  <a:pt x="217" y="40"/>
                  <a:pt x="217" y="40"/>
                </a:cubicBezTo>
                <a:cubicBezTo>
                  <a:pt x="217" y="40"/>
                  <a:pt x="217" y="40"/>
                  <a:pt x="217" y="40"/>
                </a:cubicBezTo>
                <a:cubicBezTo>
                  <a:pt x="216" y="41"/>
                  <a:pt x="216" y="41"/>
                  <a:pt x="216" y="41"/>
                </a:cubicBezTo>
                <a:cubicBezTo>
                  <a:pt x="215" y="41"/>
                  <a:pt x="215" y="41"/>
                  <a:pt x="215" y="41"/>
                </a:cubicBezTo>
                <a:cubicBezTo>
                  <a:pt x="213" y="42"/>
                  <a:pt x="213" y="42"/>
                  <a:pt x="213" y="42"/>
                </a:cubicBezTo>
                <a:cubicBezTo>
                  <a:pt x="213" y="42"/>
                  <a:pt x="213" y="42"/>
                  <a:pt x="213" y="42"/>
                </a:cubicBezTo>
                <a:cubicBezTo>
                  <a:pt x="211" y="43"/>
                  <a:pt x="211" y="43"/>
                  <a:pt x="211" y="43"/>
                </a:cubicBezTo>
                <a:cubicBezTo>
                  <a:pt x="211" y="43"/>
                  <a:pt x="211" y="43"/>
                  <a:pt x="211" y="43"/>
                </a:cubicBezTo>
                <a:cubicBezTo>
                  <a:pt x="212" y="43"/>
                  <a:pt x="212" y="43"/>
                  <a:pt x="212" y="43"/>
                </a:cubicBezTo>
                <a:cubicBezTo>
                  <a:pt x="213" y="43"/>
                  <a:pt x="213" y="43"/>
                  <a:pt x="213" y="43"/>
                </a:cubicBezTo>
                <a:cubicBezTo>
                  <a:pt x="213" y="44"/>
                  <a:pt x="213" y="44"/>
                  <a:pt x="213" y="44"/>
                </a:cubicBezTo>
                <a:cubicBezTo>
                  <a:pt x="212" y="45"/>
                  <a:pt x="212" y="45"/>
                  <a:pt x="212" y="45"/>
                </a:cubicBezTo>
                <a:cubicBezTo>
                  <a:pt x="212" y="46"/>
                  <a:pt x="212" y="46"/>
                  <a:pt x="212" y="46"/>
                </a:cubicBezTo>
                <a:cubicBezTo>
                  <a:pt x="211" y="46"/>
                  <a:pt x="211" y="46"/>
                  <a:pt x="211" y="46"/>
                </a:cubicBezTo>
                <a:cubicBezTo>
                  <a:pt x="211" y="46"/>
                  <a:pt x="211" y="46"/>
                  <a:pt x="211" y="46"/>
                </a:cubicBezTo>
                <a:cubicBezTo>
                  <a:pt x="210" y="47"/>
                  <a:pt x="210" y="47"/>
                  <a:pt x="210" y="47"/>
                </a:cubicBezTo>
                <a:cubicBezTo>
                  <a:pt x="209" y="47"/>
                  <a:pt x="209" y="47"/>
                  <a:pt x="209" y="47"/>
                </a:cubicBezTo>
                <a:cubicBezTo>
                  <a:pt x="208" y="47"/>
                  <a:pt x="208" y="47"/>
                  <a:pt x="208" y="47"/>
                </a:cubicBezTo>
                <a:cubicBezTo>
                  <a:pt x="207" y="47"/>
                  <a:pt x="207" y="47"/>
                  <a:pt x="207" y="47"/>
                </a:cubicBezTo>
                <a:cubicBezTo>
                  <a:pt x="207" y="47"/>
                  <a:pt x="207" y="47"/>
                  <a:pt x="207" y="47"/>
                </a:cubicBezTo>
                <a:cubicBezTo>
                  <a:pt x="206" y="47"/>
                  <a:pt x="206" y="47"/>
                  <a:pt x="206" y="47"/>
                </a:cubicBezTo>
                <a:cubicBezTo>
                  <a:pt x="205" y="47"/>
                  <a:pt x="205" y="47"/>
                  <a:pt x="205" y="47"/>
                </a:cubicBezTo>
                <a:cubicBezTo>
                  <a:pt x="204" y="47"/>
                  <a:pt x="204" y="47"/>
                  <a:pt x="204" y="47"/>
                </a:cubicBezTo>
                <a:cubicBezTo>
                  <a:pt x="204" y="46"/>
                  <a:pt x="204" y="46"/>
                  <a:pt x="204" y="46"/>
                </a:cubicBezTo>
                <a:cubicBezTo>
                  <a:pt x="204" y="46"/>
                  <a:pt x="204" y="46"/>
                  <a:pt x="204" y="46"/>
                </a:cubicBezTo>
                <a:cubicBezTo>
                  <a:pt x="204" y="45"/>
                  <a:pt x="204" y="45"/>
                  <a:pt x="204" y="45"/>
                </a:cubicBezTo>
                <a:cubicBezTo>
                  <a:pt x="203" y="44"/>
                  <a:pt x="203" y="44"/>
                  <a:pt x="203" y="44"/>
                </a:cubicBezTo>
                <a:cubicBezTo>
                  <a:pt x="202" y="44"/>
                  <a:pt x="202" y="44"/>
                  <a:pt x="202" y="44"/>
                </a:cubicBezTo>
                <a:cubicBezTo>
                  <a:pt x="202" y="43"/>
                  <a:pt x="202" y="43"/>
                  <a:pt x="202" y="43"/>
                </a:cubicBezTo>
                <a:cubicBezTo>
                  <a:pt x="202" y="42"/>
                  <a:pt x="202" y="42"/>
                  <a:pt x="202" y="42"/>
                </a:cubicBezTo>
                <a:close/>
                <a:moveTo>
                  <a:pt x="201" y="40"/>
                </a:moveTo>
                <a:cubicBezTo>
                  <a:pt x="201" y="40"/>
                  <a:pt x="201" y="40"/>
                  <a:pt x="201" y="40"/>
                </a:cubicBezTo>
                <a:cubicBezTo>
                  <a:pt x="203" y="40"/>
                  <a:pt x="203" y="40"/>
                  <a:pt x="203" y="40"/>
                </a:cubicBezTo>
                <a:cubicBezTo>
                  <a:pt x="203" y="39"/>
                  <a:pt x="203" y="39"/>
                  <a:pt x="203" y="39"/>
                </a:cubicBezTo>
                <a:cubicBezTo>
                  <a:pt x="203" y="38"/>
                  <a:pt x="203" y="38"/>
                  <a:pt x="203" y="38"/>
                </a:cubicBezTo>
                <a:cubicBezTo>
                  <a:pt x="204" y="37"/>
                  <a:pt x="204" y="37"/>
                  <a:pt x="204" y="37"/>
                </a:cubicBezTo>
                <a:cubicBezTo>
                  <a:pt x="203" y="37"/>
                  <a:pt x="203" y="37"/>
                  <a:pt x="203" y="37"/>
                </a:cubicBezTo>
                <a:cubicBezTo>
                  <a:pt x="204" y="36"/>
                  <a:pt x="204" y="36"/>
                  <a:pt x="204" y="36"/>
                </a:cubicBezTo>
                <a:cubicBezTo>
                  <a:pt x="203" y="36"/>
                  <a:pt x="203" y="36"/>
                  <a:pt x="203" y="36"/>
                </a:cubicBezTo>
                <a:cubicBezTo>
                  <a:pt x="203" y="36"/>
                  <a:pt x="203" y="36"/>
                  <a:pt x="203" y="36"/>
                </a:cubicBezTo>
                <a:cubicBezTo>
                  <a:pt x="202" y="35"/>
                  <a:pt x="202" y="35"/>
                  <a:pt x="202" y="35"/>
                </a:cubicBezTo>
                <a:cubicBezTo>
                  <a:pt x="201" y="36"/>
                  <a:pt x="201" y="36"/>
                  <a:pt x="201" y="36"/>
                </a:cubicBezTo>
                <a:cubicBezTo>
                  <a:pt x="201" y="36"/>
                  <a:pt x="201" y="36"/>
                  <a:pt x="201" y="36"/>
                </a:cubicBezTo>
                <a:cubicBezTo>
                  <a:pt x="200" y="37"/>
                  <a:pt x="200" y="37"/>
                  <a:pt x="200" y="37"/>
                </a:cubicBezTo>
                <a:cubicBezTo>
                  <a:pt x="200" y="38"/>
                  <a:pt x="200" y="38"/>
                  <a:pt x="200" y="38"/>
                </a:cubicBezTo>
                <a:cubicBezTo>
                  <a:pt x="200" y="38"/>
                  <a:pt x="200" y="38"/>
                  <a:pt x="200" y="38"/>
                </a:cubicBezTo>
                <a:cubicBezTo>
                  <a:pt x="201" y="40"/>
                  <a:pt x="201" y="40"/>
                  <a:pt x="201" y="40"/>
                </a:cubicBezTo>
                <a:close/>
                <a:moveTo>
                  <a:pt x="276" y="99"/>
                </a:moveTo>
                <a:cubicBezTo>
                  <a:pt x="277" y="99"/>
                  <a:pt x="277" y="99"/>
                  <a:pt x="277" y="99"/>
                </a:cubicBezTo>
                <a:cubicBezTo>
                  <a:pt x="277" y="99"/>
                  <a:pt x="277" y="99"/>
                  <a:pt x="277" y="99"/>
                </a:cubicBezTo>
                <a:cubicBezTo>
                  <a:pt x="278" y="99"/>
                  <a:pt x="278" y="99"/>
                  <a:pt x="278" y="99"/>
                </a:cubicBezTo>
                <a:cubicBezTo>
                  <a:pt x="278" y="99"/>
                  <a:pt x="278" y="99"/>
                  <a:pt x="278" y="99"/>
                </a:cubicBezTo>
                <a:cubicBezTo>
                  <a:pt x="279" y="100"/>
                  <a:pt x="279" y="100"/>
                  <a:pt x="279" y="100"/>
                </a:cubicBezTo>
                <a:cubicBezTo>
                  <a:pt x="279" y="100"/>
                  <a:pt x="279" y="100"/>
                  <a:pt x="279" y="100"/>
                </a:cubicBezTo>
                <a:cubicBezTo>
                  <a:pt x="281" y="99"/>
                  <a:pt x="281" y="99"/>
                  <a:pt x="281" y="99"/>
                </a:cubicBezTo>
                <a:cubicBezTo>
                  <a:pt x="282" y="99"/>
                  <a:pt x="282" y="99"/>
                  <a:pt x="282" y="99"/>
                </a:cubicBezTo>
                <a:cubicBezTo>
                  <a:pt x="283" y="99"/>
                  <a:pt x="283" y="99"/>
                  <a:pt x="283" y="99"/>
                </a:cubicBezTo>
                <a:cubicBezTo>
                  <a:pt x="284" y="99"/>
                  <a:pt x="284" y="99"/>
                  <a:pt x="284" y="99"/>
                </a:cubicBezTo>
                <a:cubicBezTo>
                  <a:pt x="284" y="100"/>
                  <a:pt x="284" y="100"/>
                  <a:pt x="284" y="100"/>
                </a:cubicBezTo>
                <a:cubicBezTo>
                  <a:pt x="285" y="99"/>
                  <a:pt x="285" y="99"/>
                  <a:pt x="285" y="99"/>
                </a:cubicBezTo>
                <a:cubicBezTo>
                  <a:pt x="285" y="99"/>
                  <a:pt x="285" y="99"/>
                  <a:pt x="285" y="99"/>
                </a:cubicBezTo>
                <a:cubicBezTo>
                  <a:pt x="285" y="98"/>
                  <a:pt x="285" y="98"/>
                  <a:pt x="285" y="98"/>
                </a:cubicBezTo>
                <a:cubicBezTo>
                  <a:pt x="286" y="98"/>
                  <a:pt x="286" y="98"/>
                  <a:pt x="286" y="98"/>
                </a:cubicBezTo>
                <a:cubicBezTo>
                  <a:pt x="286" y="97"/>
                  <a:pt x="286" y="97"/>
                  <a:pt x="286" y="97"/>
                </a:cubicBezTo>
                <a:cubicBezTo>
                  <a:pt x="285" y="96"/>
                  <a:pt x="285" y="96"/>
                  <a:pt x="285" y="96"/>
                </a:cubicBezTo>
                <a:cubicBezTo>
                  <a:pt x="285" y="95"/>
                  <a:pt x="285" y="95"/>
                  <a:pt x="285" y="95"/>
                </a:cubicBezTo>
                <a:cubicBezTo>
                  <a:pt x="286" y="96"/>
                  <a:pt x="286" y="96"/>
                  <a:pt x="286" y="96"/>
                </a:cubicBezTo>
                <a:cubicBezTo>
                  <a:pt x="286" y="96"/>
                  <a:pt x="286" y="96"/>
                  <a:pt x="286" y="96"/>
                </a:cubicBezTo>
                <a:cubicBezTo>
                  <a:pt x="287" y="97"/>
                  <a:pt x="287" y="97"/>
                  <a:pt x="287" y="97"/>
                </a:cubicBezTo>
                <a:cubicBezTo>
                  <a:pt x="287" y="97"/>
                  <a:pt x="287" y="97"/>
                  <a:pt x="287" y="97"/>
                </a:cubicBezTo>
                <a:cubicBezTo>
                  <a:pt x="288" y="97"/>
                  <a:pt x="288" y="97"/>
                  <a:pt x="288" y="97"/>
                </a:cubicBezTo>
                <a:cubicBezTo>
                  <a:pt x="288" y="97"/>
                  <a:pt x="288" y="97"/>
                  <a:pt x="288" y="97"/>
                </a:cubicBezTo>
                <a:cubicBezTo>
                  <a:pt x="289" y="97"/>
                  <a:pt x="289" y="97"/>
                  <a:pt x="289" y="97"/>
                </a:cubicBezTo>
                <a:cubicBezTo>
                  <a:pt x="289" y="97"/>
                  <a:pt x="289" y="97"/>
                  <a:pt x="289" y="97"/>
                </a:cubicBezTo>
                <a:cubicBezTo>
                  <a:pt x="289" y="96"/>
                  <a:pt x="289" y="96"/>
                  <a:pt x="289" y="96"/>
                </a:cubicBezTo>
                <a:cubicBezTo>
                  <a:pt x="289" y="95"/>
                  <a:pt x="289" y="95"/>
                  <a:pt x="289" y="95"/>
                </a:cubicBezTo>
                <a:cubicBezTo>
                  <a:pt x="288" y="95"/>
                  <a:pt x="288" y="95"/>
                  <a:pt x="288" y="95"/>
                </a:cubicBezTo>
                <a:cubicBezTo>
                  <a:pt x="287" y="95"/>
                  <a:pt x="287" y="95"/>
                  <a:pt x="287" y="95"/>
                </a:cubicBezTo>
                <a:cubicBezTo>
                  <a:pt x="286" y="95"/>
                  <a:pt x="286" y="95"/>
                  <a:pt x="286" y="95"/>
                </a:cubicBezTo>
                <a:cubicBezTo>
                  <a:pt x="286" y="95"/>
                  <a:pt x="286" y="95"/>
                  <a:pt x="286" y="95"/>
                </a:cubicBezTo>
                <a:cubicBezTo>
                  <a:pt x="286" y="94"/>
                  <a:pt x="286" y="94"/>
                  <a:pt x="286" y="94"/>
                </a:cubicBezTo>
                <a:cubicBezTo>
                  <a:pt x="287" y="94"/>
                  <a:pt x="287" y="94"/>
                  <a:pt x="287" y="94"/>
                </a:cubicBezTo>
                <a:cubicBezTo>
                  <a:pt x="288" y="94"/>
                  <a:pt x="288" y="94"/>
                  <a:pt x="288" y="94"/>
                </a:cubicBezTo>
                <a:cubicBezTo>
                  <a:pt x="288" y="93"/>
                  <a:pt x="288" y="93"/>
                  <a:pt x="288" y="93"/>
                </a:cubicBezTo>
                <a:cubicBezTo>
                  <a:pt x="289" y="94"/>
                  <a:pt x="289" y="94"/>
                  <a:pt x="289" y="94"/>
                </a:cubicBezTo>
                <a:cubicBezTo>
                  <a:pt x="289" y="94"/>
                  <a:pt x="289" y="94"/>
                  <a:pt x="289" y="94"/>
                </a:cubicBezTo>
                <a:cubicBezTo>
                  <a:pt x="290" y="93"/>
                  <a:pt x="290" y="93"/>
                  <a:pt x="290" y="93"/>
                </a:cubicBezTo>
                <a:cubicBezTo>
                  <a:pt x="290" y="93"/>
                  <a:pt x="290" y="93"/>
                  <a:pt x="290" y="93"/>
                </a:cubicBezTo>
                <a:cubicBezTo>
                  <a:pt x="290" y="92"/>
                  <a:pt x="290" y="92"/>
                  <a:pt x="290" y="92"/>
                </a:cubicBezTo>
                <a:cubicBezTo>
                  <a:pt x="290" y="91"/>
                  <a:pt x="290" y="91"/>
                  <a:pt x="290" y="91"/>
                </a:cubicBezTo>
                <a:cubicBezTo>
                  <a:pt x="290" y="91"/>
                  <a:pt x="290" y="91"/>
                  <a:pt x="290" y="91"/>
                </a:cubicBezTo>
                <a:cubicBezTo>
                  <a:pt x="291" y="91"/>
                  <a:pt x="291" y="91"/>
                  <a:pt x="291" y="91"/>
                </a:cubicBezTo>
                <a:cubicBezTo>
                  <a:pt x="289" y="91"/>
                  <a:pt x="289" y="91"/>
                  <a:pt x="289" y="91"/>
                </a:cubicBezTo>
                <a:cubicBezTo>
                  <a:pt x="289" y="91"/>
                  <a:pt x="289" y="91"/>
                  <a:pt x="289" y="91"/>
                </a:cubicBezTo>
                <a:cubicBezTo>
                  <a:pt x="289" y="90"/>
                  <a:pt x="289" y="90"/>
                  <a:pt x="289" y="90"/>
                </a:cubicBezTo>
                <a:cubicBezTo>
                  <a:pt x="289" y="90"/>
                  <a:pt x="289" y="90"/>
                  <a:pt x="289" y="90"/>
                </a:cubicBezTo>
                <a:cubicBezTo>
                  <a:pt x="290" y="89"/>
                  <a:pt x="290" y="89"/>
                  <a:pt x="290" y="89"/>
                </a:cubicBezTo>
                <a:cubicBezTo>
                  <a:pt x="289" y="89"/>
                  <a:pt x="289" y="89"/>
                  <a:pt x="289" y="89"/>
                </a:cubicBezTo>
                <a:cubicBezTo>
                  <a:pt x="287" y="89"/>
                  <a:pt x="287" y="89"/>
                  <a:pt x="287" y="89"/>
                </a:cubicBezTo>
                <a:cubicBezTo>
                  <a:pt x="287" y="88"/>
                  <a:pt x="287" y="88"/>
                  <a:pt x="287" y="88"/>
                </a:cubicBezTo>
                <a:cubicBezTo>
                  <a:pt x="287" y="88"/>
                  <a:pt x="287" y="88"/>
                  <a:pt x="287" y="88"/>
                </a:cubicBezTo>
                <a:cubicBezTo>
                  <a:pt x="287" y="88"/>
                  <a:pt x="287" y="88"/>
                  <a:pt x="287" y="88"/>
                </a:cubicBezTo>
                <a:cubicBezTo>
                  <a:pt x="287" y="87"/>
                  <a:pt x="287" y="87"/>
                  <a:pt x="287" y="87"/>
                </a:cubicBezTo>
                <a:cubicBezTo>
                  <a:pt x="286" y="86"/>
                  <a:pt x="286" y="86"/>
                  <a:pt x="286" y="86"/>
                </a:cubicBezTo>
                <a:cubicBezTo>
                  <a:pt x="285" y="86"/>
                  <a:pt x="285" y="86"/>
                  <a:pt x="285" y="86"/>
                </a:cubicBezTo>
                <a:cubicBezTo>
                  <a:pt x="284" y="86"/>
                  <a:pt x="284" y="86"/>
                  <a:pt x="284" y="86"/>
                </a:cubicBezTo>
                <a:cubicBezTo>
                  <a:pt x="283" y="86"/>
                  <a:pt x="283" y="86"/>
                  <a:pt x="283" y="86"/>
                </a:cubicBezTo>
                <a:cubicBezTo>
                  <a:pt x="282" y="87"/>
                  <a:pt x="282" y="87"/>
                  <a:pt x="282" y="87"/>
                </a:cubicBezTo>
                <a:cubicBezTo>
                  <a:pt x="280" y="86"/>
                  <a:pt x="280" y="86"/>
                  <a:pt x="280" y="86"/>
                </a:cubicBezTo>
                <a:cubicBezTo>
                  <a:pt x="280" y="85"/>
                  <a:pt x="280" y="85"/>
                  <a:pt x="280" y="85"/>
                </a:cubicBezTo>
                <a:cubicBezTo>
                  <a:pt x="279" y="85"/>
                  <a:pt x="279" y="85"/>
                  <a:pt x="279" y="85"/>
                </a:cubicBezTo>
                <a:cubicBezTo>
                  <a:pt x="279" y="85"/>
                  <a:pt x="279" y="85"/>
                  <a:pt x="279" y="85"/>
                </a:cubicBezTo>
                <a:cubicBezTo>
                  <a:pt x="278" y="85"/>
                  <a:pt x="278" y="85"/>
                  <a:pt x="278" y="85"/>
                </a:cubicBezTo>
                <a:cubicBezTo>
                  <a:pt x="278" y="85"/>
                  <a:pt x="278" y="85"/>
                  <a:pt x="278" y="85"/>
                </a:cubicBezTo>
                <a:cubicBezTo>
                  <a:pt x="277" y="85"/>
                  <a:pt x="277" y="85"/>
                  <a:pt x="277" y="85"/>
                </a:cubicBezTo>
                <a:cubicBezTo>
                  <a:pt x="276" y="86"/>
                  <a:pt x="276" y="86"/>
                  <a:pt x="276" y="86"/>
                </a:cubicBezTo>
                <a:cubicBezTo>
                  <a:pt x="276" y="86"/>
                  <a:pt x="276" y="86"/>
                  <a:pt x="276" y="86"/>
                </a:cubicBezTo>
                <a:cubicBezTo>
                  <a:pt x="275" y="85"/>
                  <a:pt x="275" y="85"/>
                  <a:pt x="275" y="85"/>
                </a:cubicBezTo>
                <a:cubicBezTo>
                  <a:pt x="274" y="86"/>
                  <a:pt x="274" y="86"/>
                  <a:pt x="274" y="86"/>
                </a:cubicBezTo>
                <a:cubicBezTo>
                  <a:pt x="273" y="86"/>
                  <a:pt x="273" y="86"/>
                  <a:pt x="273" y="86"/>
                </a:cubicBezTo>
                <a:cubicBezTo>
                  <a:pt x="273" y="86"/>
                  <a:pt x="273" y="86"/>
                  <a:pt x="273" y="86"/>
                </a:cubicBezTo>
                <a:cubicBezTo>
                  <a:pt x="273" y="87"/>
                  <a:pt x="273" y="87"/>
                  <a:pt x="273" y="87"/>
                </a:cubicBezTo>
                <a:cubicBezTo>
                  <a:pt x="273" y="86"/>
                  <a:pt x="273" y="86"/>
                  <a:pt x="273" y="86"/>
                </a:cubicBezTo>
                <a:cubicBezTo>
                  <a:pt x="273" y="86"/>
                  <a:pt x="273" y="86"/>
                  <a:pt x="273" y="86"/>
                </a:cubicBezTo>
                <a:cubicBezTo>
                  <a:pt x="272" y="86"/>
                  <a:pt x="272" y="86"/>
                  <a:pt x="272" y="86"/>
                </a:cubicBezTo>
                <a:cubicBezTo>
                  <a:pt x="270" y="86"/>
                  <a:pt x="270" y="86"/>
                  <a:pt x="270" y="86"/>
                </a:cubicBezTo>
                <a:cubicBezTo>
                  <a:pt x="270" y="86"/>
                  <a:pt x="270" y="86"/>
                  <a:pt x="270" y="86"/>
                </a:cubicBezTo>
                <a:cubicBezTo>
                  <a:pt x="270" y="86"/>
                  <a:pt x="270" y="86"/>
                  <a:pt x="270" y="86"/>
                </a:cubicBezTo>
                <a:cubicBezTo>
                  <a:pt x="270" y="87"/>
                  <a:pt x="270" y="87"/>
                  <a:pt x="270" y="87"/>
                </a:cubicBezTo>
                <a:cubicBezTo>
                  <a:pt x="271" y="88"/>
                  <a:pt x="271" y="88"/>
                  <a:pt x="271" y="88"/>
                </a:cubicBezTo>
                <a:cubicBezTo>
                  <a:pt x="270" y="87"/>
                  <a:pt x="270" y="87"/>
                  <a:pt x="270" y="87"/>
                </a:cubicBezTo>
                <a:cubicBezTo>
                  <a:pt x="270" y="87"/>
                  <a:pt x="270" y="87"/>
                  <a:pt x="270" y="87"/>
                </a:cubicBezTo>
                <a:cubicBezTo>
                  <a:pt x="269" y="87"/>
                  <a:pt x="269" y="87"/>
                  <a:pt x="269" y="87"/>
                </a:cubicBezTo>
                <a:cubicBezTo>
                  <a:pt x="268" y="87"/>
                  <a:pt x="268" y="87"/>
                  <a:pt x="268" y="87"/>
                </a:cubicBezTo>
                <a:cubicBezTo>
                  <a:pt x="267" y="87"/>
                  <a:pt x="267" y="87"/>
                  <a:pt x="267" y="87"/>
                </a:cubicBezTo>
                <a:cubicBezTo>
                  <a:pt x="268" y="86"/>
                  <a:pt x="268" y="86"/>
                  <a:pt x="268" y="86"/>
                </a:cubicBezTo>
                <a:cubicBezTo>
                  <a:pt x="268" y="86"/>
                  <a:pt x="268" y="86"/>
                  <a:pt x="268" y="86"/>
                </a:cubicBezTo>
                <a:cubicBezTo>
                  <a:pt x="267" y="85"/>
                  <a:pt x="267" y="85"/>
                  <a:pt x="267" y="85"/>
                </a:cubicBezTo>
                <a:cubicBezTo>
                  <a:pt x="267" y="84"/>
                  <a:pt x="267" y="84"/>
                  <a:pt x="267" y="84"/>
                </a:cubicBezTo>
                <a:cubicBezTo>
                  <a:pt x="267" y="84"/>
                  <a:pt x="267" y="84"/>
                  <a:pt x="267" y="84"/>
                </a:cubicBezTo>
                <a:cubicBezTo>
                  <a:pt x="266" y="84"/>
                  <a:pt x="266" y="84"/>
                  <a:pt x="266" y="84"/>
                </a:cubicBezTo>
                <a:cubicBezTo>
                  <a:pt x="266" y="85"/>
                  <a:pt x="266" y="85"/>
                  <a:pt x="266" y="85"/>
                </a:cubicBezTo>
                <a:cubicBezTo>
                  <a:pt x="266" y="85"/>
                  <a:pt x="266" y="85"/>
                  <a:pt x="266" y="85"/>
                </a:cubicBezTo>
                <a:cubicBezTo>
                  <a:pt x="265" y="85"/>
                  <a:pt x="265" y="85"/>
                  <a:pt x="265" y="85"/>
                </a:cubicBezTo>
                <a:cubicBezTo>
                  <a:pt x="266" y="85"/>
                  <a:pt x="266" y="85"/>
                  <a:pt x="266" y="85"/>
                </a:cubicBezTo>
                <a:cubicBezTo>
                  <a:pt x="266" y="84"/>
                  <a:pt x="266" y="84"/>
                  <a:pt x="266" y="84"/>
                </a:cubicBezTo>
                <a:cubicBezTo>
                  <a:pt x="265" y="84"/>
                  <a:pt x="265" y="84"/>
                  <a:pt x="265" y="84"/>
                </a:cubicBezTo>
                <a:cubicBezTo>
                  <a:pt x="264" y="84"/>
                  <a:pt x="264" y="84"/>
                  <a:pt x="264" y="84"/>
                </a:cubicBezTo>
                <a:cubicBezTo>
                  <a:pt x="264" y="84"/>
                  <a:pt x="264" y="84"/>
                  <a:pt x="264" y="84"/>
                </a:cubicBezTo>
                <a:cubicBezTo>
                  <a:pt x="264" y="84"/>
                  <a:pt x="264" y="84"/>
                  <a:pt x="264" y="84"/>
                </a:cubicBezTo>
                <a:cubicBezTo>
                  <a:pt x="264" y="83"/>
                  <a:pt x="264" y="83"/>
                  <a:pt x="264" y="83"/>
                </a:cubicBezTo>
                <a:cubicBezTo>
                  <a:pt x="264" y="82"/>
                  <a:pt x="264" y="82"/>
                  <a:pt x="264" y="82"/>
                </a:cubicBezTo>
                <a:cubicBezTo>
                  <a:pt x="263" y="83"/>
                  <a:pt x="263" y="83"/>
                  <a:pt x="263" y="83"/>
                </a:cubicBezTo>
                <a:cubicBezTo>
                  <a:pt x="262" y="84"/>
                  <a:pt x="262" y="84"/>
                  <a:pt x="262" y="84"/>
                </a:cubicBezTo>
                <a:cubicBezTo>
                  <a:pt x="262" y="85"/>
                  <a:pt x="262" y="85"/>
                  <a:pt x="262" y="85"/>
                </a:cubicBezTo>
                <a:cubicBezTo>
                  <a:pt x="261" y="85"/>
                  <a:pt x="261" y="85"/>
                  <a:pt x="261" y="85"/>
                </a:cubicBezTo>
                <a:cubicBezTo>
                  <a:pt x="261" y="84"/>
                  <a:pt x="261" y="84"/>
                  <a:pt x="261" y="84"/>
                </a:cubicBezTo>
                <a:cubicBezTo>
                  <a:pt x="261" y="83"/>
                  <a:pt x="261" y="83"/>
                  <a:pt x="261" y="83"/>
                </a:cubicBezTo>
                <a:cubicBezTo>
                  <a:pt x="261" y="83"/>
                  <a:pt x="261" y="83"/>
                  <a:pt x="261" y="83"/>
                </a:cubicBezTo>
                <a:cubicBezTo>
                  <a:pt x="262" y="82"/>
                  <a:pt x="262" y="82"/>
                  <a:pt x="262" y="82"/>
                </a:cubicBezTo>
                <a:cubicBezTo>
                  <a:pt x="261" y="81"/>
                  <a:pt x="261" y="81"/>
                  <a:pt x="261" y="81"/>
                </a:cubicBezTo>
                <a:cubicBezTo>
                  <a:pt x="260" y="81"/>
                  <a:pt x="260" y="81"/>
                  <a:pt x="260" y="81"/>
                </a:cubicBezTo>
                <a:cubicBezTo>
                  <a:pt x="260" y="81"/>
                  <a:pt x="260" y="81"/>
                  <a:pt x="260" y="81"/>
                </a:cubicBezTo>
                <a:cubicBezTo>
                  <a:pt x="261" y="81"/>
                  <a:pt x="261" y="81"/>
                  <a:pt x="261" y="81"/>
                </a:cubicBezTo>
                <a:cubicBezTo>
                  <a:pt x="261" y="80"/>
                  <a:pt x="261" y="80"/>
                  <a:pt x="261" y="80"/>
                </a:cubicBezTo>
                <a:cubicBezTo>
                  <a:pt x="261" y="79"/>
                  <a:pt x="261" y="79"/>
                  <a:pt x="261" y="79"/>
                </a:cubicBezTo>
                <a:cubicBezTo>
                  <a:pt x="261" y="79"/>
                  <a:pt x="261" y="79"/>
                  <a:pt x="261" y="79"/>
                </a:cubicBezTo>
                <a:cubicBezTo>
                  <a:pt x="260" y="79"/>
                  <a:pt x="260" y="79"/>
                  <a:pt x="260" y="79"/>
                </a:cubicBezTo>
                <a:cubicBezTo>
                  <a:pt x="260" y="79"/>
                  <a:pt x="260" y="79"/>
                  <a:pt x="260" y="79"/>
                </a:cubicBezTo>
                <a:cubicBezTo>
                  <a:pt x="259" y="79"/>
                  <a:pt x="259" y="79"/>
                  <a:pt x="259" y="79"/>
                </a:cubicBezTo>
                <a:cubicBezTo>
                  <a:pt x="259" y="79"/>
                  <a:pt x="259" y="79"/>
                  <a:pt x="259" y="79"/>
                </a:cubicBezTo>
                <a:cubicBezTo>
                  <a:pt x="259" y="79"/>
                  <a:pt x="259" y="79"/>
                  <a:pt x="259" y="79"/>
                </a:cubicBezTo>
                <a:cubicBezTo>
                  <a:pt x="258" y="79"/>
                  <a:pt x="258" y="79"/>
                  <a:pt x="258" y="79"/>
                </a:cubicBezTo>
                <a:cubicBezTo>
                  <a:pt x="258" y="79"/>
                  <a:pt x="258" y="79"/>
                  <a:pt x="258" y="79"/>
                </a:cubicBezTo>
                <a:cubicBezTo>
                  <a:pt x="257" y="79"/>
                  <a:pt x="257" y="79"/>
                  <a:pt x="257" y="79"/>
                </a:cubicBezTo>
                <a:cubicBezTo>
                  <a:pt x="257" y="79"/>
                  <a:pt x="257" y="79"/>
                  <a:pt x="257" y="79"/>
                </a:cubicBezTo>
                <a:cubicBezTo>
                  <a:pt x="257" y="79"/>
                  <a:pt x="257" y="79"/>
                  <a:pt x="257" y="79"/>
                </a:cubicBezTo>
                <a:cubicBezTo>
                  <a:pt x="258" y="78"/>
                  <a:pt x="258" y="78"/>
                  <a:pt x="258" y="78"/>
                </a:cubicBezTo>
                <a:cubicBezTo>
                  <a:pt x="258" y="77"/>
                  <a:pt x="258" y="77"/>
                  <a:pt x="258" y="77"/>
                </a:cubicBezTo>
                <a:cubicBezTo>
                  <a:pt x="259" y="77"/>
                  <a:pt x="259" y="77"/>
                  <a:pt x="259" y="77"/>
                </a:cubicBezTo>
                <a:cubicBezTo>
                  <a:pt x="259" y="78"/>
                  <a:pt x="259" y="78"/>
                  <a:pt x="259" y="78"/>
                </a:cubicBezTo>
                <a:cubicBezTo>
                  <a:pt x="261" y="78"/>
                  <a:pt x="261" y="78"/>
                  <a:pt x="261" y="78"/>
                </a:cubicBezTo>
                <a:cubicBezTo>
                  <a:pt x="260" y="78"/>
                  <a:pt x="260" y="78"/>
                  <a:pt x="260" y="78"/>
                </a:cubicBezTo>
                <a:cubicBezTo>
                  <a:pt x="260" y="77"/>
                  <a:pt x="260" y="77"/>
                  <a:pt x="260" y="77"/>
                </a:cubicBezTo>
                <a:cubicBezTo>
                  <a:pt x="259" y="77"/>
                  <a:pt x="259" y="77"/>
                  <a:pt x="259" y="77"/>
                </a:cubicBezTo>
                <a:cubicBezTo>
                  <a:pt x="259" y="77"/>
                  <a:pt x="259" y="77"/>
                  <a:pt x="259" y="77"/>
                </a:cubicBezTo>
                <a:cubicBezTo>
                  <a:pt x="258" y="76"/>
                  <a:pt x="258" y="76"/>
                  <a:pt x="258" y="76"/>
                </a:cubicBezTo>
                <a:cubicBezTo>
                  <a:pt x="257" y="75"/>
                  <a:pt x="257" y="75"/>
                  <a:pt x="257" y="75"/>
                </a:cubicBezTo>
                <a:cubicBezTo>
                  <a:pt x="258" y="75"/>
                  <a:pt x="258" y="75"/>
                  <a:pt x="258" y="75"/>
                </a:cubicBezTo>
                <a:cubicBezTo>
                  <a:pt x="258" y="75"/>
                  <a:pt x="258" y="75"/>
                  <a:pt x="258" y="75"/>
                </a:cubicBezTo>
                <a:cubicBezTo>
                  <a:pt x="258" y="75"/>
                  <a:pt x="258" y="75"/>
                  <a:pt x="258" y="75"/>
                </a:cubicBezTo>
                <a:cubicBezTo>
                  <a:pt x="259" y="75"/>
                  <a:pt x="259" y="75"/>
                  <a:pt x="259" y="75"/>
                </a:cubicBezTo>
                <a:cubicBezTo>
                  <a:pt x="260" y="76"/>
                  <a:pt x="260" y="76"/>
                  <a:pt x="260" y="76"/>
                </a:cubicBezTo>
                <a:cubicBezTo>
                  <a:pt x="261" y="76"/>
                  <a:pt x="261" y="76"/>
                  <a:pt x="261" y="76"/>
                </a:cubicBezTo>
                <a:cubicBezTo>
                  <a:pt x="261" y="77"/>
                  <a:pt x="261" y="77"/>
                  <a:pt x="261" y="77"/>
                </a:cubicBezTo>
                <a:cubicBezTo>
                  <a:pt x="262" y="77"/>
                  <a:pt x="262" y="77"/>
                  <a:pt x="262" y="77"/>
                </a:cubicBezTo>
                <a:cubicBezTo>
                  <a:pt x="262" y="77"/>
                  <a:pt x="262" y="77"/>
                  <a:pt x="262" y="77"/>
                </a:cubicBezTo>
                <a:cubicBezTo>
                  <a:pt x="264" y="77"/>
                  <a:pt x="264" y="77"/>
                  <a:pt x="264" y="77"/>
                </a:cubicBezTo>
                <a:cubicBezTo>
                  <a:pt x="265" y="77"/>
                  <a:pt x="265" y="77"/>
                  <a:pt x="265" y="77"/>
                </a:cubicBezTo>
                <a:cubicBezTo>
                  <a:pt x="265" y="77"/>
                  <a:pt x="265" y="77"/>
                  <a:pt x="265" y="77"/>
                </a:cubicBezTo>
                <a:cubicBezTo>
                  <a:pt x="265" y="76"/>
                  <a:pt x="265" y="76"/>
                  <a:pt x="265" y="76"/>
                </a:cubicBezTo>
                <a:cubicBezTo>
                  <a:pt x="263" y="75"/>
                  <a:pt x="263" y="75"/>
                  <a:pt x="263" y="75"/>
                </a:cubicBezTo>
                <a:cubicBezTo>
                  <a:pt x="262" y="74"/>
                  <a:pt x="262" y="74"/>
                  <a:pt x="262" y="74"/>
                </a:cubicBezTo>
                <a:cubicBezTo>
                  <a:pt x="262" y="74"/>
                  <a:pt x="262" y="74"/>
                  <a:pt x="262" y="74"/>
                </a:cubicBezTo>
                <a:cubicBezTo>
                  <a:pt x="261" y="73"/>
                  <a:pt x="261" y="73"/>
                  <a:pt x="261" y="73"/>
                </a:cubicBezTo>
                <a:cubicBezTo>
                  <a:pt x="261" y="73"/>
                  <a:pt x="261" y="73"/>
                  <a:pt x="261" y="73"/>
                </a:cubicBezTo>
                <a:cubicBezTo>
                  <a:pt x="260" y="73"/>
                  <a:pt x="260" y="73"/>
                  <a:pt x="260" y="73"/>
                </a:cubicBezTo>
                <a:cubicBezTo>
                  <a:pt x="260" y="72"/>
                  <a:pt x="260" y="72"/>
                  <a:pt x="260" y="72"/>
                </a:cubicBezTo>
                <a:cubicBezTo>
                  <a:pt x="260" y="72"/>
                  <a:pt x="260" y="72"/>
                  <a:pt x="260" y="72"/>
                </a:cubicBezTo>
                <a:cubicBezTo>
                  <a:pt x="261" y="72"/>
                  <a:pt x="261" y="72"/>
                  <a:pt x="261" y="72"/>
                </a:cubicBezTo>
                <a:cubicBezTo>
                  <a:pt x="261" y="73"/>
                  <a:pt x="261" y="73"/>
                  <a:pt x="261" y="73"/>
                </a:cubicBezTo>
                <a:cubicBezTo>
                  <a:pt x="262" y="73"/>
                  <a:pt x="262" y="73"/>
                  <a:pt x="262" y="73"/>
                </a:cubicBezTo>
                <a:cubicBezTo>
                  <a:pt x="262" y="73"/>
                  <a:pt x="262" y="73"/>
                  <a:pt x="262" y="73"/>
                </a:cubicBezTo>
                <a:cubicBezTo>
                  <a:pt x="263" y="73"/>
                  <a:pt x="263" y="73"/>
                  <a:pt x="263" y="73"/>
                </a:cubicBezTo>
                <a:cubicBezTo>
                  <a:pt x="263" y="73"/>
                  <a:pt x="263" y="73"/>
                  <a:pt x="263" y="73"/>
                </a:cubicBezTo>
                <a:cubicBezTo>
                  <a:pt x="263" y="71"/>
                  <a:pt x="263" y="71"/>
                  <a:pt x="263" y="71"/>
                </a:cubicBezTo>
                <a:cubicBezTo>
                  <a:pt x="262" y="70"/>
                  <a:pt x="262" y="70"/>
                  <a:pt x="262" y="70"/>
                </a:cubicBezTo>
                <a:cubicBezTo>
                  <a:pt x="261" y="70"/>
                  <a:pt x="261" y="70"/>
                  <a:pt x="261" y="70"/>
                </a:cubicBezTo>
                <a:cubicBezTo>
                  <a:pt x="261" y="70"/>
                  <a:pt x="261" y="70"/>
                  <a:pt x="261" y="70"/>
                </a:cubicBezTo>
                <a:cubicBezTo>
                  <a:pt x="260" y="70"/>
                  <a:pt x="260" y="70"/>
                  <a:pt x="260" y="70"/>
                </a:cubicBezTo>
                <a:cubicBezTo>
                  <a:pt x="259" y="71"/>
                  <a:pt x="259" y="71"/>
                  <a:pt x="259" y="71"/>
                </a:cubicBezTo>
                <a:cubicBezTo>
                  <a:pt x="258" y="71"/>
                  <a:pt x="258" y="71"/>
                  <a:pt x="258" y="71"/>
                </a:cubicBezTo>
                <a:cubicBezTo>
                  <a:pt x="257" y="70"/>
                  <a:pt x="257" y="70"/>
                  <a:pt x="257" y="70"/>
                </a:cubicBezTo>
                <a:cubicBezTo>
                  <a:pt x="257" y="70"/>
                  <a:pt x="257" y="70"/>
                  <a:pt x="257" y="70"/>
                </a:cubicBezTo>
                <a:cubicBezTo>
                  <a:pt x="256" y="70"/>
                  <a:pt x="256" y="70"/>
                  <a:pt x="256" y="70"/>
                </a:cubicBezTo>
                <a:cubicBezTo>
                  <a:pt x="255" y="71"/>
                  <a:pt x="255" y="71"/>
                  <a:pt x="255" y="71"/>
                </a:cubicBezTo>
                <a:cubicBezTo>
                  <a:pt x="254" y="71"/>
                  <a:pt x="254" y="71"/>
                  <a:pt x="254" y="71"/>
                </a:cubicBezTo>
                <a:cubicBezTo>
                  <a:pt x="254" y="72"/>
                  <a:pt x="254" y="72"/>
                  <a:pt x="254" y="72"/>
                </a:cubicBezTo>
                <a:cubicBezTo>
                  <a:pt x="253" y="72"/>
                  <a:pt x="253" y="72"/>
                  <a:pt x="253" y="72"/>
                </a:cubicBezTo>
                <a:cubicBezTo>
                  <a:pt x="253" y="72"/>
                  <a:pt x="253" y="72"/>
                  <a:pt x="253" y="72"/>
                </a:cubicBezTo>
                <a:cubicBezTo>
                  <a:pt x="254" y="71"/>
                  <a:pt x="254" y="71"/>
                  <a:pt x="254" y="71"/>
                </a:cubicBezTo>
                <a:cubicBezTo>
                  <a:pt x="254" y="71"/>
                  <a:pt x="254" y="71"/>
                  <a:pt x="254" y="71"/>
                </a:cubicBezTo>
                <a:cubicBezTo>
                  <a:pt x="256" y="69"/>
                  <a:pt x="256" y="69"/>
                  <a:pt x="256" y="69"/>
                </a:cubicBezTo>
                <a:cubicBezTo>
                  <a:pt x="256" y="69"/>
                  <a:pt x="256" y="69"/>
                  <a:pt x="256" y="69"/>
                </a:cubicBezTo>
                <a:cubicBezTo>
                  <a:pt x="256" y="68"/>
                  <a:pt x="256" y="68"/>
                  <a:pt x="256" y="68"/>
                </a:cubicBezTo>
                <a:cubicBezTo>
                  <a:pt x="256" y="66"/>
                  <a:pt x="256" y="66"/>
                  <a:pt x="256" y="66"/>
                </a:cubicBezTo>
                <a:cubicBezTo>
                  <a:pt x="256" y="66"/>
                  <a:pt x="256" y="66"/>
                  <a:pt x="256" y="66"/>
                </a:cubicBezTo>
                <a:cubicBezTo>
                  <a:pt x="255" y="65"/>
                  <a:pt x="255" y="65"/>
                  <a:pt x="255" y="65"/>
                </a:cubicBezTo>
                <a:cubicBezTo>
                  <a:pt x="255" y="66"/>
                  <a:pt x="255" y="66"/>
                  <a:pt x="255" y="66"/>
                </a:cubicBezTo>
                <a:cubicBezTo>
                  <a:pt x="254" y="66"/>
                  <a:pt x="254" y="66"/>
                  <a:pt x="254" y="66"/>
                </a:cubicBezTo>
                <a:cubicBezTo>
                  <a:pt x="254" y="65"/>
                  <a:pt x="254" y="65"/>
                  <a:pt x="254" y="65"/>
                </a:cubicBezTo>
                <a:cubicBezTo>
                  <a:pt x="254" y="65"/>
                  <a:pt x="254" y="65"/>
                  <a:pt x="254" y="65"/>
                </a:cubicBezTo>
                <a:cubicBezTo>
                  <a:pt x="253" y="64"/>
                  <a:pt x="253" y="64"/>
                  <a:pt x="253" y="64"/>
                </a:cubicBezTo>
                <a:cubicBezTo>
                  <a:pt x="252" y="64"/>
                  <a:pt x="252" y="64"/>
                  <a:pt x="252" y="64"/>
                </a:cubicBezTo>
                <a:cubicBezTo>
                  <a:pt x="251" y="63"/>
                  <a:pt x="251" y="63"/>
                  <a:pt x="251" y="63"/>
                </a:cubicBezTo>
                <a:cubicBezTo>
                  <a:pt x="250" y="63"/>
                  <a:pt x="250" y="63"/>
                  <a:pt x="250" y="63"/>
                </a:cubicBezTo>
                <a:cubicBezTo>
                  <a:pt x="250" y="63"/>
                  <a:pt x="250" y="63"/>
                  <a:pt x="250" y="63"/>
                </a:cubicBezTo>
                <a:cubicBezTo>
                  <a:pt x="249" y="63"/>
                  <a:pt x="249" y="63"/>
                  <a:pt x="249" y="63"/>
                </a:cubicBezTo>
                <a:cubicBezTo>
                  <a:pt x="248" y="63"/>
                  <a:pt x="248" y="63"/>
                  <a:pt x="248" y="63"/>
                </a:cubicBezTo>
                <a:cubicBezTo>
                  <a:pt x="247" y="63"/>
                  <a:pt x="247" y="63"/>
                  <a:pt x="247" y="63"/>
                </a:cubicBezTo>
                <a:cubicBezTo>
                  <a:pt x="247" y="63"/>
                  <a:pt x="247" y="63"/>
                  <a:pt x="247" y="63"/>
                </a:cubicBezTo>
                <a:cubicBezTo>
                  <a:pt x="247" y="64"/>
                  <a:pt x="247" y="64"/>
                  <a:pt x="247" y="64"/>
                </a:cubicBezTo>
                <a:cubicBezTo>
                  <a:pt x="247" y="65"/>
                  <a:pt x="247" y="65"/>
                  <a:pt x="247" y="65"/>
                </a:cubicBezTo>
                <a:cubicBezTo>
                  <a:pt x="247" y="66"/>
                  <a:pt x="247" y="66"/>
                  <a:pt x="247" y="66"/>
                </a:cubicBezTo>
                <a:cubicBezTo>
                  <a:pt x="247" y="66"/>
                  <a:pt x="247" y="66"/>
                  <a:pt x="247" y="66"/>
                </a:cubicBezTo>
                <a:cubicBezTo>
                  <a:pt x="246" y="64"/>
                  <a:pt x="246" y="64"/>
                  <a:pt x="246" y="64"/>
                </a:cubicBezTo>
                <a:cubicBezTo>
                  <a:pt x="246" y="65"/>
                  <a:pt x="246" y="65"/>
                  <a:pt x="246" y="65"/>
                </a:cubicBezTo>
                <a:cubicBezTo>
                  <a:pt x="246" y="66"/>
                  <a:pt x="246" y="66"/>
                  <a:pt x="246" y="66"/>
                </a:cubicBezTo>
                <a:cubicBezTo>
                  <a:pt x="247" y="66"/>
                  <a:pt x="247" y="66"/>
                  <a:pt x="247" y="66"/>
                </a:cubicBezTo>
                <a:cubicBezTo>
                  <a:pt x="248" y="68"/>
                  <a:pt x="248" y="68"/>
                  <a:pt x="248" y="68"/>
                </a:cubicBezTo>
                <a:cubicBezTo>
                  <a:pt x="249" y="68"/>
                  <a:pt x="249" y="68"/>
                  <a:pt x="249" y="68"/>
                </a:cubicBezTo>
                <a:cubicBezTo>
                  <a:pt x="248" y="68"/>
                  <a:pt x="248" y="68"/>
                  <a:pt x="248" y="68"/>
                </a:cubicBezTo>
                <a:cubicBezTo>
                  <a:pt x="247" y="68"/>
                  <a:pt x="247" y="68"/>
                  <a:pt x="247" y="68"/>
                </a:cubicBezTo>
                <a:cubicBezTo>
                  <a:pt x="247" y="69"/>
                  <a:pt x="247" y="69"/>
                  <a:pt x="247" y="69"/>
                </a:cubicBezTo>
                <a:cubicBezTo>
                  <a:pt x="248" y="70"/>
                  <a:pt x="248" y="70"/>
                  <a:pt x="248" y="70"/>
                </a:cubicBezTo>
                <a:cubicBezTo>
                  <a:pt x="249" y="70"/>
                  <a:pt x="249" y="70"/>
                  <a:pt x="249" y="70"/>
                </a:cubicBezTo>
                <a:cubicBezTo>
                  <a:pt x="249" y="71"/>
                  <a:pt x="249" y="71"/>
                  <a:pt x="249" y="71"/>
                </a:cubicBezTo>
                <a:cubicBezTo>
                  <a:pt x="249" y="71"/>
                  <a:pt x="249" y="71"/>
                  <a:pt x="249" y="71"/>
                </a:cubicBezTo>
                <a:cubicBezTo>
                  <a:pt x="247" y="71"/>
                  <a:pt x="247" y="71"/>
                  <a:pt x="247" y="71"/>
                </a:cubicBezTo>
                <a:cubicBezTo>
                  <a:pt x="247" y="71"/>
                  <a:pt x="247" y="71"/>
                  <a:pt x="247" y="71"/>
                </a:cubicBezTo>
                <a:cubicBezTo>
                  <a:pt x="247" y="71"/>
                  <a:pt x="247" y="71"/>
                  <a:pt x="247" y="71"/>
                </a:cubicBezTo>
                <a:cubicBezTo>
                  <a:pt x="247" y="72"/>
                  <a:pt x="247" y="72"/>
                  <a:pt x="247" y="72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248" y="72"/>
                  <a:pt x="248" y="72"/>
                  <a:pt x="248" y="72"/>
                </a:cubicBezTo>
                <a:cubicBezTo>
                  <a:pt x="250" y="71"/>
                  <a:pt x="250" y="71"/>
                  <a:pt x="250" y="71"/>
                </a:cubicBezTo>
                <a:cubicBezTo>
                  <a:pt x="250" y="72"/>
                  <a:pt x="250" y="72"/>
                  <a:pt x="250" y="72"/>
                </a:cubicBezTo>
                <a:cubicBezTo>
                  <a:pt x="251" y="72"/>
                  <a:pt x="251" y="72"/>
                  <a:pt x="251" y="72"/>
                </a:cubicBezTo>
                <a:cubicBezTo>
                  <a:pt x="251" y="73"/>
                  <a:pt x="251" y="73"/>
                  <a:pt x="251" y="73"/>
                </a:cubicBezTo>
                <a:cubicBezTo>
                  <a:pt x="252" y="74"/>
                  <a:pt x="252" y="74"/>
                  <a:pt x="252" y="74"/>
                </a:cubicBezTo>
                <a:cubicBezTo>
                  <a:pt x="253" y="74"/>
                  <a:pt x="253" y="74"/>
                  <a:pt x="253" y="74"/>
                </a:cubicBezTo>
                <a:cubicBezTo>
                  <a:pt x="253" y="73"/>
                  <a:pt x="253" y="73"/>
                  <a:pt x="253" y="73"/>
                </a:cubicBezTo>
                <a:cubicBezTo>
                  <a:pt x="253" y="73"/>
                  <a:pt x="253" y="73"/>
                  <a:pt x="253" y="73"/>
                </a:cubicBezTo>
                <a:cubicBezTo>
                  <a:pt x="254" y="73"/>
                  <a:pt x="254" y="73"/>
                  <a:pt x="254" y="73"/>
                </a:cubicBezTo>
                <a:cubicBezTo>
                  <a:pt x="254" y="73"/>
                  <a:pt x="254" y="73"/>
                  <a:pt x="254" y="73"/>
                </a:cubicBezTo>
                <a:cubicBezTo>
                  <a:pt x="255" y="74"/>
                  <a:pt x="255" y="74"/>
                  <a:pt x="255" y="74"/>
                </a:cubicBezTo>
                <a:cubicBezTo>
                  <a:pt x="254" y="74"/>
                  <a:pt x="254" y="74"/>
                  <a:pt x="254" y="74"/>
                </a:cubicBezTo>
                <a:cubicBezTo>
                  <a:pt x="254" y="76"/>
                  <a:pt x="254" y="76"/>
                  <a:pt x="254" y="76"/>
                </a:cubicBezTo>
                <a:cubicBezTo>
                  <a:pt x="254" y="77"/>
                  <a:pt x="254" y="77"/>
                  <a:pt x="254" y="77"/>
                </a:cubicBezTo>
                <a:cubicBezTo>
                  <a:pt x="254" y="77"/>
                  <a:pt x="254" y="77"/>
                  <a:pt x="254" y="77"/>
                </a:cubicBezTo>
                <a:cubicBezTo>
                  <a:pt x="255" y="78"/>
                  <a:pt x="255" y="78"/>
                  <a:pt x="255" y="78"/>
                </a:cubicBezTo>
                <a:cubicBezTo>
                  <a:pt x="254" y="79"/>
                  <a:pt x="254" y="79"/>
                  <a:pt x="254" y="79"/>
                </a:cubicBezTo>
                <a:cubicBezTo>
                  <a:pt x="254" y="80"/>
                  <a:pt x="254" y="80"/>
                  <a:pt x="254" y="80"/>
                </a:cubicBezTo>
                <a:cubicBezTo>
                  <a:pt x="254" y="81"/>
                  <a:pt x="254" y="81"/>
                  <a:pt x="254" y="81"/>
                </a:cubicBezTo>
                <a:cubicBezTo>
                  <a:pt x="253" y="81"/>
                  <a:pt x="253" y="81"/>
                  <a:pt x="253" y="81"/>
                </a:cubicBezTo>
                <a:cubicBezTo>
                  <a:pt x="252" y="82"/>
                  <a:pt x="252" y="82"/>
                  <a:pt x="252" y="82"/>
                </a:cubicBezTo>
                <a:cubicBezTo>
                  <a:pt x="251" y="82"/>
                  <a:pt x="251" y="82"/>
                  <a:pt x="251" y="82"/>
                </a:cubicBezTo>
                <a:cubicBezTo>
                  <a:pt x="250" y="83"/>
                  <a:pt x="250" y="83"/>
                  <a:pt x="250" y="83"/>
                </a:cubicBezTo>
                <a:cubicBezTo>
                  <a:pt x="251" y="84"/>
                  <a:pt x="251" y="84"/>
                  <a:pt x="251" y="84"/>
                </a:cubicBezTo>
                <a:cubicBezTo>
                  <a:pt x="250" y="84"/>
                  <a:pt x="250" y="84"/>
                  <a:pt x="250" y="84"/>
                </a:cubicBezTo>
                <a:cubicBezTo>
                  <a:pt x="249" y="85"/>
                  <a:pt x="249" y="85"/>
                  <a:pt x="249" y="85"/>
                </a:cubicBezTo>
                <a:cubicBezTo>
                  <a:pt x="249" y="86"/>
                  <a:pt x="249" y="86"/>
                  <a:pt x="249" y="86"/>
                </a:cubicBezTo>
                <a:cubicBezTo>
                  <a:pt x="250" y="86"/>
                  <a:pt x="250" y="86"/>
                  <a:pt x="250" y="86"/>
                </a:cubicBezTo>
                <a:cubicBezTo>
                  <a:pt x="250" y="86"/>
                  <a:pt x="250" y="86"/>
                  <a:pt x="250" y="86"/>
                </a:cubicBezTo>
                <a:cubicBezTo>
                  <a:pt x="249" y="87"/>
                  <a:pt x="249" y="87"/>
                  <a:pt x="249" y="87"/>
                </a:cubicBezTo>
                <a:cubicBezTo>
                  <a:pt x="249" y="87"/>
                  <a:pt x="249" y="87"/>
                  <a:pt x="249" y="87"/>
                </a:cubicBezTo>
                <a:cubicBezTo>
                  <a:pt x="249" y="88"/>
                  <a:pt x="249" y="88"/>
                  <a:pt x="249" y="88"/>
                </a:cubicBezTo>
                <a:cubicBezTo>
                  <a:pt x="249" y="88"/>
                  <a:pt x="249" y="88"/>
                  <a:pt x="249" y="88"/>
                </a:cubicBezTo>
                <a:cubicBezTo>
                  <a:pt x="249" y="89"/>
                  <a:pt x="249" y="89"/>
                  <a:pt x="249" y="89"/>
                </a:cubicBezTo>
                <a:cubicBezTo>
                  <a:pt x="249" y="90"/>
                  <a:pt x="249" y="90"/>
                  <a:pt x="249" y="90"/>
                </a:cubicBezTo>
                <a:cubicBezTo>
                  <a:pt x="249" y="90"/>
                  <a:pt x="249" y="90"/>
                  <a:pt x="249" y="90"/>
                </a:cubicBezTo>
                <a:cubicBezTo>
                  <a:pt x="249" y="91"/>
                  <a:pt x="249" y="91"/>
                  <a:pt x="249" y="91"/>
                </a:cubicBezTo>
                <a:cubicBezTo>
                  <a:pt x="250" y="91"/>
                  <a:pt x="250" y="91"/>
                  <a:pt x="250" y="91"/>
                </a:cubicBezTo>
                <a:cubicBezTo>
                  <a:pt x="251" y="91"/>
                  <a:pt x="251" y="91"/>
                  <a:pt x="251" y="91"/>
                </a:cubicBezTo>
                <a:cubicBezTo>
                  <a:pt x="251" y="90"/>
                  <a:pt x="251" y="90"/>
                  <a:pt x="251" y="90"/>
                </a:cubicBezTo>
                <a:cubicBezTo>
                  <a:pt x="251" y="90"/>
                  <a:pt x="251" y="90"/>
                  <a:pt x="251" y="90"/>
                </a:cubicBezTo>
                <a:cubicBezTo>
                  <a:pt x="251" y="90"/>
                  <a:pt x="251" y="90"/>
                  <a:pt x="251" y="90"/>
                </a:cubicBezTo>
                <a:cubicBezTo>
                  <a:pt x="252" y="90"/>
                  <a:pt x="252" y="90"/>
                  <a:pt x="252" y="90"/>
                </a:cubicBezTo>
                <a:cubicBezTo>
                  <a:pt x="253" y="89"/>
                  <a:pt x="253" y="89"/>
                  <a:pt x="253" y="89"/>
                </a:cubicBezTo>
                <a:cubicBezTo>
                  <a:pt x="253" y="90"/>
                  <a:pt x="253" y="90"/>
                  <a:pt x="253" y="90"/>
                </a:cubicBezTo>
                <a:cubicBezTo>
                  <a:pt x="252" y="91"/>
                  <a:pt x="252" y="91"/>
                  <a:pt x="252" y="91"/>
                </a:cubicBezTo>
                <a:cubicBezTo>
                  <a:pt x="252" y="91"/>
                  <a:pt x="252" y="91"/>
                  <a:pt x="252" y="91"/>
                </a:cubicBezTo>
                <a:cubicBezTo>
                  <a:pt x="252" y="91"/>
                  <a:pt x="252" y="91"/>
                  <a:pt x="252" y="91"/>
                </a:cubicBezTo>
                <a:cubicBezTo>
                  <a:pt x="252" y="92"/>
                  <a:pt x="252" y="92"/>
                  <a:pt x="252" y="92"/>
                </a:cubicBezTo>
                <a:cubicBezTo>
                  <a:pt x="252" y="92"/>
                  <a:pt x="252" y="92"/>
                  <a:pt x="252" y="92"/>
                </a:cubicBezTo>
                <a:cubicBezTo>
                  <a:pt x="253" y="93"/>
                  <a:pt x="253" y="93"/>
                  <a:pt x="253" y="93"/>
                </a:cubicBezTo>
                <a:cubicBezTo>
                  <a:pt x="254" y="93"/>
                  <a:pt x="254" y="93"/>
                  <a:pt x="254" y="93"/>
                </a:cubicBezTo>
                <a:cubicBezTo>
                  <a:pt x="254" y="93"/>
                  <a:pt x="254" y="93"/>
                  <a:pt x="254" y="93"/>
                </a:cubicBezTo>
                <a:cubicBezTo>
                  <a:pt x="255" y="93"/>
                  <a:pt x="255" y="93"/>
                  <a:pt x="255" y="93"/>
                </a:cubicBezTo>
                <a:cubicBezTo>
                  <a:pt x="255" y="93"/>
                  <a:pt x="255" y="93"/>
                  <a:pt x="255" y="93"/>
                </a:cubicBezTo>
                <a:cubicBezTo>
                  <a:pt x="256" y="92"/>
                  <a:pt x="256" y="92"/>
                  <a:pt x="256" y="92"/>
                </a:cubicBezTo>
                <a:cubicBezTo>
                  <a:pt x="256" y="92"/>
                  <a:pt x="256" y="92"/>
                  <a:pt x="256" y="92"/>
                </a:cubicBezTo>
                <a:cubicBezTo>
                  <a:pt x="257" y="91"/>
                  <a:pt x="257" y="91"/>
                  <a:pt x="257" y="91"/>
                </a:cubicBezTo>
                <a:cubicBezTo>
                  <a:pt x="257" y="91"/>
                  <a:pt x="257" y="91"/>
                  <a:pt x="257" y="91"/>
                </a:cubicBezTo>
                <a:cubicBezTo>
                  <a:pt x="257" y="92"/>
                  <a:pt x="257" y="92"/>
                  <a:pt x="257" y="92"/>
                </a:cubicBezTo>
                <a:cubicBezTo>
                  <a:pt x="257" y="92"/>
                  <a:pt x="257" y="92"/>
                  <a:pt x="257" y="92"/>
                </a:cubicBezTo>
                <a:cubicBezTo>
                  <a:pt x="257" y="92"/>
                  <a:pt x="257" y="92"/>
                  <a:pt x="257" y="92"/>
                </a:cubicBezTo>
                <a:cubicBezTo>
                  <a:pt x="258" y="92"/>
                  <a:pt x="258" y="92"/>
                  <a:pt x="258" y="92"/>
                </a:cubicBezTo>
                <a:cubicBezTo>
                  <a:pt x="258" y="91"/>
                  <a:pt x="258" y="91"/>
                  <a:pt x="258" y="91"/>
                </a:cubicBezTo>
                <a:cubicBezTo>
                  <a:pt x="259" y="91"/>
                  <a:pt x="259" y="91"/>
                  <a:pt x="259" y="91"/>
                </a:cubicBezTo>
                <a:cubicBezTo>
                  <a:pt x="259" y="91"/>
                  <a:pt x="259" y="91"/>
                  <a:pt x="259" y="91"/>
                </a:cubicBezTo>
                <a:cubicBezTo>
                  <a:pt x="259" y="92"/>
                  <a:pt x="259" y="92"/>
                  <a:pt x="259" y="92"/>
                </a:cubicBezTo>
                <a:cubicBezTo>
                  <a:pt x="258" y="94"/>
                  <a:pt x="258" y="94"/>
                  <a:pt x="258" y="94"/>
                </a:cubicBezTo>
                <a:cubicBezTo>
                  <a:pt x="257" y="94"/>
                  <a:pt x="257" y="94"/>
                  <a:pt x="257" y="94"/>
                </a:cubicBezTo>
                <a:cubicBezTo>
                  <a:pt x="257" y="95"/>
                  <a:pt x="257" y="95"/>
                  <a:pt x="257" y="95"/>
                </a:cubicBezTo>
                <a:cubicBezTo>
                  <a:pt x="258" y="95"/>
                  <a:pt x="258" y="95"/>
                  <a:pt x="258" y="95"/>
                </a:cubicBezTo>
                <a:cubicBezTo>
                  <a:pt x="259" y="95"/>
                  <a:pt x="259" y="95"/>
                  <a:pt x="259" y="95"/>
                </a:cubicBezTo>
                <a:cubicBezTo>
                  <a:pt x="260" y="95"/>
                  <a:pt x="260" y="95"/>
                  <a:pt x="260" y="95"/>
                </a:cubicBezTo>
                <a:cubicBezTo>
                  <a:pt x="260" y="96"/>
                  <a:pt x="260" y="96"/>
                  <a:pt x="260" y="96"/>
                </a:cubicBezTo>
                <a:cubicBezTo>
                  <a:pt x="261" y="96"/>
                  <a:pt x="261" y="96"/>
                  <a:pt x="261" y="96"/>
                </a:cubicBezTo>
                <a:cubicBezTo>
                  <a:pt x="261" y="95"/>
                  <a:pt x="261" y="95"/>
                  <a:pt x="261" y="95"/>
                </a:cubicBezTo>
                <a:cubicBezTo>
                  <a:pt x="262" y="95"/>
                  <a:pt x="262" y="95"/>
                  <a:pt x="262" y="95"/>
                </a:cubicBezTo>
                <a:cubicBezTo>
                  <a:pt x="262" y="96"/>
                  <a:pt x="262" y="96"/>
                  <a:pt x="262" y="96"/>
                </a:cubicBezTo>
                <a:cubicBezTo>
                  <a:pt x="262" y="96"/>
                  <a:pt x="262" y="96"/>
                  <a:pt x="262" y="96"/>
                </a:cubicBezTo>
                <a:cubicBezTo>
                  <a:pt x="262" y="96"/>
                  <a:pt x="262" y="96"/>
                  <a:pt x="262" y="96"/>
                </a:cubicBezTo>
                <a:cubicBezTo>
                  <a:pt x="263" y="97"/>
                  <a:pt x="263" y="97"/>
                  <a:pt x="263" y="97"/>
                </a:cubicBezTo>
                <a:cubicBezTo>
                  <a:pt x="264" y="96"/>
                  <a:pt x="264" y="96"/>
                  <a:pt x="264" y="96"/>
                </a:cubicBezTo>
                <a:cubicBezTo>
                  <a:pt x="263" y="96"/>
                  <a:pt x="263" y="96"/>
                  <a:pt x="263" y="96"/>
                </a:cubicBezTo>
                <a:cubicBezTo>
                  <a:pt x="263" y="95"/>
                  <a:pt x="263" y="95"/>
                  <a:pt x="263" y="95"/>
                </a:cubicBezTo>
                <a:cubicBezTo>
                  <a:pt x="264" y="95"/>
                  <a:pt x="264" y="95"/>
                  <a:pt x="264" y="95"/>
                </a:cubicBezTo>
                <a:cubicBezTo>
                  <a:pt x="264" y="95"/>
                  <a:pt x="264" y="95"/>
                  <a:pt x="264" y="95"/>
                </a:cubicBezTo>
                <a:cubicBezTo>
                  <a:pt x="264" y="96"/>
                  <a:pt x="264" y="96"/>
                  <a:pt x="264" y="96"/>
                </a:cubicBezTo>
                <a:cubicBezTo>
                  <a:pt x="264" y="97"/>
                  <a:pt x="264" y="97"/>
                  <a:pt x="264" y="97"/>
                </a:cubicBezTo>
                <a:cubicBezTo>
                  <a:pt x="265" y="97"/>
                  <a:pt x="265" y="97"/>
                  <a:pt x="265" y="97"/>
                </a:cubicBezTo>
                <a:cubicBezTo>
                  <a:pt x="265" y="96"/>
                  <a:pt x="265" y="96"/>
                  <a:pt x="265" y="96"/>
                </a:cubicBezTo>
                <a:cubicBezTo>
                  <a:pt x="265" y="95"/>
                  <a:pt x="265" y="95"/>
                  <a:pt x="265" y="95"/>
                </a:cubicBezTo>
                <a:cubicBezTo>
                  <a:pt x="266" y="95"/>
                  <a:pt x="266" y="95"/>
                  <a:pt x="266" y="95"/>
                </a:cubicBezTo>
                <a:cubicBezTo>
                  <a:pt x="266" y="96"/>
                  <a:pt x="266" y="96"/>
                  <a:pt x="266" y="96"/>
                </a:cubicBezTo>
                <a:cubicBezTo>
                  <a:pt x="265" y="96"/>
                  <a:pt x="265" y="96"/>
                  <a:pt x="265" y="96"/>
                </a:cubicBezTo>
                <a:cubicBezTo>
                  <a:pt x="265" y="97"/>
                  <a:pt x="265" y="97"/>
                  <a:pt x="265" y="97"/>
                </a:cubicBezTo>
                <a:cubicBezTo>
                  <a:pt x="267" y="97"/>
                  <a:pt x="267" y="97"/>
                  <a:pt x="267" y="97"/>
                </a:cubicBezTo>
                <a:cubicBezTo>
                  <a:pt x="267" y="96"/>
                  <a:pt x="267" y="96"/>
                  <a:pt x="267" y="96"/>
                </a:cubicBezTo>
                <a:cubicBezTo>
                  <a:pt x="268" y="95"/>
                  <a:pt x="268" y="95"/>
                  <a:pt x="268" y="95"/>
                </a:cubicBezTo>
                <a:cubicBezTo>
                  <a:pt x="268" y="96"/>
                  <a:pt x="268" y="96"/>
                  <a:pt x="268" y="96"/>
                </a:cubicBezTo>
                <a:cubicBezTo>
                  <a:pt x="268" y="96"/>
                  <a:pt x="268" y="96"/>
                  <a:pt x="268" y="96"/>
                </a:cubicBezTo>
                <a:cubicBezTo>
                  <a:pt x="268" y="97"/>
                  <a:pt x="268" y="97"/>
                  <a:pt x="268" y="97"/>
                </a:cubicBezTo>
                <a:cubicBezTo>
                  <a:pt x="269" y="97"/>
                  <a:pt x="269" y="97"/>
                  <a:pt x="269" y="97"/>
                </a:cubicBezTo>
                <a:cubicBezTo>
                  <a:pt x="269" y="96"/>
                  <a:pt x="269" y="96"/>
                  <a:pt x="269" y="96"/>
                </a:cubicBezTo>
                <a:cubicBezTo>
                  <a:pt x="269" y="95"/>
                  <a:pt x="269" y="95"/>
                  <a:pt x="269" y="95"/>
                </a:cubicBezTo>
                <a:cubicBezTo>
                  <a:pt x="269" y="97"/>
                  <a:pt x="269" y="97"/>
                  <a:pt x="269" y="97"/>
                </a:cubicBezTo>
                <a:cubicBezTo>
                  <a:pt x="269" y="97"/>
                  <a:pt x="269" y="97"/>
                  <a:pt x="269" y="97"/>
                </a:cubicBezTo>
                <a:cubicBezTo>
                  <a:pt x="270" y="97"/>
                  <a:pt x="270" y="97"/>
                  <a:pt x="270" y="97"/>
                </a:cubicBezTo>
                <a:cubicBezTo>
                  <a:pt x="271" y="98"/>
                  <a:pt x="271" y="98"/>
                  <a:pt x="271" y="98"/>
                </a:cubicBezTo>
                <a:cubicBezTo>
                  <a:pt x="272" y="98"/>
                  <a:pt x="272" y="98"/>
                  <a:pt x="272" y="98"/>
                </a:cubicBezTo>
                <a:cubicBezTo>
                  <a:pt x="273" y="98"/>
                  <a:pt x="273" y="98"/>
                  <a:pt x="273" y="98"/>
                </a:cubicBezTo>
                <a:cubicBezTo>
                  <a:pt x="273" y="98"/>
                  <a:pt x="273" y="98"/>
                  <a:pt x="273" y="98"/>
                </a:cubicBezTo>
                <a:cubicBezTo>
                  <a:pt x="274" y="98"/>
                  <a:pt x="274" y="98"/>
                  <a:pt x="274" y="98"/>
                </a:cubicBezTo>
                <a:cubicBezTo>
                  <a:pt x="274" y="97"/>
                  <a:pt x="274" y="97"/>
                  <a:pt x="274" y="97"/>
                </a:cubicBezTo>
                <a:cubicBezTo>
                  <a:pt x="274" y="97"/>
                  <a:pt x="274" y="97"/>
                  <a:pt x="274" y="97"/>
                </a:cubicBezTo>
                <a:cubicBezTo>
                  <a:pt x="275" y="96"/>
                  <a:pt x="275" y="96"/>
                  <a:pt x="275" y="96"/>
                </a:cubicBezTo>
                <a:cubicBezTo>
                  <a:pt x="276" y="95"/>
                  <a:pt x="276" y="95"/>
                  <a:pt x="276" y="95"/>
                </a:cubicBezTo>
                <a:cubicBezTo>
                  <a:pt x="275" y="95"/>
                  <a:pt x="275" y="95"/>
                  <a:pt x="275" y="95"/>
                </a:cubicBezTo>
                <a:cubicBezTo>
                  <a:pt x="276" y="94"/>
                  <a:pt x="276" y="94"/>
                  <a:pt x="276" y="94"/>
                </a:cubicBezTo>
                <a:cubicBezTo>
                  <a:pt x="276" y="94"/>
                  <a:pt x="276" y="94"/>
                  <a:pt x="276" y="94"/>
                </a:cubicBezTo>
                <a:cubicBezTo>
                  <a:pt x="276" y="95"/>
                  <a:pt x="276" y="95"/>
                  <a:pt x="276" y="95"/>
                </a:cubicBezTo>
                <a:cubicBezTo>
                  <a:pt x="277" y="95"/>
                  <a:pt x="277" y="95"/>
                  <a:pt x="277" y="95"/>
                </a:cubicBezTo>
                <a:cubicBezTo>
                  <a:pt x="277" y="95"/>
                  <a:pt x="277" y="95"/>
                  <a:pt x="277" y="95"/>
                </a:cubicBezTo>
                <a:cubicBezTo>
                  <a:pt x="276" y="96"/>
                  <a:pt x="276" y="96"/>
                  <a:pt x="276" y="96"/>
                </a:cubicBezTo>
                <a:cubicBezTo>
                  <a:pt x="276" y="97"/>
                  <a:pt x="276" y="97"/>
                  <a:pt x="276" y="97"/>
                </a:cubicBezTo>
                <a:cubicBezTo>
                  <a:pt x="276" y="99"/>
                  <a:pt x="276" y="99"/>
                  <a:pt x="276" y="99"/>
                </a:cubicBezTo>
                <a:close/>
                <a:moveTo>
                  <a:pt x="245" y="62"/>
                </a:moveTo>
                <a:cubicBezTo>
                  <a:pt x="246" y="62"/>
                  <a:pt x="246" y="62"/>
                  <a:pt x="246" y="62"/>
                </a:cubicBezTo>
                <a:cubicBezTo>
                  <a:pt x="246" y="62"/>
                  <a:pt x="246" y="62"/>
                  <a:pt x="246" y="62"/>
                </a:cubicBezTo>
                <a:cubicBezTo>
                  <a:pt x="245" y="62"/>
                  <a:pt x="245" y="62"/>
                  <a:pt x="245" y="62"/>
                </a:cubicBezTo>
                <a:cubicBezTo>
                  <a:pt x="245" y="62"/>
                  <a:pt x="245" y="62"/>
                  <a:pt x="245" y="62"/>
                </a:cubicBezTo>
                <a:cubicBezTo>
                  <a:pt x="245" y="62"/>
                  <a:pt x="245" y="62"/>
                  <a:pt x="245" y="62"/>
                </a:cubicBezTo>
                <a:close/>
                <a:moveTo>
                  <a:pt x="244" y="67"/>
                </a:moveTo>
                <a:cubicBezTo>
                  <a:pt x="244" y="67"/>
                  <a:pt x="244" y="67"/>
                  <a:pt x="244" y="67"/>
                </a:cubicBezTo>
                <a:cubicBezTo>
                  <a:pt x="244" y="66"/>
                  <a:pt x="244" y="66"/>
                  <a:pt x="244" y="66"/>
                </a:cubicBezTo>
                <a:cubicBezTo>
                  <a:pt x="245" y="67"/>
                  <a:pt x="245" y="67"/>
                  <a:pt x="245" y="67"/>
                </a:cubicBezTo>
                <a:cubicBezTo>
                  <a:pt x="244" y="67"/>
                  <a:pt x="244" y="67"/>
                  <a:pt x="244" y="67"/>
                </a:cubicBezTo>
                <a:cubicBezTo>
                  <a:pt x="244" y="67"/>
                  <a:pt x="244" y="67"/>
                  <a:pt x="244" y="67"/>
                </a:cubicBezTo>
                <a:close/>
                <a:moveTo>
                  <a:pt x="222" y="74"/>
                </a:moveTo>
                <a:cubicBezTo>
                  <a:pt x="222" y="75"/>
                  <a:pt x="222" y="75"/>
                  <a:pt x="222" y="75"/>
                </a:cubicBezTo>
                <a:cubicBezTo>
                  <a:pt x="223" y="75"/>
                  <a:pt x="223" y="75"/>
                  <a:pt x="223" y="75"/>
                </a:cubicBezTo>
                <a:cubicBezTo>
                  <a:pt x="223" y="75"/>
                  <a:pt x="223" y="75"/>
                  <a:pt x="223" y="75"/>
                </a:cubicBezTo>
                <a:cubicBezTo>
                  <a:pt x="222" y="74"/>
                  <a:pt x="222" y="74"/>
                  <a:pt x="222" y="74"/>
                </a:cubicBezTo>
                <a:close/>
                <a:moveTo>
                  <a:pt x="236" y="62"/>
                </a:moveTo>
                <a:cubicBezTo>
                  <a:pt x="236" y="62"/>
                  <a:pt x="236" y="62"/>
                  <a:pt x="236" y="62"/>
                </a:cubicBezTo>
                <a:cubicBezTo>
                  <a:pt x="237" y="63"/>
                  <a:pt x="237" y="63"/>
                  <a:pt x="237" y="63"/>
                </a:cubicBezTo>
                <a:cubicBezTo>
                  <a:pt x="237" y="64"/>
                  <a:pt x="237" y="64"/>
                  <a:pt x="237" y="64"/>
                </a:cubicBezTo>
                <a:cubicBezTo>
                  <a:pt x="237" y="63"/>
                  <a:pt x="237" y="63"/>
                  <a:pt x="237" y="63"/>
                </a:cubicBezTo>
                <a:cubicBezTo>
                  <a:pt x="237" y="63"/>
                  <a:pt x="237" y="63"/>
                  <a:pt x="237" y="63"/>
                </a:cubicBezTo>
                <a:cubicBezTo>
                  <a:pt x="237" y="62"/>
                  <a:pt x="237" y="62"/>
                  <a:pt x="237" y="62"/>
                </a:cubicBezTo>
                <a:cubicBezTo>
                  <a:pt x="236" y="62"/>
                  <a:pt x="236" y="62"/>
                  <a:pt x="236" y="62"/>
                </a:cubicBezTo>
                <a:close/>
                <a:moveTo>
                  <a:pt x="230" y="62"/>
                </a:moveTo>
                <a:cubicBezTo>
                  <a:pt x="230" y="63"/>
                  <a:pt x="230" y="63"/>
                  <a:pt x="230" y="63"/>
                </a:cubicBezTo>
                <a:cubicBezTo>
                  <a:pt x="230" y="63"/>
                  <a:pt x="230" y="63"/>
                  <a:pt x="230" y="63"/>
                </a:cubicBezTo>
                <a:cubicBezTo>
                  <a:pt x="231" y="63"/>
                  <a:pt x="231" y="63"/>
                  <a:pt x="231" y="63"/>
                </a:cubicBezTo>
                <a:cubicBezTo>
                  <a:pt x="231" y="63"/>
                  <a:pt x="231" y="63"/>
                  <a:pt x="231" y="63"/>
                </a:cubicBezTo>
                <a:cubicBezTo>
                  <a:pt x="232" y="63"/>
                  <a:pt x="232" y="63"/>
                  <a:pt x="232" y="63"/>
                </a:cubicBezTo>
                <a:cubicBezTo>
                  <a:pt x="233" y="62"/>
                  <a:pt x="233" y="62"/>
                  <a:pt x="233" y="62"/>
                </a:cubicBezTo>
                <a:cubicBezTo>
                  <a:pt x="234" y="62"/>
                  <a:pt x="234" y="62"/>
                  <a:pt x="234" y="62"/>
                </a:cubicBezTo>
                <a:cubicBezTo>
                  <a:pt x="235" y="62"/>
                  <a:pt x="235" y="62"/>
                  <a:pt x="235" y="62"/>
                </a:cubicBezTo>
                <a:cubicBezTo>
                  <a:pt x="235" y="62"/>
                  <a:pt x="235" y="62"/>
                  <a:pt x="235" y="62"/>
                </a:cubicBezTo>
                <a:cubicBezTo>
                  <a:pt x="233" y="61"/>
                  <a:pt x="233" y="61"/>
                  <a:pt x="233" y="61"/>
                </a:cubicBezTo>
                <a:cubicBezTo>
                  <a:pt x="232" y="62"/>
                  <a:pt x="232" y="62"/>
                  <a:pt x="232" y="62"/>
                </a:cubicBezTo>
                <a:cubicBezTo>
                  <a:pt x="232" y="62"/>
                  <a:pt x="232" y="62"/>
                  <a:pt x="232" y="62"/>
                </a:cubicBezTo>
                <a:cubicBezTo>
                  <a:pt x="231" y="62"/>
                  <a:pt x="231" y="62"/>
                  <a:pt x="231" y="62"/>
                </a:cubicBezTo>
                <a:cubicBezTo>
                  <a:pt x="230" y="62"/>
                  <a:pt x="230" y="62"/>
                  <a:pt x="230" y="62"/>
                </a:cubicBezTo>
                <a:cubicBezTo>
                  <a:pt x="230" y="62"/>
                  <a:pt x="230" y="62"/>
                  <a:pt x="230" y="62"/>
                </a:cubicBezTo>
                <a:close/>
                <a:moveTo>
                  <a:pt x="223" y="65"/>
                </a:moveTo>
                <a:cubicBezTo>
                  <a:pt x="222" y="64"/>
                  <a:pt x="222" y="64"/>
                  <a:pt x="222" y="64"/>
                </a:cubicBezTo>
                <a:cubicBezTo>
                  <a:pt x="221" y="64"/>
                  <a:pt x="221" y="64"/>
                  <a:pt x="221" y="64"/>
                </a:cubicBezTo>
                <a:cubicBezTo>
                  <a:pt x="220" y="64"/>
                  <a:pt x="220" y="64"/>
                  <a:pt x="220" y="64"/>
                </a:cubicBezTo>
                <a:cubicBezTo>
                  <a:pt x="220" y="63"/>
                  <a:pt x="220" y="63"/>
                  <a:pt x="220" y="63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221" y="61"/>
                  <a:pt x="221" y="61"/>
                  <a:pt x="221" y="61"/>
                </a:cubicBezTo>
                <a:cubicBezTo>
                  <a:pt x="221" y="60"/>
                  <a:pt x="221" y="60"/>
                  <a:pt x="221" y="60"/>
                </a:cubicBezTo>
                <a:cubicBezTo>
                  <a:pt x="221" y="60"/>
                  <a:pt x="221" y="60"/>
                  <a:pt x="221" y="60"/>
                </a:cubicBezTo>
                <a:cubicBezTo>
                  <a:pt x="222" y="60"/>
                  <a:pt x="222" y="60"/>
                  <a:pt x="222" y="60"/>
                </a:cubicBezTo>
                <a:cubicBezTo>
                  <a:pt x="223" y="60"/>
                  <a:pt x="223" y="60"/>
                  <a:pt x="223" y="60"/>
                </a:cubicBezTo>
                <a:cubicBezTo>
                  <a:pt x="223" y="60"/>
                  <a:pt x="223" y="60"/>
                  <a:pt x="223" y="60"/>
                </a:cubicBezTo>
                <a:cubicBezTo>
                  <a:pt x="223" y="61"/>
                  <a:pt x="223" y="61"/>
                  <a:pt x="223" y="61"/>
                </a:cubicBezTo>
                <a:cubicBezTo>
                  <a:pt x="223" y="61"/>
                  <a:pt x="223" y="61"/>
                  <a:pt x="223" y="61"/>
                </a:cubicBezTo>
                <a:cubicBezTo>
                  <a:pt x="222" y="61"/>
                  <a:pt x="222" y="61"/>
                  <a:pt x="222" y="61"/>
                </a:cubicBezTo>
                <a:cubicBezTo>
                  <a:pt x="223" y="62"/>
                  <a:pt x="223" y="62"/>
                  <a:pt x="223" y="62"/>
                </a:cubicBezTo>
                <a:cubicBezTo>
                  <a:pt x="224" y="62"/>
                  <a:pt x="224" y="62"/>
                  <a:pt x="224" y="62"/>
                </a:cubicBezTo>
                <a:cubicBezTo>
                  <a:pt x="224" y="62"/>
                  <a:pt x="224" y="62"/>
                  <a:pt x="224" y="62"/>
                </a:cubicBezTo>
                <a:cubicBezTo>
                  <a:pt x="223" y="62"/>
                  <a:pt x="223" y="62"/>
                  <a:pt x="223" y="62"/>
                </a:cubicBezTo>
                <a:cubicBezTo>
                  <a:pt x="224" y="63"/>
                  <a:pt x="224" y="63"/>
                  <a:pt x="224" y="63"/>
                </a:cubicBezTo>
                <a:cubicBezTo>
                  <a:pt x="224" y="64"/>
                  <a:pt x="224" y="64"/>
                  <a:pt x="224" y="64"/>
                </a:cubicBezTo>
                <a:cubicBezTo>
                  <a:pt x="223" y="64"/>
                  <a:pt x="223" y="64"/>
                  <a:pt x="223" y="64"/>
                </a:cubicBezTo>
                <a:cubicBezTo>
                  <a:pt x="223" y="65"/>
                  <a:pt x="223" y="65"/>
                  <a:pt x="223" y="65"/>
                </a:cubicBezTo>
                <a:close/>
                <a:moveTo>
                  <a:pt x="222" y="67"/>
                </a:moveTo>
                <a:cubicBezTo>
                  <a:pt x="223" y="68"/>
                  <a:pt x="223" y="68"/>
                  <a:pt x="223" y="68"/>
                </a:cubicBezTo>
                <a:cubicBezTo>
                  <a:pt x="224" y="67"/>
                  <a:pt x="224" y="67"/>
                  <a:pt x="224" y="67"/>
                </a:cubicBezTo>
                <a:cubicBezTo>
                  <a:pt x="225" y="66"/>
                  <a:pt x="225" y="66"/>
                  <a:pt x="225" y="66"/>
                </a:cubicBezTo>
                <a:cubicBezTo>
                  <a:pt x="224" y="65"/>
                  <a:pt x="224" y="65"/>
                  <a:pt x="224" y="65"/>
                </a:cubicBezTo>
                <a:cubicBezTo>
                  <a:pt x="223" y="65"/>
                  <a:pt x="223" y="65"/>
                  <a:pt x="223" y="65"/>
                </a:cubicBezTo>
                <a:cubicBezTo>
                  <a:pt x="222" y="65"/>
                  <a:pt x="222" y="65"/>
                  <a:pt x="222" y="65"/>
                </a:cubicBezTo>
                <a:cubicBezTo>
                  <a:pt x="221" y="65"/>
                  <a:pt x="221" y="65"/>
                  <a:pt x="221" y="65"/>
                </a:cubicBezTo>
                <a:cubicBezTo>
                  <a:pt x="220" y="65"/>
                  <a:pt x="220" y="65"/>
                  <a:pt x="220" y="65"/>
                </a:cubicBezTo>
                <a:cubicBezTo>
                  <a:pt x="220" y="65"/>
                  <a:pt x="220" y="65"/>
                  <a:pt x="220" y="65"/>
                </a:cubicBezTo>
                <a:cubicBezTo>
                  <a:pt x="219" y="65"/>
                  <a:pt x="219" y="65"/>
                  <a:pt x="219" y="65"/>
                </a:cubicBezTo>
                <a:cubicBezTo>
                  <a:pt x="219" y="65"/>
                  <a:pt x="219" y="65"/>
                  <a:pt x="219" y="65"/>
                </a:cubicBezTo>
                <a:cubicBezTo>
                  <a:pt x="218" y="66"/>
                  <a:pt x="218" y="66"/>
                  <a:pt x="218" y="66"/>
                </a:cubicBezTo>
                <a:cubicBezTo>
                  <a:pt x="219" y="66"/>
                  <a:pt x="219" y="66"/>
                  <a:pt x="219" y="66"/>
                </a:cubicBezTo>
                <a:cubicBezTo>
                  <a:pt x="219" y="66"/>
                  <a:pt x="219" y="66"/>
                  <a:pt x="219" y="66"/>
                </a:cubicBezTo>
                <a:cubicBezTo>
                  <a:pt x="219" y="67"/>
                  <a:pt x="219" y="67"/>
                  <a:pt x="219" y="67"/>
                </a:cubicBezTo>
                <a:cubicBezTo>
                  <a:pt x="220" y="67"/>
                  <a:pt x="220" y="67"/>
                  <a:pt x="220" y="67"/>
                </a:cubicBezTo>
                <a:cubicBezTo>
                  <a:pt x="221" y="67"/>
                  <a:pt x="221" y="67"/>
                  <a:pt x="221" y="67"/>
                </a:cubicBezTo>
                <a:cubicBezTo>
                  <a:pt x="222" y="67"/>
                  <a:pt x="222" y="67"/>
                  <a:pt x="222" y="67"/>
                </a:cubicBezTo>
                <a:close/>
                <a:moveTo>
                  <a:pt x="218" y="69"/>
                </a:moveTo>
                <a:cubicBezTo>
                  <a:pt x="220" y="69"/>
                  <a:pt x="220" y="69"/>
                  <a:pt x="220" y="69"/>
                </a:cubicBezTo>
                <a:cubicBezTo>
                  <a:pt x="221" y="69"/>
                  <a:pt x="221" y="69"/>
                  <a:pt x="221" y="69"/>
                </a:cubicBezTo>
                <a:cubicBezTo>
                  <a:pt x="222" y="69"/>
                  <a:pt x="222" y="69"/>
                  <a:pt x="222" y="69"/>
                </a:cubicBezTo>
                <a:cubicBezTo>
                  <a:pt x="222" y="69"/>
                  <a:pt x="222" y="69"/>
                  <a:pt x="222" y="69"/>
                </a:cubicBezTo>
                <a:cubicBezTo>
                  <a:pt x="223" y="69"/>
                  <a:pt x="223" y="69"/>
                  <a:pt x="223" y="69"/>
                </a:cubicBezTo>
                <a:cubicBezTo>
                  <a:pt x="224" y="69"/>
                  <a:pt x="224" y="69"/>
                  <a:pt x="224" y="69"/>
                </a:cubicBezTo>
                <a:cubicBezTo>
                  <a:pt x="224" y="68"/>
                  <a:pt x="224" y="68"/>
                  <a:pt x="224" y="68"/>
                </a:cubicBezTo>
                <a:cubicBezTo>
                  <a:pt x="223" y="68"/>
                  <a:pt x="223" y="68"/>
                  <a:pt x="223" y="68"/>
                </a:cubicBezTo>
                <a:cubicBezTo>
                  <a:pt x="221" y="68"/>
                  <a:pt x="221" y="68"/>
                  <a:pt x="221" y="68"/>
                </a:cubicBezTo>
                <a:cubicBezTo>
                  <a:pt x="220" y="68"/>
                  <a:pt x="220" y="68"/>
                  <a:pt x="220" y="68"/>
                </a:cubicBezTo>
                <a:cubicBezTo>
                  <a:pt x="220" y="68"/>
                  <a:pt x="220" y="68"/>
                  <a:pt x="220" y="68"/>
                </a:cubicBezTo>
                <a:cubicBezTo>
                  <a:pt x="219" y="68"/>
                  <a:pt x="219" y="68"/>
                  <a:pt x="219" y="68"/>
                </a:cubicBezTo>
                <a:cubicBezTo>
                  <a:pt x="218" y="68"/>
                  <a:pt x="218" y="68"/>
                  <a:pt x="218" y="68"/>
                </a:cubicBezTo>
                <a:cubicBezTo>
                  <a:pt x="218" y="69"/>
                  <a:pt x="218" y="69"/>
                  <a:pt x="218" y="69"/>
                </a:cubicBezTo>
                <a:close/>
                <a:moveTo>
                  <a:pt x="218" y="71"/>
                </a:moveTo>
                <a:cubicBezTo>
                  <a:pt x="219" y="70"/>
                  <a:pt x="219" y="70"/>
                  <a:pt x="219" y="70"/>
                </a:cubicBezTo>
                <a:cubicBezTo>
                  <a:pt x="219" y="70"/>
                  <a:pt x="219" y="70"/>
                  <a:pt x="219" y="70"/>
                </a:cubicBezTo>
                <a:cubicBezTo>
                  <a:pt x="220" y="70"/>
                  <a:pt x="220" y="70"/>
                  <a:pt x="220" y="70"/>
                </a:cubicBezTo>
                <a:cubicBezTo>
                  <a:pt x="222" y="69"/>
                  <a:pt x="222" y="69"/>
                  <a:pt x="222" y="69"/>
                </a:cubicBezTo>
                <a:cubicBezTo>
                  <a:pt x="223" y="70"/>
                  <a:pt x="223" y="70"/>
                  <a:pt x="223" y="70"/>
                </a:cubicBezTo>
                <a:cubicBezTo>
                  <a:pt x="223" y="69"/>
                  <a:pt x="223" y="69"/>
                  <a:pt x="223" y="69"/>
                </a:cubicBezTo>
                <a:cubicBezTo>
                  <a:pt x="224" y="69"/>
                  <a:pt x="224" y="69"/>
                  <a:pt x="224" y="69"/>
                </a:cubicBezTo>
                <a:cubicBezTo>
                  <a:pt x="224" y="70"/>
                  <a:pt x="224" y="70"/>
                  <a:pt x="224" y="70"/>
                </a:cubicBezTo>
                <a:cubicBezTo>
                  <a:pt x="223" y="70"/>
                  <a:pt x="223" y="70"/>
                  <a:pt x="223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1" y="70"/>
                  <a:pt x="221" y="70"/>
                  <a:pt x="221" y="70"/>
                </a:cubicBezTo>
                <a:cubicBezTo>
                  <a:pt x="221" y="71"/>
                  <a:pt x="221" y="71"/>
                  <a:pt x="221" y="71"/>
                </a:cubicBezTo>
                <a:cubicBezTo>
                  <a:pt x="220" y="71"/>
                  <a:pt x="220" y="71"/>
                  <a:pt x="220" y="71"/>
                </a:cubicBezTo>
                <a:cubicBezTo>
                  <a:pt x="219" y="71"/>
                  <a:pt x="219" y="71"/>
                  <a:pt x="219" y="71"/>
                </a:cubicBezTo>
                <a:cubicBezTo>
                  <a:pt x="219" y="71"/>
                  <a:pt x="219" y="71"/>
                  <a:pt x="219" y="71"/>
                </a:cubicBezTo>
                <a:cubicBezTo>
                  <a:pt x="218" y="71"/>
                  <a:pt x="218" y="71"/>
                  <a:pt x="218" y="71"/>
                </a:cubicBezTo>
                <a:cubicBezTo>
                  <a:pt x="218" y="71"/>
                  <a:pt x="218" y="71"/>
                  <a:pt x="218" y="71"/>
                </a:cubicBezTo>
                <a:cubicBezTo>
                  <a:pt x="218" y="71"/>
                  <a:pt x="218" y="71"/>
                  <a:pt x="218" y="71"/>
                </a:cubicBezTo>
                <a:close/>
                <a:moveTo>
                  <a:pt x="197" y="47"/>
                </a:moveTo>
                <a:cubicBezTo>
                  <a:pt x="197" y="46"/>
                  <a:pt x="197" y="46"/>
                  <a:pt x="197" y="46"/>
                </a:cubicBezTo>
                <a:cubicBezTo>
                  <a:pt x="197" y="46"/>
                  <a:pt x="197" y="46"/>
                  <a:pt x="197" y="46"/>
                </a:cubicBezTo>
                <a:cubicBezTo>
                  <a:pt x="198" y="46"/>
                  <a:pt x="198" y="46"/>
                  <a:pt x="198" y="46"/>
                </a:cubicBezTo>
                <a:cubicBezTo>
                  <a:pt x="198" y="46"/>
                  <a:pt x="198" y="46"/>
                  <a:pt x="198" y="46"/>
                </a:cubicBezTo>
                <a:cubicBezTo>
                  <a:pt x="197" y="47"/>
                  <a:pt x="197" y="47"/>
                  <a:pt x="197" y="47"/>
                </a:cubicBezTo>
                <a:close/>
                <a:moveTo>
                  <a:pt x="191" y="49"/>
                </a:moveTo>
                <a:cubicBezTo>
                  <a:pt x="192" y="49"/>
                  <a:pt x="192" y="49"/>
                  <a:pt x="192" y="49"/>
                </a:cubicBezTo>
                <a:cubicBezTo>
                  <a:pt x="192" y="48"/>
                  <a:pt x="192" y="48"/>
                  <a:pt x="192" y="48"/>
                </a:cubicBezTo>
                <a:cubicBezTo>
                  <a:pt x="194" y="49"/>
                  <a:pt x="194" y="49"/>
                  <a:pt x="194" y="49"/>
                </a:cubicBezTo>
                <a:cubicBezTo>
                  <a:pt x="194" y="49"/>
                  <a:pt x="194" y="49"/>
                  <a:pt x="194" y="49"/>
                </a:cubicBezTo>
                <a:cubicBezTo>
                  <a:pt x="195" y="49"/>
                  <a:pt x="195" y="49"/>
                  <a:pt x="195" y="49"/>
                </a:cubicBezTo>
                <a:cubicBezTo>
                  <a:pt x="195" y="50"/>
                  <a:pt x="195" y="50"/>
                  <a:pt x="195" y="50"/>
                </a:cubicBezTo>
                <a:cubicBezTo>
                  <a:pt x="195" y="50"/>
                  <a:pt x="195" y="50"/>
                  <a:pt x="195" y="50"/>
                </a:cubicBezTo>
                <a:cubicBezTo>
                  <a:pt x="195" y="51"/>
                  <a:pt x="195" y="51"/>
                  <a:pt x="195" y="51"/>
                </a:cubicBezTo>
                <a:cubicBezTo>
                  <a:pt x="194" y="51"/>
                  <a:pt x="194" y="51"/>
                  <a:pt x="194" y="51"/>
                </a:cubicBezTo>
                <a:cubicBezTo>
                  <a:pt x="193" y="51"/>
                  <a:pt x="193" y="51"/>
                  <a:pt x="193" y="51"/>
                </a:cubicBezTo>
                <a:cubicBezTo>
                  <a:pt x="193" y="51"/>
                  <a:pt x="193" y="51"/>
                  <a:pt x="193" y="51"/>
                </a:cubicBezTo>
                <a:cubicBezTo>
                  <a:pt x="192" y="50"/>
                  <a:pt x="192" y="50"/>
                  <a:pt x="192" y="50"/>
                </a:cubicBezTo>
                <a:cubicBezTo>
                  <a:pt x="192" y="49"/>
                  <a:pt x="192" y="49"/>
                  <a:pt x="192" y="49"/>
                </a:cubicBezTo>
                <a:cubicBezTo>
                  <a:pt x="191" y="49"/>
                  <a:pt x="191" y="49"/>
                  <a:pt x="191" y="49"/>
                </a:cubicBezTo>
                <a:cubicBezTo>
                  <a:pt x="191" y="49"/>
                  <a:pt x="191" y="49"/>
                  <a:pt x="191" y="49"/>
                </a:cubicBezTo>
                <a:close/>
                <a:moveTo>
                  <a:pt x="160" y="50"/>
                </a:moveTo>
                <a:cubicBezTo>
                  <a:pt x="159" y="50"/>
                  <a:pt x="159" y="50"/>
                  <a:pt x="159" y="50"/>
                </a:cubicBezTo>
                <a:cubicBezTo>
                  <a:pt x="159" y="50"/>
                  <a:pt x="159" y="50"/>
                  <a:pt x="159" y="50"/>
                </a:cubicBezTo>
                <a:cubicBezTo>
                  <a:pt x="159" y="50"/>
                  <a:pt x="159" y="50"/>
                  <a:pt x="159" y="50"/>
                </a:cubicBezTo>
                <a:cubicBezTo>
                  <a:pt x="160" y="50"/>
                  <a:pt x="160" y="50"/>
                  <a:pt x="160" y="50"/>
                </a:cubicBezTo>
                <a:cubicBezTo>
                  <a:pt x="160" y="50"/>
                  <a:pt x="160" y="50"/>
                  <a:pt x="160" y="50"/>
                </a:cubicBezTo>
                <a:cubicBezTo>
                  <a:pt x="160" y="50"/>
                  <a:pt x="160" y="50"/>
                  <a:pt x="160" y="50"/>
                </a:cubicBezTo>
                <a:close/>
                <a:moveTo>
                  <a:pt x="163" y="54"/>
                </a:moveTo>
                <a:cubicBezTo>
                  <a:pt x="164" y="54"/>
                  <a:pt x="164" y="54"/>
                  <a:pt x="164" y="54"/>
                </a:cubicBezTo>
                <a:cubicBezTo>
                  <a:pt x="164" y="54"/>
                  <a:pt x="164" y="54"/>
                  <a:pt x="164" y="54"/>
                </a:cubicBezTo>
                <a:cubicBezTo>
                  <a:pt x="163" y="55"/>
                  <a:pt x="163" y="55"/>
                  <a:pt x="163" y="55"/>
                </a:cubicBezTo>
                <a:cubicBezTo>
                  <a:pt x="163" y="55"/>
                  <a:pt x="163" y="54"/>
                  <a:pt x="163" y="54"/>
                </a:cubicBezTo>
                <a:close/>
                <a:moveTo>
                  <a:pt x="165" y="53"/>
                </a:moveTo>
                <a:cubicBezTo>
                  <a:pt x="165" y="53"/>
                  <a:pt x="165" y="53"/>
                  <a:pt x="165" y="53"/>
                </a:cubicBezTo>
                <a:cubicBezTo>
                  <a:pt x="165" y="52"/>
                  <a:pt x="165" y="52"/>
                  <a:pt x="165" y="52"/>
                </a:cubicBezTo>
                <a:cubicBezTo>
                  <a:pt x="166" y="52"/>
                  <a:pt x="166" y="52"/>
                  <a:pt x="166" y="52"/>
                </a:cubicBezTo>
                <a:cubicBezTo>
                  <a:pt x="166" y="51"/>
                  <a:pt x="166" y="51"/>
                  <a:pt x="166" y="51"/>
                </a:cubicBezTo>
                <a:cubicBezTo>
                  <a:pt x="167" y="51"/>
                  <a:pt x="167" y="51"/>
                  <a:pt x="167" y="51"/>
                </a:cubicBezTo>
                <a:cubicBezTo>
                  <a:pt x="168" y="50"/>
                  <a:pt x="168" y="50"/>
                  <a:pt x="168" y="50"/>
                </a:cubicBezTo>
                <a:cubicBezTo>
                  <a:pt x="168" y="51"/>
                  <a:pt x="168" y="51"/>
                  <a:pt x="168" y="51"/>
                </a:cubicBezTo>
                <a:cubicBezTo>
                  <a:pt x="168" y="51"/>
                  <a:pt x="168" y="51"/>
                  <a:pt x="168" y="51"/>
                </a:cubicBezTo>
                <a:cubicBezTo>
                  <a:pt x="167" y="52"/>
                  <a:pt x="167" y="52"/>
                  <a:pt x="167" y="52"/>
                </a:cubicBezTo>
                <a:cubicBezTo>
                  <a:pt x="167" y="53"/>
                  <a:pt x="167" y="53"/>
                  <a:pt x="167" y="53"/>
                </a:cubicBezTo>
                <a:cubicBezTo>
                  <a:pt x="167" y="53"/>
                  <a:pt x="167" y="53"/>
                  <a:pt x="167" y="53"/>
                </a:cubicBezTo>
                <a:cubicBezTo>
                  <a:pt x="166" y="54"/>
                  <a:pt x="166" y="54"/>
                  <a:pt x="166" y="54"/>
                </a:cubicBezTo>
                <a:cubicBezTo>
                  <a:pt x="166" y="54"/>
                  <a:pt x="166" y="54"/>
                  <a:pt x="166" y="54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7" y="54"/>
                  <a:pt x="167" y="54"/>
                  <a:pt x="167" y="54"/>
                </a:cubicBezTo>
                <a:cubicBezTo>
                  <a:pt x="168" y="54"/>
                  <a:pt x="168" y="54"/>
                  <a:pt x="168" y="54"/>
                </a:cubicBezTo>
                <a:cubicBezTo>
                  <a:pt x="168" y="55"/>
                  <a:pt x="168" y="55"/>
                  <a:pt x="168" y="55"/>
                </a:cubicBezTo>
                <a:cubicBezTo>
                  <a:pt x="168" y="55"/>
                  <a:pt x="168" y="55"/>
                  <a:pt x="168" y="55"/>
                </a:cubicBezTo>
                <a:cubicBezTo>
                  <a:pt x="169" y="54"/>
                  <a:pt x="169" y="54"/>
                  <a:pt x="169" y="54"/>
                </a:cubicBezTo>
                <a:cubicBezTo>
                  <a:pt x="170" y="54"/>
                  <a:pt x="170" y="54"/>
                  <a:pt x="170" y="54"/>
                </a:cubicBezTo>
                <a:cubicBezTo>
                  <a:pt x="170" y="54"/>
                  <a:pt x="170" y="54"/>
                  <a:pt x="170" y="54"/>
                </a:cubicBezTo>
                <a:cubicBezTo>
                  <a:pt x="171" y="53"/>
                  <a:pt x="171" y="53"/>
                  <a:pt x="171" y="53"/>
                </a:cubicBezTo>
                <a:cubicBezTo>
                  <a:pt x="171" y="52"/>
                  <a:pt x="171" y="52"/>
                  <a:pt x="171" y="52"/>
                </a:cubicBezTo>
                <a:cubicBezTo>
                  <a:pt x="171" y="52"/>
                  <a:pt x="171" y="52"/>
                  <a:pt x="171" y="52"/>
                </a:cubicBezTo>
                <a:cubicBezTo>
                  <a:pt x="172" y="51"/>
                  <a:pt x="172" y="51"/>
                  <a:pt x="172" y="51"/>
                </a:cubicBezTo>
                <a:cubicBezTo>
                  <a:pt x="172" y="50"/>
                  <a:pt x="172" y="50"/>
                  <a:pt x="172" y="50"/>
                </a:cubicBezTo>
                <a:cubicBezTo>
                  <a:pt x="172" y="50"/>
                  <a:pt x="172" y="50"/>
                  <a:pt x="172" y="50"/>
                </a:cubicBezTo>
                <a:cubicBezTo>
                  <a:pt x="173" y="50"/>
                  <a:pt x="173" y="50"/>
                  <a:pt x="173" y="50"/>
                </a:cubicBezTo>
                <a:cubicBezTo>
                  <a:pt x="173" y="51"/>
                  <a:pt x="173" y="51"/>
                  <a:pt x="173" y="51"/>
                </a:cubicBezTo>
                <a:cubicBezTo>
                  <a:pt x="173" y="52"/>
                  <a:pt x="173" y="52"/>
                  <a:pt x="173" y="52"/>
                </a:cubicBezTo>
                <a:cubicBezTo>
                  <a:pt x="172" y="53"/>
                  <a:pt x="172" y="53"/>
                  <a:pt x="172" y="53"/>
                </a:cubicBezTo>
                <a:cubicBezTo>
                  <a:pt x="173" y="53"/>
                  <a:pt x="173" y="53"/>
                  <a:pt x="173" y="53"/>
                </a:cubicBezTo>
                <a:cubicBezTo>
                  <a:pt x="173" y="53"/>
                  <a:pt x="173" y="53"/>
                  <a:pt x="173" y="53"/>
                </a:cubicBezTo>
                <a:cubicBezTo>
                  <a:pt x="174" y="52"/>
                  <a:pt x="174" y="52"/>
                  <a:pt x="174" y="52"/>
                </a:cubicBezTo>
                <a:cubicBezTo>
                  <a:pt x="174" y="52"/>
                  <a:pt x="174" y="52"/>
                  <a:pt x="174" y="52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5" y="51"/>
                  <a:pt x="175" y="51"/>
                  <a:pt x="175" y="51"/>
                </a:cubicBezTo>
                <a:cubicBezTo>
                  <a:pt x="176" y="50"/>
                  <a:pt x="176" y="50"/>
                  <a:pt x="176" y="50"/>
                </a:cubicBezTo>
                <a:cubicBezTo>
                  <a:pt x="176" y="49"/>
                  <a:pt x="176" y="49"/>
                  <a:pt x="176" y="49"/>
                </a:cubicBezTo>
                <a:cubicBezTo>
                  <a:pt x="176" y="48"/>
                  <a:pt x="176" y="48"/>
                  <a:pt x="176" y="48"/>
                </a:cubicBezTo>
                <a:cubicBezTo>
                  <a:pt x="176" y="48"/>
                  <a:pt x="176" y="48"/>
                  <a:pt x="176" y="48"/>
                </a:cubicBezTo>
                <a:cubicBezTo>
                  <a:pt x="177" y="48"/>
                  <a:pt x="177" y="48"/>
                  <a:pt x="177" y="48"/>
                </a:cubicBezTo>
                <a:cubicBezTo>
                  <a:pt x="178" y="48"/>
                  <a:pt x="178" y="48"/>
                  <a:pt x="178" y="48"/>
                </a:cubicBezTo>
                <a:cubicBezTo>
                  <a:pt x="179" y="47"/>
                  <a:pt x="179" y="47"/>
                  <a:pt x="179" y="47"/>
                </a:cubicBezTo>
                <a:cubicBezTo>
                  <a:pt x="179" y="46"/>
                  <a:pt x="179" y="46"/>
                  <a:pt x="179" y="46"/>
                </a:cubicBezTo>
                <a:cubicBezTo>
                  <a:pt x="180" y="46"/>
                  <a:pt x="180" y="46"/>
                  <a:pt x="180" y="46"/>
                </a:cubicBezTo>
                <a:cubicBezTo>
                  <a:pt x="180" y="45"/>
                  <a:pt x="180" y="45"/>
                  <a:pt x="180" y="45"/>
                </a:cubicBezTo>
                <a:cubicBezTo>
                  <a:pt x="181" y="46"/>
                  <a:pt x="181" y="46"/>
                  <a:pt x="181" y="46"/>
                </a:cubicBezTo>
                <a:cubicBezTo>
                  <a:pt x="181" y="45"/>
                  <a:pt x="181" y="45"/>
                  <a:pt x="181" y="45"/>
                </a:cubicBezTo>
                <a:cubicBezTo>
                  <a:pt x="182" y="45"/>
                  <a:pt x="182" y="45"/>
                  <a:pt x="182" y="45"/>
                </a:cubicBezTo>
                <a:cubicBezTo>
                  <a:pt x="181" y="47"/>
                  <a:pt x="181" y="47"/>
                  <a:pt x="181" y="47"/>
                </a:cubicBezTo>
                <a:cubicBezTo>
                  <a:pt x="180" y="48"/>
                  <a:pt x="180" y="48"/>
                  <a:pt x="180" y="48"/>
                </a:cubicBezTo>
                <a:cubicBezTo>
                  <a:pt x="180" y="49"/>
                  <a:pt x="180" y="49"/>
                  <a:pt x="180" y="49"/>
                </a:cubicBezTo>
                <a:cubicBezTo>
                  <a:pt x="180" y="49"/>
                  <a:pt x="180" y="49"/>
                  <a:pt x="180" y="49"/>
                </a:cubicBezTo>
                <a:cubicBezTo>
                  <a:pt x="180" y="50"/>
                  <a:pt x="180" y="50"/>
                  <a:pt x="180" y="50"/>
                </a:cubicBezTo>
                <a:cubicBezTo>
                  <a:pt x="179" y="50"/>
                  <a:pt x="179" y="50"/>
                  <a:pt x="179" y="50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78" y="52"/>
                  <a:pt x="178" y="52"/>
                  <a:pt x="178" y="52"/>
                </a:cubicBezTo>
                <a:cubicBezTo>
                  <a:pt x="178" y="53"/>
                  <a:pt x="178" y="53"/>
                  <a:pt x="178" y="53"/>
                </a:cubicBezTo>
                <a:cubicBezTo>
                  <a:pt x="178" y="53"/>
                  <a:pt x="178" y="53"/>
                  <a:pt x="178" y="53"/>
                </a:cubicBezTo>
                <a:cubicBezTo>
                  <a:pt x="179" y="54"/>
                  <a:pt x="179" y="54"/>
                  <a:pt x="179" y="54"/>
                </a:cubicBezTo>
                <a:cubicBezTo>
                  <a:pt x="179" y="54"/>
                  <a:pt x="179" y="54"/>
                  <a:pt x="179" y="54"/>
                </a:cubicBezTo>
                <a:cubicBezTo>
                  <a:pt x="180" y="53"/>
                  <a:pt x="180" y="53"/>
                  <a:pt x="180" y="53"/>
                </a:cubicBezTo>
                <a:cubicBezTo>
                  <a:pt x="181" y="53"/>
                  <a:pt x="181" y="53"/>
                  <a:pt x="181" y="53"/>
                </a:cubicBezTo>
                <a:cubicBezTo>
                  <a:pt x="181" y="52"/>
                  <a:pt x="181" y="52"/>
                  <a:pt x="181" y="52"/>
                </a:cubicBezTo>
                <a:cubicBezTo>
                  <a:pt x="181" y="52"/>
                  <a:pt x="181" y="52"/>
                  <a:pt x="181" y="52"/>
                </a:cubicBezTo>
                <a:cubicBezTo>
                  <a:pt x="182" y="51"/>
                  <a:pt x="182" y="51"/>
                  <a:pt x="182" y="51"/>
                </a:cubicBezTo>
                <a:cubicBezTo>
                  <a:pt x="182" y="50"/>
                  <a:pt x="182" y="50"/>
                  <a:pt x="182" y="50"/>
                </a:cubicBezTo>
                <a:cubicBezTo>
                  <a:pt x="183" y="50"/>
                  <a:pt x="183" y="50"/>
                  <a:pt x="183" y="50"/>
                </a:cubicBezTo>
                <a:cubicBezTo>
                  <a:pt x="183" y="50"/>
                  <a:pt x="183" y="50"/>
                  <a:pt x="183" y="50"/>
                </a:cubicBezTo>
                <a:cubicBezTo>
                  <a:pt x="183" y="51"/>
                  <a:pt x="183" y="51"/>
                  <a:pt x="183" y="51"/>
                </a:cubicBezTo>
                <a:cubicBezTo>
                  <a:pt x="184" y="51"/>
                  <a:pt x="184" y="51"/>
                  <a:pt x="184" y="51"/>
                </a:cubicBezTo>
                <a:cubicBezTo>
                  <a:pt x="185" y="50"/>
                  <a:pt x="185" y="50"/>
                  <a:pt x="185" y="50"/>
                </a:cubicBezTo>
                <a:cubicBezTo>
                  <a:pt x="186" y="50"/>
                  <a:pt x="186" y="50"/>
                  <a:pt x="186" y="50"/>
                </a:cubicBezTo>
                <a:cubicBezTo>
                  <a:pt x="187" y="49"/>
                  <a:pt x="187" y="49"/>
                  <a:pt x="187" y="49"/>
                </a:cubicBezTo>
                <a:cubicBezTo>
                  <a:pt x="187" y="48"/>
                  <a:pt x="187" y="48"/>
                  <a:pt x="187" y="48"/>
                </a:cubicBezTo>
                <a:cubicBezTo>
                  <a:pt x="188" y="47"/>
                  <a:pt x="188" y="47"/>
                  <a:pt x="188" y="47"/>
                </a:cubicBezTo>
                <a:cubicBezTo>
                  <a:pt x="188" y="46"/>
                  <a:pt x="188" y="46"/>
                  <a:pt x="188" y="46"/>
                </a:cubicBezTo>
                <a:cubicBezTo>
                  <a:pt x="188" y="46"/>
                  <a:pt x="188" y="46"/>
                  <a:pt x="188" y="46"/>
                </a:cubicBezTo>
                <a:cubicBezTo>
                  <a:pt x="189" y="47"/>
                  <a:pt x="189" y="47"/>
                  <a:pt x="189" y="47"/>
                </a:cubicBezTo>
                <a:cubicBezTo>
                  <a:pt x="190" y="47"/>
                  <a:pt x="190" y="47"/>
                  <a:pt x="190" y="47"/>
                </a:cubicBezTo>
                <a:cubicBezTo>
                  <a:pt x="190" y="46"/>
                  <a:pt x="190" y="46"/>
                  <a:pt x="190" y="46"/>
                </a:cubicBezTo>
                <a:cubicBezTo>
                  <a:pt x="190" y="46"/>
                  <a:pt x="190" y="46"/>
                  <a:pt x="190" y="46"/>
                </a:cubicBezTo>
                <a:cubicBezTo>
                  <a:pt x="189" y="45"/>
                  <a:pt x="189" y="45"/>
                  <a:pt x="189" y="45"/>
                </a:cubicBezTo>
                <a:cubicBezTo>
                  <a:pt x="189" y="44"/>
                  <a:pt x="189" y="44"/>
                  <a:pt x="189" y="44"/>
                </a:cubicBezTo>
                <a:cubicBezTo>
                  <a:pt x="190" y="44"/>
                  <a:pt x="190" y="44"/>
                  <a:pt x="190" y="44"/>
                </a:cubicBezTo>
                <a:cubicBezTo>
                  <a:pt x="191" y="43"/>
                  <a:pt x="191" y="43"/>
                  <a:pt x="191" y="43"/>
                </a:cubicBezTo>
                <a:cubicBezTo>
                  <a:pt x="192" y="43"/>
                  <a:pt x="192" y="43"/>
                  <a:pt x="192" y="43"/>
                </a:cubicBezTo>
                <a:cubicBezTo>
                  <a:pt x="192" y="43"/>
                  <a:pt x="192" y="43"/>
                  <a:pt x="192" y="43"/>
                </a:cubicBezTo>
                <a:cubicBezTo>
                  <a:pt x="193" y="43"/>
                  <a:pt x="193" y="43"/>
                  <a:pt x="193" y="43"/>
                </a:cubicBezTo>
                <a:cubicBezTo>
                  <a:pt x="194" y="42"/>
                  <a:pt x="194" y="42"/>
                  <a:pt x="194" y="42"/>
                </a:cubicBezTo>
                <a:cubicBezTo>
                  <a:pt x="193" y="42"/>
                  <a:pt x="193" y="42"/>
                  <a:pt x="193" y="42"/>
                </a:cubicBezTo>
                <a:cubicBezTo>
                  <a:pt x="193" y="40"/>
                  <a:pt x="193" y="40"/>
                  <a:pt x="193" y="40"/>
                </a:cubicBezTo>
                <a:cubicBezTo>
                  <a:pt x="194" y="40"/>
                  <a:pt x="194" y="40"/>
                  <a:pt x="194" y="40"/>
                </a:cubicBezTo>
                <a:cubicBezTo>
                  <a:pt x="193" y="39"/>
                  <a:pt x="193" y="39"/>
                  <a:pt x="193" y="39"/>
                </a:cubicBezTo>
                <a:cubicBezTo>
                  <a:pt x="193" y="38"/>
                  <a:pt x="193" y="38"/>
                  <a:pt x="193" y="38"/>
                </a:cubicBezTo>
                <a:cubicBezTo>
                  <a:pt x="193" y="38"/>
                  <a:pt x="193" y="38"/>
                  <a:pt x="193" y="38"/>
                </a:cubicBezTo>
                <a:cubicBezTo>
                  <a:pt x="192" y="38"/>
                  <a:pt x="192" y="38"/>
                  <a:pt x="192" y="38"/>
                </a:cubicBezTo>
                <a:cubicBezTo>
                  <a:pt x="191" y="39"/>
                  <a:pt x="191" y="39"/>
                  <a:pt x="191" y="39"/>
                </a:cubicBezTo>
                <a:cubicBezTo>
                  <a:pt x="191" y="40"/>
                  <a:pt x="191" y="40"/>
                  <a:pt x="191" y="40"/>
                </a:cubicBezTo>
                <a:cubicBezTo>
                  <a:pt x="191" y="40"/>
                  <a:pt x="191" y="40"/>
                  <a:pt x="191" y="40"/>
                </a:cubicBezTo>
                <a:cubicBezTo>
                  <a:pt x="191" y="41"/>
                  <a:pt x="191" y="41"/>
                  <a:pt x="191" y="41"/>
                </a:cubicBezTo>
                <a:cubicBezTo>
                  <a:pt x="190" y="41"/>
                  <a:pt x="190" y="41"/>
                  <a:pt x="190" y="41"/>
                </a:cubicBezTo>
                <a:cubicBezTo>
                  <a:pt x="190" y="40"/>
                  <a:pt x="190" y="40"/>
                  <a:pt x="190" y="40"/>
                </a:cubicBezTo>
                <a:cubicBezTo>
                  <a:pt x="190" y="40"/>
                  <a:pt x="190" y="40"/>
                  <a:pt x="190" y="40"/>
                </a:cubicBezTo>
                <a:cubicBezTo>
                  <a:pt x="190" y="41"/>
                  <a:pt x="190" y="41"/>
                  <a:pt x="190" y="41"/>
                </a:cubicBezTo>
                <a:cubicBezTo>
                  <a:pt x="189" y="41"/>
                  <a:pt x="189" y="41"/>
                  <a:pt x="189" y="41"/>
                </a:cubicBezTo>
                <a:cubicBezTo>
                  <a:pt x="189" y="41"/>
                  <a:pt x="189" y="41"/>
                  <a:pt x="189" y="41"/>
                </a:cubicBezTo>
                <a:cubicBezTo>
                  <a:pt x="189" y="39"/>
                  <a:pt x="189" y="39"/>
                  <a:pt x="189" y="39"/>
                </a:cubicBezTo>
                <a:cubicBezTo>
                  <a:pt x="188" y="39"/>
                  <a:pt x="188" y="39"/>
                  <a:pt x="188" y="39"/>
                </a:cubicBezTo>
                <a:cubicBezTo>
                  <a:pt x="187" y="39"/>
                  <a:pt x="187" y="39"/>
                  <a:pt x="187" y="39"/>
                </a:cubicBezTo>
                <a:cubicBezTo>
                  <a:pt x="187" y="39"/>
                  <a:pt x="187" y="39"/>
                  <a:pt x="187" y="39"/>
                </a:cubicBezTo>
                <a:cubicBezTo>
                  <a:pt x="186" y="39"/>
                  <a:pt x="186" y="39"/>
                  <a:pt x="186" y="39"/>
                </a:cubicBezTo>
                <a:cubicBezTo>
                  <a:pt x="185" y="39"/>
                  <a:pt x="185" y="39"/>
                  <a:pt x="185" y="39"/>
                </a:cubicBezTo>
                <a:cubicBezTo>
                  <a:pt x="185" y="39"/>
                  <a:pt x="185" y="39"/>
                  <a:pt x="185" y="39"/>
                </a:cubicBezTo>
                <a:cubicBezTo>
                  <a:pt x="183" y="39"/>
                  <a:pt x="183" y="39"/>
                  <a:pt x="183" y="39"/>
                </a:cubicBezTo>
                <a:cubicBezTo>
                  <a:pt x="182" y="39"/>
                  <a:pt x="182" y="39"/>
                  <a:pt x="182" y="39"/>
                </a:cubicBezTo>
                <a:cubicBezTo>
                  <a:pt x="181" y="40"/>
                  <a:pt x="181" y="40"/>
                  <a:pt x="181" y="40"/>
                </a:cubicBezTo>
                <a:cubicBezTo>
                  <a:pt x="181" y="40"/>
                  <a:pt x="181" y="40"/>
                  <a:pt x="181" y="40"/>
                </a:cubicBezTo>
                <a:cubicBezTo>
                  <a:pt x="181" y="40"/>
                  <a:pt x="181" y="40"/>
                  <a:pt x="181" y="40"/>
                </a:cubicBezTo>
                <a:cubicBezTo>
                  <a:pt x="180" y="40"/>
                  <a:pt x="180" y="40"/>
                  <a:pt x="180" y="40"/>
                </a:cubicBezTo>
                <a:cubicBezTo>
                  <a:pt x="178" y="42"/>
                  <a:pt x="178" y="42"/>
                  <a:pt x="178" y="42"/>
                </a:cubicBezTo>
                <a:cubicBezTo>
                  <a:pt x="177" y="42"/>
                  <a:pt x="177" y="42"/>
                  <a:pt x="177" y="42"/>
                </a:cubicBezTo>
                <a:cubicBezTo>
                  <a:pt x="177" y="42"/>
                  <a:pt x="177" y="42"/>
                  <a:pt x="177" y="42"/>
                </a:cubicBezTo>
                <a:cubicBezTo>
                  <a:pt x="176" y="43"/>
                  <a:pt x="176" y="43"/>
                  <a:pt x="176" y="43"/>
                </a:cubicBezTo>
                <a:cubicBezTo>
                  <a:pt x="175" y="43"/>
                  <a:pt x="175" y="43"/>
                  <a:pt x="175" y="43"/>
                </a:cubicBezTo>
                <a:cubicBezTo>
                  <a:pt x="174" y="44"/>
                  <a:pt x="174" y="44"/>
                  <a:pt x="174" y="44"/>
                </a:cubicBezTo>
                <a:cubicBezTo>
                  <a:pt x="174" y="44"/>
                  <a:pt x="174" y="44"/>
                  <a:pt x="174" y="44"/>
                </a:cubicBezTo>
                <a:cubicBezTo>
                  <a:pt x="172" y="44"/>
                  <a:pt x="172" y="44"/>
                  <a:pt x="172" y="44"/>
                </a:cubicBezTo>
                <a:cubicBezTo>
                  <a:pt x="172" y="44"/>
                  <a:pt x="172" y="44"/>
                  <a:pt x="172" y="44"/>
                </a:cubicBezTo>
                <a:cubicBezTo>
                  <a:pt x="171" y="44"/>
                  <a:pt x="171" y="44"/>
                  <a:pt x="171" y="44"/>
                </a:cubicBezTo>
                <a:cubicBezTo>
                  <a:pt x="171" y="45"/>
                  <a:pt x="171" y="45"/>
                  <a:pt x="171" y="45"/>
                </a:cubicBezTo>
                <a:cubicBezTo>
                  <a:pt x="170" y="45"/>
                  <a:pt x="170" y="45"/>
                  <a:pt x="170" y="45"/>
                </a:cubicBezTo>
                <a:cubicBezTo>
                  <a:pt x="169" y="46"/>
                  <a:pt x="169" y="46"/>
                  <a:pt x="169" y="46"/>
                </a:cubicBezTo>
                <a:cubicBezTo>
                  <a:pt x="168" y="46"/>
                  <a:pt x="168" y="46"/>
                  <a:pt x="168" y="46"/>
                </a:cubicBezTo>
                <a:cubicBezTo>
                  <a:pt x="167" y="46"/>
                  <a:pt x="167" y="46"/>
                  <a:pt x="167" y="46"/>
                </a:cubicBezTo>
                <a:cubicBezTo>
                  <a:pt x="166" y="46"/>
                  <a:pt x="166" y="46"/>
                  <a:pt x="166" y="46"/>
                </a:cubicBezTo>
                <a:cubicBezTo>
                  <a:pt x="164" y="46"/>
                  <a:pt x="164" y="46"/>
                  <a:pt x="164" y="46"/>
                </a:cubicBezTo>
                <a:cubicBezTo>
                  <a:pt x="163" y="48"/>
                  <a:pt x="163" y="48"/>
                  <a:pt x="163" y="48"/>
                </a:cubicBezTo>
                <a:cubicBezTo>
                  <a:pt x="162" y="48"/>
                  <a:pt x="162" y="48"/>
                  <a:pt x="162" y="48"/>
                </a:cubicBezTo>
                <a:cubicBezTo>
                  <a:pt x="161" y="48"/>
                  <a:pt x="161" y="48"/>
                  <a:pt x="161" y="48"/>
                </a:cubicBezTo>
                <a:cubicBezTo>
                  <a:pt x="161" y="49"/>
                  <a:pt x="161" y="49"/>
                  <a:pt x="161" y="49"/>
                </a:cubicBezTo>
                <a:cubicBezTo>
                  <a:pt x="161" y="49"/>
                  <a:pt x="161" y="49"/>
                  <a:pt x="161" y="49"/>
                </a:cubicBezTo>
                <a:cubicBezTo>
                  <a:pt x="162" y="49"/>
                  <a:pt x="162" y="49"/>
                  <a:pt x="162" y="49"/>
                </a:cubicBezTo>
                <a:cubicBezTo>
                  <a:pt x="161" y="49"/>
                  <a:pt x="161" y="49"/>
                  <a:pt x="161" y="49"/>
                </a:cubicBezTo>
                <a:cubicBezTo>
                  <a:pt x="161" y="50"/>
                  <a:pt x="161" y="50"/>
                  <a:pt x="161" y="50"/>
                </a:cubicBezTo>
                <a:cubicBezTo>
                  <a:pt x="161" y="50"/>
                  <a:pt x="161" y="50"/>
                  <a:pt x="161" y="50"/>
                </a:cubicBezTo>
                <a:cubicBezTo>
                  <a:pt x="161" y="51"/>
                  <a:pt x="161" y="51"/>
                  <a:pt x="161" y="51"/>
                </a:cubicBezTo>
                <a:cubicBezTo>
                  <a:pt x="160" y="51"/>
                  <a:pt x="160" y="51"/>
                  <a:pt x="160" y="51"/>
                </a:cubicBezTo>
                <a:cubicBezTo>
                  <a:pt x="160" y="51"/>
                  <a:pt x="160" y="51"/>
                  <a:pt x="160" y="51"/>
                </a:cubicBezTo>
                <a:cubicBezTo>
                  <a:pt x="161" y="52"/>
                  <a:pt x="161" y="52"/>
                  <a:pt x="161" y="52"/>
                </a:cubicBezTo>
                <a:cubicBezTo>
                  <a:pt x="162" y="51"/>
                  <a:pt x="162" y="51"/>
                  <a:pt x="162" y="51"/>
                </a:cubicBezTo>
                <a:cubicBezTo>
                  <a:pt x="162" y="51"/>
                  <a:pt x="162" y="51"/>
                  <a:pt x="162" y="51"/>
                </a:cubicBezTo>
                <a:cubicBezTo>
                  <a:pt x="163" y="51"/>
                  <a:pt x="163" y="51"/>
                  <a:pt x="163" y="51"/>
                </a:cubicBezTo>
                <a:cubicBezTo>
                  <a:pt x="164" y="51"/>
                  <a:pt x="164" y="51"/>
                  <a:pt x="164" y="51"/>
                </a:cubicBezTo>
                <a:cubicBezTo>
                  <a:pt x="164" y="52"/>
                  <a:pt x="164" y="52"/>
                  <a:pt x="164" y="52"/>
                </a:cubicBezTo>
                <a:cubicBezTo>
                  <a:pt x="164" y="53"/>
                  <a:pt x="164" y="53"/>
                  <a:pt x="164" y="53"/>
                </a:cubicBezTo>
                <a:cubicBezTo>
                  <a:pt x="165" y="53"/>
                  <a:pt x="165" y="53"/>
                  <a:pt x="165" y="53"/>
                </a:cubicBezTo>
                <a:close/>
                <a:moveTo>
                  <a:pt x="250" y="98"/>
                </a:moveTo>
                <a:cubicBezTo>
                  <a:pt x="250" y="98"/>
                  <a:pt x="250" y="98"/>
                  <a:pt x="250" y="98"/>
                </a:cubicBezTo>
                <a:cubicBezTo>
                  <a:pt x="251" y="98"/>
                  <a:pt x="251" y="98"/>
                  <a:pt x="251" y="98"/>
                </a:cubicBezTo>
                <a:cubicBezTo>
                  <a:pt x="251" y="98"/>
                  <a:pt x="251" y="98"/>
                  <a:pt x="251" y="98"/>
                </a:cubicBezTo>
                <a:cubicBezTo>
                  <a:pt x="250" y="99"/>
                  <a:pt x="250" y="99"/>
                  <a:pt x="250" y="99"/>
                </a:cubicBezTo>
                <a:cubicBezTo>
                  <a:pt x="250" y="99"/>
                  <a:pt x="250" y="99"/>
                  <a:pt x="250" y="99"/>
                </a:cubicBezTo>
                <a:cubicBezTo>
                  <a:pt x="250" y="98"/>
                  <a:pt x="250" y="98"/>
                  <a:pt x="250" y="98"/>
                </a:cubicBezTo>
                <a:close/>
                <a:moveTo>
                  <a:pt x="240" y="81"/>
                </a:moveTo>
                <a:cubicBezTo>
                  <a:pt x="239" y="80"/>
                  <a:pt x="239" y="80"/>
                  <a:pt x="239" y="80"/>
                </a:cubicBezTo>
                <a:cubicBezTo>
                  <a:pt x="238" y="80"/>
                  <a:pt x="238" y="80"/>
                  <a:pt x="238" y="80"/>
                </a:cubicBezTo>
                <a:cubicBezTo>
                  <a:pt x="238" y="80"/>
                  <a:pt x="238" y="80"/>
                  <a:pt x="238" y="80"/>
                </a:cubicBezTo>
                <a:cubicBezTo>
                  <a:pt x="239" y="80"/>
                  <a:pt x="239" y="80"/>
                  <a:pt x="239" y="80"/>
                </a:cubicBezTo>
                <a:cubicBezTo>
                  <a:pt x="239" y="81"/>
                  <a:pt x="239" y="81"/>
                  <a:pt x="239" y="81"/>
                </a:cubicBezTo>
                <a:cubicBezTo>
                  <a:pt x="239" y="81"/>
                  <a:pt x="239" y="81"/>
                  <a:pt x="239" y="81"/>
                </a:cubicBezTo>
                <a:cubicBezTo>
                  <a:pt x="238" y="81"/>
                  <a:pt x="238" y="81"/>
                  <a:pt x="238" y="81"/>
                </a:cubicBezTo>
                <a:cubicBezTo>
                  <a:pt x="237" y="81"/>
                  <a:pt x="237" y="81"/>
                  <a:pt x="237" y="81"/>
                </a:cubicBezTo>
                <a:cubicBezTo>
                  <a:pt x="238" y="82"/>
                  <a:pt x="238" y="82"/>
                  <a:pt x="238" y="82"/>
                </a:cubicBezTo>
                <a:cubicBezTo>
                  <a:pt x="238" y="82"/>
                  <a:pt x="238" y="82"/>
                  <a:pt x="238" y="82"/>
                </a:cubicBezTo>
                <a:cubicBezTo>
                  <a:pt x="238" y="83"/>
                  <a:pt x="238" y="83"/>
                  <a:pt x="238" y="83"/>
                </a:cubicBezTo>
                <a:cubicBezTo>
                  <a:pt x="237" y="82"/>
                  <a:pt x="237" y="82"/>
                  <a:pt x="237" y="82"/>
                </a:cubicBezTo>
                <a:cubicBezTo>
                  <a:pt x="236" y="83"/>
                  <a:pt x="236" y="83"/>
                  <a:pt x="236" y="83"/>
                </a:cubicBezTo>
                <a:cubicBezTo>
                  <a:pt x="235" y="83"/>
                  <a:pt x="235" y="83"/>
                  <a:pt x="235" y="83"/>
                </a:cubicBezTo>
                <a:cubicBezTo>
                  <a:pt x="235" y="84"/>
                  <a:pt x="235" y="84"/>
                  <a:pt x="235" y="84"/>
                </a:cubicBezTo>
                <a:cubicBezTo>
                  <a:pt x="235" y="84"/>
                  <a:pt x="235" y="84"/>
                  <a:pt x="235" y="84"/>
                </a:cubicBezTo>
                <a:cubicBezTo>
                  <a:pt x="235" y="84"/>
                  <a:pt x="235" y="84"/>
                  <a:pt x="235" y="84"/>
                </a:cubicBezTo>
                <a:cubicBezTo>
                  <a:pt x="235" y="84"/>
                  <a:pt x="235" y="84"/>
                  <a:pt x="235" y="84"/>
                </a:cubicBezTo>
                <a:cubicBezTo>
                  <a:pt x="235" y="85"/>
                  <a:pt x="235" y="85"/>
                  <a:pt x="235" y="85"/>
                </a:cubicBezTo>
                <a:cubicBezTo>
                  <a:pt x="235" y="85"/>
                  <a:pt x="235" y="85"/>
                  <a:pt x="235" y="85"/>
                </a:cubicBezTo>
                <a:cubicBezTo>
                  <a:pt x="235" y="85"/>
                  <a:pt x="235" y="85"/>
                  <a:pt x="235" y="85"/>
                </a:cubicBezTo>
                <a:cubicBezTo>
                  <a:pt x="236" y="85"/>
                  <a:pt x="236" y="85"/>
                  <a:pt x="236" y="85"/>
                </a:cubicBezTo>
                <a:cubicBezTo>
                  <a:pt x="236" y="85"/>
                  <a:pt x="236" y="85"/>
                  <a:pt x="236" y="85"/>
                </a:cubicBezTo>
                <a:cubicBezTo>
                  <a:pt x="236" y="86"/>
                  <a:pt x="236" y="86"/>
                  <a:pt x="236" y="86"/>
                </a:cubicBezTo>
                <a:cubicBezTo>
                  <a:pt x="236" y="86"/>
                  <a:pt x="236" y="86"/>
                  <a:pt x="236" y="86"/>
                </a:cubicBezTo>
                <a:cubicBezTo>
                  <a:pt x="236" y="86"/>
                  <a:pt x="236" y="86"/>
                  <a:pt x="236" y="86"/>
                </a:cubicBezTo>
                <a:cubicBezTo>
                  <a:pt x="237" y="86"/>
                  <a:pt x="237" y="86"/>
                  <a:pt x="237" y="86"/>
                </a:cubicBezTo>
                <a:cubicBezTo>
                  <a:pt x="237" y="86"/>
                  <a:pt x="237" y="86"/>
                  <a:pt x="237" y="86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38" y="87"/>
                  <a:pt x="238" y="87"/>
                  <a:pt x="238" y="87"/>
                </a:cubicBezTo>
                <a:cubicBezTo>
                  <a:pt x="238" y="87"/>
                  <a:pt x="238" y="87"/>
                  <a:pt x="238" y="87"/>
                </a:cubicBezTo>
                <a:cubicBezTo>
                  <a:pt x="238" y="88"/>
                  <a:pt x="238" y="88"/>
                  <a:pt x="238" y="88"/>
                </a:cubicBezTo>
                <a:cubicBezTo>
                  <a:pt x="238" y="88"/>
                  <a:pt x="238" y="88"/>
                  <a:pt x="238" y="88"/>
                </a:cubicBezTo>
                <a:cubicBezTo>
                  <a:pt x="239" y="88"/>
                  <a:pt x="239" y="88"/>
                  <a:pt x="239" y="88"/>
                </a:cubicBezTo>
                <a:cubicBezTo>
                  <a:pt x="239" y="89"/>
                  <a:pt x="239" y="89"/>
                  <a:pt x="239" y="89"/>
                </a:cubicBezTo>
                <a:cubicBezTo>
                  <a:pt x="240" y="89"/>
                  <a:pt x="240" y="89"/>
                  <a:pt x="240" y="89"/>
                </a:cubicBezTo>
                <a:cubicBezTo>
                  <a:pt x="241" y="89"/>
                  <a:pt x="241" y="89"/>
                  <a:pt x="241" y="89"/>
                </a:cubicBezTo>
                <a:cubicBezTo>
                  <a:pt x="242" y="89"/>
                  <a:pt x="242" y="89"/>
                  <a:pt x="242" y="89"/>
                </a:cubicBezTo>
                <a:cubicBezTo>
                  <a:pt x="242" y="90"/>
                  <a:pt x="242" y="90"/>
                  <a:pt x="242" y="90"/>
                </a:cubicBezTo>
                <a:cubicBezTo>
                  <a:pt x="243" y="89"/>
                  <a:pt x="243" y="89"/>
                  <a:pt x="243" y="89"/>
                </a:cubicBezTo>
                <a:cubicBezTo>
                  <a:pt x="242" y="89"/>
                  <a:pt x="242" y="89"/>
                  <a:pt x="242" y="89"/>
                </a:cubicBezTo>
                <a:cubicBezTo>
                  <a:pt x="243" y="89"/>
                  <a:pt x="243" y="89"/>
                  <a:pt x="243" y="89"/>
                </a:cubicBezTo>
                <a:cubicBezTo>
                  <a:pt x="244" y="88"/>
                  <a:pt x="244" y="88"/>
                  <a:pt x="244" y="88"/>
                </a:cubicBezTo>
                <a:cubicBezTo>
                  <a:pt x="243" y="87"/>
                  <a:pt x="243" y="87"/>
                  <a:pt x="243" y="87"/>
                </a:cubicBezTo>
                <a:cubicBezTo>
                  <a:pt x="244" y="86"/>
                  <a:pt x="244" y="86"/>
                  <a:pt x="244" y="86"/>
                </a:cubicBezTo>
                <a:cubicBezTo>
                  <a:pt x="244" y="85"/>
                  <a:pt x="244" y="85"/>
                  <a:pt x="244" y="85"/>
                </a:cubicBezTo>
                <a:cubicBezTo>
                  <a:pt x="245" y="84"/>
                  <a:pt x="245" y="84"/>
                  <a:pt x="245" y="84"/>
                </a:cubicBezTo>
                <a:cubicBezTo>
                  <a:pt x="245" y="83"/>
                  <a:pt x="245" y="83"/>
                  <a:pt x="245" y="83"/>
                </a:cubicBezTo>
                <a:cubicBezTo>
                  <a:pt x="245" y="83"/>
                  <a:pt x="245" y="83"/>
                  <a:pt x="245" y="83"/>
                </a:cubicBezTo>
                <a:cubicBezTo>
                  <a:pt x="245" y="82"/>
                  <a:pt x="245" y="82"/>
                  <a:pt x="245" y="82"/>
                </a:cubicBezTo>
                <a:cubicBezTo>
                  <a:pt x="244" y="81"/>
                  <a:pt x="244" y="81"/>
                  <a:pt x="244" y="81"/>
                </a:cubicBezTo>
                <a:cubicBezTo>
                  <a:pt x="244" y="81"/>
                  <a:pt x="244" y="81"/>
                  <a:pt x="244" y="81"/>
                </a:cubicBezTo>
                <a:cubicBezTo>
                  <a:pt x="244" y="80"/>
                  <a:pt x="244" y="80"/>
                  <a:pt x="244" y="80"/>
                </a:cubicBezTo>
                <a:cubicBezTo>
                  <a:pt x="244" y="80"/>
                  <a:pt x="244" y="80"/>
                  <a:pt x="244" y="80"/>
                </a:cubicBezTo>
                <a:cubicBezTo>
                  <a:pt x="243" y="79"/>
                  <a:pt x="243" y="79"/>
                  <a:pt x="243" y="79"/>
                </a:cubicBezTo>
                <a:cubicBezTo>
                  <a:pt x="242" y="79"/>
                  <a:pt x="242" y="79"/>
                  <a:pt x="242" y="79"/>
                </a:cubicBezTo>
                <a:cubicBezTo>
                  <a:pt x="241" y="79"/>
                  <a:pt x="241" y="79"/>
                  <a:pt x="241" y="79"/>
                </a:cubicBezTo>
                <a:cubicBezTo>
                  <a:pt x="240" y="79"/>
                  <a:pt x="240" y="79"/>
                  <a:pt x="240" y="79"/>
                </a:cubicBezTo>
                <a:cubicBezTo>
                  <a:pt x="240" y="80"/>
                  <a:pt x="240" y="80"/>
                  <a:pt x="240" y="80"/>
                </a:cubicBezTo>
                <a:cubicBezTo>
                  <a:pt x="240" y="80"/>
                  <a:pt x="240" y="80"/>
                  <a:pt x="240" y="80"/>
                </a:cubicBezTo>
                <a:cubicBezTo>
                  <a:pt x="240" y="81"/>
                  <a:pt x="240" y="81"/>
                  <a:pt x="240" y="81"/>
                </a:cubicBezTo>
                <a:cubicBezTo>
                  <a:pt x="240" y="81"/>
                  <a:pt x="240" y="81"/>
                  <a:pt x="240" y="81"/>
                </a:cubicBezTo>
                <a:close/>
                <a:moveTo>
                  <a:pt x="245" y="74"/>
                </a:moveTo>
                <a:cubicBezTo>
                  <a:pt x="245" y="74"/>
                  <a:pt x="245" y="74"/>
                  <a:pt x="245" y="74"/>
                </a:cubicBezTo>
                <a:cubicBezTo>
                  <a:pt x="245" y="74"/>
                  <a:pt x="245" y="74"/>
                  <a:pt x="245" y="74"/>
                </a:cubicBezTo>
                <a:cubicBezTo>
                  <a:pt x="246" y="74"/>
                  <a:pt x="246" y="74"/>
                  <a:pt x="246" y="74"/>
                </a:cubicBezTo>
                <a:cubicBezTo>
                  <a:pt x="246" y="74"/>
                  <a:pt x="246" y="74"/>
                  <a:pt x="245" y="74"/>
                </a:cubicBezTo>
                <a:close/>
                <a:moveTo>
                  <a:pt x="244" y="78"/>
                </a:moveTo>
                <a:cubicBezTo>
                  <a:pt x="244" y="78"/>
                  <a:pt x="244" y="78"/>
                  <a:pt x="244" y="78"/>
                </a:cubicBezTo>
                <a:cubicBezTo>
                  <a:pt x="244" y="78"/>
                  <a:pt x="244" y="78"/>
                  <a:pt x="244" y="78"/>
                </a:cubicBezTo>
                <a:cubicBezTo>
                  <a:pt x="244" y="77"/>
                  <a:pt x="244" y="77"/>
                  <a:pt x="244" y="77"/>
                </a:cubicBezTo>
                <a:cubicBezTo>
                  <a:pt x="244" y="77"/>
                  <a:pt x="244" y="77"/>
                  <a:pt x="244" y="77"/>
                </a:cubicBezTo>
                <a:cubicBezTo>
                  <a:pt x="244" y="76"/>
                  <a:pt x="244" y="76"/>
                  <a:pt x="244" y="76"/>
                </a:cubicBezTo>
                <a:cubicBezTo>
                  <a:pt x="244" y="76"/>
                  <a:pt x="244" y="76"/>
                  <a:pt x="244" y="76"/>
                </a:cubicBezTo>
                <a:cubicBezTo>
                  <a:pt x="246" y="76"/>
                  <a:pt x="246" y="76"/>
                  <a:pt x="246" y="76"/>
                </a:cubicBezTo>
                <a:cubicBezTo>
                  <a:pt x="245" y="77"/>
                  <a:pt x="245" y="77"/>
                  <a:pt x="245" y="77"/>
                </a:cubicBezTo>
                <a:cubicBezTo>
                  <a:pt x="245" y="78"/>
                  <a:pt x="245" y="78"/>
                  <a:pt x="245" y="78"/>
                </a:cubicBezTo>
                <a:cubicBezTo>
                  <a:pt x="245" y="78"/>
                  <a:pt x="244" y="78"/>
                  <a:pt x="244" y="78"/>
                </a:cubicBezTo>
                <a:close/>
                <a:moveTo>
                  <a:pt x="238" y="77"/>
                </a:moveTo>
                <a:cubicBezTo>
                  <a:pt x="238" y="76"/>
                  <a:pt x="238" y="76"/>
                  <a:pt x="238" y="76"/>
                </a:cubicBezTo>
                <a:cubicBezTo>
                  <a:pt x="238" y="76"/>
                  <a:pt x="238" y="76"/>
                  <a:pt x="238" y="76"/>
                </a:cubicBezTo>
                <a:cubicBezTo>
                  <a:pt x="239" y="76"/>
                  <a:pt x="239" y="76"/>
                  <a:pt x="239" y="76"/>
                </a:cubicBezTo>
                <a:cubicBezTo>
                  <a:pt x="239" y="76"/>
                  <a:pt x="239" y="76"/>
                  <a:pt x="239" y="76"/>
                </a:cubicBezTo>
                <a:cubicBezTo>
                  <a:pt x="239" y="76"/>
                  <a:pt x="239" y="76"/>
                  <a:pt x="239" y="76"/>
                </a:cubicBezTo>
                <a:cubicBezTo>
                  <a:pt x="239" y="77"/>
                  <a:pt x="239" y="77"/>
                  <a:pt x="239" y="77"/>
                </a:cubicBezTo>
                <a:cubicBezTo>
                  <a:pt x="238" y="77"/>
                  <a:pt x="238" y="77"/>
                  <a:pt x="238" y="77"/>
                </a:cubicBezTo>
                <a:close/>
                <a:moveTo>
                  <a:pt x="237" y="78"/>
                </a:moveTo>
                <a:cubicBezTo>
                  <a:pt x="237" y="77"/>
                  <a:pt x="237" y="77"/>
                  <a:pt x="237" y="77"/>
                </a:cubicBezTo>
                <a:cubicBezTo>
                  <a:pt x="237" y="77"/>
                  <a:pt x="237" y="77"/>
                  <a:pt x="237" y="77"/>
                </a:cubicBezTo>
                <a:cubicBezTo>
                  <a:pt x="237" y="77"/>
                  <a:pt x="237" y="77"/>
                  <a:pt x="237" y="77"/>
                </a:cubicBezTo>
                <a:cubicBezTo>
                  <a:pt x="237" y="77"/>
                  <a:pt x="237" y="77"/>
                  <a:pt x="237" y="77"/>
                </a:cubicBezTo>
                <a:cubicBezTo>
                  <a:pt x="237" y="78"/>
                  <a:pt x="237" y="78"/>
                  <a:pt x="237" y="78"/>
                </a:cubicBezTo>
                <a:close/>
                <a:moveTo>
                  <a:pt x="238" y="79"/>
                </a:moveTo>
                <a:cubicBezTo>
                  <a:pt x="238" y="79"/>
                  <a:pt x="238" y="79"/>
                  <a:pt x="238" y="79"/>
                </a:cubicBezTo>
                <a:cubicBezTo>
                  <a:pt x="238" y="79"/>
                  <a:pt x="238" y="79"/>
                  <a:pt x="238" y="79"/>
                </a:cubicBezTo>
                <a:cubicBezTo>
                  <a:pt x="238" y="78"/>
                  <a:pt x="238" y="78"/>
                  <a:pt x="238" y="78"/>
                </a:cubicBezTo>
                <a:cubicBezTo>
                  <a:pt x="238" y="78"/>
                  <a:pt x="238" y="78"/>
                  <a:pt x="238" y="78"/>
                </a:cubicBezTo>
                <a:cubicBezTo>
                  <a:pt x="239" y="78"/>
                  <a:pt x="239" y="78"/>
                  <a:pt x="239" y="78"/>
                </a:cubicBezTo>
                <a:cubicBezTo>
                  <a:pt x="239" y="79"/>
                  <a:pt x="239" y="79"/>
                  <a:pt x="239" y="79"/>
                </a:cubicBezTo>
                <a:cubicBezTo>
                  <a:pt x="238" y="79"/>
                  <a:pt x="238" y="79"/>
                  <a:pt x="238" y="79"/>
                </a:cubicBezTo>
                <a:cubicBezTo>
                  <a:pt x="238" y="79"/>
                  <a:pt x="238" y="79"/>
                  <a:pt x="238" y="79"/>
                </a:cubicBezTo>
                <a:close/>
                <a:moveTo>
                  <a:pt x="236" y="80"/>
                </a:moveTo>
                <a:cubicBezTo>
                  <a:pt x="236" y="80"/>
                  <a:pt x="236" y="80"/>
                  <a:pt x="236" y="80"/>
                </a:cubicBezTo>
                <a:cubicBezTo>
                  <a:pt x="235" y="79"/>
                  <a:pt x="235" y="79"/>
                  <a:pt x="235" y="79"/>
                </a:cubicBezTo>
                <a:cubicBezTo>
                  <a:pt x="236" y="79"/>
                  <a:pt x="236" y="79"/>
                  <a:pt x="236" y="79"/>
                </a:cubicBezTo>
                <a:cubicBezTo>
                  <a:pt x="236" y="78"/>
                  <a:pt x="236" y="78"/>
                  <a:pt x="236" y="78"/>
                </a:cubicBezTo>
                <a:cubicBezTo>
                  <a:pt x="237" y="78"/>
                  <a:pt x="237" y="78"/>
                  <a:pt x="237" y="78"/>
                </a:cubicBezTo>
                <a:cubicBezTo>
                  <a:pt x="237" y="78"/>
                  <a:pt x="237" y="78"/>
                  <a:pt x="237" y="78"/>
                </a:cubicBezTo>
                <a:cubicBezTo>
                  <a:pt x="237" y="79"/>
                  <a:pt x="237" y="79"/>
                  <a:pt x="237" y="79"/>
                </a:cubicBezTo>
                <a:cubicBezTo>
                  <a:pt x="237" y="79"/>
                  <a:pt x="237" y="79"/>
                  <a:pt x="237" y="79"/>
                </a:cubicBezTo>
                <a:cubicBezTo>
                  <a:pt x="237" y="80"/>
                  <a:pt x="237" y="80"/>
                  <a:pt x="237" y="80"/>
                </a:cubicBezTo>
                <a:cubicBezTo>
                  <a:pt x="237" y="80"/>
                  <a:pt x="237" y="80"/>
                  <a:pt x="237" y="80"/>
                </a:cubicBezTo>
                <a:cubicBezTo>
                  <a:pt x="236" y="80"/>
                  <a:pt x="236" y="80"/>
                  <a:pt x="236" y="80"/>
                </a:cubicBezTo>
                <a:cubicBezTo>
                  <a:pt x="236" y="80"/>
                  <a:pt x="236" y="80"/>
                  <a:pt x="236" y="80"/>
                </a:cubicBezTo>
                <a:close/>
                <a:moveTo>
                  <a:pt x="234" y="81"/>
                </a:moveTo>
                <a:cubicBezTo>
                  <a:pt x="234" y="80"/>
                  <a:pt x="234" y="80"/>
                  <a:pt x="234" y="80"/>
                </a:cubicBezTo>
                <a:cubicBezTo>
                  <a:pt x="234" y="80"/>
                  <a:pt x="234" y="80"/>
                  <a:pt x="234" y="80"/>
                </a:cubicBezTo>
                <a:cubicBezTo>
                  <a:pt x="234" y="80"/>
                  <a:pt x="234" y="80"/>
                  <a:pt x="234" y="80"/>
                </a:cubicBezTo>
                <a:cubicBezTo>
                  <a:pt x="234" y="80"/>
                  <a:pt x="234" y="80"/>
                  <a:pt x="234" y="80"/>
                </a:cubicBezTo>
                <a:cubicBezTo>
                  <a:pt x="234" y="81"/>
                  <a:pt x="234" y="81"/>
                  <a:pt x="234" y="81"/>
                </a:cubicBezTo>
                <a:close/>
                <a:moveTo>
                  <a:pt x="225" y="82"/>
                </a:moveTo>
                <a:cubicBezTo>
                  <a:pt x="224" y="81"/>
                  <a:pt x="224" y="81"/>
                  <a:pt x="224" y="81"/>
                </a:cubicBezTo>
                <a:cubicBezTo>
                  <a:pt x="223" y="81"/>
                  <a:pt x="223" y="81"/>
                  <a:pt x="223" y="81"/>
                </a:cubicBezTo>
                <a:cubicBezTo>
                  <a:pt x="223" y="81"/>
                  <a:pt x="223" y="81"/>
                  <a:pt x="223" y="81"/>
                </a:cubicBezTo>
                <a:cubicBezTo>
                  <a:pt x="223" y="80"/>
                  <a:pt x="223" y="80"/>
                  <a:pt x="223" y="80"/>
                </a:cubicBezTo>
                <a:cubicBezTo>
                  <a:pt x="223" y="80"/>
                  <a:pt x="223" y="80"/>
                  <a:pt x="223" y="80"/>
                </a:cubicBezTo>
                <a:cubicBezTo>
                  <a:pt x="223" y="79"/>
                  <a:pt x="223" y="79"/>
                  <a:pt x="223" y="79"/>
                </a:cubicBezTo>
                <a:cubicBezTo>
                  <a:pt x="224" y="78"/>
                  <a:pt x="224" y="78"/>
                  <a:pt x="224" y="78"/>
                </a:cubicBezTo>
                <a:cubicBezTo>
                  <a:pt x="224" y="79"/>
                  <a:pt x="224" y="79"/>
                  <a:pt x="224" y="79"/>
                </a:cubicBezTo>
                <a:cubicBezTo>
                  <a:pt x="224" y="79"/>
                  <a:pt x="224" y="79"/>
                  <a:pt x="224" y="79"/>
                </a:cubicBezTo>
                <a:cubicBezTo>
                  <a:pt x="225" y="79"/>
                  <a:pt x="225" y="79"/>
                  <a:pt x="225" y="79"/>
                </a:cubicBezTo>
                <a:cubicBezTo>
                  <a:pt x="224" y="78"/>
                  <a:pt x="224" y="78"/>
                  <a:pt x="224" y="78"/>
                </a:cubicBezTo>
                <a:cubicBezTo>
                  <a:pt x="224" y="78"/>
                  <a:pt x="224" y="78"/>
                  <a:pt x="224" y="78"/>
                </a:cubicBezTo>
                <a:cubicBezTo>
                  <a:pt x="224" y="78"/>
                  <a:pt x="224" y="78"/>
                  <a:pt x="224" y="78"/>
                </a:cubicBezTo>
                <a:cubicBezTo>
                  <a:pt x="223" y="77"/>
                  <a:pt x="223" y="77"/>
                  <a:pt x="223" y="77"/>
                </a:cubicBezTo>
                <a:cubicBezTo>
                  <a:pt x="223" y="77"/>
                  <a:pt x="223" y="77"/>
                  <a:pt x="223" y="77"/>
                </a:cubicBezTo>
                <a:cubicBezTo>
                  <a:pt x="223" y="77"/>
                  <a:pt x="223" y="77"/>
                  <a:pt x="223" y="77"/>
                </a:cubicBezTo>
                <a:cubicBezTo>
                  <a:pt x="223" y="77"/>
                  <a:pt x="223" y="77"/>
                  <a:pt x="223" y="77"/>
                </a:cubicBezTo>
                <a:cubicBezTo>
                  <a:pt x="224" y="77"/>
                  <a:pt x="224" y="77"/>
                  <a:pt x="224" y="77"/>
                </a:cubicBezTo>
                <a:cubicBezTo>
                  <a:pt x="224" y="77"/>
                  <a:pt x="224" y="77"/>
                  <a:pt x="224" y="77"/>
                </a:cubicBezTo>
                <a:cubicBezTo>
                  <a:pt x="224" y="76"/>
                  <a:pt x="224" y="76"/>
                  <a:pt x="224" y="76"/>
                </a:cubicBezTo>
                <a:cubicBezTo>
                  <a:pt x="225" y="76"/>
                  <a:pt x="225" y="76"/>
                  <a:pt x="225" y="76"/>
                </a:cubicBezTo>
                <a:cubicBezTo>
                  <a:pt x="225" y="76"/>
                  <a:pt x="225" y="76"/>
                  <a:pt x="225" y="76"/>
                </a:cubicBezTo>
                <a:cubicBezTo>
                  <a:pt x="227" y="77"/>
                  <a:pt x="227" y="77"/>
                  <a:pt x="227" y="77"/>
                </a:cubicBezTo>
                <a:cubicBezTo>
                  <a:pt x="227" y="76"/>
                  <a:pt x="227" y="76"/>
                  <a:pt x="227" y="76"/>
                </a:cubicBezTo>
                <a:cubicBezTo>
                  <a:pt x="227" y="76"/>
                  <a:pt x="227" y="76"/>
                  <a:pt x="227" y="76"/>
                </a:cubicBezTo>
                <a:cubicBezTo>
                  <a:pt x="226" y="76"/>
                  <a:pt x="226" y="76"/>
                  <a:pt x="226" y="76"/>
                </a:cubicBezTo>
                <a:cubicBezTo>
                  <a:pt x="226" y="76"/>
                  <a:pt x="226" y="76"/>
                  <a:pt x="226" y="76"/>
                </a:cubicBezTo>
                <a:cubicBezTo>
                  <a:pt x="228" y="76"/>
                  <a:pt x="228" y="76"/>
                  <a:pt x="228" y="76"/>
                </a:cubicBezTo>
                <a:cubicBezTo>
                  <a:pt x="228" y="75"/>
                  <a:pt x="228" y="75"/>
                  <a:pt x="228" y="75"/>
                </a:cubicBezTo>
                <a:cubicBezTo>
                  <a:pt x="230" y="75"/>
                  <a:pt x="230" y="75"/>
                  <a:pt x="230" y="75"/>
                </a:cubicBezTo>
                <a:cubicBezTo>
                  <a:pt x="230" y="75"/>
                  <a:pt x="230" y="75"/>
                  <a:pt x="230" y="75"/>
                </a:cubicBezTo>
                <a:cubicBezTo>
                  <a:pt x="231" y="75"/>
                  <a:pt x="231" y="75"/>
                  <a:pt x="231" y="75"/>
                </a:cubicBezTo>
                <a:cubicBezTo>
                  <a:pt x="231" y="75"/>
                  <a:pt x="231" y="75"/>
                  <a:pt x="231" y="75"/>
                </a:cubicBezTo>
                <a:cubicBezTo>
                  <a:pt x="227" y="74"/>
                  <a:pt x="227" y="74"/>
                  <a:pt x="227" y="74"/>
                </a:cubicBezTo>
                <a:cubicBezTo>
                  <a:pt x="226" y="74"/>
                  <a:pt x="226" y="74"/>
                  <a:pt x="226" y="74"/>
                </a:cubicBezTo>
                <a:cubicBezTo>
                  <a:pt x="226" y="74"/>
                  <a:pt x="226" y="74"/>
                  <a:pt x="226" y="74"/>
                </a:cubicBezTo>
                <a:cubicBezTo>
                  <a:pt x="224" y="74"/>
                  <a:pt x="224" y="74"/>
                  <a:pt x="224" y="74"/>
                </a:cubicBezTo>
                <a:cubicBezTo>
                  <a:pt x="223" y="74"/>
                  <a:pt x="223" y="74"/>
                  <a:pt x="223" y="74"/>
                </a:cubicBezTo>
                <a:cubicBezTo>
                  <a:pt x="223" y="74"/>
                  <a:pt x="223" y="74"/>
                  <a:pt x="223" y="74"/>
                </a:cubicBezTo>
                <a:cubicBezTo>
                  <a:pt x="222" y="73"/>
                  <a:pt x="222" y="73"/>
                  <a:pt x="222" y="73"/>
                </a:cubicBezTo>
                <a:cubicBezTo>
                  <a:pt x="221" y="73"/>
                  <a:pt x="221" y="73"/>
                  <a:pt x="221" y="73"/>
                </a:cubicBezTo>
                <a:cubicBezTo>
                  <a:pt x="221" y="74"/>
                  <a:pt x="221" y="74"/>
                  <a:pt x="221" y="74"/>
                </a:cubicBezTo>
                <a:cubicBezTo>
                  <a:pt x="221" y="74"/>
                  <a:pt x="221" y="74"/>
                  <a:pt x="221" y="74"/>
                </a:cubicBezTo>
                <a:cubicBezTo>
                  <a:pt x="220" y="74"/>
                  <a:pt x="220" y="74"/>
                  <a:pt x="220" y="74"/>
                </a:cubicBezTo>
                <a:cubicBezTo>
                  <a:pt x="220" y="73"/>
                  <a:pt x="220" y="73"/>
                  <a:pt x="220" y="73"/>
                </a:cubicBezTo>
                <a:cubicBezTo>
                  <a:pt x="220" y="72"/>
                  <a:pt x="220" y="72"/>
                  <a:pt x="220" y="72"/>
                </a:cubicBezTo>
                <a:cubicBezTo>
                  <a:pt x="220" y="73"/>
                  <a:pt x="220" y="73"/>
                  <a:pt x="220" y="73"/>
                </a:cubicBezTo>
                <a:cubicBezTo>
                  <a:pt x="221" y="72"/>
                  <a:pt x="221" y="72"/>
                  <a:pt x="221" y="72"/>
                </a:cubicBezTo>
                <a:cubicBezTo>
                  <a:pt x="221" y="72"/>
                  <a:pt x="221" y="72"/>
                  <a:pt x="221" y="72"/>
                </a:cubicBezTo>
                <a:cubicBezTo>
                  <a:pt x="222" y="72"/>
                  <a:pt x="222" y="72"/>
                  <a:pt x="222" y="72"/>
                </a:cubicBezTo>
                <a:cubicBezTo>
                  <a:pt x="222" y="72"/>
                  <a:pt x="222" y="72"/>
                  <a:pt x="222" y="72"/>
                </a:cubicBezTo>
                <a:cubicBezTo>
                  <a:pt x="222" y="71"/>
                  <a:pt x="222" y="71"/>
                  <a:pt x="222" y="71"/>
                </a:cubicBezTo>
                <a:cubicBezTo>
                  <a:pt x="222" y="71"/>
                  <a:pt x="222" y="71"/>
                  <a:pt x="222" y="71"/>
                </a:cubicBezTo>
                <a:cubicBezTo>
                  <a:pt x="223" y="71"/>
                  <a:pt x="223" y="71"/>
                  <a:pt x="223" y="71"/>
                </a:cubicBezTo>
                <a:cubicBezTo>
                  <a:pt x="224" y="71"/>
                  <a:pt x="224" y="71"/>
                  <a:pt x="224" y="71"/>
                </a:cubicBezTo>
                <a:cubicBezTo>
                  <a:pt x="224" y="71"/>
                  <a:pt x="224" y="71"/>
                  <a:pt x="224" y="71"/>
                </a:cubicBezTo>
                <a:cubicBezTo>
                  <a:pt x="224" y="72"/>
                  <a:pt x="224" y="72"/>
                  <a:pt x="224" y="72"/>
                </a:cubicBezTo>
                <a:cubicBezTo>
                  <a:pt x="224" y="73"/>
                  <a:pt x="224" y="73"/>
                  <a:pt x="224" y="73"/>
                </a:cubicBezTo>
                <a:cubicBezTo>
                  <a:pt x="225" y="73"/>
                  <a:pt x="225" y="73"/>
                  <a:pt x="225" y="73"/>
                </a:cubicBezTo>
                <a:cubicBezTo>
                  <a:pt x="225" y="72"/>
                  <a:pt x="225" y="72"/>
                  <a:pt x="225" y="72"/>
                </a:cubicBezTo>
                <a:cubicBezTo>
                  <a:pt x="225" y="72"/>
                  <a:pt x="225" y="72"/>
                  <a:pt x="225" y="72"/>
                </a:cubicBezTo>
                <a:cubicBezTo>
                  <a:pt x="224" y="71"/>
                  <a:pt x="224" y="71"/>
                  <a:pt x="224" y="71"/>
                </a:cubicBezTo>
                <a:cubicBezTo>
                  <a:pt x="225" y="70"/>
                  <a:pt x="225" y="70"/>
                  <a:pt x="225" y="70"/>
                </a:cubicBezTo>
                <a:cubicBezTo>
                  <a:pt x="226" y="70"/>
                  <a:pt x="226" y="70"/>
                  <a:pt x="226" y="70"/>
                </a:cubicBezTo>
                <a:cubicBezTo>
                  <a:pt x="226" y="70"/>
                  <a:pt x="226" y="70"/>
                  <a:pt x="226" y="70"/>
                </a:cubicBezTo>
                <a:cubicBezTo>
                  <a:pt x="225" y="69"/>
                  <a:pt x="225" y="69"/>
                  <a:pt x="225" y="69"/>
                </a:cubicBezTo>
                <a:cubicBezTo>
                  <a:pt x="225" y="68"/>
                  <a:pt x="225" y="68"/>
                  <a:pt x="225" y="68"/>
                </a:cubicBezTo>
                <a:cubicBezTo>
                  <a:pt x="226" y="68"/>
                  <a:pt x="226" y="68"/>
                  <a:pt x="226" y="68"/>
                </a:cubicBezTo>
                <a:cubicBezTo>
                  <a:pt x="226" y="68"/>
                  <a:pt x="226" y="68"/>
                  <a:pt x="226" y="68"/>
                </a:cubicBezTo>
                <a:cubicBezTo>
                  <a:pt x="227" y="67"/>
                  <a:pt x="227" y="67"/>
                  <a:pt x="227" y="67"/>
                </a:cubicBezTo>
                <a:cubicBezTo>
                  <a:pt x="227" y="67"/>
                  <a:pt x="227" y="67"/>
                  <a:pt x="227" y="67"/>
                </a:cubicBezTo>
                <a:cubicBezTo>
                  <a:pt x="226" y="67"/>
                  <a:pt x="226" y="67"/>
                  <a:pt x="226" y="67"/>
                </a:cubicBezTo>
                <a:cubicBezTo>
                  <a:pt x="226" y="67"/>
                  <a:pt x="226" y="67"/>
                  <a:pt x="226" y="67"/>
                </a:cubicBezTo>
                <a:cubicBezTo>
                  <a:pt x="226" y="66"/>
                  <a:pt x="226" y="66"/>
                  <a:pt x="226" y="66"/>
                </a:cubicBezTo>
                <a:cubicBezTo>
                  <a:pt x="227" y="66"/>
                  <a:pt x="227" y="66"/>
                  <a:pt x="227" y="66"/>
                </a:cubicBezTo>
                <a:cubicBezTo>
                  <a:pt x="227" y="65"/>
                  <a:pt x="227" y="65"/>
                  <a:pt x="227" y="65"/>
                </a:cubicBezTo>
                <a:cubicBezTo>
                  <a:pt x="228" y="65"/>
                  <a:pt x="228" y="65"/>
                  <a:pt x="228" y="65"/>
                </a:cubicBezTo>
                <a:cubicBezTo>
                  <a:pt x="228" y="65"/>
                  <a:pt x="228" y="65"/>
                  <a:pt x="228" y="65"/>
                </a:cubicBezTo>
                <a:cubicBezTo>
                  <a:pt x="228" y="66"/>
                  <a:pt x="228" y="66"/>
                  <a:pt x="228" y="66"/>
                </a:cubicBezTo>
                <a:cubicBezTo>
                  <a:pt x="229" y="66"/>
                  <a:pt x="229" y="66"/>
                  <a:pt x="229" y="66"/>
                </a:cubicBezTo>
                <a:cubicBezTo>
                  <a:pt x="229" y="67"/>
                  <a:pt x="229" y="67"/>
                  <a:pt x="229" y="67"/>
                </a:cubicBezTo>
                <a:cubicBezTo>
                  <a:pt x="229" y="67"/>
                  <a:pt x="229" y="67"/>
                  <a:pt x="229" y="67"/>
                </a:cubicBezTo>
                <a:cubicBezTo>
                  <a:pt x="229" y="68"/>
                  <a:pt x="229" y="68"/>
                  <a:pt x="229" y="68"/>
                </a:cubicBezTo>
                <a:cubicBezTo>
                  <a:pt x="229" y="68"/>
                  <a:pt x="229" y="68"/>
                  <a:pt x="229" y="68"/>
                </a:cubicBezTo>
                <a:cubicBezTo>
                  <a:pt x="230" y="71"/>
                  <a:pt x="230" y="71"/>
                  <a:pt x="230" y="71"/>
                </a:cubicBezTo>
                <a:cubicBezTo>
                  <a:pt x="229" y="71"/>
                  <a:pt x="229" y="71"/>
                  <a:pt x="229" y="71"/>
                </a:cubicBezTo>
                <a:cubicBezTo>
                  <a:pt x="229" y="72"/>
                  <a:pt x="229" y="72"/>
                  <a:pt x="229" y="72"/>
                </a:cubicBezTo>
                <a:cubicBezTo>
                  <a:pt x="230" y="72"/>
                  <a:pt x="230" y="72"/>
                  <a:pt x="230" y="72"/>
                </a:cubicBezTo>
                <a:cubicBezTo>
                  <a:pt x="231" y="72"/>
                  <a:pt x="231" y="72"/>
                  <a:pt x="231" y="72"/>
                </a:cubicBezTo>
                <a:cubicBezTo>
                  <a:pt x="231" y="71"/>
                  <a:pt x="231" y="71"/>
                  <a:pt x="231" y="71"/>
                </a:cubicBezTo>
                <a:cubicBezTo>
                  <a:pt x="231" y="70"/>
                  <a:pt x="231" y="70"/>
                  <a:pt x="231" y="70"/>
                </a:cubicBezTo>
                <a:cubicBezTo>
                  <a:pt x="232" y="70"/>
                  <a:pt x="232" y="70"/>
                  <a:pt x="232" y="70"/>
                </a:cubicBezTo>
                <a:cubicBezTo>
                  <a:pt x="232" y="69"/>
                  <a:pt x="232" y="69"/>
                  <a:pt x="232" y="69"/>
                </a:cubicBezTo>
                <a:cubicBezTo>
                  <a:pt x="230" y="68"/>
                  <a:pt x="230" y="68"/>
                  <a:pt x="230" y="68"/>
                </a:cubicBezTo>
                <a:cubicBezTo>
                  <a:pt x="230" y="68"/>
                  <a:pt x="230" y="68"/>
                  <a:pt x="230" y="68"/>
                </a:cubicBezTo>
                <a:cubicBezTo>
                  <a:pt x="231" y="68"/>
                  <a:pt x="231" y="68"/>
                  <a:pt x="231" y="68"/>
                </a:cubicBezTo>
                <a:cubicBezTo>
                  <a:pt x="232" y="68"/>
                  <a:pt x="232" y="68"/>
                  <a:pt x="232" y="68"/>
                </a:cubicBezTo>
                <a:cubicBezTo>
                  <a:pt x="232" y="68"/>
                  <a:pt x="232" y="68"/>
                  <a:pt x="232" y="68"/>
                </a:cubicBezTo>
                <a:cubicBezTo>
                  <a:pt x="231" y="67"/>
                  <a:pt x="231" y="67"/>
                  <a:pt x="231" y="67"/>
                </a:cubicBezTo>
                <a:cubicBezTo>
                  <a:pt x="231" y="66"/>
                  <a:pt x="231" y="66"/>
                  <a:pt x="231" y="66"/>
                </a:cubicBezTo>
                <a:cubicBezTo>
                  <a:pt x="231" y="65"/>
                  <a:pt x="231" y="65"/>
                  <a:pt x="231" y="65"/>
                </a:cubicBezTo>
                <a:cubicBezTo>
                  <a:pt x="231" y="64"/>
                  <a:pt x="231" y="64"/>
                  <a:pt x="231" y="64"/>
                </a:cubicBezTo>
                <a:cubicBezTo>
                  <a:pt x="232" y="64"/>
                  <a:pt x="232" y="64"/>
                  <a:pt x="232" y="64"/>
                </a:cubicBezTo>
                <a:cubicBezTo>
                  <a:pt x="232" y="64"/>
                  <a:pt x="232" y="64"/>
                  <a:pt x="232" y="64"/>
                </a:cubicBezTo>
                <a:cubicBezTo>
                  <a:pt x="233" y="64"/>
                  <a:pt x="233" y="64"/>
                  <a:pt x="233" y="64"/>
                </a:cubicBezTo>
                <a:cubicBezTo>
                  <a:pt x="233" y="64"/>
                  <a:pt x="233" y="64"/>
                  <a:pt x="233" y="64"/>
                </a:cubicBezTo>
                <a:cubicBezTo>
                  <a:pt x="233" y="64"/>
                  <a:pt x="234" y="63"/>
                  <a:pt x="234" y="63"/>
                </a:cubicBezTo>
                <a:cubicBezTo>
                  <a:pt x="234" y="63"/>
                  <a:pt x="235" y="63"/>
                  <a:pt x="235" y="63"/>
                </a:cubicBezTo>
                <a:cubicBezTo>
                  <a:pt x="235" y="64"/>
                  <a:pt x="235" y="64"/>
                  <a:pt x="235" y="64"/>
                </a:cubicBezTo>
                <a:cubicBezTo>
                  <a:pt x="236" y="64"/>
                  <a:pt x="236" y="64"/>
                  <a:pt x="236" y="64"/>
                </a:cubicBezTo>
                <a:cubicBezTo>
                  <a:pt x="236" y="64"/>
                  <a:pt x="236" y="64"/>
                  <a:pt x="236" y="64"/>
                </a:cubicBezTo>
                <a:cubicBezTo>
                  <a:pt x="237" y="64"/>
                  <a:pt x="237" y="64"/>
                  <a:pt x="237" y="64"/>
                </a:cubicBezTo>
                <a:cubicBezTo>
                  <a:pt x="237" y="66"/>
                  <a:pt x="237" y="66"/>
                  <a:pt x="237" y="66"/>
                </a:cubicBezTo>
                <a:cubicBezTo>
                  <a:pt x="236" y="67"/>
                  <a:pt x="236" y="67"/>
                  <a:pt x="236" y="67"/>
                </a:cubicBezTo>
                <a:cubicBezTo>
                  <a:pt x="236" y="67"/>
                  <a:pt x="236" y="67"/>
                  <a:pt x="236" y="67"/>
                </a:cubicBezTo>
                <a:cubicBezTo>
                  <a:pt x="237" y="67"/>
                  <a:pt x="237" y="67"/>
                  <a:pt x="237" y="67"/>
                </a:cubicBezTo>
                <a:cubicBezTo>
                  <a:pt x="237" y="67"/>
                  <a:pt x="237" y="67"/>
                  <a:pt x="237" y="67"/>
                </a:cubicBezTo>
                <a:cubicBezTo>
                  <a:pt x="237" y="67"/>
                  <a:pt x="237" y="67"/>
                  <a:pt x="237" y="67"/>
                </a:cubicBezTo>
                <a:cubicBezTo>
                  <a:pt x="238" y="66"/>
                  <a:pt x="238" y="66"/>
                  <a:pt x="238" y="66"/>
                </a:cubicBezTo>
                <a:cubicBezTo>
                  <a:pt x="238" y="65"/>
                  <a:pt x="238" y="65"/>
                  <a:pt x="238" y="65"/>
                </a:cubicBezTo>
                <a:cubicBezTo>
                  <a:pt x="238" y="65"/>
                  <a:pt x="238" y="65"/>
                  <a:pt x="238" y="65"/>
                </a:cubicBezTo>
                <a:cubicBezTo>
                  <a:pt x="239" y="65"/>
                  <a:pt x="239" y="65"/>
                  <a:pt x="239" y="65"/>
                </a:cubicBezTo>
                <a:cubicBezTo>
                  <a:pt x="240" y="65"/>
                  <a:pt x="240" y="65"/>
                  <a:pt x="240" y="65"/>
                </a:cubicBezTo>
                <a:cubicBezTo>
                  <a:pt x="240" y="64"/>
                  <a:pt x="240" y="64"/>
                  <a:pt x="240" y="64"/>
                </a:cubicBezTo>
                <a:cubicBezTo>
                  <a:pt x="239" y="64"/>
                  <a:pt x="239" y="64"/>
                  <a:pt x="239" y="64"/>
                </a:cubicBezTo>
                <a:cubicBezTo>
                  <a:pt x="240" y="64"/>
                  <a:pt x="240" y="64"/>
                  <a:pt x="240" y="64"/>
                </a:cubicBezTo>
                <a:cubicBezTo>
                  <a:pt x="240" y="65"/>
                  <a:pt x="240" y="65"/>
                  <a:pt x="240" y="65"/>
                </a:cubicBezTo>
                <a:cubicBezTo>
                  <a:pt x="240" y="65"/>
                  <a:pt x="240" y="65"/>
                  <a:pt x="240" y="65"/>
                </a:cubicBezTo>
                <a:cubicBezTo>
                  <a:pt x="240" y="65"/>
                  <a:pt x="240" y="65"/>
                  <a:pt x="240" y="65"/>
                </a:cubicBezTo>
                <a:cubicBezTo>
                  <a:pt x="240" y="66"/>
                  <a:pt x="240" y="66"/>
                  <a:pt x="240" y="66"/>
                </a:cubicBezTo>
                <a:cubicBezTo>
                  <a:pt x="240" y="66"/>
                  <a:pt x="240" y="66"/>
                  <a:pt x="240" y="66"/>
                </a:cubicBezTo>
                <a:cubicBezTo>
                  <a:pt x="240" y="66"/>
                  <a:pt x="240" y="66"/>
                  <a:pt x="240" y="66"/>
                </a:cubicBezTo>
                <a:cubicBezTo>
                  <a:pt x="241" y="67"/>
                  <a:pt x="241" y="67"/>
                  <a:pt x="241" y="67"/>
                </a:cubicBezTo>
                <a:cubicBezTo>
                  <a:pt x="241" y="67"/>
                  <a:pt x="241" y="67"/>
                  <a:pt x="241" y="67"/>
                </a:cubicBezTo>
                <a:cubicBezTo>
                  <a:pt x="241" y="68"/>
                  <a:pt x="241" y="68"/>
                  <a:pt x="241" y="68"/>
                </a:cubicBezTo>
                <a:cubicBezTo>
                  <a:pt x="240" y="69"/>
                  <a:pt x="240" y="69"/>
                  <a:pt x="240" y="69"/>
                </a:cubicBezTo>
                <a:cubicBezTo>
                  <a:pt x="240" y="70"/>
                  <a:pt x="240" y="70"/>
                  <a:pt x="240" y="70"/>
                </a:cubicBezTo>
                <a:cubicBezTo>
                  <a:pt x="240" y="71"/>
                  <a:pt x="240" y="71"/>
                  <a:pt x="240" y="71"/>
                </a:cubicBezTo>
                <a:cubicBezTo>
                  <a:pt x="239" y="71"/>
                  <a:pt x="239" y="71"/>
                  <a:pt x="239" y="71"/>
                </a:cubicBezTo>
                <a:cubicBezTo>
                  <a:pt x="239" y="72"/>
                  <a:pt x="239" y="72"/>
                  <a:pt x="239" y="72"/>
                </a:cubicBezTo>
                <a:cubicBezTo>
                  <a:pt x="238" y="73"/>
                  <a:pt x="238" y="73"/>
                  <a:pt x="238" y="73"/>
                </a:cubicBezTo>
                <a:cubicBezTo>
                  <a:pt x="237" y="73"/>
                  <a:pt x="237" y="73"/>
                  <a:pt x="237" y="73"/>
                </a:cubicBezTo>
                <a:cubicBezTo>
                  <a:pt x="237" y="74"/>
                  <a:pt x="237" y="74"/>
                  <a:pt x="237" y="74"/>
                </a:cubicBezTo>
                <a:cubicBezTo>
                  <a:pt x="237" y="74"/>
                  <a:pt x="237" y="74"/>
                  <a:pt x="237" y="74"/>
                </a:cubicBezTo>
                <a:cubicBezTo>
                  <a:pt x="236" y="75"/>
                  <a:pt x="236" y="75"/>
                  <a:pt x="236" y="75"/>
                </a:cubicBezTo>
                <a:cubicBezTo>
                  <a:pt x="236" y="75"/>
                  <a:pt x="236" y="75"/>
                  <a:pt x="236" y="75"/>
                </a:cubicBezTo>
                <a:cubicBezTo>
                  <a:pt x="235" y="75"/>
                  <a:pt x="235" y="75"/>
                  <a:pt x="235" y="75"/>
                </a:cubicBezTo>
                <a:cubicBezTo>
                  <a:pt x="235" y="75"/>
                  <a:pt x="235" y="75"/>
                  <a:pt x="235" y="75"/>
                </a:cubicBezTo>
                <a:cubicBezTo>
                  <a:pt x="235" y="76"/>
                  <a:pt x="235" y="76"/>
                  <a:pt x="235" y="76"/>
                </a:cubicBezTo>
                <a:cubicBezTo>
                  <a:pt x="236" y="76"/>
                  <a:pt x="236" y="76"/>
                  <a:pt x="236" y="76"/>
                </a:cubicBezTo>
                <a:cubicBezTo>
                  <a:pt x="236" y="77"/>
                  <a:pt x="236" y="77"/>
                  <a:pt x="236" y="77"/>
                </a:cubicBezTo>
                <a:cubicBezTo>
                  <a:pt x="235" y="78"/>
                  <a:pt x="235" y="78"/>
                  <a:pt x="235" y="78"/>
                </a:cubicBezTo>
                <a:cubicBezTo>
                  <a:pt x="234" y="78"/>
                  <a:pt x="234" y="78"/>
                  <a:pt x="234" y="78"/>
                </a:cubicBezTo>
                <a:cubicBezTo>
                  <a:pt x="234" y="78"/>
                  <a:pt x="234" y="78"/>
                  <a:pt x="234" y="78"/>
                </a:cubicBezTo>
                <a:cubicBezTo>
                  <a:pt x="234" y="77"/>
                  <a:pt x="234" y="77"/>
                  <a:pt x="234" y="77"/>
                </a:cubicBezTo>
                <a:cubicBezTo>
                  <a:pt x="234" y="77"/>
                  <a:pt x="234" y="77"/>
                  <a:pt x="234" y="77"/>
                </a:cubicBezTo>
                <a:cubicBezTo>
                  <a:pt x="233" y="77"/>
                  <a:pt x="233" y="77"/>
                  <a:pt x="233" y="77"/>
                </a:cubicBezTo>
                <a:cubicBezTo>
                  <a:pt x="233" y="78"/>
                  <a:pt x="233" y="78"/>
                  <a:pt x="233" y="78"/>
                </a:cubicBezTo>
                <a:cubicBezTo>
                  <a:pt x="233" y="78"/>
                  <a:pt x="233" y="78"/>
                  <a:pt x="233" y="78"/>
                </a:cubicBezTo>
                <a:cubicBezTo>
                  <a:pt x="232" y="79"/>
                  <a:pt x="232" y="79"/>
                  <a:pt x="232" y="79"/>
                </a:cubicBezTo>
                <a:cubicBezTo>
                  <a:pt x="231" y="79"/>
                  <a:pt x="231" y="79"/>
                  <a:pt x="231" y="79"/>
                </a:cubicBezTo>
                <a:cubicBezTo>
                  <a:pt x="231" y="80"/>
                  <a:pt x="231" y="80"/>
                  <a:pt x="231" y="80"/>
                </a:cubicBezTo>
                <a:cubicBezTo>
                  <a:pt x="232" y="80"/>
                  <a:pt x="232" y="80"/>
                  <a:pt x="232" y="80"/>
                </a:cubicBezTo>
                <a:cubicBezTo>
                  <a:pt x="232" y="80"/>
                  <a:pt x="232" y="80"/>
                  <a:pt x="232" y="80"/>
                </a:cubicBezTo>
                <a:cubicBezTo>
                  <a:pt x="232" y="80"/>
                  <a:pt x="232" y="80"/>
                  <a:pt x="232" y="80"/>
                </a:cubicBezTo>
                <a:cubicBezTo>
                  <a:pt x="232" y="81"/>
                  <a:pt x="232" y="81"/>
                  <a:pt x="232" y="81"/>
                </a:cubicBezTo>
                <a:cubicBezTo>
                  <a:pt x="232" y="81"/>
                  <a:pt x="232" y="81"/>
                  <a:pt x="232" y="81"/>
                </a:cubicBezTo>
                <a:cubicBezTo>
                  <a:pt x="232" y="82"/>
                  <a:pt x="232" y="82"/>
                  <a:pt x="232" y="82"/>
                </a:cubicBezTo>
                <a:cubicBezTo>
                  <a:pt x="232" y="82"/>
                  <a:pt x="232" y="82"/>
                  <a:pt x="232" y="82"/>
                </a:cubicBezTo>
                <a:cubicBezTo>
                  <a:pt x="231" y="81"/>
                  <a:pt x="231" y="81"/>
                  <a:pt x="231" y="81"/>
                </a:cubicBezTo>
                <a:cubicBezTo>
                  <a:pt x="231" y="80"/>
                  <a:pt x="231" y="80"/>
                  <a:pt x="231" y="80"/>
                </a:cubicBezTo>
                <a:cubicBezTo>
                  <a:pt x="231" y="80"/>
                  <a:pt x="231" y="80"/>
                  <a:pt x="231" y="80"/>
                </a:cubicBezTo>
                <a:cubicBezTo>
                  <a:pt x="230" y="80"/>
                  <a:pt x="230" y="80"/>
                  <a:pt x="230" y="80"/>
                </a:cubicBezTo>
                <a:cubicBezTo>
                  <a:pt x="230" y="81"/>
                  <a:pt x="230" y="81"/>
                  <a:pt x="230" y="81"/>
                </a:cubicBezTo>
                <a:cubicBezTo>
                  <a:pt x="231" y="82"/>
                  <a:pt x="231" y="82"/>
                  <a:pt x="231" y="82"/>
                </a:cubicBezTo>
                <a:cubicBezTo>
                  <a:pt x="230" y="82"/>
                  <a:pt x="230" y="82"/>
                  <a:pt x="230" y="82"/>
                </a:cubicBezTo>
                <a:cubicBezTo>
                  <a:pt x="228" y="82"/>
                  <a:pt x="228" y="82"/>
                  <a:pt x="228" y="82"/>
                </a:cubicBezTo>
                <a:cubicBezTo>
                  <a:pt x="227" y="82"/>
                  <a:pt x="227" y="82"/>
                  <a:pt x="227" y="82"/>
                </a:cubicBezTo>
                <a:cubicBezTo>
                  <a:pt x="227" y="81"/>
                  <a:pt x="227" y="81"/>
                  <a:pt x="227" y="81"/>
                </a:cubicBezTo>
                <a:cubicBezTo>
                  <a:pt x="227" y="82"/>
                  <a:pt x="227" y="82"/>
                  <a:pt x="227" y="82"/>
                </a:cubicBezTo>
                <a:cubicBezTo>
                  <a:pt x="226" y="82"/>
                  <a:pt x="226" y="82"/>
                  <a:pt x="226" y="82"/>
                </a:cubicBezTo>
                <a:cubicBezTo>
                  <a:pt x="226" y="81"/>
                  <a:pt x="226" y="81"/>
                  <a:pt x="226" y="81"/>
                </a:cubicBezTo>
                <a:cubicBezTo>
                  <a:pt x="226" y="80"/>
                  <a:pt x="226" y="80"/>
                  <a:pt x="226" y="80"/>
                </a:cubicBezTo>
                <a:cubicBezTo>
                  <a:pt x="225" y="81"/>
                  <a:pt x="225" y="81"/>
                  <a:pt x="225" y="81"/>
                </a:cubicBezTo>
                <a:cubicBezTo>
                  <a:pt x="225" y="81"/>
                  <a:pt x="225" y="81"/>
                  <a:pt x="225" y="81"/>
                </a:cubicBezTo>
                <a:cubicBezTo>
                  <a:pt x="225" y="82"/>
                  <a:pt x="225" y="82"/>
                  <a:pt x="225" y="82"/>
                </a:cubicBezTo>
                <a:close/>
                <a:moveTo>
                  <a:pt x="167" y="60"/>
                </a:moveTo>
                <a:cubicBezTo>
                  <a:pt x="167" y="59"/>
                  <a:pt x="167" y="59"/>
                  <a:pt x="167" y="59"/>
                </a:cubicBezTo>
                <a:cubicBezTo>
                  <a:pt x="167" y="58"/>
                  <a:pt x="167" y="58"/>
                  <a:pt x="167" y="58"/>
                </a:cubicBezTo>
                <a:cubicBezTo>
                  <a:pt x="169" y="57"/>
                  <a:pt x="169" y="57"/>
                  <a:pt x="169" y="57"/>
                </a:cubicBezTo>
                <a:cubicBezTo>
                  <a:pt x="170" y="57"/>
                  <a:pt x="170" y="57"/>
                  <a:pt x="170" y="57"/>
                </a:cubicBezTo>
                <a:cubicBezTo>
                  <a:pt x="171" y="56"/>
                  <a:pt x="171" y="56"/>
                  <a:pt x="171" y="56"/>
                </a:cubicBezTo>
                <a:cubicBezTo>
                  <a:pt x="171" y="56"/>
                  <a:pt x="171" y="56"/>
                  <a:pt x="171" y="56"/>
                </a:cubicBezTo>
                <a:cubicBezTo>
                  <a:pt x="173" y="55"/>
                  <a:pt x="173" y="55"/>
                  <a:pt x="173" y="55"/>
                </a:cubicBezTo>
                <a:cubicBezTo>
                  <a:pt x="174" y="55"/>
                  <a:pt x="174" y="55"/>
                  <a:pt x="174" y="55"/>
                </a:cubicBezTo>
                <a:cubicBezTo>
                  <a:pt x="175" y="55"/>
                  <a:pt x="175" y="55"/>
                  <a:pt x="175" y="55"/>
                </a:cubicBezTo>
                <a:cubicBezTo>
                  <a:pt x="175" y="55"/>
                  <a:pt x="175" y="55"/>
                  <a:pt x="175" y="55"/>
                </a:cubicBezTo>
                <a:cubicBezTo>
                  <a:pt x="177" y="55"/>
                  <a:pt x="177" y="55"/>
                  <a:pt x="177" y="55"/>
                </a:cubicBezTo>
                <a:cubicBezTo>
                  <a:pt x="177" y="55"/>
                  <a:pt x="177" y="55"/>
                  <a:pt x="177" y="55"/>
                </a:cubicBezTo>
                <a:cubicBezTo>
                  <a:pt x="177" y="55"/>
                  <a:pt x="177" y="55"/>
                  <a:pt x="177" y="55"/>
                </a:cubicBezTo>
                <a:cubicBezTo>
                  <a:pt x="175" y="56"/>
                  <a:pt x="175" y="56"/>
                  <a:pt x="175" y="56"/>
                </a:cubicBezTo>
                <a:cubicBezTo>
                  <a:pt x="174" y="57"/>
                  <a:pt x="174" y="57"/>
                  <a:pt x="174" y="57"/>
                </a:cubicBezTo>
                <a:cubicBezTo>
                  <a:pt x="171" y="59"/>
                  <a:pt x="171" y="59"/>
                  <a:pt x="171" y="59"/>
                </a:cubicBezTo>
                <a:cubicBezTo>
                  <a:pt x="170" y="60"/>
                  <a:pt x="170" y="60"/>
                  <a:pt x="170" y="60"/>
                </a:cubicBezTo>
                <a:cubicBezTo>
                  <a:pt x="170" y="60"/>
                  <a:pt x="170" y="60"/>
                  <a:pt x="170" y="60"/>
                </a:cubicBezTo>
                <a:cubicBezTo>
                  <a:pt x="169" y="60"/>
                  <a:pt x="169" y="60"/>
                  <a:pt x="169" y="60"/>
                </a:cubicBezTo>
                <a:cubicBezTo>
                  <a:pt x="169" y="60"/>
                  <a:pt x="169" y="60"/>
                  <a:pt x="169" y="60"/>
                </a:cubicBezTo>
                <a:cubicBezTo>
                  <a:pt x="168" y="61"/>
                  <a:pt x="168" y="61"/>
                  <a:pt x="168" y="61"/>
                </a:cubicBezTo>
                <a:cubicBezTo>
                  <a:pt x="168" y="60"/>
                  <a:pt x="168" y="60"/>
                  <a:pt x="168" y="60"/>
                </a:cubicBezTo>
                <a:cubicBezTo>
                  <a:pt x="168" y="60"/>
                  <a:pt x="168" y="60"/>
                  <a:pt x="168" y="60"/>
                </a:cubicBezTo>
                <a:cubicBezTo>
                  <a:pt x="167" y="60"/>
                  <a:pt x="167" y="60"/>
                  <a:pt x="167" y="60"/>
                </a:cubicBezTo>
                <a:close/>
                <a:moveTo>
                  <a:pt x="210" y="76"/>
                </a:moveTo>
                <a:cubicBezTo>
                  <a:pt x="210" y="76"/>
                  <a:pt x="210" y="76"/>
                  <a:pt x="210" y="76"/>
                </a:cubicBezTo>
                <a:cubicBezTo>
                  <a:pt x="210" y="75"/>
                  <a:pt x="210" y="75"/>
                  <a:pt x="210" y="75"/>
                </a:cubicBezTo>
                <a:cubicBezTo>
                  <a:pt x="211" y="75"/>
                  <a:pt x="211" y="75"/>
                  <a:pt x="211" y="75"/>
                </a:cubicBezTo>
                <a:cubicBezTo>
                  <a:pt x="211" y="75"/>
                  <a:pt x="211" y="75"/>
                  <a:pt x="211" y="75"/>
                </a:cubicBezTo>
                <a:cubicBezTo>
                  <a:pt x="211" y="74"/>
                  <a:pt x="211" y="74"/>
                  <a:pt x="211" y="74"/>
                </a:cubicBezTo>
                <a:cubicBezTo>
                  <a:pt x="212" y="74"/>
                  <a:pt x="212" y="74"/>
                  <a:pt x="212" y="74"/>
                </a:cubicBezTo>
                <a:cubicBezTo>
                  <a:pt x="213" y="73"/>
                  <a:pt x="213" y="73"/>
                  <a:pt x="213" y="73"/>
                </a:cubicBezTo>
                <a:cubicBezTo>
                  <a:pt x="213" y="73"/>
                  <a:pt x="213" y="73"/>
                  <a:pt x="213" y="73"/>
                </a:cubicBezTo>
                <a:cubicBezTo>
                  <a:pt x="213" y="74"/>
                  <a:pt x="213" y="74"/>
                  <a:pt x="213" y="74"/>
                </a:cubicBezTo>
                <a:cubicBezTo>
                  <a:pt x="214" y="74"/>
                  <a:pt x="214" y="74"/>
                  <a:pt x="214" y="74"/>
                </a:cubicBezTo>
                <a:cubicBezTo>
                  <a:pt x="214" y="75"/>
                  <a:pt x="214" y="75"/>
                  <a:pt x="214" y="75"/>
                </a:cubicBezTo>
                <a:cubicBezTo>
                  <a:pt x="213" y="76"/>
                  <a:pt x="213" y="76"/>
                  <a:pt x="213" y="76"/>
                </a:cubicBezTo>
                <a:cubicBezTo>
                  <a:pt x="213" y="77"/>
                  <a:pt x="213" y="77"/>
                  <a:pt x="213" y="77"/>
                </a:cubicBezTo>
                <a:cubicBezTo>
                  <a:pt x="212" y="77"/>
                  <a:pt x="212" y="77"/>
                  <a:pt x="212" y="77"/>
                </a:cubicBezTo>
                <a:cubicBezTo>
                  <a:pt x="211" y="77"/>
                  <a:pt x="211" y="77"/>
                  <a:pt x="211" y="77"/>
                </a:cubicBezTo>
                <a:cubicBezTo>
                  <a:pt x="211" y="77"/>
                  <a:pt x="211" y="77"/>
                  <a:pt x="211" y="77"/>
                </a:cubicBezTo>
                <a:cubicBezTo>
                  <a:pt x="210" y="76"/>
                  <a:pt x="210" y="76"/>
                  <a:pt x="210" y="76"/>
                </a:cubicBezTo>
                <a:cubicBezTo>
                  <a:pt x="210" y="76"/>
                  <a:pt x="210" y="76"/>
                  <a:pt x="210" y="76"/>
                </a:cubicBezTo>
                <a:close/>
                <a:moveTo>
                  <a:pt x="176" y="75"/>
                </a:moveTo>
                <a:cubicBezTo>
                  <a:pt x="176" y="74"/>
                  <a:pt x="176" y="74"/>
                  <a:pt x="176" y="74"/>
                </a:cubicBezTo>
                <a:cubicBezTo>
                  <a:pt x="176" y="73"/>
                  <a:pt x="176" y="73"/>
                  <a:pt x="176" y="73"/>
                </a:cubicBezTo>
                <a:cubicBezTo>
                  <a:pt x="176" y="72"/>
                  <a:pt x="176" y="72"/>
                  <a:pt x="176" y="72"/>
                </a:cubicBezTo>
                <a:cubicBezTo>
                  <a:pt x="177" y="72"/>
                  <a:pt x="177" y="72"/>
                  <a:pt x="177" y="72"/>
                </a:cubicBezTo>
                <a:cubicBezTo>
                  <a:pt x="179" y="72"/>
                  <a:pt x="179" y="72"/>
                  <a:pt x="179" y="72"/>
                </a:cubicBezTo>
                <a:cubicBezTo>
                  <a:pt x="179" y="72"/>
                  <a:pt x="179" y="72"/>
                  <a:pt x="179" y="72"/>
                </a:cubicBezTo>
                <a:cubicBezTo>
                  <a:pt x="180" y="72"/>
                  <a:pt x="180" y="72"/>
                  <a:pt x="180" y="72"/>
                </a:cubicBezTo>
                <a:cubicBezTo>
                  <a:pt x="181" y="72"/>
                  <a:pt x="181" y="72"/>
                  <a:pt x="181" y="72"/>
                </a:cubicBezTo>
                <a:cubicBezTo>
                  <a:pt x="182" y="71"/>
                  <a:pt x="182" y="71"/>
                  <a:pt x="182" y="71"/>
                </a:cubicBezTo>
                <a:cubicBezTo>
                  <a:pt x="184" y="71"/>
                  <a:pt x="184" y="71"/>
                  <a:pt x="184" y="71"/>
                </a:cubicBezTo>
                <a:cubicBezTo>
                  <a:pt x="185" y="72"/>
                  <a:pt x="185" y="72"/>
                  <a:pt x="185" y="72"/>
                </a:cubicBezTo>
                <a:cubicBezTo>
                  <a:pt x="186" y="72"/>
                  <a:pt x="186" y="72"/>
                  <a:pt x="186" y="72"/>
                </a:cubicBezTo>
                <a:cubicBezTo>
                  <a:pt x="187" y="72"/>
                  <a:pt x="187" y="72"/>
                  <a:pt x="187" y="72"/>
                </a:cubicBezTo>
                <a:cubicBezTo>
                  <a:pt x="187" y="71"/>
                  <a:pt x="187" y="71"/>
                  <a:pt x="187" y="71"/>
                </a:cubicBezTo>
                <a:cubicBezTo>
                  <a:pt x="189" y="71"/>
                  <a:pt x="189" y="71"/>
                  <a:pt x="189" y="71"/>
                </a:cubicBezTo>
                <a:cubicBezTo>
                  <a:pt x="190" y="71"/>
                  <a:pt x="190" y="71"/>
                  <a:pt x="190" y="71"/>
                </a:cubicBezTo>
                <a:cubicBezTo>
                  <a:pt x="190" y="70"/>
                  <a:pt x="190" y="70"/>
                  <a:pt x="190" y="70"/>
                </a:cubicBezTo>
                <a:cubicBezTo>
                  <a:pt x="190" y="70"/>
                  <a:pt x="190" y="70"/>
                  <a:pt x="190" y="70"/>
                </a:cubicBezTo>
                <a:cubicBezTo>
                  <a:pt x="189" y="71"/>
                  <a:pt x="189" y="71"/>
                  <a:pt x="189" y="71"/>
                </a:cubicBezTo>
                <a:cubicBezTo>
                  <a:pt x="188" y="71"/>
                  <a:pt x="188" y="71"/>
                  <a:pt x="188" y="71"/>
                </a:cubicBezTo>
                <a:cubicBezTo>
                  <a:pt x="188" y="70"/>
                  <a:pt x="188" y="70"/>
                  <a:pt x="188" y="70"/>
                </a:cubicBezTo>
                <a:cubicBezTo>
                  <a:pt x="187" y="71"/>
                  <a:pt x="187" y="71"/>
                  <a:pt x="187" y="71"/>
                </a:cubicBezTo>
                <a:cubicBezTo>
                  <a:pt x="186" y="71"/>
                  <a:pt x="186" y="71"/>
                  <a:pt x="186" y="71"/>
                </a:cubicBezTo>
                <a:cubicBezTo>
                  <a:pt x="186" y="70"/>
                  <a:pt x="186" y="70"/>
                  <a:pt x="186" y="70"/>
                </a:cubicBezTo>
                <a:cubicBezTo>
                  <a:pt x="185" y="70"/>
                  <a:pt x="185" y="70"/>
                  <a:pt x="185" y="70"/>
                </a:cubicBezTo>
                <a:cubicBezTo>
                  <a:pt x="184" y="70"/>
                  <a:pt x="184" y="70"/>
                  <a:pt x="184" y="70"/>
                </a:cubicBezTo>
                <a:cubicBezTo>
                  <a:pt x="183" y="70"/>
                  <a:pt x="183" y="70"/>
                  <a:pt x="183" y="70"/>
                </a:cubicBezTo>
                <a:cubicBezTo>
                  <a:pt x="183" y="70"/>
                  <a:pt x="183" y="70"/>
                  <a:pt x="183" y="70"/>
                </a:cubicBezTo>
                <a:cubicBezTo>
                  <a:pt x="182" y="70"/>
                  <a:pt x="182" y="70"/>
                  <a:pt x="182" y="70"/>
                </a:cubicBezTo>
                <a:cubicBezTo>
                  <a:pt x="181" y="70"/>
                  <a:pt x="181" y="70"/>
                  <a:pt x="181" y="70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0" y="69"/>
                  <a:pt x="180" y="69"/>
                  <a:pt x="180" y="69"/>
                </a:cubicBezTo>
                <a:cubicBezTo>
                  <a:pt x="181" y="69"/>
                  <a:pt x="181" y="69"/>
                  <a:pt x="181" y="69"/>
                </a:cubicBezTo>
                <a:cubicBezTo>
                  <a:pt x="182" y="68"/>
                  <a:pt x="182" y="68"/>
                  <a:pt x="182" y="68"/>
                </a:cubicBezTo>
                <a:cubicBezTo>
                  <a:pt x="182" y="68"/>
                  <a:pt x="182" y="68"/>
                  <a:pt x="182" y="68"/>
                </a:cubicBezTo>
                <a:cubicBezTo>
                  <a:pt x="181" y="68"/>
                  <a:pt x="181" y="68"/>
                  <a:pt x="181" y="68"/>
                </a:cubicBezTo>
                <a:cubicBezTo>
                  <a:pt x="180" y="69"/>
                  <a:pt x="180" y="69"/>
                  <a:pt x="180" y="69"/>
                </a:cubicBezTo>
                <a:cubicBezTo>
                  <a:pt x="180" y="68"/>
                  <a:pt x="180" y="68"/>
                  <a:pt x="180" y="68"/>
                </a:cubicBezTo>
                <a:cubicBezTo>
                  <a:pt x="179" y="68"/>
                  <a:pt x="179" y="68"/>
                  <a:pt x="179" y="68"/>
                </a:cubicBezTo>
                <a:cubicBezTo>
                  <a:pt x="179" y="69"/>
                  <a:pt x="179" y="69"/>
                  <a:pt x="179" y="69"/>
                </a:cubicBezTo>
                <a:cubicBezTo>
                  <a:pt x="178" y="70"/>
                  <a:pt x="178" y="70"/>
                  <a:pt x="178" y="70"/>
                </a:cubicBezTo>
                <a:cubicBezTo>
                  <a:pt x="178" y="70"/>
                  <a:pt x="178" y="70"/>
                  <a:pt x="178" y="70"/>
                </a:cubicBezTo>
                <a:cubicBezTo>
                  <a:pt x="177" y="70"/>
                  <a:pt x="177" y="70"/>
                  <a:pt x="177" y="70"/>
                </a:cubicBezTo>
                <a:cubicBezTo>
                  <a:pt x="176" y="70"/>
                  <a:pt x="176" y="70"/>
                  <a:pt x="176" y="70"/>
                </a:cubicBezTo>
                <a:cubicBezTo>
                  <a:pt x="176" y="69"/>
                  <a:pt x="176" y="69"/>
                  <a:pt x="176" y="69"/>
                </a:cubicBezTo>
                <a:cubicBezTo>
                  <a:pt x="176" y="69"/>
                  <a:pt x="176" y="69"/>
                  <a:pt x="176" y="69"/>
                </a:cubicBezTo>
                <a:cubicBezTo>
                  <a:pt x="176" y="69"/>
                  <a:pt x="176" y="69"/>
                  <a:pt x="176" y="69"/>
                </a:cubicBezTo>
                <a:cubicBezTo>
                  <a:pt x="175" y="68"/>
                  <a:pt x="175" y="68"/>
                  <a:pt x="175" y="68"/>
                </a:cubicBezTo>
                <a:cubicBezTo>
                  <a:pt x="175" y="69"/>
                  <a:pt x="175" y="69"/>
                  <a:pt x="175" y="69"/>
                </a:cubicBezTo>
                <a:cubicBezTo>
                  <a:pt x="175" y="70"/>
                  <a:pt x="175" y="70"/>
                  <a:pt x="175" y="70"/>
                </a:cubicBezTo>
                <a:cubicBezTo>
                  <a:pt x="174" y="69"/>
                  <a:pt x="174" y="69"/>
                  <a:pt x="174" y="69"/>
                </a:cubicBezTo>
                <a:cubicBezTo>
                  <a:pt x="174" y="68"/>
                  <a:pt x="174" y="68"/>
                  <a:pt x="174" y="68"/>
                </a:cubicBezTo>
                <a:cubicBezTo>
                  <a:pt x="173" y="68"/>
                  <a:pt x="173" y="68"/>
                  <a:pt x="173" y="68"/>
                </a:cubicBezTo>
                <a:cubicBezTo>
                  <a:pt x="173" y="67"/>
                  <a:pt x="173" y="67"/>
                  <a:pt x="173" y="67"/>
                </a:cubicBezTo>
                <a:cubicBezTo>
                  <a:pt x="173" y="67"/>
                  <a:pt x="173" y="67"/>
                  <a:pt x="173" y="67"/>
                </a:cubicBezTo>
                <a:cubicBezTo>
                  <a:pt x="172" y="68"/>
                  <a:pt x="172" y="68"/>
                  <a:pt x="172" y="68"/>
                </a:cubicBezTo>
                <a:cubicBezTo>
                  <a:pt x="172" y="68"/>
                  <a:pt x="172" y="68"/>
                  <a:pt x="172" y="68"/>
                </a:cubicBezTo>
                <a:cubicBezTo>
                  <a:pt x="171" y="67"/>
                  <a:pt x="171" y="67"/>
                  <a:pt x="171" y="67"/>
                </a:cubicBezTo>
                <a:cubicBezTo>
                  <a:pt x="169" y="66"/>
                  <a:pt x="169" y="66"/>
                  <a:pt x="169" y="66"/>
                </a:cubicBezTo>
                <a:cubicBezTo>
                  <a:pt x="169" y="65"/>
                  <a:pt x="169" y="65"/>
                  <a:pt x="169" y="65"/>
                </a:cubicBezTo>
                <a:cubicBezTo>
                  <a:pt x="170" y="65"/>
                  <a:pt x="170" y="65"/>
                  <a:pt x="170" y="65"/>
                </a:cubicBezTo>
                <a:cubicBezTo>
                  <a:pt x="170" y="65"/>
                  <a:pt x="170" y="65"/>
                  <a:pt x="170" y="65"/>
                </a:cubicBezTo>
                <a:cubicBezTo>
                  <a:pt x="170" y="64"/>
                  <a:pt x="170" y="64"/>
                  <a:pt x="170" y="64"/>
                </a:cubicBezTo>
                <a:cubicBezTo>
                  <a:pt x="172" y="63"/>
                  <a:pt x="172" y="63"/>
                  <a:pt x="172" y="63"/>
                </a:cubicBezTo>
                <a:cubicBezTo>
                  <a:pt x="173" y="63"/>
                  <a:pt x="173" y="63"/>
                  <a:pt x="173" y="63"/>
                </a:cubicBezTo>
                <a:cubicBezTo>
                  <a:pt x="173" y="63"/>
                  <a:pt x="173" y="63"/>
                  <a:pt x="173" y="63"/>
                </a:cubicBezTo>
                <a:cubicBezTo>
                  <a:pt x="175" y="63"/>
                  <a:pt x="175" y="63"/>
                  <a:pt x="175" y="63"/>
                </a:cubicBezTo>
                <a:cubicBezTo>
                  <a:pt x="176" y="64"/>
                  <a:pt x="176" y="64"/>
                  <a:pt x="176" y="64"/>
                </a:cubicBezTo>
                <a:cubicBezTo>
                  <a:pt x="177" y="64"/>
                  <a:pt x="177" y="64"/>
                  <a:pt x="177" y="64"/>
                </a:cubicBezTo>
                <a:cubicBezTo>
                  <a:pt x="178" y="63"/>
                  <a:pt x="178" y="63"/>
                  <a:pt x="178" y="63"/>
                </a:cubicBezTo>
                <a:cubicBezTo>
                  <a:pt x="179" y="63"/>
                  <a:pt x="179" y="63"/>
                  <a:pt x="179" y="63"/>
                </a:cubicBezTo>
                <a:cubicBezTo>
                  <a:pt x="180" y="63"/>
                  <a:pt x="180" y="63"/>
                  <a:pt x="180" y="63"/>
                </a:cubicBezTo>
                <a:cubicBezTo>
                  <a:pt x="179" y="62"/>
                  <a:pt x="179" y="62"/>
                  <a:pt x="179" y="62"/>
                </a:cubicBezTo>
                <a:cubicBezTo>
                  <a:pt x="179" y="62"/>
                  <a:pt x="179" y="62"/>
                  <a:pt x="179" y="62"/>
                </a:cubicBezTo>
                <a:cubicBezTo>
                  <a:pt x="178" y="62"/>
                  <a:pt x="178" y="62"/>
                  <a:pt x="178" y="62"/>
                </a:cubicBezTo>
                <a:cubicBezTo>
                  <a:pt x="177" y="62"/>
                  <a:pt x="177" y="62"/>
                  <a:pt x="177" y="62"/>
                </a:cubicBezTo>
                <a:cubicBezTo>
                  <a:pt x="175" y="62"/>
                  <a:pt x="175" y="62"/>
                  <a:pt x="175" y="62"/>
                </a:cubicBezTo>
                <a:cubicBezTo>
                  <a:pt x="174" y="62"/>
                  <a:pt x="174" y="62"/>
                  <a:pt x="174" y="62"/>
                </a:cubicBezTo>
                <a:cubicBezTo>
                  <a:pt x="174" y="61"/>
                  <a:pt x="174" y="61"/>
                  <a:pt x="174" y="61"/>
                </a:cubicBezTo>
                <a:cubicBezTo>
                  <a:pt x="175" y="60"/>
                  <a:pt x="175" y="60"/>
                  <a:pt x="175" y="60"/>
                </a:cubicBezTo>
                <a:cubicBezTo>
                  <a:pt x="176" y="59"/>
                  <a:pt x="176" y="59"/>
                  <a:pt x="176" y="59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8" y="59"/>
                  <a:pt x="178" y="59"/>
                  <a:pt x="178" y="59"/>
                </a:cubicBezTo>
                <a:cubicBezTo>
                  <a:pt x="180" y="59"/>
                  <a:pt x="180" y="59"/>
                  <a:pt x="180" y="59"/>
                </a:cubicBezTo>
                <a:cubicBezTo>
                  <a:pt x="181" y="59"/>
                  <a:pt x="181" y="59"/>
                  <a:pt x="181" y="59"/>
                </a:cubicBezTo>
                <a:cubicBezTo>
                  <a:pt x="183" y="59"/>
                  <a:pt x="183" y="59"/>
                  <a:pt x="183" y="59"/>
                </a:cubicBezTo>
                <a:cubicBezTo>
                  <a:pt x="183" y="59"/>
                  <a:pt x="183" y="59"/>
                  <a:pt x="183" y="59"/>
                </a:cubicBezTo>
                <a:cubicBezTo>
                  <a:pt x="183" y="59"/>
                  <a:pt x="183" y="59"/>
                  <a:pt x="183" y="59"/>
                </a:cubicBezTo>
                <a:cubicBezTo>
                  <a:pt x="182" y="59"/>
                  <a:pt x="182" y="59"/>
                  <a:pt x="182" y="59"/>
                </a:cubicBezTo>
                <a:cubicBezTo>
                  <a:pt x="181" y="58"/>
                  <a:pt x="181" y="58"/>
                  <a:pt x="181" y="58"/>
                </a:cubicBezTo>
                <a:cubicBezTo>
                  <a:pt x="180" y="58"/>
                  <a:pt x="180" y="58"/>
                  <a:pt x="180" y="58"/>
                </a:cubicBezTo>
                <a:cubicBezTo>
                  <a:pt x="179" y="58"/>
                  <a:pt x="179" y="58"/>
                  <a:pt x="179" y="58"/>
                </a:cubicBezTo>
                <a:cubicBezTo>
                  <a:pt x="178" y="57"/>
                  <a:pt x="178" y="57"/>
                  <a:pt x="178" y="57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80" y="56"/>
                  <a:pt x="180" y="56"/>
                  <a:pt x="180" y="56"/>
                </a:cubicBezTo>
                <a:cubicBezTo>
                  <a:pt x="180" y="55"/>
                  <a:pt x="180" y="55"/>
                  <a:pt x="180" y="55"/>
                </a:cubicBezTo>
                <a:cubicBezTo>
                  <a:pt x="181" y="55"/>
                  <a:pt x="181" y="55"/>
                  <a:pt x="181" y="55"/>
                </a:cubicBezTo>
                <a:cubicBezTo>
                  <a:pt x="182" y="55"/>
                  <a:pt x="182" y="55"/>
                  <a:pt x="182" y="55"/>
                </a:cubicBezTo>
                <a:cubicBezTo>
                  <a:pt x="183" y="55"/>
                  <a:pt x="183" y="55"/>
                  <a:pt x="183" y="55"/>
                </a:cubicBezTo>
                <a:cubicBezTo>
                  <a:pt x="183" y="55"/>
                  <a:pt x="183" y="55"/>
                  <a:pt x="183" y="55"/>
                </a:cubicBezTo>
                <a:cubicBezTo>
                  <a:pt x="184" y="55"/>
                  <a:pt x="184" y="55"/>
                  <a:pt x="184" y="55"/>
                </a:cubicBezTo>
                <a:cubicBezTo>
                  <a:pt x="185" y="56"/>
                  <a:pt x="185" y="56"/>
                  <a:pt x="185" y="56"/>
                </a:cubicBezTo>
                <a:cubicBezTo>
                  <a:pt x="185" y="56"/>
                  <a:pt x="185" y="56"/>
                  <a:pt x="185" y="56"/>
                </a:cubicBezTo>
                <a:cubicBezTo>
                  <a:pt x="185" y="55"/>
                  <a:pt x="185" y="55"/>
                  <a:pt x="185" y="55"/>
                </a:cubicBezTo>
                <a:cubicBezTo>
                  <a:pt x="184" y="55"/>
                  <a:pt x="184" y="55"/>
                  <a:pt x="184" y="55"/>
                </a:cubicBezTo>
                <a:cubicBezTo>
                  <a:pt x="184" y="54"/>
                  <a:pt x="184" y="54"/>
                  <a:pt x="184" y="54"/>
                </a:cubicBezTo>
                <a:cubicBezTo>
                  <a:pt x="183" y="54"/>
                  <a:pt x="183" y="54"/>
                  <a:pt x="183" y="54"/>
                </a:cubicBezTo>
                <a:cubicBezTo>
                  <a:pt x="184" y="53"/>
                  <a:pt x="184" y="53"/>
                  <a:pt x="184" y="53"/>
                </a:cubicBezTo>
                <a:cubicBezTo>
                  <a:pt x="186" y="53"/>
                  <a:pt x="186" y="53"/>
                  <a:pt x="186" y="53"/>
                </a:cubicBezTo>
                <a:cubicBezTo>
                  <a:pt x="187" y="53"/>
                  <a:pt x="187" y="53"/>
                  <a:pt x="187" y="53"/>
                </a:cubicBezTo>
                <a:cubicBezTo>
                  <a:pt x="188" y="53"/>
                  <a:pt x="188" y="53"/>
                  <a:pt x="188" y="53"/>
                </a:cubicBezTo>
                <a:cubicBezTo>
                  <a:pt x="189" y="54"/>
                  <a:pt x="189" y="54"/>
                  <a:pt x="189" y="54"/>
                </a:cubicBezTo>
                <a:cubicBezTo>
                  <a:pt x="190" y="55"/>
                  <a:pt x="190" y="55"/>
                  <a:pt x="190" y="55"/>
                </a:cubicBezTo>
                <a:cubicBezTo>
                  <a:pt x="189" y="55"/>
                  <a:pt x="189" y="55"/>
                  <a:pt x="189" y="55"/>
                </a:cubicBezTo>
                <a:cubicBezTo>
                  <a:pt x="188" y="56"/>
                  <a:pt x="188" y="56"/>
                  <a:pt x="188" y="56"/>
                </a:cubicBezTo>
                <a:cubicBezTo>
                  <a:pt x="189" y="57"/>
                  <a:pt x="189" y="57"/>
                  <a:pt x="189" y="57"/>
                </a:cubicBezTo>
                <a:cubicBezTo>
                  <a:pt x="190" y="57"/>
                  <a:pt x="190" y="57"/>
                  <a:pt x="190" y="57"/>
                </a:cubicBezTo>
                <a:cubicBezTo>
                  <a:pt x="191" y="57"/>
                  <a:pt x="191" y="57"/>
                  <a:pt x="191" y="57"/>
                </a:cubicBezTo>
                <a:cubicBezTo>
                  <a:pt x="191" y="57"/>
                  <a:pt x="191" y="57"/>
                  <a:pt x="191" y="57"/>
                </a:cubicBezTo>
                <a:cubicBezTo>
                  <a:pt x="192" y="57"/>
                  <a:pt x="192" y="57"/>
                  <a:pt x="192" y="57"/>
                </a:cubicBezTo>
                <a:cubicBezTo>
                  <a:pt x="192" y="57"/>
                  <a:pt x="192" y="57"/>
                  <a:pt x="192" y="57"/>
                </a:cubicBezTo>
                <a:cubicBezTo>
                  <a:pt x="192" y="58"/>
                  <a:pt x="192" y="58"/>
                  <a:pt x="192" y="58"/>
                </a:cubicBezTo>
                <a:cubicBezTo>
                  <a:pt x="193" y="58"/>
                  <a:pt x="193" y="58"/>
                  <a:pt x="193" y="58"/>
                </a:cubicBezTo>
                <a:cubicBezTo>
                  <a:pt x="193" y="59"/>
                  <a:pt x="193" y="59"/>
                  <a:pt x="193" y="59"/>
                </a:cubicBezTo>
                <a:cubicBezTo>
                  <a:pt x="192" y="59"/>
                  <a:pt x="192" y="59"/>
                  <a:pt x="192" y="59"/>
                </a:cubicBezTo>
                <a:cubicBezTo>
                  <a:pt x="192" y="60"/>
                  <a:pt x="192" y="60"/>
                  <a:pt x="192" y="60"/>
                </a:cubicBezTo>
                <a:cubicBezTo>
                  <a:pt x="193" y="61"/>
                  <a:pt x="193" y="61"/>
                  <a:pt x="193" y="61"/>
                </a:cubicBezTo>
                <a:cubicBezTo>
                  <a:pt x="193" y="62"/>
                  <a:pt x="193" y="62"/>
                  <a:pt x="193" y="62"/>
                </a:cubicBezTo>
                <a:cubicBezTo>
                  <a:pt x="192" y="63"/>
                  <a:pt x="192" y="63"/>
                  <a:pt x="192" y="63"/>
                </a:cubicBezTo>
                <a:cubicBezTo>
                  <a:pt x="192" y="62"/>
                  <a:pt x="192" y="62"/>
                  <a:pt x="192" y="62"/>
                </a:cubicBezTo>
                <a:cubicBezTo>
                  <a:pt x="191" y="63"/>
                  <a:pt x="191" y="63"/>
                  <a:pt x="191" y="63"/>
                </a:cubicBezTo>
                <a:cubicBezTo>
                  <a:pt x="191" y="63"/>
                  <a:pt x="191" y="63"/>
                  <a:pt x="191" y="63"/>
                </a:cubicBezTo>
                <a:cubicBezTo>
                  <a:pt x="192" y="63"/>
                  <a:pt x="192" y="63"/>
                  <a:pt x="192" y="63"/>
                </a:cubicBezTo>
                <a:cubicBezTo>
                  <a:pt x="193" y="63"/>
                  <a:pt x="193" y="63"/>
                  <a:pt x="193" y="63"/>
                </a:cubicBezTo>
                <a:cubicBezTo>
                  <a:pt x="193" y="63"/>
                  <a:pt x="193" y="63"/>
                  <a:pt x="193" y="63"/>
                </a:cubicBezTo>
                <a:cubicBezTo>
                  <a:pt x="193" y="65"/>
                  <a:pt x="193" y="65"/>
                  <a:pt x="193" y="65"/>
                </a:cubicBezTo>
                <a:cubicBezTo>
                  <a:pt x="192" y="66"/>
                  <a:pt x="192" y="66"/>
                  <a:pt x="192" y="66"/>
                </a:cubicBezTo>
                <a:cubicBezTo>
                  <a:pt x="192" y="67"/>
                  <a:pt x="192" y="67"/>
                  <a:pt x="192" y="67"/>
                </a:cubicBezTo>
                <a:cubicBezTo>
                  <a:pt x="192" y="67"/>
                  <a:pt x="192" y="67"/>
                  <a:pt x="192" y="67"/>
                </a:cubicBezTo>
                <a:cubicBezTo>
                  <a:pt x="193" y="67"/>
                  <a:pt x="193" y="67"/>
                  <a:pt x="193" y="67"/>
                </a:cubicBezTo>
                <a:cubicBezTo>
                  <a:pt x="194" y="67"/>
                  <a:pt x="194" y="67"/>
                  <a:pt x="194" y="67"/>
                </a:cubicBezTo>
                <a:cubicBezTo>
                  <a:pt x="194" y="67"/>
                  <a:pt x="194" y="67"/>
                  <a:pt x="194" y="67"/>
                </a:cubicBezTo>
                <a:cubicBezTo>
                  <a:pt x="195" y="67"/>
                  <a:pt x="195" y="67"/>
                  <a:pt x="195" y="67"/>
                </a:cubicBezTo>
                <a:cubicBezTo>
                  <a:pt x="196" y="68"/>
                  <a:pt x="196" y="68"/>
                  <a:pt x="196" y="68"/>
                </a:cubicBezTo>
                <a:cubicBezTo>
                  <a:pt x="196" y="67"/>
                  <a:pt x="196" y="67"/>
                  <a:pt x="196" y="67"/>
                </a:cubicBezTo>
                <a:cubicBezTo>
                  <a:pt x="198" y="68"/>
                  <a:pt x="198" y="68"/>
                  <a:pt x="198" y="68"/>
                </a:cubicBezTo>
                <a:cubicBezTo>
                  <a:pt x="198" y="69"/>
                  <a:pt x="198" y="69"/>
                  <a:pt x="198" y="69"/>
                </a:cubicBezTo>
                <a:cubicBezTo>
                  <a:pt x="199" y="69"/>
                  <a:pt x="199" y="69"/>
                  <a:pt x="199" y="69"/>
                </a:cubicBezTo>
                <a:cubicBezTo>
                  <a:pt x="199" y="68"/>
                  <a:pt x="199" y="68"/>
                  <a:pt x="199" y="68"/>
                </a:cubicBezTo>
                <a:cubicBezTo>
                  <a:pt x="198" y="68"/>
                  <a:pt x="198" y="68"/>
                  <a:pt x="198" y="68"/>
                </a:cubicBezTo>
                <a:cubicBezTo>
                  <a:pt x="200" y="67"/>
                  <a:pt x="200" y="67"/>
                  <a:pt x="200" y="67"/>
                </a:cubicBezTo>
                <a:cubicBezTo>
                  <a:pt x="199" y="66"/>
                  <a:pt x="199" y="66"/>
                  <a:pt x="199" y="66"/>
                </a:cubicBezTo>
                <a:cubicBezTo>
                  <a:pt x="199" y="65"/>
                  <a:pt x="199" y="65"/>
                  <a:pt x="199" y="65"/>
                </a:cubicBezTo>
                <a:cubicBezTo>
                  <a:pt x="199" y="65"/>
                  <a:pt x="199" y="65"/>
                  <a:pt x="199" y="65"/>
                </a:cubicBezTo>
                <a:cubicBezTo>
                  <a:pt x="198" y="64"/>
                  <a:pt x="198" y="64"/>
                  <a:pt x="198" y="64"/>
                </a:cubicBezTo>
                <a:cubicBezTo>
                  <a:pt x="199" y="63"/>
                  <a:pt x="199" y="63"/>
                  <a:pt x="199" y="63"/>
                </a:cubicBezTo>
                <a:cubicBezTo>
                  <a:pt x="199" y="63"/>
                  <a:pt x="199" y="63"/>
                  <a:pt x="199" y="63"/>
                </a:cubicBezTo>
                <a:cubicBezTo>
                  <a:pt x="200" y="63"/>
                  <a:pt x="200" y="63"/>
                  <a:pt x="200" y="63"/>
                </a:cubicBezTo>
                <a:cubicBezTo>
                  <a:pt x="201" y="63"/>
                  <a:pt x="201" y="63"/>
                  <a:pt x="201" y="63"/>
                </a:cubicBezTo>
                <a:cubicBezTo>
                  <a:pt x="202" y="62"/>
                  <a:pt x="202" y="62"/>
                  <a:pt x="202" y="62"/>
                </a:cubicBezTo>
                <a:cubicBezTo>
                  <a:pt x="201" y="61"/>
                  <a:pt x="201" y="61"/>
                  <a:pt x="201" y="61"/>
                </a:cubicBezTo>
                <a:cubicBezTo>
                  <a:pt x="201" y="60"/>
                  <a:pt x="201" y="60"/>
                  <a:pt x="201" y="60"/>
                </a:cubicBezTo>
                <a:cubicBezTo>
                  <a:pt x="201" y="59"/>
                  <a:pt x="201" y="59"/>
                  <a:pt x="201" y="59"/>
                </a:cubicBezTo>
                <a:cubicBezTo>
                  <a:pt x="200" y="58"/>
                  <a:pt x="200" y="58"/>
                  <a:pt x="200" y="58"/>
                </a:cubicBezTo>
                <a:cubicBezTo>
                  <a:pt x="201" y="57"/>
                  <a:pt x="201" y="57"/>
                  <a:pt x="201" y="57"/>
                </a:cubicBezTo>
                <a:cubicBezTo>
                  <a:pt x="202" y="57"/>
                  <a:pt x="202" y="57"/>
                  <a:pt x="202" y="57"/>
                </a:cubicBezTo>
                <a:cubicBezTo>
                  <a:pt x="202" y="57"/>
                  <a:pt x="202" y="57"/>
                  <a:pt x="202" y="57"/>
                </a:cubicBezTo>
                <a:cubicBezTo>
                  <a:pt x="203" y="57"/>
                  <a:pt x="203" y="57"/>
                  <a:pt x="203" y="57"/>
                </a:cubicBezTo>
                <a:cubicBezTo>
                  <a:pt x="203" y="57"/>
                  <a:pt x="203" y="57"/>
                  <a:pt x="203" y="57"/>
                </a:cubicBezTo>
                <a:cubicBezTo>
                  <a:pt x="203" y="56"/>
                  <a:pt x="203" y="56"/>
                  <a:pt x="203" y="56"/>
                </a:cubicBezTo>
                <a:cubicBezTo>
                  <a:pt x="204" y="56"/>
                  <a:pt x="204" y="56"/>
                  <a:pt x="204" y="56"/>
                </a:cubicBezTo>
                <a:cubicBezTo>
                  <a:pt x="206" y="54"/>
                  <a:pt x="206" y="54"/>
                  <a:pt x="206" y="54"/>
                </a:cubicBezTo>
                <a:cubicBezTo>
                  <a:pt x="207" y="54"/>
                  <a:pt x="207" y="54"/>
                  <a:pt x="207" y="54"/>
                </a:cubicBezTo>
                <a:cubicBezTo>
                  <a:pt x="208" y="55"/>
                  <a:pt x="208" y="55"/>
                  <a:pt x="208" y="55"/>
                </a:cubicBezTo>
                <a:cubicBezTo>
                  <a:pt x="208" y="55"/>
                  <a:pt x="208" y="55"/>
                  <a:pt x="208" y="55"/>
                </a:cubicBezTo>
                <a:cubicBezTo>
                  <a:pt x="208" y="56"/>
                  <a:pt x="208" y="56"/>
                  <a:pt x="208" y="56"/>
                </a:cubicBezTo>
                <a:cubicBezTo>
                  <a:pt x="208" y="56"/>
                  <a:pt x="208" y="56"/>
                  <a:pt x="208" y="56"/>
                </a:cubicBezTo>
                <a:cubicBezTo>
                  <a:pt x="207" y="56"/>
                  <a:pt x="207" y="56"/>
                  <a:pt x="207" y="56"/>
                </a:cubicBezTo>
                <a:cubicBezTo>
                  <a:pt x="207" y="57"/>
                  <a:pt x="207" y="57"/>
                  <a:pt x="207" y="57"/>
                </a:cubicBezTo>
                <a:cubicBezTo>
                  <a:pt x="207" y="57"/>
                  <a:pt x="207" y="57"/>
                  <a:pt x="207" y="57"/>
                </a:cubicBezTo>
                <a:cubicBezTo>
                  <a:pt x="207" y="58"/>
                  <a:pt x="207" y="58"/>
                  <a:pt x="207" y="58"/>
                </a:cubicBezTo>
                <a:cubicBezTo>
                  <a:pt x="207" y="59"/>
                  <a:pt x="207" y="59"/>
                  <a:pt x="207" y="59"/>
                </a:cubicBezTo>
                <a:cubicBezTo>
                  <a:pt x="207" y="59"/>
                  <a:pt x="207" y="59"/>
                  <a:pt x="207" y="59"/>
                </a:cubicBezTo>
                <a:cubicBezTo>
                  <a:pt x="207" y="61"/>
                  <a:pt x="207" y="61"/>
                  <a:pt x="207" y="61"/>
                </a:cubicBezTo>
                <a:cubicBezTo>
                  <a:pt x="206" y="62"/>
                  <a:pt x="206" y="62"/>
                  <a:pt x="206" y="62"/>
                </a:cubicBezTo>
                <a:cubicBezTo>
                  <a:pt x="206" y="62"/>
                  <a:pt x="206" y="62"/>
                  <a:pt x="206" y="62"/>
                </a:cubicBezTo>
                <a:cubicBezTo>
                  <a:pt x="205" y="63"/>
                  <a:pt x="205" y="63"/>
                  <a:pt x="205" y="63"/>
                </a:cubicBezTo>
                <a:cubicBezTo>
                  <a:pt x="204" y="63"/>
                  <a:pt x="204" y="63"/>
                  <a:pt x="204" y="63"/>
                </a:cubicBezTo>
                <a:cubicBezTo>
                  <a:pt x="204" y="64"/>
                  <a:pt x="204" y="64"/>
                  <a:pt x="204" y="64"/>
                </a:cubicBezTo>
                <a:cubicBezTo>
                  <a:pt x="205" y="64"/>
                  <a:pt x="205" y="64"/>
                  <a:pt x="205" y="64"/>
                </a:cubicBezTo>
                <a:cubicBezTo>
                  <a:pt x="205" y="63"/>
                  <a:pt x="205" y="63"/>
                  <a:pt x="205" y="63"/>
                </a:cubicBezTo>
                <a:cubicBezTo>
                  <a:pt x="207" y="63"/>
                  <a:pt x="207" y="63"/>
                  <a:pt x="207" y="63"/>
                </a:cubicBezTo>
                <a:cubicBezTo>
                  <a:pt x="207" y="64"/>
                  <a:pt x="207" y="64"/>
                  <a:pt x="207" y="64"/>
                </a:cubicBezTo>
                <a:cubicBezTo>
                  <a:pt x="206" y="65"/>
                  <a:pt x="206" y="65"/>
                  <a:pt x="206" y="65"/>
                </a:cubicBezTo>
                <a:cubicBezTo>
                  <a:pt x="205" y="65"/>
                  <a:pt x="205" y="65"/>
                  <a:pt x="205" y="65"/>
                </a:cubicBezTo>
                <a:cubicBezTo>
                  <a:pt x="204" y="66"/>
                  <a:pt x="204" y="66"/>
                  <a:pt x="204" y="66"/>
                </a:cubicBezTo>
                <a:cubicBezTo>
                  <a:pt x="203" y="67"/>
                  <a:pt x="203" y="67"/>
                  <a:pt x="203" y="67"/>
                </a:cubicBezTo>
                <a:cubicBezTo>
                  <a:pt x="204" y="68"/>
                  <a:pt x="204" y="68"/>
                  <a:pt x="204" y="68"/>
                </a:cubicBezTo>
                <a:cubicBezTo>
                  <a:pt x="204" y="67"/>
                  <a:pt x="204" y="67"/>
                  <a:pt x="204" y="67"/>
                </a:cubicBezTo>
                <a:cubicBezTo>
                  <a:pt x="206" y="66"/>
                  <a:pt x="206" y="66"/>
                  <a:pt x="206" y="66"/>
                </a:cubicBezTo>
                <a:cubicBezTo>
                  <a:pt x="206" y="66"/>
                  <a:pt x="206" y="66"/>
                  <a:pt x="206" y="66"/>
                </a:cubicBezTo>
                <a:cubicBezTo>
                  <a:pt x="207" y="65"/>
                  <a:pt x="207" y="65"/>
                  <a:pt x="207" y="65"/>
                </a:cubicBezTo>
                <a:cubicBezTo>
                  <a:pt x="208" y="66"/>
                  <a:pt x="208" y="66"/>
                  <a:pt x="208" y="66"/>
                </a:cubicBezTo>
                <a:cubicBezTo>
                  <a:pt x="208" y="67"/>
                  <a:pt x="208" y="67"/>
                  <a:pt x="208" y="67"/>
                </a:cubicBezTo>
                <a:cubicBezTo>
                  <a:pt x="207" y="68"/>
                  <a:pt x="207" y="68"/>
                  <a:pt x="207" y="68"/>
                </a:cubicBezTo>
                <a:cubicBezTo>
                  <a:pt x="207" y="69"/>
                  <a:pt x="207" y="69"/>
                  <a:pt x="207" y="69"/>
                </a:cubicBezTo>
                <a:cubicBezTo>
                  <a:pt x="208" y="68"/>
                  <a:pt x="208" y="68"/>
                  <a:pt x="208" y="68"/>
                </a:cubicBezTo>
                <a:cubicBezTo>
                  <a:pt x="209" y="68"/>
                  <a:pt x="209" y="68"/>
                  <a:pt x="209" y="68"/>
                </a:cubicBezTo>
                <a:cubicBezTo>
                  <a:pt x="209" y="67"/>
                  <a:pt x="209" y="67"/>
                  <a:pt x="209" y="67"/>
                </a:cubicBezTo>
                <a:cubicBezTo>
                  <a:pt x="209" y="67"/>
                  <a:pt x="209" y="67"/>
                  <a:pt x="209" y="67"/>
                </a:cubicBezTo>
                <a:cubicBezTo>
                  <a:pt x="209" y="66"/>
                  <a:pt x="209" y="66"/>
                  <a:pt x="209" y="66"/>
                </a:cubicBezTo>
                <a:cubicBezTo>
                  <a:pt x="209" y="66"/>
                  <a:pt x="209" y="66"/>
                  <a:pt x="209" y="66"/>
                </a:cubicBezTo>
                <a:cubicBezTo>
                  <a:pt x="211" y="65"/>
                  <a:pt x="211" y="65"/>
                  <a:pt x="211" y="65"/>
                </a:cubicBezTo>
                <a:cubicBezTo>
                  <a:pt x="211" y="65"/>
                  <a:pt x="211" y="65"/>
                  <a:pt x="211" y="65"/>
                </a:cubicBezTo>
                <a:cubicBezTo>
                  <a:pt x="212" y="65"/>
                  <a:pt x="212" y="65"/>
                  <a:pt x="212" y="65"/>
                </a:cubicBezTo>
                <a:cubicBezTo>
                  <a:pt x="213" y="67"/>
                  <a:pt x="213" y="67"/>
                  <a:pt x="213" y="67"/>
                </a:cubicBezTo>
                <a:cubicBezTo>
                  <a:pt x="213" y="67"/>
                  <a:pt x="213" y="67"/>
                  <a:pt x="213" y="67"/>
                </a:cubicBezTo>
                <a:cubicBezTo>
                  <a:pt x="213" y="68"/>
                  <a:pt x="213" y="68"/>
                  <a:pt x="213" y="68"/>
                </a:cubicBezTo>
                <a:cubicBezTo>
                  <a:pt x="212" y="70"/>
                  <a:pt x="212" y="70"/>
                  <a:pt x="212" y="70"/>
                </a:cubicBezTo>
                <a:cubicBezTo>
                  <a:pt x="211" y="71"/>
                  <a:pt x="211" y="71"/>
                  <a:pt x="211" y="71"/>
                </a:cubicBezTo>
                <a:cubicBezTo>
                  <a:pt x="210" y="71"/>
                  <a:pt x="210" y="71"/>
                  <a:pt x="210" y="71"/>
                </a:cubicBezTo>
                <a:cubicBezTo>
                  <a:pt x="209" y="71"/>
                  <a:pt x="209" y="71"/>
                  <a:pt x="209" y="71"/>
                </a:cubicBezTo>
                <a:cubicBezTo>
                  <a:pt x="209" y="72"/>
                  <a:pt x="209" y="72"/>
                  <a:pt x="209" y="72"/>
                </a:cubicBezTo>
                <a:cubicBezTo>
                  <a:pt x="209" y="72"/>
                  <a:pt x="209" y="72"/>
                  <a:pt x="209" y="72"/>
                </a:cubicBezTo>
                <a:cubicBezTo>
                  <a:pt x="208" y="74"/>
                  <a:pt x="208" y="74"/>
                  <a:pt x="208" y="74"/>
                </a:cubicBezTo>
                <a:cubicBezTo>
                  <a:pt x="208" y="74"/>
                  <a:pt x="208" y="74"/>
                  <a:pt x="208" y="74"/>
                </a:cubicBezTo>
                <a:cubicBezTo>
                  <a:pt x="207" y="74"/>
                  <a:pt x="207" y="74"/>
                  <a:pt x="207" y="74"/>
                </a:cubicBezTo>
                <a:cubicBezTo>
                  <a:pt x="207" y="75"/>
                  <a:pt x="207" y="75"/>
                  <a:pt x="207" y="75"/>
                </a:cubicBezTo>
                <a:cubicBezTo>
                  <a:pt x="207" y="75"/>
                  <a:pt x="207" y="75"/>
                  <a:pt x="207" y="75"/>
                </a:cubicBezTo>
                <a:cubicBezTo>
                  <a:pt x="206" y="75"/>
                  <a:pt x="206" y="75"/>
                  <a:pt x="206" y="75"/>
                </a:cubicBezTo>
                <a:cubicBezTo>
                  <a:pt x="206" y="75"/>
                  <a:pt x="206" y="75"/>
                  <a:pt x="206" y="75"/>
                </a:cubicBezTo>
                <a:cubicBezTo>
                  <a:pt x="206" y="76"/>
                  <a:pt x="206" y="76"/>
                  <a:pt x="206" y="76"/>
                </a:cubicBezTo>
                <a:cubicBezTo>
                  <a:pt x="205" y="76"/>
                  <a:pt x="205" y="76"/>
                  <a:pt x="205" y="76"/>
                </a:cubicBezTo>
                <a:cubicBezTo>
                  <a:pt x="205" y="76"/>
                  <a:pt x="205" y="76"/>
                  <a:pt x="205" y="76"/>
                </a:cubicBezTo>
                <a:cubicBezTo>
                  <a:pt x="204" y="76"/>
                  <a:pt x="204" y="76"/>
                  <a:pt x="204" y="76"/>
                </a:cubicBezTo>
                <a:cubicBezTo>
                  <a:pt x="203" y="76"/>
                  <a:pt x="203" y="76"/>
                  <a:pt x="203" y="76"/>
                </a:cubicBezTo>
                <a:cubicBezTo>
                  <a:pt x="202" y="76"/>
                  <a:pt x="202" y="76"/>
                  <a:pt x="202" y="76"/>
                </a:cubicBezTo>
                <a:cubicBezTo>
                  <a:pt x="201" y="77"/>
                  <a:pt x="201" y="77"/>
                  <a:pt x="201" y="77"/>
                </a:cubicBezTo>
                <a:cubicBezTo>
                  <a:pt x="199" y="76"/>
                  <a:pt x="199" y="76"/>
                  <a:pt x="199" y="76"/>
                </a:cubicBezTo>
                <a:cubicBezTo>
                  <a:pt x="199" y="76"/>
                  <a:pt x="199" y="76"/>
                  <a:pt x="199" y="76"/>
                </a:cubicBezTo>
                <a:cubicBezTo>
                  <a:pt x="200" y="75"/>
                  <a:pt x="200" y="75"/>
                  <a:pt x="200" y="75"/>
                </a:cubicBezTo>
                <a:cubicBezTo>
                  <a:pt x="200" y="75"/>
                  <a:pt x="200" y="75"/>
                  <a:pt x="200" y="75"/>
                </a:cubicBezTo>
                <a:cubicBezTo>
                  <a:pt x="199" y="74"/>
                  <a:pt x="199" y="74"/>
                  <a:pt x="199" y="74"/>
                </a:cubicBezTo>
                <a:cubicBezTo>
                  <a:pt x="198" y="75"/>
                  <a:pt x="198" y="75"/>
                  <a:pt x="198" y="75"/>
                </a:cubicBezTo>
                <a:cubicBezTo>
                  <a:pt x="198" y="75"/>
                  <a:pt x="198" y="75"/>
                  <a:pt x="198" y="75"/>
                </a:cubicBezTo>
                <a:cubicBezTo>
                  <a:pt x="198" y="76"/>
                  <a:pt x="198" y="76"/>
                  <a:pt x="198" y="76"/>
                </a:cubicBezTo>
                <a:cubicBezTo>
                  <a:pt x="196" y="75"/>
                  <a:pt x="196" y="75"/>
                  <a:pt x="196" y="75"/>
                </a:cubicBezTo>
                <a:cubicBezTo>
                  <a:pt x="196" y="75"/>
                  <a:pt x="196" y="75"/>
                  <a:pt x="196" y="75"/>
                </a:cubicBezTo>
                <a:cubicBezTo>
                  <a:pt x="197" y="74"/>
                  <a:pt x="197" y="74"/>
                  <a:pt x="197" y="74"/>
                </a:cubicBezTo>
                <a:cubicBezTo>
                  <a:pt x="197" y="74"/>
                  <a:pt x="197" y="74"/>
                  <a:pt x="197" y="74"/>
                </a:cubicBezTo>
                <a:cubicBezTo>
                  <a:pt x="196" y="74"/>
                  <a:pt x="196" y="74"/>
                  <a:pt x="196" y="74"/>
                </a:cubicBezTo>
                <a:cubicBezTo>
                  <a:pt x="196" y="74"/>
                  <a:pt x="196" y="74"/>
                  <a:pt x="196" y="74"/>
                </a:cubicBezTo>
                <a:cubicBezTo>
                  <a:pt x="195" y="74"/>
                  <a:pt x="195" y="74"/>
                  <a:pt x="195" y="74"/>
                </a:cubicBezTo>
                <a:cubicBezTo>
                  <a:pt x="195" y="74"/>
                  <a:pt x="195" y="74"/>
                  <a:pt x="195" y="74"/>
                </a:cubicBezTo>
                <a:cubicBezTo>
                  <a:pt x="193" y="75"/>
                  <a:pt x="193" y="75"/>
                  <a:pt x="193" y="75"/>
                </a:cubicBezTo>
                <a:cubicBezTo>
                  <a:pt x="193" y="75"/>
                  <a:pt x="193" y="75"/>
                  <a:pt x="193" y="75"/>
                </a:cubicBezTo>
                <a:cubicBezTo>
                  <a:pt x="192" y="75"/>
                  <a:pt x="192" y="75"/>
                  <a:pt x="192" y="75"/>
                </a:cubicBezTo>
                <a:cubicBezTo>
                  <a:pt x="192" y="75"/>
                  <a:pt x="192" y="75"/>
                  <a:pt x="192" y="75"/>
                </a:cubicBezTo>
                <a:cubicBezTo>
                  <a:pt x="191" y="75"/>
                  <a:pt x="191" y="75"/>
                  <a:pt x="191" y="75"/>
                </a:cubicBezTo>
                <a:cubicBezTo>
                  <a:pt x="190" y="75"/>
                  <a:pt x="190" y="75"/>
                  <a:pt x="190" y="75"/>
                </a:cubicBezTo>
                <a:cubicBezTo>
                  <a:pt x="190" y="75"/>
                  <a:pt x="190" y="75"/>
                  <a:pt x="190" y="75"/>
                </a:cubicBezTo>
                <a:cubicBezTo>
                  <a:pt x="189" y="75"/>
                  <a:pt x="189" y="75"/>
                  <a:pt x="189" y="75"/>
                </a:cubicBezTo>
                <a:cubicBezTo>
                  <a:pt x="188" y="75"/>
                  <a:pt x="188" y="75"/>
                  <a:pt x="188" y="75"/>
                </a:cubicBezTo>
                <a:cubicBezTo>
                  <a:pt x="188" y="76"/>
                  <a:pt x="188" y="76"/>
                  <a:pt x="188" y="76"/>
                </a:cubicBezTo>
                <a:cubicBezTo>
                  <a:pt x="188" y="76"/>
                  <a:pt x="188" y="76"/>
                  <a:pt x="188" y="76"/>
                </a:cubicBezTo>
                <a:cubicBezTo>
                  <a:pt x="187" y="76"/>
                  <a:pt x="187" y="76"/>
                  <a:pt x="187" y="76"/>
                </a:cubicBezTo>
                <a:cubicBezTo>
                  <a:pt x="187" y="77"/>
                  <a:pt x="187" y="77"/>
                  <a:pt x="187" y="77"/>
                </a:cubicBezTo>
                <a:cubicBezTo>
                  <a:pt x="186" y="77"/>
                  <a:pt x="186" y="77"/>
                  <a:pt x="186" y="77"/>
                </a:cubicBezTo>
                <a:cubicBezTo>
                  <a:pt x="185" y="77"/>
                  <a:pt x="185" y="77"/>
                  <a:pt x="185" y="77"/>
                </a:cubicBezTo>
                <a:cubicBezTo>
                  <a:pt x="184" y="77"/>
                  <a:pt x="184" y="77"/>
                  <a:pt x="184" y="77"/>
                </a:cubicBezTo>
                <a:cubicBezTo>
                  <a:pt x="183" y="77"/>
                  <a:pt x="183" y="77"/>
                  <a:pt x="183" y="77"/>
                </a:cubicBezTo>
                <a:cubicBezTo>
                  <a:pt x="183" y="77"/>
                  <a:pt x="183" y="77"/>
                  <a:pt x="183" y="77"/>
                </a:cubicBezTo>
                <a:cubicBezTo>
                  <a:pt x="182" y="77"/>
                  <a:pt x="182" y="77"/>
                  <a:pt x="182" y="77"/>
                </a:cubicBezTo>
                <a:cubicBezTo>
                  <a:pt x="181" y="77"/>
                  <a:pt x="181" y="77"/>
                  <a:pt x="181" y="77"/>
                </a:cubicBezTo>
                <a:cubicBezTo>
                  <a:pt x="179" y="77"/>
                  <a:pt x="179" y="77"/>
                  <a:pt x="179" y="77"/>
                </a:cubicBezTo>
                <a:cubicBezTo>
                  <a:pt x="178" y="77"/>
                  <a:pt x="178" y="77"/>
                  <a:pt x="178" y="77"/>
                </a:cubicBezTo>
                <a:cubicBezTo>
                  <a:pt x="177" y="76"/>
                  <a:pt x="177" y="76"/>
                  <a:pt x="177" y="76"/>
                </a:cubicBezTo>
                <a:cubicBezTo>
                  <a:pt x="176" y="76"/>
                  <a:pt x="176" y="76"/>
                  <a:pt x="176" y="76"/>
                </a:cubicBezTo>
                <a:cubicBezTo>
                  <a:pt x="176" y="75"/>
                  <a:pt x="176" y="75"/>
                  <a:pt x="176" y="75"/>
                </a:cubicBezTo>
                <a:close/>
                <a:moveTo>
                  <a:pt x="123" y="100"/>
                </a:moveTo>
                <a:cubicBezTo>
                  <a:pt x="123" y="98"/>
                  <a:pt x="123" y="98"/>
                  <a:pt x="123" y="98"/>
                </a:cubicBezTo>
                <a:cubicBezTo>
                  <a:pt x="124" y="97"/>
                  <a:pt x="124" y="97"/>
                  <a:pt x="124" y="97"/>
                </a:cubicBezTo>
                <a:cubicBezTo>
                  <a:pt x="123" y="96"/>
                  <a:pt x="123" y="96"/>
                  <a:pt x="123" y="96"/>
                </a:cubicBezTo>
                <a:cubicBezTo>
                  <a:pt x="124" y="95"/>
                  <a:pt x="124" y="95"/>
                  <a:pt x="124" y="95"/>
                </a:cubicBezTo>
                <a:cubicBezTo>
                  <a:pt x="124" y="94"/>
                  <a:pt x="124" y="94"/>
                  <a:pt x="124" y="94"/>
                </a:cubicBezTo>
                <a:cubicBezTo>
                  <a:pt x="123" y="94"/>
                  <a:pt x="123" y="94"/>
                  <a:pt x="123" y="94"/>
                </a:cubicBezTo>
                <a:cubicBezTo>
                  <a:pt x="122" y="92"/>
                  <a:pt x="122" y="92"/>
                  <a:pt x="122" y="92"/>
                </a:cubicBezTo>
                <a:cubicBezTo>
                  <a:pt x="123" y="92"/>
                  <a:pt x="123" y="92"/>
                  <a:pt x="123" y="92"/>
                </a:cubicBezTo>
                <a:cubicBezTo>
                  <a:pt x="123" y="91"/>
                  <a:pt x="123" y="91"/>
                  <a:pt x="123" y="91"/>
                </a:cubicBezTo>
                <a:cubicBezTo>
                  <a:pt x="122" y="91"/>
                  <a:pt x="122" y="91"/>
                  <a:pt x="122" y="91"/>
                </a:cubicBezTo>
                <a:cubicBezTo>
                  <a:pt x="120" y="91"/>
                  <a:pt x="120" y="91"/>
                  <a:pt x="120" y="91"/>
                </a:cubicBezTo>
                <a:cubicBezTo>
                  <a:pt x="120" y="90"/>
                  <a:pt x="120" y="90"/>
                  <a:pt x="120" y="90"/>
                </a:cubicBezTo>
                <a:cubicBezTo>
                  <a:pt x="121" y="90"/>
                  <a:pt x="121" y="90"/>
                  <a:pt x="121" y="90"/>
                </a:cubicBezTo>
                <a:cubicBezTo>
                  <a:pt x="122" y="90"/>
                  <a:pt x="122" y="90"/>
                  <a:pt x="122" y="90"/>
                </a:cubicBezTo>
                <a:cubicBezTo>
                  <a:pt x="123" y="89"/>
                  <a:pt x="123" y="89"/>
                  <a:pt x="123" y="89"/>
                </a:cubicBezTo>
                <a:cubicBezTo>
                  <a:pt x="123" y="88"/>
                  <a:pt x="123" y="88"/>
                  <a:pt x="123" y="88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125" y="88"/>
                  <a:pt x="125" y="88"/>
                  <a:pt x="125" y="88"/>
                </a:cubicBezTo>
                <a:cubicBezTo>
                  <a:pt x="126" y="86"/>
                  <a:pt x="126" y="86"/>
                  <a:pt x="126" y="86"/>
                </a:cubicBezTo>
                <a:cubicBezTo>
                  <a:pt x="127" y="86"/>
                  <a:pt x="127" y="86"/>
                  <a:pt x="127" y="86"/>
                </a:cubicBezTo>
                <a:cubicBezTo>
                  <a:pt x="127" y="86"/>
                  <a:pt x="127" y="86"/>
                  <a:pt x="127" y="86"/>
                </a:cubicBezTo>
                <a:cubicBezTo>
                  <a:pt x="128" y="85"/>
                  <a:pt x="128" y="85"/>
                  <a:pt x="128" y="85"/>
                </a:cubicBezTo>
                <a:cubicBezTo>
                  <a:pt x="129" y="84"/>
                  <a:pt x="129" y="84"/>
                  <a:pt x="129" y="84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29" y="84"/>
                  <a:pt x="129" y="84"/>
                  <a:pt x="129" y="84"/>
                </a:cubicBezTo>
                <a:cubicBezTo>
                  <a:pt x="132" y="84"/>
                  <a:pt x="132" y="84"/>
                  <a:pt x="132" y="84"/>
                </a:cubicBezTo>
                <a:cubicBezTo>
                  <a:pt x="132" y="83"/>
                  <a:pt x="132" y="83"/>
                  <a:pt x="132" y="83"/>
                </a:cubicBezTo>
                <a:cubicBezTo>
                  <a:pt x="131" y="82"/>
                  <a:pt x="131" y="82"/>
                  <a:pt x="131" y="82"/>
                </a:cubicBezTo>
                <a:cubicBezTo>
                  <a:pt x="131" y="81"/>
                  <a:pt x="131" y="81"/>
                  <a:pt x="131" y="81"/>
                </a:cubicBezTo>
                <a:cubicBezTo>
                  <a:pt x="132" y="81"/>
                  <a:pt x="132" y="81"/>
                  <a:pt x="132" y="81"/>
                </a:cubicBezTo>
                <a:cubicBezTo>
                  <a:pt x="134" y="79"/>
                  <a:pt x="134" y="79"/>
                  <a:pt x="134" y="79"/>
                </a:cubicBezTo>
                <a:cubicBezTo>
                  <a:pt x="135" y="78"/>
                  <a:pt x="135" y="78"/>
                  <a:pt x="135" y="78"/>
                </a:cubicBezTo>
                <a:cubicBezTo>
                  <a:pt x="137" y="78"/>
                  <a:pt x="137" y="78"/>
                  <a:pt x="137" y="78"/>
                </a:cubicBezTo>
                <a:cubicBezTo>
                  <a:pt x="137" y="77"/>
                  <a:pt x="137" y="77"/>
                  <a:pt x="137" y="77"/>
                </a:cubicBezTo>
                <a:cubicBezTo>
                  <a:pt x="138" y="76"/>
                  <a:pt x="138" y="76"/>
                  <a:pt x="138" y="76"/>
                </a:cubicBezTo>
                <a:cubicBezTo>
                  <a:pt x="139" y="76"/>
                  <a:pt x="139" y="76"/>
                  <a:pt x="139" y="76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39" y="75"/>
                  <a:pt x="139" y="75"/>
                  <a:pt x="139" y="75"/>
                </a:cubicBezTo>
                <a:cubicBezTo>
                  <a:pt x="139" y="73"/>
                  <a:pt x="139" y="73"/>
                  <a:pt x="139" y="73"/>
                </a:cubicBezTo>
                <a:cubicBezTo>
                  <a:pt x="139" y="72"/>
                  <a:pt x="139" y="72"/>
                  <a:pt x="139" y="72"/>
                </a:cubicBezTo>
                <a:cubicBezTo>
                  <a:pt x="140" y="71"/>
                  <a:pt x="140" y="71"/>
                  <a:pt x="140" y="71"/>
                </a:cubicBezTo>
                <a:cubicBezTo>
                  <a:pt x="140" y="71"/>
                  <a:pt x="140" y="71"/>
                  <a:pt x="140" y="71"/>
                </a:cubicBezTo>
                <a:cubicBezTo>
                  <a:pt x="140" y="70"/>
                  <a:pt x="140" y="70"/>
                  <a:pt x="140" y="70"/>
                </a:cubicBezTo>
                <a:cubicBezTo>
                  <a:pt x="141" y="70"/>
                  <a:pt x="141" y="70"/>
                  <a:pt x="141" y="70"/>
                </a:cubicBezTo>
                <a:cubicBezTo>
                  <a:pt x="142" y="70"/>
                  <a:pt x="142" y="70"/>
                  <a:pt x="142" y="70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8" y="70"/>
                  <a:pt x="148" y="70"/>
                  <a:pt x="148" y="70"/>
                </a:cubicBezTo>
                <a:cubicBezTo>
                  <a:pt x="150" y="69"/>
                  <a:pt x="150" y="69"/>
                  <a:pt x="150" y="69"/>
                </a:cubicBezTo>
                <a:cubicBezTo>
                  <a:pt x="153" y="70"/>
                  <a:pt x="153" y="70"/>
                  <a:pt x="153" y="70"/>
                </a:cubicBezTo>
                <a:cubicBezTo>
                  <a:pt x="152" y="71"/>
                  <a:pt x="152" y="71"/>
                  <a:pt x="152" y="71"/>
                </a:cubicBezTo>
                <a:cubicBezTo>
                  <a:pt x="153" y="71"/>
                  <a:pt x="153" y="71"/>
                  <a:pt x="153" y="71"/>
                </a:cubicBezTo>
                <a:cubicBezTo>
                  <a:pt x="154" y="72"/>
                  <a:pt x="154" y="72"/>
                  <a:pt x="154" y="72"/>
                </a:cubicBezTo>
                <a:cubicBezTo>
                  <a:pt x="156" y="73"/>
                  <a:pt x="156" y="73"/>
                  <a:pt x="156" y="73"/>
                </a:cubicBezTo>
                <a:cubicBezTo>
                  <a:pt x="156" y="74"/>
                  <a:pt x="156" y="74"/>
                  <a:pt x="156" y="74"/>
                </a:cubicBezTo>
                <a:cubicBezTo>
                  <a:pt x="155" y="74"/>
                  <a:pt x="155" y="74"/>
                  <a:pt x="155" y="74"/>
                </a:cubicBezTo>
                <a:cubicBezTo>
                  <a:pt x="156" y="74"/>
                  <a:pt x="156" y="74"/>
                  <a:pt x="156" y="74"/>
                </a:cubicBezTo>
                <a:cubicBezTo>
                  <a:pt x="157" y="74"/>
                  <a:pt x="157" y="74"/>
                  <a:pt x="157" y="74"/>
                </a:cubicBezTo>
                <a:cubicBezTo>
                  <a:pt x="158" y="74"/>
                  <a:pt x="158" y="74"/>
                  <a:pt x="158" y="74"/>
                </a:cubicBezTo>
                <a:cubicBezTo>
                  <a:pt x="157" y="75"/>
                  <a:pt x="157" y="75"/>
                  <a:pt x="157" y="75"/>
                </a:cubicBezTo>
                <a:cubicBezTo>
                  <a:pt x="156" y="76"/>
                  <a:pt x="156" y="76"/>
                  <a:pt x="156" y="76"/>
                </a:cubicBezTo>
                <a:cubicBezTo>
                  <a:pt x="156" y="77"/>
                  <a:pt x="156" y="77"/>
                  <a:pt x="156" y="77"/>
                </a:cubicBezTo>
                <a:cubicBezTo>
                  <a:pt x="158" y="76"/>
                  <a:pt x="158" y="76"/>
                  <a:pt x="158" y="76"/>
                </a:cubicBezTo>
                <a:cubicBezTo>
                  <a:pt x="158" y="75"/>
                  <a:pt x="158" y="75"/>
                  <a:pt x="158" y="75"/>
                </a:cubicBezTo>
                <a:cubicBezTo>
                  <a:pt x="159" y="74"/>
                  <a:pt x="159" y="74"/>
                  <a:pt x="159" y="74"/>
                </a:cubicBezTo>
                <a:cubicBezTo>
                  <a:pt x="160" y="75"/>
                  <a:pt x="160" y="75"/>
                  <a:pt x="160" y="75"/>
                </a:cubicBezTo>
                <a:cubicBezTo>
                  <a:pt x="161" y="74"/>
                  <a:pt x="161" y="74"/>
                  <a:pt x="161" y="74"/>
                </a:cubicBezTo>
                <a:cubicBezTo>
                  <a:pt x="162" y="74"/>
                  <a:pt x="162" y="74"/>
                  <a:pt x="162" y="74"/>
                </a:cubicBezTo>
                <a:cubicBezTo>
                  <a:pt x="162" y="75"/>
                  <a:pt x="162" y="75"/>
                  <a:pt x="162" y="75"/>
                </a:cubicBezTo>
                <a:cubicBezTo>
                  <a:pt x="163" y="77"/>
                  <a:pt x="163" y="77"/>
                  <a:pt x="163" y="77"/>
                </a:cubicBezTo>
                <a:cubicBezTo>
                  <a:pt x="164" y="79"/>
                  <a:pt x="164" y="79"/>
                  <a:pt x="164" y="79"/>
                </a:cubicBezTo>
                <a:cubicBezTo>
                  <a:pt x="163" y="79"/>
                  <a:pt x="163" y="79"/>
                  <a:pt x="163" y="79"/>
                </a:cubicBezTo>
                <a:cubicBezTo>
                  <a:pt x="164" y="81"/>
                  <a:pt x="164" y="81"/>
                  <a:pt x="164" y="81"/>
                </a:cubicBezTo>
                <a:cubicBezTo>
                  <a:pt x="164" y="82"/>
                  <a:pt x="164" y="82"/>
                  <a:pt x="164" y="82"/>
                </a:cubicBezTo>
                <a:cubicBezTo>
                  <a:pt x="164" y="82"/>
                  <a:pt x="164" y="82"/>
                  <a:pt x="164" y="82"/>
                </a:cubicBezTo>
                <a:cubicBezTo>
                  <a:pt x="164" y="83"/>
                  <a:pt x="164" y="83"/>
                  <a:pt x="164" y="83"/>
                </a:cubicBezTo>
                <a:cubicBezTo>
                  <a:pt x="164" y="84"/>
                  <a:pt x="164" y="84"/>
                  <a:pt x="164" y="84"/>
                </a:cubicBezTo>
                <a:cubicBezTo>
                  <a:pt x="164" y="84"/>
                  <a:pt x="164" y="84"/>
                  <a:pt x="164" y="84"/>
                </a:cubicBezTo>
                <a:cubicBezTo>
                  <a:pt x="163" y="85"/>
                  <a:pt x="163" y="85"/>
                  <a:pt x="163" y="85"/>
                </a:cubicBezTo>
                <a:cubicBezTo>
                  <a:pt x="162" y="86"/>
                  <a:pt x="162" y="86"/>
                  <a:pt x="162" y="86"/>
                </a:cubicBezTo>
                <a:cubicBezTo>
                  <a:pt x="161" y="86"/>
                  <a:pt x="161" y="86"/>
                  <a:pt x="161" y="86"/>
                </a:cubicBezTo>
                <a:cubicBezTo>
                  <a:pt x="159" y="86"/>
                  <a:pt x="159" y="86"/>
                  <a:pt x="159" y="86"/>
                </a:cubicBezTo>
                <a:cubicBezTo>
                  <a:pt x="158" y="86"/>
                  <a:pt x="158" y="86"/>
                  <a:pt x="158" y="86"/>
                </a:cubicBezTo>
                <a:cubicBezTo>
                  <a:pt x="155" y="87"/>
                  <a:pt x="155" y="87"/>
                  <a:pt x="155" y="87"/>
                </a:cubicBezTo>
                <a:cubicBezTo>
                  <a:pt x="154" y="87"/>
                  <a:pt x="154" y="87"/>
                  <a:pt x="154" y="87"/>
                </a:cubicBezTo>
                <a:cubicBezTo>
                  <a:pt x="152" y="88"/>
                  <a:pt x="152" y="88"/>
                  <a:pt x="152" y="88"/>
                </a:cubicBezTo>
                <a:cubicBezTo>
                  <a:pt x="151" y="88"/>
                  <a:pt x="151" y="88"/>
                  <a:pt x="151" y="88"/>
                </a:cubicBezTo>
                <a:cubicBezTo>
                  <a:pt x="150" y="89"/>
                  <a:pt x="150" y="89"/>
                  <a:pt x="150" y="89"/>
                </a:cubicBezTo>
                <a:cubicBezTo>
                  <a:pt x="149" y="89"/>
                  <a:pt x="149" y="89"/>
                  <a:pt x="149" y="89"/>
                </a:cubicBezTo>
                <a:cubicBezTo>
                  <a:pt x="148" y="89"/>
                  <a:pt x="148" y="89"/>
                  <a:pt x="148" y="89"/>
                </a:cubicBezTo>
                <a:cubicBezTo>
                  <a:pt x="148" y="89"/>
                  <a:pt x="148" y="89"/>
                  <a:pt x="148" y="89"/>
                </a:cubicBezTo>
                <a:cubicBezTo>
                  <a:pt x="147" y="89"/>
                  <a:pt x="147" y="89"/>
                  <a:pt x="147" y="89"/>
                </a:cubicBezTo>
                <a:cubicBezTo>
                  <a:pt x="146" y="89"/>
                  <a:pt x="146" y="89"/>
                  <a:pt x="146" y="89"/>
                </a:cubicBezTo>
                <a:cubicBezTo>
                  <a:pt x="145" y="90"/>
                  <a:pt x="145" y="90"/>
                  <a:pt x="145" y="90"/>
                </a:cubicBezTo>
                <a:cubicBezTo>
                  <a:pt x="144" y="91"/>
                  <a:pt x="144" y="91"/>
                  <a:pt x="144" y="91"/>
                </a:cubicBezTo>
                <a:cubicBezTo>
                  <a:pt x="144" y="91"/>
                  <a:pt x="144" y="91"/>
                  <a:pt x="144" y="91"/>
                </a:cubicBezTo>
                <a:cubicBezTo>
                  <a:pt x="144" y="92"/>
                  <a:pt x="144" y="92"/>
                  <a:pt x="144" y="92"/>
                </a:cubicBezTo>
                <a:cubicBezTo>
                  <a:pt x="142" y="92"/>
                  <a:pt x="142" y="92"/>
                  <a:pt x="142" y="92"/>
                </a:cubicBezTo>
                <a:cubicBezTo>
                  <a:pt x="141" y="93"/>
                  <a:pt x="141" y="93"/>
                  <a:pt x="141" y="93"/>
                </a:cubicBezTo>
                <a:cubicBezTo>
                  <a:pt x="140" y="93"/>
                  <a:pt x="140" y="93"/>
                  <a:pt x="140" y="93"/>
                </a:cubicBezTo>
                <a:cubicBezTo>
                  <a:pt x="139" y="92"/>
                  <a:pt x="139" y="92"/>
                  <a:pt x="139" y="92"/>
                </a:cubicBezTo>
                <a:cubicBezTo>
                  <a:pt x="139" y="93"/>
                  <a:pt x="139" y="93"/>
                  <a:pt x="139" y="93"/>
                </a:cubicBezTo>
                <a:cubicBezTo>
                  <a:pt x="139" y="94"/>
                  <a:pt x="139" y="94"/>
                  <a:pt x="139" y="94"/>
                </a:cubicBezTo>
                <a:cubicBezTo>
                  <a:pt x="138" y="94"/>
                  <a:pt x="138" y="94"/>
                  <a:pt x="138" y="94"/>
                </a:cubicBezTo>
                <a:cubicBezTo>
                  <a:pt x="137" y="95"/>
                  <a:pt x="137" y="95"/>
                  <a:pt x="137" y="95"/>
                </a:cubicBezTo>
                <a:cubicBezTo>
                  <a:pt x="136" y="96"/>
                  <a:pt x="136" y="96"/>
                  <a:pt x="136" y="96"/>
                </a:cubicBezTo>
                <a:cubicBezTo>
                  <a:pt x="135" y="97"/>
                  <a:pt x="135" y="97"/>
                  <a:pt x="135" y="97"/>
                </a:cubicBezTo>
                <a:cubicBezTo>
                  <a:pt x="136" y="97"/>
                  <a:pt x="136" y="97"/>
                  <a:pt x="136" y="97"/>
                </a:cubicBezTo>
                <a:cubicBezTo>
                  <a:pt x="134" y="99"/>
                  <a:pt x="134" y="99"/>
                  <a:pt x="134" y="99"/>
                </a:cubicBezTo>
                <a:cubicBezTo>
                  <a:pt x="134" y="99"/>
                  <a:pt x="134" y="99"/>
                  <a:pt x="134" y="99"/>
                </a:cubicBezTo>
                <a:cubicBezTo>
                  <a:pt x="132" y="99"/>
                  <a:pt x="132" y="99"/>
                  <a:pt x="132" y="99"/>
                </a:cubicBezTo>
                <a:cubicBezTo>
                  <a:pt x="131" y="100"/>
                  <a:pt x="131" y="100"/>
                  <a:pt x="131" y="100"/>
                </a:cubicBezTo>
                <a:cubicBezTo>
                  <a:pt x="130" y="100"/>
                  <a:pt x="130" y="100"/>
                  <a:pt x="130" y="10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8"/>
                  <a:pt x="130" y="98"/>
                  <a:pt x="130" y="98"/>
                </a:cubicBezTo>
                <a:cubicBezTo>
                  <a:pt x="130" y="97"/>
                  <a:pt x="130" y="97"/>
                  <a:pt x="130" y="97"/>
                </a:cubicBezTo>
                <a:cubicBezTo>
                  <a:pt x="129" y="98"/>
                  <a:pt x="129" y="98"/>
                  <a:pt x="129" y="98"/>
                </a:cubicBezTo>
                <a:cubicBezTo>
                  <a:pt x="129" y="98"/>
                  <a:pt x="129" y="98"/>
                  <a:pt x="129" y="98"/>
                </a:cubicBezTo>
                <a:cubicBezTo>
                  <a:pt x="129" y="98"/>
                  <a:pt x="129" y="98"/>
                  <a:pt x="129" y="98"/>
                </a:cubicBezTo>
                <a:cubicBezTo>
                  <a:pt x="127" y="100"/>
                  <a:pt x="127" y="100"/>
                  <a:pt x="127" y="100"/>
                </a:cubicBezTo>
                <a:cubicBezTo>
                  <a:pt x="126" y="100"/>
                  <a:pt x="126" y="100"/>
                  <a:pt x="126" y="100"/>
                </a:cubicBezTo>
                <a:cubicBezTo>
                  <a:pt x="125" y="100"/>
                  <a:pt x="125" y="100"/>
                  <a:pt x="125" y="100"/>
                </a:cubicBezTo>
                <a:cubicBezTo>
                  <a:pt x="125" y="100"/>
                  <a:pt x="125" y="100"/>
                  <a:pt x="125" y="100"/>
                </a:cubicBezTo>
                <a:cubicBezTo>
                  <a:pt x="124" y="100"/>
                  <a:pt x="124" y="100"/>
                  <a:pt x="124" y="100"/>
                </a:cubicBezTo>
                <a:cubicBezTo>
                  <a:pt x="123" y="100"/>
                  <a:pt x="123" y="100"/>
                  <a:pt x="123" y="100"/>
                </a:cubicBezTo>
                <a:cubicBezTo>
                  <a:pt x="123" y="100"/>
                  <a:pt x="123" y="100"/>
                  <a:pt x="123" y="100"/>
                </a:cubicBezTo>
                <a:cubicBezTo>
                  <a:pt x="123" y="100"/>
                  <a:pt x="123" y="100"/>
                  <a:pt x="123" y="100"/>
                </a:cubicBezTo>
                <a:close/>
                <a:moveTo>
                  <a:pt x="236" y="88"/>
                </a:moveTo>
                <a:cubicBezTo>
                  <a:pt x="236" y="88"/>
                  <a:pt x="236" y="88"/>
                  <a:pt x="236" y="88"/>
                </a:cubicBezTo>
                <a:cubicBezTo>
                  <a:pt x="236" y="89"/>
                  <a:pt x="236" y="89"/>
                  <a:pt x="236" y="89"/>
                </a:cubicBezTo>
                <a:cubicBezTo>
                  <a:pt x="236" y="89"/>
                  <a:pt x="236" y="89"/>
                  <a:pt x="236" y="89"/>
                </a:cubicBezTo>
                <a:cubicBezTo>
                  <a:pt x="236" y="90"/>
                  <a:pt x="236" y="90"/>
                  <a:pt x="236" y="90"/>
                </a:cubicBezTo>
                <a:cubicBezTo>
                  <a:pt x="235" y="89"/>
                  <a:pt x="235" y="89"/>
                  <a:pt x="235" y="89"/>
                </a:cubicBezTo>
                <a:cubicBezTo>
                  <a:pt x="235" y="88"/>
                  <a:pt x="235" y="88"/>
                  <a:pt x="235" y="88"/>
                </a:cubicBezTo>
                <a:cubicBezTo>
                  <a:pt x="236" y="88"/>
                  <a:pt x="236" y="88"/>
                  <a:pt x="236" y="88"/>
                </a:cubicBezTo>
                <a:close/>
                <a:moveTo>
                  <a:pt x="227" y="88"/>
                </a:moveTo>
                <a:cubicBezTo>
                  <a:pt x="227" y="87"/>
                  <a:pt x="227" y="87"/>
                  <a:pt x="227" y="87"/>
                </a:cubicBezTo>
                <a:cubicBezTo>
                  <a:pt x="229" y="87"/>
                  <a:pt x="229" y="87"/>
                  <a:pt x="229" y="87"/>
                </a:cubicBezTo>
                <a:cubicBezTo>
                  <a:pt x="229" y="87"/>
                  <a:pt x="229" y="87"/>
                  <a:pt x="229" y="87"/>
                </a:cubicBezTo>
                <a:cubicBezTo>
                  <a:pt x="229" y="88"/>
                  <a:pt x="229" y="88"/>
                  <a:pt x="229" y="88"/>
                </a:cubicBezTo>
                <a:cubicBezTo>
                  <a:pt x="228" y="88"/>
                  <a:pt x="228" y="88"/>
                  <a:pt x="228" y="88"/>
                </a:cubicBezTo>
                <a:cubicBezTo>
                  <a:pt x="228" y="88"/>
                  <a:pt x="228" y="88"/>
                  <a:pt x="228" y="88"/>
                </a:cubicBezTo>
                <a:cubicBezTo>
                  <a:pt x="227" y="88"/>
                  <a:pt x="227" y="88"/>
                  <a:pt x="227" y="88"/>
                </a:cubicBezTo>
                <a:close/>
                <a:moveTo>
                  <a:pt x="218" y="92"/>
                </a:moveTo>
                <a:cubicBezTo>
                  <a:pt x="219" y="93"/>
                  <a:pt x="219" y="93"/>
                  <a:pt x="219" y="93"/>
                </a:cubicBezTo>
                <a:cubicBezTo>
                  <a:pt x="220" y="93"/>
                  <a:pt x="220" y="93"/>
                  <a:pt x="220" y="93"/>
                </a:cubicBezTo>
                <a:cubicBezTo>
                  <a:pt x="221" y="94"/>
                  <a:pt x="221" y="94"/>
                  <a:pt x="221" y="94"/>
                </a:cubicBezTo>
                <a:cubicBezTo>
                  <a:pt x="221" y="94"/>
                  <a:pt x="221" y="94"/>
                  <a:pt x="221" y="94"/>
                </a:cubicBezTo>
                <a:cubicBezTo>
                  <a:pt x="222" y="94"/>
                  <a:pt x="222" y="94"/>
                  <a:pt x="222" y="94"/>
                </a:cubicBezTo>
                <a:cubicBezTo>
                  <a:pt x="223" y="93"/>
                  <a:pt x="223" y="93"/>
                  <a:pt x="223" y="93"/>
                </a:cubicBezTo>
                <a:cubicBezTo>
                  <a:pt x="224" y="94"/>
                  <a:pt x="224" y="94"/>
                  <a:pt x="224" y="94"/>
                </a:cubicBezTo>
                <a:cubicBezTo>
                  <a:pt x="225" y="93"/>
                  <a:pt x="225" y="93"/>
                  <a:pt x="225" y="93"/>
                </a:cubicBezTo>
                <a:cubicBezTo>
                  <a:pt x="225" y="93"/>
                  <a:pt x="225" y="93"/>
                  <a:pt x="225" y="93"/>
                </a:cubicBezTo>
                <a:cubicBezTo>
                  <a:pt x="226" y="93"/>
                  <a:pt x="226" y="93"/>
                  <a:pt x="226" y="93"/>
                </a:cubicBezTo>
                <a:cubicBezTo>
                  <a:pt x="226" y="92"/>
                  <a:pt x="226" y="92"/>
                  <a:pt x="226" y="92"/>
                </a:cubicBezTo>
                <a:cubicBezTo>
                  <a:pt x="225" y="92"/>
                  <a:pt x="225" y="92"/>
                  <a:pt x="225" y="92"/>
                </a:cubicBezTo>
                <a:cubicBezTo>
                  <a:pt x="224" y="92"/>
                  <a:pt x="224" y="92"/>
                  <a:pt x="224" y="92"/>
                </a:cubicBezTo>
                <a:cubicBezTo>
                  <a:pt x="223" y="92"/>
                  <a:pt x="223" y="92"/>
                  <a:pt x="223" y="92"/>
                </a:cubicBezTo>
                <a:cubicBezTo>
                  <a:pt x="223" y="92"/>
                  <a:pt x="223" y="92"/>
                  <a:pt x="223" y="92"/>
                </a:cubicBezTo>
                <a:cubicBezTo>
                  <a:pt x="222" y="92"/>
                  <a:pt x="222" y="92"/>
                  <a:pt x="222" y="92"/>
                </a:cubicBezTo>
                <a:cubicBezTo>
                  <a:pt x="221" y="92"/>
                  <a:pt x="221" y="92"/>
                  <a:pt x="221" y="92"/>
                </a:cubicBezTo>
                <a:cubicBezTo>
                  <a:pt x="220" y="92"/>
                  <a:pt x="220" y="92"/>
                  <a:pt x="220" y="92"/>
                </a:cubicBezTo>
                <a:cubicBezTo>
                  <a:pt x="219" y="92"/>
                  <a:pt x="219" y="92"/>
                  <a:pt x="219" y="92"/>
                </a:cubicBezTo>
                <a:cubicBezTo>
                  <a:pt x="218" y="92"/>
                  <a:pt x="218" y="92"/>
                  <a:pt x="218" y="92"/>
                </a:cubicBezTo>
                <a:close/>
                <a:moveTo>
                  <a:pt x="214" y="120"/>
                </a:moveTo>
                <a:cubicBezTo>
                  <a:pt x="213" y="120"/>
                  <a:pt x="213" y="120"/>
                  <a:pt x="213" y="120"/>
                </a:cubicBezTo>
                <a:cubicBezTo>
                  <a:pt x="213" y="120"/>
                  <a:pt x="213" y="120"/>
                  <a:pt x="213" y="120"/>
                </a:cubicBezTo>
                <a:cubicBezTo>
                  <a:pt x="214" y="120"/>
                  <a:pt x="214" y="120"/>
                  <a:pt x="214" y="120"/>
                </a:cubicBezTo>
                <a:cubicBezTo>
                  <a:pt x="214" y="120"/>
                  <a:pt x="214" y="120"/>
                  <a:pt x="214" y="120"/>
                </a:cubicBezTo>
                <a:cubicBezTo>
                  <a:pt x="214" y="120"/>
                  <a:pt x="214" y="120"/>
                  <a:pt x="214" y="120"/>
                </a:cubicBezTo>
                <a:close/>
                <a:moveTo>
                  <a:pt x="208" y="120"/>
                </a:moveTo>
                <a:cubicBezTo>
                  <a:pt x="208" y="119"/>
                  <a:pt x="208" y="119"/>
                  <a:pt x="208" y="119"/>
                </a:cubicBezTo>
                <a:cubicBezTo>
                  <a:pt x="208" y="118"/>
                  <a:pt x="208" y="118"/>
                  <a:pt x="208" y="118"/>
                </a:cubicBezTo>
                <a:cubicBezTo>
                  <a:pt x="207" y="118"/>
                  <a:pt x="207" y="118"/>
                  <a:pt x="207" y="118"/>
                </a:cubicBezTo>
                <a:cubicBezTo>
                  <a:pt x="207" y="118"/>
                  <a:pt x="207" y="118"/>
                  <a:pt x="207" y="118"/>
                </a:cubicBezTo>
                <a:cubicBezTo>
                  <a:pt x="207" y="118"/>
                  <a:pt x="207" y="118"/>
                  <a:pt x="207" y="118"/>
                </a:cubicBezTo>
                <a:cubicBezTo>
                  <a:pt x="207" y="117"/>
                  <a:pt x="207" y="117"/>
                  <a:pt x="207" y="117"/>
                </a:cubicBezTo>
                <a:cubicBezTo>
                  <a:pt x="207" y="116"/>
                  <a:pt x="207" y="116"/>
                  <a:pt x="207" y="116"/>
                </a:cubicBezTo>
                <a:cubicBezTo>
                  <a:pt x="206" y="116"/>
                  <a:pt x="206" y="116"/>
                  <a:pt x="206" y="116"/>
                </a:cubicBezTo>
                <a:cubicBezTo>
                  <a:pt x="207" y="115"/>
                  <a:pt x="207" y="115"/>
                  <a:pt x="207" y="115"/>
                </a:cubicBezTo>
                <a:cubicBezTo>
                  <a:pt x="206" y="114"/>
                  <a:pt x="206" y="114"/>
                  <a:pt x="206" y="114"/>
                </a:cubicBezTo>
                <a:cubicBezTo>
                  <a:pt x="207" y="113"/>
                  <a:pt x="207" y="113"/>
                  <a:pt x="207" y="113"/>
                </a:cubicBezTo>
                <a:cubicBezTo>
                  <a:pt x="206" y="113"/>
                  <a:pt x="206" y="113"/>
                  <a:pt x="206" y="113"/>
                </a:cubicBezTo>
                <a:cubicBezTo>
                  <a:pt x="206" y="112"/>
                  <a:pt x="206" y="112"/>
                  <a:pt x="206" y="112"/>
                </a:cubicBezTo>
                <a:cubicBezTo>
                  <a:pt x="206" y="112"/>
                  <a:pt x="206" y="112"/>
                  <a:pt x="206" y="112"/>
                </a:cubicBezTo>
                <a:cubicBezTo>
                  <a:pt x="205" y="111"/>
                  <a:pt x="205" y="111"/>
                  <a:pt x="205" y="111"/>
                </a:cubicBezTo>
                <a:cubicBezTo>
                  <a:pt x="205" y="110"/>
                  <a:pt x="205" y="110"/>
                  <a:pt x="205" y="110"/>
                </a:cubicBezTo>
                <a:cubicBezTo>
                  <a:pt x="204" y="109"/>
                  <a:pt x="204" y="109"/>
                  <a:pt x="204" y="109"/>
                </a:cubicBezTo>
                <a:cubicBezTo>
                  <a:pt x="204" y="109"/>
                  <a:pt x="204" y="109"/>
                  <a:pt x="204" y="109"/>
                </a:cubicBezTo>
                <a:cubicBezTo>
                  <a:pt x="204" y="108"/>
                  <a:pt x="204" y="108"/>
                  <a:pt x="204" y="108"/>
                </a:cubicBezTo>
                <a:cubicBezTo>
                  <a:pt x="204" y="107"/>
                  <a:pt x="204" y="107"/>
                  <a:pt x="204" y="107"/>
                </a:cubicBezTo>
                <a:cubicBezTo>
                  <a:pt x="203" y="107"/>
                  <a:pt x="203" y="107"/>
                  <a:pt x="203" y="107"/>
                </a:cubicBezTo>
                <a:cubicBezTo>
                  <a:pt x="203" y="107"/>
                  <a:pt x="203" y="107"/>
                  <a:pt x="203" y="107"/>
                </a:cubicBezTo>
                <a:cubicBezTo>
                  <a:pt x="202" y="107"/>
                  <a:pt x="202" y="107"/>
                  <a:pt x="202" y="107"/>
                </a:cubicBezTo>
                <a:cubicBezTo>
                  <a:pt x="202" y="107"/>
                  <a:pt x="202" y="107"/>
                  <a:pt x="202" y="107"/>
                </a:cubicBezTo>
                <a:cubicBezTo>
                  <a:pt x="201" y="107"/>
                  <a:pt x="201" y="107"/>
                  <a:pt x="201" y="107"/>
                </a:cubicBezTo>
                <a:cubicBezTo>
                  <a:pt x="201" y="106"/>
                  <a:pt x="201" y="106"/>
                  <a:pt x="201" y="106"/>
                </a:cubicBezTo>
                <a:cubicBezTo>
                  <a:pt x="202" y="106"/>
                  <a:pt x="202" y="106"/>
                  <a:pt x="202" y="106"/>
                </a:cubicBezTo>
                <a:cubicBezTo>
                  <a:pt x="202" y="104"/>
                  <a:pt x="202" y="104"/>
                  <a:pt x="202" y="104"/>
                </a:cubicBezTo>
                <a:cubicBezTo>
                  <a:pt x="202" y="104"/>
                  <a:pt x="202" y="104"/>
                  <a:pt x="202" y="104"/>
                </a:cubicBezTo>
                <a:cubicBezTo>
                  <a:pt x="202" y="103"/>
                  <a:pt x="202" y="103"/>
                  <a:pt x="202" y="103"/>
                </a:cubicBezTo>
                <a:cubicBezTo>
                  <a:pt x="202" y="102"/>
                  <a:pt x="202" y="102"/>
                  <a:pt x="202" y="102"/>
                </a:cubicBezTo>
                <a:cubicBezTo>
                  <a:pt x="202" y="102"/>
                  <a:pt x="202" y="102"/>
                  <a:pt x="202" y="102"/>
                </a:cubicBezTo>
                <a:cubicBezTo>
                  <a:pt x="203" y="100"/>
                  <a:pt x="203" y="100"/>
                  <a:pt x="203" y="100"/>
                </a:cubicBezTo>
                <a:cubicBezTo>
                  <a:pt x="204" y="100"/>
                  <a:pt x="204" y="100"/>
                  <a:pt x="204" y="100"/>
                </a:cubicBezTo>
                <a:cubicBezTo>
                  <a:pt x="204" y="100"/>
                  <a:pt x="204" y="100"/>
                  <a:pt x="204" y="100"/>
                </a:cubicBezTo>
                <a:cubicBezTo>
                  <a:pt x="204" y="99"/>
                  <a:pt x="204" y="99"/>
                  <a:pt x="204" y="99"/>
                </a:cubicBezTo>
                <a:cubicBezTo>
                  <a:pt x="205" y="100"/>
                  <a:pt x="205" y="100"/>
                  <a:pt x="205" y="100"/>
                </a:cubicBezTo>
                <a:cubicBezTo>
                  <a:pt x="206" y="99"/>
                  <a:pt x="206" y="99"/>
                  <a:pt x="206" y="99"/>
                </a:cubicBezTo>
                <a:cubicBezTo>
                  <a:pt x="207" y="100"/>
                  <a:pt x="207" y="100"/>
                  <a:pt x="207" y="100"/>
                </a:cubicBezTo>
                <a:cubicBezTo>
                  <a:pt x="207" y="100"/>
                  <a:pt x="207" y="100"/>
                  <a:pt x="207" y="100"/>
                </a:cubicBezTo>
                <a:cubicBezTo>
                  <a:pt x="207" y="100"/>
                  <a:pt x="207" y="100"/>
                  <a:pt x="207" y="100"/>
                </a:cubicBezTo>
                <a:cubicBezTo>
                  <a:pt x="206" y="101"/>
                  <a:pt x="206" y="101"/>
                  <a:pt x="206" y="101"/>
                </a:cubicBezTo>
                <a:cubicBezTo>
                  <a:pt x="206" y="101"/>
                  <a:pt x="206" y="101"/>
                  <a:pt x="206" y="101"/>
                </a:cubicBezTo>
                <a:cubicBezTo>
                  <a:pt x="207" y="101"/>
                  <a:pt x="207" y="101"/>
                  <a:pt x="207" y="101"/>
                </a:cubicBezTo>
                <a:cubicBezTo>
                  <a:pt x="207" y="102"/>
                  <a:pt x="207" y="102"/>
                  <a:pt x="207" y="102"/>
                </a:cubicBezTo>
                <a:cubicBezTo>
                  <a:pt x="207" y="102"/>
                  <a:pt x="207" y="102"/>
                  <a:pt x="207" y="102"/>
                </a:cubicBezTo>
                <a:cubicBezTo>
                  <a:pt x="208" y="103"/>
                  <a:pt x="208" y="103"/>
                  <a:pt x="208" y="103"/>
                </a:cubicBezTo>
                <a:cubicBezTo>
                  <a:pt x="208" y="104"/>
                  <a:pt x="208" y="104"/>
                  <a:pt x="208" y="104"/>
                </a:cubicBezTo>
                <a:cubicBezTo>
                  <a:pt x="209" y="105"/>
                  <a:pt x="209" y="105"/>
                  <a:pt x="209" y="105"/>
                </a:cubicBezTo>
                <a:cubicBezTo>
                  <a:pt x="210" y="105"/>
                  <a:pt x="210" y="105"/>
                  <a:pt x="210" y="105"/>
                </a:cubicBezTo>
                <a:cubicBezTo>
                  <a:pt x="210" y="104"/>
                  <a:pt x="210" y="104"/>
                  <a:pt x="210" y="104"/>
                </a:cubicBezTo>
                <a:cubicBezTo>
                  <a:pt x="210" y="104"/>
                  <a:pt x="210" y="104"/>
                  <a:pt x="210" y="104"/>
                </a:cubicBezTo>
                <a:cubicBezTo>
                  <a:pt x="210" y="104"/>
                  <a:pt x="210" y="104"/>
                  <a:pt x="210" y="104"/>
                </a:cubicBezTo>
                <a:cubicBezTo>
                  <a:pt x="211" y="103"/>
                  <a:pt x="211" y="103"/>
                  <a:pt x="211" y="103"/>
                </a:cubicBezTo>
                <a:cubicBezTo>
                  <a:pt x="211" y="102"/>
                  <a:pt x="211" y="102"/>
                  <a:pt x="211" y="102"/>
                </a:cubicBezTo>
                <a:cubicBezTo>
                  <a:pt x="211" y="102"/>
                  <a:pt x="211" y="102"/>
                  <a:pt x="211" y="102"/>
                </a:cubicBezTo>
                <a:cubicBezTo>
                  <a:pt x="211" y="101"/>
                  <a:pt x="211" y="101"/>
                  <a:pt x="211" y="101"/>
                </a:cubicBezTo>
                <a:cubicBezTo>
                  <a:pt x="211" y="100"/>
                  <a:pt x="211" y="100"/>
                  <a:pt x="211" y="100"/>
                </a:cubicBezTo>
                <a:cubicBezTo>
                  <a:pt x="211" y="100"/>
                  <a:pt x="211" y="100"/>
                  <a:pt x="211" y="100"/>
                </a:cubicBezTo>
                <a:cubicBezTo>
                  <a:pt x="212" y="100"/>
                  <a:pt x="212" y="100"/>
                  <a:pt x="212" y="100"/>
                </a:cubicBezTo>
                <a:cubicBezTo>
                  <a:pt x="213" y="100"/>
                  <a:pt x="213" y="100"/>
                  <a:pt x="213" y="100"/>
                </a:cubicBezTo>
                <a:cubicBezTo>
                  <a:pt x="213" y="101"/>
                  <a:pt x="213" y="101"/>
                  <a:pt x="213" y="101"/>
                </a:cubicBezTo>
                <a:cubicBezTo>
                  <a:pt x="214" y="101"/>
                  <a:pt x="214" y="101"/>
                  <a:pt x="214" y="101"/>
                </a:cubicBezTo>
                <a:cubicBezTo>
                  <a:pt x="214" y="100"/>
                  <a:pt x="214" y="100"/>
                  <a:pt x="214" y="100"/>
                </a:cubicBezTo>
                <a:cubicBezTo>
                  <a:pt x="213" y="99"/>
                  <a:pt x="213" y="99"/>
                  <a:pt x="213" y="99"/>
                </a:cubicBezTo>
                <a:cubicBezTo>
                  <a:pt x="213" y="99"/>
                  <a:pt x="213" y="99"/>
                  <a:pt x="213" y="99"/>
                </a:cubicBezTo>
                <a:cubicBezTo>
                  <a:pt x="213" y="99"/>
                  <a:pt x="213" y="99"/>
                  <a:pt x="213" y="99"/>
                </a:cubicBezTo>
                <a:cubicBezTo>
                  <a:pt x="212" y="99"/>
                  <a:pt x="212" y="99"/>
                  <a:pt x="212" y="99"/>
                </a:cubicBezTo>
                <a:cubicBezTo>
                  <a:pt x="211" y="99"/>
                  <a:pt x="211" y="99"/>
                  <a:pt x="211" y="99"/>
                </a:cubicBezTo>
                <a:cubicBezTo>
                  <a:pt x="210" y="98"/>
                  <a:pt x="210" y="98"/>
                  <a:pt x="210" y="98"/>
                </a:cubicBezTo>
                <a:cubicBezTo>
                  <a:pt x="210" y="98"/>
                  <a:pt x="210" y="98"/>
                  <a:pt x="210" y="98"/>
                </a:cubicBezTo>
                <a:cubicBezTo>
                  <a:pt x="210" y="97"/>
                  <a:pt x="210" y="97"/>
                  <a:pt x="210" y="97"/>
                </a:cubicBezTo>
                <a:cubicBezTo>
                  <a:pt x="210" y="96"/>
                  <a:pt x="210" y="96"/>
                  <a:pt x="210" y="96"/>
                </a:cubicBezTo>
                <a:cubicBezTo>
                  <a:pt x="210" y="96"/>
                  <a:pt x="210" y="96"/>
                  <a:pt x="210" y="96"/>
                </a:cubicBezTo>
                <a:cubicBezTo>
                  <a:pt x="211" y="96"/>
                  <a:pt x="211" y="96"/>
                  <a:pt x="211" y="96"/>
                </a:cubicBezTo>
                <a:cubicBezTo>
                  <a:pt x="211" y="95"/>
                  <a:pt x="211" y="95"/>
                  <a:pt x="211" y="95"/>
                </a:cubicBezTo>
                <a:cubicBezTo>
                  <a:pt x="212" y="96"/>
                  <a:pt x="212" y="96"/>
                  <a:pt x="212" y="96"/>
                </a:cubicBezTo>
                <a:cubicBezTo>
                  <a:pt x="212" y="96"/>
                  <a:pt x="212" y="96"/>
                  <a:pt x="212" y="96"/>
                </a:cubicBezTo>
                <a:cubicBezTo>
                  <a:pt x="213" y="98"/>
                  <a:pt x="213" y="98"/>
                  <a:pt x="213" y="98"/>
                </a:cubicBezTo>
                <a:cubicBezTo>
                  <a:pt x="213" y="98"/>
                  <a:pt x="213" y="98"/>
                  <a:pt x="213" y="98"/>
                </a:cubicBezTo>
                <a:cubicBezTo>
                  <a:pt x="213" y="97"/>
                  <a:pt x="213" y="97"/>
                  <a:pt x="213" y="97"/>
                </a:cubicBezTo>
                <a:cubicBezTo>
                  <a:pt x="213" y="97"/>
                  <a:pt x="213" y="97"/>
                  <a:pt x="213" y="97"/>
                </a:cubicBezTo>
                <a:cubicBezTo>
                  <a:pt x="213" y="96"/>
                  <a:pt x="213" y="96"/>
                  <a:pt x="213" y="96"/>
                </a:cubicBezTo>
                <a:cubicBezTo>
                  <a:pt x="213" y="95"/>
                  <a:pt x="213" y="95"/>
                  <a:pt x="213" y="95"/>
                </a:cubicBezTo>
                <a:cubicBezTo>
                  <a:pt x="212" y="95"/>
                  <a:pt x="212" y="95"/>
                  <a:pt x="212" y="95"/>
                </a:cubicBezTo>
                <a:cubicBezTo>
                  <a:pt x="212" y="94"/>
                  <a:pt x="212" y="94"/>
                  <a:pt x="212" y="94"/>
                </a:cubicBezTo>
                <a:cubicBezTo>
                  <a:pt x="213" y="94"/>
                  <a:pt x="213" y="94"/>
                  <a:pt x="213" y="94"/>
                </a:cubicBezTo>
                <a:cubicBezTo>
                  <a:pt x="213" y="93"/>
                  <a:pt x="213" y="93"/>
                  <a:pt x="213" y="93"/>
                </a:cubicBezTo>
                <a:cubicBezTo>
                  <a:pt x="214" y="93"/>
                  <a:pt x="214" y="93"/>
                  <a:pt x="214" y="93"/>
                </a:cubicBezTo>
                <a:cubicBezTo>
                  <a:pt x="214" y="93"/>
                  <a:pt x="214" y="93"/>
                  <a:pt x="214" y="93"/>
                </a:cubicBezTo>
                <a:cubicBezTo>
                  <a:pt x="215" y="93"/>
                  <a:pt x="215" y="93"/>
                  <a:pt x="215" y="93"/>
                </a:cubicBezTo>
                <a:cubicBezTo>
                  <a:pt x="215" y="94"/>
                  <a:pt x="215" y="94"/>
                  <a:pt x="215" y="94"/>
                </a:cubicBezTo>
                <a:cubicBezTo>
                  <a:pt x="216" y="94"/>
                  <a:pt x="216" y="94"/>
                  <a:pt x="216" y="94"/>
                </a:cubicBezTo>
                <a:cubicBezTo>
                  <a:pt x="217" y="93"/>
                  <a:pt x="217" y="93"/>
                  <a:pt x="217" y="93"/>
                </a:cubicBezTo>
                <a:cubicBezTo>
                  <a:pt x="216" y="93"/>
                  <a:pt x="216" y="93"/>
                  <a:pt x="216" y="93"/>
                </a:cubicBezTo>
                <a:cubicBezTo>
                  <a:pt x="215" y="93"/>
                  <a:pt x="215" y="93"/>
                  <a:pt x="215" y="93"/>
                </a:cubicBezTo>
                <a:cubicBezTo>
                  <a:pt x="216" y="92"/>
                  <a:pt x="216" y="92"/>
                  <a:pt x="216" y="92"/>
                </a:cubicBezTo>
                <a:cubicBezTo>
                  <a:pt x="217" y="92"/>
                  <a:pt x="217" y="92"/>
                  <a:pt x="217" y="92"/>
                </a:cubicBezTo>
                <a:cubicBezTo>
                  <a:pt x="218" y="92"/>
                  <a:pt x="218" y="92"/>
                  <a:pt x="218" y="92"/>
                </a:cubicBezTo>
                <a:cubicBezTo>
                  <a:pt x="218" y="93"/>
                  <a:pt x="218" y="93"/>
                  <a:pt x="218" y="93"/>
                </a:cubicBezTo>
                <a:cubicBezTo>
                  <a:pt x="218" y="93"/>
                  <a:pt x="218" y="93"/>
                  <a:pt x="218" y="93"/>
                </a:cubicBezTo>
                <a:cubicBezTo>
                  <a:pt x="218" y="93"/>
                  <a:pt x="218" y="93"/>
                  <a:pt x="218" y="93"/>
                </a:cubicBezTo>
                <a:cubicBezTo>
                  <a:pt x="218" y="94"/>
                  <a:pt x="218" y="94"/>
                  <a:pt x="218" y="94"/>
                </a:cubicBezTo>
                <a:cubicBezTo>
                  <a:pt x="219" y="95"/>
                  <a:pt x="219" y="95"/>
                  <a:pt x="219" y="95"/>
                </a:cubicBezTo>
                <a:cubicBezTo>
                  <a:pt x="219" y="94"/>
                  <a:pt x="219" y="94"/>
                  <a:pt x="219" y="94"/>
                </a:cubicBezTo>
                <a:cubicBezTo>
                  <a:pt x="220" y="95"/>
                  <a:pt x="220" y="95"/>
                  <a:pt x="220" y="95"/>
                </a:cubicBezTo>
                <a:cubicBezTo>
                  <a:pt x="221" y="95"/>
                  <a:pt x="221" y="95"/>
                  <a:pt x="221" y="95"/>
                </a:cubicBezTo>
                <a:cubicBezTo>
                  <a:pt x="222" y="94"/>
                  <a:pt x="222" y="94"/>
                  <a:pt x="222" y="94"/>
                </a:cubicBezTo>
                <a:cubicBezTo>
                  <a:pt x="223" y="94"/>
                  <a:pt x="223" y="94"/>
                  <a:pt x="223" y="94"/>
                </a:cubicBezTo>
                <a:cubicBezTo>
                  <a:pt x="225" y="94"/>
                  <a:pt x="225" y="94"/>
                  <a:pt x="225" y="94"/>
                </a:cubicBezTo>
                <a:cubicBezTo>
                  <a:pt x="225" y="95"/>
                  <a:pt x="225" y="95"/>
                  <a:pt x="225" y="95"/>
                </a:cubicBezTo>
                <a:cubicBezTo>
                  <a:pt x="226" y="95"/>
                  <a:pt x="226" y="95"/>
                  <a:pt x="226" y="95"/>
                </a:cubicBezTo>
                <a:cubicBezTo>
                  <a:pt x="226" y="95"/>
                  <a:pt x="226" y="95"/>
                  <a:pt x="226" y="95"/>
                </a:cubicBezTo>
                <a:cubicBezTo>
                  <a:pt x="226" y="96"/>
                  <a:pt x="226" y="96"/>
                  <a:pt x="226" y="96"/>
                </a:cubicBezTo>
                <a:cubicBezTo>
                  <a:pt x="226" y="96"/>
                  <a:pt x="226" y="96"/>
                  <a:pt x="226" y="96"/>
                </a:cubicBezTo>
                <a:cubicBezTo>
                  <a:pt x="226" y="97"/>
                  <a:pt x="226" y="97"/>
                  <a:pt x="226" y="97"/>
                </a:cubicBezTo>
                <a:cubicBezTo>
                  <a:pt x="225" y="98"/>
                  <a:pt x="225" y="98"/>
                  <a:pt x="225" y="98"/>
                </a:cubicBezTo>
                <a:cubicBezTo>
                  <a:pt x="224" y="97"/>
                  <a:pt x="224" y="97"/>
                  <a:pt x="224" y="97"/>
                </a:cubicBezTo>
                <a:cubicBezTo>
                  <a:pt x="224" y="97"/>
                  <a:pt x="224" y="97"/>
                  <a:pt x="224" y="97"/>
                </a:cubicBezTo>
                <a:cubicBezTo>
                  <a:pt x="223" y="98"/>
                  <a:pt x="223" y="98"/>
                  <a:pt x="223" y="98"/>
                </a:cubicBezTo>
                <a:cubicBezTo>
                  <a:pt x="223" y="98"/>
                  <a:pt x="223" y="98"/>
                  <a:pt x="223" y="98"/>
                </a:cubicBezTo>
                <a:cubicBezTo>
                  <a:pt x="223" y="98"/>
                  <a:pt x="223" y="98"/>
                  <a:pt x="223" y="98"/>
                </a:cubicBezTo>
                <a:cubicBezTo>
                  <a:pt x="224" y="99"/>
                  <a:pt x="224" y="99"/>
                  <a:pt x="224" y="99"/>
                </a:cubicBezTo>
                <a:cubicBezTo>
                  <a:pt x="224" y="99"/>
                  <a:pt x="224" y="99"/>
                  <a:pt x="224" y="99"/>
                </a:cubicBezTo>
                <a:cubicBezTo>
                  <a:pt x="223" y="100"/>
                  <a:pt x="223" y="100"/>
                  <a:pt x="223" y="100"/>
                </a:cubicBezTo>
                <a:cubicBezTo>
                  <a:pt x="223" y="100"/>
                  <a:pt x="223" y="100"/>
                  <a:pt x="223" y="100"/>
                </a:cubicBezTo>
                <a:cubicBezTo>
                  <a:pt x="223" y="100"/>
                  <a:pt x="223" y="100"/>
                  <a:pt x="223" y="100"/>
                </a:cubicBezTo>
                <a:cubicBezTo>
                  <a:pt x="222" y="100"/>
                  <a:pt x="222" y="100"/>
                  <a:pt x="222" y="100"/>
                </a:cubicBezTo>
                <a:cubicBezTo>
                  <a:pt x="221" y="100"/>
                  <a:pt x="221" y="100"/>
                  <a:pt x="221" y="100"/>
                </a:cubicBezTo>
                <a:cubicBezTo>
                  <a:pt x="221" y="101"/>
                  <a:pt x="221" y="101"/>
                  <a:pt x="221" y="101"/>
                </a:cubicBezTo>
                <a:cubicBezTo>
                  <a:pt x="219" y="101"/>
                  <a:pt x="219" y="101"/>
                  <a:pt x="219" y="101"/>
                </a:cubicBezTo>
                <a:cubicBezTo>
                  <a:pt x="218" y="102"/>
                  <a:pt x="218" y="102"/>
                  <a:pt x="218" y="102"/>
                </a:cubicBezTo>
                <a:cubicBezTo>
                  <a:pt x="218" y="102"/>
                  <a:pt x="218" y="102"/>
                  <a:pt x="218" y="102"/>
                </a:cubicBezTo>
                <a:cubicBezTo>
                  <a:pt x="217" y="103"/>
                  <a:pt x="217" y="103"/>
                  <a:pt x="217" y="103"/>
                </a:cubicBezTo>
                <a:cubicBezTo>
                  <a:pt x="217" y="103"/>
                  <a:pt x="217" y="103"/>
                  <a:pt x="217" y="103"/>
                </a:cubicBezTo>
                <a:cubicBezTo>
                  <a:pt x="217" y="103"/>
                  <a:pt x="217" y="103"/>
                  <a:pt x="217" y="103"/>
                </a:cubicBezTo>
                <a:cubicBezTo>
                  <a:pt x="218" y="103"/>
                  <a:pt x="218" y="103"/>
                  <a:pt x="218" y="103"/>
                </a:cubicBezTo>
                <a:cubicBezTo>
                  <a:pt x="219" y="103"/>
                  <a:pt x="219" y="103"/>
                  <a:pt x="219" y="103"/>
                </a:cubicBezTo>
                <a:cubicBezTo>
                  <a:pt x="219" y="103"/>
                  <a:pt x="219" y="103"/>
                  <a:pt x="219" y="103"/>
                </a:cubicBezTo>
                <a:cubicBezTo>
                  <a:pt x="221" y="103"/>
                  <a:pt x="221" y="103"/>
                  <a:pt x="221" y="103"/>
                </a:cubicBezTo>
                <a:cubicBezTo>
                  <a:pt x="221" y="104"/>
                  <a:pt x="221" y="104"/>
                  <a:pt x="221" y="104"/>
                </a:cubicBezTo>
                <a:cubicBezTo>
                  <a:pt x="221" y="104"/>
                  <a:pt x="221" y="104"/>
                  <a:pt x="221" y="104"/>
                </a:cubicBezTo>
                <a:cubicBezTo>
                  <a:pt x="220" y="104"/>
                  <a:pt x="220" y="104"/>
                  <a:pt x="220" y="104"/>
                </a:cubicBezTo>
                <a:cubicBezTo>
                  <a:pt x="221" y="105"/>
                  <a:pt x="221" y="105"/>
                  <a:pt x="221" y="105"/>
                </a:cubicBezTo>
                <a:cubicBezTo>
                  <a:pt x="221" y="105"/>
                  <a:pt x="221" y="105"/>
                  <a:pt x="221" y="105"/>
                </a:cubicBezTo>
                <a:cubicBezTo>
                  <a:pt x="221" y="106"/>
                  <a:pt x="221" y="106"/>
                  <a:pt x="221" y="106"/>
                </a:cubicBezTo>
                <a:cubicBezTo>
                  <a:pt x="220" y="106"/>
                  <a:pt x="220" y="106"/>
                  <a:pt x="220" y="106"/>
                </a:cubicBezTo>
                <a:cubicBezTo>
                  <a:pt x="220" y="107"/>
                  <a:pt x="220" y="107"/>
                  <a:pt x="220" y="107"/>
                </a:cubicBezTo>
                <a:cubicBezTo>
                  <a:pt x="220" y="108"/>
                  <a:pt x="220" y="108"/>
                  <a:pt x="220" y="108"/>
                </a:cubicBezTo>
                <a:cubicBezTo>
                  <a:pt x="221" y="107"/>
                  <a:pt x="221" y="107"/>
                  <a:pt x="221" y="107"/>
                </a:cubicBezTo>
                <a:cubicBezTo>
                  <a:pt x="222" y="106"/>
                  <a:pt x="222" y="106"/>
                  <a:pt x="222" y="106"/>
                </a:cubicBezTo>
                <a:cubicBezTo>
                  <a:pt x="222" y="106"/>
                  <a:pt x="222" y="106"/>
                  <a:pt x="222" y="106"/>
                </a:cubicBezTo>
                <a:cubicBezTo>
                  <a:pt x="223" y="106"/>
                  <a:pt x="223" y="106"/>
                  <a:pt x="223" y="106"/>
                </a:cubicBezTo>
                <a:cubicBezTo>
                  <a:pt x="222" y="107"/>
                  <a:pt x="222" y="107"/>
                  <a:pt x="222" y="107"/>
                </a:cubicBezTo>
                <a:cubicBezTo>
                  <a:pt x="222" y="108"/>
                  <a:pt x="222" y="108"/>
                  <a:pt x="222" y="108"/>
                </a:cubicBezTo>
                <a:cubicBezTo>
                  <a:pt x="222" y="109"/>
                  <a:pt x="222" y="109"/>
                  <a:pt x="222" y="109"/>
                </a:cubicBezTo>
                <a:cubicBezTo>
                  <a:pt x="222" y="110"/>
                  <a:pt x="222" y="110"/>
                  <a:pt x="222" y="110"/>
                </a:cubicBezTo>
                <a:cubicBezTo>
                  <a:pt x="220" y="110"/>
                  <a:pt x="220" y="110"/>
                  <a:pt x="220" y="110"/>
                </a:cubicBezTo>
                <a:cubicBezTo>
                  <a:pt x="220" y="111"/>
                  <a:pt x="220" y="111"/>
                  <a:pt x="220" y="111"/>
                </a:cubicBezTo>
                <a:cubicBezTo>
                  <a:pt x="219" y="111"/>
                  <a:pt x="219" y="111"/>
                  <a:pt x="219" y="111"/>
                </a:cubicBezTo>
                <a:cubicBezTo>
                  <a:pt x="220" y="111"/>
                  <a:pt x="220" y="111"/>
                  <a:pt x="220" y="111"/>
                </a:cubicBezTo>
                <a:cubicBezTo>
                  <a:pt x="219" y="112"/>
                  <a:pt x="219" y="112"/>
                  <a:pt x="219" y="112"/>
                </a:cubicBezTo>
                <a:cubicBezTo>
                  <a:pt x="219" y="112"/>
                  <a:pt x="219" y="112"/>
                  <a:pt x="219" y="112"/>
                </a:cubicBezTo>
                <a:cubicBezTo>
                  <a:pt x="219" y="112"/>
                  <a:pt x="219" y="112"/>
                  <a:pt x="219" y="112"/>
                </a:cubicBezTo>
                <a:cubicBezTo>
                  <a:pt x="218" y="112"/>
                  <a:pt x="218" y="112"/>
                  <a:pt x="218" y="112"/>
                </a:cubicBezTo>
                <a:cubicBezTo>
                  <a:pt x="218" y="113"/>
                  <a:pt x="218" y="113"/>
                  <a:pt x="218" y="113"/>
                </a:cubicBezTo>
                <a:cubicBezTo>
                  <a:pt x="219" y="113"/>
                  <a:pt x="219" y="113"/>
                  <a:pt x="219" y="113"/>
                </a:cubicBezTo>
                <a:cubicBezTo>
                  <a:pt x="219" y="114"/>
                  <a:pt x="219" y="114"/>
                  <a:pt x="219" y="114"/>
                </a:cubicBezTo>
                <a:cubicBezTo>
                  <a:pt x="218" y="114"/>
                  <a:pt x="218" y="114"/>
                  <a:pt x="218" y="114"/>
                </a:cubicBezTo>
                <a:cubicBezTo>
                  <a:pt x="219" y="115"/>
                  <a:pt x="219" y="115"/>
                  <a:pt x="219" y="115"/>
                </a:cubicBezTo>
                <a:cubicBezTo>
                  <a:pt x="218" y="115"/>
                  <a:pt x="218" y="115"/>
                  <a:pt x="218" y="115"/>
                </a:cubicBezTo>
                <a:cubicBezTo>
                  <a:pt x="217" y="115"/>
                  <a:pt x="217" y="115"/>
                  <a:pt x="217" y="115"/>
                </a:cubicBezTo>
                <a:cubicBezTo>
                  <a:pt x="217" y="115"/>
                  <a:pt x="217" y="115"/>
                  <a:pt x="217" y="115"/>
                </a:cubicBezTo>
                <a:cubicBezTo>
                  <a:pt x="216" y="115"/>
                  <a:pt x="216" y="115"/>
                  <a:pt x="216" y="115"/>
                </a:cubicBezTo>
                <a:cubicBezTo>
                  <a:pt x="215" y="116"/>
                  <a:pt x="215" y="116"/>
                  <a:pt x="215" y="116"/>
                </a:cubicBezTo>
                <a:cubicBezTo>
                  <a:pt x="215" y="116"/>
                  <a:pt x="215" y="116"/>
                  <a:pt x="215" y="116"/>
                </a:cubicBezTo>
                <a:cubicBezTo>
                  <a:pt x="214" y="117"/>
                  <a:pt x="214" y="117"/>
                  <a:pt x="214" y="117"/>
                </a:cubicBezTo>
                <a:cubicBezTo>
                  <a:pt x="213" y="116"/>
                  <a:pt x="213" y="116"/>
                  <a:pt x="213" y="116"/>
                </a:cubicBezTo>
                <a:cubicBezTo>
                  <a:pt x="212" y="117"/>
                  <a:pt x="212" y="117"/>
                  <a:pt x="212" y="117"/>
                </a:cubicBezTo>
                <a:cubicBezTo>
                  <a:pt x="211" y="116"/>
                  <a:pt x="211" y="116"/>
                  <a:pt x="211" y="116"/>
                </a:cubicBezTo>
                <a:cubicBezTo>
                  <a:pt x="211" y="115"/>
                  <a:pt x="211" y="115"/>
                  <a:pt x="211" y="115"/>
                </a:cubicBezTo>
                <a:cubicBezTo>
                  <a:pt x="212" y="114"/>
                  <a:pt x="212" y="114"/>
                  <a:pt x="212" y="114"/>
                </a:cubicBezTo>
                <a:cubicBezTo>
                  <a:pt x="212" y="113"/>
                  <a:pt x="212" y="113"/>
                  <a:pt x="212" y="113"/>
                </a:cubicBezTo>
                <a:cubicBezTo>
                  <a:pt x="210" y="114"/>
                  <a:pt x="210" y="114"/>
                  <a:pt x="210" y="114"/>
                </a:cubicBezTo>
                <a:cubicBezTo>
                  <a:pt x="210" y="115"/>
                  <a:pt x="210" y="115"/>
                  <a:pt x="210" y="115"/>
                </a:cubicBezTo>
                <a:cubicBezTo>
                  <a:pt x="211" y="117"/>
                  <a:pt x="211" y="117"/>
                  <a:pt x="211" y="117"/>
                </a:cubicBezTo>
                <a:cubicBezTo>
                  <a:pt x="211" y="117"/>
                  <a:pt x="211" y="117"/>
                  <a:pt x="211" y="117"/>
                </a:cubicBezTo>
                <a:cubicBezTo>
                  <a:pt x="211" y="118"/>
                  <a:pt x="211" y="118"/>
                  <a:pt x="211" y="118"/>
                </a:cubicBezTo>
                <a:cubicBezTo>
                  <a:pt x="210" y="118"/>
                  <a:pt x="210" y="118"/>
                  <a:pt x="210" y="118"/>
                </a:cubicBezTo>
                <a:cubicBezTo>
                  <a:pt x="209" y="119"/>
                  <a:pt x="209" y="119"/>
                  <a:pt x="209" y="119"/>
                </a:cubicBezTo>
                <a:cubicBezTo>
                  <a:pt x="209" y="119"/>
                  <a:pt x="208" y="120"/>
                  <a:pt x="208" y="120"/>
                </a:cubicBezTo>
                <a:close/>
                <a:moveTo>
                  <a:pt x="223" y="101"/>
                </a:moveTo>
                <a:cubicBezTo>
                  <a:pt x="223" y="101"/>
                  <a:pt x="223" y="101"/>
                  <a:pt x="223" y="101"/>
                </a:cubicBezTo>
                <a:cubicBezTo>
                  <a:pt x="223" y="101"/>
                  <a:pt x="223" y="101"/>
                  <a:pt x="223" y="101"/>
                </a:cubicBezTo>
                <a:cubicBezTo>
                  <a:pt x="224" y="101"/>
                  <a:pt x="224" y="101"/>
                  <a:pt x="224" y="101"/>
                </a:cubicBezTo>
                <a:cubicBezTo>
                  <a:pt x="223" y="101"/>
                  <a:pt x="223" y="101"/>
                  <a:pt x="223" y="101"/>
                </a:cubicBezTo>
                <a:close/>
                <a:moveTo>
                  <a:pt x="222" y="104"/>
                </a:moveTo>
                <a:cubicBezTo>
                  <a:pt x="223" y="104"/>
                  <a:pt x="223" y="104"/>
                  <a:pt x="223" y="104"/>
                </a:cubicBezTo>
                <a:cubicBezTo>
                  <a:pt x="224" y="103"/>
                  <a:pt x="224" y="103"/>
                  <a:pt x="224" y="103"/>
                </a:cubicBezTo>
                <a:cubicBezTo>
                  <a:pt x="224" y="103"/>
                  <a:pt x="224" y="103"/>
                  <a:pt x="224" y="103"/>
                </a:cubicBezTo>
                <a:cubicBezTo>
                  <a:pt x="223" y="102"/>
                  <a:pt x="223" y="102"/>
                  <a:pt x="223" y="102"/>
                </a:cubicBezTo>
                <a:cubicBezTo>
                  <a:pt x="223" y="102"/>
                  <a:pt x="223" y="102"/>
                  <a:pt x="223" y="102"/>
                </a:cubicBezTo>
                <a:cubicBezTo>
                  <a:pt x="223" y="102"/>
                  <a:pt x="223" y="102"/>
                  <a:pt x="223" y="102"/>
                </a:cubicBezTo>
                <a:cubicBezTo>
                  <a:pt x="222" y="103"/>
                  <a:pt x="222" y="103"/>
                  <a:pt x="222" y="103"/>
                </a:cubicBezTo>
                <a:cubicBezTo>
                  <a:pt x="222" y="103"/>
                  <a:pt x="222" y="103"/>
                  <a:pt x="222" y="103"/>
                </a:cubicBezTo>
                <a:cubicBezTo>
                  <a:pt x="222" y="104"/>
                  <a:pt x="222" y="104"/>
                  <a:pt x="222" y="104"/>
                </a:cubicBezTo>
                <a:cubicBezTo>
                  <a:pt x="222" y="104"/>
                  <a:pt x="222" y="104"/>
                  <a:pt x="222" y="104"/>
                </a:cubicBezTo>
                <a:close/>
                <a:moveTo>
                  <a:pt x="222" y="106"/>
                </a:moveTo>
                <a:cubicBezTo>
                  <a:pt x="222" y="106"/>
                  <a:pt x="222" y="106"/>
                  <a:pt x="222" y="106"/>
                </a:cubicBezTo>
                <a:cubicBezTo>
                  <a:pt x="223" y="105"/>
                  <a:pt x="223" y="105"/>
                  <a:pt x="223" y="105"/>
                </a:cubicBezTo>
                <a:cubicBezTo>
                  <a:pt x="222" y="105"/>
                  <a:pt x="222" y="105"/>
                  <a:pt x="222" y="105"/>
                </a:cubicBezTo>
                <a:cubicBezTo>
                  <a:pt x="221" y="105"/>
                  <a:pt x="221" y="105"/>
                  <a:pt x="221" y="105"/>
                </a:cubicBezTo>
                <a:cubicBezTo>
                  <a:pt x="221" y="106"/>
                  <a:pt x="221" y="106"/>
                  <a:pt x="221" y="106"/>
                </a:cubicBezTo>
                <a:cubicBezTo>
                  <a:pt x="222" y="106"/>
                  <a:pt x="222" y="106"/>
                  <a:pt x="222" y="106"/>
                </a:cubicBezTo>
                <a:close/>
                <a:moveTo>
                  <a:pt x="188" y="89"/>
                </a:moveTo>
                <a:cubicBezTo>
                  <a:pt x="188" y="89"/>
                  <a:pt x="188" y="89"/>
                  <a:pt x="188" y="89"/>
                </a:cubicBezTo>
                <a:cubicBezTo>
                  <a:pt x="188" y="90"/>
                  <a:pt x="188" y="90"/>
                  <a:pt x="188" y="90"/>
                </a:cubicBezTo>
                <a:cubicBezTo>
                  <a:pt x="189" y="89"/>
                  <a:pt x="189" y="89"/>
                  <a:pt x="189" y="89"/>
                </a:cubicBezTo>
                <a:cubicBezTo>
                  <a:pt x="190" y="90"/>
                  <a:pt x="190" y="90"/>
                  <a:pt x="190" y="90"/>
                </a:cubicBezTo>
                <a:cubicBezTo>
                  <a:pt x="190" y="89"/>
                  <a:pt x="190" y="89"/>
                  <a:pt x="190" y="89"/>
                </a:cubicBezTo>
                <a:cubicBezTo>
                  <a:pt x="189" y="89"/>
                  <a:pt x="189" y="89"/>
                  <a:pt x="189" y="89"/>
                </a:cubicBezTo>
                <a:cubicBezTo>
                  <a:pt x="188" y="89"/>
                  <a:pt x="188" y="89"/>
                  <a:pt x="188" y="89"/>
                </a:cubicBezTo>
                <a:cubicBezTo>
                  <a:pt x="188" y="89"/>
                  <a:pt x="188" y="89"/>
                  <a:pt x="188" y="89"/>
                </a:cubicBezTo>
                <a:close/>
                <a:moveTo>
                  <a:pt x="194" y="99"/>
                </a:moveTo>
                <a:cubicBezTo>
                  <a:pt x="193" y="98"/>
                  <a:pt x="193" y="98"/>
                  <a:pt x="193" y="98"/>
                </a:cubicBezTo>
                <a:cubicBezTo>
                  <a:pt x="193" y="96"/>
                  <a:pt x="193" y="96"/>
                  <a:pt x="193" y="96"/>
                </a:cubicBezTo>
                <a:cubicBezTo>
                  <a:pt x="193" y="96"/>
                  <a:pt x="193" y="96"/>
                  <a:pt x="193" y="96"/>
                </a:cubicBezTo>
                <a:cubicBezTo>
                  <a:pt x="193" y="95"/>
                  <a:pt x="193" y="95"/>
                  <a:pt x="193" y="95"/>
                </a:cubicBezTo>
                <a:cubicBezTo>
                  <a:pt x="193" y="95"/>
                  <a:pt x="193" y="95"/>
                  <a:pt x="193" y="95"/>
                </a:cubicBezTo>
                <a:cubicBezTo>
                  <a:pt x="192" y="94"/>
                  <a:pt x="192" y="94"/>
                  <a:pt x="192" y="94"/>
                </a:cubicBezTo>
                <a:cubicBezTo>
                  <a:pt x="192" y="93"/>
                  <a:pt x="192" y="93"/>
                  <a:pt x="192" y="93"/>
                </a:cubicBezTo>
                <a:cubicBezTo>
                  <a:pt x="192" y="92"/>
                  <a:pt x="192" y="92"/>
                  <a:pt x="192" y="92"/>
                </a:cubicBezTo>
                <a:cubicBezTo>
                  <a:pt x="191" y="91"/>
                  <a:pt x="191" y="91"/>
                  <a:pt x="191" y="91"/>
                </a:cubicBezTo>
                <a:cubicBezTo>
                  <a:pt x="191" y="91"/>
                  <a:pt x="191" y="91"/>
                  <a:pt x="191" y="91"/>
                </a:cubicBezTo>
                <a:cubicBezTo>
                  <a:pt x="192" y="90"/>
                  <a:pt x="192" y="90"/>
                  <a:pt x="192" y="90"/>
                </a:cubicBezTo>
                <a:cubicBezTo>
                  <a:pt x="193" y="90"/>
                  <a:pt x="193" y="90"/>
                  <a:pt x="193" y="90"/>
                </a:cubicBezTo>
                <a:cubicBezTo>
                  <a:pt x="194" y="89"/>
                  <a:pt x="194" y="89"/>
                  <a:pt x="194" y="89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196" y="89"/>
                  <a:pt x="196" y="89"/>
                  <a:pt x="196" y="89"/>
                </a:cubicBezTo>
                <a:cubicBezTo>
                  <a:pt x="196" y="89"/>
                  <a:pt x="196" y="89"/>
                  <a:pt x="196" y="89"/>
                </a:cubicBezTo>
                <a:cubicBezTo>
                  <a:pt x="197" y="90"/>
                  <a:pt x="197" y="90"/>
                  <a:pt x="197" y="90"/>
                </a:cubicBezTo>
                <a:cubicBezTo>
                  <a:pt x="198" y="90"/>
                  <a:pt x="198" y="90"/>
                  <a:pt x="198" y="90"/>
                </a:cubicBezTo>
                <a:cubicBezTo>
                  <a:pt x="198" y="90"/>
                  <a:pt x="198" y="90"/>
                  <a:pt x="198" y="90"/>
                </a:cubicBezTo>
                <a:cubicBezTo>
                  <a:pt x="199" y="90"/>
                  <a:pt x="199" y="90"/>
                  <a:pt x="199" y="90"/>
                </a:cubicBezTo>
                <a:cubicBezTo>
                  <a:pt x="200" y="90"/>
                  <a:pt x="200" y="90"/>
                  <a:pt x="200" y="90"/>
                </a:cubicBezTo>
                <a:cubicBezTo>
                  <a:pt x="200" y="91"/>
                  <a:pt x="200" y="91"/>
                  <a:pt x="200" y="91"/>
                </a:cubicBezTo>
                <a:cubicBezTo>
                  <a:pt x="200" y="91"/>
                  <a:pt x="200" y="91"/>
                  <a:pt x="200" y="91"/>
                </a:cubicBezTo>
                <a:cubicBezTo>
                  <a:pt x="200" y="92"/>
                  <a:pt x="200" y="92"/>
                  <a:pt x="200" y="92"/>
                </a:cubicBezTo>
                <a:cubicBezTo>
                  <a:pt x="201" y="92"/>
                  <a:pt x="201" y="92"/>
                  <a:pt x="201" y="92"/>
                </a:cubicBezTo>
                <a:cubicBezTo>
                  <a:pt x="201" y="93"/>
                  <a:pt x="201" y="93"/>
                  <a:pt x="201" y="93"/>
                </a:cubicBezTo>
                <a:cubicBezTo>
                  <a:pt x="200" y="93"/>
                  <a:pt x="200" y="93"/>
                  <a:pt x="200" y="93"/>
                </a:cubicBezTo>
                <a:cubicBezTo>
                  <a:pt x="200" y="94"/>
                  <a:pt x="200" y="94"/>
                  <a:pt x="200" y="94"/>
                </a:cubicBezTo>
                <a:cubicBezTo>
                  <a:pt x="199" y="95"/>
                  <a:pt x="199" y="95"/>
                  <a:pt x="199" y="95"/>
                </a:cubicBezTo>
                <a:cubicBezTo>
                  <a:pt x="199" y="95"/>
                  <a:pt x="199" y="95"/>
                  <a:pt x="199" y="95"/>
                </a:cubicBezTo>
                <a:cubicBezTo>
                  <a:pt x="198" y="96"/>
                  <a:pt x="198" y="96"/>
                  <a:pt x="198" y="96"/>
                </a:cubicBezTo>
                <a:cubicBezTo>
                  <a:pt x="196" y="97"/>
                  <a:pt x="196" y="97"/>
                  <a:pt x="196" y="97"/>
                </a:cubicBezTo>
                <a:cubicBezTo>
                  <a:pt x="195" y="98"/>
                  <a:pt x="195" y="98"/>
                  <a:pt x="195" y="98"/>
                </a:cubicBezTo>
                <a:cubicBezTo>
                  <a:pt x="195" y="98"/>
                  <a:pt x="195" y="98"/>
                  <a:pt x="195" y="98"/>
                </a:cubicBezTo>
                <a:cubicBezTo>
                  <a:pt x="194" y="98"/>
                  <a:pt x="194" y="98"/>
                  <a:pt x="194" y="98"/>
                </a:cubicBezTo>
                <a:cubicBezTo>
                  <a:pt x="194" y="99"/>
                  <a:pt x="194" y="99"/>
                  <a:pt x="194" y="99"/>
                </a:cubicBezTo>
                <a:cubicBezTo>
                  <a:pt x="194" y="99"/>
                  <a:pt x="194" y="99"/>
                  <a:pt x="194" y="99"/>
                </a:cubicBezTo>
                <a:close/>
                <a:moveTo>
                  <a:pt x="226" y="115"/>
                </a:moveTo>
                <a:cubicBezTo>
                  <a:pt x="224" y="114"/>
                  <a:pt x="224" y="114"/>
                  <a:pt x="224" y="114"/>
                </a:cubicBezTo>
                <a:cubicBezTo>
                  <a:pt x="224" y="114"/>
                  <a:pt x="224" y="114"/>
                  <a:pt x="224" y="114"/>
                </a:cubicBezTo>
                <a:cubicBezTo>
                  <a:pt x="222" y="114"/>
                  <a:pt x="222" y="114"/>
                  <a:pt x="222" y="114"/>
                </a:cubicBezTo>
                <a:cubicBezTo>
                  <a:pt x="223" y="113"/>
                  <a:pt x="223" y="113"/>
                  <a:pt x="223" y="113"/>
                </a:cubicBezTo>
                <a:cubicBezTo>
                  <a:pt x="223" y="113"/>
                  <a:pt x="223" y="113"/>
                  <a:pt x="223" y="113"/>
                </a:cubicBezTo>
                <a:cubicBezTo>
                  <a:pt x="224" y="113"/>
                  <a:pt x="224" y="113"/>
                  <a:pt x="224" y="113"/>
                </a:cubicBezTo>
                <a:cubicBezTo>
                  <a:pt x="224" y="113"/>
                  <a:pt x="224" y="113"/>
                  <a:pt x="224" y="113"/>
                </a:cubicBezTo>
                <a:cubicBezTo>
                  <a:pt x="224" y="113"/>
                  <a:pt x="224" y="113"/>
                  <a:pt x="224" y="113"/>
                </a:cubicBezTo>
                <a:cubicBezTo>
                  <a:pt x="223" y="113"/>
                  <a:pt x="223" y="113"/>
                  <a:pt x="223" y="113"/>
                </a:cubicBezTo>
                <a:cubicBezTo>
                  <a:pt x="223" y="112"/>
                  <a:pt x="223" y="112"/>
                  <a:pt x="223" y="112"/>
                </a:cubicBezTo>
                <a:cubicBezTo>
                  <a:pt x="224" y="111"/>
                  <a:pt x="224" y="111"/>
                  <a:pt x="224" y="111"/>
                </a:cubicBezTo>
                <a:cubicBezTo>
                  <a:pt x="225" y="110"/>
                  <a:pt x="225" y="110"/>
                  <a:pt x="225" y="110"/>
                </a:cubicBezTo>
                <a:cubicBezTo>
                  <a:pt x="225" y="109"/>
                  <a:pt x="225" y="109"/>
                  <a:pt x="225" y="109"/>
                </a:cubicBezTo>
                <a:cubicBezTo>
                  <a:pt x="225" y="109"/>
                  <a:pt x="225" y="109"/>
                  <a:pt x="225" y="109"/>
                </a:cubicBezTo>
                <a:cubicBezTo>
                  <a:pt x="225" y="108"/>
                  <a:pt x="225" y="108"/>
                  <a:pt x="225" y="108"/>
                </a:cubicBezTo>
                <a:cubicBezTo>
                  <a:pt x="224" y="108"/>
                  <a:pt x="224" y="108"/>
                  <a:pt x="224" y="108"/>
                </a:cubicBezTo>
                <a:cubicBezTo>
                  <a:pt x="225" y="107"/>
                  <a:pt x="225" y="107"/>
                  <a:pt x="225" y="107"/>
                </a:cubicBezTo>
                <a:cubicBezTo>
                  <a:pt x="225" y="106"/>
                  <a:pt x="225" y="106"/>
                  <a:pt x="225" y="106"/>
                </a:cubicBezTo>
                <a:cubicBezTo>
                  <a:pt x="226" y="105"/>
                  <a:pt x="226" y="105"/>
                  <a:pt x="226" y="105"/>
                </a:cubicBezTo>
                <a:cubicBezTo>
                  <a:pt x="226" y="104"/>
                  <a:pt x="226" y="104"/>
                  <a:pt x="226" y="104"/>
                </a:cubicBezTo>
                <a:cubicBezTo>
                  <a:pt x="226" y="104"/>
                  <a:pt x="226" y="104"/>
                  <a:pt x="226" y="104"/>
                </a:cubicBezTo>
                <a:cubicBezTo>
                  <a:pt x="227" y="103"/>
                  <a:pt x="227" y="103"/>
                  <a:pt x="227" y="103"/>
                </a:cubicBezTo>
                <a:cubicBezTo>
                  <a:pt x="227" y="102"/>
                  <a:pt x="227" y="102"/>
                  <a:pt x="227" y="102"/>
                </a:cubicBezTo>
                <a:cubicBezTo>
                  <a:pt x="228" y="102"/>
                  <a:pt x="228" y="102"/>
                  <a:pt x="228" y="102"/>
                </a:cubicBezTo>
                <a:cubicBezTo>
                  <a:pt x="228" y="101"/>
                  <a:pt x="228" y="101"/>
                  <a:pt x="228" y="101"/>
                </a:cubicBezTo>
                <a:cubicBezTo>
                  <a:pt x="229" y="100"/>
                  <a:pt x="229" y="100"/>
                  <a:pt x="229" y="100"/>
                </a:cubicBezTo>
                <a:cubicBezTo>
                  <a:pt x="229" y="99"/>
                  <a:pt x="229" y="99"/>
                  <a:pt x="229" y="99"/>
                </a:cubicBezTo>
                <a:cubicBezTo>
                  <a:pt x="230" y="99"/>
                  <a:pt x="230" y="99"/>
                  <a:pt x="230" y="99"/>
                </a:cubicBezTo>
                <a:cubicBezTo>
                  <a:pt x="230" y="98"/>
                  <a:pt x="230" y="98"/>
                  <a:pt x="230" y="98"/>
                </a:cubicBezTo>
                <a:cubicBezTo>
                  <a:pt x="230" y="98"/>
                  <a:pt x="230" y="98"/>
                  <a:pt x="230" y="98"/>
                </a:cubicBezTo>
                <a:cubicBezTo>
                  <a:pt x="230" y="97"/>
                  <a:pt x="230" y="97"/>
                  <a:pt x="230" y="97"/>
                </a:cubicBezTo>
                <a:cubicBezTo>
                  <a:pt x="231" y="97"/>
                  <a:pt x="231" y="97"/>
                  <a:pt x="231" y="97"/>
                </a:cubicBezTo>
                <a:cubicBezTo>
                  <a:pt x="232" y="98"/>
                  <a:pt x="232" y="98"/>
                  <a:pt x="232" y="98"/>
                </a:cubicBezTo>
                <a:cubicBezTo>
                  <a:pt x="232" y="99"/>
                  <a:pt x="232" y="99"/>
                  <a:pt x="232" y="99"/>
                </a:cubicBezTo>
                <a:cubicBezTo>
                  <a:pt x="233" y="99"/>
                  <a:pt x="233" y="99"/>
                  <a:pt x="233" y="99"/>
                </a:cubicBezTo>
                <a:cubicBezTo>
                  <a:pt x="233" y="98"/>
                  <a:pt x="233" y="98"/>
                  <a:pt x="233" y="98"/>
                </a:cubicBezTo>
                <a:cubicBezTo>
                  <a:pt x="232" y="97"/>
                  <a:pt x="232" y="97"/>
                  <a:pt x="232" y="97"/>
                </a:cubicBezTo>
                <a:cubicBezTo>
                  <a:pt x="232" y="97"/>
                  <a:pt x="232" y="97"/>
                  <a:pt x="232" y="97"/>
                </a:cubicBezTo>
                <a:cubicBezTo>
                  <a:pt x="233" y="97"/>
                  <a:pt x="233" y="97"/>
                  <a:pt x="233" y="97"/>
                </a:cubicBezTo>
                <a:cubicBezTo>
                  <a:pt x="232" y="96"/>
                  <a:pt x="232" y="96"/>
                  <a:pt x="232" y="96"/>
                </a:cubicBezTo>
                <a:cubicBezTo>
                  <a:pt x="233" y="95"/>
                  <a:pt x="233" y="95"/>
                  <a:pt x="233" y="95"/>
                </a:cubicBezTo>
                <a:cubicBezTo>
                  <a:pt x="235" y="94"/>
                  <a:pt x="235" y="94"/>
                  <a:pt x="235" y="94"/>
                </a:cubicBezTo>
                <a:cubicBezTo>
                  <a:pt x="236" y="94"/>
                  <a:pt x="236" y="94"/>
                  <a:pt x="236" y="94"/>
                </a:cubicBezTo>
                <a:cubicBezTo>
                  <a:pt x="237" y="94"/>
                  <a:pt x="237" y="94"/>
                  <a:pt x="237" y="94"/>
                </a:cubicBezTo>
                <a:cubicBezTo>
                  <a:pt x="237" y="95"/>
                  <a:pt x="237" y="95"/>
                  <a:pt x="237" y="95"/>
                </a:cubicBezTo>
                <a:cubicBezTo>
                  <a:pt x="238" y="94"/>
                  <a:pt x="238" y="94"/>
                  <a:pt x="238" y="94"/>
                </a:cubicBezTo>
                <a:cubicBezTo>
                  <a:pt x="238" y="95"/>
                  <a:pt x="238" y="95"/>
                  <a:pt x="238" y="95"/>
                </a:cubicBezTo>
                <a:cubicBezTo>
                  <a:pt x="239" y="95"/>
                  <a:pt x="239" y="95"/>
                  <a:pt x="239" y="95"/>
                </a:cubicBezTo>
                <a:cubicBezTo>
                  <a:pt x="240" y="95"/>
                  <a:pt x="240" y="95"/>
                  <a:pt x="240" y="95"/>
                </a:cubicBezTo>
                <a:cubicBezTo>
                  <a:pt x="241" y="95"/>
                  <a:pt x="241" y="95"/>
                  <a:pt x="241" y="95"/>
                </a:cubicBezTo>
                <a:cubicBezTo>
                  <a:pt x="241" y="96"/>
                  <a:pt x="241" y="96"/>
                  <a:pt x="241" y="96"/>
                </a:cubicBezTo>
                <a:cubicBezTo>
                  <a:pt x="242" y="96"/>
                  <a:pt x="242" y="96"/>
                  <a:pt x="242" y="96"/>
                </a:cubicBezTo>
                <a:cubicBezTo>
                  <a:pt x="242" y="96"/>
                  <a:pt x="242" y="96"/>
                  <a:pt x="242" y="96"/>
                </a:cubicBezTo>
                <a:cubicBezTo>
                  <a:pt x="243" y="97"/>
                  <a:pt x="243" y="97"/>
                  <a:pt x="243" y="97"/>
                </a:cubicBezTo>
                <a:cubicBezTo>
                  <a:pt x="242" y="97"/>
                  <a:pt x="242" y="97"/>
                  <a:pt x="242" y="97"/>
                </a:cubicBezTo>
                <a:cubicBezTo>
                  <a:pt x="243" y="98"/>
                  <a:pt x="243" y="98"/>
                  <a:pt x="243" y="98"/>
                </a:cubicBezTo>
                <a:cubicBezTo>
                  <a:pt x="243" y="97"/>
                  <a:pt x="243" y="97"/>
                  <a:pt x="243" y="97"/>
                </a:cubicBezTo>
                <a:cubicBezTo>
                  <a:pt x="245" y="97"/>
                  <a:pt x="245" y="97"/>
                  <a:pt x="245" y="97"/>
                </a:cubicBezTo>
                <a:cubicBezTo>
                  <a:pt x="247" y="98"/>
                  <a:pt x="247" y="98"/>
                  <a:pt x="247" y="98"/>
                </a:cubicBezTo>
                <a:cubicBezTo>
                  <a:pt x="248" y="98"/>
                  <a:pt x="248" y="98"/>
                  <a:pt x="248" y="98"/>
                </a:cubicBezTo>
                <a:cubicBezTo>
                  <a:pt x="248" y="99"/>
                  <a:pt x="248" y="99"/>
                  <a:pt x="248" y="99"/>
                </a:cubicBezTo>
                <a:cubicBezTo>
                  <a:pt x="248" y="99"/>
                  <a:pt x="248" y="99"/>
                  <a:pt x="248" y="99"/>
                </a:cubicBezTo>
                <a:cubicBezTo>
                  <a:pt x="249" y="100"/>
                  <a:pt x="249" y="100"/>
                  <a:pt x="249" y="100"/>
                </a:cubicBezTo>
                <a:cubicBezTo>
                  <a:pt x="248" y="100"/>
                  <a:pt x="248" y="100"/>
                  <a:pt x="248" y="100"/>
                </a:cubicBezTo>
                <a:cubicBezTo>
                  <a:pt x="248" y="100"/>
                  <a:pt x="248" y="100"/>
                  <a:pt x="248" y="100"/>
                </a:cubicBezTo>
                <a:cubicBezTo>
                  <a:pt x="247" y="101"/>
                  <a:pt x="247" y="101"/>
                  <a:pt x="247" y="101"/>
                </a:cubicBezTo>
                <a:cubicBezTo>
                  <a:pt x="246" y="102"/>
                  <a:pt x="246" y="102"/>
                  <a:pt x="246" y="102"/>
                </a:cubicBezTo>
                <a:cubicBezTo>
                  <a:pt x="246" y="103"/>
                  <a:pt x="246" y="103"/>
                  <a:pt x="246" y="103"/>
                </a:cubicBezTo>
                <a:cubicBezTo>
                  <a:pt x="245" y="103"/>
                  <a:pt x="245" y="103"/>
                  <a:pt x="245" y="103"/>
                </a:cubicBezTo>
                <a:cubicBezTo>
                  <a:pt x="245" y="103"/>
                  <a:pt x="245" y="103"/>
                  <a:pt x="245" y="103"/>
                </a:cubicBezTo>
                <a:cubicBezTo>
                  <a:pt x="243" y="104"/>
                  <a:pt x="243" y="104"/>
                  <a:pt x="243" y="104"/>
                </a:cubicBezTo>
                <a:cubicBezTo>
                  <a:pt x="242" y="106"/>
                  <a:pt x="242" y="106"/>
                  <a:pt x="242" y="106"/>
                </a:cubicBezTo>
                <a:cubicBezTo>
                  <a:pt x="241" y="106"/>
                  <a:pt x="241" y="106"/>
                  <a:pt x="241" y="106"/>
                </a:cubicBezTo>
                <a:cubicBezTo>
                  <a:pt x="241" y="106"/>
                  <a:pt x="241" y="106"/>
                  <a:pt x="241" y="106"/>
                </a:cubicBezTo>
                <a:cubicBezTo>
                  <a:pt x="241" y="106"/>
                  <a:pt x="241" y="106"/>
                  <a:pt x="241" y="106"/>
                </a:cubicBezTo>
                <a:cubicBezTo>
                  <a:pt x="241" y="107"/>
                  <a:pt x="241" y="107"/>
                  <a:pt x="241" y="107"/>
                </a:cubicBezTo>
                <a:cubicBezTo>
                  <a:pt x="239" y="108"/>
                  <a:pt x="239" y="108"/>
                  <a:pt x="239" y="108"/>
                </a:cubicBezTo>
                <a:cubicBezTo>
                  <a:pt x="238" y="109"/>
                  <a:pt x="238" y="109"/>
                  <a:pt x="238" y="109"/>
                </a:cubicBezTo>
                <a:cubicBezTo>
                  <a:pt x="237" y="110"/>
                  <a:pt x="237" y="110"/>
                  <a:pt x="237" y="110"/>
                </a:cubicBezTo>
                <a:cubicBezTo>
                  <a:pt x="236" y="110"/>
                  <a:pt x="236" y="110"/>
                  <a:pt x="236" y="110"/>
                </a:cubicBezTo>
                <a:cubicBezTo>
                  <a:pt x="235" y="110"/>
                  <a:pt x="235" y="110"/>
                  <a:pt x="235" y="110"/>
                </a:cubicBezTo>
                <a:cubicBezTo>
                  <a:pt x="235" y="109"/>
                  <a:pt x="235" y="109"/>
                  <a:pt x="235" y="109"/>
                </a:cubicBezTo>
                <a:cubicBezTo>
                  <a:pt x="234" y="110"/>
                  <a:pt x="234" y="110"/>
                  <a:pt x="234" y="110"/>
                </a:cubicBezTo>
                <a:cubicBezTo>
                  <a:pt x="233" y="109"/>
                  <a:pt x="233" y="109"/>
                  <a:pt x="233" y="109"/>
                </a:cubicBezTo>
                <a:cubicBezTo>
                  <a:pt x="233" y="108"/>
                  <a:pt x="233" y="108"/>
                  <a:pt x="233" y="108"/>
                </a:cubicBezTo>
                <a:cubicBezTo>
                  <a:pt x="233" y="108"/>
                  <a:pt x="233" y="108"/>
                  <a:pt x="233" y="108"/>
                </a:cubicBezTo>
                <a:cubicBezTo>
                  <a:pt x="232" y="108"/>
                  <a:pt x="232" y="108"/>
                  <a:pt x="232" y="108"/>
                </a:cubicBezTo>
                <a:cubicBezTo>
                  <a:pt x="231" y="108"/>
                  <a:pt x="231" y="108"/>
                  <a:pt x="231" y="108"/>
                </a:cubicBezTo>
                <a:cubicBezTo>
                  <a:pt x="230" y="108"/>
                  <a:pt x="230" y="108"/>
                  <a:pt x="230" y="108"/>
                </a:cubicBezTo>
                <a:cubicBezTo>
                  <a:pt x="230" y="108"/>
                  <a:pt x="230" y="108"/>
                  <a:pt x="230" y="108"/>
                </a:cubicBezTo>
                <a:cubicBezTo>
                  <a:pt x="229" y="108"/>
                  <a:pt x="229" y="108"/>
                  <a:pt x="229" y="108"/>
                </a:cubicBezTo>
                <a:cubicBezTo>
                  <a:pt x="229" y="108"/>
                  <a:pt x="229" y="108"/>
                  <a:pt x="229" y="108"/>
                </a:cubicBezTo>
                <a:cubicBezTo>
                  <a:pt x="229" y="108"/>
                  <a:pt x="229" y="108"/>
                  <a:pt x="229" y="108"/>
                </a:cubicBezTo>
                <a:cubicBezTo>
                  <a:pt x="231" y="108"/>
                  <a:pt x="231" y="108"/>
                  <a:pt x="231" y="108"/>
                </a:cubicBezTo>
                <a:cubicBezTo>
                  <a:pt x="231" y="109"/>
                  <a:pt x="231" y="109"/>
                  <a:pt x="231" y="109"/>
                </a:cubicBezTo>
                <a:cubicBezTo>
                  <a:pt x="230" y="110"/>
                  <a:pt x="230" y="110"/>
                  <a:pt x="230" y="110"/>
                </a:cubicBezTo>
                <a:cubicBezTo>
                  <a:pt x="231" y="110"/>
                  <a:pt x="231" y="110"/>
                  <a:pt x="231" y="110"/>
                </a:cubicBezTo>
                <a:cubicBezTo>
                  <a:pt x="231" y="111"/>
                  <a:pt x="231" y="111"/>
                  <a:pt x="231" y="111"/>
                </a:cubicBezTo>
                <a:cubicBezTo>
                  <a:pt x="230" y="112"/>
                  <a:pt x="230" y="112"/>
                  <a:pt x="230" y="112"/>
                </a:cubicBezTo>
                <a:cubicBezTo>
                  <a:pt x="230" y="112"/>
                  <a:pt x="230" y="112"/>
                  <a:pt x="230" y="112"/>
                </a:cubicBezTo>
                <a:cubicBezTo>
                  <a:pt x="229" y="113"/>
                  <a:pt x="229" y="113"/>
                  <a:pt x="229" y="113"/>
                </a:cubicBezTo>
                <a:cubicBezTo>
                  <a:pt x="228" y="113"/>
                  <a:pt x="228" y="113"/>
                  <a:pt x="228" y="113"/>
                </a:cubicBezTo>
                <a:cubicBezTo>
                  <a:pt x="228" y="113"/>
                  <a:pt x="228" y="113"/>
                  <a:pt x="228" y="113"/>
                </a:cubicBezTo>
                <a:cubicBezTo>
                  <a:pt x="227" y="114"/>
                  <a:pt x="227" y="114"/>
                  <a:pt x="227" y="114"/>
                </a:cubicBezTo>
                <a:cubicBezTo>
                  <a:pt x="227" y="114"/>
                  <a:pt x="227" y="114"/>
                  <a:pt x="227" y="114"/>
                </a:cubicBezTo>
                <a:cubicBezTo>
                  <a:pt x="226" y="114"/>
                  <a:pt x="226" y="114"/>
                  <a:pt x="226" y="114"/>
                </a:cubicBezTo>
                <a:cubicBezTo>
                  <a:pt x="226" y="115"/>
                  <a:pt x="226" y="115"/>
                  <a:pt x="226" y="115"/>
                </a:cubicBezTo>
                <a:cubicBezTo>
                  <a:pt x="226" y="115"/>
                  <a:pt x="226" y="115"/>
                  <a:pt x="226" y="115"/>
                </a:cubicBezTo>
                <a:close/>
                <a:moveTo>
                  <a:pt x="280" y="119"/>
                </a:moveTo>
                <a:cubicBezTo>
                  <a:pt x="279" y="118"/>
                  <a:pt x="279" y="118"/>
                  <a:pt x="279" y="118"/>
                </a:cubicBezTo>
                <a:cubicBezTo>
                  <a:pt x="278" y="118"/>
                  <a:pt x="278" y="118"/>
                  <a:pt x="278" y="118"/>
                </a:cubicBezTo>
                <a:cubicBezTo>
                  <a:pt x="278" y="117"/>
                  <a:pt x="278" y="117"/>
                  <a:pt x="278" y="117"/>
                </a:cubicBezTo>
                <a:cubicBezTo>
                  <a:pt x="277" y="117"/>
                  <a:pt x="277" y="117"/>
                  <a:pt x="277" y="117"/>
                </a:cubicBezTo>
                <a:cubicBezTo>
                  <a:pt x="277" y="116"/>
                  <a:pt x="277" y="116"/>
                  <a:pt x="277" y="116"/>
                </a:cubicBezTo>
                <a:cubicBezTo>
                  <a:pt x="277" y="115"/>
                  <a:pt x="277" y="115"/>
                  <a:pt x="277" y="115"/>
                </a:cubicBezTo>
                <a:cubicBezTo>
                  <a:pt x="278" y="114"/>
                  <a:pt x="278" y="114"/>
                  <a:pt x="278" y="114"/>
                </a:cubicBezTo>
                <a:cubicBezTo>
                  <a:pt x="278" y="114"/>
                  <a:pt x="278" y="114"/>
                  <a:pt x="278" y="114"/>
                </a:cubicBezTo>
                <a:cubicBezTo>
                  <a:pt x="278" y="113"/>
                  <a:pt x="278" y="113"/>
                  <a:pt x="278" y="113"/>
                </a:cubicBezTo>
                <a:cubicBezTo>
                  <a:pt x="278" y="113"/>
                  <a:pt x="278" y="113"/>
                  <a:pt x="278" y="113"/>
                </a:cubicBezTo>
                <a:cubicBezTo>
                  <a:pt x="277" y="112"/>
                  <a:pt x="277" y="112"/>
                  <a:pt x="277" y="112"/>
                </a:cubicBezTo>
                <a:cubicBezTo>
                  <a:pt x="277" y="112"/>
                  <a:pt x="277" y="112"/>
                  <a:pt x="277" y="112"/>
                </a:cubicBezTo>
                <a:cubicBezTo>
                  <a:pt x="277" y="110"/>
                  <a:pt x="277" y="110"/>
                  <a:pt x="277" y="110"/>
                </a:cubicBezTo>
                <a:cubicBezTo>
                  <a:pt x="278" y="110"/>
                  <a:pt x="278" y="110"/>
                  <a:pt x="278" y="110"/>
                </a:cubicBezTo>
                <a:cubicBezTo>
                  <a:pt x="278" y="110"/>
                  <a:pt x="278" y="110"/>
                  <a:pt x="278" y="110"/>
                </a:cubicBezTo>
                <a:cubicBezTo>
                  <a:pt x="278" y="109"/>
                  <a:pt x="278" y="109"/>
                  <a:pt x="278" y="109"/>
                </a:cubicBezTo>
                <a:cubicBezTo>
                  <a:pt x="279" y="108"/>
                  <a:pt x="279" y="108"/>
                  <a:pt x="279" y="108"/>
                </a:cubicBezTo>
                <a:cubicBezTo>
                  <a:pt x="279" y="107"/>
                  <a:pt x="279" y="107"/>
                  <a:pt x="279" y="107"/>
                </a:cubicBezTo>
                <a:cubicBezTo>
                  <a:pt x="280" y="107"/>
                  <a:pt x="280" y="107"/>
                  <a:pt x="280" y="107"/>
                </a:cubicBezTo>
                <a:cubicBezTo>
                  <a:pt x="280" y="108"/>
                  <a:pt x="280" y="108"/>
                  <a:pt x="280" y="108"/>
                </a:cubicBezTo>
                <a:cubicBezTo>
                  <a:pt x="280" y="108"/>
                  <a:pt x="280" y="108"/>
                  <a:pt x="280" y="108"/>
                </a:cubicBezTo>
                <a:cubicBezTo>
                  <a:pt x="282" y="109"/>
                  <a:pt x="282" y="109"/>
                  <a:pt x="282" y="109"/>
                </a:cubicBezTo>
                <a:cubicBezTo>
                  <a:pt x="283" y="109"/>
                  <a:pt x="283" y="109"/>
                  <a:pt x="283" y="109"/>
                </a:cubicBezTo>
                <a:cubicBezTo>
                  <a:pt x="284" y="110"/>
                  <a:pt x="284" y="110"/>
                  <a:pt x="284" y="110"/>
                </a:cubicBezTo>
                <a:cubicBezTo>
                  <a:pt x="284" y="109"/>
                  <a:pt x="284" y="109"/>
                  <a:pt x="284" y="109"/>
                </a:cubicBezTo>
                <a:cubicBezTo>
                  <a:pt x="286" y="110"/>
                  <a:pt x="286" y="110"/>
                  <a:pt x="286" y="110"/>
                </a:cubicBezTo>
                <a:cubicBezTo>
                  <a:pt x="287" y="110"/>
                  <a:pt x="287" y="110"/>
                  <a:pt x="287" y="110"/>
                </a:cubicBezTo>
                <a:cubicBezTo>
                  <a:pt x="287" y="110"/>
                  <a:pt x="287" y="110"/>
                  <a:pt x="287" y="110"/>
                </a:cubicBezTo>
                <a:cubicBezTo>
                  <a:pt x="288" y="111"/>
                  <a:pt x="288" y="111"/>
                  <a:pt x="288" y="111"/>
                </a:cubicBezTo>
                <a:cubicBezTo>
                  <a:pt x="289" y="112"/>
                  <a:pt x="289" y="112"/>
                  <a:pt x="289" y="112"/>
                </a:cubicBezTo>
                <a:cubicBezTo>
                  <a:pt x="289" y="112"/>
                  <a:pt x="289" y="112"/>
                  <a:pt x="289" y="112"/>
                </a:cubicBezTo>
                <a:cubicBezTo>
                  <a:pt x="289" y="113"/>
                  <a:pt x="289" y="113"/>
                  <a:pt x="289" y="113"/>
                </a:cubicBezTo>
                <a:cubicBezTo>
                  <a:pt x="289" y="114"/>
                  <a:pt x="289" y="114"/>
                  <a:pt x="289" y="114"/>
                </a:cubicBezTo>
                <a:cubicBezTo>
                  <a:pt x="290" y="114"/>
                  <a:pt x="290" y="114"/>
                  <a:pt x="290" y="114"/>
                </a:cubicBezTo>
                <a:cubicBezTo>
                  <a:pt x="290" y="115"/>
                  <a:pt x="290" y="115"/>
                  <a:pt x="290" y="115"/>
                </a:cubicBezTo>
                <a:cubicBezTo>
                  <a:pt x="290" y="115"/>
                  <a:pt x="290" y="115"/>
                  <a:pt x="290" y="115"/>
                </a:cubicBezTo>
                <a:cubicBezTo>
                  <a:pt x="290" y="116"/>
                  <a:pt x="290" y="116"/>
                  <a:pt x="290" y="116"/>
                </a:cubicBezTo>
                <a:cubicBezTo>
                  <a:pt x="290" y="117"/>
                  <a:pt x="290" y="117"/>
                  <a:pt x="290" y="117"/>
                </a:cubicBezTo>
                <a:cubicBezTo>
                  <a:pt x="290" y="117"/>
                  <a:pt x="290" y="117"/>
                  <a:pt x="290" y="117"/>
                </a:cubicBezTo>
                <a:cubicBezTo>
                  <a:pt x="290" y="118"/>
                  <a:pt x="290" y="118"/>
                  <a:pt x="290" y="118"/>
                </a:cubicBezTo>
                <a:cubicBezTo>
                  <a:pt x="291" y="118"/>
                  <a:pt x="291" y="118"/>
                  <a:pt x="291" y="118"/>
                </a:cubicBezTo>
                <a:cubicBezTo>
                  <a:pt x="291" y="119"/>
                  <a:pt x="291" y="119"/>
                  <a:pt x="291" y="119"/>
                </a:cubicBezTo>
                <a:cubicBezTo>
                  <a:pt x="290" y="119"/>
                  <a:pt x="290" y="119"/>
                  <a:pt x="290" y="119"/>
                </a:cubicBezTo>
                <a:cubicBezTo>
                  <a:pt x="290" y="119"/>
                  <a:pt x="290" y="119"/>
                  <a:pt x="290" y="119"/>
                </a:cubicBezTo>
                <a:cubicBezTo>
                  <a:pt x="288" y="119"/>
                  <a:pt x="288" y="119"/>
                  <a:pt x="288" y="119"/>
                </a:cubicBezTo>
                <a:cubicBezTo>
                  <a:pt x="288" y="119"/>
                  <a:pt x="288" y="119"/>
                  <a:pt x="288" y="119"/>
                </a:cubicBezTo>
                <a:cubicBezTo>
                  <a:pt x="286" y="118"/>
                  <a:pt x="286" y="118"/>
                  <a:pt x="286" y="118"/>
                </a:cubicBezTo>
                <a:cubicBezTo>
                  <a:pt x="286" y="118"/>
                  <a:pt x="286" y="118"/>
                  <a:pt x="286" y="118"/>
                </a:cubicBezTo>
                <a:cubicBezTo>
                  <a:pt x="285" y="118"/>
                  <a:pt x="285" y="118"/>
                  <a:pt x="285" y="118"/>
                </a:cubicBezTo>
                <a:cubicBezTo>
                  <a:pt x="284" y="118"/>
                  <a:pt x="284" y="118"/>
                  <a:pt x="284" y="118"/>
                </a:cubicBezTo>
                <a:cubicBezTo>
                  <a:pt x="284" y="117"/>
                  <a:pt x="284" y="117"/>
                  <a:pt x="284" y="117"/>
                </a:cubicBezTo>
                <a:cubicBezTo>
                  <a:pt x="282" y="118"/>
                  <a:pt x="282" y="118"/>
                  <a:pt x="282" y="118"/>
                </a:cubicBezTo>
                <a:cubicBezTo>
                  <a:pt x="282" y="118"/>
                  <a:pt x="282" y="118"/>
                  <a:pt x="282" y="118"/>
                </a:cubicBezTo>
                <a:cubicBezTo>
                  <a:pt x="281" y="119"/>
                  <a:pt x="281" y="119"/>
                  <a:pt x="281" y="119"/>
                </a:cubicBezTo>
                <a:cubicBezTo>
                  <a:pt x="280" y="119"/>
                  <a:pt x="280" y="119"/>
                  <a:pt x="280" y="119"/>
                </a:cubicBezTo>
                <a:close/>
                <a:moveTo>
                  <a:pt x="275" y="120"/>
                </a:moveTo>
                <a:cubicBezTo>
                  <a:pt x="275" y="119"/>
                  <a:pt x="275" y="119"/>
                  <a:pt x="275" y="119"/>
                </a:cubicBezTo>
                <a:cubicBezTo>
                  <a:pt x="275" y="119"/>
                  <a:pt x="275" y="119"/>
                  <a:pt x="275" y="119"/>
                </a:cubicBezTo>
                <a:cubicBezTo>
                  <a:pt x="276" y="119"/>
                  <a:pt x="276" y="119"/>
                  <a:pt x="276" y="119"/>
                </a:cubicBezTo>
                <a:cubicBezTo>
                  <a:pt x="276" y="119"/>
                  <a:pt x="276" y="119"/>
                  <a:pt x="276" y="119"/>
                </a:cubicBezTo>
                <a:cubicBezTo>
                  <a:pt x="275" y="120"/>
                  <a:pt x="275" y="120"/>
                  <a:pt x="275" y="120"/>
                </a:cubicBezTo>
                <a:close/>
                <a:moveTo>
                  <a:pt x="276" y="121"/>
                </a:moveTo>
                <a:cubicBezTo>
                  <a:pt x="276" y="120"/>
                  <a:pt x="276" y="120"/>
                  <a:pt x="276" y="120"/>
                </a:cubicBezTo>
                <a:cubicBezTo>
                  <a:pt x="276" y="120"/>
                  <a:pt x="276" y="120"/>
                  <a:pt x="276" y="120"/>
                </a:cubicBezTo>
                <a:cubicBezTo>
                  <a:pt x="277" y="120"/>
                  <a:pt x="277" y="120"/>
                  <a:pt x="277" y="120"/>
                </a:cubicBezTo>
                <a:cubicBezTo>
                  <a:pt x="277" y="120"/>
                  <a:pt x="277" y="120"/>
                  <a:pt x="277" y="120"/>
                </a:cubicBezTo>
                <a:cubicBezTo>
                  <a:pt x="276" y="121"/>
                  <a:pt x="276" y="121"/>
                  <a:pt x="276" y="121"/>
                </a:cubicBezTo>
                <a:close/>
                <a:moveTo>
                  <a:pt x="279" y="121"/>
                </a:moveTo>
                <a:cubicBezTo>
                  <a:pt x="278" y="120"/>
                  <a:pt x="278" y="120"/>
                  <a:pt x="278" y="120"/>
                </a:cubicBezTo>
                <a:cubicBezTo>
                  <a:pt x="278" y="120"/>
                  <a:pt x="278" y="120"/>
                  <a:pt x="278" y="120"/>
                </a:cubicBezTo>
                <a:cubicBezTo>
                  <a:pt x="278" y="120"/>
                  <a:pt x="278" y="120"/>
                  <a:pt x="278" y="120"/>
                </a:cubicBezTo>
                <a:cubicBezTo>
                  <a:pt x="279" y="120"/>
                  <a:pt x="279" y="120"/>
                  <a:pt x="279" y="120"/>
                </a:cubicBezTo>
                <a:cubicBezTo>
                  <a:pt x="279" y="121"/>
                  <a:pt x="279" y="121"/>
                  <a:pt x="279" y="121"/>
                </a:cubicBezTo>
                <a:close/>
                <a:moveTo>
                  <a:pt x="224" y="138"/>
                </a:moveTo>
                <a:cubicBezTo>
                  <a:pt x="224" y="137"/>
                  <a:pt x="224" y="137"/>
                  <a:pt x="224" y="137"/>
                </a:cubicBezTo>
                <a:cubicBezTo>
                  <a:pt x="224" y="137"/>
                  <a:pt x="224" y="137"/>
                  <a:pt x="224" y="137"/>
                </a:cubicBezTo>
                <a:cubicBezTo>
                  <a:pt x="224" y="137"/>
                  <a:pt x="224" y="137"/>
                  <a:pt x="224" y="137"/>
                </a:cubicBezTo>
                <a:cubicBezTo>
                  <a:pt x="225" y="137"/>
                  <a:pt x="225" y="137"/>
                  <a:pt x="225" y="137"/>
                </a:cubicBezTo>
                <a:cubicBezTo>
                  <a:pt x="225" y="137"/>
                  <a:pt x="225" y="137"/>
                  <a:pt x="225" y="137"/>
                </a:cubicBezTo>
                <a:cubicBezTo>
                  <a:pt x="224" y="137"/>
                  <a:pt x="224" y="137"/>
                  <a:pt x="224" y="137"/>
                </a:cubicBezTo>
                <a:cubicBezTo>
                  <a:pt x="224" y="138"/>
                  <a:pt x="224" y="138"/>
                  <a:pt x="224" y="138"/>
                </a:cubicBezTo>
                <a:close/>
                <a:moveTo>
                  <a:pt x="226" y="142"/>
                </a:moveTo>
                <a:cubicBezTo>
                  <a:pt x="226" y="143"/>
                  <a:pt x="226" y="143"/>
                  <a:pt x="226" y="143"/>
                </a:cubicBezTo>
                <a:cubicBezTo>
                  <a:pt x="227" y="142"/>
                  <a:pt x="227" y="142"/>
                  <a:pt x="227" y="142"/>
                </a:cubicBezTo>
                <a:cubicBezTo>
                  <a:pt x="227" y="142"/>
                  <a:pt x="227" y="142"/>
                  <a:pt x="227" y="142"/>
                </a:cubicBezTo>
                <a:cubicBezTo>
                  <a:pt x="227" y="141"/>
                  <a:pt x="227" y="141"/>
                  <a:pt x="227" y="141"/>
                </a:cubicBezTo>
                <a:cubicBezTo>
                  <a:pt x="227" y="141"/>
                  <a:pt x="227" y="141"/>
                  <a:pt x="227" y="141"/>
                </a:cubicBezTo>
                <a:cubicBezTo>
                  <a:pt x="226" y="142"/>
                  <a:pt x="226" y="142"/>
                  <a:pt x="226" y="142"/>
                </a:cubicBezTo>
                <a:close/>
                <a:moveTo>
                  <a:pt x="226" y="142"/>
                </a:moveTo>
                <a:cubicBezTo>
                  <a:pt x="225" y="142"/>
                  <a:pt x="225" y="142"/>
                  <a:pt x="225" y="142"/>
                </a:cubicBezTo>
                <a:cubicBezTo>
                  <a:pt x="226" y="143"/>
                  <a:pt x="226" y="143"/>
                  <a:pt x="226" y="143"/>
                </a:cubicBezTo>
                <a:cubicBezTo>
                  <a:pt x="226" y="143"/>
                  <a:pt x="226" y="143"/>
                  <a:pt x="226" y="143"/>
                </a:cubicBezTo>
                <a:cubicBezTo>
                  <a:pt x="226" y="143"/>
                  <a:pt x="226" y="143"/>
                  <a:pt x="226" y="143"/>
                </a:cubicBezTo>
                <a:cubicBezTo>
                  <a:pt x="226" y="143"/>
                  <a:pt x="226" y="143"/>
                  <a:pt x="226" y="143"/>
                </a:cubicBezTo>
                <a:cubicBezTo>
                  <a:pt x="226" y="142"/>
                  <a:pt x="226" y="142"/>
                  <a:pt x="226" y="142"/>
                </a:cubicBezTo>
                <a:cubicBezTo>
                  <a:pt x="226" y="141"/>
                  <a:pt x="226" y="141"/>
                  <a:pt x="226" y="141"/>
                </a:cubicBezTo>
                <a:cubicBezTo>
                  <a:pt x="226" y="142"/>
                  <a:pt x="226" y="142"/>
                  <a:pt x="226" y="142"/>
                </a:cubicBezTo>
                <a:close/>
                <a:moveTo>
                  <a:pt x="243" y="139"/>
                </a:moveTo>
                <a:cubicBezTo>
                  <a:pt x="242" y="139"/>
                  <a:pt x="242" y="139"/>
                  <a:pt x="242" y="139"/>
                </a:cubicBezTo>
                <a:cubicBezTo>
                  <a:pt x="242" y="138"/>
                  <a:pt x="242" y="138"/>
                  <a:pt x="242" y="138"/>
                </a:cubicBezTo>
                <a:cubicBezTo>
                  <a:pt x="241" y="138"/>
                  <a:pt x="241" y="138"/>
                  <a:pt x="241" y="138"/>
                </a:cubicBezTo>
                <a:cubicBezTo>
                  <a:pt x="241" y="138"/>
                  <a:pt x="241" y="138"/>
                  <a:pt x="241" y="138"/>
                </a:cubicBezTo>
                <a:cubicBezTo>
                  <a:pt x="241" y="138"/>
                  <a:pt x="241" y="138"/>
                  <a:pt x="241" y="138"/>
                </a:cubicBezTo>
                <a:cubicBezTo>
                  <a:pt x="240" y="138"/>
                  <a:pt x="240" y="138"/>
                  <a:pt x="240" y="138"/>
                </a:cubicBezTo>
                <a:cubicBezTo>
                  <a:pt x="240" y="137"/>
                  <a:pt x="240" y="137"/>
                  <a:pt x="240" y="137"/>
                </a:cubicBezTo>
                <a:cubicBezTo>
                  <a:pt x="241" y="137"/>
                  <a:pt x="241" y="137"/>
                  <a:pt x="241" y="137"/>
                </a:cubicBezTo>
                <a:cubicBezTo>
                  <a:pt x="241" y="137"/>
                  <a:pt x="241" y="137"/>
                  <a:pt x="241" y="137"/>
                </a:cubicBezTo>
                <a:cubicBezTo>
                  <a:pt x="242" y="137"/>
                  <a:pt x="242" y="137"/>
                  <a:pt x="242" y="137"/>
                </a:cubicBezTo>
                <a:cubicBezTo>
                  <a:pt x="242" y="137"/>
                  <a:pt x="242" y="137"/>
                  <a:pt x="242" y="137"/>
                </a:cubicBezTo>
                <a:cubicBezTo>
                  <a:pt x="243" y="138"/>
                  <a:pt x="243" y="138"/>
                  <a:pt x="243" y="138"/>
                </a:cubicBezTo>
                <a:cubicBezTo>
                  <a:pt x="243" y="138"/>
                  <a:pt x="243" y="138"/>
                  <a:pt x="243" y="138"/>
                </a:cubicBezTo>
                <a:cubicBezTo>
                  <a:pt x="243" y="139"/>
                  <a:pt x="243" y="139"/>
                  <a:pt x="243" y="139"/>
                </a:cubicBezTo>
                <a:cubicBezTo>
                  <a:pt x="243" y="139"/>
                  <a:pt x="243" y="139"/>
                  <a:pt x="243" y="139"/>
                </a:cubicBezTo>
                <a:close/>
                <a:moveTo>
                  <a:pt x="252" y="142"/>
                </a:moveTo>
                <a:cubicBezTo>
                  <a:pt x="252" y="142"/>
                  <a:pt x="252" y="142"/>
                  <a:pt x="252" y="142"/>
                </a:cubicBezTo>
                <a:cubicBezTo>
                  <a:pt x="251" y="142"/>
                  <a:pt x="251" y="142"/>
                  <a:pt x="251" y="142"/>
                </a:cubicBezTo>
                <a:cubicBezTo>
                  <a:pt x="252" y="142"/>
                  <a:pt x="252" y="142"/>
                  <a:pt x="252" y="142"/>
                </a:cubicBezTo>
                <a:cubicBezTo>
                  <a:pt x="252" y="142"/>
                  <a:pt x="252" y="142"/>
                  <a:pt x="252" y="142"/>
                </a:cubicBezTo>
                <a:cubicBezTo>
                  <a:pt x="253" y="142"/>
                  <a:pt x="253" y="142"/>
                  <a:pt x="253" y="142"/>
                </a:cubicBezTo>
                <a:cubicBezTo>
                  <a:pt x="252" y="142"/>
                  <a:pt x="252" y="142"/>
                  <a:pt x="252" y="142"/>
                </a:cubicBezTo>
                <a:close/>
                <a:moveTo>
                  <a:pt x="253" y="142"/>
                </a:moveTo>
                <a:cubicBezTo>
                  <a:pt x="254" y="143"/>
                  <a:pt x="254" y="143"/>
                  <a:pt x="254" y="143"/>
                </a:cubicBezTo>
                <a:cubicBezTo>
                  <a:pt x="254" y="142"/>
                  <a:pt x="254" y="142"/>
                  <a:pt x="254" y="142"/>
                </a:cubicBezTo>
                <a:cubicBezTo>
                  <a:pt x="253" y="142"/>
                  <a:pt x="253" y="142"/>
                  <a:pt x="253" y="142"/>
                </a:cubicBezTo>
                <a:close/>
                <a:moveTo>
                  <a:pt x="255" y="143"/>
                </a:moveTo>
                <a:cubicBezTo>
                  <a:pt x="255" y="143"/>
                  <a:pt x="255" y="143"/>
                  <a:pt x="255" y="143"/>
                </a:cubicBezTo>
                <a:cubicBezTo>
                  <a:pt x="256" y="143"/>
                  <a:pt x="256" y="143"/>
                  <a:pt x="256" y="143"/>
                </a:cubicBezTo>
                <a:cubicBezTo>
                  <a:pt x="256" y="143"/>
                  <a:pt x="256" y="143"/>
                  <a:pt x="256" y="143"/>
                </a:cubicBezTo>
                <a:cubicBezTo>
                  <a:pt x="256" y="143"/>
                  <a:pt x="256" y="143"/>
                  <a:pt x="256" y="143"/>
                </a:cubicBezTo>
                <a:cubicBezTo>
                  <a:pt x="255" y="143"/>
                  <a:pt x="255" y="143"/>
                  <a:pt x="255" y="143"/>
                </a:cubicBezTo>
                <a:cubicBezTo>
                  <a:pt x="255" y="142"/>
                  <a:pt x="255" y="142"/>
                  <a:pt x="255" y="142"/>
                </a:cubicBezTo>
                <a:cubicBezTo>
                  <a:pt x="255" y="142"/>
                  <a:pt x="255" y="142"/>
                  <a:pt x="255" y="142"/>
                </a:cubicBezTo>
                <a:cubicBezTo>
                  <a:pt x="254" y="143"/>
                  <a:pt x="254" y="143"/>
                  <a:pt x="254" y="143"/>
                </a:cubicBezTo>
                <a:cubicBezTo>
                  <a:pt x="255" y="143"/>
                  <a:pt x="255" y="143"/>
                  <a:pt x="255" y="143"/>
                </a:cubicBezTo>
                <a:close/>
                <a:moveTo>
                  <a:pt x="265" y="155"/>
                </a:moveTo>
                <a:cubicBezTo>
                  <a:pt x="265" y="155"/>
                  <a:pt x="265" y="155"/>
                  <a:pt x="265" y="155"/>
                </a:cubicBezTo>
                <a:cubicBezTo>
                  <a:pt x="265" y="155"/>
                  <a:pt x="265" y="155"/>
                  <a:pt x="265" y="155"/>
                </a:cubicBezTo>
                <a:cubicBezTo>
                  <a:pt x="265" y="154"/>
                  <a:pt x="265" y="154"/>
                  <a:pt x="265" y="154"/>
                </a:cubicBezTo>
                <a:cubicBezTo>
                  <a:pt x="265" y="154"/>
                  <a:pt x="265" y="154"/>
                  <a:pt x="265" y="154"/>
                </a:cubicBezTo>
                <a:cubicBezTo>
                  <a:pt x="266" y="154"/>
                  <a:pt x="266" y="154"/>
                  <a:pt x="266" y="154"/>
                </a:cubicBezTo>
                <a:cubicBezTo>
                  <a:pt x="266" y="155"/>
                  <a:pt x="266" y="155"/>
                  <a:pt x="266" y="155"/>
                </a:cubicBezTo>
                <a:cubicBezTo>
                  <a:pt x="266" y="155"/>
                  <a:pt x="266" y="155"/>
                  <a:pt x="266" y="155"/>
                </a:cubicBezTo>
                <a:cubicBezTo>
                  <a:pt x="265" y="155"/>
                  <a:pt x="265" y="155"/>
                  <a:pt x="265" y="155"/>
                </a:cubicBezTo>
                <a:close/>
                <a:moveTo>
                  <a:pt x="264" y="158"/>
                </a:moveTo>
                <a:cubicBezTo>
                  <a:pt x="264" y="157"/>
                  <a:pt x="264" y="157"/>
                  <a:pt x="264" y="157"/>
                </a:cubicBezTo>
                <a:cubicBezTo>
                  <a:pt x="264" y="156"/>
                  <a:pt x="264" y="156"/>
                  <a:pt x="264" y="156"/>
                </a:cubicBezTo>
                <a:cubicBezTo>
                  <a:pt x="264" y="156"/>
                  <a:pt x="264" y="156"/>
                  <a:pt x="264" y="156"/>
                </a:cubicBezTo>
                <a:cubicBezTo>
                  <a:pt x="265" y="156"/>
                  <a:pt x="265" y="156"/>
                  <a:pt x="265" y="156"/>
                </a:cubicBezTo>
                <a:cubicBezTo>
                  <a:pt x="265" y="157"/>
                  <a:pt x="265" y="157"/>
                  <a:pt x="265" y="157"/>
                </a:cubicBezTo>
                <a:cubicBezTo>
                  <a:pt x="265" y="157"/>
                  <a:pt x="265" y="157"/>
                  <a:pt x="265" y="157"/>
                </a:cubicBezTo>
                <a:cubicBezTo>
                  <a:pt x="264" y="158"/>
                  <a:pt x="264" y="158"/>
                  <a:pt x="264" y="158"/>
                </a:cubicBezTo>
                <a:cubicBezTo>
                  <a:pt x="264" y="158"/>
                  <a:pt x="264" y="158"/>
                  <a:pt x="264" y="158"/>
                </a:cubicBezTo>
                <a:close/>
                <a:moveTo>
                  <a:pt x="258" y="146"/>
                </a:moveTo>
                <a:cubicBezTo>
                  <a:pt x="258" y="145"/>
                  <a:pt x="258" y="145"/>
                  <a:pt x="258" y="145"/>
                </a:cubicBezTo>
                <a:cubicBezTo>
                  <a:pt x="258" y="145"/>
                  <a:pt x="258" y="145"/>
                  <a:pt x="258" y="145"/>
                </a:cubicBezTo>
                <a:cubicBezTo>
                  <a:pt x="258" y="146"/>
                  <a:pt x="258" y="146"/>
                  <a:pt x="258" y="146"/>
                </a:cubicBezTo>
                <a:close/>
                <a:moveTo>
                  <a:pt x="257" y="146"/>
                </a:moveTo>
                <a:cubicBezTo>
                  <a:pt x="256" y="145"/>
                  <a:pt x="256" y="145"/>
                  <a:pt x="256" y="145"/>
                </a:cubicBezTo>
                <a:cubicBezTo>
                  <a:pt x="257" y="145"/>
                  <a:pt x="257" y="145"/>
                  <a:pt x="257" y="145"/>
                </a:cubicBezTo>
                <a:cubicBezTo>
                  <a:pt x="257" y="146"/>
                  <a:pt x="257" y="146"/>
                  <a:pt x="257" y="146"/>
                </a:cubicBezTo>
                <a:cubicBezTo>
                  <a:pt x="257" y="146"/>
                  <a:pt x="257" y="146"/>
                  <a:pt x="257" y="146"/>
                </a:cubicBezTo>
                <a:close/>
                <a:moveTo>
                  <a:pt x="257" y="146"/>
                </a:moveTo>
                <a:cubicBezTo>
                  <a:pt x="257" y="147"/>
                  <a:pt x="257" y="147"/>
                  <a:pt x="257" y="147"/>
                </a:cubicBezTo>
                <a:cubicBezTo>
                  <a:pt x="258" y="147"/>
                  <a:pt x="258" y="147"/>
                  <a:pt x="258" y="147"/>
                </a:cubicBezTo>
                <a:cubicBezTo>
                  <a:pt x="258" y="147"/>
                  <a:pt x="258" y="147"/>
                  <a:pt x="258" y="147"/>
                </a:cubicBezTo>
                <a:cubicBezTo>
                  <a:pt x="258" y="146"/>
                  <a:pt x="258" y="146"/>
                  <a:pt x="258" y="146"/>
                </a:cubicBezTo>
                <a:cubicBezTo>
                  <a:pt x="258" y="146"/>
                  <a:pt x="258" y="146"/>
                  <a:pt x="258" y="146"/>
                </a:cubicBezTo>
                <a:cubicBezTo>
                  <a:pt x="257" y="146"/>
                  <a:pt x="257" y="146"/>
                  <a:pt x="257" y="146"/>
                </a:cubicBezTo>
                <a:cubicBezTo>
                  <a:pt x="257" y="146"/>
                  <a:pt x="257" y="146"/>
                  <a:pt x="257" y="146"/>
                </a:cubicBezTo>
                <a:close/>
                <a:moveTo>
                  <a:pt x="263" y="144"/>
                </a:moveTo>
                <a:cubicBezTo>
                  <a:pt x="263" y="144"/>
                  <a:pt x="263" y="144"/>
                  <a:pt x="263" y="144"/>
                </a:cubicBezTo>
                <a:cubicBezTo>
                  <a:pt x="264" y="145"/>
                  <a:pt x="264" y="145"/>
                  <a:pt x="264" y="145"/>
                </a:cubicBezTo>
                <a:cubicBezTo>
                  <a:pt x="264" y="145"/>
                  <a:pt x="264" y="145"/>
                  <a:pt x="264" y="145"/>
                </a:cubicBezTo>
                <a:cubicBezTo>
                  <a:pt x="264" y="145"/>
                  <a:pt x="264" y="145"/>
                  <a:pt x="264" y="145"/>
                </a:cubicBezTo>
                <a:cubicBezTo>
                  <a:pt x="264" y="146"/>
                  <a:pt x="264" y="146"/>
                  <a:pt x="264" y="146"/>
                </a:cubicBezTo>
                <a:cubicBezTo>
                  <a:pt x="264" y="146"/>
                  <a:pt x="264" y="146"/>
                  <a:pt x="264" y="146"/>
                </a:cubicBezTo>
                <a:cubicBezTo>
                  <a:pt x="264" y="145"/>
                  <a:pt x="264" y="145"/>
                  <a:pt x="264" y="145"/>
                </a:cubicBezTo>
                <a:cubicBezTo>
                  <a:pt x="265" y="145"/>
                  <a:pt x="265" y="145"/>
                  <a:pt x="265" y="145"/>
                </a:cubicBezTo>
                <a:cubicBezTo>
                  <a:pt x="266" y="145"/>
                  <a:pt x="266" y="145"/>
                  <a:pt x="266" y="145"/>
                </a:cubicBezTo>
                <a:cubicBezTo>
                  <a:pt x="266" y="145"/>
                  <a:pt x="266" y="145"/>
                  <a:pt x="266" y="145"/>
                </a:cubicBezTo>
                <a:cubicBezTo>
                  <a:pt x="266" y="145"/>
                  <a:pt x="266" y="145"/>
                  <a:pt x="266" y="145"/>
                </a:cubicBezTo>
                <a:cubicBezTo>
                  <a:pt x="266" y="144"/>
                  <a:pt x="266" y="144"/>
                  <a:pt x="266" y="144"/>
                </a:cubicBezTo>
                <a:cubicBezTo>
                  <a:pt x="265" y="144"/>
                  <a:pt x="265" y="144"/>
                  <a:pt x="265" y="144"/>
                </a:cubicBezTo>
                <a:cubicBezTo>
                  <a:pt x="264" y="144"/>
                  <a:pt x="264" y="144"/>
                  <a:pt x="264" y="144"/>
                </a:cubicBezTo>
                <a:cubicBezTo>
                  <a:pt x="264" y="143"/>
                  <a:pt x="264" y="143"/>
                  <a:pt x="264" y="143"/>
                </a:cubicBezTo>
                <a:cubicBezTo>
                  <a:pt x="263" y="144"/>
                  <a:pt x="263" y="144"/>
                  <a:pt x="263" y="144"/>
                </a:cubicBezTo>
                <a:cubicBezTo>
                  <a:pt x="263" y="144"/>
                  <a:pt x="263" y="144"/>
                  <a:pt x="263" y="144"/>
                </a:cubicBezTo>
                <a:close/>
                <a:moveTo>
                  <a:pt x="273" y="144"/>
                </a:moveTo>
                <a:cubicBezTo>
                  <a:pt x="273" y="143"/>
                  <a:pt x="273" y="143"/>
                  <a:pt x="273" y="143"/>
                </a:cubicBezTo>
                <a:cubicBezTo>
                  <a:pt x="273" y="143"/>
                  <a:pt x="273" y="143"/>
                  <a:pt x="273" y="143"/>
                </a:cubicBezTo>
                <a:cubicBezTo>
                  <a:pt x="273" y="144"/>
                  <a:pt x="273" y="144"/>
                  <a:pt x="273" y="144"/>
                </a:cubicBezTo>
                <a:cubicBezTo>
                  <a:pt x="273" y="144"/>
                  <a:pt x="273" y="144"/>
                  <a:pt x="273" y="144"/>
                </a:cubicBezTo>
                <a:close/>
                <a:moveTo>
                  <a:pt x="269" y="147"/>
                </a:moveTo>
                <a:cubicBezTo>
                  <a:pt x="270" y="147"/>
                  <a:pt x="270" y="147"/>
                  <a:pt x="270" y="147"/>
                </a:cubicBezTo>
                <a:cubicBezTo>
                  <a:pt x="270" y="146"/>
                  <a:pt x="270" y="146"/>
                  <a:pt x="270" y="146"/>
                </a:cubicBezTo>
                <a:cubicBezTo>
                  <a:pt x="271" y="146"/>
                  <a:pt x="271" y="146"/>
                  <a:pt x="271" y="146"/>
                </a:cubicBezTo>
                <a:cubicBezTo>
                  <a:pt x="271" y="146"/>
                  <a:pt x="271" y="146"/>
                  <a:pt x="271" y="146"/>
                </a:cubicBezTo>
                <a:cubicBezTo>
                  <a:pt x="272" y="146"/>
                  <a:pt x="272" y="146"/>
                  <a:pt x="272" y="146"/>
                </a:cubicBezTo>
                <a:cubicBezTo>
                  <a:pt x="272" y="146"/>
                  <a:pt x="272" y="146"/>
                  <a:pt x="272" y="146"/>
                </a:cubicBezTo>
                <a:cubicBezTo>
                  <a:pt x="272" y="146"/>
                  <a:pt x="272" y="146"/>
                  <a:pt x="272" y="146"/>
                </a:cubicBezTo>
                <a:cubicBezTo>
                  <a:pt x="271" y="147"/>
                  <a:pt x="271" y="147"/>
                  <a:pt x="271" y="147"/>
                </a:cubicBezTo>
                <a:cubicBezTo>
                  <a:pt x="270" y="147"/>
                  <a:pt x="270" y="147"/>
                  <a:pt x="270" y="147"/>
                </a:cubicBezTo>
                <a:cubicBezTo>
                  <a:pt x="270" y="147"/>
                  <a:pt x="270" y="147"/>
                  <a:pt x="270" y="147"/>
                </a:cubicBezTo>
                <a:cubicBezTo>
                  <a:pt x="269" y="147"/>
                  <a:pt x="269" y="147"/>
                  <a:pt x="269" y="147"/>
                </a:cubicBezTo>
                <a:close/>
                <a:moveTo>
                  <a:pt x="266" y="152"/>
                </a:moveTo>
                <a:cubicBezTo>
                  <a:pt x="268" y="151"/>
                  <a:pt x="268" y="151"/>
                  <a:pt x="268" y="151"/>
                </a:cubicBezTo>
                <a:cubicBezTo>
                  <a:pt x="268" y="150"/>
                  <a:pt x="268" y="150"/>
                  <a:pt x="268" y="150"/>
                </a:cubicBezTo>
                <a:cubicBezTo>
                  <a:pt x="268" y="150"/>
                  <a:pt x="268" y="150"/>
                  <a:pt x="268" y="150"/>
                </a:cubicBezTo>
                <a:cubicBezTo>
                  <a:pt x="269" y="150"/>
                  <a:pt x="269" y="150"/>
                  <a:pt x="269" y="150"/>
                </a:cubicBezTo>
                <a:cubicBezTo>
                  <a:pt x="270" y="149"/>
                  <a:pt x="270" y="149"/>
                  <a:pt x="270" y="149"/>
                </a:cubicBezTo>
                <a:cubicBezTo>
                  <a:pt x="270" y="148"/>
                  <a:pt x="270" y="148"/>
                  <a:pt x="270" y="148"/>
                </a:cubicBezTo>
                <a:cubicBezTo>
                  <a:pt x="269" y="148"/>
                  <a:pt x="269" y="148"/>
                  <a:pt x="269" y="148"/>
                </a:cubicBezTo>
                <a:cubicBezTo>
                  <a:pt x="269" y="148"/>
                  <a:pt x="269" y="148"/>
                  <a:pt x="269" y="148"/>
                </a:cubicBezTo>
                <a:cubicBezTo>
                  <a:pt x="269" y="149"/>
                  <a:pt x="269" y="149"/>
                  <a:pt x="269" y="149"/>
                </a:cubicBezTo>
                <a:cubicBezTo>
                  <a:pt x="268" y="149"/>
                  <a:pt x="268" y="149"/>
                  <a:pt x="268" y="149"/>
                </a:cubicBezTo>
                <a:cubicBezTo>
                  <a:pt x="267" y="150"/>
                  <a:pt x="267" y="150"/>
                  <a:pt x="267" y="150"/>
                </a:cubicBezTo>
                <a:cubicBezTo>
                  <a:pt x="267" y="150"/>
                  <a:pt x="267" y="150"/>
                  <a:pt x="267" y="150"/>
                </a:cubicBezTo>
                <a:cubicBezTo>
                  <a:pt x="266" y="150"/>
                  <a:pt x="266" y="150"/>
                  <a:pt x="266" y="150"/>
                </a:cubicBezTo>
                <a:cubicBezTo>
                  <a:pt x="265" y="150"/>
                  <a:pt x="265" y="150"/>
                  <a:pt x="265" y="150"/>
                </a:cubicBezTo>
                <a:cubicBezTo>
                  <a:pt x="265" y="151"/>
                  <a:pt x="265" y="151"/>
                  <a:pt x="265" y="151"/>
                </a:cubicBezTo>
                <a:cubicBezTo>
                  <a:pt x="264" y="151"/>
                  <a:pt x="264" y="151"/>
                  <a:pt x="264" y="151"/>
                </a:cubicBezTo>
                <a:cubicBezTo>
                  <a:pt x="264" y="152"/>
                  <a:pt x="264" y="152"/>
                  <a:pt x="264" y="152"/>
                </a:cubicBezTo>
                <a:cubicBezTo>
                  <a:pt x="265" y="152"/>
                  <a:pt x="265" y="152"/>
                  <a:pt x="265" y="152"/>
                </a:cubicBezTo>
                <a:cubicBezTo>
                  <a:pt x="265" y="152"/>
                  <a:pt x="265" y="152"/>
                  <a:pt x="265" y="152"/>
                </a:cubicBezTo>
                <a:cubicBezTo>
                  <a:pt x="266" y="152"/>
                  <a:pt x="266" y="152"/>
                  <a:pt x="266" y="152"/>
                </a:cubicBezTo>
                <a:close/>
                <a:moveTo>
                  <a:pt x="273" y="152"/>
                </a:moveTo>
                <a:cubicBezTo>
                  <a:pt x="273" y="150"/>
                  <a:pt x="273" y="150"/>
                  <a:pt x="273" y="150"/>
                </a:cubicBezTo>
                <a:cubicBezTo>
                  <a:pt x="273" y="150"/>
                  <a:pt x="273" y="150"/>
                  <a:pt x="273" y="150"/>
                </a:cubicBezTo>
                <a:cubicBezTo>
                  <a:pt x="274" y="149"/>
                  <a:pt x="274" y="149"/>
                  <a:pt x="274" y="149"/>
                </a:cubicBezTo>
                <a:cubicBezTo>
                  <a:pt x="274" y="149"/>
                  <a:pt x="274" y="149"/>
                  <a:pt x="274" y="149"/>
                </a:cubicBezTo>
                <a:cubicBezTo>
                  <a:pt x="275" y="149"/>
                  <a:pt x="275" y="149"/>
                  <a:pt x="275" y="149"/>
                </a:cubicBezTo>
                <a:cubicBezTo>
                  <a:pt x="275" y="150"/>
                  <a:pt x="275" y="150"/>
                  <a:pt x="275" y="150"/>
                </a:cubicBezTo>
                <a:cubicBezTo>
                  <a:pt x="275" y="151"/>
                  <a:pt x="275" y="151"/>
                  <a:pt x="275" y="151"/>
                </a:cubicBezTo>
                <a:cubicBezTo>
                  <a:pt x="274" y="151"/>
                  <a:pt x="274" y="151"/>
                  <a:pt x="274" y="151"/>
                </a:cubicBezTo>
                <a:cubicBezTo>
                  <a:pt x="274" y="152"/>
                  <a:pt x="274" y="152"/>
                  <a:pt x="274" y="152"/>
                </a:cubicBezTo>
                <a:cubicBezTo>
                  <a:pt x="273" y="152"/>
                  <a:pt x="273" y="152"/>
                  <a:pt x="273" y="152"/>
                </a:cubicBezTo>
                <a:close/>
                <a:moveTo>
                  <a:pt x="279" y="158"/>
                </a:moveTo>
                <a:cubicBezTo>
                  <a:pt x="279" y="157"/>
                  <a:pt x="279" y="157"/>
                  <a:pt x="279" y="157"/>
                </a:cubicBezTo>
                <a:cubicBezTo>
                  <a:pt x="279" y="156"/>
                  <a:pt x="279" y="156"/>
                  <a:pt x="279" y="156"/>
                </a:cubicBezTo>
                <a:cubicBezTo>
                  <a:pt x="278" y="155"/>
                  <a:pt x="278" y="155"/>
                  <a:pt x="278" y="155"/>
                </a:cubicBezTo>
                <a:cubicBezTo>
                  <a:pt x="278" y="155"/>
                  <a:pt x="278" y="155"/>
                  <a:pt x="278" y="155"/>
                </a:cubicBezTo>
                <a:cubicBezTo>
                  <a:pt x="278" y="156"/>
                  <a:pt x="278" y="156"/>
                  <a:pt x="278" y="156"/>
                </a:cubicBezTo>
                <a:cubicBezTo>
                  <a:pt x="278" y="157"/>
                  <a:pt x="278" y="157"/>
                  <a:pt x="278" y="157"/>
                </a:cubicBezTo>
                <a:cubicBezTo>
                  <a:pt x="278" y="158"/>
                  <a:pt x="278" y="158"/>
                  <a:pt x="278" y="158"/>
                </a:cubicBezTo>
                <a:cubicBezTo>
                  <a:pt x="278" y="158"/>
                  <a:pt x="278" y="158"/>
                  <a:pt x="278" y="158"/>
                </a:cubicBezTo>
                <a:cubicBezTo>
                  <a:pt x="278" y="158"/>
                  <a:pt x="278" y="158"/>
                  <a:pt x="278" y="158"/>
                </a:cubicBezTo>
                <a:cubicBezTo>
                  <a:pt x="279" y="158"/>
                  <a:pt x="279" y="158"/>
                  <a:pt x="279" y="158"/>
                </a:cubicBezTo>
                <a:cubicBezTo>
                  <a:pt x="279" y="158"/>
                  <a:pt x="279" y="158"/>
                  <a:pt x="279" y="158"/>
                </a:cubicBezTo>
                <a:close/>
                <a:moveTo>
                  <a:pt x="280" y="157"/>
                </a:moveTo>
                <a:cubicBezTo>
                  <a:pt x="279" y="157"/>
                  <a:pt x="279" y="157"/>
                  <a:pt x="279" y="157"/>
                </a:cubicBezTo>
                <a:cubicBezTo>
                  <a:pt x="280" y="156"/>
                  <a:pt x="280" y="156"/>
                  <a:pt x="280" y="156"/>
                </a:cubicBezTo>
                <a:cubicBezTo>
                  <a:pt x="280" y="157"/>
                  <a:pt x="280" y="157"/>
                  <a:pt x="280" y="157"/>
                </a:cubicBezTo>
                <a:cubicBezTo>
                  <a:pt x="280" y="157"/>
                  <a:pt x="280" y="157"/>
                  <a:pt x="280" y="157"/>
                </a:cubicBezTo>
                <a:cubicBezTo>
                  <a:pt x="280" y="158"/>
                  <a:pt x="280" y="158"/>
                  <a:pt x="280" y="158"/>
                </a:cubicBezTo>
                <a:cubicBezTo>
                  <a:pt x="280" y="157"/>
                  <a:pt x="280" y="157"/>
                  <a:pt x="280" y="157"/>
                </a:cubicBezTo>
                <a:close/>
                <a:moveTo>
                  <a:pt x="281" y="159"/>
                </a:moveTo>
                <a:cubicBezTo>
                  <a:pt x="280" y="159"/>
                  <a:pt x="280" y="159"/>
                  <a:pt x="280" y="159"/>
                </a:cubicBezTo>
                <a:cubicBezTo>
                  <a:pt x="281" y="158"/>
                  <a:pt x="281" y="158"/>
                  <a:pt x="281" y="158"/>
                </a:cubicBezTo>
                <a:cubicBezTo>
                  <a:pt x="281" y="158"/>
                  <a:pt x="281" y="158"/>
                  <a:pt x="281" y="158"/>
                </a:cubicBezTo>
                <a:cubicBezTo>
                  <a:pt x="281" y="159"/>
                  <a:pt x="281" y="159"/>
                  <a:pt x="281" y="159"/>
                </a:cubicBezTo>
                <a:cubicBezTo>
                  <a:pt x="281" y="159"/>
                  <a:pt x="281" y="159"/>
                  <a:pt x="281" y="159"/>
                </a:cubicBezTo>
                <a:close/>
                <a:moveTo>
                  <a:pt x="278" y="161"/>
                </a:moveTo>
                <a:cubicBezTo>
                  <a:pt x="278" y="161"/>
                  <a:pt x="278" y="161"/>
                  <a:pt x="278" y="161"/>
                </a:cubicBezTo>
                <a:cubicBezTo>
                  <a:pt x="278" y="162"/>
                  <a:pt x="278" y="162"/>
                  <a:pt x="278" y="162"/>
                </a:cubicBezTo>
                <a:cubicBezTo>
                  <a:pt x="278" y="163"/>
                  <a:pt x="278" y="163"/>
                  <a:pt x="278" y="163"/>
                </a:cubicBezTo>
                <a:cubicBezTo>
                  <a:pt x="278" y="163"/>
                  <a:pt x="278" y="163"/>
                  <a:pt x="278" y="163"/>
                </a:cubicBezTo>
                <a:cubicBezTo>
                  <a:pt x="279" y="163"/>
                  <a:pt x="279" y="163"/>
                  <a:pt x="279" y="163"/>
                </a:cubicBezTo>
                <a:cubicBezTo>
                  <a:pt x="280" y="163"/>
                  <a:pt x="280" y="163"/>
                  <a:pt x="280" y="163"/>
                </a:cubicBezTo>
                <a:cubicBezTo>
                  <a:pt x="280" y="163"/>
                  <a:pt x="280" y="163"/>
                  <a:pt x="280" y="163"/>
                </a:cubicBezTo>
                <a:cubicBezTo>
                  <a:pt x="281" y="163"/>
                  <a:pt x="281" y="163"/>
                  <a:pt x="281" y="163"/>
                </a:cubicBezTo>
                <a:cubicBezTo>
                  <a:pt x="282" y="163"/>
                  <a:pt x="282" y="163"/>
                  <a:pt x="282" y="163"/>
                </a:cubicBezTo>
                <a:cubicBezTo>
                  <a:pt x="282" y="163"/>
                  <a:pt x="282" y="163"/>
                  <a:pt x="282" y="163"/>
                </a:cubicBezTo>
                <a:cubicBezTo>
                  <a:pt x="282" y="162"/>
                  <a:pt x="282" y="162"/>
                  <a:pt x="282" y="162"/>
                </a:cubicBezTo>
                <a:cubicBezTo>
                  <a:pt x="282" y="162"/>
                  <a:pt x="282" y="162"/>
                  <a:pt x="282" y="162"/>
                </a:cubicBezTo>
                <a:cubicBezTo>
                  <a:pt x="281" y="161"/>
                  <a:pt x="281" y="161"/>
                  <a:pt x="281" y="161"/>
                </a:cubicBezTo>
                <a:cubicBezTo>
                  <a:pt x="281" y="161"/>
                  <a:pt x="281" y="161"/>
                  <a:pt x="281" y="161"/>
                </a:cubicBezTo>
                <a:cubicBezTo>
                  <a:pt x="280" y="161"/>
                  <a:pt x="280" y="161"/>
                  <a:pt x="280" y="161"/>
                </a:cubicBezTo>
                <a:cubicBezTo>
                  <a:pt x="280" y="161"/>
                  <a:pt x="280" y="161"/>
                  <a:pt x="280" y="161"/>
                </a:cubicBezTo>
                <a:cubicBezTo>
                  <a:pt x="280" y="161"/>
                  <a:pt x="280" y="161"/>
                  <a:pt x="280" y="161"/>
                </a:cubicBezTo>
                <a:cubicBezTo>
                  <a:pt x="280" y="160"/>
                  <a:pt x="280" y="160"/>
                  <a:pt x="280" y="160"/>
                </a:cubicBezTo>
                <a:cubicBezTo>
                  <a:pt x="279" y="160"/>
                  <a:pt x="279" y="160"/>
                  <a:pt x="279" y="160"/>
                </a:cubicBezTo>
                <a:cubicBezTo>
                  <a:pt x="279" y="161"/>
                  <a:pt x="279" y="161"/>
                  <a:pt x="279" y="161"/>
                </a:cubicBezTo>
                <a:cubicBezTo>
                  <a:pt x="278" y="161"/>
                  <a:pt x="278" y="161"/>
                  <a:pt x="278" y="161"/>
                </a:cubicBezTo>
                <a:cubicBezTo>
                  <a:pt x="278" y="161"/>
                  <a:pt x="278" y="161"/>
                  <a:pt x="278" y="161"/>
                </a:cubicBezTo>
                <a:close/>
                <a:moveTo>
                  <a:pt x="255" y="190"/>
                </a:moveTo>
                <a:cubicBezTo>
                  <a:pt x="256" y="190"/>
                  <a:pt x="256" y="190"/>
                  <a:pt x="256" y="190"/>
                </a:cubicBezTo>
                <a:cubicBezTo>
                  <a:pt x="256" y="190"/>
                  <a:pt x="256" y="190"/>
                  <a:pt x="256" y="190"/>
                </a:cubicBezTo>
                <a:cubicBezTo>
                  <a:pt x="256" y="190"/>
                  <a:pt x="256" y="190"/>
                  <a:pt x="256" y="190"/>
                </a:cubicBezTo>
                <a:cubicBezTo>
                  <a:pt x="255" y="190"/>
                  <a:pt x="255" y="190"/>
                  <a:pt x="255" y="190"/>
                </a:cubicBezTo>
                <a:cubicBezTo>
                  <a:pt x="255" y="190"/>
                  <a:pt x="255" y="190"/>
                  <a:pt x="255" y="190"/>
                </a:cubicBezTo>
                <a:close/>
                <a:moveTo>
                  <a:pt x="242" y="171"/>
                </a:moveTo>
                <a:cubicBezTo>
                  <a:pt x="242" y="171"/>
                  <a:pt x="242" y="171"/>
                  <a:pt x="242" y="171"/>
                </a:cubicBezTo>
                <a:cubicBezTo>
                  <a:pt x="243" y="171"/>
                  <a:pt x="243" y="171"/>
                  <a:pt x="243" y="171"/>
                </a:cubicBezTo>
                <a:cubicBezTo>
                  <a:pt x="243" y="171"/>
                  <a:pt x="243" y="171"/>
                  <a:pt x="243" y="171"/>
                </a:cubicBezTo>
                <a:cubicBezTo>
                  <a:pt x="242" y="171"/>
                  <a:pt x="242" y="171"/>
                  <a:pt x="242" y="171"/>
                </a:cubicBezTo>
                <a:cubicBezTo>
                  <a:pt x="242" y="171"/>
                  <a:pt x="242" y="171"/>
                  <a:pt x="242" y="171"/>
                </a:cubicBezTo>
                <a:cubicBezTo>
                  <a:pt x="242" y="171"/>
                  <a:pt x="242" y="171"/>
                  <a:pt x="242" y="171"/>
                </a:cubicBezTo>
                <a:close/>
                <a:moveTo>
                  <a:pt x="239" y="175"/>
                </a:moveTo>
                <a:cubicBezTo>
                  <a:pt x="239" y="175"/>
                  <a:pt x="239" y="175"/>
                  <a:pt x="239" y="175"/>
                </a:cubicBezTo>
                <a:cubicBezTo>
                  <a:pt x="238" y="174"/>
                  <a:pt x="238" y="174"/>
                  <a:pt x="238" y="174"/>
                </a:cubicBezTo>
                <a:cubicBezTo>
                  <a:pt x="237" y="174"/>
                  <a:pt x="237" y="174"/>
                  <a:pt x="237" y="174"/>
                </a:cubicBezTo>
                <a:cubicBezTo>
                  <a:pt x="238" y="173"/>
                  <a:pt x="238" y="173"/>
                  <a:pt x="238" y="173"/>
                </a:cubicBezTo>
                <a:cubicBezTo>
                  <a:pt x="237" y="173"/>
                  <a:pt x="237" y="173"/>
                  <a:pt x="237" y="173"/>
                </a:cubicBezTo>
                <a:cubicBezTo>
                  <a:pt x="237" y="172"/>
                  <a:pt x="237" y="172"/>
                  <a:pt x="237" y="172"/>
                </a:cubicBezTo>
                <a:cubicBezTo>
                  <a:pt x="237" y="171"/>
                  <a:pt x="237" y="171"/>
                  <a:pt x="237" y="171"/>
                </a:cubicBezTo>
                <a:cubicBezTo>
                  <a:pt x="237" y="171"/>
                  <a:pt x="237" y="171"/>
                  <a:pt x="237" y="171"/>
                </a:cubicBezTo>
                <a:cubicBezTo>
                  <a:pt x="237" y="172"/>
                  <a:pt x="237" y="172"/>
                  <a:pt x="237" y="172"/>
                </a:cubicBezTo>
                <a:cubicBezTo>
                  <a:pt x="238" y="172"/>
                  <a:pt x="238" y="172"/>
                  <a:pt x="238" y="172"/>
                </a:cubicBezTo>
                <a:cubicBezTo>
                  <a:pt x="238" y="172"/>
                  <a:pt x="238" y="172"/>
                  <a:pt x="238" y="172"/>
                </a:cubicBezTo>
                <a:cubicBezTo>
                  <a:pt x="239" y="173"/>
                  <a:pt x="239" y="173"/>
                  <a:pt x="239" y="173"/>
                </a:cubicBezTo>
                <a:cubicBezTo>
                  <a:pt x="239" y="174"/>
                  <a:pt x="239" y="174"/>
                  <a:pt x="239" y="174"/>
                </a:cubicBezTo>
                <a:cubicBezTo>
                  <a:pt x="240" y="174"/>
                  <a:pt x="240" y="174"/>
                  <a:pt x="240" y="174"/>
                </a:cubicBezTo>
                <a:cubicBezTo>
                  <a:pt x="240" y="174"/>
                  <a:pt x="240" y="174"/>
                  <a:pt x="240" y="174"/>
                </a:cubicBezTo>
                <a:cubicBezTo>
                  <a:pt x="240" y="175"/>
                  <a:pt x="240" y="175"/>
                  <a:pt x="240" y="175"/>
                </a:cubicBezTo>
                <a:cubicBezTo>
                  <a:pt x="239" y="175"/>
                  <a:pt x="239" y="175"/>
                  <a:pt x="239" y="175"/>
                </a:cubicBezTo>
                <a:cubicBezTo>
                  <a:pt x="239" y="175"/>
                  <a:pt x="239" y="175"/>
                  <a:pt x="239" y="175"/>
                </a:cubicBezTo>
                <a:close/>
                <a:moveTo>
                  <a:pt x="234" y="175"/>
                </a:moveTo>
                <a:cubicBezTo>
                  <a:pt x="234" y="174"/>
                  <a:pt x="234" y="174"/>
                  <a:pt x="234" y="174"/>
                </a:cubicBezTo>
                <a:cubicBezTo>
                  <a:pt x="234" y="174"/>
                  <a:pt x="234" y="174"/>
                  <a:pt x="234" y="174"/>
                </a:cubicBezTo>
                <a:cubicBezTo>
                  <a:pt x="234" y="173"/>
                  <a:pt x="234" y="173"/>
                  <a:pt x="234" y="173"/>
                </a:cubicBezTo>
                <a:cubicBezTo>
                  <a:pt x="234" y="172"/>
                  <a:pt x="234" y="172"/>
                  <a:pt x="234" y="172"/>
                </a:cubicBezTo>
                <a:cubicBezTo>
                  <a:pt x="234" y="171"/>
                  <a:pt x="234" y="171"/>
                  <a:pt x="234" y="171"/>
                </a:cubicBezTo>
                <a:cubicBezTo>
                  <a:pt x="234" y="171"/>
                  <a:pt x="234" y="171"/>
                  <a:pt x="234" y="171"/>
                </a:cubicBezTo>
                <a:cubicBezTo>
                  <a:pt x="235" y="172"/>
                  <a:pt x="235" y="172"/>
                  <a:pt x="235" y="172"/>
                </a:cubicBezTo>
                <a:cubicBezTo>
                  <a:pt x="234" y="172"/>
                  <a:pt x="234" y="172"/>
                  <a:pt x="234" y="172"/>
                </a:cubicBezTo>
                <a:cubicBezTo>
                  <a:pt x="234" y="173"/>
                  <a:pt x="234" y="173"/>
                  <a:pt x="234" y="173"/>
                </a:cubicBezTo>
                <a:cubicBezTo>
                  <a:pt x="235" y="173"/>
                  <a:pt x="235" y="173"/>
                  <a:pt x="235" y="173"/>
                </a:cubicBezTo>
                <a:cubicBezTo>
                  <a:pt x="234" y="175"/>
                  <a:pt x="234" y="175"/>
                  <a:pt x="234" y="175"/>
                </a:cubicBezTo>
                <a:cubicBezTo>
                  <a:pt x="234" y="175"/>
                  <a:pt x="234" y="175"/>
                  <a:pt x="234" y="175"/>
                </a:cubicBezTo>
                <a:close/>
                <a:moveTo>
                  <a:pt x="233" y="156"/>
                </a:moveTo>
                <a:cubicBezTo>
                  <a:pt x="233" y="157"/>
                  <a:pt x="233" y="157"/>
                  <a:pt x="233" y="157"/>
                </a:cubicBezTo>
                <a:cubicBezTo>
                  <a:pt x="233" y="157"/>
                  <a:pt x="233" y="157"/>
                  <a:pt x="233" y="157"/>
                </a:cubicBezTo>
                <a:cubicBezTo>
                  <a:pt x="234" y="157"/>
                  <a:pt x="234" y="157"/>
                  <a:pt x="234" y="157"/>
                </a:cubicBezTo>
                <a:cubicBezTo>
                  <a:pt x="235" y="156"/>
                  <a:pt x="235" y="156"/>
                  <a:pt x="235" y="156"/>
                </a:cubicBezTo>
                <a:cubicBezTo>
                  <a:pt x="235" y="156"/>
                  <a:pt x="235" y="156"/>
                  <a:pt x="235" y="156"/>
                </a:cubicBezTo>
                <a:cubicBezTo>
                  <a:pt x="234" y="156"/>
                  <a:pt x="234" y="156"/>
                  <a:pt x="234" y="156"/>
                </a:cubicBezTo>
                <a:cubicBezTo>
                  <a:pt x="233" y="156"/>
                  <a:pt x="233" y="156"/>
                  <a:pt x="233" y="156"/>
                </a:cubicBezTo>
                <a:close/>
                <a:moveTo>
                  <a:pt x="233" y="156"/>
                </a:moveTo>
                <a:cubicBezTo>
                  <a:pt x="234" y="155"/>
                  <a:pt x="234" y="155"/>
                  <a:pt x="234" y="155"/>
                </a:cubicBezTo>
                <a:cubicBezTo>
                  <a:pt x="234" y="154"/>
                  <a:pt x="234" y="154"/>
                  <a:pt x="234" y="154"/>
                </a:cubicBezTo>
                <a:cubicBezTo>
                  <a:pt x="235" y="153"/>
                  <a:pt x="235" y="153"/>
                  <a:pt x="235" y="153"/>
                </a:cubicBezTo>
                <a:cubicBezTo>
                  <a:pt x="235" y="153"/>
                  <a:pt x="235" y="153"/>
                  <a:pt x="235" y="153"/>
                </a:cubicBezTo>
                <a:cubicBezTo>
                  <a:pt x="236" y="153"/>
                  <a:pt x="236" y="153"/>
                  <a:pt x="236" y="153"/>
                </a:cubicBezTo>
                <a:cubicBezTo>
                  <a:pt x="236" y="154"/>
                  <a:pt x="236" y="154"/>
                  <a:pt x="236" y="154"/>
                </a:cubicBezTo>
                <a:cubicBezTo>
                  <a:pt x="235" y="155"/>
                  <a:pt x="235" y="155"/>
                  <a:pt x="235" y="155"/>
                </a:cubicBezTo>
                <a:cubicBezTo>
                  <a:pt x="235" y="155"/>
                  <a:pt x="235" y="155"/>
                  <a:pt x="235" y="155"/>
                </a:cubicBezTo>
                <a:cubicBezTo>
                  <a:pt x="235" y="156"/>
                  <a:pt x="235" y="156"/>
                  <a:pt x="235" y="156"/>
                </a:cubicBezTo>
                <a:cubicBezTo>
                  <a:pt x="233" y="156"/>
                  <a:pt x="233" y="156"/>
                  <a:pt x="233" y="156"/>
                </a:cubicBezTo>
                <a:close/>
                <a:moveTo>
                  <a:pt x="191" y="148"/>
                </a:moveTo>
                <a:cubicBezTo>
                  <a:pt x="191" y="147"/>
                  <a:pt x="191" y="147"/>
                  <a:pt x="191" y="147"/>
                </a:cubicBezTo>
                <a:cubicBezTo>
                  <a:pt x="191" y="147"/>
                  <a:pt x="191" y="147"/>
                  <a:pt x="191" y="147"/>
                </a:cubicBezTo>
                <a:cubicBezTo>
                  <a:pt x="191" y="147"/>
                  <a:pt x="191" y="147"/>
                  <a:pt x="191" y="147"/>
                </a:cubicBezTo>
                <a:cubicBezTo>
                  <a:pt x="191" y="147"/>
                  <a:pt x="191" y="147"/>
                  <a:pt x="191" y="147"/>
                </a:cubicBezTo>
                <a:cubicBezTo>
                  <a:pt x="191" y="148"/>
                  <a:pt x="191" y="148"/>
                  <a:pt x="191" y="148"/>
                </a:cubicBezTo>
                <a:close/>
                <a:moveTo>
                  <a:pt x="155" y="138"/>
                </a:moveTo>
                <a:cubicBezTo>
                  <a:pt x="155" y="138"/>
                  <a:pt x="155" y="138"/>
                  <a:pt x="155" y="138"/>
                </a:cubicBezTo>
                <a:cubicBezTo>
                  <a:pt x="156" y="138"/>
                  <a:pt x="156" y="138"/>
                  <a:pt x="156" y="138"/>
                </a:cubicBezTo>
                <a:cubicBezTo>
                  <a:pt x="155" y="138"/>
                  <a:pt x="155" y="138"/>
                  <a:pt x="155" y="138"/>
                </a:cubicBezTo>
                <a:cubicBezTo>
                  <a:pt x="155" y="138"/>
                  <a:pt x="155" y="138"/>
                  <a:pt x="155" y="138"/>
                </a:cubicBezTo>
                <a:close/>
                <a:moveTo>
                  <a:pt x="152" y="140"/>
                </a:moveTo>
                <a:cubicBezTo>
                  <a:pt x="153" y="140"/>
                  <a:pt x="153" y="140"/>
                  <a:pt x="153" y="140"/>
                </a:cubicBezTo>
                <a:cubicBezTo>
                  <a:pt x="152" y="139"/>
                  <a:pt x="152" y="139"/>
                  <a:pt x="152" y="139"/>
                </a:cubicBezTo>
                <a:cubicBezTo>
                  <a:pt x="152" y="139"/>
                  <a:pt x="152" y="139"/>
                  <a:pt x="152" y="139"/>
                </a:cubicBezTo>
                <a:cubicBezTo>
                  <a:pt x="152" y="140"/>
                  <a:pt x="152" y="140"/>
                  <a:pt x="152" y="140"/>
                </a:cubicBezTo>
                <a:close/>
                <a:moveTo>
                  <a:pt x="153" y="142"/>
                </a:moveTo>
                <a:cubicBezTo>
                  <a:pt x="153" y="142"/>
                  <a:pt x="153" y="142"/>
                  <a:pt x="153" y="142"/>
                </a:cubicBezTo>
                <a:cubicBezTo>
                  <a:pt x="153" y="142"/>
                  <a:pt x="153" y="142"/>
                  <a:pt x="153" y="142"/>
                </a:cubicBezTo>
                <a:cubicBezTo>
                  <a:pt x="153" y="142"/>
                  <a:pt x="153" y="142"/>
                  <a:pt x="153" y="142"/>
                </a:cubicBezTo>
                <a:cubicBezTo>
                  <a:pt x="153" y="142"/>
                  <a:pt x="153" y="142"/>
                  <a:pt x="153" y="142"/>
                </a:cubicBezTo>
                <a:close/>
                <a:moveTo>
                  <a:pt x="153" y="143"/>
                </a:moveTo>
                <a:cubicBezTo>
                  <a:pt x="152" y="142"/>
                  <a:pt x="152" y="142"/>
                  <a:pt x="152" y="142"/>
                </a:cubicBezTo>
                <a:cubicBezTo>
                  <a:pt x="152" y="142"/>
                  <a:pt x="152" y="142"/>
                  <a:pt x="152" y="142"/>
                </a:cubicBezTo>
                <a:cubicBezTo>
                  <a:pt x="152" y="143"/>
                  <a:pt x="152" y="143"/>
                  <a:pt x="152" y="143"/>
                </a:cubicBezTo>
                <a:cubicBezTo>
                  <a:pt x="153" y="143"/>
                  <a:pt x="153" y="143"/>
                  <a:pt x="153" y="143"/>
                </a:cubicBezTo>
                <a:close/>
                <a:moveTo>
                  <a:pt x="154" y="145"/>
                </a:moveTo>
                <a:cubicBezTo>
                  <a:pt x="155" y="146"/>
                  <a:pt x="155" y="146"/>
                  <a:pt x="155" y="146"/>
                </a:cubicBezTo>
                <a:cubicBezTo>
                  <a:pt x="155" y="146"/>
                  <a:pt x="155" y="146"/>
                  <a:pt x="155" y="146"/>
                </a:cubicBezTo>
                <a:cubicBezTo>
                  <a:pt x="156" y="145"/>
                  <a:pt x="156" y="145"/>
                  <a:pt x="156" y="145"/>
                </a:cubicBezTo>
                <a:cubicBezTo>
                  <a:pt x="155" y="145"/>
                  <a:pt x="155" y="145"/>
                  <a:pt x="155" y="145"/>
                </a:cubicBezTo>
                <a:cubicBezTo>
                  <a:pt x="156" y="144"/>
                  <a:pt x="156" y="144"/>
                  <a:pt x="156" y="144"/>
                </a:cubicBezTo>
                <a:cubicBezTo>
                  <a:pt x="155" y="144"/>
                  <a:pt x="155" y="144"/>
                  <a:pt x="155" y="144"/>
                </a:cubicBezTo>
                <a:cubicBezTo>
                  <a:pt x="155" y="145"/>
                  <a:pt x="155" y="145"/>
                  <a:pt x="155" y="145"/>
                </a:cubicBezTo>
                <a:cubicBezTo>
                  <a:pt x="155" y="145"/>
                  <a:pt x="155" y="145"/>
                  <a:pt x="155" y="145"/>
                </a:cubicBezTo>
                <a:cubicBezTo>
                  <a:pt x="154" y="145"/>
                  <a:pt x="154" y="145"/>
                  <a:pt x="154" y="145"/>
                </a:cubicBezTo>
                <a:close/>
                <a:moveTo>
                  <a:pt x="153" y="149"/>
                </a:moveTo>
                <a:cubicBezTo>
                  <a:pt x="153" y="148"/>
                  <a:pt x="153" y="148"/>
                  <a:pt x="153" y="148"/>
                </a:cubicBezTo>
                <a:cubicBezTo>
                  <a:pt x="153" y="148"/>
                  <a:pt x="153" y="148"/>
                  <a:pt x="153" y="148"/>
                </a:cubicBezTo>
                <a:cubicBezTo>
                  <a:pt x="153" y="147"/>
                  <a:pt x="153" y="147"/>
                  <a:pt x="153" y="147"/>
                </a:cubicBezTo>
                <a:cubicBezTo>
                  <a:pt x="154" y="146"/>
                  <a:pt x="154" y="146"/>
                  <a:pt x="154" y="146"/>
                </a:cubicBezTo>
                <a:cubicBezTo>
                  <a:pt x="154" y="147"/>
                  <a:pt x="154" y="147"/>
                  <a:pt x="154" y="147"/>
                </a:cubicBezTo>
                <a:cubicBezTo>
                  <a:pt x="154" y="147"/>
                  <a:pt x="154" y="147"/>
                  <a:pt x="154" y="147"/>
                </a:cubicBezTo>
                <a:cubicBezTo>
                  <a:pt x="154" y="148"/>
                  <a:pt x="154" y="148"/>
                  <a:pt x="154" y="148"/>
                </a:cubicBezTo>
                <a:cubicBezTo>
                  <a:pt x="154" y="148"/>
                  <a:pt x="154" y="148"/>
                  <a:pt x="154" y="148"/>
                </a:cubicBezTo>
                <a:cubicBezTo>
                  <a:pt x="154" y="149"/>
                  <a:pt x="154" y="149"/>
                  <a:pt x="154" y="149"/>
                </a:cubicBezTo>
                <a:cubicBezTo>
                  <a:pt x="154" y="149"/>
                  <a:pt x="154" y="149"/>
                  <a:pt x="154" y="149"/>
                </a:cubicBezTo>
                <a:cubicBezTo>
                  <a:pt x="154" y="149"/>
                  <a:pt x="154" y="149"/>
                  <a:pt x="154" y="149"/>
                </a:cubicBezTo>
                <a:cubicBezTo>
                  <a:pt x="153" y="149"/>
                  <a:pt x="153" y="149"/>
                  <a:pt x="153" y="149"/>
                </a:cubicBezTo>
                <a:close/>
                <a:moveTo>
                  <a:pt x="186" y="131"/>
                </a:moveTo>
                <a:cubicBezTo>
                  <a:pt x="186" y="131"/>
                  <a:pt x="186" y="131"/>
                  <a:pt x="186" y="131"/>
                </a:cubicBezTo>
                <a:cubicBezTo>
                  <a:pt x="186" y="131"/>
                  <a:pt x="186" y="131"/>
                  <a:pt x="186" y="131"/>
                </a:cubicBezTo>
                <a:cubicBezTo>
                  <a:pt x="187" y="131"/>
                  <a:pt x="187" y="131"/>
                  <a:pt x="187" y="131"/>
                </a:cubicBezTo>
                <a:cubicBezTo>
                  <a:pt x="186" y="131"/>
                  <a:pt x="186" y="131"/>
                  <a:pt x="186" y="131"/>
                </a:cubicBezTo>
                <a:cubicBezTo>
                  <a:pt x="186" y="131"/>
                  <a:pt x="186" y="131"/>
                  <a:pt x="186" y="131"/>
                </a:cubicBezTo>
                <a:close/>
                <a:moveTo>
                  <a:pt x="197" y="125"/>
                </a:moveTo>
                <a:cubicBezTo>
                  <a:pt x="197" y="124"/>
                  <a:pt x="197" y="124"/>
                  <a:pt x="197" y="124"/>
                </a:cubicBezTo>
                <a:cubicBezTo>
                  <a:pt x="197" y="124"/>
                  <a:pt x="197" y="124"/>
                  <a:pt x="197" y="124"/>
                </a:cubicBezTo>
                <a:cubicBezTo>
                  <a:pt x="197" y="123"/>
                  <a:pt x="197" y="123"/>
                  <a:pt x="197" y="123"/>
                </a:cubicBezTo>
                <a:cubicBezTo>
                  <a:pt x="197" y="123"/>
                  <a:pt x="197" y="123"/>
                  <a:pt x="197" y="123"/>
                </a:cubicBezTo>
                <a:cubicBezTo>
                  <a:pt x="198" y="123"/>
                  <a:pt x="198" y="123"/>
                  <a:pt x="198" y="123"/>
                </a:cubicBezTo>
                <a:cubicBezTo>
                  <a:pt x="198" y="123"/>
                  <a:pt x="198" y="123"/>
                  <a:pt x="198" y="123"/>
                </a:cubicBezTo>
                <a:cubicBezTo>
                  <a:pt x="198" y="124"/>
                  <a:pt x="198" y="124"/>
                  <a:pt x="198" y="124"/>
                </a:cubicBezTo>
                <a:cubicBezTo>
                  <a:pt x="198" y="124"/>
                  <a:pt x="198" y="124"/>
                  <a:pt x="198" y="124"/>
                </a:cubicBezTo>
                <a:cubicBezTo>
                  <a:pt x="197" y="125"/>
                  <a:pt x="197" y="125"/>
                  <a:pt x="197" y="125"/>
                </a:cubicBezTo>
                <a:cubicBezTo>
                  <a:pt x="197" y="125"/>
                  <a:pt x="197" y="125"/>
                  <a:pt x="197" y="125"/>
                </a:cubicBezTo>
                <a:close/>
                <a:moveTo>
                  <a:pt x="185" y="137"/>
                </a:moveTo>
                <a:cubicBezTo>
                  <a:pt x="185" y="137"/>
                  <a:pt x="185" y="137"/>
                  <a:pt x="185" y="137"/>
                </a:cubicBezTo>
                <a:cubicBezTo>
                  <a:pt x="185" y="136"/>
                  <a:pt x="185" y="136"/>
                  <a:pt x="185" y="136"/>
                </a:cubicBezTo>
                <a:cubicBezTo>
                  <a:pt x="185" y="136"/>
                  <a:pt x="185" y="136"/>
                  <a:pt x="185" y="136"/>
                </a:cubicBezTo>
                <a:cubicBezTo>
                  <a:pt x="185" y="136"/>
                  <a:pt x="185" y="136"/>
                  <a:pt x="185" y="136"/>
                </a:cubicBezTo>
                <a:cubicBezTo>
                  <a:pt x="186" y="135"/>
                  <a:pt x="186" y="135"/>
                  <a:pt x="186" y="135"/>
                </a:cubicBezTo>
                <a:cubicBezTo>
                  <a:pt x="186" y="135"/>
                  <a:pt x="186" y="135"/>
                  <a:pt x="186" y="135"/>
                </a:cubicBezTo>
                <a:cubicBezTo>
                  <a:pt x="185" y="135"/>
                  <a:pt x="185" y="135"/>
                  <a:pt x="185" y="135"/>
                </a:cubicBezTo>
                <a:cubicBezTo>
                  <a:pt x="185" y="134"/>
                  <a:pt x="185" y="134"/>
                  <a:pt x="185" y="134"/>
                </a:cubicBezTo>
                <a:cubicBezTo>
                  <a:pt x="185" y="133"/>
                  <a:pt x="185" y="133"/>
                  <a:pt x="185" y="133"/>
                </a:cubicBezTo>
                <a:cubicBezTo>
                  <a:pt x="186" y="133"/>
                  <a:pt x="186" y="133"/>
                  <a:pt x="186" y="133"/>
                </a:cubicBezTo>
                <a:cubicBezTo>
                  <a:pt x="186" y="133"/>
                  <a:pt x="186" y="133"/>
                  <a:pt x="186" y="133"/>
                </a:cubicBezTo>
                <a:cubicBezTo>
                  <a:pt x="185" y="132"/>
                  <a:pt x="185" y="132"/>
                  <a:pt x="185" y="132"/>
                </a:cubicBezTo>
                <a:cubicBezTo>
                  <a:pt x="184" y="132"/>
                  <a:pt x="184" y="132"/>
                  <a:pt x="184" y="132"/>
                </a:cubicBezTo>
                <a:cubicBezTo>
                  <a:pt x="184" y="133"/>
                  <a:pt x="184" y="133"/>
                  <a:pt x="184" y="133"/>
                </a:cubicBezTo>
                <a:cubicBezTo>
                  <a:pt x="184" y="133"/>
                  <a:pt x="184" y="133"/>
                  <a:pt x="184" y="133"/>
                </a:cubicBezTo>
                <a:cubicBezTo>
                  <a:pt x="183" y="133"/>
                  <a:pt x="183" y="133"/>
                  <a:pt x="183" y="133"/>
                </a:cubicBezTo>
                <a:cubicBezTo>
                  <a:pt x="182" y="133"/>
                  <a:pt x="182" y="133"/>
                  <a:pt x="182" y="133"/>
                </a:cubicBezTo>
                <a:cubicBezTo>
                  <a:pt x="181" y="134"/>
                  <a:pt x="181" y="134"/>
                  <a:pt x="181" y="134"/>
                </a:cubicBezTo>
                <a:cubicBezTo>
                  <a:pt x="180" y="134"/>
                  <a:pt x="180" y="134"/>
                  <a:pt x="180" y="134"/>
                </a:cubicBezTo>
                <a:cubicBezTo>
                  <a:pt x="180" y="134"/>
                  <a:pt x="180" y="134"/>
                  <a:pt x="180" y="134"/>
                </a:cubicBezTo>
                <a:cubicBezTo>
                  <a:pt x="181" y="133"/>
                  <a:pt x="181" y="133"/>
                  <a:pt x="181" y="133"/>
                </a:cubicBezTo>
                <a:cubicBezTo>
                  <a:pt x="182" y="133"/>
                  <a:pt x="182" y="133"/>
                  <a:pt x="182" y="133"/>
                </a:cubicBezTo>
                <a:cubicBezTo>
                  <a:pt x="182" y="132"/>
                  <a:pt x="182" y="132"/>
                  <a:pt x="182" y="132"/>
                </a:cubicBezTo>
                <a:cubicBezTo>
                  <a:pt x="182" y="132"/>
                  <a:pt x="182" y="132"/>
                  <a:pt x="182" y="132"/>
                </a:cubicBezTo>
                <a:cubicBezTo>
                  <a:pt x="181" y="132"/>
                  <a:pt x="181" y="132"/>
                  <a:pt x="181" y="132"/>
                </a:cubicBezTo>
                <a:cubicBezTo>
                  <a:pt x="181" y="132"/>
                  <a:pt x="181" y="132"/>
                  <a:pt x="181" y="132"/>
                </a:cubicBezTo>
                <a:cubicBezTo>
                  <a:pt x="182" y="131"/>
                  <a:pt x="182" y="131"/>
                  <a:pt x="182" y="131"/>
                </a:cubicBezTo>
                <a:cubicBezTo>
                  <a:pt x="181" y="130"/>
                  <a:pt x="181" y="130"/>
                  <a:pt x="181" y="130"/>
                </a:cubicBezTo>
                <a:cubicBezTo>
                  <a:pt x="182" y="130"/>
                  <a:pt x="182" y="130"/>
                  <a:pt x="182" y="130"/>
                </a:cubicBezTo>
                <a:cubicBezTo>
                  <a:pt x="182" y="130"/>
                  <a:pt x="182" y="130"/>
                  <a:pt x="182" y="130"/>
                </a:cubicBezTo>
                <a:cubicBezTo>
                  <a:pt x="182" y="130"/>
                  <a:pt x="182" y="130"/>
                  <a:pt x="182" y="130"/>
                </a:cubicBezTo>
                <a:cubicBezTo>
                  <a:pt x="183" y="131"/>
                  <a:pt x="183" y="131"/>
                  <a:pt x="183" y="131"/>
                </a:cubicBezTo>
                <a:cubicBezTo>
                  <a:pt x="183" y="132"/>
                  <a:pt x="183" y="132"/>
                  <a:pt x="183" y="132"/>
                </a:cubicBezTo>
                <a:cubicBezTo>
                  <a:pt x="184" y="131"/>
                  <a:pt x="184" y="131"/>
                  <a:pt x="184" y="131"/>
                </a:cubicBezTo>
                <a:cubicBezTo>
                  <a:pt x="185" y="131"/>
                  <a:pt x="185" y="131"/>
                  <a:pt x="185" y="131"/>
                </a:cubicBezTo>
                <a:cubicBezTo>
                  <a:pt x="185" y="131"/>
                  <a:pt x="185" y="131"/>
                  <a:pt x="185" y="131"/>
                </a:cubicBezTo>
                <a:cubicBezTo>
                  <a:pt x="184" y="130"/>
                  <a:pt x="184" y="130"/>
                  <a:pt x="184" y="130"/>
                </a:cubicBezTo>
                <a:cubicBezTo>
                  <a:pt x="185" y="130"/>
                  <a:pt x="185" y="130"/>
                  <a:pt x="185" y="130"/>
                </a:cubicBezTo>
                <a:cubicBezTo>
                  <a:pt x="185" y="130"/>
                  <a:pt x="185" y="130"/>
                  <a:pt x="185" y="130"/>
                </a:cubicBezTo>
                <a:cubicBezTo>
                  <a:pt x="185" y="130"/>
                  <a:pt x="185" y="130"/>
                  <a:pt x="185" y="130"/>
                </a:cubicBezTo>
                <a:cubicBezTo>
                  <a:pt x="186" y="130"/>
                  <a:pt x="186" y="130"/>
                  <a:pt x="186" y="130"/>
                </a:cubicBezTo>
                <a:cubicBezTo>
                  <a:pt x="187" y="129"/>
                  <a:pt x="187" y="129"/>
                  <a:pt x="187" y="129"/>
                </a:cubicBezTo>
                <a:cubicBezTo>
                  <a:pt x="187" y="129"/>
                  <a:pt x="187" y="129"/>
                  <a:pt x="187" y="129"/>
                </a:cubicBezTo>
                <a:cubicBezTo>
                  <a:pt x="187" y="129"/>
                  <a:pt x="187" y="129"/>
                  <a:pt x="187" y="129"/>
                </a:cubicBezTo>
                <a:cubicBezTo>
                  <a:pt x="187" y="129"/>
                  <a:pt x="187" y="129"/>
                  <a:pt x="187" y="129"/>
                </a:cubicBezTo>
                <a:cubicBezTo>
                  <a:pt x="188" y="129"/>
                  <a:pt x="188" y="129"/>
                  <a:pt x="188" y="129"/>
                </a:cubicBezTo>
                <a:cubicBezTo>
                  <a:pt x="187" y="130"/>
                  <a:pt x="187" y="130"/>
                  <a:pt x="187" y="130"/>
                </a:cubicBezTo>
                <a:cubicBezTo>
                  <a:pt x="187" y="131"/>
                  <a:pt x="187" y="131"/>
                  <a:pt x="187" y="131"/>
                </a:cubicBezTo>
                <a:cubicBezTo>
                  <a:pt x="188" y="131"/>
                  <a:pt x="188" y="131"/>
                  <a:pt x="188" y="131"/>
                </a:cubicBezTo>
                <a:cubicBezTo>
                  <a:pt x="188" y="131"/>
                  <a:pt x="188" y="131"/>
                  <a:pt x="188" y="131"/>
                </a:cubicBezTo>
                <a:cubicBezTo>
                  <a:pt x="188" y="132"/>
                  <a:pt x="188" y="132"/>
                  <a:pt x="188" y="132"/>
                </a:cubicBezTo>
                <a:cubicBezTo>
                  <a:pt x="188" y="132"/>
                  <a:pt x="188" y="132"/>
                  <a:pt x="188" y="132"/>
                </a:cubicBezTo>
                <a:cubicBezTo>
                  <a:pt x="189" y="131"/>
                  <a:pt x="189" y="131"/>
                  <a:pt x="189" y="131"/>
                </a:cubicBezTo>
                <a:cubicBezTo>
                  <a:pt x="189" y="130"/>
                  <a:pt x="189" y="130"/>
                  <a:pt x="189" y="130"/>
                </a:cubicBezTo>
                <a:cubicBezTo>
                  <a:pt x="190" y="129"/>
                  <a:pt x="190" y="129"/>
                  <a:pt x="190" y="129"/>
                </a:cubicBezTo>
                <a:cubicBezTo>
                  <a:pt x="190" y="129"/>
                  <a:pt x="190" y="129"/>
                  <a:pt x="190" y="129"/>
                </a:cubicBezTo>
                <a:cubicBezTo>
                  <a:pt x="190" y="130"/>
                  <a:pt x="190" y="130"/>
                  <a:pt x="190" y="130"/>
                </a:cubicBezTo>
                <a:cubicBezTo>
                  <a:pt x="190" y="131"/>
                  <a:pt x="190" y="131"/>
                  <a:pt x="190" y="131"/>
                </a:cubicBezTo>
                <a:cubicBezTo>
                  <a:pt x="190" y="132"/>
                  <a:pt x="190" y="132"/>
                  <a:pt x="190" y="132"/>
                </a:cubicBezTo>
                <a:cubicBezTo>
                  <a:pt x="190" y="132"/>
                  <a:pt x="190" y="132"/>
                  <a:pt x="190" y="132"/>
                </a:cubicBezTo>
                <a:cubicBezTo>
                  <a:pt x="191" y="132"/>
                  <a:pt x="191" y="132"/>
                  <a:pt x="191" y="132"/>
                </a:cubicBezTo>
                <a:cubicBezTo>
                  <a:pt x="191" y="132"/>
                  <a:pt x="191" y="132"/>
                  <a:pt x="191" y="132"/>
                </a:cubicBezTo>
                <a:cubicBezTo>
                  <a:pt x="192" y="131"/>
                  <a:pt x="192" y="131"/>
                  <a:pt x="192" y="131"/>
                </a:cubicBezTo>
                <a:cubicBezTo>
                  <a:pt x="193" y="130"/>
                  <a:pt x="193" y="130"/>
                  <a:pt x="193" y="130"/>
                </a:cubicBezTo>
                <a:cubicBezTo>
                  <a:pt x="193" y="129"/>
                  <a:pt x="193" y="129"/>
                  <a:pt x="193" y="129"/>
                </a:cubicBezTo>
                <a:cubicBezTo>
                  <a:pt x="193" y="128"/>
                  <a:pt x="193" y="128"/>
                  <a:pt x="193" y="128"/>
                </a:cubicBezTo>
                <a:cubicBezTo>
                  <a:pt x="193" y="128"/>
                  <a:pt x="193" y="128"/>
                  <a:pt x="193" y="128"/>
                </a:cubicBezTo>
                <a:cubicBezTo>
                  <a:pt x="193" y="127"/>
                  <a:pt x="193" y="127"/>
                  <a:pt x="193" y="127"/>
                </a:cubicBezTo>
                <a:cubicBezTo>
                  <a:pt x="192" y="127"/>
                  <a:pt x="192" y="127"/>
                  <a:pt x="192" y="127"/>
                </a:cubicBezTo>
                <a:cubicBezTo>
                  <a:pt x="192" y="127"/>
                  <a:pt x="192" y="127"/>
                  <a:pt x="192" y="127"/>
                </a:cubicBezTo>
                <a:cubicBezTo>
                  <a:pt x="191" y="127"/>
                  <a:pt x="191" y="127"/>
                  <a:pt x="191" y="127"/>
                </a:cubicBezTo>
                <a:cubicBezTo>
                  <a:pt x="191" y="127"/>
                  <a:pt x="191" y="127"/>
                  <a:pt x="191" y="127"/>
                </a:cubicBezTo>
                <a:cubicBezTo>
                  <a:pt x="192" y="126"/>
                  <a:pt x="192" y="126"/>
                  <a:pt x="192" y="126"/>
                </a:cubicBezTo>
                <a:cubicBezTo>
                  <a:pt x="192" y="126"/>
                  <a:pt x="192" y="126"/>
                  <a:pt x="192" y="126"/>
                </a:cubicBezTo>
                <a:cubicBezTo>
                  <a:pt x="191" y="126"/>
                  <a:pt x="191" y="126"/>
                  <a:pt x="191" y="126"/>
                </a:cubicBezTo>
                <a:cubicBezTo>
                  <a:pt x="191" y="126"/>
                  <a:pt x="191" y="126"/>
                  <a:pt x="191" y="126"/>
                </a:cubicBezTo>
                <a:cubicBezTo>
                  <a:pt x="190" y="125"/>
                  <a:pt x="190" y="125"/>
                  <a:pt x="190" y="125"/>
                </a:cubicBezTo>
                <a:cubicBezTo>
                  <a:pt x="190" y="125"/>
                  <a:pt x="190" y="125"/>
                  <a:pt x="190" y="125"/>
                </a:cubicBezTo>
                <a:cubicBezTo>
                  <a:pt x="189" y="123"/>
                  <a:pt x="189" y="123"/>
                  <a:pt x="189" y="123"/>
                </a:cubicBezTo>
                <a:cubicBezTo>
                  <a:pt x="189" y="122"/>
                  <a:pt x="189" y="122"/>
                  <a:pt x="189" y="122"/>
                </a:cubicBezTo>
                <a:cubicBezTo>
                  <a:pt x="190" y="121"/>
                  <a:pt x="190" y="121"/>
                  <a:pt x="190" y="121"/>
                </a:cubicBezTo>
                <a:cubicBezTo>
                  <a:pt x="189" y="120"/>
                  <a:pt x="189" y="120"/>
                  <a:pt x="189" y="120"/>
                </a:cubicBezTo>
                <a:cubicBezTo>
                  <a:pt x="189" y="121"/>
                  <a:pt x="189" y="121"/>
                  <a:pt x="189" y="121"/>
                </a:cubicBezTo>
                <a:cubicBezTo>
                  <a:pt x="189" y="122"/>
                  <a:pt x="189" y="122"/>
                  <a:pt x="189" y="122"/>
                </a:cubicBezTo>
                <a:cubicBezTo>
                  <a:pt x="188" y="121"/>
                  <a:pt x="188" y="121"/>
                  <a:pt x="188" y="121"/>
                </a:cubicBezTo>
                <a:cubicBezTo>
                  <a:pt x="187" y="121"/>
                  <a:pt x="187" y="121"/>
                  <a:pt x="187" y="121"/>
                </a:cubicBezTo>
                <a:cubicBezTo>
                  <a:pt x="187" y="119"/>
                  <a:pt x="187" y="119"/>
                  <a:pt x="187" y="119"/>
                </a:cubicBezTo>
                <a:cubicBezTo>
                  <a:pt x="186" y="119"/>
                  <a:pt x="186" y="119"/>
                  <a:pt x="186" y="119"/>
                </a:cubicBezTo>
                <a:cubicBezTo>
                  <a:pt x="186" y="117"/>
                  <a:pt x="186" y="117"/>
                  <a:pt x="186" y="117"/>
                </a:cubicBezTo>
                <a:cubicBezTo>
                  <a:pt x="185" y="117"/>
                  <a:pt x="185" y="117"/>
                  <a:pt x="185" y="117"/>
                </a:cubicBezTo>
                <a:cubicBezTo>
                  <a:pt x="185" y="116"/>
                  <a:pt x="185" y="116"/>
                  <a:pt x="185" y="116"/>
                </a:cubicBezTo>
                <a:cubicBezTo>
                  <a:pt x="185" y="115"/>
                  <a:pt x="185" y="115"/>
                  <a:pt x="185" y="115"/>
                </a:cubicBezTo>
                <a:cubicBezTo>
                  <a:pt x="185" y="115"/>
                  <a:pt x="185" y="115"/>
                  <a:pt x="185" y="115"/>
                </a:cubicBezTo>
                <a:cubicBezTo>
                  <a:pt x="186" y="115"/>
                  <a:pt x="186" y="115"/>
                  <a:pt x="186" y="115"/>
                </a:cubicBezTo>
                <a:cubicBezTo>
                  <a:pt x="186" y="114"/>
                  <a:pt x="186" y="114"/>
                  <a:pt x="186" y="114"/>
                </a:cubicBezTo>
                <a:cubicBezTo>
                  <a:pt x="187" y="114"/>
                  <a:pt x="187" y="114"/>
                  <a:pt x="187" y="114"/>
                </a:cubicBezTo>
                <a:cubicBezTo>
                  <a:pt x="187" y="114"/>
                  <a:pt x="187" y="114"/>
                  <a:pt x="187" y="114"/>
                </a:cubicBezTo>
                <a:cubicBezTo>
                  <a:pt x="188" y="114"/>
                  <a:pt x="188" y="114"/>
                  <a:pt x="188" y="114"/>
                </a:cubicBezTo>
                <a:cubicBezTo>
                  <a:pt x="188" y="113"/>
                  <a:pt x="188" y="113"/>
                  <a:pt x="188" y="113"/>
                </a:cubicBezTo>
                <a:cubicBezTo>
                  <a:pt x="188" y="112"/>
                  <a:pt x="188" y="112"/>
                  <a:pt x="188" y="112"/>
                </a:cubicBezTo>
                <a:cubicBezTo>
                  <a:pt x="188" y="111"/>
                  <a:pt x="188" y="111"/>
                  <a:pt x="188" y="111"/>
                </a:cubicBezTo>
                <a:cubicBezTo>
                  <a:pt x="189" y="110"/>
                  <a:pt x="189" y="110"/>
                  <a:pt x="189" y="110"/>
                </a:cubicBezTo>
                <a:cubicBezTo>
                  <a:pt x="188" y="109"/>
                  <a:pt x="188" y="109"/>
                  <a:pt x="188" y="109"/>
                </a:cubicBezTo>
                <a:cubicBezTo>
                  <a:pt x="188" y="108"/>
                  <a:pt x="188" y="108"/>
                  <a:pt x="188" y="108"/>
                </a:cubicBezTo>
                <a:cubicBezTo>
                  <a:pt x="189" y="108"/>
                  <a:pt x="189" y="108"/>
                  <a:pt x="189" y="108"/>
                </a:cubicBezTo>
                <a:cubicBezTo>
                  <a:pt x="189" y="107"/>
                  <a:pt x="189" y="107"/>
                  <a:pt x="189" y="107"/>
                </a:cubicBezTo>
                <a:cubicBezTo>
                  <a:pt x="190" y="106"/>
                  <a:pt x="190" y="106"/>
                  <a:pt x="190" y="106"/>
                </a:cubicBezTo>
                <a:cubicBezTo>
                  <a:pt x="190" y="105"/>
                  <a:pt x="190" y="105"/>
                  <a:pt x="190" y="105"/>
                </a:cubicBezTo>
                <a:cubicBezTo>
                  <a:pt x="190" y="104"/>
                  <a:pt x="190" y="104"/>
                  <a:pt x="190" y="104"/>
                </a:cubicBezTo>
                <a:cubicBezTo>
                  <a:pt x="190" y="103"/>
                  <a:pt x="190" y="103"/>
                  <a:pt x="190" y="103"/>
                </a:cubicBezTo>
                <a:cubicBezTo>
                  <a:pt x="191" y="103"/>
                  <a:pt x="191" y="103"/>
                  <a:pt x="191" y="103"/>
                </a:cubicBezTo>
                <a:cubicBezTo>
                  <a:pt x="191" y="102"/>
                  <a:pt x="191" y="102"/>
                  <a:pt x="191" y="102"/>
                </a:cubicBezTo>
                <a:cubicBezTo>
                  <a:pt x="192" y="101"/>
                  <a:pt x="192" y="101"/>
                  <a:pt x="192" y="101"/>
                </a:cubicBezTo>
                <a:cubicBezTo>
                  <a:pt x="192" y="100"/>
                  <a:pt x="192" y="100"/>
                  <a:pt x="192" y="100"/>
                </a:cubicBezTo>
                <a:cubicBezTo>
                  <a:pt x="192" y="100"/>
                  <a:pt x="192" y="100"/>
                  <a:pt x="192" y="100"/>
                </a:cubicBezTo>
                <a:cubicBezTo>
                  <a:pt x="192" y="99"/>
                  <a:pt x="192" y="99"/>
                  <a:pt x="192" y="99"/>
                </a:cubicBezTo>
                <a:cubicBezTo>
                  <a:pt x="193" y="99"/>
                  <a:pt x="193" y="99"/>
                  <a:pt x="193" y="99"/>
                </a:cubicBezTo>
                <a:cubicBezTo>
                  <a:pt x="192" y="98"/>
                  <a:pt x="192" y="98"/>
                  <a:pt x="192" y="98"/>
                </a:cubicBezTo>
                <a:cubicBezTo>
                  <a:pt x="192" y="97"/>
                  <a:pt x="192" y="97"/>
                  <a:pt x="192" y="97"/>
                </a:cubicBezTo>
                <a:cubicBezTo>
                  <a:pt x="192" y="97"/>
                  <a:pt x="192" y="97"/>
                  <a:pt x="192" y="97"/>
                </a:cubicBezTo>
                <a:cubicBezTo>
                  <a:pt x="191" y="96"/>
                  <a:pt x="191" y="96"/>
                  <a:pt x="191" y="96"/>
                </a:cubicBezTo>
                <a:cubicBezTo>
                  <a:pt x="191" y="95"/>
                  <a:pt x="191" y="95"/>
                  <a:pt x="191" y="95"/>
                </a:cubicBezTo>
                <a:cubicBezTo>
                  <a:pt x="191" y="95"/>
                  <a:pt x="191" y="95"/>
                  <a:pt x="191" y="95"/>
                </a:cubicBezTo>
                <a:cubicBezTo>
                  <a:pt x="191" y="93"/>
                  <a:pt x="191" y="93"/>
                  <a:pt x="191" y="93"/>
                </a:cubicBezTo>
                <a:cubicBezTo>
                  <a:pt x="190" y="93"/>
                  <a:pt x="190" y="93"/>
                  <a:pt x="190" y="93"/>
                </a:cubicBezTo>
                <a:cubicBezTo>
                  <a:pt x="190" y="93"/>
                  <a:pt x="190" y="93"/>
                  <a:pt x="190" y="93"/>
                </a:cubicBezTo>
                <a:cubicBezTo>
                  <a:pt x="189" y="93"/>
                  <a:pt x="189" y="93"/>
                  <a:pt x="189" y="93"/>
                </a:cubicBezTo>
                <a:cubicBezTo>
                  <a:pt x="189" y="94"/>
                  <a:pt x="189" y="94"/>
                  <a:pt x="189" y="94"/>
                </a:cubicBezTo>
                <a:cubicBezTo>
                  <a:pt x="189" y="94"/>
                  <a:pt x="189" y="94"/>
                  <a:pt x="189" y="94"/>
                </a:cubicBezTo>
                <a:cubicBezTo>
                  <a:pt x="188" y="92"/>
                  <a:pt x="188" y="92"/>
                  <a:pt x="188" y="92"/>
                </a:cubicBezTo>
                <a:cubicBezTo>
                  <a:pt x="187" y="92"/>
                  <a:pt x="187" y="92"/>
                  <a:pt x="187" y="92"/>
                </a:cubicBezTo>
                <a:cubicBezTo>
                  <a:pt x="187" y="92"/>
                  <a:pt x="187" y="92"/>
                  <a:pt x="187" y="92"/>
                </a:cubicBezTo>
                <a:cubicBezTo>
                  <a:pt x="186" y="92"/>
                  <a:pt x="186" y="92"/>
                  <a:pt x="186" y="92"/>
                </a:cubicBezTo>
                <a:cubicBezTo>
                  <a:pt x="186" y="93"/>
                  <a:pt x="186" y="93"/>
                  <a:pt x="186" y="93"/>
                </a:cubicBezTo>
                <a:cubicBezTo>
                  <a:pt x="186" y="93"/>
                  <a:pt x="186" y="93"/>
                  <a:pt x="186" y="93"/>
                </a:cubicBezTo>
                <a:cubicBezTo>
                  <a:pt x="185" y="93"/>
                  <a:pt x="185" y="93"/>
                  <a:pt x="185" y="93"/>
                </a:cubicBezTo>
                <a:cubicBezTo>
                  <a:pt x="185" y="94"/>
                  <a:pt x="185" y="94"/>
                  <a:pt x="185" y="94"/>
                </a:cubicBezTo>
                <a:cubicBezTo>
                  <a:pt x="185" y="95"/>
                  <a:pt x="185" y="95"/>
                  <a:pt x="185" y="95"/>
                </a:cubicBezTo>
                <a:cubicBezTo>
                  <a:pt x="184" y="95"/>
                  <a:pt x="184" y="95"/>
                  <a:pt x="184" y="95"/>
                </a:cubicBezTo>
                <a:cubicBezTo>
                  <a:pt x="184" y="97"/>
                  <a:pt x="184" y="97"/>
                  <a:pt x="184" y="97"/>
                </a:cubicBezTo>
                <a:cubicBezTo>
                  <a:pt x="184" y="98"/>
                  <a:pt x="184" y="98"/>
                  <a:pt x="184" y="98"/>
                </a:cubicBezTo>
                <a:cubicBezTo>
                  <a:pt x="183" y="98"/>
                  <a:pt x="183" y="98"/>
                  <a:pt x="183" y="98"/>
                </a:cubicBezTo>
                <a:cubicBezTo>
                  <a:pt x="183" y="99"/>
                  <a:pt x="183" y="99"/>
                  <a:pt x="183" y="99"/>
                </a:cubicBezTo>
                <a:cubicBezTo>
                  <a:pt x="183" y="99"/>
                  <a:pt x="183" y="99"/>
                  <a:pt x="183" y="99"/>
                </a:cubicBezTo>
                <a:cubicBezTo>
                  <a:pt x="183" y="100"/>
                  <a:pt x="183" y="100"/>
                  <a:pt x="183" y="100"/>
                </a:cubicBezTo>
                <a:cubicBezTo>
                  <a:pt x="182" y="100"/>
                  <a:pt x="182" y="100"/>
                  <a:pt x="182" y="100"/>
                </a:cubicBezTo>
                <a:cubicBezTo>
                  <a:pt x="182" y="102"/>
                  <a:pt x="182" y="102"/>
                  <a:pt x="182" y="102"/>
                </a:cubicBezTo>
                <a:cubicBezTo>
                  <a:pt x="181" y="102"/>
                  <a:pt x="181" y="102"/>
                  <a:pt x="181" y="102"/>
                </a:cubicBezTo>
                <a:cubicBezTo>
                  <a:pt x="181" y="102"/>
                  <a:pt x="181" y="102"/>
                  <a:pt x="181" y="102"/>
                </a:cubicBezTo>
                <a:cubicBezTo>
                  <a:pt x="180" y="104"/>
                  <a:pt x="180" y="104"/>
                  <a:pt x="180" y="104"/>
                </a:cubicBezTo>
                <a:cubicBezTo>
                  <a:pt x="181" y="104"/>
                  <a:pt x="181" y="104"/>
                  <a:pt x="181" y="104"/>
                </a:cubicBezTo>
                <a:cubicBezTo>
                  <a:pt x="180" y="105"/>
                  <a:pt x="180" y="105"/>
                  <a:pt x="180" y="105"/>
                </a:cubicBezTo>
                <a:cubicBezTo>
                  <a:pt x="180" y="106"/>
                  <a:pt x="180" y="106"/>
                  <a:pt x="180" y="106"/>
                </a:cubicBezTo>
                <a:cubicBezTo>
                  <a:pt x="180" y="106"/>
                  <a:pt x="180" y="106"/>
                  <a:pt x="180" y="106"/>
                </a:cubicBezTo>
                <a:cubicBezTo>
                  <a:pt x="180" y="107"/>
                  <a:pt x="180" y="107"/>
                  <a:pt x="180" y="107"/>
                </a:cubicBezTo>
                <a:cubicBezTo>
                  <a:pt x="180" y="108"/>
                  <a:pt x="180" y="108"/>
                  <a:pt x="180" y="108"/>
                </a:cubicBezTo>
                <a:cubicBezTo>
                  <a:pt x="179" y="108"/>
                  <a:pt x="179" y="108"/>
                  <a:pt x="179" y="108"/>
                </a:cubicBezTo>
                <a:cubicBezTo>
                  <a:pt x="179" y="108"/>
                  <a:pt x="179" y="108"/>
                  <a:pt x="179" y="108"/>
                </a:cubicBezTo>
                <a:cubicBezTo>
                  <a:pt x="180" y="108"/>
                  <a:pt x="180" y="108"/>
                  <a:pt x="180" y="108"/>
                </a:cubicBezTo>
                <a:cubicBezTo>
                  <a:pt x="180" y="109"/>
                  <a:pt x="180" y="109"/>
                  <a:pt x="180" y="109"/>
                </a:cubicBezTo>
                <a:cubicBezTo>
                  <a:pt x="180" y="109"/>
                  <a:pt x="180" y="109"/>
                  <a:pt x="180" y="109"/>
                </a:cubicBezTo>
                <a:cubicBezTo>
                  <a:pt x="179" y="109"/>
                  <a:pt x="179" y="109"/>
                  <a:pt x="179" y="109"/>
                </a:cubicBezTo>
                <a:cubicBezTo>
                  <a:pt x="178" y="109"/>
                  <a:pt x="178" y="109"/>
                  <a:pt x="178" y="109"/>
                </a:cubicBezTo>
                <a:cubicBezTo>
                  <a:pt x="178" y="109"/>
                  <a:pt x="178" y="109"/>
                  <a:pt x="178" y="109"/>
                </a:cubicBezTo>
                <a:cubicBezTo>
                  <a:pt x="177" y="109"/>
                  <a:pt x="177" y="109"/>
                  <a:pt x="177" y="109"/>
                </a:cubicBezTo>
                <a:cubicBezTo>
                  <a:pt x="177" y="110"/>
                  <a:pt x="177" y="110"/>
                  <a:pt x="177" y="110"/>
                </a:cubicBezTo>
                <a:cubicBezTo>
                  <a:pt x="177" y="111"/>
                  <a:pt x="177" y="111"/>
                  <a:pt x="177" y="111"/>
                </a:cubicBezTo>
                <a:cubicBezTo>
                  <a:pt x="176" y="110"/>
                  <a:pt x="176" y="110"/>
                  <a:pt x="176" y="110"/>
                </a:cubicBezTo>
                <a:cubicBezTo>
                  <a:pt x="176" y="109"/>
                  <a:pt x="176" y="109"/>
                  <a:pt x="176" y="109"/>
                </a:cubicBezTo>
                <a:cubicBezTo>
                  <a:pt x="177" y="109"/>
                  <a:pt x="177" y="109"/>
                  <a:pt x="177" y="109"/>
                </a:cubicBezTo>
                <a:cubicBezTo>
                  <a:pt x="176" y="108"/>
                  <a:pt x="176" y="108"/>
                  <a:pt x="176" y="108"/>
                </a:cubicBezTo>
                <a:cubicBezTo>
                  <a:pt x="176" y="107"/>
                  <a:pt x="176" y="107"/>
                  <a:pt x="176" y="107"/>
                </a:cubicBezTo>
                <a:cubicBezTo>
                  <a:pt x="177" y="106"/>
                  <a:pt x="177" y="106"/>
                  <a:pt x="177" y="106"/>
                </a:cubicBezTo>
                <a:cubicBezTo>
                  <a:pt x="177" y="105"/>
                  <a:pt x="177" y="105"/>
                  <a:pt x="177" y="105"/>
                </a:cubicBezTo>
                <a:cubicBezTo>
                  <a:pt x="177" y="105"/>
                  <a:pt x="177" y="105"/>
                  <a:pt x="177" y="105"/>
                </a:cubicBezTo>
                <a:cubicBezTo>
                  <a:pt x="178" y="104"/>
                  <a:pt x="178" y="104"/>
                  <a:pt x="178" y="104"/>
                </a:cubicBezTo>
                <a:cubicBezTo>
                  <a:pt x="178" y="103"/>
                  <a:pt x="178" y="103"/>
                  <a:pt x="178" y="103"/>
                </a:cubicBezTo>
                <a:cubicBezTo>
                  <a:pt x="178" y="102"/>
                  <a:pt x="178" y="102"/>
                  <a:pt x="178" y="102"/>
                </a:cubicBezTo>
                <a:cubicBezTo>
                  <a:pt x="179" y="101"/>
                  <a:pt x="179" y="101"/>
                  <a:pt x="179" y="101"/>
                </a:cubicBezTo>
                <a:cubicBezTo>
                  <a:pt x="179" y="100"/>
                  <a:pt x="179" y="100"/>
                  <a:pt x="179" y="100"/>
                </a:cubicBezTo>
                <a:cubicBezTo>
                  <a:pt x="179" y="100"/>
                  <a:pt x="179" y="100"/>
                  <a:pt x="179" y="100"/>
                </a:cubicBezTo>
                <a:cubicBezTo>
                  <a:pt x="178" y="100"/>
                  <a:pt x="178" y="100"/>
                  <a:pt x="178" y="100"/>
                </a:cubicBezTo>
                <a:cubicBezTo>
                  <a:pt x="178" y="100"/>
                  <a:pt x="178" y="100"/>
                  <a:pt x="178" y="100"/>
                </a:cubicBezTo>
                <a:cubicBezTo>
                  <a:pt x="179" y="99"/>
                  <a:pt x="179" y="99"/>
                  <a:pt x="179" y="99"/>
                </a:cubicBezTo>
                <a:cubicBezTo>
                  <a:pt x="179" y="97"/>
                  <a:pt x="179" y="97"/>
                  <a:pt x="179" y="97"/>
                </a:cubicBezTo>
                <a:cubicBezTo>
                  <a:pt x="179" y="97"/>
                  <a:pt x="179" y="97"/>
                  <a:pt x="179" y="97"/>
                </a:cubicBezTo>
                <a:cubicBezTo>
                  <a:pt x="178" y="96"/>
                  <a:pt x="178" y="96"/>
                  <a:pt x="178" y="96"/>
                </a:cubicBezTo>
                <a:cubicBezTo>
                  <a:pt x="179" y="96"/>
                  <a:pt x="179" y="96"/>
                  <a:pt x="179" y="96"/>
                </a:cubicBezTo>
                <a:cubicBezTo>
                  <a:pt x="179" y="95"/>
                  <a:pt x="179" y="95"/>
                  <a:pt x="179" y="95"/>
                </a:cubicBezTo>
                <a:cubicBezTo>
                  <a:pt x="178" y="95"/>
                  <a:pt x="178" y="95"/>
                  <a:pt x="178" y="95"/>
                </a:cubicBezTo>
                <a:cubicBezTo>
                  <a:pt x="177" y="94"/>
                  <a:pt x="177" y="94"/>
                  <a:pt x="177" y="94"/>
                </a:cubicBezTo>
                <a:cubicBezTo>
                  <a:pt x="176" y="94"/>
                  <a:pt x="176" y="94"/>
                  <a:pt x="176" y="94"/>
                </a:cubicBezTo>
                <a:cubicBezTo>
                  <a:pt x="176" y="95"/>
                  <a:pt x="176" y="95"/>
                  <a:pt x="176" y="95"/>
                </a:cubicBezTo>
                <a:cubicBezTo>
                  <a:pt x="177" y="96"/>
                  <a:pt x="177" y="96"/>
                  <a:pt x="177" y="96"/>
                </a:cubicBezTo>
                <a:cubicBezTo>
                  <a:pt x="177" y="96"/>
                  <a:pt x="177" y="96"/>
                  <a:pt x="177" y="96"/>
                </a:cubicBezTo>
                <a:cubicBezTo>
                  <a:pt x="177" y="97"/>
                  <a:pt x="177" y="97"/>
                  <a:pt x="177" y="97"/>
                </a:cubicBezTo>
                <a:cubicBezTo>
                  <a:pt x="177" y="97"/>
                  <a:pt x="177" y="97"/>
                  <a:pt x="177" y="97"/>
                </a:cubicBezTo>
                <a:cubicBezTo>
                  <a:pt x="176" y="97"/>
                  <a:pt x="176" y="97"/>
                  <a:pt x="176" y="97"/>
                </a:cubicBezTo>
                <a:cubicBezTo>
                  <a:pt x="176" y="97"/>
                  <a:pt x="176" y="97"/>
                  <a:pt x="176" y="97"/>
                </a:cubicBezTo>
                <a:cubicBezTo>
                  <a:pt x="175" y="97"/>
                  <a:pt x="175" y="97"/>
                  <a:pt x="175" y="97"/>
                </a:cubicBezTo>
                <a:cubicBezTo>
                  <a:pt x="175" y="98"/>
                  <a:pt x="175" y="98"/>
                  <a:pt x="175" y="98"/>
                </a:cubicBezTo>
                <a:cubicBezTo>
                  <a:pt x="176" y="98"/>
                  <a:pt x="176" y="98"/>
                  <a:pt x="176" y="98"/>
                </a:cubicBezTo>
                <a:cubicBezTo>
                  <a:pt x="176" y="98"/>
                  <a:pt x="176" y="98"/>
                  <a:pt x="176" y="98"/>
                </a:cubicBezTo>
                <a:cubicBezTo>
                  <a:pt x="176" y="99"/>
                  <a:pt x="176" y="99"/>
                  <a:pt x="176" y="99"/>
                </a:cubicBezTo>
                <a:cubicBezTo>
                  <a:pt x="176" y="100"/>
                  <a:pt x="176" y="100"/>
                  <a:pt x="176" y="100"/>
                </a:cubicBezTo>
                <a:cubicBezTo>
                  <a:pt x="176" y="99"/>
                  <a:pt x="176" y="99"/>
                  <a:pt x="176" y="99"/>
                </a:cubicBezTo>
                <a:cubicBezTo>
                  <a:pt x="175" y="99"/>
                  <a:pt x="175" y="99"/>
                  <a:pt x="175" y="99"/>
                </a:cubicBezTo>
                <a:cubicBezTo>
                  <a:pt x="175" y="100"/>
                  <a:pt x="175" y="100"/>
                  <a:pt x="175" y="100"/>
                </a:cubicBezTo>
                <a:cubicBezTo>
                  <a:pt x="174" y="99"/>
                  <a:pt x="174" y="99"/>
                  <a:pt x="174" y="99"/>
                </a:cubicBezTo>
                <a:cubicBezTo>
                  <a:pt x="174" y="99"/>
                  <a:pt x="174" y="99"/>
                  <a:pt x="174" y="99"/>
                </a:cubicBezTo>
                <a:cubicBezTo>
                  <a:pt x="174" y="99"/>
                  <a:pt x="174" y="99"/>
                  <a:pt x="174" y="99"/>
                </a:cubicBezTo>
                <a:cubicBezTo>
                  <a:pt x="173" y="100"/>
                  <a:pt x="173" y="100"/>
                  <a:pt x="173" y="100"/>
                </a:cubicBezTo>
                <a:cubicBezTo>
                  <a:pt x="173" y="99"/>
                  <a:pt x="173" y="99"/>
                  <a:pt x="173" y="99"/>
                </a:cubicBezTo>
                <a:cubicBezTo>
                  <a:pt x="173" y="99"/>
                  <a:pt x="173" y="99"/>
                  <a:pt x="173" y="99"/>
                </a:cubicBezTo>
                <a:cubicBezTo>
                  <a:pt x="173" y="98"/>
                  <a:pt x="173" y="98"/>
                  <a:pt x="173" y="98"/>
                </a:cubicBezTo>
                <a:cubicBezTo>
                  <a:pt x="173" y="98"/>
                  <a:pt x="173" y="98"/>
                  <a:pt x="173" y="98"/>
                </a:cubicBezTo>
                <a:cubicBezTo>
                  <a:pt x="172" y="98"/>
                  <a:pt x="172" y="98"/>
                  <a:pt x="172" y="98"/>
                </a:cubicBezTo>
                <a:cubicBezTo>
                  <a:pt x="171" y="99"/>
                  <a:pt x="171" y="99"/>
                  <a:pt x="171" y="99"/>
                </a:cubicBezTo>
                <a:cubicBezTo>
                  <a:pt x="170" y="98"/>
                  <a:pt x="170" y="98"/>
                  <a:pt x="170" y="98"/>
                </a:cubicBezTo>
                <a:cubicBezTo>
                  <a:pt x="170" y="98"/>
                  <a:pt x="170" y="98"/>
                  <a:pt x="170" y="98"/>
                </a:cubicBezTo>
                <a:cubicBezTo>
                  <a:pt x="169" y="99"/>
                  <a:pt x="169" y="99"/>
                  <a:pt x="169" y="99"/>
                </a:cubicBezTo>
                <a:cubicBezTo>
                  <a:pt x="168" y="99"/>
                  <a:pt x="168" y="99"/>
                  <a:pt x="168" y="99"/>
                </a:cubicBezTo>
                <a:cubicBezTo>
                  <a:pt x="168" y="98"/>
                  <a:pt x="168" y="98"/>
                  <a:pt x="168" y="98"/>
                </a:cubicBezTo>
                <a:cubicBezTo>
                  <a:pt x="167" y="99"/>
                  <a:pt x="167" y="99"/>
                  <a:pt x="167" y="99"/>
                </a:cubicBezTo>
                <a:cubicBezTo>
                  <a:pt x="167" y="98"/>
                  <a:pt x="167" y="98"/>
                  <a:pt x="167" y="98"/>
                </a:cubicBezTo>
                <a:cubicBezTo>
                  <a:pt x="167" y="98"/>
                  <a:pt x="167" y="98"/>
                  <a:pt x="167" y="98"/>
                </a:cubicBezTo>
                <a:cubicBezTo>
                  <a:pt x="168" y="98"/>
                  <a:pt x="168" y="98"/>
                  <a:pt x="168" y="98"/>
                </a:cubicBezTo>
                <a:cubicBezTo>
                  <a:pt x="169" y="98"/>
                  <a:pt x="169" y="98"/>
                  <a:pt x="169" y="98"/>
                </a:cubicBezTo>
                <a:cubicBezTo>
                  <a:pt x="170" y="97"/>
                  <a:pt x="170" y="97"/>
                  <a:pt x="170" y="97"/>
                </a:cubicBezTo>
                <a:cubicBezTo>
                  <a:pt x="170" y="97"/>
                  <a:pt x="170" y="97"/>
                  <a:pt x="170" y="97"/>
                </a:cubicBezTo>
                <a:cubicBezTo>
                  <a:pt x="171" y="97"/>
                  <a:pt x="171" y="97"/>
                  <a:pt x="171" y="97"/>
                </a:cubicBezTo>
                <a:cubicBezTo>
                  <a:pt x="171" y="97"/>
                  <a:pt x="171" y="97"/>
                  <a:pt x="171" y="97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2" y="95"/>
                  <a:pt x="172" y="95"/>
                  <a:pt x="172" y="95"/>
                </a:cubicBezTo>
                <a:cubicBezTo>
                  <a:pt x="172" y="95"/>
                  <a:pt x="172" y="95"/>
                  <a:pt x="172" y="95"/>
                </a:cubicBezTo>
                <a:cubicBezTo>
                  <a:pt x="171" y="93"/>
                  <a:pt x="171" y="93"/>
                  <a:pt x="171" y="93"/>
                </a:cubicBezTo>
                <a:cubicBezTo>
                  <a:pt x="170" y="93"/>
                  <a:pt x="170" y="93"/>
                  <a:pt x="170" y="93"/>
                </a:cubicBezTo>
                <a:cubicBezTo>
                  <a:pt x="170" y="93"/>
                  <a:pt x="170" y="93"/>
                  <a:pt x="170" y="93"/>
                </a:cubicBezTo>
                <a:cubicBezTo>
                  <a:pt x="169" y="91"/>
                  <a:pt x="169" y="91"/>
                  <a:pt x="169" y="91"/>
                </a:cubicBezTo>
                <a:cubicBezTo>
                  <a:pt x="168" y="91"/>
                  <a:pt x="168" y="91"/>
                  <a:pt x="168" y="91"/>
                </a:cubicBezTo>
                <a:cubicBezTo>
                  <a:pt x="168" y="91"/>
                  <a:pt x="168" y="91"/>
                  <a:pt x="168" y="91"/>
                </a:cubicBezTo>
                <a:cubicBezTo>
                  <a:pt x="167" y="92"/>
                  <a:pt x="167" y="92"/>
                  <a:pt x="167" y="92"/>
                </a:cubicBezTo>
                <a:cubicBezTo>
                  <a:pt x="166" y="92"/>
                  <a:pt x="166" y="92"/>
                  <a:pt x="166" y="92"/>
                </a:cubicBezTo>
                <a:cubicBezTo>
                  <a:pt x="165" y="93"/>
                  <a:pt x="165" y="93"/>
                  <a:pt x="165" y="93"/>
                </a:cubicBezTo>
                <a:cubicBezTo>
                  <a:pt x="165" y="93"/>
                  <a:pt x="165" y="93"/>
                  <a:pt x="165" y="93"/>
                </a:cubicBezTo>
                <a:cubicBezTo>
                  <a:pt x="165" y="94"/>
                  <a:pt x="165" y="94"/>
                  <a:pt x="165" y="94"/>
                </a:cubicBezTo>
                <a:cubicBezTo>
                  <a:pt x="164" y="94"/>
                  <a:pt x="164" y="94"/>
                  <a:pt x="164" y="94"/>
                </a:cubicBezTo>
                <a:cubicBezTo>
                  <a:pt x="164" y="94"/>
                  <a:pt x="164" y="94"/>
                  <a:pt x="164" y="94"/>
                </a:cubicBezTo>
                <a:cubicBezTo>
                  <a:pt x="164" y="94"/>
                  <a:pt x="164" y="94"/>
                  <a:pt x="164" y="94"/>
                </a:cubicBezTo>
                <a:cubicBezTo>
                  <a:pt x="163" y="94"/>
                  <a:pt x="163" y="94"/>
                  <a:pt x="163" y="94"/>
                </a:cubicBezTo>
                <a:cubicBezTo>
                  <a:pt x="162" y="94"/>
                  <a:pt x="162" y="94"/>
                  <a:pt x="162" y="94"/>
                </a:cubicBezTo>
                <a:cubicBezTo>
                  <a:pt x="162" y="94"/>
                  <a:pt x="162" y="94"/>
                  <a:pt x="162" y="94"/>
                </a:cubicBezTo>
                <a:cubicBezTo>
                  <a:pt x="161" y="94"/>
                  <a:pt x="161" y="94"/>
                  <a:pt x="161" y="94"/>
                </a:cubicBezTo>
                <a:cubicBezTo>
                  <a:pt x="160" y="94"/>
                  <a:pt x="160" y="94"/>
                  <a:pt x="160" y="94"/>
                </a:cubicBezTo>
                <a:cubicBezTo>
                  <a:pt x="160" y="94"/>
                  <a:pt x="160" y="94"/>
                  <a:pt x="160" y="94"/>
                </a:cubicBezTo>
                <a:cubicBezTo>
                  <a:pt x="160" y="93"/>
                  <a:pt x="160" y="93"/>
                  <a:pt x="160" y="93"/>
                </a:cubicBezTo>
                <a:cubicBezTo>
                  <a:pt x="162" y="93"/>
                  <a:pt x="162" y="93"/>
                  <a:pt x="162" y="93"/>
                </a:cubicBezTo>
                <a:cubicBezTo>
                  <a:pt x="162" y="92"/>
                  <a:pt x="162" y="92"/>
                  <a:pt x="162" y="92"/>
                </a:cubicBezTo>
                <a:cubicBezTo>
                  <a:pt x="163" y="92"/>
                  <a:pt x="163" y="92"/>
                  <a:pt x="163" y="92"/>
                </a:cubicBezTo>
                <a:cubicBezTo>
                  <a:pt x="163" y="92"/>
                  <a:pt x="163" y="92"/>
                  <a:pt x="163" y="92"/>
                </a:cubicBezTo>
                <a:cubicBezTo>
                  <a:pt x="164" y="91"/>
                  <a:pt x="164" y="91"/>
                  <a:pt x="164" y="91"/>
                </a:cubicBezTo>
                <a:cubicBezTo>
                  <a:pt x="164" y="91"/>
                  <a:pt x="164" y="91"/>
                  <a:pt x="164" y="91"/>
                </a:cubicBezTo>
                <a:cubicBezTo>
                  <a:pt x="164" y="90"/>
                  <a:pt x="164" y="90"/>
                  <a:pt x="164" y="90"/>
                </a:cubicBezTo>
                <a:cubicBezTo>
                  <a:pt x="165" y="90"/>
                  <a:pt x="165" y="90"/>
                  <a:pt x="165" y="90"/>
                </a:cubicBezTo>
                <a:cubicBezTo>
                  <a:pt x="166" y="89"/>
                  <a:pt x="166" y="89"/>
                  <a:pt x="166" y="89"/>
                </a:cubicBezTo>
                <a:cubicBezTo>
                  <a:pt x="166" y="88"/>
                  <a:pt x="166" y="88"/>
                  <a:pt x="166" y="88"/>
                </a:cubicBezTo>
                <a:cubicBezTo>
                  <a:pt x="166" y="87"/>
                  <a:pt x="166" y="87"/>
                  <a:pt x="166" y="87"/>
                </a:cubicBezTo>
                <a:cubicBezTo>
                  <a:pt x="165" y="86"/>
                  <a:pt x="165" y="86"/>
                  <a:pt x="165" y="86"/>
                </a:cubicBezTo>
                <a:cubicBezTo>
                  <a:pt x="165" y="86"/>
                  <a:pt x="165" y="86"/>
                  <a:pt x="165" y="86"/>
                </a:cubicBezTo>
                <a:cubicBezTo>
                  <a:pt x="163" y="87"/>
                  <a:pt x="163" y="87"/>
                  <a:pt x="163" y="87"/>
                </a:cubicBezTo>
                <a:cubicBezTo>
                  <a:pt x="162" y="87"/>
                  <a:pt x="162" y="87"/>
                  <a:pt x="162" y="87"/>
                </a:cubicBezTo>
                <a:cubicBezTo>
                  <a:pt x="160" y="88"/>
                  <a:pt x="160" y="88"/>
                  <a:pt x="160" y="88"/>
                </a:cubicBezTo>
                <a:cubicBezTo>
                  <a:pt x="157" y="88"/>
                  <a:pt x="157" y="88"/>
                  <a:pt x="157" y="88"/>
                </a:cubicBezTo>
                <a:cubicBezTo>
                  <a:pt x="153" y="90"/>
                  <a:pt x="153" y="90"/>
                  <a:pt x="153" y="90"/>
                </a:cubicBezTo>
                <a:cubicBezTo>
                  <a:pt x="152" y="90"/>
                  <a:pt x="152" y="90"/>
                  <a:pt x="152" y="90"/>
                </a:cubicBezTo>
                <a:cubicBezTo>
                  <a:pt x="149" y="91"/>
                  <a:pt x="149" y="91"/>
                  <a:pt x="149" y="91"/>
                </a:cubicBezTo>
                <a:cubicBezTo>
                  <a:pt x="146" y="92"/>
                  <a:pt x="146" y="92"/>
                  <a:pt x="146" y="92"/>
                </a:cubicBezTo>
                <a:cubicBezTo>
                  <a:pt x="145" y="93"/>
                  <a:pt x="145" y="93"/>
                  <a:pt x="145" y="93"/>
                </a:cubicBezTo>
                <a:cubicBezTo>
                  <a:pt x="145" y="94"/>
                  <a:pt x="145" y="94"/>
                  <a:pt x="145" y="94"/>
                </a:cubicBezTo>
                <a:cubicBezTo>
                  <a:pt x="146" y="94"/>
                  <a:pt x="146" y="94"/>
                  <a:pt x="146" y="94"/>
                </a:cubicBezTo>
                <a:cubicBezTo>
                  <a:pt x="146" y="94"/>
                  <a:pt x="146" y="94"/>
                  <a:pt x="146" y="94"/>
                </a:cubicBezTo>
                <a:cubicBezTo>
                  <a:pt x="145" y="95"/>
                  <a:pt x="145" y="95"/>
                  <a:pt x="145" y="95"/>
                </a:cubicBezTo>
                <a:cubicBezTo>
                  <a:pt x="144" y="95"/>
                  <a:pt x="144" y="95"/>
                  <a:pt x="144" y="95"/>
                </a:cubicBezTo>
                <a:cubicBezTo>
                  <a:pt x="143" y="96"/>
                  <a:pt x="143" y="96"/>
                  <a:pt x="143" y="96"/>
                </a:cubicBezTo>
                <a:cubicBezTo>
                  <a:pt x="142" y="96"/>
                  <a:pt x="142" y="96"/>
                  <a:pt x="142" y="96"/>
                </a:cubicBezTo>
                <a:cubicBezTo>
                  <a:pt x="141" y="96"/>
                  <a:pt x="141" y="96"/>
                  <a:pt x="141" y="96"/>
                </a:cubicBezTo>
                <a:cubicBezTo>
                  <a:pt x="141" y="97"/>
                  <a:pt x="141" y="97"/>
                  <a:pt x="141" y="97"/>
                </a:cubicBezTo>
                <a:cubicBezTo>
                  <a:pt x="140" y="98"/>
                  <a:pt x="140" y="98"/>
                  <a:pt x="140" y="98"/>
                </a:cubicBezTo>
                <a:cubicBezTo>
                  <a:pt x="139" y="99"/>
                  <a:pt x="139" y="99"/>
                  <a:pt x="139" y="99"/>
                </a:cubicBezTo>
                <a:cubicBezTo>
                  <a:pt x="139" y="100"/>
                  <a:pt x="139" y="100"/>
                  <a:pt x="139" y="100"/>
                </a:cubicBezTo>
                <a:cubicBezTo>
                  <a:pt x="140" y="99"/>
                  <a:pt x="140" y="99"/>
                  <a:pt x="140" y="99"/>
                </a:cubicBezTo>
                <a:cubicBezTo>
                  <a:pt x="140" y="100"/>
                  <a:pt x="140" y="100"/>
                  <a:pt x="140" y="100"/>
                </a:cubicBezTo>
                <a:cubicBezTo>
                  <a:pt x="140" y="100"/>
                  <a:pt x="140" y="100"/>
                  <a:pt x="140" y="100"/>
                </a:cubicBezTo>
                <a:cubicBezTo>
                  <a:pt x="140" y="100"/>
                  <a:pt x="140" y="100"/>
                  <a:pt x="140" y="100"/>
                </a:cubicBezTo>
                <a:cubicBezTo>
                  <a:pt x="141" y="100"/>
                  <a:pt x="141" y="100"/>
                  <a:pt x="141" y="100"/>
                </a:cubicBezTo>
                <a:cubicBezTo>
                  <a:pt x="142" y="100"/>
                  <a:pt x="142" y="100"/>
                  <a:pt x="142" y="100"/>
                </a:cubicBezTo>
                <a:cubicBezTo>
                  <a:pt x="143" y="100"/>
                  <a:pt x="143" y="100"/>
                  <a:pt x="143" y="100"/>
                </a:cubicBezTo>
                <a:cubicBezTo>
                  <a:pt x="143" y="100"/>
                  <a:pt x="143" y="100"/>
                  <a:pt x="143" y="100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42" y="101"/>
                  <a:pt x="142" y="101"/>
                  <a:pt x="142" y="101"/>
                </a:cubicBezTo>
                <a:cubicBezTo>
                  <a:pt x="141" y="101"/>
                  <a:pt x="141" y="101"/>
                  <a:pt x="141" y="101"/>
                </a:cubicBezTo>
                <a:cubicBezTo>
                  <a:pt x="140" y="101"/>
                  <a:pt x="140" y="101"/>
                  <a:pt x="140" y="101"/>
                </a:cubicBezTo>
                <a:cubicBezTo>
                  <a:pt x="140" y="102"/>
                  <a:pt x="140" y="102"/>
                  <a:pt x="140" y="102"/>
                </a:cubicBezTo>
                <a:cubicBezTo>
                  <a:pt x="142" y="103"/>
                  <a:pt x="142" y="103"/>
                  <a:pt x="142" y="103"/>
                </a:cubicBezTo>
                <a:cubicBezTo>
                  <a:pt x="143" y="102"/>
                  <a:pt x="143" y="102"/>
                  <a:pt x="143" y="102"/>
                </a:cubicBezTo>
                <a:cubicBezTo>
                  <a:pt x="143" y="102"/>
                  <a:pt x="143" y="102"/>
                  <a:pt x="143" y="102"/>
                </a:cubicBezTo>
                <a:cubicBezTo>
                  <a:pt x="143" y="102"/>
                  <a:pt x="143" y="102"/>
                  <a:pt x="143" y="102"/>
                </a:cubicBezTo>
                <a:cubicBezTo>
                  <a:pt x="143" y="102"/>
                  <a:pt x="143" y="102"/>
                  <a:pt x="143" y="102"/>
                </a:cubicBezTo>
                <a:cubicBezTo>
                  <a:pt x="143" y="103"/>
                  <a:pt x="143" y="103"/>
                  <a:pt x="143" y="103"/>
                </a:cubicBezTo>
                <a:cubicBezTo>
                  <a:pt x="144" y="103"/>
                  <a:pt x="144" y="103"/>
                  <a:pt x="144" y="103"/>
                </a:cubicBezTo>
                <a:cubicBezTo>
                  <a:pt x="145" y="103"/>
                  <a:pt x="145" y="103"/>
                  <a:pt x="145" y="103"/>
                </a:cubicBezTo>
                <a:cubicBezTo>
                  <a:pt x="147" y="102"/>
                  <a:pt x="147" y="102"/>
                  <a:pt x="147" y="102"/>
                </a:cubicBezTo>
                <a:cubicBezTo>
                  <a:pt x="148" y="102"/>
                  <a:pt x="148" y="102"/>
                  <a:pt x="148" y="102"/>
                </a:cubicBezTo>
                <a:cubicBezTo>
                  <a:pt x="149" y="103"/>
                  <a:pt x="149" y="103"/>
                  <a:pt x="149" y="103"/>
                </a:cubicBezTo>
                <a:cubicBezTo>
                  <a:pt x="150" y="103"/>
                  <a:pt x="150" y="103"/>
                  <a:pt x="150" y="103"/>
                </a:cubicBezTo>
                <a:cubicBezTo>
                  <a:pt x="151" y="103"/>
                  <a:pt x="151" y="103"/>
                  <a:pt x="151" y="103"/>
                </a:cubicBezTo>
                <a:cubicBezTo>
                  <a:pt x="151" y="104"/>
                  <a:pt x="151" y="104"/>
                  <a:pt x="151" y="104"/>
                </a:cubicBezTo>
                <a:cubicBezTo>
                  <a:pt x="152" y="104"/>
                  <a:pt x="152" y="104"/>
                  <a:pt x="152" y="104"/>
                </a:cubicBezTo>
                <a:cubicBezTo>
                  <a:pt x="151" y="104"/>
                  <a:pt x="151" y="104"/>
                  <a:pt x="151" y="104"/>
                </a:cubicBezTo>
                <a:cubicBezTo>
                  <a:pt x="151" y="104"/>
                  <a:pt x="151" y="104"/>
                  <a:pt x="151" y="104"/>
                </a:cubicBezTo>
                <a:cubicBezTo>
                  <a:pt x="150" y="104"/>
                  <a:pt x="150" y="104"/>
                  <a:pt x="150" y="104"/>
                </a:cubicBezTo>
                <a:cubicBezTo>
                  <a:pt x="148" y="104"/>
                  <a:pt x="148" y="104"/>
                  <a:pt x="148" y="104"/>
                </a:cubicBezTo>
                <a:cubicBezTo>
                  <a:pt x="148" y="104"/>
                  <a:pt x="148" y="104"/>
                  <a:pt x="148" y="104"/>
                </a:cubicBezTo>
                <a:cubicBezTo>
                  <a:pt x="149" y="104"/>
                  <a:pt x="149" y="104"/>
                  <a:pt x="149" y="104"/>
                </a:cubicBezTo>
                <a:cubicBezTo>
                  <a:pt x="149" y="105"/>
                  <a:pt x="149" y="105"/>
                  <a:pt x="149" y="105"/>
                </a:cubicBezTo>
                <a:cubicBezTo>
                  <a:pt x="148" y="105"/>
                  <a:pt x="148" y="105"/>
                  <a:pt x="148" y="105"/>
                </a:cubicBezTo>
                <a:cubicBezTo>
                  <a:pt x="147" y="104"/>
                  <a:pt x="147" y="104"/>
                  <a:pt x="147" y="104"/>
                </a:cubicBezTo>
                <a:cubicBezTo>
                  <a:pt x="145" y="104"/>
                  <a:pt x="145" y="104"/>
                  <a:pt x="145" y="104"/>
                </a:cubicBezTo>
                <a:cubicBezTo>
                  <a:pt x="144" y="105"/>
                  <a:pt x="144" y="105"/>
                  <a:pt x="144" y="105"/>
                </a:cubicBezTo>
                <a:cubicBezTo>
                  <a:pt x="144" y="104"/>
                  <a:pt x="144" y="104"/>
                  <a:pt x="144" y="104"/>
                </a:cubicBezTo>
                <a:cubicBezTo>
                  <a:pt x="143" y="104"/>
                  <a:pt x="143" y="104"/>
                  <a:pt x="143" y="104"/>
                </a:cubicBezTo>
                <a:cubicBezTo>
                  <a:pt x="143" y="105"/>
                  <a:pt x="143" y="105"/>
                  <a:pt x="143" y="105"/>
                </a:cubicBezTo>
                <a:cubicBezTo>
                  <a:pt x="142" y="105"/>
                  <a:pt x="142" y="105"/>
                  <a:pt x="142" y="105"/>
                </a:cubicBezTo>
                <a:cubicBezTo>
                  <a:pt x="140" y="105"/>
                  <a:pt x="140" y="105"/>
                  <a:pt x="140" y="105"/>
                </a:cubicBezTo>
                <a:cubicBezTo>
                  <a:pt x="140" y="105"/>
                  <a:pt x="140" y="105"/>
                  <a:pt x="140" y="105"/>
                </a:cubicBezTo>
                <a:cubicBezTo>
                  <a:pt x="138" y="105"/>
                  <a:pt x="138" y="105"/>
                  <a:pt x="138" y="105"/>
                </a:cubicBezTo>
                <a:cubicBezTo>
                  <a:pt x="138" y="106"/>
                  <a:pt x="138" y="106"/>
                  <a:pt x="138" y="106"/>
                </a:cubicBezTo>
                <a:cubicBezTo>
                  <a:pt x="138" y="108"/>
                  <a:pt x="138" y="108"/>
                  <a:pt x="138" y="108"/>
                </a:cubicBezTo>
                <a:cubicBezTo>
                  <a:pt x="138" y="109"/>
                  <a:pt x="138" y="109"/>
                  <a:pt x="138" y="109"/>
                </a:cubicBezTo>
                <a:cubicBezTo>
                  <a:pt x="138" y="110"/>
                  <a:pt x="138" y="110"/>
                  <a:pt x="138" y="110"/>
                </a:cubicBezTo>
                <a:cubicBezTo>
                  <a:pt x="138" y="110"/>
                  <a:pt x="138" y="110"/>
                  <a:pt x="138" y="110"/>
                </a:cubicBezTo>
                <a:cubicBezTo>
                  <a:pt x="138" y="110"/>
                  <a:pt x="138" y="110"/>
                  <a:pt x="138" y="110"/>
                </a:cubicBezTo>
                <a:cubicBezTo>
                  <a:pt x="138" y="111"/>
                  <a:pt x="138" y="111"/>
                  <a:pt x="138" y="111"/>
                </a:cubicBezTo>
                <a:cubicBezTo>
                  <a:pt x="139" y="111"/>
                  <a:pt x="139" y="111"/>
                  <a:pt x="139" y="111"/>
                </a:cubicBezTo>
                <a:cubicBezTo>
                  <a:pt x="139" y="111"/>
                  <a:pt x="139" y="111"/>
                  <a:pt x="139" y="111"/>
                </a:cubicBezTo>
                <a:cubicBezTo>
                  <a:pt x="140" y="111"/>
                  <a:pt x="140" y="111"/>
                  <a:pt x="140" y="111"/>
                </a:cubicBezTo>
                <a:cubicBezTo>
                  <a:pt x="141" y="111"/>
                  <a:pt x="141" y="111"/>
                  <a:pt x="141" y="111"/>
                </a:cubicBezTo>
                <a:cubicBezTo>
                  <a:pt x="141" y="111"/>
                  <a:pt x="141" y="111"/>
                  <a:pt x="141" y="111"/>
                </a:cubicBezTo>
                <a:cubicBezTo>
                  <a:pt x="141" y="110"/>
                  <a:pt x="141" y="110"/>
                  <a:pt x="141" y="110"/>
                </a:cubicBezTo>
                <a:cubicBezTo>
                  <a:pt x="142" y="111"/>
                  <a:pt x="142" y="111"/>
                  <a:pt x="142" y="111"/>
                </a:cubicBezTo>
                <a:cubicBezTo>
                  <a:pt x="142" y="111"/>
                  <a:pt x="142" y="111"/>
                  <a:pt x="142" y="111"/>
                </a:cubicBezTo>
                <a:cubicBezTo>
                  <a:pt x="142" y="111"/>
                  <a:pt x="142" y="111"/>
                  <a:pt x="142" y="111"/>
                </a:cubicBezTo>
                <a:cubicBezTo>
                  <a:pt x="143" y="111"/>
                  <a:pt x="143" y="111"/>
                  <a:pt x="143" y="111"/>
                </a:cubicBezTo>
                <a:cubicBezTo>
                  <a:pt x="143" y="112"/>
                  <a:pt x="143" y="112"/>
                  <a:pt x="143" y="112"/>
                </a:cubicBezTo>
                <a:cubicBezTo>
                  <a:pt x="144" y="112"/>
                  <a:pt x="144" y="112"/>
                  <a:pt x="144" y="112"/>
                </a:cubicBezTo>
                <a:cubicBezTo>
                  <a:pt x="144" y="112"/>
                  <a:pt x="144" y="112"/>
                  <a:pt x="144" y="112"/>
                </a:cubicBezTo>
                <a:cubicBezTo>
                  <a:pt x="145" y="112"/>
                  <a:pt x="145" y="112"/>
                  <a:pt x="145" y="112"/>
                </a:cubicBezTo>
                <a:cubicBezTo>
                  <a:pt x="145" y="112"/>
                  <a:pt x="145" y="112"/>
                  <a:pt x="145" y="112"/>
                </a:cubicBezTo>
                <a:cubicBezTo>
                  <a:pt x="146" y="112"/>
                  <a:pt x="146" y="112"/>
                  <a:pt x="146" y="112"/>
                </a:cubicBezTo>
                <a:cubicBezTo>
                  <a:pt x="147" y="112"/>
                  <a:pt x="147" y="112"/>
                  <a:pt x="147" y="112"/>
                </a:cubicBezTo>
                <a:cubicBezTo>
                  <a:pt x="148" y="112"/>
                  <a:pt x="148" y="112"/>
                  <a:pt x="148" y="112"/>
                </a:cubicBezTo>
                <a:cubicBezTo>
                  <a:pt x="148" y="112"/>
                  <a:pt x="148" y="112"/>
                  <a:pt x="148" y="112"/>
                </a:cubicBezTo>
                <a:cubicBezTo>
                  <a:pt x="149" y="112"/>
                  <a:pt x="149" y="112"/>
                  <a:pt x="149" y="112"/>
                </a:cubicBezTo>
                <a:cubicBezTo>
                  <a:pt x="150" y="112"/>
                  <a:pt x="150" y="112"/>
                  <a:pt x="150" y="112"/>
                </a:cubicBezTo>
                <a:cubicBezTo>
                  <a:pt x="151" y="112"/>
                  <a:pt x="151" y="112"/>
                  <a:pt x="151" y="112"/>
                </a:cubicBezTo>
                <a:cubicBezTo>
                  <a:pt x="151" y="112"/>
                  <a:pt x="151" y="112"/>
                  <a:pt x="151" y="112"/>
                </a:cubicBezTo>
                <a:cubicBezTo>
                  <a:pt x="152" y="113"/>
                  <a:pt x="152" y="113"/>
                  <a:pt x="152" y="113"/>
                </a:cubicBezTo>
                <a:cubicBezTo>
                  <a:pt x="152" y="113"/>
                  <a:pt x="152" y="113"/>
                  <a:pt x="152" y="113"/>
                </a:cubicBezTo>
                <a:cubicBezTo>
                  <a:pt x="152" y="113"/>
                  <a:pt x="152" y="113"/>
                  <a:pt x="152" y="113"/>
                </a:cubicBezTo>
                <a:cubicBezTo>
                  <a:pt x="153" y="114"/>
                  <a:pt x="153" y="114"/>
                  <a:pt x="153" y="114"/>
                </a:cubicBezTo>
                <a:cubicBezTo>
                  <a:pt x="153" y="114"/>
                  <a:pt x="153" y="114"/>
                  <a:pt x="153" y="114"/>
                </a:cubicBezTo>
                <a:cubicBezTo>
                  <a:pt x="153" y="114"/>
                  <a:pt x="153" y="114"/>
                  <a:pt x="153" y="114"/>
                </a:cubicBezTo>
                <a:cubicBezTo>
                  <a:pt x="154" y="114"/>
                  <a:pt x="154" y="114"/>
                  <a:pt x="154" y="114"/>
                </a:cubicBezTo>
                <a:cubicBezTo>
                  <a:pt x="155" y="115"/>
                  <a:pt x="155" y="115"/>
                  <a:pt x="155" y="115"/>
                </a:cubicBezTo>
                <a:cubicBezTo>
                  <a:pt x="155" y="115"/>
                  <a:pt x="155" y="115"/>
                  <a:pt x="155" y="115"/>
                </a:cubicBezTo>
                <a:cubicBezTo>
                  <a:pt x="155" y="115"/>
                  <a:pt x="155" y="115"/>
                  <a:pt x="155" y="115"/>
                </a:cubicBezTo>
                <a:cubicBezTo>
                  <a:pt x="156" y="116"/>
                  <a:pt x="156" y="116"/>
                  <a:pt x="156" y="116"/>
                </a:cubicBezTo>
                <a:cubicBezTo>
                  <a:pt x="156" y="116"/>
                  <a:pt x="156" y="116"/>
                  <a:pt x="156" y="116"/>
                </a:cubicBezTo>
                <a:cubicBezTo>
                  <a:pt x="156" y="117"/>
                  <a:pt x="156" y="117"/>
                  <a:pt x="156" y="117"/>
                </a:cubicBezTo>
                <a:cubicBezTo>
                  <a:pt x="157" y="117"/>
                  <a:pt x="157" y="117"/>
                  <a:pt x="157" y="117"/>
                </a:cubicBezTo>
                <a:cubicBezTo>
                  <a:pt x="158" y="118"/>
                  <a:pt x="158" y="118"/>
                  <a:pt x="158" y="118"/>
                </a:cubicBezTo>
                <a:cubicBezTo>
                  <a:pt x="158" y="119"/>
                  <a:pt x="158" y="119"/>
                  <a:pt x="158" y="119"/>
                </a:cubicBezTo>
                <a:cubicBezTo>
                  <a:pt x="158" y="119"/>
                  <a:pt x="158" y="119"/>
                  <a:pt x="158" y="119"/>
                </a:cubicBezTo>
                <a:cubicBezTo>
                  <a:pt x="158" y="119"/>
                  <a:pt x="158" y="119"/>
                  <a:pt x="158" y="119"/>
                </a:cubicBezTo>
                <a:cubicBezTo>
                  <a:pt x="157" y="119"/>
                  <a:pt x="157" y="119"/>
                  <a:pt x="157" y="119"/>
                </a:cubicBezTo>
                <a:cubicBezTo>
                  <a:pt x="156" y="119"/>
                  <a:pt x="156" y="119"/>
                  <a:pt x="156" y="119"/>
                </a:cubicBezTo>
                <a:cubicBezTo>
                  <a:pt x="154" y="118"/>
                  <a:pt x="154" y="118"/>
                  <a:pt x="154" y="118"/>
                </a:cubicBezTo>
                <a:cubicBezTo>
                  <a:pt x="154" y="119"/>
                  <a:pt x="154" y="119"/>
                  <a:pt x="154" y="119"/>
                </a:cubicBezTo>
                <a:cubicBezTo>
                  <a:pt x="153" y="118"/>
                  <a:pt x="153" y="118"/>
                  <a:pt x="153" y="118"/>
                </a:cubicBezTo>
                <a:cubicBezTo>
                  <a:pt x="153" y="119"/>
                  <a:pt x="153" y="119"/>
                  <a:pt x="153" y="119"/>
                </a:cubicBezTo>
                <a:cubicBezTo>
                  <a:pt x="152" y="119"/>
                  <a:pt x="152" y="119"/>
                  <a:pt x="152" y="119"/>
                </a:cubicBezTo>
                <a:cubicBezTo>
                  <a:pt x="152" y="118"/>
                  <a:pt x="152" y="118"/>
                  <a:pt x="152" y="118"/>
                </a:cubicBezTo>
                <a:cubicBezTo>
                  <a:pt x="151" y="118"/>
                  <a:pt x="151" y="118"/>
                  <a:pt x="151" y="118"/>
                </a:cubicBezTo>
                <a:cubicBezTo>
                  <a:pt x="151" y="117"/>
                  <a:pt x="151" y="117"/>
                  <a:pt x="151" y="117"/>
                </a:cubicBezTo>
                <a:cubicBezTo>
                  <a:pt x="150" y="117"/>
                  <a:pt x="150" y="117"/>
                  <a:pt x="150" y="117"/>
                </a:cubicBezTo>
                <a:cubicBezTo>
                  <a:pt x="149" y="117"/>
                  <a:pt x="149" y="117"/>
                  <a:pt x="149" y="117"/>
                </a:cubicBezTo>
                <a:cubicBezTo>
                  <a:pt x="149" y="117"/>
                  <a:pt x="149" y="117"/>
                  <a:pt x="149" y="117"/>
                </a:cubicBezTo>
                <a:cubicBezTo>
                  <a:pt x="148" y="117"/>
                  <a:pt x="148" y="117"/>
                  <a:pt x="148" y="117"/>
                </a:cubicBezTo>
                <a:cubicBezTo>
                  <a:pt x="147" y="116"/>
                  <a:pt x="147" y="116"/>
                  <a:pt x="147" y="116"/>
                </a:cubicBezTo>
                <a:cubicBezTo>
                  <a:pt x="147" y="116"/>
                  <a:pt x="147" y="116"/>
                  <a:pt x="147" y="116"/>
                </a:cubicBezTo>
                <a:cubicBezTo>
                  <a:pt x="147" y="116"/>
                  <a:pt x="147" y="116"/>
                  <a:pt x="147" y="116"/>
                </a:cubicBezTo>
                <a:cubicBezTo>
                  <a:pt x="146" y="116"/>
                  <a:pt x="146" y="116"/>
                  <a:pt x="146" y="116"/>
                </a:cubicBezTo>
                <a:cubicBezTo>
                  <a:pt x="146" y="116"/>
                  <a:pt x="146" y="116"/>
                  <a:pt x="146" y="116"/>
                </a:cubicBezTo>
                <a:cubicBezTo>
                  <a:pt x="145" y="115"/>
                  <a:pt x="145" y="115"/>
                  <a:pt x="145" y="115"/>
                </a:cubicBezTo>
                <a:cubicBezTo>
                  <a:pt x="143" y="115"/>
                  <a:pt x="143" y="115"/>
                  <a:pt x="143" y="115"/>
                </a:cubicBezTo>
                <a:cubicBezTo>
                  <a:pt x="142" y="115"/>
                  <a:pt x="142" y="115"/>
                  <a:pt x="142" y="115"/>
                </a:cubicBezTo>
                <a:cubicBezTo>
                  <a:pt x="141" y="115"/>
                  <a:pt x="141" y="115"/>
                  <a:pt x="141" y="115"/>
                </a:cubicBezTo>
                <a:cubicBezTo>
                  <a:pt x="138" y="115"/>
                  <a:pt x="138" y="115"/>
                  <a:pt x="138" y="115"/>
                </a:cubicBezTo>
                <a:cubicBezTo>
                  <a:pt x="137" y="115"/>
                  <a:pt x="137" y="115"/>
                  <a:pt x="137" y="115"/>
                </a:cubicBezTo>
                <a:cubicBezTo>
                  <a:pt x="136" y="116"/>
                  <a:pt x="136" y="116"/>
                  <a:pt x="136" y="116"/>
                </a:cubicBezTo>
                <a:cubicBezTo>
                  <a:pt x="136" y="116"/>
                  <a:pt x="136" y="116"/>
                  <a:pt x="136" y="116"/>
                </a:cubicBezTo>
                <a:cubicBezTo>
                  <a:pt x="135" y="117"/>
                  <a:pt x="135" y="117"/>
                  <a:pt x="135" y="117"/>
                </a:cubicBezTo>
                <a:cubicBezTo>
                  <a:pt x="135" y="118"/>
                  <a:pt x="135" y="118"/>
                  <a:pt x="135" y="118"/>
                </a:cubicBezTo>
                <a:cubicBezTo>
                  <a:pt x="135" y="120"/>
                  <a:pt x="135" y="120"/>
                  <a:pt x="135" y="120"/>
                </a:cubicBezTo>
                <a:cubicBezTo>
                  <a:pt x="135" y="120"/>
                  <a:pt x="135" y="120"/>
                  <a:pt x="135" y="120"/>
                </a:cubicBezTo>
                <a:cubicBezTo>
                  <a:pt x="135" y="121"/>
                  <a:pt x="135" y="121"/>
                  <a:pt x="135" y="121"/>
                </a:cubicBezTo>
                <a:cubicBezTo>
                  <a:pt x="135" y="121"/>
                  <a:pt x="135" y="121"/>
                  <a:pt x="135" y="121"/>
                </a:cubicBezTo>
                <a:cubicBezTo>
                  <a:pt x="135" y="121"/>
                  <a:pt x="135" y="121"/>
                  <a:pt x="135" y="121"/>
                </a:cubicBezTo>
                <a:cubicBezTo>
                  <a:pt x="135" y="121"/>
                  <a:pt x="135" y="121"/>
                  <a:pt x="135" y="121"/>
                </a:cubicBezTo>
                <a:cubicBezTo>
                  <a:pt x="136" y="123"/>
                  <a:pt x="136" y="123"/>
                  <a:pt x="136" y="123"/>
                </a:cubicBezTo>
                <a:cubicBezTo>
                  <a:pt x="136" y="124"/>
                  <a:pt x="136" y="124"/>
                  <a:pt x="136" y="124"/>
                </a:cubicBezTo>
                <a:cubicBezTo>
                  <a:pt x="136" y="124"/>
                  <a:pt x="136" y="124"/>
                  <a:pt x="136" y="124"/>
                </a:cubicBezTo>
                <a:cubicBezTo>
                  <a:pt x="138" y="125"/>
                  <a:pt x="138" y="125"/>
                  <a:pt x="138" y="125"/>
                </a:cubicBezTo>
                <a:cubicBezTo>
                  <a:pt x="138" y="125"/>
                  <a:pt x="138" y="125"/>
                  <a:pt x="138" y="125"/>
                </a:cubicBezTo>
                <a:cubicBezTo>
                  <a:pt x="139" y="125"/>
                  <a:pt x="139" y="125"/>
                  <a:pt x="139" y="125"/>
                </a:cubicBezTo>
                <a:cubicBezTo>
                  <a:pt x="139" y="125"/>
                  <a:pt x="139" y="125"/>
                  <a:pt x="139" y="125"/>
                </a:cubicBezTo>
                <a:cubicBezTo>
                  <a:pt x="140" y="125"/>
                  <a:pt x="140" y="125"/>
                  <a:pt x="140" y="125"/>
                </a:cubicBezTo>
                <a:cubicBezTo>
                  <a:pt x="141" y="125"/>
                  <a:pt x="141" y="125"/>
                  <a:pt x="141" y="125"/>
                </a:cubicBezTo>
                <a:cubicBezTo>
                  <a:pt x="141" y="125"/>
                  <a:pt x="141" y="125"/>
                  <a:pt x="141" y="125"/>
                </a:cubicBezTo>
                <a:cubicBezTo>
                  <a:pt x="142" y="126"/>
                  <a:pt x="142" y="126"/>
                  <a:pt x="142" y="126"/>
                </a:cubicBezTo>
                <a:cubicBezTo>
                  <a:pt x="143" y="126"/>
                  <a:pt x="143" y="126"/>
                  <a:pt x="143" y="126"/>
                </a:cubicBezTo>
                <a:cubicBezTo>
                  <a:pt x="143" y="127"/>
                  <a:pt x="143" y="127"/>
                  <a:pt x="143" y="127"/>
                </a:cubicBezTo>
                <a:cubicBezTo>
                  <a:pt x="144" y="127"/>
                  <a:pt x="144" y="127"/>
                  <a:pt x="144" y="127"/>
                </a:cubicBezTo>
                <a:cubicBezTo>
                  <a:pt x="144" y="127"/>
                  <a:pt x="144" y="127"/>
                  <a:pt x="144" y="127"/>
                </a:cubicBezTo>
                <a:cubicBezTo>
                  <a:pt x="143" y="127"/>
                  <a:pt x="143" y="127"/>
                  <a:pt x="143" y="127"/>
                </a:cubicBezTo>
                <a:cubicBezTo>
                  <a:pt x="143" y="128"/>
                  <a:pt x="143" y="128"/>
                  <a:pt x="143" y="128"/>
                </a:cubicBezTo>
                <a:cubicBezTo>
                  <a:pt x="143" y="128"/>
                  <a:pt x="143" y="128"/>
                  <a:pt x="143" y="128"/>
                </a:cubicBezTo>
                <a:cubicBezTo>
                  <a:pt x="143" y="129"/>
                  <a:pt x="143" y="129"/>
                  <a:pt x="143" y="129"/>
                </a:cubicBezTo>
                <a:cubicBezTo>
                  <a:pt x="143" y="129"/>
                  <a:pt x="143" y="129"/>
                  <a:pt x="143" y="129"/>
                </a:cubicBezTo>
                <a:cubicBezTo>
                  <a:pt x="142" y="130"/>
                  <a:pt x="142" y="130"/>
                  <a:pt x="142" y="130"/>
                </a:cubicBezTo>
                <a:cubicBezTo>
                  <a:pt x="142" y="130"/>
                  <a:pt x="142" y="130"/>
                  <a:pt x="142" y="130"/>
                </a:cubicBezTo>
                <a:cubicBezTo>
                  <a:pt x="141" y="131"/>
                  <a:pt x="141" y="131"/>
                  <a:pt x="141" y="131"/>
                </a:cubicBezTo>
                <a:cubicBezTo>
                  <a:pt x="142" y="131"/>
                  <a:pt x="142" y="131"/>
                  <a:pt x="142" y="131"/>
                </a:cubicBezTo>
                <a:cubicBezTo>
                  <a:pt x="142" y="132"/>
                  <a:pt x="142" y="132"/>
                  <a:pt x="142" y="132"/>
                </a:cubicBezTo>
                <a:cubicBezTo>
                  <a:pt x="142" y="133"/>
                  <a:pt x="142" y="133"/>
                  <a:pt x="142" y="133"/>
                </a:cubicBezTo>
                <a:cubicBezTo>
                  <a:pt x="142" y="133"/>
                  <a:pt x="142" y="133"/>
                  <a:pt x="142" y="133"/>
                </a:cubicBezTo>
                <a:cubicBezTo>
                  <a:pt x="141" y="134"/>
                  <a:pt x="141" y="134"/>
                  <a:pt x="141" y="134"/>
                </a:cubicBezTo>
                <a:cubicBezTo>
                  <a:pt x="142" y="134"/>
                  <a:pt x="142" y="134"/>
                  <a:pt x="142" y="134"/>
                </a:cubicBezTo>
                <a:cubicBezTo>
                  <a:pt x="143" y="134"/>
                  <a:pt x="143" y="134"/>
                  <a:pt x="143" y="134"/>
                </a:cubicBezTo>
                <a:cubicBezTo>
                  <a:pt x="144" y="134"/>
                  <a:pt x="144" y="134"/>
                  <a:pt x="144" y="134"/>
                </a:cubicBezTo>
                <a:cubicBezTo>
                  <a:pt x="144" y="134"/>
                  <a:pt x="144" y="134"/>
                  <a:pt x="144" y="134"/>
                </a:cubicBezTo>
                <a:cubicBezTo>
                  <a:pt x="144" y="134"/>
                  <a:pt x="144" y="134"/>
                  <a:pt x="144" y="134"/>
                </a:cubicBezTo>
                <a:cubicBezTo>
                  <a:pt x="145" y="134"/>
                  <a:pt x="145" y="134"/>
                  <a:pt x="145" y="134"/>
                </a:cubicBezTo>
                <a:cubicBezTo>
                  <a:pt x="145" y="134"/>
                  <a:pt x="145" y="134"/>
                  <a:pt x="145" y="134"/>
                </a:cubicBezTo>
                <a:cubicBezTo>
                  <a:pt x="146" y="134"/>
                  <a:pt x="146" y="134"/>
                  <a:pt x="146" y="134"/>
                </a:cubicBezTo>
                <a:cubicBezTo>
                  <a:pt x="147" y="134"/>
                  <a:pt x="147" y="134"/>
                  <a:pt x="147" y="134"/>
                </a:cubicBezTo>
                <a:cubicBezTo>
                  <a:pt x="148" y="135"/>
                  <a:pt x="148" y="135"/>
                  <a:pt x="148" y="135"/>
                </a:cubicBezTo>
                <a:cubicBezTo>
                  <a:pt x="149" y="134"/>
                  <a:pt x="149" y="134"/>
                  <a:pt x="149" y="134"/>
                </a:cubicBezTo>
                <a:cubicBezTo>
                  <a:pt x="150" y="134"/>
                  <a:pt x="150" y="134"/>
                  <a:pt x="150" y="134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0" y="135"/>
                  <a:pt x="150" y="135"/>
                  <a:pt x="150" y="135"/>
                </a:cubicBezTo>
                <a:cubicBezTo>
                  <a:pt x="151" y="134"/>
                  <a:pt x="151" y="134"/>
                  <a:pt x="151" y="134"/>
                </a:cubicBezTo>
                <a:cubicBezTo>
                  <a:pt x="151" y="134"/>
                  <a:pt x="151" y="134"/>
                  <a:pt x="151" y="134"/>
                </a:cubicBezTo>
                <a:cubicBezTo>
                  <a:pt x="152" y="134"/>
                  <a:pt x="152" y="134"/>
                  <a:pt x="152" y="134"/>
                </a:cubicBezTo>
                <a:cubicBezTo>
                  <a:pt x="152" y="135"/>
                  <a:pt x="152" y="135"/>
                  <a:pt x="152" y="135"/>
                </a:cubicBezTo>
                <a:cubicBezTo>
                  <a:pt x="152" y="135"/>
                  <a:pt x="152" y="135"/>
                  <a:pt x="152" y="135"/>
                </a:cubicBezTo>
                <a:cubicBezTo>
                  <a:pt x="152" y="135"/>
                  <a:pt x="152" y="135"/>
                  <a:pt x="152" y="135"/>
                </a:cubicBezTo>
                <a:cubicBezTo>
                  <a:pt x="153" y="135"/>
                  <a:pt x="153" y="135"/>
                  <a:pt x="153" y="135"/>
                </a:cubicBezTo>
                <a:cubicBezTo>
                  <a:pt x="153" y="135"/>
                  <a:pt x="153" y="135"/>
                  <a:pt x="153" y="135"/>
                </a:cubicBezTo>
                <a:cubicBezTo>
                  <a:pt x="154" y="135"/>
                  <a:pt x="154" y="135"/>
                  <a:pt x="154" y="135"/>
                </a:cubicBezTo>
                <a:cubicBezTo>
                  <a:pt x="154" y="135"/>
                  <a:pt x="154" y="135"/>
                  <a:pt x="154" y="135"/>
                </a:cubicBezTo>
                <a:cubicBezTo>
                  <a:pt x="155" y="135"/>
                  <a:pt x="155" y="135"/>
                  <a:pt x="155" y="135"/>
                </a:cubicBezTo>
                <a:cubicBezTo>
                  <a:pt x="155" y="134"/>
                  <a:pt x="155" y="134"/>
                  <a:pt x="155" y="134"/>
                </a:cubicBezTo>
                <a:cubicBezTo>
                  <a:pt x="156" y="134"/>
                  <a:pt x="156" y="134"/>
                  <a:pt x="156" y="134"/>
                </a:cubicBezTo>
                <a:cubicBezTo>
                  <a:pt x="157" y="134"/>
                  <a:pt x="157" y="134"/>
                  <a:pt x="157" y="134"/>
                </a:cubicBezTo>
                <a:cubicBezTo>
                  <a:pt x="158" y="133"/>
                  <a:pt x="158" y="133"/>
                  <a:pt x="158" y="133"/>
                </a:cubicBezTo>
                <a:cubicBezTo>
                  <a:pt x="159" y="133"/>
                  <a:pt x="159" y="133"/>
                  <a:pt x="159" y="133"/>
                </a:cubicBezTo>
                <a:cubicBezTo>
                  <a:pt x="160" y="133"/>
                  <a:pt x="160" y="133"/>
                  <a:pt x="160" y="133"/>
                </a:cubicBezTo>
                <a:cubicBezTo>
                  <a:pt x="160" y="133"/>
                  <a:pt x="160" y="133"/>
                  <a:pt x="160" y="133"/>
                </a:cubicBezTo>
                <a:cubicBezTo>
                  <a:pt x="160" y="133"/>
                  <a:pt x="160" y="133"/>
                  <a:pt x="160" y="133"/>
                </a:cubicBezTo>
                <a:cubicBezTo>
                  <a:pt x="161" y="133"/>
                  <a:pt x="161" y="133"/>
                  <a:pt x="161" y="133"/>
                </a:cubicBezTo>
                <a:cubicBezTo>
                  <a:pt x="162" y="133"/>
                  <a:pt x="162" y="133"/>
                  <a:pt x="162" y="133"/>
                </a:cubicBezTo>
                <a:cubicBezTo>
                  <a:pt x="162" y="133"/>
                  <a:pt x="162" y="133"/>
                  <a:pt x="162" y="133"/>
                </a:cubicBezTo>
                <a:cubicBezTo>
                  <a:pt x="164" y="133"/>
                  <a:pt x="164" y="133"/>
                  <a:pt x="164" y="133"/>
                </a:cubicBezTo>
                <a:cubicBezTo>
                  <a:pt x="166" y="132"/>
                  <a:pt x="166" y="132"/>
                  <a:pt x="166" y="132"/>
                </a:cubicBezTo>
                <a:cubicBezTo>
                  <a:pt x="166" y="131"/>
                  <a:pt x="166" y="131"/>
                  <a:pt x="166" y="131"/>
                </a:cubicBezTo>
                <a:cubicBezTo>
                  <a:pt x="166" y="131"/>
                  <a:pt x="166" y="131"/>
                  <a:pt x="166" y="131"/>
                </a:cubicBezTo>
                <a:cubicBezTo>
                  <a:pt x="167" y="132"/>
                  <a:pt x="167" y="132"/>
                  <a:pt x="167" y="132"/>
                </a:cubicBezTo>
                <a:cubicBezTo>
                  <a:pt x="167" y="131"/>
                  <a:pt x="167" y="131"/>
                  <a:pt x="167" y="131"/>
                </a:cubicBezTo>
                <a:cubicBezTo>
                  <a:pt x="168" y="131"/>
                  <a:pt x="168" y="131"/>
                  <a:pt x="168" y="131"/>
                </a:cubicBezTo>
                <a:cubicBezTo>
                  <a:pt x="168" y="130"/>
                  <a:pt x="168" y="130"/>
                  <a:pt x="168" y="130"/>
                </a:cubicBezTo>
                <a:cubicBezTo>
                  <a:pt x="168" y="130"/>
                  <a:pt x="168" y="130"/>
                  <a:pt x="168" y="130"/>
                </a:cubicBezTo>
                <a:cubicBezTo>
                  <a:pt x="168" y="130"/>
                  <a:pt x="168" y="130"/>
                  <a:pt x="168" y="130"/>
                </a:cubicBezTo>
                <a:cubicBezTo>
                  <a:pt x="169" y="130"/>
                  <a:pt x="169" y="130"/>
                  <a:pt x="169" y="130"/>
                </a:cubicBezTo>
                <a:cubicBezTo>
                  <a:pt x="169" y="130"/>
                  <a:pt x="169" y="130"/>
                  <a:pt x="169" y="130"/>
                </a:cubicBezTo>
                <a:cubicBezTo>
                  <a:pt x="169" y="129"/>
                  <a:pt x="169" y="129"/>
                  <a:pt x="169" y="129"/>
                </a:cubicBezTo>
                <a:cubicBezTo>
                  <a:pt x="169" y="129"/>
                  <a:pt x="169" y="129"/>
                  <a:pt x="169" y="129"/>
                </a:cubicBezTo>
                <a:cubicBezTo>
                  <a:pt x="170" y="129"/>
                  <a:pt x="170" y="129"/>
                  <a:pt x="170" y="129"/>
                </a:cubicBezTo>
                <a:cubicBezTo>
                  <a:pt x="170" y="130"/>
                  <a:pt x="170" y="130"/>
                  <a:pt x="170" y="130"/>
                </a:cubicBezTo>
                <a:cubicBezTo>
                  <a:pt x="170" y="130"/>
                  <a:pt x="170" y="130"/>
                  <a:pt x="170" y="130"/>
                </a:cubicBezTo>
                <a:cubicBezTo>
                  <a:pt x="170" y="131"/>
                  <a:pt x="170" y="131"/>
                  <a:pt x="170" y="131"/>
                </a:cubicBezTo>
                <a:cubicBezTo>
                  <a:pt x="170" y="131"/>
                  <a:pt x="170" y="131"/>
                  <a:pt x="170" y="131"/>
                </a:cubicBezTo>
                <a:cubicBezTo>
                  <a:pt x="170" y="131"/>
                  <a:pt x="170" y="131"/>
                  <a:pt x="170" y="131"/>
                </a:cubicBezTo>
                <a:cubicBezTo>
                  <a:pt x="169" y="132"/>
                  <a:pt x="169" y="132"/>
                  <a:pt x="169" y="132"/>
                </a:cubicBezTo>
                <a:cubicBezTo>
                  <a:pt x="169" y="132"/>
                  <a:pt x="169" y="132"/>
                  <a:pt x="169" y="132"/>
                </a:cubicBezTo>
                <a:cubicBezTo>
                  <a:pt x="169" y="132"/>
                  <a:pt x="169" y="132"/>
                  <a:pt x="169" y="132"/>
                </a:cubicBezTo>
                <a:cubicBezTo>
                  <a:pt x="170" y="133"/>
                  <a:pt x="170" y="133"/>
                  <a:pt x="170" y="133"/>
                </a:cubicBezTo>
                <a:cubicBezTo>
                  <a:pt x="170" y="133"/>
                  <a:pt x="170" y="133"/>
                  <a:pt x="170" y="133"/>
                </a:cubicBezTo>
                <a:cubicBezTo>
                  <a:pt x="171" y="133"/>
                  <a:pt x="171" y="133"/>
                  <a:pt x="171" y="133"/>
                </a:cubicBezTo>
                <a:cubicBezTo>
                  <a:pt x="171" y="133"/>
                  <a:pt x="171" y="133"/>
                  <a:pt x="171" y="133"/>
                </a:cubicBezTo>
                <a:cubicBezTo>
                  <a:pt x="172" y="133"/>
                  <a:pt x="172" y="133"/>
                  <a:pt x="172" y="133"/>
                </a:cubicBezTo>
                <a:cubicBezTo>
                  <a:pt x="172" y="134"/>
                  <a:pt x="172" y="134"/>
                  <a:pt x="172" y="134"/>
                </a:cubicBezTo>
                <a:cubicBezTo>
                  <a:pt x="172" y="134"/>
                  <a:pt x="172" y="134"/>
                  <a:pt x="172" y="134"/>
                </a:cubicBezTo>
                <a:cubicBezTo>
                  <a:pt x="172" y="134"/>
                  <a:pt x="172" y="134"/>
                  <a:pt x="172" y="134"/>
                </a:cubicBezTo>
                <a:cubicBezTo>
                  <a:pt x="173" y="134"/>
                  <a:pt x="173" y="134"/>
                  <a:pt x="173" y="134"/>
                </a:cubicBezTo>
                <a:cubicBezTo>
                  <a:pt x="173" y="134"/>
                  <a:pt x="173" y="134"/>
                  <a:pt x="173" y="134"/>
                </a:cubicBezTo>
                <a:cubicBezTo>
                  <a:pt x="173" y="134"/>
                  <a:pt x="173" y="134"/>
                  <a:pt x="173" y="134"/>
                </a:cubicBezTo>
                <a:cubicBezTo>
                  <a:pt x="173" y="135"/>
                  <a:pt x="173" y="135"/>
                  <a:pt x="173" y="135"/>
                </a:cubicBezTo>
                <a:cubicBezTo>
                  <a:pt x="172" y="135"/>
                  <a:pt x="172" y="135"/>
                  <a:pt x="172" y="135"/>
                </a:cubicBezTo>
                <a:cubicBezTo>
                  <a:pt x="172" y="135"/>
                  <a:pt x="172" y="135"/>
                  <a:pt x="172" y="135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3" y="136"/>
                  <a:pt x="173" y="136"/>
                  <a:pt x="173" y="136"/>
                </a:cubicBezTo>
                <a:cubicBezTo>
                  <a:pt x="173" y="136"/>
                  <a:pt x="173" y="136"/>
                  <a:pt x="173" y="136"/>
                </a:cubicBezTo>
                <a:cubicBezTo>
                  <a:pt x="174" y="136"/>
                  <a:pt x="174" y="136"/>
                  <a:pt x="174" y="136"/>
                </a:cubicBezTo>
                <a:cubicBezTo>
                  <a:pt x="175" y="135"/>
                  <a:pt x="175" y="135"/>
                  <a:pt x="175" y="135"/>
                </a:cubicBezTo>
                <a:cubicBezTo>
                  <a:pt x="175" y="135"/>
                  <a:pt x="175" y="135"/>
                  <a:pt x="175" y="135"/>
                </a:cubicBezTo>
                <a:cubicBezTo>
                  <a:pt x="175" y="136"/>
                  <a:pt x="175" y="136"/>
                  <a:pt x="175" y="136"/>
                </a:cubicBezTo>
                <a:cubicBezTo>
                  <a:pt x="175" y="137"/>
                  <a:pt x="175" y="137"/>
                  <a:pt x="175" y="137"/>
                </a:cubicBezTo>
                <a:cubicBezTo>
                  <a:pt x="176" y="137"/>
                  <a:pt x="176" y="137"/>
                  <a:pt x="176" y="137"/>
                </a:cubicBezTo>
                <a:cubicBezTo>
                  <a:pt x="176" y="137"/>
                  <a:pt x="176" y="137"/>
                  <a:pt x="176" y="137"/>
                </a:cubicBezTo>
                <a:cubicBezTo>
                  <a:pt x="177" y="137"/>
                  <a:pt x="177" y="137"/>
                  <a:pt x="177" y="137"/>
                </a:cubicBezTo>
                <a:cubicBezTo>
                  <a:pt x="177" y="137"/>
                  <a:pt x="177" y="137"/>
                  <a:pt x="177" y="137"/>
                </a:cubicBezTo>
                <a:cubicBezTo>
                  <a:pt x="178" y="137"/>
                  <a:pt x="178" y="137"/>
                  <a:pt x="178" y="137"/>
                </a:cubicBezTo>
                <a:cubicBezTo>
                  <a:pt x="178" y="138"/>
                  <a:pt x="178" y="138"/>
                  <a:pt x="178" y="138"/>
                </a:cubicBezTo>
                <a:cubicBezTo>
                  <a:pt x="179" y="138"/>
                  <a:pt x="179" y="138"/>
                  <a:pt x="179" y="138"/>
                </a:cubicBezTo>
                <a:cubicBezTo>
                  <a:pt x="179" y="137"/>
                  <a:pt x="179" y="137"/>
                  <a:pt x="179" y="137"/>
                </a:cubicBezTo>
                <a:cubicBezTo>
                  <a:pt x="179" y="137"/>
                  <a:pt x="179" y="137"/>
                  <a:pt x="179" y="137"/>
                </a:cubicBezTo>
                <a:cubicBezTo>
                  <a:pt x="180" y="137"/>
                  <a:pt x="180" y="137"/>
                  <a:pt x="180" y="137"/>
                </a:cubicBezTo>
                <a:cubicBezTo>
                  <a:pt x="180" y="137"/>
                  <a:pt x="180" y="137"/>
                  <a:pt x="180" y="137"/>
                </a:cubicBezTo>
                <a:cubicBezTo>
                  <a:pt x="180" y="138"/>
                  <a:pt x="180" y="138"/>
                  <a:pt x="180" y="138"/>
                </a:cubicBezTo>
                <a:cubicBezTo>
                  <a:pt x="180" y="138"/>
                  <a:pt x="180" y="138"/>
                  <a:pt x="180" y="138"/>
                </a:cubicBezTo>
                <a:cubicBezTo>
                  <a:pt x="181" y="138"/>
                  <a:pt x="181" y="138"/>
                  <a:pt x="181" y="138"/>
                </a:cubicBezTo>
                <a:cubicBezTo>
                  <a:pt x="181" y="137"/>
                  <a:pt x="181" y="137"/>
                  <a:pt x="181" y="137"/>
                </a:cubicBezTo>
                <a:cubicBezTo>
                  <a:pt x="182" y="137"/>
                  <a:pt x="182" y="137"/>
                  <a:pt x="182" y="137"/>
                </a:cubicBezTo>
                <a:cubicBezTo>
                  <a:pt x="182" y="138"/>
                  <a:pt x="182" y="138"/>
                  <a:pt x="182" y="138"/>
                </a:cubicBezTo>
                <a:cubicBezTo>
                  <a:pt x="182" y="138"/>
                  <a:pt x="182" y="138"/>
                  <a:pt x="182" y="138"/>
                </a:cubicBezTo>
                <a:cubicBezTo>
                  <a:pt x="183" y="137"/>
                  <a:pt x="183" y="137"/>
                  <a:pt x="183" y="137"/>
                </a:cubicBezTo>
                <a:cubicBezTo>
                  <a:pt x="183" y="137"/>
                  <a:pt x="183" y="137"/>
                  <a:pt x="183" y="137"/>
                </a:cubicBezTo>
                <a:cubicBezTo>
                  <a:pt x="183" y="137"/>
                  <a:pt x="183" y="137"/>
                  <a:pt x="183" y="137"/>
                </a:cubicBezTo>
                <a:cubicBezTo>
                  <a:pt x="184" y="137"/>
                  <a:pt x="184" y="137"/>
                  <a:pt x="184" y="137"/>
                </a:cubicBezTo>
                <a:cubicBezTo>
                  <a:pt x="184" y="137"/>
                  <a:pt x="184" y="137"/>
                  <a:pt x="184" y="137"/>
                </a:cubicBezTo>
                <a:cubicBezTo>
                  <a:pt x="184" y="137"/>
                  <a:pt x="184" y="137"/>
                  <a:pt x="184" y="137"/>
                </a:cubicBezTo>
                <a:cubicBezTo>
                  <a:pt x="185" y="137"/>
                  <a:pt x="185" y="137"/>
                  <a:pt x="185" y="137"/>
                </a:cubicBezTo>
                <a:close/>
                <a:moveTo>
                  <a:pt x="267" y="165"/>
                </a:moveTo>
                <a:cubicBezTo>
                  <a:pt x="268" y="165"/>
                  <a:pt x="268" y="165"/>
                  <a:pt x="268" y="165"/>
                </a:cubicBezTo>
                <a:cubicBezTo>
                  <a:pt x="268" y="164"/>
                  <a:pt x="268" y="164"/>
                  <a:pt x="268" y="164"/>
                </a:cubicBezTo>
                <a:cubicBezTo>
                  <a:pt x="268" y="163"/>
                  <a:pt x="268" y="163"/>
                  <a:pt x="268" y="163"/>
                </a:cubicBezTo>
                <a:cubicBezTo>
                  <a:pt x="268" y="162"/>
                  <a:pt x="268" y="162"/>
                  <a:pt x="268" y="162"/>
                </a:cubicBezTo>
                <a:cubicBezTo>
                  <a:pt x="269" y="161"/>
                  <a:pt x="269" y="161"/>
                  <a:pt x="269" y="161"/>
                </a:cubicBezTo>
                <a:cubicBezTo>
                  <a:pt x="269" y="161"/>
                  <a:pt x="269" y="161"/>
                  <a:pt x="269" y="161"/>
                </a:cubicBezTo>
                <a:cubicBezTo>
                  <a:pt x="270" y="160"/>
                  <a:pt x="270" y="160"/>
                  <a:pt x="270" y="160"/>
                </a:cubicBezTo>
                <a:cubicBezTo>
                  <a:pt x="271" y="158"/>
                  <a:pt x="271" y="158"/>
                  <a:pt x="271" y="158"/>
                </a:cubicBezTo>
                <a:cubicBezTo>
                  <a:pt x="272" y="158"/>
                  <a:pt x="272" y="158"/>
                  <a:pt x="272" y="158"/>
                </a:cubicBezTo>
                <a:cubicBezTo>
                  <a:pt x="273" y="158"/>
                  <a:pt x="273" y="158"/>
                  <a:pt x="273" y="158"/>
                </a:cubicBezTo>
                <a:cubicBezTo>
                  <a:pt x="273" y="158"/>
                  <a:pt x="273" y="158"/>
                  <a:pt x="273" y="158"/>
                </a:cubicBezTo>
                <a:cubicBezTo>
                  <a:pt x="273" y="158"/>
                  <a:pt x="273" y="158"/>
                  <a:pt x="273" y="158"/>
                </a:cubicBezTo>
                <a:cubicBezTo>
                  <a:pt x="274" y="157"/>
                  <a:pt x="274" y="157"/>
                  <a:pt x="274" y="157"/>
                </a:cubicBezTo>
                <a:cubicBezTo>
                  <a:pt x="275" y="158"/>
                  <a:pt x="275" y="158"/>
                  <a:pt x="275" y="158"/>
                </a:cubicBezTo>
                <a:cubicBezTo>
                  <a:pt x="276" y="158"/>
                  <a:pt x="276" y="158"/>
                  <a:pt x="276" y="158"/>
                </a:cubicBezTo>
                <a:cubicBezTo>
                  <a:pt x="276" y="158"/>
                  <a:pt x="276" y="158"/>
                  <a:pt x="276" y="158"/>
                </a:cubicBezTo>
                <a:cubicBezTo>
                  <a:pt x="277" y="159"/>
                  <a:pt x="277" y="159"/>
                  <a:pt x="277" y="159"/>
                </a:cubicBezTo>
                <a:cubicBezTo>
                  <a:pt x="277" y="160"/>
                  <a:pt x="277" y="160"/>
                  <a:pt x="277" y="160"/>
                </a:cubicBezTo>
                <a:cubicBezTo>
                  <a:pt x="277" y="160"/>
                  <a:pt x="277" y="160"/>
                  <a:pt x="277" y="160"/>
                </a:cubicBezTo>
                <a:cubicBezTo>
                  <a:pt x="276" y="161"/>
                  <a:pt x="276" y="161"/>
                  <a:pt x="276" y="161"/>
                </a:cubicBezTo>
                <a:cubicBezTo>
                  <a:pt x="276" y="162"/>
                  <a:pt x="276" y="162"/>
                  <a:pt x="276" y="162"/>
                </a:cubicBezTo>
                <a:cubicBezTo>
                  <a:pt x="276" y="162"/>
                  <a:pt x="276" y="162"/>
                  <a:pt x="276" y="162"/>
                </a:cubicBezTo>
                <a:cubicBezTo>
                  <a:pt x="275" y="164"/>
                  <a:pt x="275" y="164"/>
                  <a:pt x="275" y="164"/>
                </a:cubicBezTo>
                <a:cubicBezTo>
                  <a:pt x="274" y="165"/>
                  <a:pt x="274" y="165"/>
                  <a:pt x="274" y="165"/>
                </a:cubicBezTo>
                <a:cubicBezTo>
                  <a:pt x="274" y="165"/>
                  <a:pt x="274" y="165"/>
                  <a:pt x="274" y="165"/>
                </a:cubicBezTo>
                <a:cubicBezTo>
                  <a:pt x="272" y="165"/>
                  <a:pt x="272" y="165"/>
                  <a:pt x="272" y="165"/>
                </a:cubicBezTo>
                <a:cubicBezTo>
                  <a:pt x="272" y="166"/>
                  <a:pt x="272" y="166"/>
                  <a:pt x="272" y="166"/>
                </a:cubicBezTo>
                <a:cubicBezTo>
                  <a:pt x="272" y="166"/>
                  <a:pt x="272" y="166"/>
                  <a:pt x="272" y="166"/>
                </a:cubicBezTo>
                <a:cubicBezTo>
                  <a:pt x="271" y="166"/>
                  <a:pt x="271" y="166"/>
                  <a:pt x="271" y="166"/>
                </a:cubicBezTo>
                <a:cubicBezTo>
                  <a:pt x="270" y="166"/>
                  <a:pt x="270" y="166"/>
                  <a:pt x="270" y="166"/>
                </a:cubicBezTo>
                <a:cubicBezTo>
                  <a:pt x="269" y="166"/>
                  <a:pt x="269" y="166"/>
                  <a:pt x="269" y="166"/>
                </a:cubicBezTo>
                <a:cubicBezTo>
                  <a:pt x="268" y="166"/>
                  <a:pt x="268" y="166"/>
                  <a:pt x="268" y="166"/>
                </a:cubicBezTo>
                <a:cubicBezTo>
                  <a:pt x="268" y="166"/>
                  <a:pt x="268" y="166"/>
                  <a:pt x="268" y="166"/>
                </a:cubicBezTo>
                <a:cubicBezTo>
                  <a:pt x="267" y="165"/>
                  <a:pt x="267" y="165"/>
                  <a:pt x="267" y="165"/>
                </a:cubicBezTo>
                <a:close/>
                <a:moveTo>
                  <a:pt x="189" y="135"/>
                </a:moveTo>
                <a:cubicBezTo>
                  <a:pt x="189" y="134"/>
                  <a:pt x="189" y="134"/>
                  <a:pt x="189" y="134"/>
                </a:cubicBezTo>
                <a:cubicBezTo>
                  <a:pt x="189" y="134"/>
                  <a:pt x="189" y="134"/>
                  <a:pt x="189" y="134"/>
                </a:cubicBezTo>
                <a:cubicBezTo>
                  <a:pt x="189" y="134"/>
                  <a:pt x="189" y="134"/>
                  <a:pt x="189" y="134"/>
                </a:cubicBezTo>
                <a:cubicBezTo>
                  <a:pt x="189" y="133"/>
                  <a:pt x="189" y="133"/>
                  <a:pt x="189" y="133"/>
                </a:cubicBezTo>
                <a:cubicBezTo>
                  <a:pt x="189" y="133"/>
                  <a:pt x="189" y="133"/>
                  <a:pt x="189" y="133"/>
                </a:cubicBezTo>
                <a:cubicBezTo>
                  <a:pt x="190" y="133"/>
                  <a:pt x="190" y="133"/>
                  <a:pt x="190" y="133"/>
                </a:cubicBezTo>
                <a:cubicBezTo>
                  <a:pt x="190" y="133"/>
                  <a:pt x="190" y="133"/>
                  <a:pt x="190" y="133"/>
                </a:cubicBezTo>
                <a:cubicBezTo>
                  <a:pt x="190" y="133"/>
                  <a:pt x="190" y="133"/>
                  <a:pt x="190" y="133"/>
                </a:cubicBezTo>
                <a:cubicBezTo>
                  <a:pt x="190" y="134"/>
                  <a:pt x="190" y="134"/>
                  <a:pt x="190" y="134"/>
                </a:cubicBezTo>
                <a:cubicBezTo>
                  <a:pt x="190" y="134"/>
                  <a:pt x="190" y="134"/>
                  <a:pt x="190" y="134"/>
                </a:cubicBezTo>
                <a:cubicBezTo>
                  <a:pt x="189" y="134"/>
                  <a:pt x="189" y="134"/>
                  <a:pt x="189" y="134"/>
                </a:cubicBezTo>
                <a:cubicBezTo>
                  <a:pt x="189" y="135"/>
                  <a:pt x="189" y="135"/>
                  <a:pt x="189" y="135"/>
                </a:cubicBezTo>
                <a:cubicBezTo>
                  <a:pt x="189" y="135"/>
                  <a:pt x="189" y="135"/>
                  <a:pt x="189" y="135"/>
                </a:cubicBezTo>
                <a:close/>
                <a:moveTo>
                  <a:pt x="181" y="141"/>
                </a:moveTo>
                <a:cubicBezTo>
                  <a:pt x="182" y="141"/>
                  <a:pt x="182" y="141"/>
                  <a:pt x="182" y="141"/>
                </a:cubicBezTo>
                <a:cubicBezTo>
                  <a:pt x="182" y="140"/>
                  <a:pt x="182" y="140"/>
                  <a:pt x="182" y="140"/>
                </a:cubicBezTo>
                <a:cubicBezTo>
                  <a:pt x="182" y="140"/>
                  <a:pt x="182" y="140"/>
                  <a:pt x="182" y="140"/>
                </a:cubicBezTo>
                <a:cubicBezTo>
                  <a:pt x="182" y="139"/>
                  <a:pt x="182" y="139"/>
                  <a:pt x="182" y="139"/>
                </a:cubicBezTo>
                <a:cubicBezTo>
                  <a:pt x="182" y="139"/>
                  <a:pt x="182" y="139"/>
                  <a:pt x="182" y="139"/>
                </a:cubicBezTo>
                <a:cubicBezTo>
                  <a:pt x="182" y="139"/>
                  <a:pt x="182" y="139"/>
                  <a:pt x="182" y="139"/>
                </a:cubicBezTo>
                <a:cubicBezTo>
                  <a:pt x="181" y="140"/>
                  <a:pt x="181" y="140"/>
                  <a:pt x="181" y="140"/>
                </a:cubicBezTo>
                <a:cubicBezTo>
                  <a:pt x="181" y="140"/>
                  <a:pt x="181" y="140"/>
                  <a:pt x="181" y="140"/>
                </a:cubicBezTo>
                <a:cubicBezTo>
                  <a:pt x="180" y="140"/>
                  <a:pt x="180" y="140"/>
                  <a:pt x="180" y="140"/>
                </a:cubicBezTo>
                <a:cubicBezTo>
                  <a:pt x="181" y="141"/>
                  <a:pt x="181" y="141"/>
                  <a:pt x="181" y="141"/>
                </a:cubicBezTo>
                <a:cubicBezTo>
                  <a:pt x="181" y="141"/>
                  <a:pt x="181" y="141"/>
                  <a:pt x="181" y="141"/>
                </a:cubicBezTo>
                <a:close/>
                <a:moveTo>
                  <a:pt x="190" y="140"/>
                </a:moveTo>
                <a:cubicBezTo>
                  <a:pt x="189" y="140"/>
                  <a:pt x="189" y="140"/>
                  <a:pt x="189" y="140"/>
                </a:cubicBezTo>
                <a:cubicBezTo>
                  <a:pt x="189" y="140"/>
                  <a:pt x="189" y="140"/>
                  <a:pt x="189" y="140"/>
                </a:cubicBezTo>
                <a:cubicBezTo>
                  <a:pt x="189" y="141"/>
                  <a:pt x="189" y="141"/>
                  <a:pt x="189" y="141"/>
                </a:cubicBezTo>
                <a:cubicBezTo>
                  <a:pt x="188" y="140"/>
                  <a:pt x="188" y="140"/>
                  <a:pt x="188" y="140"/>
                </a:cubicBezTo>
                <a:cubicBezTo>
                  <a:pt x="188" y="140"/>
                  <a:pt x="188" y="140"/>
                  <a:pt x="188" y="140"/>
                </a:cubicBezTo>
                <a:cubicBezTo>
                  <a:pt x="189" y="139"/>
                  <a:pt x="189" y="139"/>
                  <a:pt x="189" y="139"/>
                </a:cubicBezTo>
                <a:cubicBezTo>
                  <a:pt x="189" y="138"/>
                  <a:pt x="189" y="138"/>
                  <a:pt x="189" y="138"/>
                </a:cubicBezTo>
                <a:cubicBezTo>
                  <a:pt x="190" y="138"/>
                  <a:pt x="190" y="138"/>
                  <a:pt x="190" y="138"/>
                </a:cubicBezTo>
                <a:cubicBezTo>
                  <a:pt x="190" y="138"/>
                  <a:pt x="190" y="138"/>
                  <a:pt x="190" y="138"/>
                </a:cubicBezTo>
                <a:cubicBezTo>
                  <a:pt x="190" y="138"/>
                  <a:pt x="190" y="138"/>
                  <a:pt x="190" y="138"/>
                </a:cubicBezTo>
                <a:cubicBezTo>
                  <a:pt x="191" y="139"/>
                  <a:pt x="191" y="139"/>
                  <a:pt x="191" y="139"/>
                </a:cubicBezTo>
                <a:cubicBezTo>
                  <a:pt x="190" y="140"/>
                  <a:pt x="190" y="140"/>
                  <a:pt x="190" y="140"/>
                </a:cubicBezTo>
                <a:close/>
                <a:moveTo>
                  <a:pt x="191" y="139"/>
                </a:moveTo>
                <a:cubicBezTo>
                  <a:pt x="191" y="138"/>
                  <a:pt x="191" y="138"/>
                  <a:pt x="191" y="138"/>
                </a:cubicBezTo>
                <a:cubicBezTo>
                  <a:pt x="191" y="138"/>
                  <a:pt x="191" y="138"/>
                  <a:pt x="191" y="138"/>
                </a:cubicBezTo>
                <a:cubicBezTo>
                  <a:pt x="191" y="137"/>
                  <a:pt x="191" y="137"/>
                  <a:pt x="191" y="137"/>
                </a:cubicBezTo>
                <a:cubicBezTo>
                  <a:pt x="192" y="137"/>
                  <a:pt x="192" y="137"/>
                  <a:pt x="192" y="137"/>
                </a:cubicBezTo>
                <a:cubicBezTo>
                  <a:pt x="192" y="137"/>
                  <a:pt x="192" y="137"/>
                  <a:pt x="192" y="137"/>
                </a:cubicBezTo>
                <a:cubicBezTo>
                  <a:pt x="192" y="138"/>
                  <a:pt x="192" y="138"/>
                  <a:pt x="192" y="138"/>
                </a:cubicBezTo>
                <a:cubicBezTo>
                  <a:pt x="192" y="138"/>
                  <a:pt x="192" y="138"/>
                  <a:pt x="192" y="138"/>
                </a:cubicBezTo>
                <a:cubicBezTo>
                  <a:pt x="192" y="138"/>
                  <a:pt x="191" y="139"/>
                  <a:pt x="191" y="139"/>
                </a:cubicBezTo>
                <a:close/>
                <a:moveTo>
                  <a:pt x="208" y="139"/>
                </a:moveTo>
                <a:cubicBezTo>
                  <a:pt x="208" y="137"/>
                  <a:pt x="208" y="137"/>
                  <a:pt x="208" y="137"/>
                </a:cubicBezTo>
                <a:cubicBezTo>
                  <a:pt x="209" y="137"/>
                  <a:pt x="209" y="137"/>
                  <a:pt x="209" y="137"/>
                </a:cubicBezTo>
                <a:cubicBezTo>
                  <a:pt x="210" y="137"/>
                  <a:pt x="210" y="137"/>
                  <a:pt x="210" y="137"/>
                </a:cubicBezTo>
                <a:cubicBezTo>
                  <a:pt x="210" y="138"/>
                  <a:pt x="210" y="138"/>
                  <a:pt x="210" y="138"/>
                </a:cubicBezTo>
                <a:cubicBezTo>
                  <a:pt x="209" y="139"/>
                  <a:pt x="209" y="139"/>
                  <a:pt x="209" y="139"/>
                </a:cubicBezTo>
                <a:cubicBezTo>
                  <a:pt x="209" y="139"/>
                  <a:pt x="209" y="139"/>
                  <a:pt x="209" y="139"/>
                </a:cubicBezTo>
                <a:cubicBezTo>
                  <a:pt x="209" y="139"/>
                  <a:pt x="209" y="139"/>
                  <a:pt x="209" y="139"/>
                </a:cubicBezTo>
                <a:cubicBezTo>
                  <a:pt x="209" y="138"/>
                  <a:pt x="209" y="138"/>
                  <a:pt x="209" y="138"/>
                </a:cubicBezTo>
                <a:cubicBezTo>
                  <a:pt x="208" y="138"/>
                  <a:pt x="208" y="138"/>
                  <a:pt x="208" y="138"/>
                </a:cubicBezTo>
                <a:cubicBezTo>
                  <a:pt x="208" y="139"/>
                  <a:pt x="208" y="139"/>
                  <a:pt x="208" y="139"/>
                </a:cubicBezTo>
                <a:cubicBezTo>
                  <a:pt x="208" y="139"/>
                  <a:pt x="208" y="139"/>
                  <a:pt x="208" y="139"/>
                </a:cubicBezTo>
                <a:close/>
                <a:moveTo>
                  <a:pt x="207" y="138"/>
                </a:moveTo>
                <a:cubicBezTo>
                  <a:pt x="207" y="138"/>
                  <a:pt x="207" y="138"/>
                  <a:pt x="207" y="138"/>
                </a:cubicBezTo>
                <a:cubicBezTo>
                  <a:pt x="208" y="137"/>
                  <a:pt x="208" y="137"/>
                  <a:pt x="208" y="137"/>
                </a:cubicBezTo>
                <a:cubicBezTo>
                  <a:pt x="207" y="136"/>
                  <a:pt x="207" y="136"/>
                  <a:pt x="207" y="136"/>
                </a:cubicBezTo>
                <a:cubicBezTo>
                  <a:pt x="207" y="137"/>
                  <a:pt x="207" y="137"/>
                  <a:pt x="207" y="137"/>
                </a:cubicBezTo>
                <a:cubicBezTo>
                  <a:pt x="207" y="138"/>
                  <a:pt x="207" y="138"/>
                  <a:pt x="207" y="138"/>
                </a:cubicBezTo>
                <a:close/>
                <a:moveTo>
                  <a:pt x="206" y="145"/>
                </a:moveTo>
                <a:cubicBezTo>
                  <a:pt x="207" y="144"/>
                  <a:pt x="207" y="144"/>
                  <a:pt x="207" y="144"/>
                </a:cubicBezTo>
                <a:cubicBezTo>
                  <a:pt x="208" y="144"/>
                  <a:pt x="208" y="144"/>
                  <a:pt x="208" y="144"/>
                </a:cubicBezTo>
                <a:cubicBezTo>
                  <a:pt x="208" y="143"/>
                  <a:pt x="208" y="143"/>
                  <a:pt x="208" y="143"/>
                </a:cubicBezTo>
                <a:cubicBezTo>
                  <a:pt x="207" y="143"/>
                  <a:pt x="207" y="143"/>
                  <a:pt x="207" y="143"/>
                </a:cubicBezTo>
                <a:cubicBezTo>
                  <a:pt x="207" y="143"/>
                  <a:pt x="207" y="143"/>
                  <a:pt x="207" y="143"/>
                </a:cubicBezTo>
                <a:cubicBezTo>
                  <a:pt x="207" y="141"/>
                  <a:pt x="207" y="141"/>
                  <a:pt x="207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07" y="141"/>
                  <a:pt x="207" y="141"/>
                  <a:pt x="207" y="141"/>
                </a:cubicBezTo>
                <a:cubicBezTo>
                  <a:pt x="206" y="142"/>
                  <a:pt x="206" y="142"/>
                  <a:pt x="206" y="142"/>
                </a:cubicBezTo>
                <a:cubicBezTo>
                  <a:pt x="206" y="141"/>
                  <a:pt x="206" y="141"/>
                  <a:pt x="206" y="141"/>
                </a:cubicBezTo>
                <a:cubicBezTo>
                  <a:pt x="207" y="139"/>
                  <a:pt x="207" y="139"/>
                  <a:pt x="207" y="139"/>
                </a:cubicBezTo>
                <a:cubicBezTo>
                  <a:pt x="206" y="137"/>
                  <a:pt x="206" y="137"/>
                  <a:pt x="206" y="137"/>
                </a:cubicBezTo>
                <a:cubicBezTo>
                  <a:pt x="205" y="136"/>
                  <a:pt x="205" y="136"/>
                  <a:pt x="205" y="136"/>
                </a:cubicBezTo>
                <a:cubicBezTo>
                  <a:pt x="205" y="135"/>
                  <a:pt x="205" y="135"/>
                  <a:pt x="205" y="135"/>
                </a:cubicBezTo>
                <a:cubicBezTo>
                  <a:pt x="204" y="135"/>
                  <a:pt x="204" y="135"/>
                  <a:pt x="204" y="135"/>
                </a:cubicBezTo>
                <a:cubicBezTo>
                  <a:pt x="204" y="136"/>
                  <a:pt x="204" y="136"/>
                  <a:pt x="204" y="136"/>
                </a:cubicBezTo>
                <a:cubicBezTo>
                  <a:pt x="204" y="135"/>
                  <a:pt x="204" y="135"/>
                  <a:pt x="204" y="135"/>
                </a:cubicBezTo>
                <a:cubicBezTo>
                  <a:pt x="204" y="134"/>
                  <a:pt x="204" y="134"/>
                  <a:pt x="204" y="134"/>
                </a:cubicBezTo>
                <a:cubicBezTo>
                  <a:pt x="204" y="134"/>
                  <a:pt x="204" y="134"/>
                  <a:pt x="204" y="134"/>
                </a:cubicBezTo>
                <a:cubicBezTo>
                  <a:pt x="204" y="133"/>
                  <a:pt x="204" y="133"/>
                  <a:pt x="204" y="133"/>
                </a:cubicBezTo>
                <a:cubicBezTo>
                  <a:pt x="204" y="132"/>
                  <a:pt x="204" y="132"/>
                  <a:pt x="204" y="132"/>
                </a:cubicBezTo>
                <a:cubicBezTo>
                  <a:pt x="203" y="132"/>
                  <a:pt x="203" y="132"/>
                  <a:pt x="203" y="132"/>
                </a:cubicBezTo>
                <a:cubicBezTo>
                  <a:pt x="202" y="133"/>
                  <a:pt x="202" y="133"/>
                  <a:pt x="202" y="133"/>
                </a:cubicBezTo>
                <a:cubicBezTo>
                  <a:pt x="201" y="135"/>
                  <a:pt x="201" y="135"/>
                  <a:pt x="201" y="135"/>
                </a:cubicBezTo>
                <a:cubicBezTo>
                  <a:pt x="201" y="136"/>
                  <a:pt x="201" y="136"/>
                  <a:pt x="201" y="136"/>
                </a:cubicBezTo>
                <a:cubicBezTo>
                  <a:pt x="201" y="136"/>
                  <a:pt x="201" y="136"/>
                  <a:pt x="201" y="136"/>
                </a:cubicBezTo>
                <a:cubicBezTo>
                  <a:pt x="200" y="135"/>
                  <a:pt x="200" y="135"/>
                  <a:pt x="200" y="135"/>
                </a:cubicBezTo>
                <a:cubicBezTo>
                  <a:pt x="200" y="135"/>
                  <a:pt x="200" y="135"/>
                  <a:pt x="200" y="135"/>
                </a:cubicBezTo>
                <a:cubicBezTo>
                  <a:pt x="200" y="136"/>
                  <a:pt x="200" y="136"/>
                  <a:pt x="200" y="136"/>
                </a:cubicBezTo>
                <a:cubicBezTo>
                  <a:pt x="199" y="136"/>
                  <a:pt x="199" y="136"/>
                  <a:pt x="199" y="136"/>
                </a:cubicBezTo>
                <a:cubicBezTo>
                  <a:pt x="200" y="136"/>
                  <a:pt x="200" y="136"/>
                  <a:pt x="200" y="136"/>
                </a:cubicBezTo>
                <a:cubicBezTo>
                  <a:pt x="199" y="137"/>
                  <a:pt x="199" y="137"/>
                  <a:pt x="199" y="137"/>
                </a:cubicBezTo>
                <a:cubicBezTo>
                  <a:pt x="198" y="137"/>
                  <a:pt x="198" y="137"/>
                  <a:pt x="198" y="137"/>
                </a:cubicBezTo>
                <a:cubicBezTo>
                  <a:pt x="198" y="138"/>
                  <a:pt x="198" y="138"/>
                  <a:pt x="198" y="138"/>
                </a:cubicBezTo>
                <a:cubicBezTo>
                  <a:pt x="196" y="138"/>
                  <a:pt x="196" y="138"/>
                  <a:pt x="196" y="138"/>
                </a:cubicBezTo>
                <a:cubicBezTo>
                  <a:pt x="196" y="138"/>
                  <a:pt x="196" y="138"/>
                  <a:pt x="196" y="138"/>
                </a:cubicBezTo>
                <a:cubicBezTo>
                  <a:pt x="195" y="138"/>
                  <a:pt x="195" y="138"/>
                  <a:pt x="195" y="138"/>
                </a:cubicBezTo>
                <a:cubicBezTo>
                  <a:pt x="193" y="139"/>
                  <a:pt x="193" y="139"/>
                  <a:pt x="193" y="139"/>
                </a:cubicBezTo>
                <a:cubicBezTo>
                  <a:pt x="193" y="140"/>
                  <a:pt x="193" y="140"/>
                  <a:pt x="193" y="140"/>
                </a:cubicBezTo>
                <a:cubicBezTo>
                  <a:pt x="194" y="141"/>
                  <a:pt x="194" y="141"/>
                  <a:pt x="194" y="141"/>
                </a:cubicBezTo>
                <a:cubicBezTo>
                  <a:pt x="195" y="140"/>
                  <a:pt x="195" y="140"/>
                  <a:pt x="195" y="140"/>
                </a:cubicBezTo>
                <a:cubicBezTo>
                  <a:pt x="195" y="140"/>
                  <a:pt x="195" y="140"/>
                  <a:pt x="195" y="140"/>
                </a:cubicBezTo>
                <a:cubicBezTo>
                  <a:pt x="195" y="139"/>
                  <a:pt x="195" y="139"/>
                  <a:pt x="195" y="139"/>
                </a:cubicBezTo>
                <a:cubicBezTo>
                  <a:pt x="196" y="140"/>
                  <a:pt x="196" y="140"/>
                  <a:pt x="196" y="140"/>
                </a:cubicBezTo>
                <a:cubicBezTo>
                  <a:pt x="196" y="141"/>
                  <a:pt x="196" y="141"/>
                  <a:pt x="196" y="141"/>
                </a:cubicBezTo>
                <a:cubicBezTo>
                  <a:pt x="197" y="142"/>
                  <a:pt x="197" y="142"/>
                  <a:pt x="197" y="142"/>
                </a:cubicBezTo>
                <a:cubicBezTo>
                  <a:pt x="197" y="141"/>
                  <a:pt x="197" y="141"/>
                  <a:pt x="197" y="141"/>
                </a:cubicBezTo>
                <a:cubicBezTo>
                  <a:pt x="197" y="141"/>
                  <a:pt x="197" y="141"/>
                  <a:pt x="197" y="141"/>
                </a:cubicBezTo>
                <a:cubicBezTo>
                  <a:pt x="197" y="142"/>
                  <a:pt x="197" y="142"/>
                  <a:pt x="197" y="142"/>
                </a:cubicBezTo>
                <a:cubicBezTo>
                  <a:pt x="198" y="143"/>
                  <a:pt x="198" y="143"/>
                  <a:pt x="198" y="143"/>
                </a:cubicBezTo>
                <a:cubicBezTo>
                  <a:pt x="199" y="143"/>
                  <a:pt x="199" y="143"/>
                  <a:pt x="199" y="143"/>
                </a:cubicBezTo>
                <a:cubicBezTo>
                  <a:pt x="199" y="145"/>
                  <a:pt x="199" y="145"/>
                  <a:pt x="199" y="145"/>
                </a:cubicBezTo>
                <a:cubicBezTo>
                  <a:pt x="200" y="145"/>
                  <a:pt x="200" y="145"/>
                  <a:pt x="200" y="145"/>
                </a:cubicBezTo>
                <a:cubicBezTo>
                  <a:pt x="201" y="144"/>
                  <a:pt x="201" y="144"/>
                  <a:pt x="201" y="144"/>
                </a:cubicBezTo>
                <a:cubicBezTo>
                  <a:pt x="201" y="145"/>
                  <a:pt x="201" y="145"/>
                  <a:pt x="201" y="145"/>
                </a:cubicBezTo>
                <a:cubicBezTo>
                  <a:pt x="202" y="146"/>
                  <a:pt x="202" y="146"/>
                  <a:pt x="202" y="146"/>
                </a:cubicBezTo>
                <a:cubicBezTo>
                  <a:pt x="203" y="146"/>
                  <a:pt x="203" y="146"/>
                  <a:pt x="203" y="146"/>
                </a:cubicBezTo>
                <a:cubicBezTo>
                  <a:pt x="203" y="146"/>
                  <a:pt x="203" y="146"/>
                  <a:pt x="203" y="146"/>
                </a:cubicBezTo>
                <a:cubicBezTo>
                  <a:pt x="204" y="145"/>
                  <a:pt x="204" y="145"/>
                  <a:pt x="204" y="145"/>
                </a:cubicBezTo>
                <a:cubicBezTo>
                  <a:pt x="205" y="145"/>
                  <a:pt x="205" y="145"/>
                  <a:pt x="205" y="145"/>
                </a:cubicBezTo>
                <a:cubicBezTo>
                  <a:pt x="206" y="144"/>
                  <a:pt x="206" y="144"/>
                  <a:pt x="206" y="144"/>
                </a:cubicBezTo>
                <a:cubicBezTo>
                  <a:pt x="206" y="145"/>
                  <a:pt x="206" y="145"/>
                  <a:pt x="206" y="145"/>
                </a:cubicBezTo>
                <a:close/>
                <a:moveTo>
                  <a:pt x="297" y="139"/>
                </a:moveTo>
                <a:cubicBezTo>
                  <a:pt x="297" y="139"/>
                  <a:pt x="297" y="139"/>
                  <a:pt x="297" y="139"/>
                </a:cubicBezTo>
                <a:cubicBezTo>
                  <a:pt x="297" y="138"/>
                  <a:pt x="297" y="138"/>
                  <a:pt x="297" y="138"/>
                </a:cubicBezTo>
                <a:cubicBezTo>
                  <a:pt x="297" y="137"/>
                  <a:pt x="297" y="137"/>
                  <a:pt x="297" y="137"/>
                </a:cubicBezTo>
                <a:cubicBezTo>
                  <a:pt x="298" y="137"/>
                  <a:pt x="298" y="137"/>
                  <a:pt x="298" y="137"/>
                </a:cubicBezTo>
                <a:cubicBezTo>
                  <a:pt x="299" y="137"/>
                  <a:pt x="299" y="137"/>
                  <a:pt x="299" y="137"/>
                </a:cubicBezTo>
                <a:cubicBezTo>
                  <a:pt x="299" y="138"/>
                  <a:pt x="299" y="138"/>
                  <a:pt x="299" y="138"/>
                </a:cubicBezTo>
                <a:cubicBezTo>
                  <a:pt x="299" y="138"/>
                  <a:pt x="299" y="138"/>
                  <a:pt x="299" y="138"/>
                </a:cubicBezTo>
                <a:cubicBezTo>
                  <a:pt x="300" y="138"/>
                  <a:pt x="300" y="138"/>
                  <a:pt x="300" y="138"/>
                </a:cubicBezTo>
                <a:cubicBezTo>
                  <a:pt x="299" y="139"/>
                  <a:pt x="299" y="139"/>
                  <a:pt x="299" y="139"/>
                </a:cubicBezTo>
                <a:cubicBezTo>
                  <a:pt x="298" y="139"/>
                  <a:pt x="298" y="139"/>
                  <a:pt x="298" y="139"/>
                </a:cubicBezTo>
                <a:cubicBezTo>
                  <a:pt x="298" y="139"/>
                  <a:pt x="298" y="139"/>
                  <a:pt x="298" y="139"/>
                </a:cubicBezTo>
                <a:cubicBezTo>
                  <a:pt x="298" y="139"/>
                  <a:pt x="298" y="139"/>
                  <a:pt x="298" y="139"/>
                </a:cubicBezTo>
                <a:cubicBezTo>
                  <a:pt x="297" y="139"/>
                  <a:pt x="297" y="139"/>
                  <a:pt x="297" y="139"/>
                </a:cubicBezTo>
                <a:cubicBezTo>
                  <a:pt x="297" y="139"/>
                  <a:pt x="297" y="139"/>
                  <a:pt x="297" y="139"/>
                </a:cubicBezTo>
                <a:close/>
                <a:moveTo>
                  <a:pt x="295" y="209"/>
                </a:moveTo>
                <a:cubicBezTo>
                  <a:pt x="294" y="209"/>
                  <a:pt x="294" y="209"/>
                  <a:pt x="294" y="209"/>
                </a:cubicBezTo>
                <a:cubicBezTo>
                  <a:pt x="293" y="209"/>
                  <a:pt x="293" y="209"/>
                  <a:pt x="293" y="209"/>
                </a:cubicBezTo>
                <a:cubicBezTo>
                  <a:pt x="292" y="209"/>
                  <a:pt x="292" y="209"/>
                  <a:pt x="292" y="209"/>
                </a:cubicBezTo>
                <a:cubicBezTo>
                  <a:pt x="291" y="208"/>
                  <a:pt x="291" y="208"/>
                  <a:pt x="291" y="208"/>
                </a:cubicBezTo>
                <a:cubicBezTo>
                  <a:pt x="291" y="208"/>
                  <a:pt x="291" y="208"/>
                  <a:pt x="291" y="208"/>
                </a:cubicBezTo>
                <a:cubicBezTo>
                  <a:pt x="290" y="207"/>
                  <a:pt x="290" y="207"/>
                  <a:pt x="290" y="207"/>
                </a:cubicBezTo>
                <a:cubicBezTo>
                  <a:pt x="289" y="207"/>
                  <a:pt x="289" y="207"/>
                  <a:pt x="289" y="207"/>
                </a:cubicBezTo>
                <a:cubicBezTo>
                  <a:pt x="289" y="206"/>
                  <a:pt x="289" y="206"/>
                  <a:pt x="289" y="206"/>
                </a:cubicBezTo>
                <a:cubicBezTo>
                  <a:pt x="288" y="206"/>
                  <a:pt x="288" y="206"/>
                  <a:pt x="288" y="206"/>
                </a:cubicBezTo>
                <a:cubicBezTo>
                  <a:pt x="288" y="206"/>
                  <a:pt x="288" y="206"/>
                  <a:pt x="288" y="206"/>
                </a:cubicBezTo>
                <a:cubicBezTo>
                  <a:pt x="287" y="206"/>
                  <a:pt x="287" y="206"/>
                  <a:pt x="287" y="206"/>
                </a:cubicBezTo>
                <a:cubicBezTo>
                  <a:pt x="286" y="206"/>
                  <a:pt x="286" y="206"/>
                  <a:pt x="286" y="206"/>
                </a:cubicBezTo>
                <a:cubicBezTo>
                  <a:pt x="286" y="205"/>
                  <a:pt x="286" y="205"/>
                  <a:pt x="286" y="205"/>
                </a:cubicBezTo>
                <a:cubicBezTo>
                  <a:pt x="285" y="205"/>
                  <a:pt x="285" y="205"/>
                  <a:pt x="285" y="205"/>
                </a:cubicBezTo>
                <a:cubicBezTo>
                  <a:pt x="285" y="205"/>
                  <a:pt x="285" y="205"/>
                  <a:pt x="285" y="205"/>
                </a:cubicBezTo>
                <a:cubicBezTo>
                  <a:pt x="284" y="204"/>
                  <a:pt x="284" y="204"/>
                  <a:pt x="284" y="204"/>
                </a:cubicBezTo>
                <a:cubicBezTo>
                  <a:pt x="284" y="204"/>
                  <a:pt x="284" y="204"/>
                  <a:pt x="284" y="204"/>
                </a:cubicBezTo>
                <a:cubicBezTo>
                  <a:pt x="284" y="204"/>
                  <a:pt x="284" y="204"/>
                  <a:pt x="284" y="204"/>
                </a:cubicBezTo>
                <a:cubicBezTo>
                  <a:pt x="283" y="203"/>
                  <a:pt x="283" y="203"/>
                  <a:pt x="283" y="203"/>
                </a:cubicBezTo>
                <a:cubicBezTo>
                  <a:pt x="283" y="203"/>
                  <a:pt x="283" y="203"/>
                  <a:pt x="283" y="203"/>
                </a:cubicBezTo>
                <a:cubicBezTo>
                  <a:pt x="283" y="202"/>
                  <a:pt x="283" y="202"/>
                  <a:pt x="283" y="202"/>
                </a:cubicBezTo>
                <a:cubicBezTo>
                  <a:pt x="283" y="202"/>
                  <a:pt x="283" y="202"/>
                  <a:pt x="283" y="202"/>
                </a:cubicBezTo>
                <a:cubicBezTo>
                  <a:pt x="283" y="202"/>
                  <a:pt x="283" y="202"/>
                  <a:pt x="283" y="202"/>
                </a:cubicBezTo>
                <a:cubicBezTo>
                  <a:pt x="282" y="202"/>
                  <a:pt x="282" y="202"/>
                  <a:pt x="282" y="202"/>
                </a:cubicBezTo>
                <a:cubicBezTo>
                  <a:pt x="282" y="202"/>
                  <a:pt x="282" y="202"/>
                  <a:pt x="282" y="202"/>
                </a:cubicBezTo>
                <a:cubicBezTo>
                  <a:pt x="282" y="202"/>
                  <a:pt x="282" y="202"/>
                  <a:pt x="282" y="202"/>
                </a:cubicBezTo>
                <a:cubicBezTo>
                  <a:pt x="282" y="202"/>
                  <a:pt x="282" y="202"/>
                  <a:pt x="282" y="202"/>
                </a:cubicBezTo>
                <a:cubicBezTo>
                  <a:pt x="281" y="202"/>
                  <a:pt x="281" y="202"/>
                  <a:pt x="281" y="202"/>
                </a:cubicBezTo>
                <a:cubicBezTo>
                  <a:pt x="280" y="201"/>
                  <a:pt x="280" y="201"/>
                  <a:pt x="280" y="201"/>
                </a:cubicBezTo>
                <a:cubicBezTo>
                  <a:pt x="279" y="201"/>
                  <a:pt x="279" y="201"/>
                  <a:pt x="279" y="201"/>
                </a:cubicBezTo>
                <a:cubicBezTo>
                  <a:pt x="279" y="200"/>
                  <a:pt x="279" y="200"/>
                  <a:pt x="279" y="200"/>
                </a:cubicBezTo>
                <a:cubicBezTo>
                  <a:pt x="278" y="200"/>
                  <a:pt x="278" y="200"/>
                  <a:pt x="278" y="200"/>
                </a:cubicBezTo>
                <a:cubicBezTo>
                  <a:pt x="278" y="199"/>
                  <a:pt x="278" y="199"/>
                  <a:pt x="278" y="199"/>
                </a:cubicBezTo>
                <a:cubicBezTo>
                  <a:pt x="277" y="199"/>
                  <a:pt x="277" y="199"/>
                  <a:pt x="277" y="199"/>
                </a:cubicBezTo>
                <a:cubicBezTo>
                  <a:pt x="277" y="199"/>
                  <a:pt x="277" y="199"/>
                  <a:pt x="277" y="199"/>
                </a:cubicBezTo>
                <a:cubicBezTo>
                  <a:pt x="276" y="198"/>
                  <a:pt x="276" y="198"/>
                  <a:pt x="276" y="198"/>
                </a:cubicBezTo>
                <a:cubicBezTo>
                  <a:pt x="276" y="197"/>
                  <a:pt x="276" y="197"/>
                  <a:pt x="276" y="197"/>
                </a:cubicBezTo>
                <a:cubicBezTo>
                  <a:pt x="275" y="197"/>
                  <a:pt x="275" y="197"/>
                  <a:pt x="275" y="197"/>
                </a:cubicBezTo>
                <a:cubicBezTo>
                  <a:pt x="276" y="196"/>
                  <a:pt x="276" y="196"/>
                  <a:pt x="276" y="196"/>
                </a:cubicBezTo>
                <a:cubicBezTo>
                  <a:pt x="277" y="197"/>
                  <a:pt x="277" y="197"/>
                  <a:pt x="277" y="197"/>
                </a:cubicBezTo>
                <a:cubicBezTo>
                  <a:pt x="278" y="196"/>
                  <a:pt x="278" y="196"/>
                  <a:pt x="278" y="196"/>
                </a:cubicBezTo>
                <a:cubicBezTo>
                  <a:pt x="279" y="195"/>
                  <a:pt x="279" y="195"/>
                  <a:pt x="279" y="195"/>
                </a:cubicBezTo>
                <a:cubicBezTo>
                  <a:pt x="277" y="195"/>
                  <a:pt x="277" y="195"/>
                  <a:pt x="277" y="195"/>
                </a:cubicBezTo>
                <a:cubicBezTo>
                  <a:pt x="277" y="194"/>
                  <a:pt x="277" y="194"/>
                  <a:pt x="277" y="194"/>
                </a:cubicBezTo>
                <a:cubicBezTo>
                  <a:pt x="277" y="194"/>
                  <a:pt x="277" y="194"/>
                  <a:pt x="277" y="194"/>
                </a:cubicBezTo>
                <a:cubicBezTo>
                  <a:pt x="277" y="193"/>
                  <a:pt x="277" y="193"/>
                  <a:pt x="277" y="193"/>
                </a:cubicBezTo>
                <a:cubicBezTo>
                  <a:pt x="276" y="193"/>
                  <a:pt x="276" y="193"/>
                  <a:pt x="276" y="193"/>
                </a:cubicBezTo>
                <a:cubicBezTo>
                  <a:pt x="276" y="194"/>
                  <a:pt x="276" y="194"/>
                  <a:pt x="276" y="194"/>
                </a:cubicBezTo>
                <a:cubicBezTo>
                  <a:pt x="276" y="195"/>
                  <a:pt x="276" y="195"/>
                  <a:pt x="276" y="195"/>
                </a:cubicBezTo>
                <a:cubicBezTo>
                  <a:pt x="275" y="194"/>
                  <a:pt x="275" y="194"/>
                  <a:pt x="275" y="194"/>
                </a:cubicBezTo>
                <a:cubicBezTo>
                  <a:pt x="276" y="193"/>
                  <a:pt x="276" y="193"/>
                  <a:pt x="276" y="193"/>
                </a:cubicBezTo>
                <a:cubicBezTo>
                  <a:pt x="276" y="192"/>
                  <a:pt x="276" y="192"/>
                  <a:pt x="276" y="192"/>
                </a:cubicBezTo>
                <a:cubicBezTo>
                  <a:pt x="275" y="193"/>
                  <a:pt x="275" y="193"/>
                  <a:pt x="275" y="193"/>
                </a:cubicBezTo>
                <a:cubicBezTo>
                  <a:pt x="275" y="193"/>
                  <a:pt x="275" y="193"/>
                  <a:pt x="275" y="193"/>
                </a:cubicBezTo>
                <a:cubicBezTo>
                  <a:pt x="275" y="192"/>
                  <a:pt x="275" y="192"/>
                  <a:pt x="275" y="192"/>
                </a:cubicBezTo>
                <a:cubicBezTo>
                  <a:pt x="274" y="192"/>
                  <a:pt x="274" y="192"/>
                  <a:pt x="274" y="192"/>
                </a:cubicBezTo>
                <a:cubicBezTo>
                  <a:pt x="274" y="191"/>
                  <a:pt x="274" y="191"/>
                  <a:pt x="274" y="191"/>
                </a:cubicBezTo>
                <a:cubicBezTo>
                  <a:pt x="274" y="191"/>
                  <a:pt x="274" y="191"/>
                  <a:pt x="274" y="191"/>
                </a:cubicBezTo>
                <a:cubicBezTo>
                  <a:pt x="274" y="190"/>
                  <a:pt x="274" y="190"/>
                  <a:pt x="274" y="190"/>
                </a:cubicBezTo>
                <a:cubicBezTo>
                  <a:pt x="273" y="189"/>
                  <a:pt x="273" y="189"/>
                  <a:pt x="273" y="189"/>
                </a:cubicBezTo>
                <a:cubicBezTo>
                  <a:pt x="273" y="189"/>
                  <a:pt x="273" y="189"/>
                  <a:pt x="273" y="189"/>
                </a:cubicBezTo>
                <a:cubicBezTo>
                  <a:pt x="274" y="188"/>
                  <a:pt x="274" y="188"/>
                  <a:pt x="274" y="188"/>
                </a:cubicBezTo>
                <a:cubicBezTo>
                  <a:pt x="274" y="187"/>
                  <a:pt x="274" y="187"/>
                  <a:pt x="274" y="187"/>
                </a:cubicBezTo>
                <a:cubicBezTo>
                  <a:pt x="272" y="189"/>
                  <a:pt x="272" y="189"/>
                  <a:pt x="272" y="189"/>
                </a:cubicBezTo>
                <a:cubicBezTo>
                  <a:pt x="272" y="189"/>
                  <a:pt x="272" y="189"/>
                  <a:pt x="272" y="189"/>
                </a:cubicBezTo>
                <a:cubicBezTo>
                  <a:pt x="272" y="189"/>
                  <a:pt x="272" y="189"/>
                  <a:pt x="272" y="189"/>
                </a:cubicBezTo>
                <a:cubicBezTo>
                  <a:pt x="272" y="188"/>
                  <a:pt x="272" y="188"/>
                  <a:pt x="272" y="188"/>
                </a:cubicBezTo>
                <a:cubicBezTo>
                  <a:pt x="272" y="188"/>
                  <a:pt x="272" y="188"/>
                  <a:pt x="272" y="188"/>
                </a:cubicBezTo>
                <a:cubicBezTo>
                  <a:pt x="271" y="188"/>
                  <a:pt x="271" y="188"/>
                  <a:pt x="271" y="188"/>
                </a:cubicBezTo>
                <a:cubicBezTo>
                  <a:pt x="271" y="188"/>
                  <a:pt x="271" y="188"/>
                  <a:pt x="271" y="188"/>
                </a:cubicBezTo>
                <a:cubicBezTo>
                  <a:pt x="270" y="189"/>
                  <a:pt x="270" y="189"/>
                  <a:pt x="270" y="189"/>
                </a:cubicBezTo>
                <a:cubicBezTo>
                  <a:pt x="270" y="189"/>
                  <a:pt x="270" y="189"/>
                  <a:pt x="270" y="189"/>
                </a:cubicBezTo>
                <a:cubicBezTo>
                  <a:pt x="270" y="189"/>
                  <a:pt x="270" y="189"/>
                  <a:pt x="270" y="189"/>
                </a:cubicBezTo>
                <a:cubicBezTo>
                  <a:pt x="270" y="188"/>
                  <a:pt x="270" y="188"/>
                  <a:pt x="270" y="188"/>
                </a:cubicBezTo>
                <a:cubicBezTo>
                  <a:pt x="270" y="187"/>
                  <a:pt x="270" y="187"/>
                  <a:pt x="270" y="187"/>
                </a:cubicBezTo>
                <a:cubicBezTo>
                  <a:pt x="270" y="187"/>
                  <a:pt x="270" y="187"/>
                  <a:pt x="270" y="187"/>
                </a:cubicBezTo>
                <a:cubicBezTo>
                  <a:pt x="270" y="187"/>
                  <a:pt x="270" y="187"/>
                  <a:pt x="270" y="187"/>
                </a:cubicBezTo>
                <a:cubicBezTo>
                  <a:pt x="269" y="187"/>
                  <a:pt x="269" y="187"/>
                  <a:pt x="269" y="187"/>
                </a:cubicBezTo>
                <a:cubicBezTo>
                  <a:pt x="269" y="187"/>
                  <a:pt x="269" y="187"/>
                  <a:pt x="269" y="187"/>
                </a:cubicBezTo>
                <a:cubicBezTo>
                  <a:pt x="268" y="188"/>
                  <a:pt x="268" y="188"/>
                  <a:pt x="268" y="188"/>
                </a:cubicBezTo>
                <a:cubicBezTo>
                  <a:pt x="268" y="189"/>
                  <a:pt x="268" y="189"/>
                  <a:pt x="268" y="189"/>
                </a:cubicBezTo>
                <a:cubicBezTo>
                  <a:pt x="267" y="188"/>
                  <a:pt x="267" y="188"/>
                  <a:pt x="267" y="188"/>
                </a:cubicBezTo>
                <a:cubicBezTo>
                  <a:pt x="266" y="188"/>
                  <a:pt x="266" y="188"/>
                  <a:pt x="266" y="188"/>
                </a:cubicBezTo>
                <a:cubicBezTo>
                  <a:pt x="266" y="188"/>
                  <a:pt x="266" y="188"/>
                  <a:pt x="266" y="188"/>
                </a:cubicBezTo>
                <a:cubicBezTo>
                  <a:pt x="265" y="187"/>
                  <a:pt x="265" y="187"/>
                  <a:pt x="265" y="187"/>
                </a:cubicBezTo>
                <a:cubicBezTo>
                  <a:pt x="264" y="186"/>
                  <a:pt x="264" y="186"/>
                  <a:pt x="264" y="186"/>
                </a:cubicBezTo>
                <a:cubicBezTo>
                  <a:pt x="264" y="187"/>
                  <a:pt x="264" y="187"/>
                  <a:pt x="264" y="187"/>
                </a:cubicBezTo>
                <a:cubicBezTo>
                  <a:pt x="264" y="188"/>
                  <a:pt x="264" y="188"/>
                  <a:pt x="264" y="188"/>
                </a:cubicBezTo>
                <a:cubicBezTo>
                  <a:pt x="264" y="188"/>
                  <a:pt x="264" y="188"/>
                  <a:pt x="264" y="188"/>
                </a:cubicBezTo>
                <a:cubicBezTo>
                  <a:pt x="263" y="188"/>
                  <a:pt x="263" y="188"/>
                  <a:pt x="263" y="188"/>
                </a:cubicBezTo>
                <a:cubicBezTo>
                  <a:pt x="262" y="188"/>
                  <a:pt x="262" y="188"/>
                  <a:pt x="262" y="188"/>
                </a:cubicBezTo>
                <a:cubicBezTo>
                  <a:pt x="261" y="188"/>
                  <a:pt x="261" y="188"/>
                  <a:pt x="261" y="188"/>
                </a:cubicBezTo>
                <a:cubicBezTo>
                  <a:pt x="261" y="189"/>
                  <a:pt x="261" y="189"/>
                  <a:pt x="261" y="189"/>
                </a:cubicBezTo>
                <a:cubicBezTo>
                  <a:pt x="260" y="189"/>
                  <a:pt x="260" y="189"/>
                  <a:pt x="260" y="189"/>
                </a:cubicBezTo>
                <a:cubicBezTo>
                  <a:pt x="260" y="189"/>
                  <a:pt x="260" y="189"/>
                  <a:pt x="260" y="189"/>
                </a:cubicBezTo>
                <a:cubicBezTo>
                  <a:pt x="259" y="189"/>
                  <a:pt x="259" y="189"/>
                  <a:pt x="259" y="189"/>
                </a:cubicBezTo>
                <a:cubicBezTo>
                  <a:pt x="258" y="189"/>
                  <a:pt x="258" y="189"/>
                  <a:pt x="258" y="189"/>
                </a:cubicBezTo>
                <a:cubicBezTo>
                  <a:pt x="258" y="188"/>
                  <a:pt x="258" y="188"/>
                  <a:pt x="258" y="188"/>
                </a:cubicBezTo>
                <a:cubicBezTo>
                  <a:pt x="257" y="187"/>
                  <a:pt x="257" y="187"/>
                  <a:pt x="257" y="187"/>
                </a:cubicBezTo>
                <a:cubicBezTo>
                  <a:pt x="257" y="187"/>
                  <a:pt x="257" y="187"/>
                  <a:pt x="257" y="187"/>
                </a:cubicBezTo>
                <a:cubicBezTo>
                  <a:pt x="256" y="187"/>
                  <a:pt x="256" y="187"/>
                  <a:pt x="256" y="187"/>
                </a:cubicBezTo>
                <a:cubicBezTo>
                  <a:pt x="255" y="185"/>
                  <a:pt x="255" y="185"/>
                  <a:pt x="255" y="185"/>
                </a:cubicBezTo>
                <a:cubicBezTo>
                  <a:pt x="256" y="184"/>
                  <a:pt x="256" y="184"/>
                  <a:pt x="256" y="184"/>
                </a:cubicBezTo>
                <a:cubicBezTo>
                  <a:pt x="256" y="184"/>
                  <a:pt x="256" y="184"/>
                  <a:pt x="256" y="184"/>
                </a:cubicBezTo>
                <a:cubicBezTo>
                  <a:pt x="256" y="183"/>
                  <a:pt x="256" y="183"/>
                  <a:pt x="256" y="183"/>
                </a:cubicBezTo>
                <a:cubicBezTo>
                  <a:pt x="257" y="183"/>
                  <a:pt x="257" y="183"/>
                  <a:pt x="257" y="183"/>
                </a:cubicBezTo>
                <a:cubicBezTo>
                  <a:pt x="258" y="182"/>
                  <a:pt x="258" y="182"/>
                  <a:pt x="258" y="182"/>
                </a:cubicBezTo>
                <a:cubicBezTo>
                  <a:pt x="258" y="182"/>
                  <a:pt x="258" y="182"/>
                  <a:pt x="258" y="182"/>
                </a:cubicBezTo>
                <a:cubicBezTo>
                  <a:pt x="259" y="182"/>
                  <a:pt x="259" y="182"/>
                  <a:pt x="259" y="182"/>
                </a:cubicBezTo>
                <a:cubicBezTo>
                  <a:pt x="260" y="182"/>
                  <a:pt x="260" y="182"/>
                  <a:pt x="260" y="182"/>
                </a:cubicBezTo>
                <a:cubicBezTo>
                  <a:pt x="260" y="181"/>
                  <a:pt x="260" y="181"/>
                  <a:pt x="260" y="181"/>
                </a:cubicBezTo>
                <a:cubicBezTo>
                  <a:pt x="259" y="181"/>
                  <a:pt x="259" y="181"/>
                  <a:pt x="259" y="181"/>
                </a:cubicBezTo>
                <a:cubicBezTo>
                  <a:pt x="259" y="180"/>
                  <a:pt x="259" y="180"/>
                  <a:pt x="259" y="180"/>
                </a:cubicBezTo>
                <a:cubicBezTo>
                  <a:pt x="260" y="180"/>
                  <a:pt x="260" y="180"/>
                  <a:pt x="260" y="180"/>
                </a:cubicBezTo>
                <a:cubicBezTo>
                  <a:pt x="260" y="180"/>
                  <a:pt x="260" y="180"/>
                  <a:pt x="260" y="180"/>
                </a:cubicBezTo>
                <a:cubicBezTo>
                  <a:pt x="260" y="180"/>
                  <a:pt x="260" y="180"/>
                  <a:pt x="260" y="180"/>
                </a:cubicBezTo>
                <a:cubicBezTo>
                  <a:pt x="260" y="179"/>
                  <a:pt x="260" y="179"/>
                  <a:pt x="260" y="179"/>
                </a:cubicBezTo>
                <a:cubicBezTo>
                  <a:pt x="260" y="179"/>
                  <a:pt x="260" y="179"/>
                  <a:pt x="260" y="179"/>
                </a:cubicBezTo>
                <a:cubicBezTo>
                  <a:pt x="261" y="180"/>
                  <a:pt x="261" y="180"/>
                  <a:pt x="261" y="180"/>
                </a:cubicBezTo>
                <a:cubicBezTo>
                  <a:pt x="262" y="180"/>
                  <a:pt x="262" y="180"/>
                  <a:pt x="262" y="180"/>
                </a:cubicBezTo>
                <a:cubicBezTo>
                  <a:pt x="263" y="181"/>
                  <a:pt x="263" y="181"/>
                  <a:pt x="263" y="181"/>
                </a:cubicBezTo>
                <a:cubicBezTo>
                  <a:pt x="264" y="182"/>
                  <a:pt x="264" y="182"/>
                  <a:pt x="264" y="182"/>
                </a:cubicBezTo>
                <a:cubicBezTo>
                  <a:pt x="264" y="182"/>
                  <a:pt x="264" y="182"/>
                  <a:pt x="264" y="182"/>
                </a:cubicBezTo>
                <a:cubicBezTo>
                  <a:pt x="265" y="182"/>
                  <a:pt x="265" y="182"/>
                  <a:pt x="265" y="182"/>
                </a:cubicBezTo>
                <a:cubicBezTo>
                  <a:pt x="266" y="182"/>
                  <a:pt x="266" y="182"/>
                  <a:pt x="266" y="182"/>
                </a:cubicBezTo>
                <a:cubicBezTo>
                  <a:pt x="266" y="182"/>
                  <a:pt x="266" y="182"/>
                  <a:pt x="266" y="182"/>
                </a:cubicBezTo>
                <a:cubicBezTo>
                  <a:pt x="267" y="182"/>
                  <a:pt x="267" y="182"/>
                  <a:pt x="267" y="182"/>
                </a:cubicBezTo>
                <a:cubicBezTo>
                  <a:pt x="267" y="182"/>
                  <a:pt x="267" y="182"/>
                  <a:pt x="267" y="182"/>
                </a:cubicBezTo>
                <a:cubicBezTo>
                  <a:pt x="268" y="182"/>
                  <a:pt x="268" y="182"/>
                  <a:pt x="268" y="182"/>
                </a:cubicBezTo>
                <a:cubicBezTo>
                  <a:pt x="269" y="182"/>
                  <a:pt x="269" y="182"/>
                  <a:pt x="269" y="182"/>
                </a:cubicBezTo>
                <a:cubicBezTo>
                  <a:pt x="269" y="181"/>
                  <a:pt x="269" y="181"/>
                  <a:pt x="269" y="181"/>
                </a:cubicBezTo>
                <a:cubicBezTo>
                  <a:pt x="270" y="181"/>
                  <a:pt x="270" y="181"/>
                  <a:pt x="270" y="181"/>
                </a:cubicBezTo>
                <a:cubicBezTo>
                  <a:pt x="270" y="181"/>
                  <a:pt x="270" y="181"/>
                  <a:pt x="270" y="181"/>
                </a:cubicBezTo>
                <a:cubicBezTo>
                  <a:pt x="270" y="182"/>
                  <a:pt x="270" y="182"/>
                  <a:pt x="270" y="182"/>
                </a:cubicBezTo>
                <a:cubicBezTo>
                  <a:pt x="271" y="182"/>
                  <a:pt x="271" y="182"/>
                  <a:pt x="271" y="182"/>
                </a:cubicBezTo>
                <a:cubicBezTo>
                  <a:pt x="272" y="181"/>
                  <a:pt x="272" y="181"/>
                  <a:pt x="272" y="181"/>
                </a:cubicBezTo>
                <a:cubicBezTo>
                  <a:pt x="272" y="181"/>
                  <a:pt x="272" y="181"/>
                  <a:pt x="272" y="181"/>
                </a:cubicBezTo>
                <a:cubicBezTo>
                  <a:pt x="273" y="180"/>
                  <a:pt x="273" y="180"/>
                  <a:pt x="273" y="180"/>
                </a:cubicBezTo>
                <a:cubicBezTo>
                  <a:pt x="273" y="181"/>
                  <a:pt x="273" y="181"/>
                  <a:pt x="273" y="181"/>
                </a:cubicBezTo>
                <a:cubicBezTo>
                  <a:pt x="273" y="182"/>
                  <a:pt x="273" y="182"/>
                  <a:pt x="273" y="182"/>
                </a:cubicBezTo>
                <a:cubicBezTo>
                  <a:pt x="273" y="182"/>
                  <a:pt x="273" y="182"/>
                  <a:pt x="273" y="182"/>
                </a:cubicBezTo>
                <a:cubicBezTo>
                  <a:pt x="274" y="182"/>
                  <a:pt x="274" y="182"/>
                  <a:pt x="274" y="182"/>
                </a:cubicBezTo>
                <a:cubicBezTo>
                  <a:pt x="274" y="181"/>
                  <a:pt x="274" y="181"/>
                  <a:pt x="274" y="181"/>
                </a:cubicBezTo>
                <a:cubicBezTo>
                  <a:pt x="275" y="182"/>
                  <a:pt x="275" y="182"/>
                  <a:pt x="275" y="182"/>
                </a:cubicBezTo>
                <a:cubicBezTo>
                  <a:pt x="275" y="181"/>
                  <a:pt x="275" y="181"/>
                  <a:pt x="275" y="181"/>
                </a:cubicBezTo>
                <a:cubicBezTo>
                  <a:pt x="275" y="179"/>
                  <a:pt x="275" y="179"/>
                  <a:pt x="275" y="179"/>
                </a:cubicBezTo>
                <a:cubicBezTo>
                  <a:pt x="274" y="178"/>
                  <a:pt x="274" y="178"/>
                  <a:pt x="274" y="178"/>
                </a:cubicBezTo>
                <a:cubicBezTo>
                  <a:pt x="274" y="177"/>
                  <a:pt x="274" y="177"/>
                  <a:pt x="274" y="177"/>
                </a:cubicBezTo>
                <a:cubicBezTo>
                  <a:pt x="273" y="177"/>
                  <a:pt x="273" y="177"/>
                  <a:pt x="273" y="177"/>
                </a:cubicBezTo>
                <a:cubicBezTo>
                  <a:pt x="274" y="176"/>
                  <a:pt x="274" y="176"/>
                  <a:pt x="274" y="176"/>
                </a:cubicBezTo>
                <a:cubicBezTo>
                  <a:pt x="274" y="175"/>
                  <a:pt x="274" y="175"/>
                  <a:pt x="274" y="175"/>
                </a:cubicBezTo>
                <a:cubicBezTo>
                  <a:pt x="274" y="175"/>
                  <a:pt x="274" y="175"/>
                  <a:pt x="274" y="175"/>
                </a:cubicBezTo>
                <a:cubicBezTo>
                  <a:pt x="276" y="175"/>
                  <a:pt x="276" y="175"/>
                  <a:pt x="276" y="175"/>
                </a:cubicBezTo>
                <a:cubicBezTo>
                  <a:pt x="277" y="174"/>
                  <a:pt x="277" y="174"/>
                  <a:pt x="277" y="174"/>
                </a:cubicBezTo>
                <a:cubicBezTo>
                  <a:pt x="278" y="173"/>
                  <a:pt x="278" y="173"/>
                  <a:pt x="278" y="173"/>
                </a:cubicBezTo>
                <a:cubicBezTo>
                  <a:pt x="279" y="172"/>
                  <a:pt x="279" y="172"/>
                  <a:pt x="279" y="172"/>
                </a:cubicBezTo>
                <a:cubicBezTo>
                  <a:pt x="279" y="172"/>
                  <a:pt x="279" y="172"/>
                  <a:pt x="279" y="172"/>
                </a:cubicBezTo>
                <a:cubicBezTo>
                  <a:pt x="280" y="173"/>
                  <a:pt x="280" y="173"/>
                  <a:pt x="280" y="173"/>
                </a:cubicBezTo>
                <a:cubicBezTo>
                  <a:pt x="281" y="173"/>
                  <a:pt x="281" y="173"/>
                  <a:pt x="281" y="173"/>
                </a:cubicBezTo>
                <a:cubicBezTo>
                  <a:pt x="281" y="173"/>
                  <a:pt x="281" y="173"/>
                  <a:pt x="281" y="173"/>
                </a:cubicBezTo>
                <a:cubicBezTo>
                  <a:pt x="280" y="172"/>
                  <a:pt x="280" y="172"/>
                  <a:pt x="280" y="172"/>
                </a:cubicBezTo>
                <a:cubicBezTo>
                  <a:pt x="280" y="171"/>
                  <a:pt x="280" y="171"/>
                  <a:pt x="280" y="171"/>
                </a:cubicBezTo>
                <a:cubicBezTo>
                  <a:pt x="281" y="170"/>
                  <a:pt x="281" y="170"/>
                  <a:pt x="281" y="170"/>
                </a:cubicBezTo>
                <a:cubicBezTo>
                  <a:pt x="282" y="170"/>
                  <a:pt x="282" y="170"/>
                  <a:pt x="282" y="170"/>
                </a:cubicBezTo>
                <a:cubicBezTo>
                  <a:pt x="282" y="169"/>
                  <a:pt x="282" y="169"/>
                  <a:pt x="282" y="169"/>
                </a:cubicBezTo>
                <a:cubicBezTo>
                  <a:pt x="283" y="170"/>
                  <a:pt x="283" y="170"/>
                  <a:pt x="283" y="170"/>
                </a:cubicBezTo>
                <a:cubicBezTo>
                  <a:pt x="285" y="169"/>
                  <a:pt x="285" y="169"/>
                  <a:pt x="285" y="169"/>
                </a:cubicBezTo>
                <a:cubicBezTo>
                  <a:pt x="285" y="169"/>
                  <a:pt x="285" y="169"/>
                  <a:pt x="285" y="169"/>
                </a:cubicBezTo>
                <a:cubicBezTo>
                  <a:pt x="284" y="168"/>
                  <a:pt x="284" y="168"/>
                  <a:pt x="284" y="168"/>
                </a:cubicBezTo>
                <a:cubicBezTo>
                  <a:pt x="285" y="167"/>
                  <a:pt x="285" y="167"/>
                  <a:pt x="285" y="167"/>
                </a:cubicBezTo>
                <a:cubicBezTo>
                  <a:pt x="285" y="166"/>
                  <a:pt x="285" y="166"/>
                  <a:pt x="285" y="166"/>
                </a:cubicBezTo>
                <a:cubicBezTo>
                  <a:pt x="285" y="166"/>
                  <a:pt x="285" y="166"/>
                  <a:pt x="285" y="166"/>
                </a:cubicBezTo>
                <a:cubicBezTo>
                  <a:pt x="285" y="165"/>
                  <a:pt x="285" y="165"/>
                  <a:pt x="285" y="165"/>
                </a:cubicBezTo>
                <a:cubicBezTo>
                  <a:pt x="285" y="165"/>
                  <a:pt x="285" y="165"/>
                  <a:pt x="285" y="165"/>
                </a:cubicBezTo>
                <a:cubicBezTo>
                  <a:pt x="285" y="164"/>
                  <a:pt x="285" y="164"/>
                  <a:pt x="285" y="164"/>
                </a:cubicBezTo>
                <a:cubicBezTo>
                  <a:pt x="285" y="163"/>
                  <a:pt x="285" y="163"/>
                  <a:pt x="285" y="163"/>
                </a:cubicBezTo>
                <a:cubicBezTo>
                  <a:pt x="285" y="163"/>
                  <a:pt x="285" y="163"/>
                  <a:pt x="285" y="163"/>
                </a:cubicBezTo>
                <a:cubicBezTo>
                  <a:pt x="285" y="163"/>
                  <a:pt x="285" y="163"/>
                  <a:pt x="285" y="163"/>
                </a:cubicBezTo>
                <a:cubicBezTo>
                  <a:pt x="285" y="162"/>
                  <a:pt x="285" y="162"/>
                  <a:pt x="285" y="162"/>
                </a:cubicBezTo>
                <a:cubicBezTo>
                  <a:pt x="286" y="162"/>
                  <a:pt x="286" y="162"/>
                  <a:pt x="286" y="162"/>
                </a:cubicBezTo>
                <a:cubicBezTo>
                  <a:pt x="286" y="161"/>
                  <a:pt x="286" y="161"/>
                  <a:pt x="286" y="161"/>
                </a:cubicBezTo>
                <a:cubicBezTo>
                  <a:pt x="286" y="160"/>
                  <a:pt x="286" y="160"/>
                  <a:pt x="286" y="160"/>
                </a:cubicBezTo>
                <a:cubicBezTo>
                  <a:pt x="286" y="160"/>
                  <a:pt x="286" y="160"/>
                  <a:pt x="286" y="160"/>
                </a:cubicBezTo>
                <a:cubicBezTo>
                  <a:pt x="286" y="160"/>
                  <a:pt x="286" y="160"/>
                  <a:pt x="286" y="160"/>
                </a:cubicBezTo>
                <a:cubicBezTo>
                  <a:pt x="285" y="160"/>
                  <a:pt x="285" y="160"/>
                  <a:pt x="285" y="160"/>
                </a:cubicBezTo>
                <a:cubicBezTo>
                  <a:pt x="285" y="161"/>
                  <a:pt x="285" y="161"/>
                  <a:pt x="285" y="161"/>
                </a:cubicBezTo>
                <a:cubicBezTo>
                  <a:pt x="285" y="161"/>
                  <a:pt x="285" y="161"/>
                  <a:pt x="285" y="161"/>
                </a:cubicBezTo>
                <a:cubicBezTo>
                  <a:pt x="285" y="161"/>
                  <a:pt x="285" y="161"/>
                  <a:pt x="285" y="161"/>
                </a:cubicBezTo>
                <a:cubicBezTo>
                  <a:pt x="285" y="160"/>
                  <a:pt x="285" y="160"/>
                  <a:pt x="285" y="160"/>
                </a:cubicBezTo>
                <a:cubicBezTo>
                  <a:pt x="284" y="160"/>
                  <a:pt x="284" y="160"/>
                  <a:pt x="284" y="160"/>
                </a:cubicBezTo>
                <a:cubicBezTo>
                  <a:pt x="283" y="160"/>
                  <a:pt x="283" y="160"/>
                  <a:pt x="283" y="160"/>
                </a:cubicBezTo>
                <a:cubicBezTo>
                  <a:pt x="282" y="159"/>
                  <a:pt x="282" y="159"/>
                  <a:pt x="282" y="159"/>
                </a:cubicBezTo>
                <a:cubicBezTo>
                  <a:pt x="282" y="159"/>
                  <a:pt x="282" y="159"/>
                  <a:pt x="282" y="159"/>
                </a:cubicBezTo>
                <a:cubicBezTo>
                  <a:pt x="284" y="158"/>
                  <a:pt x="284" y="158"/>
                  <a:pt x="284" y="158"/>
                </a:cubicBezTo>
                <a:cubicBezTo>
                  <a:pt x="283" y="158"/>
                  <a:pt x="283" y="158"/>
                  <a:pt x="283" y="158"/>
                </a:cubicBezTo>
                <a:cubicBezTo>
                  <a:pt x="283" y="158"/>
                  <a:pt x="283" y="158"/>
                  <a:pt x="283" y="158"/>
                </a:cubicBezTo>
                <a:cubicBezTo>
                  <a:pt x="283" y="157"/>
                  <a:pt x="283" y="157"/>
                  <a:pt x="283" y="157"/>
                </a:cubicBezTo>
                <a:cubicBezTo>
                  <a:pt x="283" y="156"/>
                  <a:pt x="283" y="156"/>
                  <a:pt x="283" y="156"/>
                </a:cubicBezTo>
                <a:cubicBezTo>
                  <a:pt x="282" y="156"/>
                  <a:pt x="282" y="156"/>
                  <a:pt x="282" y="156"/>
                </a:cubicBezTo>
                <a:cubicBezTo>
                  <a:pt x="282" y="156"/>
                  <a:pt x="282" y="156"/>
                  <a:pt x="282" y="156"/>
                </a:cubicBezTo>
                <a:cubicBezTo>
                  <a:pt x="282" y="156"/>
                  <a:pt x="282" y="156"/>
                  <a:pt x="282" y="156"/>
                </a:cubicBezTo>
                <a:cubicBezTo>
                  <a:pt x="282" y="157"/>
                  <a:pt x="282" y="157"/>
                  <a:pt x="282" y="157"/>
                </a:cubicBezTo>
                <a:cubicBezTo>
                  <a:pt x="282" y="157"/>
                  <a:pt x="282" y="157"/>
                  <a:pt x="282" y="157"/>
                </a:cubicBezTo>
                <a:cubicBezTo>
                  <a:pt x="281" y="157"/>
                  <a:pt x="281" y="157"/>
                  <a:pt x="281" y="157"/>
                </a:cubicBezTo>
                <a:cubicBezTo>
                  <a:pt x="281" y="157"/>
                  <a:pt x="281" y="157"/>
                  <a:pt x="281" y="157"/>
                </a:cubicBezTo>
                <a:cubicBezTo>
                  <a:pt x="280" y="157"/>
                  <a:pt x="280" y="157"/>
                  <a:pt x="280" y="157"/>
                </a:cubicBezTo>
                <a:cubicBezTo>
                  <a:pt x="280" y="156"/>
                  <a:pt x="280" y="156"/>
                  <a:pt x="280" y="156"/>
                </a:cubicBezTo>
                <a:cubicBezTo>
                  <a:pt x="281" y="155"/>
                  <a:pt x="281" y="155"/>
                  <a:pt x="281" y="155"/>
                </a:cubicBezTo>
                <a:cubicBezTo>
                  <a:pt x="281" y="155"/>
                  <a:pt x="281" y="155"/>
                  <a:pt x="281" y="155"/>
                </a:cubicBezTo>
                <a:cubicBezTo>
                  <a:pt x="279" y="155"/>
                  <a:pt x="279" y="155"/>
                  <a:pt x="279" y="155"/>
                </a:cubicBezTo>
                <a:cubicBezTo>
                  <a:pt x="279" y="154"/>
                  <a:pt x="279" y="154"/>
                  <a:pt x="279" y="154"/>
                </a:cubicBezTo>
                <a:cubicBezTo>
                  <a:pt x="280" y="154"/>
                  <a:pt x="280" y="154"/>
                  <a:pt x="280" y="154"/>
                </a:cubicBezTo>
                <a:cubicBezTo>
                  <a:pt x="280" y="154"/>
                  <a:pt x="280" y="154"/>
                  <a:pt x="280" y="154"/>
                </a:cubicBezTo>
                <a:cubicBezTo>
                  <a:pt x="280" y="154"/>
                  <a:pt x="280" y="154"/>
                  <a:pt x="280" y="154"/>
                </a:cubicBezTo>
                <a:cubicBezTo>
                  <a:pt x="280" y="153"/>
                  <a:pt x="280" y="153"/>
                  <a:pt x="280" y="153"/>
                </a:cubicBezTo>
                <a:cubicBezTo>
                  <a:pt x="281" y="153"/>
                  <a:pt x="281" y="153"/>
                  <a:pt x="281" y="153"/>
                </a:cubicBezTo>
                <a:cubicBezTo>
                  <a:pt x="281" y="153"/>
                  <a:pt x="281" y="153"/>
                  <a:pt x="281" y="153"/>
                </a:cubicBezTo>
                <a:cubicBezTo>
                  <a:pt x="281" y="152"/>
                  <a:pt x="281" y="152"/>
                  <a:pt x="281" y="152"/>
                </a:cubicBezTo>
                <a:cubicBezTo>
                  <a:pt x="280" y="153"/>
                  <a:pt x="280" y="153"/>
                  <a:pt x="280" y="153"/>
                </a:cubicBezTo>
                <a:cubicBezTo>
                  <a:pt x="279" y="154"/>
                  <a:pt x="279" y="154"/>
                  <a:pt x="279" y="154"/>
                </a:cubicBezTo>
                <a:cubicBezTo>
                  <a:pt x="279" y="154"/>
                  <a:pt x="279" y="154"/>
                  <a:pt x="279" y="154"/>
                </a:cubicBezTo>
                <a:cubicBezTo>
                  <a:pt x="278" y="154"/>
                  <a:pt x="278" y="154"/>
                  <a:pt x="278" y="154"/>
                </a:cubicBezTo>
                <a:cubicBezTo>
                  <a:pt x="278" y="153"/>
                  <a:pt x="278" y="153"/>
                  <a:pt x="278" y="153"/>
                </a:cubicBezTo>
                <a:cubicBezTo>
                  <a:pt x="278" y="153"/>
                  <a:pt x="278" y="153"/>
                  <a:pt x="278" y="153"/>
                </a:cubicBezTo>
                <a:cubicBezTo>
                  <a:pt x="277" y="154"/>
                  <a:pt x="277" y="154"/>
                  <a:pt x="277" y="154"/>
                </a:cubicBezTo>
                <a:cubicBezTo>
                  <a:pt x="277" y="154"/>
                  <a:pt x="277" y="154"/>
                  <a:pt x="277" y="154"/>
                </a:cubicBezTo>
                <a:cubicBezTo>
                  <a:pt x="276" y="154"/>
                  <a:pt x="276" y="154"/>
                  <a:pt x="276" y="154"/>
                </a:cubicBezTo>
                <a:cubicBezTo>
                  <a:pt x="275" y="154"/>
                  <a:pt x="275" y="154"/>
                  <a:pt x="275" y="154"/>
                </a:cubicBezTo>
                <a:cubicBezTo>
                  <a:pt x="275" y="154"/>
                  <a:pt x="275" y="154"/>
                  <a:pt x="275" y="154"/>
                </a:cubicBezTo>
                <a:cubicBezTo>
                  <a:pt x="275" y="155"/>
                  <a:pt x="275" y="155"/>
                  <a:pt x="275" y="155"/>
                </a:cubicBezTo>
                <a:cubicBezTo>
                  <a:pt x="274" y="155"/>
                  <a:pt x="274" y="155"/>
                  <a:pt x="274" y="155"/>
                </a:cubicBezTo>
                <a:cubicBezTo>
                  <a:pt x="274" y="154"/>
                  <a:pt x="274" y="154"/>
                  <a:pt x="274" y="154"/>
                </a:cubicBezTo>
                <a:cubicBezTo>
                  <a:pt x="275" y="154"/>
                  <a:pt x="275" y="154"/>
                  <a:pt x="275" y="154"/>
                </a:cubicBezTo>
                <a:cubicBezTo>
                  <a:pt x="275" y="153"/>
                  <a:pt x="275" y="153"/>
                  <a:pt x="275" y="153"/>
                </a:cubicBezTo>
                <a:cubicBezTo>
                  <a:pt x="274" y="153"/>
                  <a:pt x="274" y="153"/>
                  <a:pt x="274" y="153"/>
                </a:cubicBezTo>
                <a:cubicBezTo>
                  <a:pt x="275" y="152"/>
                  <a:pt x="275" y="152"/>
                  <a:pt x="275" y="152"/>
                </a:cubicBezTo>
                <a:cubicBezTo>
                  <a:pt x="275" y="152"/>
                  <a:pt x="275" y="152"/>
                  <a:pt x="275" y="152"/>
                </a:cubicBezTo>
                <a:cubicBezTo>
                  <a:pt x="276" y="152"/>
                  <a:pt x="276" y="152"/>
                  <a:pt x="276" y="152"/>
                </a:cubicBezTo>
                <a:cubicBezTo>
                  <a:pt x="276" y="153"/>
                  <a:pt x="276" y="153"/>
                  <a:pt x="276" y="153"/>
                </a:cubicBezTo>
                <a:cubicBezTo>
                  <a:pt x="277" y="153"/>
                  <a:pt x="277" y="153"/>
                  <a:pt x="277" y="153"/>
                </a:cubicBezTo>
                <a:cubicBezTo>
                  <a:pt x="277" y="152"/>
                  <a:pt x="277" y="152"/>
                  <a:pt x="277" y="152"/>
                </a:cubicBezTo>
                <a:cubicBezTo>
                  <a:pt x="278" y="152"/>
                  <a:pt x="278" y="152"/>
                  <a:pt x="278" y="152"/>
                </a:cubicBezTo>
                <a:cubicBezTo>
                  <a:pt x="278" y="151"/>
                  <a:pt x="278" y="151"/>
                  <a:pt x="278" y="151"/>
                </a:cubicBezTo>
                <a:cubicBezTo>
                  <a:pt x="278" y="151"/>
                  <a:pt x="278" y="151"/>
                  <a:pt x="278" y="151"/>
                </a:cubicBezTo>
                <a:cubicBezTo>
                  <a:pt x="277" y="150"/>
                  <a:pt x="277" y="150"/>
                  <a:pt x="277" y="150"/>
                </a:cubicBezTo>
                <a:cubicBezTo>
                  <a:pt x="277" y="150"/>
                  <a:pt x="277" y="150"/>
                  <a:pt x="277" y="150"/>
                </a:cubicBezTo>
                <a:cubicBezTo>
                  <a:pt x="276" y="149"/>
                  <a:pt x="276" y="149"/>
                  <a:pt x="276" y="149"/>
                </a:cubicBezTo>
                <a:cubicBezTo>
                  <a:pt x="276" y="149"/>
                  <a:pt x="276" y="149"/>
                  <a:pt x="276" y="149"/>
                </a:cubicBezTo>
                <a:cubicBezTo>
                  <a:pt x="276" y="149"/>
                  <a:pt x="276" y="149"/>
                  <a:pt x="276" y="149"/>
                </a:cubicBezTo>
                <a:cubicBezTo>
                  <a:pt x="276" y="148"/>
                  <a:pt x="276" y="148"/>
                  <a:pt x="276" y="148"/>
                </a:cubicBezTo>
                <a:cubicBezTo>
                  <a:pt x="275" y="148"/>
                  <a:pt x="275" y="148"/>
                  <a:pt x="275" y="148"/>
                </a:cubicBezTo>
                <a:cubicBezTo>
                  <a:pt x="275" y="148"/>
                  <a:pt x="275" y="148"/>
                  <a:pt x="275" y="148"/>
                </a:cubicBezTo>
                <a:cubicBezTo>
                  <a:pt x="274" y="148"/>
                  <a:pt x="274" y="148"/>
                  <a:pt x="274" y="148"/>
                </a:cubicBezTo>
                <a:cubicBezTo>
                  <a:pt x="274" y="147"/>
                  <a:pt x="274" y="147"/>
                  <a:pt x="274" y="147"/>
                </a:cubicBezTo>
                <a:cubicBezTo>
                  <a:pt x="275" y="147"/>
                  <a:pt x="275" y="147"/>
                  <a:pt x="275" y="147"/>
                </a:cubicBezTo>
                <a:cubicBezTo>
                  <a:pt x="275" y="147"/>
                  <a:pt x="275" y="147"/>
                  <a:pt x="275" y="147"/>
                </a:cubicBezTo>
                <a:cubicBezTo>
                  <a:pt x="276" y="147"/>
                  <a:pt x="276" y="147"/>
                  <a:pt x="276" y="147"/>
                </a:cubicBezTo>
                <a:cubicBezTo>
                  <a:pt x="276" y="147"/>
                  <a:pt x="276" y="147"/>
                  <a:pt x="276" y="147"/>
                </a:cubicBezTo>
                <a:cubicBezTo>
                  <a:pt x="276" y="146"/>
                  <a:pt x="276" y="146"/>
                  <a:pt x="276" y="146"/>
                </a:cubicBezTo>
                <a:cubicBezTo>
                  <a:pt x="275" y="146"/>
                  <a:pt x="275" y="146"/>
                  <a:pt x="275" y="146"/>
                </a:cubicBezTo>
                <a:cubicBezTo>
                  <a:pt x="275" y="145"/>
                  <a:pt x="275" y="145"/>
                  <a:pt x="275" y="145"/>
                </a:cubicBezTo>
                <a:cubicBezTo>
                  <a:pt x="274" y="145"/>
                  <a:pt x="274" y="145"/>
                  <a:pt x="274" y="145"/>
                </a:cubicBezTo>
                <a:cubicBezTo>
                  <a:pt x="274" y="145"/>
                  <a:pt x="274" y="145"/>
                  <a:pt x="274" y="145"/>
                </a:cubicBezTo>
                <a:cubicBezTo>
                  <a:pt x="274" y="145"/>
                  <a:pt x="274" y="145"/>
                  <a:pt x="274" y="145"/>
                </a:cubicBezTo>
                <a:cubicBezTo>
                  <a:pt x="273" y="146"/>
                  <a:pt x="273" y="146"/>
                  <a:pt x="273" y="146"/>
                </a:cubicBezTo>
                <a:cubicBezTo>
                  <a:pt x="273" y="146"/>
                  <a:pt x="273" y="146"/>
                  <a:pt x="273" y="146"/>
                </a:cubicBezTo>
                <a:cubicBezTo>
                  <a:pt x="273" y="145"/>
                  <a:pt x="273" y="145"/>
                  <a:pt x="273" y="145"/>
                </a:cubicBezTo>
                <a:cubicBezTo>
                  <a:pt x="274" y="144"/>
                  <a:pt x="274" y="144"/>
                  <a:pt x="274" y="144"/>
                </a:cubicBezTo>
                <a:cubicBezTo>
                  <a:pt x="274" y="143"/>
                  <a:pt x="274" y="143"/>
                  <a:pt x="274" y="143"/>
                </a:cubicBezTo>
                <a:cubicBezTo>
                  <a:pt x="274" y="143"/>
                  <a:pt x="274" y="143"/>
                  <a:pt x="274" y="143"/>
                </a:cubicBezTo>
                <a:cubicBezTo>
                  <a:pt x="275" y="142"/>
                  <a:pt x="275" y="142"/>
                  <a:pt x="275" y="142"/>
                </a:cubicBezTo>
                <a:cubicBezTo>
                  <a:pt x="275" y="141"/>
                  <a:pt x="275" y="141"/>
                  <a:pt x="275" y="141"/>
                </a:cubicBezTo>
                <a:cubicBezTo>
                  <a:pt x="275" y="140"/>
                  <a:pt x="275" y="140"/>
                  <a:pt x="275" y="140"/>
                </a:cubicBezTo>
                <a:cubicBezTo>
                  <a:pt x="275" y="140"/>
                  <a:pt x="275" y="140"/>
                  <a:pt x="275" y="140"/>
                </a:cubicBezTo>
                <a:cubicBezTo>
                  <a:pt x="274" y="140"/>
                  <a:pt x="274" y="140"/>
                  <a:pt x="274" y="140"/>
                </a:cubicBezTo>
                <a:cubicBezTo>
                  <a:pt x="274" y="140"/>
                  <a:pt x="274" y="140"/>
                  <a:pt x="274" y="140"/>
                </a:cubicBezTo>
                <a:cubicBezTo>
                  <a:pt x="273" y="140"/>
                  <a:pt x="273" y="140"/>
                  <a:pt x="273" y="140"/>
                </a:cubicBezTo>
                <a:cubicBezTo>
                  <a:pt x="273" y="141"/>
                  <a:pt x="273" y="141"/>
                  <a:pt x="273" y="141"/>
                </a:cubicBezTo>
                <a:cubicBezTo>
                  <a:pt x="273" y="141"/>
                  <a:pt x="273" y="141"/>
                  <a:pt x="273" y="141"/>
                </a:cubicBezTo>
                <a:cubicBezTo>
                  <a:pt x="272" y="140"/>
                  <a:pt x="272" y="140"/>
                  <a:pt x="272" y="140"/>
                </a:cubicBezTo>
                <a:cubicBezTo>
                  <a:pt x="272" y="139"/>
                  <a:pt x="272" y="139"/>
                  <a:pt x="272" y="139"/>
                </a:cubicBezTo>
                <a:cubicBezTo>
                  <a:pt x="271" y="139"/>
                  <a:pt x="271" y="139"/>
                  <a:pt x="271" y="139"/>
                </a:cubicBezTo>
                <a:cubicBezTo>
                  <a:pt x="271" y="138"/>
                  <a:pt x="271" y="138"/>
                  <a:pt x="271" y="138"/>
                </a:cubicBezTo>
                <a:cubicBezTo>
                  <a:pt x="271" y="137"/>
                  <a:pt x="271" y="137"/>
                  <a:pt x="271" y="137"/>
                </a:cubicBezTo>
                <a:cubicBezTo>
                  <a:pt x="272" y="137"/>
                  <a:pt x="272" y="137"/>
                  <a:pt x="272" y="137"/>
                </a:cubicBezTo>
                <a:cubicBezTo>
                  <a:pt x="272" y="137"/>
                  <a:pt x="272" y="137"/>
                  <a:pt x="272" y="137"/>
                </a:cubicBezTo>
                <a:cubicBezTo>
                  <a:pt x="272" y="136"/>
                  <a:pt x="272" y="136"/>
                  <a:pt x="272" y="136"/>
                </a:cubicBezTo>
                <a:cubicBezTo>
                  <a:pt x="272" y="136"/>
                  <a:pt x="272" y="136"/>
                  <a:pt x="272" y="136"/>
                </a:cubicBezTo>
                <a:cubicBezTo>
                  <a:pt x="271" y="136"/>
                  <a:pt x="271" y="136"/>
                  <a:pt x="271" y="136"/>
                </a:cubicBezTo>
                <a:cubicBezTo>
                  <a:pt x="271" y="136"/>
                  <a:pt x="271" y="136"/>
                  <a:pt x="271" y="136"/>
                </a:cubicBezTo>
                <a:cubicBezTo>
                  <a:pt x="271" y="137"/>
                  <a:pt x="271" y="137"/>
                  <a:pt x="271" y="137"/>
                </a:cubicBezTo>
                <a:cubicBezTo>
                  <a:pt x="270" y="138"/>
                  <a:pt x="270" y="138"/>
                  <a:pt x="270" y="138"/>
                </a:cubicBezTo>
                <a:cubicBezTo>
                  <a:pt x="270" y="137"/>
                  <a:pt x="270" y="137"/>
                  <a:pt x="270" y="137"/>
                </a:cubicBezTo>
                <a:cubicBezTo>
                  <a:pt x="269" y="137"/>
                  <a:pt x="269" y="137"/>
                  <a:pt x="269" y="137"/>
                </a:cubicBezTo>
                <a:cubicBezTo>
                  <a:pt x="269" y="137"/>
                  <a:pt x="269" y="137"/>
                  <a:pt x="269" y="137"/>
                </a:cubicBezTo>
                <a:cubicBezTo>
                  <a:pt x="269" y="138"/>
                  <a:pt x="269" y="138"/>
                  <a:pt x="269" y="138"/>
                </a:cubicBezTo>
                <a:cubicBezTo>
                  <a:pt x="269" y="138"/>
                  <a:pt x="269" y="138"/>
                  <a:pt x="269" y="138"/>
                </a:cubicBezTo>
                <a:cubicBezTo>
                  <a:pt x="269" y="139"/>
                  <a:pt x="269" y="139"/>
                  <a:pt x="269" y="139"/>
                </a:cubicBezTo>
                <a:cubicBezTo>
                  <a:pt x="269" y="139"/>
                  <a:pt x="269" y="139"/>
                  <a:pt x="269" y="139"/>
                </a:cubicBezTo>
                <a:cubicBezTo>
                  <a:pt x="270" y="139"/>
                  <a:pt x="270" y="139"/>
                  <a:pt x="270" y="139"/>
                </a:cubicBezTo>
                <a:cubicBezTo>
                  <a:pt x="270" y="141"/>
                  <a:pt x="270" y="141"/>
                  <a:pt x="270" y="141"/>
                </a:cubicBezTo>
                <a:cubicBezTo>
                  <a:pt x="271" y="141"/>
                  <a:pt x="271" y="141"/>
                  <a:pt x="271" y="141"/>
                </a:cubicBezTo>
                <a:cubicBezTo>
                  <a:pt x="271" y="142"/>
                  <a:pt x="271" y="142"/>
                  <a:pt x="271" y="142"/>
                </a:cubicBezTo>
                <a:cubicBezTo>
                  <a:pt x="271" y="143"/>
                  <a:pt x="271" y="143"/>
                  <a:pt x="271" y="143"/>
                </a:cubicBezTo>
                <a:cubicBezTo>
                  <a:pt x="270" y="143"/>
                  <a:pt x="270" y="143"/>
                  <a:pt x="270" y="143"/>
                </a:cubicBezTo>
                <a:cubicBezTo>
                  <a:pt x="269" y="144"/>
                  <a:pt x="269" y="144"/>
                  <a:pt x="269" y="144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67" y="144"/>
                  <a:pt x="267" y="144"/>
                  <a:pt x="267" y="144"/>
                </a:cubicBezTo>
                <a:cubicBezTo>
                  <a:pt x="266" y="144"/>
                  <a:pt x="266" y="144"/>
                  <a:pt x="266" y="144"/>
                </a:cubicBezTo>
                <a:cubicBezTo>
                  <a:pt x="266" y="143"/>
                  <a:pt x="266" y="143"/>
                  <a:pt x="266" y="143"/>
                </a:cubicBezTo>
                <a:cubicBezTo>
                  <a:pt x="266" y="143"/>
                  <a:pt x="266" y="143"/>
                  <a:pt x="266" y="143"/>
                </a:cubicBezTo>
                <a:cubicBezTo>
                  <a:pt x="266" y="142"/>
                  <a:pt x="266" y="142"/>
                  <a:pt x="266" y="142"/>
                </a:cubicBezTo>
                <a:cubicBezTo>
                  <a:pt x="264" y="142"/>
                  <a:pt x="264" y="142"/>
                  <a:pt x="264" y="142"/>
                </a:cubicBezTo>
                <a:cubicBezTo>
                  <a:pt x="263" y="141"/>
                  <a:pt x="263" y="141"/>
                  <a:pt x="263" y="141"/>
                </a:cubicBezTo>
                <a:cubicBezTo>
                  <a:pt x="262" y="141"/>
                  <a:pt x="262" y="141"/>
                  <a:pt x="262" y="141"/>
                </a:cubicBezTo>
                <a:cubicBezTo>
                  <a:pt x="262" y="143"/>
                  <a:pt x="262" y="143"/>
                  <a:pt x="262" y="143"/>
                </a:cubicBezTo>
                <a:cubicBezTo>
                  <a:pt x="263" y="144"/>
                  <a:pt x="263" y="144"/>
                  <a:pt x="263" y="144"/>
                </a:cubicBezTo>
                <a:cubicBezTo>
                  <a:pt x="262" y="144"/>
                  <a:pt x="262" y="144"/>
                  <a:pt x="262" y="144"/>
                </a:cubicBezTo>
                <a:cubicBezTo>
                  <a:pt x="262" y="144"/>
                  <a:pt x="262" y="144"/>
                  <a:pt x="262" y="144"/>
                </a:cubicBezTo>
                <a:cubicBezTo>
                  <a:pt x="261" y="143"/>
                  <a:pt x="261" y="143"/>
                  <a:pt x="261" y="143"/>
                </a:cubicBezTo>
                <a:cubicBezTo>
                  <a:pt x="261" y="142"/>
                  <a:pt x="261" y="142"/>
                  <a:pt x="261" y="142"/>
                </a:cubicBezTo>
                <a:cubicBezTo>
                  <a:pt x="260" y="142"/>
                  <a:pt x="260" y="142"/>
                  <a:pt x="260" y="142"/>
                </a:cubicBezTo>
                <a:cubicBezTo>
                  <a:pt x="260" y="142"/>
                  <a:pt x="260" y="142"/>
                  <a:pt x="260" y="142"/>
                </a:cubicBezTo>
                <a:cubicBezTo>
                  <a:pt x="259" y="141"/>
                  <a:pt x="259" y="141"/>
                  <a:pt x="259" y="141"/>
                </a:cubicBezTo>
                <a:cubicBezTo>
                  <a:pt x="259" y="140"/>
                  <a:pt x="259" y="140"/>
                  <a:pt x="259" y="140"/>
                </a:cubicBezTo>
                <a:cubicBezTo>
                  <a:pt x="259" y="140"/>
                  <a:pt x="259" y="140"/>
                  <a:pt x="259" y="140"/>
                </a:cubicBezTo>
                <a:cubicBezTo>
                  <a:pt x="258" y="140"/>
                  <a:pt x="258" y="140"/>
                  <a:pt x="258" y="140"/>
                </a:cubicBezTo>
                <a:cubicBezTo>
                  <a:pt x="257" y="139"/>
                  <a:pt x="257" y="139"/>
                  <a:pt x="257" y="139"/>
                </a:cubicBezTo>
                <a:cubicBezTo>
                  <a:pt x="257" y="139"/>
                  <a:pt x="257" y="139"/>
                  <a:pt x="257" y="139"/>
                </a:cubicBezTo>
                <a:cubicBezTo>
                  <a:pt x="256" y="138"/>
                  <a:pt x="256" y="138"/>
                  <a:pt x="256" y="138"/>
                </a:cubicBezTo>
                <a:cubicBezTo>
                  <a:pt x="256" y="138"/>
                  <a:pt x="256" y="138"/>
                  <a:pt x="256" y="138"/>
                </a:cubicBezTo>
                <a:cubicBezTo>
                  <a:pt x="256" y="138"/>
                  <a:pt x="256" y="138"/>
                  <a:pt x="256" y="138"/>
                </a:cubicBezTo>
                <a:cubicBezTo>
                  <a:pt x="258" y="140"/>
                  <a:pt x="258" y="140"/>
                  <a:pt x="258" y="140"/>
                </a:cubicBezTo>
                <a:cubicBezTo>
                  <a:pt x="258" y="140"/>
                  <a:pt x="258" y="140"/>
                  <a:pt x="258" y="140"/>
                </a:cubicBezTo>
                <a:cubicBezTo>
                  <a:pt x="259" y="141"/>
                  <a:pt x="259" y="141"/>
                  <a:pt x="259" y="141"/>
                </a:cubicBezTo>
                <a:cubicBezTo>
                  <a:pt x="259" y="141"/>
                  <a:pt x="259" y="141"/>
                  <a:pt x="259" y="141"/>
                </a:cubicBezTo>
                <a:cubicBezTo>
                  <a:pt x="259" y="142"/>
                  <a:pt x="259" y="142"/>
                  <a:pt x="259" y="142"/>
                </a:cubicBezTo>
                <a:cubicBezTo>
                  <a:pt x="259" y="142"/>
                  <a:pt x="259" y="142"/>
                  <a:pt x="259" y="142"/>
                </a:cubicBezTo>
                <a:cubicBezTo>
                  <a:pt x="259" y="142"/>
                  <a:pt x="259" y="142"/>
                  <a:pt x="259" y="142"/>
                </a:cubicBezTo>
                <a:cubicBezTo>
                  <a:pt x="258" y="143"/>
                  <a:pt x="258" y="143"/>
                  <a:pt x="258" y="143"/>
                </a:cubicBezTo>
                <a:cubicBezTo>
                  <a:pt x="257" y="142"/>
                  <a:pt x="257" y="142"/>
                  <a:pt x="257" y="142"/>
                </a:cubicBezTo>
                <a:cubicBezTo>
                  <a:pt x="256" y="142"/>
                  <a:pt x="256" y="142"/>
                  <a:pt x="256" y="142"/>
                </a:cubicBezTo>
                <a:cubicBezTo>
                  <a:pt x="256" y="141"/>
                  <a:pt x="256" y="141"/>
                  <a:pt x="256" y="141"/>
                </a:cubicBezTo>
                <a:cubicBezTo>
                  <a:pt x="255" y="141"/>
                  <a:pt x="255" y="141"/>
                  <a:pt x="255" y="141"/>
                </a:cubicBezTo>
                <a:cubicBezTo>
                  <a:pt x="255" y="140"/>
                  <a:pt x="255" y="140"/>
                  <a:pt x="255" y="140"/>
                </a:cubicBezTo>
                <a:cubicBezTo>
                  <a:pt x="254" y="141"/>
                  <a:pt x="254" y="141"/>
                  <a:pt x="254" y="141"/>
                </a:cubicBezTo>
                <a:cubicBezTo>
                  <a:pt x="253" y="141"/>
                  <a:pt x="253" y="141"/>
                  <a:pt x="253" y="141"/>
                </a:cubicBezTo>
                <a:cubicBezTo>
                  <a:pt x="252" y="141"/>
                  <a:pt x="252" y="141"/>
                  <a:pt x="252" y="141"/>
                </a:cubicBezTo>
                <a:cubicBezTo>
                  <a:pt x="251" y="140"/>
                  <a:pt x="251" y="140"/>
                  <a:pt x="251" y="140"/>
                </a:cubicBezTo>
                <a:cubicBezTo>
                  <a:pt x="250" y="140"/>
                  <a:pt x="250" y="140"/>
                  <a:pt x="250" y="140"/>
                </a:cubicBezTo>
                <a:cubicBezTo>
                  <a:pt x="250" y="140"/>
                  <a:pt x="250" y="140"/>
                  <a:pt x="250" y="140"/>
                </a:cubicBezTo>
                <a:cubicBezTo>
                  <a:pt x="249" y="139"/>
                  <a:pt x="249" y="139"/>
                  <a:pt x="249" y="139"/>
                </a:cubicBezTo>
                <a:cubicBezTo>
                  <a:pt x="249" y="139"/>
                  <a:pt x="249" y="139"/>
                  <a:pt x="249" y="139"/>
                </a:cubicBezTo>
                <a:cubicBezTo>
                  <a:pt x="250" y="138"/>
                  <a:pt x="250" y="138"/>
                  <a:pt x="250" y="138"/>
                </a:cubicBezTo>
                <a:cubicBezTo>
                  <a:pt x="251" y="137"/>
                  <a:pt x="251" y="137"/>
                  <a:pt x="251" y="137"/>
                </a:cubicBezTo>
                <a:cubicBezTo>
                  <a:pt x="251" y="137"/>
                  <a:pt x="251" y="137"/>
                  <a:pt x="251" y="137"/>
                </a:cubicBezTo>
                <a:cubicBezTo>
                  <a:pt x="250" y="137"/>
                  <a:pt x="250" y="137"/>
                  <a:pt x="250" y="137"/>
                </a:cubicBezTo>
                <a:cubicBezTo>
                  <a:pt x="249" y="138"/>
                  <a:pt x="249" y="138"/>
                  <a:pt x="249" y="138"/>
                </a:cubicBezTo>
                <a:cubicBezTo>
                  <a:pt x="249" y="139"/>
                  <a:pt x="249" y="139"/>
                  <a:pt x="249" y="139"/>
                </a:cubicBezTo>
                <a:cubicBezTo>
                  <a:pt x="248" y="139"/>
                  <a:pt x="248" y="139"/>
                  <a:pt x="248" y="139"/>
                </a:cubicBezTo>
                <a:cubicBezTo>
                  <a:pt x="248" y="138"/>
                  <a:pt x="248" y="138"/>
                  <a:pt x="248" y="138"/>
                </a:cubicBezTo>
                <a:cubicBezTo>
                  <a:pt x="247" y="138"/>
                  <a:pt x="247" y="138"/>
                  <a:pt x="247" y="138"/>
                </a:cubicBezTo>
                <a:cubicBezTo>
                  <a:pt x="246" y="138"/>
                  <a:pt x="246" y="138"/>
                  <a:pt x="246" y="138"/>
                </a:cubicBezTo>
                <a:cubicBezTo>
                  <a:pt x="247" y="139"/>
                  <a:pt x="247" y="139"/>
                  <a:pt x="247" y="139"/>
                </a:cubicBezTo>
                <a:cubicBezTo>
                  <a:pt x="247" y="139"/>
                  <a:pt x="247" y="139"/>
                  <a:pt x="247" y="139"/>
                </a:cubicBezTo>
                <a:cubicBezTo>
                  <a:pt x="246" y="139"/>
                  <a:pt x="246" y="139"/>
                  <a:pt x="246" y="139"/>
                </a:cubicBezTo>
                <a:cubicBezTo>
                  <a:pt x="244" y="138"/>
                  <a:pt x="244" y="138"/>
                  <a:pt x="244" y="138"/>
                </a:cubicBezTo>
                <a:cubicBezTo>
                  <a:pt x="244" y="137"/>
                  <a:pt x="244" y="137"/>
                  <a:pt x="244" y="137"/>
                </a:cubicBezTo>
                <a:cubicBezTo>
                  <a:pt x="243" y="136"/>
                  <a:pt x="243" y="136"/>
                  <a:pt x="243" y="136"/>
                </a:cubicBezTo>
                <a:cubicBezTo>
                  <a:pt x="244" y="136"/>
                  <a:pt x="244" y="136"/>
                  <a:pt x="244" y="136"/>
                </a:cubicBezTo>
                <a:cubicBezTo>
                  <a:pt x="245" y="135"/>
                  <a:pt x="245" y="135"/>
                  <a:pt x="245" y="135"/>
                </a:cubicBezTo>
                <a:cubicBezTo>
                  <a:pt x="245" y="135"/>
                  <a:pt x="245" y="135"/>
                  <a:pt x="245" y="135"/>
                </a:cubicBezTo>
                <a:cubicBezTo>
                  <a:pt x="245" y="134"/>
                  <a:pt x="245" y="134"/>
                  <a:pt x="245" y="134"/>
                </a:cubicBezTo>
                <a:cubicBezTo>
                  <a:pt x="245" y="135"/>
                  <a:pt x="245" y="135"/>
                  <a:pt x="245" y="135"/>
                </a:cubicBezTo>
                <a:cubicBezTo>
                  <a:pt x="243" y="135"/>
                  <a:pt x="243" y="135"/>
                  <a:pt x="243" y="135"/>
                </a:cubicBezTo>
                <a:cubicBezTo>
                  <a:pt x="243" y="136"/>
                  <a:pt x="243" y="136"/>
                  <a:pt x="243" y="136"/>
                </a:cubicBezTo>
                <a:cubicBezTo>
                  <a:pt x="243" y="136"/>
                  <a:pt x="243" y="136"/>
                  <a:pt x="243" y="136"/>
                </a:cubicBezTo>
                <a:cubicBezTo>
                  <a:pt x="242" y="135"/>
                  <a:pt x="242" y="135"/>
                  <a:pt x="242" y="135"/>
                </a:cubicBezTo>
                <a:cubicBezTo>
                  <a:pt x="243" y="135"/>
                  <a:pt x="243" y="135"/>
                  <a:pt x="243" y="135"/>
                </a:cubicBezTo>
                <a:cubicBezTo>
                  <a:pt x="242" y="134"/>
                  <a:pt x="242" y="134"/>
                  <a:pt x="242" y="134"/>
                </a:cubicBezTo>
                <a:cubicBezTo>
                  <a:pt x="242" y="134"/>
                  <a:pt x="242" y="134"/>
                  <a:pt x="242" y="134"/>
                </a:cubicBezTo>
                <a:cubicBezTo>
                  <a:pt x="242" y="135"/>
                  <a:pt x="242" y="135"/>
                  <a:pt x="242" y="135"/>
                </a:cubicBezTo>
                <a:cubicBezTo>
                  <a:pt x="242" y="135"/>
                  <a:pt x="242" y="135"/>
                  <a:pt x="242" y="135"/>
                </a:cubicBezTo>
                <a:cubicBezTo>
                  <a:pt x="242" y="136"/>
                  <a:pt x="242" y="136"/>
                  <a:pt x="242" y="136"/>
                </a:cubicBezTo>
                <a:cubicBezTo>
                  <a:pt x="241" y="136"/>
                  <a:pt x="241" y="136"/>
                  <a:pt x="241" y="136"/>
                </a:cubicBezTo>
                <a:cubicBezTo>
                  <a:pt x="240" y="135"/>
                  <a:pt x="240" y="135"/>
                  <a:pt x="240" y="135"/>
                </a:cubicBezTo>
                <a:cubicBezTo>
                  <a:pt x="240" y="135"/>
                  <a:pt x="240" y="135"/>
                  <a:pt x="240" y="135"/>
                </a:cubicBezTo>
                <a:cubicBezTo>
                  <a:pt x="239" y="135"/>
                  <a:pt x="239" y="135"/>
                  <a:pt x="239" y="135"/>
                </a:cubicBezTo>
                <a:cubicBezTo>
                  <a:pt x="239" y="136"/>
                  <a:pt x="239" y="136"/>
                  <a:pt x="239" y="136"/>
                </a:cubicBezTo>
                <a:cubicBezTo>
                  <a:pt x="239" y="136"/>
                  <a:pt x="239" y="136"/>
                  <a:pt x="239" y="136"/>
                </a:cubicBezTo>
                <a:cubicBezTo>
                  <a:pt x="238" y="135"/>
                  <a:pt x="238" y="135"/>
                  <a:pt x="238" y="135"/>
                </a:cubicBezTo>
                <a:cubicBezTo>
                  <a:pt x="238" y="134"/>
                  <a:pt x="238" y="134"/>
                  <a:pt x="238" y="134"/>
                </a:cubicBezTo>
                <a:cubicBezTo>
                  <a:pt x="238" y="134"/>
                  <a:pt x="238" y="134"/>
                  <a:pt x="238" y="134"/>
                </a:cubicBezTo>
                <a:cubicBezTo>
                  <a:pt x="239" y="135"/>
                  <a:pt x="239" y="135"/>
                  <a:pt x="239" y="135"/>
                </a:cubicBezTo>
                <a:cubicBezTo>
                  <a:pt x="238" y="134"/>
                  <a:pt x="238" y="134"/>
                  <a:pt x="238" y="134"/>
                </a:cubicBezTo>
                <a:cubicBezTo>
                  <a:pt x="238" y="134"/>
                  <a:pt x="238" y="134"/>
                  <a:pt x="238" y="134"/>
                </a:cubicBezTo>
                <a:cubicBezTo>
                  <a:pt x="237" y="133"/>
                  <a:pt x="237" y="133"/>
                  <a:pt x="237" y="133"/>
                </a:cubicBezTo>
                <a:cubicBezTo>
                  <a:pt x="236" y="132"/>
                  <a:pt x="236" y="132"/>
                  <a:pt x="236" y="132"/>
                </a:cubicBezTo>
                <a:cubicBezTo>
                  <a:pt x="237" y="132"/>
                  <a:pt x="237" y="132"/>
                  <a:pt x="237" y="132"/>
                </a:cubicBezTo>
                <a:cubicBezTo>
                  <a:pt x="237" y="131"/>
                  <a:pt x="237" y="131"/>
                  <a:pt x="237" y="131"/>
                </a:cubicBezTo>
                <a:cubicBezTo>
                  <a:pt x="236" y="129"/>
                  <a:pt x="236" y="129"/>
                  <a:pt x="236" y="129"/>
                </a:cubicBezTo>
                <a:cubicBezTo>
                  <a:pt x="236" y="129"/>
                  <a:pt x="236" y="129"/>
                  <a:pt x="236" y="129"/>
                </a:cubicBezTo>
                <a:cubicBezTo>
                  <a:pt x="237" y="129"/>
                  <a:pt x="237" y="129"/>
                  <a:pt x="237" y="129"/>
                </a:cubicBezTo>
                <a:cubicBezTo>
                  <a:pt x="237" y="128"/>
                  <a:pt x="237" y="128"/>
                  <a:pt x="237" y="128"/>
                </a:cubicBezTo>
                <a:cubicBezTo>
                  <a:pt x="237" y="127"/>
                  <a:pt x="237" y="127"/>
                  <a:pt x="237" y="127"/>
                </a:cubicBezTo>
                <a:cubicBezTo>
                  <a:pt x="237" y="127"/>
                  <a:pt x="237" y="127"/>
                  <a:pt x="237" y="127"/>
                </a:cubicBezTo>
                <a:cubicBezTo>
                  <a:pt x="238" y="127"/>
                  <a:pt x="238" y="127"/>
                  <a:pt x="238" y="127"/>
                </a:cubicBezTo>
                <a:cubicBezTo>
                  <a:pt x="238" y="128"/>
                  <a:pt x="238" y="128"/>
                  <a:pt x="238" y="128"/>
                </a:cubicBezTo>
                <a:cubicBezTo>
                  <a:pt x="239" y="128"/>
                  <a:pt x="239" y="128"/>
                  <a:pt x="239" y="128"/>
                </a:cubicBezTo>
                <a:cubicBezTo>
                  <a:pt x="240" y="128"/>
                  <a:pt x="240" y="128"/>
                  <a:pt x="240" y="128"/>
                </a:cubicBezTo>
                <a:cubicBezTo>
                  <a:pt x="240" y="129"/>
                  <a:pt x="240" y="129"/>
                  <a:pt x="240" y="129"/>
                </a:cubicBezTo>
                <a:cubicBezTo>
                  <a:pt x="242" y="130"/>
                  <a:pt x="242" y="130"/>
                  <a:pt x="242" y="130"/>
                </a:cubicBezTo>
                <a:cubicBezTo>
                  <a:pt x="243" y="130"/>
                  <a:pt x="243" y="130"/>
                  <a:pt x="243" y="130"/>
                </a:cubicBezTo>
                <a:cubicBezTo>
                  <a:pt x="244" y="129"/>
                  <a:pt x="244" y="129"/>
                  <a:pt x="244" y="129"/>
                </a:cubicBezTo>
                <a:cubicBezTo>
                  <a:pt x="245" y="129"/>
                  <a:pt x="245" y="129"/>
                  <a:pt x="245" y="129"/>
                </a:cubicBezTo>
                <a:cubicBezTo>
                  <a:pt x="244" y="129"/>
                  <a:pt x="244" y="129"/>
                  <a:pt x="244" y="129"/>
                </a:cubicBezTo>
                <a:cubicBezTo>
                  <a:pt x="244" y="128"/>
                  <a:pt x="244" y="128"/>
                  <a:pt x="244" y="128"/>
                </a:cubicBezTo>
                <a:cubicBezTo>
                  <a:pt x="243" y="128"/>
                  <a:pt x="243" y="128"/>
                  <a:pt x="243" y="128"/>
                </a:cubicBezTo>
                <a:cubicBezTo>
                  <a:pt x="243" y="127"/>
                  <a:pt x="243" y="127"/>
                  <a:pt x="243" y="127"/>
                </a:cubicBezTo>
                <a:cubicBezTo>
                  <a:pt x="242" y="127"/>
                  <a:pt x="242" y="127"/>
                  <a:pt x="242" y="127"/>
                </a:cubicBezTo>
                <a:cubicBezTo>
                  <a:pt x="241" y="126"/>
                  <a:pt x="241" y="126"/>
                  <a:pt x="241" y="126"/>
                </a:cubicBezTo>
                <a:cubicBezTo>
                  <a:pt x="240" y="126"/>
                  <a:pt x="240" y="126"/>
                  <a:pt x="240" y="126"/>
                </a:cubicBezTo>
                <a:cubicBezTo>
                  <a:pt x="239" y="126"/>
                  <a:pt x="239" y="126"/>
                  <a:pt x="239" y="126"/>
                </a:cubicBezTo>
                <a:cubicBezTo>
                  <a:pt x="238" y="126"/>
                  <a:pt x="238" y="126"/>
                  <a:pt x="238" y="126"/>
                </a:cubicBezTo>
                <a:cubicBezTo>
                  <a:pt x="237" y="125"/>
                  <a:pt x="237" y="125"/>
                  <a:pt x="237" y="125"/>
                </a:cubicBezTo>
                <a:cubicBezTo>
                  <a:pt x="236" y="124"/>
                  <a:pt x="236" y="124"/>
                  <a:pt x="236" y="124"/>
                </a:cubicBezTo>
                <a:cubicBezTo>
                  <a:pt x="237" y="123"/>
                  <a:pt x="237" y="123"/>
                  <a:pt x="237" y="123"/>
                </a:cubicBezTo>
                <a:cubicBezTo>
                  <a:pt x="237" y="122"/>
                  <a:pt x="237" y="122"/>
                  <a:pt x="237" y="122"/>
                </a:cubicBezTo>
                <a:cubicBezTo>
                  <a:pt x="237" y="122"/>
                  <a:pt x="237" y="122"/>
                  <a:pt x="237" y="122"/>
                </a:cubicBezTo>
                <a:cubicBezTo>
                  <a:pt x="238" y="121"/>
                  <a:pt x="238" y="121"/>
                  <a:pt x="238" y="121"/>
                </a:cubicBezTo>
                <a:cubicBezTo>
                  <a:pt x="238" y="121"/>
                  <a:pt x="238" y="121"/>
                  <a:pt x="238" y="121"/>
                </a:cubicBezTo>
                <a:cubicBezTo>
                  <a:pt x="239" y="120"/>
                  <a:pt x="239" y="120"/>
                  <a:pt x="239" y="120"/>
                </a:cubicBezTo>
                <a:cubicBezTo>
                  <a:pt x="239" y="119"/>
                  <a:pt x="239" y="119"/>
                  <a:pt x="239" y="119"/>
                </a:cubicBezTo>
                <a:cubicBezTo>
                  <a:pt x="239" y="118"/>
                  <a:pt x="239" y="118"/>
                  <a:pt x="239" y="118"/>
                </a:cubicBezTo>
                <a:cubicBezTo>
                  <a:pt x="240" y="118"/>
                  <a:pt x="240" y="118"/>
                  <a:pt x="240" y="118"/>
                </a:cubicBezTo>
                <a:cubicBezTo>
                  <a:pt x="240" y="117"/>
                  <a:pt x="240" y="117"/>
                  <a:pt x="240" y="117"/>
                </a:cubicBezTo>
                <a:cubicBezTo>
                  <a:pt x="241" y="117"/>
                  <a:pt x="241" y="117"/>
                  <a:pt x="241" y="117"/>
                </a:cubicBezTo>
                <a:cubicBezTo>
                  <a:pt x="242" y="117"/>
                  <a:pt x="242" y="117"/>
                  <a:pt x="242" y="117"/>
                </a:cubicBezTo>
                <a:cubicBezTo>
                  <a:pt x="242" y="116"/>
                  <a:pt x="242" y="116"/>
                  <a:pt x="242" y="116"/>
                </a:cubicBezTo>
                <a:cubicBezTo>
                  <a:pt x="242" y="116"/>
                  <a:pt x="242" y="116"/>
                  <a:pt x="242" y="116"/>
                </a:cubicBezTo>
                <a:cubicBezTo>
                  <a:pt x="241" y="116"/>
                  <a:pt x="241" y="116"/>
                  <a:pt x="241" y="116"/>
                </a:cubicBezTo>
                <a:cubicBezTo>
                  <a:pt x="241" y="116"/>
                  <a:pt x="241" y="116"/>
                  <a:pt x="241" y="116"/>
                </a:cubicBezTo>
                <a:cubicBezTo>
                  <a:pt x="242" y="114"/>
                  <a:pt x="242" y="114"/>
                  <a:pt x="242" y="114"/>
                </a:cubicBezTo>
                <a:cubicBezTo>
                  <a:pt x="243" y="113"/>
                  <a:pt x="243" y="113"/>
                  <a:pt x="243" y="113"/>
                </a:cubicBezTo>
                <a:cubicBezTo>
                  <a:pt x="243" y="113"/>
                  <a:pt x="243" y="113"/>
                  <a:pt x="243" y="113"/>
                </a:cubicBezTo>
                <a:cubicBezTo>
                  <a:pt x="244" y="112"/>
                  <a:pt x="244" y="112"/>
                  <a:pt x="244" y="112"/>
                </a:cubicBezTo>
                <a:cubicBezTo>
                  <a:pt x="244" y="112"/>
                  <a:pt x="244" y="112"/>
                  <a:pt x="244" y="112"/>
                </a:cubicBezTo>
                <a:cubicBezTo>
                  <a:pt x="245" y="112"/>
                  <a:pt x="245" y="112"/>
                  <a:pt x="245" y="112"/>
                </a:cubicBezTo>
                <a:cubicBezTo>
                  <a:pt x="245" y="111"/>
                  <a:pt x="245" y="111"/>
                  <a:pt x="245" y="111"/>
                </a:cubicBezTo>
                <a:cubicBezTo>
                  <a:pt x="246" y="111"/>
                  <a:pt x="246" y="111"/>
                  <a:pt x="246" y="111"/>
                </a:cubicBezTo>
                <a:cubicBezTo>
                  <a:pt x="246" y="112"/>
                  <a:pt x="246" y="112"/>
                  <a:pt x="246" y="112"/>
                </a:cubicBezTo>
                <a:cubicBezTo>
                  <a:pt x="246" y="111"/>
                  <a:pt x="246" y="111"/>
                  <a:pt x="246" y="111"/>
                </a:cubicBezTo>
                <a:cubicBezTo>
                  <a:pt x="246" y="111"/>
                  <a:pt x="246" y="111"/>
                  <a:pt x="246" y="111"/>
                </a:cubicBezTo>
                <a:cubicBezTo>
                  <a:pt x="247" y="109"/>
                  <a:pt x="247" y="109"/>
                  <a:pt x="247" y="109"/>
                </a:cubicBezTo>
                <a:cubicBezTo>
                  <a:pt x="248" y="109"/>
                  <a:pt x="248" y="109"/>
                  <a:pt x="248" y="109"/>
                </a:cubicBezTo>
                <a:cubicBezTo>
                  <a:pt x="248" y="109"/>
                  <a:pt x="248" y="109"/>
                  <a:pt x="248" y="109"/>
                </a:cubicBezTo>
                <a:cubicBezTo>
                  <a:pt x="248" y="108"/>
                  <a:pt x="248" y="108"/>
                  <a:pt x="248" y="108"/>
                </a:cubicBezTo>
                <a:cubicBezTo>
                  <a:pt x="249" y="108"/>
                  <a:pt x="249" y="108"/>
                  <a:pt x="249" y="108"/>
                </a:cubicBezTo>
                <a:cubicBezTo>
                  <a:pt x="250" y="107"/>
                  <a:pt x="250" y="107"/>
                  <a:pt x="250" y="107"/>
                </a:cubicBezTo>
                <a:cubicBezTo>
                  <a:pt x="250" y="107"/>
                  <a:pt x="250" y="107"/>
                  <a:pt x="250" y="107"/>
                </a:cubicBezTo>
                <a:cubicBezTo>
                  <a:pt x="251" y="107"/>
                  <a:pt x="251" y="107"/>
                  <a:pt x="251" y="107"/>
                </a:cubicBezTo>
                <a:cubicBezTo>
                  <a:pt x="251" y="106"/>
                  <a:pt x="251" y="106"/>
                  <a:pt x="251" y="106"/>
                </a:cubicBezTo>
                <a:cubicBezTo>
                  <a:pt x="251" y="106"/>
                  <a:pt x="251" y="106"/>
                  <a:pt x="251" y="106"/>
                </a:cubicBezTo>
                <a:cubicBezTo>
                  <a:pt x="253" y="105"/>
                  <a:pt x="253" y="105"/>
                  <a:pt x="253" y="105"/>
                </a:cubicBezTo>
                <a:cubicBezTo>
                  <a:pt x="254" y="104"/>
                  <a:pt x="254" y="104"/>
                  <a:pt x="254" y="104"/>
                </a:cubicBezTo>
                <a:cubicBezTo>
                  <a:pt x="256" y="103"/>
                  <a:pt x="256" y="103"/>
                  <a:pt x="256" y="103"/>
                </a:cubicBezTo>
                <a:cubicBezTo>
                  <a:pt x="258" y="103"/>
                  <a:pt x="258" y="103"/>
                  <a:pt x="258" y="103"/>
                </a:cubicBezTo>
                <a:cubicBezTo>
                  <a:pt x="259" y="103"/>
                  <a:pt x="259" y="103"/>
                  <a:pt x="259" y="103"/>
                </a:cubicBezTo>
                <a:cubicBezTo>
                  <a:pt x="260" y="103"/>
                  <a:pt x="260" y="103"/>
                  <a:pt x="260" y="103"/>
                </a:cubicBezTo>
                <a:cubicBezTo>
                  <a:pt x="261" y="103"/>
                  <a:pt x="261" y="103"/>
                  <a:pt x="261" y="103"/>
                </a:cubicBezTo>
                <a:cubicBezTo>
                  <a:pt x="261" y="103"/>
                  <a:pt x="261" y="103"/>
                  <a:pt x="261" y="103"/>
                </a:cubicBezTo>
                <a:cubicBezTo>
                  <a:pt x="262" y="103"/>
                  <a:pt x="262" y="103"/>
                  <a:pt x="262" y="103"/>
                </a:cubicBezTo>
                <a:cubicBezTo>
                  <a:pt x="263" y="104"/>
                  <a:pt x="263" y="104"/>
                  <a:pt x="263" y="104"/>
                </a:cubicBezTo>
                <a:cubicBezTo>
                  <a:pt x="265" y="104"/>
                  <a:pt x="265" y="104"/>
                  <a:pt x="265" y="104"/>
                </a:cubicBezTo>
                <a:cubicBezTo>
                  <a:pt x="265" y="105"/>
                  <a:pt x="265" y="105"/>
                  <a:pt x="265" y="105"/>
                </a:cubicBezTo>
                <a:cubicBezTo>
                  <a:pt x="265" y="106"/>
                  <a:pt x="265" y="106"/>
                  <a:pt x="265" y="106"/>
                </a:cubicBezTo>
                <a:cubicBezTo>
                  <a:pt x="264" y="106"/>
                  <a:pt x="264" y="106"/>
                  <a:pt x="264" y="106"/>
                </a:cubicBezTo>
                <a:cubicBezTo>
                  <a:pt x="263" y="106"/>
                  <a:pt x="263" y="106"/>
                  <a:pt x="263" y="106"/>
                </a:cubicBezTo>
                <a:cubicBezTo>
                  <a:pt x="262" y="106"/>
                  <a:pt x="262" y="106"/>
                  <a:pt x="262" y="106"/>
                </a:cubicBezTo>
                <a:cubicBezTo>
                  <a:pt x="261" y="107"/>
                  <a:pt x="261" y="107"/>
                  <a:pt x="261" y="107"/>
                </a:cubicBezTo>
                <a:cubicBezTo>
                  <a:pt x="261" y="108"/>
                  <a:pt x="261" y="108"/>
                  <a:pt x="261" y="108"/>
                </a:cubicBezTo>
                <a:cubicBezTo>
                  <a:pt x="260" y="108"/>
                  <a:pt x="260" y="108"/>
                  <a:pt x="260" y="108"/>
                </a:cubicBezTo>
                <a:cubicBezTo>
                  <a:pt x="258" y="110"/>
                  <a:pt x="258" y="110"/>
                  <a:pt x="258" y="110"/>
                </a:cubicBezTo>
                <a:cubicBezTo>
                  <a:pt x="256" y="111"/>
                  <a:pt x="256" y="111"/>
                  <a:pt x="256" y="111"/>
                </a:cubicBezTo>
                <a:cubicBezTo>
                  <a:pt x="255" y="112"/>
                  <a:pt x="255" y="112"/>
                  <a:pt x="255" y="112"/>
                </a:cubicBezTo>
                <a:cubicBezTo>
                  <a:pt x="255" y="112"/>
                  <a:pt x="255" y="112"/>
                  <a:pt x="255" y="112"/>
                </a:cubicBezTo>
                <a:cubicBezTo>
                  <a:pt x="254" y="114"/>
                  <a:pt x="254" y="114"/>
                  <a:pt x="254" y="114"/>
                </a:cubicBezTo>
                <a:cubicBezTo>
                  <a:pt x="254" y="115"/>
                  <a:pt x="254" y="115"/>
                  <a:pt x="254" y="115"/>
                </a:cubicBezTo>
                <a:cubicBezTo>
                  <a:pt x="254" y="116"/>
                  <a:pt x="254" y="116"/>
                  <a:pt x="254" y="116"/>
                </a:cubicBezTo>
                <a:cubicBezTo>
                  <a:pt x="254" y="116"/>
                  <a:pt x="254" y="116"/>
                  <a:pt x="254" y="116"/>
                </a:cubicBezTo>
                <a:cubicBezTo>
                  <a:pt x="254" y="117"/>
                  <a:pt x="254" y="117"/>
                  <a:pt x="254" y="117"/>
                </a:cubicBezTo>
                <a:cubicBezTo>
                  <a:pt x="254" y="117"/>
                  <a:pt x="254" y="117"/>
                  <a:pt x="254" y="117"/>
                </a:cubicBezTo>
                <a:cubicBezTo>
                  <a:pt x="253" y="118"/>
                  <a:pt x="253" y="118"/>
                  <a:pt x="253" y="118"/>
                </a:cubicBezTo>
                <a:cubicBezTo>
                  <a:pt x="252" y="119"/>
                  <a:pt x="252" y="119"/>
                  <a:pt x="252" y="119"/>
                </a:cubicBezTo>
                <a:cubicBezTo>
                  <a:pt x="252" y="120"/>
                  <a:pt x="252" y="120"/>
                  <a:pt x="252" y="120"/>
                </a:cubicBezTo>
                <a:cubicBezTo>
                  <a:pt x="252" y="121"/>
                  <a:pt x="252" y="121"/>
                  <a:pt x="252" y="121"/>
                </a:cubicBezTo>
                <a:cubicBezTo>
                  <a:pt x="251" y="121"/>
                  <a:pt x="251" y="121"/>
                  <a:pt x="251" y="121"/>
                </a:cubicBezTo>
                <a:cubicBezTo>
                  <a:pt x="251" y="121"/>
                  <a:pt x="251" y="121"/>
                  <a:pt x="251" y="121"/>
                </a:cubicBezTo>
                <a:cubicBezTo>
                  <a:pt x="252" y="122"/>
                  <a:pt x="252" y="122"/>
                  <a:pt x="252" y="122"/>
                </a:cubicBezTo>
                <a:cubicBezTo>
                  <a:pt x="252" y="123"/>
                  <a:pt x="252" y="123"/>
                  <a:pt x="252" y="123"/>
                </a:cubicBezTo>
                <a:cubicBezTo>
                  <a:pt x="252" y="124"/>
                  <a:pt x="252" y="124"/>
                  <a:pt x="252" y="124"/>
                </a:cubicBezTo>
                <a:cubicBezTo>
                  <a:pt x="252" y="125"/>
                  <a:pt x="252" y="125"/>
                  <a:pt x="252" y="125"/>
                </a:cubicBezTo>
                <a:cubicBezTo>
                  <a:pt x="253" y="126"/>
                  <a:pt x="253" y="126"/>
                  <a:pt x="253" y="126"/>
                </a:cubicBezTo>
                <a:cubicBezTo>
                  <a:pt x="253" y="126"/>
                  <a:pt x="253" y="126"/>
                  <a:pt x="253" y="126"/>
                </a:cubicBezTo>
                <a:cubicBezTo>
                  <a:pt x="254" y="127"/>
                  <a:pt x="254" y="127"/>
                  <a:pt x="254" y="127"/>
                </a:cubicBezTo>
                <a:cubicBezTo>
                  <a:pt x="254" y="127"/>
                  <a:pt x="254" y="127"/>
                  <a:pt x="254" y="127"/>
                </a:cubicBezTo>
                <a:cubicBezTo>
                  <a:pt x="253" y="128"/>
                  <a:pt x="253" y="128"/>
                  <a:pt x="253" y="128"/>
                </a:cubicBezTo>
                <a:cubicBezTo>
                  <a:pt x="253" y="127"/>
                  <a:pt x="253" y="127"/>
                  <a:pt x="253" y="127"/>
                </a:cubicBezTo>
                <a:cubicBezTo>
                  <a:pt x="253" y="127"/>
                  <a:pt x="253" y="127"/>
                  <a:pt x="253" y="127"/>
                </a:cubicBezTo>
                <a:cubicBezTo>
                  <a:pt x="253" y="128"/>
                  <a:pt x="253" y="128"/>
                  <a:pt x="253" y="128"/>
                </a:cubicBezTo>
                <a:cubicBezTo>
                  <a:pt x="252" y="128"/>
                  <a:pt x="252" y="128"/>
                  <a:pt x="252" y="128"/>
                </a:cubicBezTo>
                <a:cubicBezTo>
                  <a:pt x="252" y="128"/>
                  <a:pt x="252" y="128"/>
                  <a:pt x="252" y="128"/>
                </a:cubicBezTo>
                <a:cubicBezTo>
                  <a:pt x="251" y="128"/>
                  <a:pt x="251" y="128"/>
                  <a:pt x="251" y="128"/>
                </a:cubicBezTo>
                <a:cubicBezTo>
                  <a:pt x="251" y="128"/>
                  <a:pt x="251" y="128"/>
                  <a:pt x="251" y="128"/>
                </a:cubicBezTo>
                <a:cubicBezTo>
                  <a:pt x="252" y="129"/>
                  <a:pt x="252" y="129"/>
                  <a:pt x="252" y="129"/>
                </a:cubicBezTo>
                <a:cubicBezTo>
                  <a:pt x="253" y="129"/>
                  <a:pt x="253" y="129"/>
                  <a:pt x="253" y="129"/>
                </a:cubicBezTo>
                <a:cubicBezTo>
                  <a:pt x="253" y="129"/>
                  <a:pt x="253" y="129"/>
                  <a:pt x="253" y="129"/>
                </a:cubicBezTo>
                <a:cubicBezTo>
                  <a:pt x="253" y="129"/>
                  <a:pt x="253" y="129"/>
                  <a:pt x="253" y="129"/>
                </a:cubicBezTo>
                <a:cubicBezTo>
                  <a:pt x="252" y="130"/>
                  <a:pt x="252" y="130"/>
                  <a:pt x="252" y="130"/>
                </a:cubicBezTo>
                <a:cubicBezTo>
                  <a:pt x="252" y="131"/>
                  <a:pt x="252" y="131"/>
                  <a:pt x="252" y="131"/>
                </a:cubicBezTo>
                <a:cubicBezTo>
                  <a:pt x="252" y="132"/>
                  <a:pt x="252" y="132"/>
                  <a:pt x="252" y="132"/>
                </a:cubicBezTo>
                <a:cubicBezTo>
                  <a:pt x="252" y="132"/>
                  <a:pt x="252" y="132"/>
                  <a:pt x="252" y="132"/>
                </a:cubicBezTo>
                <a:cubicBezTo>
                  <a:pt x="253" y="131"/>
                  <a:pt x="253" y="131"/>
                  <a:pt x="253" y="131"/>
                </a:cubicBezTo>
                <a:cubicBezTo>
                  <a:pt x="253" y="131"/>
                  <a:pt x="253" y="131"/>
                  <a:pt x="253" y="131"/>
                </a:cubicBezTo>
                <a:cubicBezTo>
                  <a:pt x="254" y="129"/>
                  <a:pt x="254" y="129"/>
                  <a:pt x="254" y="129"/>
                </a:cubicBezTo>
                <a:cubicBezTo>
                  <a:pt x="254" y="129"/>
                  <a:pt x="254" y="129"/>
                  <a:pt x="254" y="129"/>
                </a:cubicBezTo>
                <a:cubicBezTo>
                  <a:pt x="255" y="127"/>
                  <a:pt x="255" y="127"/>
                  <a:pt x="255" y="127"/>
                </a:cubicBezTo>
                <a:cubicBezTo>
                  <a:pt x="255" y="127"/>
                  <a:pt x="255" y="127"/>
                  <a:pt x="255" y="127"/>
                </a:cubicBezTo>
                <a:cubicBezTo>
                  <a:pt x="256" y="126"/>
                  <a:pt x="256" y="126"/>
                  <a:pt x="256" y="126"/>
                </a:cubicBezTo>
                <a:cubicBezTo>
                  <a:pt x="256" y="126"/>
                  <a:pt x="256" y="126"/>
                  <a:pt x="256" y="126"/>
                </a:cubicBezTo>
                <a:cubicBezTo>
                  <a:pt x="255" y="125"/>
                  <a:pt x="255" y="125"/>
                  <a:pt x="255" y="125"/>
                </a:cubicBezTo>
                <a:cubicBezTo>
                  <a:pt x="256" y="125"/>
                  <a:pt x="256" y="125"/>
                  <a:pt x="256" y="125"/>
                </a:cubicBezTo>
                <a:cubicBezTo>
                  <a:pt x="255" y="124"/>
                  <a:pt x="255" y="124"/>
                  <a:pt x="255" y="124"/>
                </a:cubicBezTo>
                <a:cubicBezTo>
                  <a:pt x="254" y="124"/>
                  <a:pt x="254" y="124"/>
                  <a:pt x="254" y="124"/>
                </a:cubicBezTo>
                <a:cubicBezTo>
                  <a:pt x="254" y="123"/>
                  <a:pt x="254" y="123"/>
                  <a:pt x="254" y="123"/>
                </a:cubicBezTo>
                <a:cubicBezTo>
                  <a:pt x="254" y="123"/>
                  <a:pt x="254" y="123"/>
                  <a:pt x="254" y="123"/>
                </a:cubicBezTo>
                <a:cubicBezTo>
                  <a:pt x="254" y="122"/>
                  <a:pt x="254" y="122"/>
                  <a:pt x="254" y="122"/>
                </a:cubicBezTo>
                <a:cubicBezTo>
                  <a:pt x="254" y="121"/>
                  <a:pt x="254" y="121"/>
                  <a:pt x="254" y="121"/>
                </a:cubicBezTo>
                <a:cubicBezTo>
                  <a:pt x="254" y="120"/>
                  <a:pt x="254" y="120"/>
                  <a:pt x="254" y="120"/>
                </a:cubicBezTo>
                <a:cubicBezTo>
                  <a:pt x="254" y="120"/>
                  <a:pt x="254" y="120"/>
                  <a:pt x="254" y="120"/>
                </a:cubicBezTo>
                <a:cubicBezTo>
                  <a:pt x="254" y="121"/>
                  <a:pt x="254" y="121"/>
                  <a:pt x="254" y="121"/>
                </a:cubicBezTo>
                <a:cubicBezTo>
                  <a:pt x="255" y="120"/>
                  <a:pt x="255" y="120"/>
                  <a:pt x="255" y="120"/>
                </a:cubicBezTo>
                <a:cubicBezTo>
                  <a:pt x="256" y="120"/>
                  <a:pt x="256" y="120"/>
                  <a:pt x="256" y="120"/>
                </a:cubicBezTo>
                <a:cubicBezTo>
                  <a:pt x="256" y="119"/>
                  <a:pt x="256" y="119"/>
                  <a:pt x="256" y="119"/>
                </a:cubicBezTo>
                <a:cubicBezTo>
                  <a:pt x="256" y="119"/>
                  <a:pt x="256" y="119"/>
                  <a:pt x="256" y="119"/>
                </a:cubicBezTo>
                <a:cubicBezTo>
                  <a:pt x="256" y="118"/>
                  <a:pt x="256" y="118"/>
                  <a:pt x="256" y="118"/>
                </a:cubicBezTo>
                <a:cubicBezTo>
                  <a:pt x="257" y="119"/>
                  <a:pt x="257" y="119"/>
                  <a:pt x="257" y="119"/>
                </a:cubicBezTo>
                <a:cubicBezTo>
                  <a:pt x="258" y="120"/>
                  <a:pt x="258" y="120"/>
                  <a:pt x="258" y="120"/>
                </a:cubicBezTo>
                <a:cubicBezTo>
                  <a:pt x="257" y="120"/>
                  <a:pt x="257" y="120"/>
                  <a:pt x="257" y="120"/>
                </a:cubicBezTo>
                <a:cubicBezTo>
                  <a:pt x="258" y="120"/>
                  <a:pt x="258" y="120"/>
                  <a:pt x="258" y="120"/>
                </a:cubicBezTo>
                <a:cubicBezTo>
                  <a:pt x="258" y="120"/>
                  <a:pt x="258" y="120"/>
                  <a:pt x="258" y="120"/>
                </a:cubicBezTo>
                <a:cubicBezTo>
                  <a:pt x="258" y="119"/>
                  <a:pt x="258" y="119"/>
                  <a:pt x="258" y="119"/>
                </a:cubicBezTo>
                <a:cubicBezTo>
                  <a:pt x="259" y="118"/>
                  <a:pt x="259" y="118"/>
                  <a:pt x="259" y="118"/>
                </a:cubicBezTo>
                <a:cubicBezTo>
                  <a:pt x="259" y="118"/>
                  <a:pt x="259" y="118"/>
                  <a:pt x="259" y="118"/>
                </a:cubicBezTo>
                <a:cubicBezTo>
                  <a:pt x="259" y="118"/>
                  <a:pt x="259" y="118"/>
                  <a:pt x="259" y="118"/>
                </a:cubicBezTo>
                <a:cubicBezTo>
                  <a:pt x="260" y="118"/>
                  <a:pt x="260" y="118"/>
                  <a:pt x="260" y="118"/>
                </a:cubicBezTo>
                <a:cubicBezTo>
                  <a:pt x="261" y="117"/>
                  <a:pt x="261" y="117"/>
                  <a:pt x="261" y="117"/>
                </a:cubicBezTo>
                <a:cubicBezTo>
                  <a:pt x="260" y="117"/>
                  <a:pt x="260" y="117"/>
                  <a:pt x="260" y="117"/>
                </a:cubicBezTo>
                <a:cubicBezTo>
                  <a:pt x="260" y="117"/>
                  <a:pt x="260" y="117"/>
                  <a:pt x="260" y="117"/>
                </a:cubicBezTo>
                <a:cubicBezTo>
                  <a:pt x="258" y="118"/>
                  <a:pt x="258" y="118"/>
                  <a:pt x="258" y="118"/>
                </a:cubicBezTo>
                <a:cubicBezTo>
                  <a:pt x="258" y="118"/>
                  <a:pt x="258" y="118"/>
                  <a:pt x="258" y="118"/>
                </a:cubicBezTo>
                <a:cubicBezTo>
                  <a:pt x="257" y="117"/>
                  <a:pt x="257" y="117"/>
                  <a:pt x="257" y="117"/>
                </a:cubicBezTo>
                <a:cubicBezTo>
                  <a:pt x="257" y="117"/>
                  <a:pt x="257" y="117"/>
                  <a:pt x="257" y="117"/>
                </a:cubicBezTo>
                <a:cubicBezTo>
                  <a:pt x="257" y="116"/>
                  <a:pt x="257" y="116"/>
                  <a:pt x="257" y="116"/>
                </a:cubicBezTo>
                <a:cubicBezTo>
                  <a:pt x="258" y="116"/>
                  <a:pt x="258" y="116"/>
                  <a:pt x="258" y="116"/>
                </a:cubicBezTo>
                <a:cubicBezTo>
                  <a:pt x="257" y="115"/>
                  <a:pt x="257" y="115"/>
                  <a:pt x="257" y="115"/>
                </a:cubicBezTo>
                <a:cubicBezTo>
                  <a:pt x="258" y="114"/>
                  <a:pt x="258" y="114"/>
                  <a:pt x="258" y="114"/>
                </a:cubicBezTo>
                <a:cubicBezTo>
                  <a:pt x="258" y="113"/>
                  <a:pt x="258" y="113"/>
                  <a:pt x="258" y="113"/>
                </a:cubicBezTo>
                <a:cubicBezTo>
                  <a:pt x="258" y="112"/>
                  <a:pt x="258" y="112"/>
                  <a:pt x="258" y="112"/>
                </a:cubicBezTo>
                <a:cubicBezTo>
                  <a:pt x="259" y="112"/>
                  <a:pt x="259" y="112"/>
                  <a:pt x="259" y="112"/>
                </a:cubicBezTo>
                <a:cubicBezTo>
                  <a:pt x="260" y="112"/>
                  <a:pt x="260" y="112"/>
                  <a:pt x="260" y="112"/>
                </a:cubicBezTo>
                <a:cubicBezTo>
                  <a:pt x="261" y="113"/>
                  <a:pt x="261" y="113"/>
                  <a:pt x="261" y="113"/>
                </a:cubicBezTo>
                <a:cubicBezTo>
                  <a:pt x="261" y="113"/>
                  <a:pt x="261" y="113"/>
                  <a:pt x="261" y="113"/>
                </a:cubicBezTo>
                <a:cubicBezTo>
                  <a:pt x="262" y="114"/>
                  <a:pt x="262" y="114"/>
                  <a:pt x="262" y="114"/>
                </a:cubicBezTo>
                <a:cubicBezTo>
                  <a:pt x="263" y="114"/>
                  <a:pt x="263" y="114"/>
                  <a:pt x="263" y="114"/>
                </a:cubicBezTo>
                <a:cubicBezTo>
                  <a:pt x="263" y="114"/>
                  <a:pt x="263" y="114"/>
                  <a:pt x="263" y="114"/>
                </a:cubicBezTo>
                <a:cubicBezTo>
                  <a:pt x="263" y="114"/>
                  <a:pt x="263" y="114"/>
                  <a:pt x="263" y="114"/>
                </a:cubicBezTo>
                <a:cubicBezTo>
                  <a:pt x="263" y="113"/>
                  <a:pt x="263" y="113"/>
                  <a:pt x="263" y="113"/>
                </a:cubicBezTo>
                <a:cubicBezTo>
                  <a:pt x="261" y="113"/>
                  <a:pt x="261" y="113"/>
                  <a:pt x="261" y="113"/>
                </a:cubicBezTo>
                <a:cubicBezTo>
                  <a:pt x="261" y="112"/>
                  <a:pt x="261" y="112"/>
                  <a:pt x="261" y="112"/>
                </a:cubicBezTo>
                <a:cubicBezTo>
                  <a:pt x="261" y="111"/>
                  <a:pt x="261" y="111"/>
                  <a:pt x="261" y="111"/>
                </a:cubicBezTo>
                <a:cubicBezTo>
                  <a:pt x="260" y="111"/>
                  <a:pt x="260" y="111"/>
                  <a:pt x="260" y="111"/>
                </a:cubicBezTo>
                <a:cubicBezTo>
                  <a:pt x="260" y="111"/>
                  <a:pt x="260" y="111"/>
                  <a:pt x="260" y="111"/>
                </a:cubicBezTo>
                <a:cubicBezTo>
                  <a:pt x="260" y="111"/>
                  <a:pt x="260" y="111"/>
                  <a:pt x="260" y="111"/>
                </a:cubicBezTo>
                <a:cubicBezTo>
                  <a:pt x="261" y="111"/>
                  <a:pt x="261" y="111"/>
                  <a:pt x="261" y="111"/>
                </a:cubicBezTo>
                <a:cubicBezTo>
                  <a:pt x="262" y="110"/>
                  <a:pt x="262" y="110"/>
                  <a:pt x="262" y="110"/>
                </a:cubicBezTo>
                <a:cubicBezTo>
                  <a:pt x="262" y="110"/>
                  <a:pt x="262" y="110"/>
                  <a:pt x="262" y="110"/>
                </a:cubicBezTo>
                <a:cubicBezTo>
                  <a:pt x="263" y="112"/>
                  <a:pt x="263" y="112"/>
                  <a:pt x="263" y="112"/>
                </a:cubicBezTo>
                <a:cubicBezTo>
                  <a:pt x="265" y="112"/>
                  <a:pt x="265" y="112"/>
                  <a:pt x="265" y="112"/>
                </a:cubicBezTo>
                <a:cubicBezTo>
                  <a:pt x="265" y="112"/>
                  <a:pt x="265" y="112"/>
                  <a:pt x="265" y="112"/>
                </a:cubicBezTo>
                <a:cubicBezTo>
                  <a:pt x="264" y="112"/>
                  <a:pt x="264" y="112"/>
                  <a:pt x="264" y="112"/>
                </a:cubicBezTo>
                <a:cubicBezTo>
                  <a:pt x="263" y="111"/>
                  <a:pt x="263" y="111"/>
                  <a:pt x="263" y="111"/>
                </a:cubicBezTo>
                <a:cubicBezTo>
                  <a:pt x="262" y="110"/>
                  <a:pt x="262" y="110"/>
                  <a:pt x="262" y="110"/>
                </a:cubicBezTo>
                <a:cubicBezTo>
                  <a:pt x="262" y="109"/>
                  <a:pt x="262" y="109"/>
                  <a:pt x="262" y="109"/>
                </a:cubicBezTo>
                <a:cubicBezTo>
                  <a:pt x="263" y="109"/>
                  <a:pt x="263" y="109"/>
                  <a:pt x="263" y="109"/>
                </a:cubicBezTo>
                <a:cubicBezTo>
                  <a:pt x="264" y="109"/>
                  <a:pt x="264" y="109"/>
                  <a:pt x="264" y="109"/>
                </a:cubicBezTo>
                <a:cubicBezTo>
                  <a:pt x="264" y="109"/>
                  <a:pt x="264" y="109"/>
                  <a:pt x="264" y="109"/>
                </a:cubicBezTo>
                <a:cubicBezTo>
                  <a:pt x="264" y="109"/>
                  <a:pt x="264" y="109"/>
                  <a:pt x="264" y="109"/>
                </a:cubicBezTo>
                <a:cubicBezTo>
                  <a:pt x="264" y="110"/>
                  <a:pt x="264" y="110"/>
                  <a:pt x="264" y="110"/>
                </a:cubicBezTo>
                <a:cubicBezTo>
                  <a:pt x="265" y="110"/>
                  <a:pt x="265" y="110"/>
                  <a:pt x="265" y="110"/>
                </a:cubicBezTo>
                <a:cubicBezTo>
                  <a:pt x="265" y="109"/>
                  <a:pt x="265" y="109"/>
                  <a:pt x="265" y="109"/>
                </a:cubicBezTo>
                <a:cubicBezTo>
                  <a:pt x="265" y="108"/>
                  <a:pt x="265" y="108"/>
                  <a:pt x="265" y="108"/>
                </a:cubicBezTo>
                <a:cubicBezTo>
                  <a:pt x="266" y="108"/>
                  <a:pt x="266" y="108"/>
                  <a:pt x="266" y="108"/>
                </a:cubicBezTo>
                <a:cubicBezTo>
                  <a:pt x="267" y="109"/>
                  <a:pt x="267" y="109"/>
                  <a:pt x="267" y="109"/>
                </a:cubicBezTo>
                <a:cubicBezTo>
                  <a:pt x="267" y="110"/>
                  <a:pt x="267" y="110"/>
                  <a:pt x="267" y="110"/>
                </a:cubicBezTo>
                <a:cubicBezTo>
                  <a:pt x="267" y="111"/>
                  <a:pt x="267" y="111"/>
                  <a:pt x="267" y="111"/>
                </a:cubicBezTo>
                <a:cubicBezTo>
                  <a:pt x="268" y="110"/>
                  <a:pt x="268" y="110"/>
                  <a:pt x="268" y="110"/>
                </a:cubicBezTo>
                <a:cubicBezTo>
                  <a:pt x="268" y="110"/>
                  <a:pt x="268" y="110"/>
                  <a:pt x="268" y="110"/>
                </a:cubicBezTo>
                <a:cubicBezTo>
                  <a:pt x="267" y="109"/>
                  <a:pt x="267" y="109"/>
                  <a:pt x="267" y="109"/>
                </a:cubicBezTo>
                <a:cubicBezTo>
                  <a:pt x="267" y="108"/>
                  <a:pt x="267" y="108"/>
                  <a:pt x="267" y="108"/>
                </a:cubicBezTo>
                <a:cubicBezTo>
                  <a:pt x="269" y="108"/>
                  <a:pt x="269" y="108"/>
                  <a:pt x="269" y="108"/>
                </a:cubicBezTo>
                <a:cubicBezTo>
                  <a:pt x="271" y="107"/>
                  <a:pt x="271" y="107"/>
                  <a:pt x="271" y="107"/>
                </a:cubicBezTo>
                <a:cubicBezTo>
                  <a:pt x="272" y="107"/>
                  <a:pt x="272" y="107"/>
                  <a:pt x="272" y="107"/>
                </a:cubicBezTo>
                <a:cubicBezTo>
                  <a:pt x="273" y="107"/>
                  <a:pt x="273" y="107"/>
                  <a:pt x="273" y="107"/>
                </a:cubicBezTo>
                <a:cubicBezTo>
                  <a:pt x="274" y="107"/>
                  <a:pt x="274" y="107"/>
                  <a:pt x="274" y="107"/>
                </a:cubicBezTo>
                <a:cubicBezTo>
                  <a:pt x="275" y="107"/>
                  <a:pt x="275" y="107"/>
                  <a:pt x="275" y="107"/>
                </a:cubicBezTo>
                <a:cubicBezTo>
                  <a:pt x="277" y="107"/>
                  <a:pt x="277" y="107"/>
                  <a:pt x="277" y="107"/>
                </a:cubicBezTo>
                <a:cubicBezTo>
                  <a:pt x="277" y="108"/>
                  <a:pt x="277" y="108"/>
                  <a:pt x="277" y="108"/>
                </a:cubicBezTo>
                <a:cubicBezTo>
                  <a:pt x="277" y="108"/>
                  <a:pt x="277" y="108"/>
                  <a:pt x="277" y="108"/>
                </a:cubicBezTo>
                <a:cubicBezTo>
                  <a:pt x="276" y="110"/>
                  <a:pt x="276" y="110"/>
                  <a:pt x="276" y="110"/>
                </a:cubicBezTo>
                <a:cubicBezTo>
                  <a:pt x="276" y="110"/>
                  <a:pt x="276" y="110"/>
                  <a:pt x="276" y="110"/>
                </a:cubicBezTo>
                <a:cubicBezTo>
                  <a:pt x="276" y="111"/>
                  <a:pt x="276" y="111"/>
                  <a:pt x="276" y="111"/>
                </a:cubicBezTo>
                <a:cubicBezTo>
                  <a:pt x="275" y="112"/>
                  <a:pt x="275" y="112"/>
                  <a:pt x="275" y="112"/>
                </a:cubicBezTo>
                <a:cubicBezTo>
                  <a:pt x="275" y="112"/>
                  <a:pt x="275" y="112"/>
                  <a:pt x="275" y="112"/>
                </a:cubicBezTo>
                <a:cubicBezTo>
                  <a:pt x="276" y="113"/>
                  <a:pt x="276" y="113"/>
                  <a:pt x="276" y="113"/>
                </a:cubicBezTo>
                <a:cubicBezTo>
                  <a:pt x="276" y="113"/>
                  <a:pt x="276" y="113"/>
                  <a:pt x="276" y="113"/>
                </a:cubicBezTo>
                <a:cubicBezTo>
                  <a:pt x="276" y="114"/>
                  <a:pt x="276" y="114"/>
                  <a:pt x="276" y="114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275" y="116"/>
                  <a:pt x="275" y="116"/>
                  <a:pt x="275" y="116"/>
                </a:cubicBezTo>
                <a:cubicBezTo>
                  <a:pt x="275" y="117"/>
                  <a:pt x="275" y="117"/>
                  <a:pt x="275" y="117"/>
                </a:cubicBezTo>
                <a:cubicBezTo>
                  <a:pt x="275" y="117"/>
                  <a:pt x="275" y="117"/>
                  <a:pt x="275" y="117"/>
                </a:cubicBezTo>
                <a:cubicBezTo>
                  <a:pt x="275" y="118"/>
                  <a:pt x="275" y="118"/>
                  <a:pt x="275" y="118"/>
                </a:cubicBezTo>
                <a:cubicBezTo>
                  <a:pt x="274" y="118"/>
                  <a:pt x="274" y="118"/>
                  <a:pt x="274" y="118"/>
                </a:cubicBezTo>
                <a:cubicBezTo>
                  <a:pt x="273" y="119"/>
                  <a:pt x="273" y="119"/>
                  <a:pt x="273" y="119"/>
                </a:cubicBezTo>
                <a:cubicBezTo>
                  <a:pt x="273" y="119"/>
                  <a:pt x="273" y="119"/>
                  <a:pt x="273" y="119"/>
                </a:cubicBezTo>
                <a:cubicBezTo>
                  <a:pt x="272" y="119"/>
                  <a:pt x="272" y="119"/>
                  <a:pt x="272" y="119"/>
                </a:cubicBezTo>
                <a:cubicBezTo>
                  <a:pt x="272" y="120"/>
                  <a:pt x="272" y="120"/>
                  <a:pt x="272" y="120"/>
                </a:cubicBezTo>
                <a:cubicBezTo>
                  <a:pt x="271" y="121"/>
                  <a:pt x="271" y="121"/>
                  <a:pt x="271" y="121"/>
                </a:cubicBezTo>
                <a:cubicBezTo>
                  <a:pt x="272" y="121"/>
                  <a:pt x="272" y="121"/>
                  <a:pt x="272" y="121"/>
                </a:cubicBezTo>
                <a:cubicBezTo>
                  <a:pt x="273" y="120"/>
                  <a:pt x="273" y="120"/>
                  <a:pt x="273" y="120"/>
                </a:cubicBezTo>
                <a:cubicBezTo>
                  <a:pt x="274" y="119"/>
                  <a:pt x="274" y="119"/>
                  <a:pt x="274" y="119"/>
                </a:cubicBezTo>
                <a:cubicBezTo>
                  <a:pt x="274" y="119"/>
                  <a:pt x="274" y="119"/>
                  <a:pt x="274" y="119"/>
                </a:cubicBezTo>
                <a:cubicBezTo>
                  <a:pt x="274" y="119"/>
                  <a:pt x="274" y="119"/>
                  <a:pt x="274" y="119"/>
                </a:cubicBezTo>
                <a:cubicBezTo>
                  <a:pt x="274" y="120"/>
                  <a:pt x="274" y="120"/>
                  <a:pt x="274" y="120"/>
                </a:cubicBezTo>
                <a:cubicBezTo>
                  <a:pt x="274" y="120"/>
                  <a:pt x="274" y="120"/>
                  <a:pt x="274" y="120"/>
                </a:cubicBezTo>
                <a:cubicBezTo>
                  <a:pt x="272" y="121"/>
                  <a:pt x="272" y="121"/>
                  <a:pt x="272" y="121"/>
                </a:cubicBezTo>
                <a:cubicBezTo>
                  <a:pt x="272" y="122"/>
                  <a:pt x="272" y="122"/>
                  <a:pt x="272" y="122"/>
                </a:cubicBezTo>
                <a:cubicBezTo>
                  <a:pt x="272" y="122"/>
                  <a:pt x="272" y="122"/>
                  <a:pt x="272" y="122"/>
                </a:cubicBezTo>
                <a:cubicBezTo>
                  <a:pt x="272" y="122"/>
                  <a:pt x="272" y="122"/>
                  <a:pt x="272" y="122"/>
                </a:cubicBezTo>
                <a:cubicBezTo>
                  <a:pt x="271" y="123"/>
                  <a:pt x="271" y="123"/>
                  <a:pt x="271" y="123"/>
                </a:cubicBezTo>
                <a:cubicBezTo>
                  <a:pt x="271" y="122"/>
                  <a:pt x="271" y="122"/>
                  <a:pt x="271" y="122"/>
                </a:cubicBezTo>
                <a:cubicBezTo>
                  <a:pt x="270" y="122"/>
                  <a:pt x="270" y="122"/>
                  <a:pt x="270" y="122"/>
                </a:cubicBezTo>
                <a:cubicBezTo>
                  <a:pt x="270" y="123"/>
                  <a:pt x="270" y="123"/>
                  <a:pt x="270" y="123"/>
                </a:cubicBezTo>
                <a:cubicBezTo>
                  <a:pt x="271" y="123"/>
                  <a:pt x="271" y="123"/>
                  <a:pt x="271" y="123"/>
                </a:cubicBezTo>
                <a:cubicBezTo>
                  <a:pt x="271" y="123"/>
                  <a:pt x="271" y="123"/>
                  <a:pt x="271" y="123"/>
                </a:cubicBezTo>
                <a:cubicBezTo>
                  <a:pt x="271" y="124"/>
                  <a:pt x="271" y="124"/>
                  <a:pt x="271" y="124"/>
                </a:cubicBezTo>
                <a:cubicBezTo>
                  <a:pt x="270" y="124"/>
                  <a:pt x="270" y="124"/>
                  <a:pt x="270" y="124"/>
                </a:cubicBezTo>
                <a:cubicBezTo>
                  <a:pt x="271" y="124"/>
                  <a:pt x="271" y="124"/>
                  <a:pt x="271" y="124"/>
                </a:cubicBezTo>
                <a:cubicBezTo>
                  <a:pt x="272" y="124"/>
                  <a:pt x="272" y="124"/>
                  <a:pt x="272" y="124"/>
                </a:cubicBezTo>
                <a:cubicBezTo>
                  <a:pt x="272" y="124"/>
                  <a:pt x="272" y="124"/>
                  <a:pt x="272" y="124"/>
                </a:cubicBezTo>
                <a:cubicBezTo>
                  <a:pt x="273" y="123"/>
                  <a:pt x="273" y="123"/>
                  <a:pt x="273" y="123"/>
                </a:cubicBezTo>
                <a:cubicBezTo>
                  <a:pt x="273" y="122"/>
                  <a:pt x="273" y="122"/>
                  <a:pt x="273" y="122"/>
                </a:cubicBezTo>
                <a:cubicBezTo>
                  <a:pt x="274" y="122"/>
                  <a:pt x="274" y="122"/>
                  <a:pt x="274" y="122"/>
                </a:cubicBezTo>
                <a:cubicBezTo>
                  <a:pt x="274" y="121"/>
                  <a:pt x="274" y="121"/>
                  <a:pt x="274" y="121"/>
                </a:cubicBezTo>
                <a:cubicBezTo>
                  <a:pt x="274" y="122"/>
                  <a:pt x="274" y="122"/>
                  <a:pt x="274" y="122"/>
                </a:cubicBezTo>
                <a:cubicBezTo>
                  <a:pt x="274" y="123"/>
                  <a:pt x="274" y="123"/>
                  <a:pt x="274" y="123"/>
                </a:cubicBezTo>
                <a:cubicBezTo>
                  <a:pt x="275" y="123"/>
                  <a:pt x="275" y="123"/>
                  <a:pt x="275" y="123"/>
                </a:cubicBezTo>
                <a:cubicBezTo>
                  <a:pt x="275" y="122"/>
                  <a:pt x="275" y="122"/>
                  <a:pt x="275" y="122"/>
                </a:cubicBezTo>
                <a:cubicBezTo>
                  <a:pt x="274" y="121"/>
                  <a:pt x="274" y="121"/>
                  <a:pt x="274" y="121"/>
                </a:cubicBezTo>
                <a:cubicBezTo>
                  <a:pt x="275" y="121"/>
                  <a:pt x="275" y="121"/>
                  <a:pt x="275" y="121"/>
                </a:cubicBezTo>
                <a:cubicBezTo>
                  <a:pt x="275" y="120"/>
                  <a:pt x="275" y="120"/>
                  <a:pt x="275" y="120"/>
                </a:cubicBezTo>
                <a:cubicBezTo>
                  <a:pt x="276" y="121"/>
                  <a:pt x="276" y="121"/>
                  <a:pt x="276" y="121"/>
                </a:cubicBezTo>
                <a:cubicBezTo>
                  <a:pt x="276" y="121"/>
                  <a:pt x="276" y="121"/>
                  <a:pt x="276" y="121"/>
                </a:cubicBezTo>
                <a:cubicBezTo>
                  <a:pt x="276" y="122"/>
                  <a:pt x="276" y="122"/>
                  <a:pt x="276" y="122"/>
                </a:cubicBezTo>
                <a:cubicBezTo>
                  <a:pt x="276" y="121"/>
                  <a:pt x="276" y="121"/>
                  <a:pt x="276" y="121"/>
                </a:cubicBezTo>
                <a:cubicBezTo>
                  <a:pt x="277" y="121"/>
                  <a:pt x="277" y="121"/>
                  <a:pt x="277" y="121"/>
                </a:cubicBezTo>
                <a:cubicBezTo>
                  <a:pt x="278" y="121"/>
                  <a:pt x="278" y="121"/>
                  <a:pt x="278" y="121"/>
                </a:cubicBezTo>
                <a:cubicBezTo>
                  <a:pt x="278" y="122"/>
                  <a:pt x="278" y="122"/>
                  <a:pt x="278" y="122"/>
                </a:cubicBezTo>
                <a:cubicBezTo>
                  <a:pt x="278" y="123"/>
                  <a:pt x="278" y="123"/>
                  <a:pt x="278" y="123"/>
                </a:cubicBezTo>
                <a:cubicBezTo>
                  <a:pt x="277" y="124"/>
                  <a:pt x="277" y="124"/>
                  <a:pt x="277" y="124"/>
                </a:cubicBezTo>
                <a:cubicBezTo>
                  <a:pt x="276" y="125"/>
                  <a:pt x="276" y="125"/>
                  <a:pt x="276" y="125"/>
                </a:cubicBezTo>
                <a:cubicBezTo>
                  <a:pt x="276" y="125"/>
                  <a:pt x="276" y="125"/>
                  <a:pt x="276" y="125"/>
                </a:cubicBezTo>
                <a:cubicBezTo>
                  <a:pt x="276" y="125"/>
                  <a:pt x="276" y="125"/>
                  <a:pt x="276" y="125"/>
                </a:cubicBezTo>
                <a:cubicBezTo>
                  <a:pt x="277" y="126"/>
                  <a:pt x="277" y="126"/>
                  <a:pt x="277" y="126"/>
                </a:cubicBezTo>
                <a:cubicBezTo>
                  <a:pt x="278" y="125"/>
                  <a:pt x="278" y="125"/>
                  <a:pt x="278" y="125"/>
                </a:cubicBezTo>
                <a:cubicBezTo>
                  <a:pt x="277" y="125"/>
                  <a:pt x="277" y="125"/>
                  <a:pt x="277" y="125"/>
                </a:cubicBezTo>
                <a:cubicBezTo>
                  <a:pt x="278" y="124"/>
                  <a:pt x="278" y="124"/>
                  <a:pt x="278" y="124"/>
                </a:cubicBezTo>
                <a:cubicBezTo>
                  <a:pt x="278" y="123"/>
                  <a:pt x="278" y="123"/>
                  <a:pt x="278" y="123"/>
                </a:cubicBezTo>
                <a:cubicBezTo>
                  <a:pt x="279" y="124"/>
                  <a:pt x="279" y="124"/>
                  <a:pt x="279" y="124"/>
                </a:cubicBezTo>
                <a:cubicBezTo>
                  <a:pt x="279" y="125"/>
                  <a:pt x="279" y="125"/>
                  <a:pt x="279" y="125"/>
                </a:cubicBezTo>
                <a:cubicBezTo>
                  <a:pt x="279" y="124"/>
                  <a:pt x="279" y="124"/>
                  <a:pt x="279" y="124"/>
                </a:cubicBezTo>
                <a:cubicBezTo>
                  <a:pt x="279" y="123"/>
                  <a:pt x="279" y="123"/>
                  <a:pt x="279" y="123"/>
                </a:cubicBezTo>
                <a:cubicBezTo>
                  <a:pt x="279" y="123"/>
                  <a:pt x="279" y="123"/>
                  <a:pt x="279" y="123"/>
                </a:cubicBezTo>
                <a:cubicBezTo>
                  <a:pt x="279" y="121"/>
                  <a:pt x="279" y="121"/>
                  <a:pt x="279" y="121"/>
                </a:cubicBezTo>
                <a:cubicBezTo>
                  <a:pt x="279" y="121"/>
                  <a:pt x="279" y="121"/>
                  <a:pt x="279" y="121"/>
                </a:cubicBezTo>
                <a:cubicBezTo>
                  <a:pt x="280" y="121"/>
                  <a:pt x="280" y="121"/>
                  <a:pt x="280" y="121"/>
                </a:cubicBezTo>
                <a:cubicBezTo>
                  <a:pt x="280" y="122"/>
                  <a:pt x="280" y="122"/>
                  <a:pt x="280" y="122"/>
                </a:cubicBezTo>
                <a:cubicBezTo>
                  <a:pt x="279" y="123"/>
                  <a:pt x="279" y="123"/>
                  <a:pt x="279" y="123"/>
                </a:cubicBezTo>
                <a:cubicBezTo>
                  <a:pt x="280" y="123"/>
                  <a:pt x="280" y="123"/>
                  <a:pt x="280" y="123"/>
                </a:cubicBezTo>
                <a:cubicBezTo>
                  <a:pt x="281" y="122"/>
                  <a:pt x="281" y="122"/>
                  <a:pt x="281" y="122"/>
                </a:cubicBezTo>
                <a:cubicBezTo>
                  <a:pt x="282" y="124"/>
                  <a:pt x="282" y="124"/>
                  <a:pt x="282" y="124"/>
                </a:cubicBezTo>
                <a:cubicBezTo>
                  <a:pt x="282" y="124"/>
                  <a:pt x="282" y="124"/>
                  <a:pt x="282" y="124"/>
                </a:cubicBezTo>
                <a:cubicBezTo>
                  <a:pt x="283" y="124"/>
                  <a:pt x="283" y="124"/>
                  <a:pt x="283" y="124"/>
                </a:cubicBezTo>
                <a:cubicBezTo>
                  <a:pt x="284" y="125"/>
                  <a:pt x="284" y="125"/>
                  <a:pt x="284" y="125"/>
                </a:cubicBezTo>
                <a:cubicBezTo>
                  <a:pt x="284" y="125"/>
                  <a:pt x="284" y="125"/>
                  <a:pt x="284" y="125"/>
                </a:cubicBezTo>
                <a:cubicBezTo>
                  <a:pt x="284" y="124"/>
                  <a:pt x="284" y="124"/>
                  <a:pt x="284" y="124"/>
                </a:cubicBezTo>
                <a:cubicBezTo>
                  <a:pt x="283" y="124"/>
                  <a:pt x="283" y="124"/>
                  <a:pt x="283" y="124"/>
                </a:cubicBezTo>
                <a:cubicBezTo>
                  <a:pt x="283" y="123"/>
                  <a:pt x="283" y="123"/>
                  <a:pt x="283" y="123"/>
                </a:cubicBezTo>
                <a:cubicBezTo>
                  <a:pt x="281" y="122"/>
                  <a:pt x="281" y="122"/>
                  <a:pt x="281" y="122"/>
                </a:cubicBezTo>
                <a:cubicBezTo>
                  <a:pt x="281" y="122"/>
                  <a:pt x="281" y="122"/>
                  <a:pt x="281" y="122"/>
                </a:cubicBezTo>
                <a:cubicBezTo>
                  <a:pt x="280" y="121"/>
                  <a:pt x="280" y="121"/>
                  <a:pt x="280" y="121"/>
                </a:cubicBezTo>
                <a:cubicBezTo>
                  <a:pt x="281" y="120"/>
                  <a:pt x="281" y="120"/>
                  <a:pt x="281" y="120"/>
                </a:cubicBezTo>
                <a:cubicBezTo>
                  <a:pt x="282" y="120"/>
                  <a:pt x="282" y="120"/>
                  <a:pt x="282" y="120"/>
                </a:cubicBezTo>
                <a:cubicBezTo>
                  <a:pt x="283" y="119"/>
                  <a:pt x="283" y="119"/>
                  <a:pt x="283" y="119"/>
                </a:cubicBezTo>
                <a:cubicBezTo>
                  <a:pt x="284" y="119"/>
                  <a:pt x="284" y="119"/>
                  <a:pt x="284" y="119"/>
                </a:cubicBezTo>
                <a:cubicBezTo>
                  <a:pt x="285" y="119"/>
                  <a:pt x="285" y="119"/>
                  <a:pt x="285" y="119"/>
                </a:cubicBezTo>
                <a:cubicBezTo>
                  <a:pt x="286" y="120"/>
                  <a:pt x="286" y="120"/>
                  <a:pt x="286" y="120"/>
                </a:cubicBezTo>
                <a:cubicBezTo>
                  <a:pt x="286" y="120"/>
                  <a:pt x="286" y="120"/>
                  <a:pt x="286" y="120"/>
                </a:cubicBezTo>
                <a:cubicBezTo>
                  <a:pt x="287" y="120"/>
                  <a:pt x="287" y="120"/>
                  <a:pt x="287" y="120"/>
                </a:cubicBezTo>
                <a:cubicBezTo>
                  <a:pt x="287" y="121"/>
                  <a:pt x="287" y="121"/>
                  <a:pt x="287" y="121"/>
                </a:cubicBezTo>
                <a:cubicBezTo>
                  <a:pt x="288" y="121"/>
                  <a:pt x="288" y="121"/>
                  <a:pt x="288" y="121"/>
                </a:cubicBezTo>
                <a:cubicBezTo>
                  <a:pt x="289" y="121"/>
                  <a:pt x="289" y="121"/>
                  <a:pt x="289" y="121"/>
                </a:cubicBezTo>
                <a:cubicBezTo>
                  <a:pt x="289" y="122"/>
                  <a:pt x="289" y="122"/>
                  <a:pt x="289" y="122"/>
                </a:cubicBezTo>
                <a:cubicBezTo>
                  <a:pt x="289" y="122"/>
                  <a:pt x="289" y="122"/>
                  <a:pt x="289" y="122"/>
                </a:cubicBezTo>
                <a:cubicBezTo>
                  <a:pt x="289" y="122"/>
                  <a:pt x="289" y="122"/>
                  <a:pt x="289" y="122"/>
                </a:cubicBezTo>
                <a:cubicBezTo>
                  <a:pt x="290" y="122"/>
                  <a:pt x="290" y="122"/>
                  <a:pt x="290" y="122"/>
                </a:cubicBezTo>
                <a:cubicBezTo>
                  <a:pt x="290" y="122"/>
                  <a:pt x="290" y="122"/>
                  <a:pt x="290" y="122"/>
                </a:cubicBezTo>
                <a:cubicBezTo>
                  <a:pt x="291" y="123"/>
                  <a:pt x="291" y="123"/>
                  <a:pt x="291" y="123"/>
                </a:cubicBezTo>
                <a:cubicBezTo>
                  <a:pt x="291" y="123"/>
                  <a:pt x="291" y="123"/>
                  <a:pt x="291" y="123"/>
                </a:cubicBezTo>
                <a:cubicBezTo>
                  <a:pt x="291" y="124"/>
                  <a:pt x="291" y="124"/>
                  <a:pt x="291" y="124"/>
                </a:cubicBezTo>
                <a:cubicBezTo>
                  <a:pt x="292" y="124"/>
                  <a:pt x="292" y="124"/>
                  <a:pt x="292" y="124"/>
                </a:cubicBezTo>
                <a:cubicBezTo>
                  <a:pt x="292" y="125"/>
                  <a:pt x="292" y="125"/>
                  <a:pt x="292" y="125"/>
                </a:cubicBezTo>
                <a:cubicBezTo>
                  <a:pt x="291" y="126"/>
                  <a:pt x="291" y="126"/>
                  <a:pt x="291" y="126"/>
                </a:cubicBezTo>
                <a:cubicBezTo>
                  <a:pt x="290" y="126"/>
                  <a:pt x="290" y="126"/>
                  <a:pt x="290" y="126"/>
                </a:cubicBezTo>
                <a:cubicBezTo>
                  <a:pt x="289" y="125"/>
                  <a:pt x="289" y="125"/>
                  <a:pt x="289" y="125"/>
                </a:cubicBezTo>
                <a:cubicBezTo>
                  <a:pt x="288" y="126"/>
                  <a:pt x="288" y="126"/>
                  <a:pt x="288" y="126"/>
                </a:cubicBezTo>
                <a:cubicBezTo>
                  <a:pt x="287" y="127"/>
                  <a:pt x="287" y="127"/>
                  <a:pt x="287" y="127"/>
                </a:cubicBezTo>
                <a:cubicBezTo>
                  <a:pt x="288" y="126"/>
                  <a:pt x="288" y="126"/>
                  <a:pt x="288" y="126"/>
                </a:cubicBezTo>
                <a:cubicBezTo>
                  <a:pt x="290" y="126"/>
                  <a:pt x="290" y="126"/>
                  <a:pt x="290" y="126"/>
                </a:cubicBezTo>
                <a:cubicBezTo>
                  <a:pt x="290" y="126"/>
                  <a:pt x="290" y="126"/>
                  <a:pt x="290" y="126"/>
                </a:cubicBezTo>
                <a:cubicBezTo>
                  <a:pt x="289" y="127"/>
                  <a:pt x="289" y="127"/>
                  <a:pt x="289" y="127"/>
                </a:cubicBezTo>
                <a:cubicBezTo>
                  <a:pt x="289" y="127"/>
                  <a:pt x="289" y="127"/>
                  <a:pt x="289" y="127"/>
                </a:cubicBezTo>
                <a:cubicBezTo>
                  <a:pt x="288" y="129"/>
                  <a:pt x="288" y="129"/>
                  <a:pt x="288" y="129"/>
                </a:cubicBezTo>
                <a:cubicBezTo>
                  <a:pt x="287" y="129"/>
                  <a:pt x="287" y="129"/>
                  <a:pt x="287" y="129"/>
                </a:cubicBezTo>
                <a:cubicBezTo>
                  <a:pt x="286" y="129"/>
                  <a:pt x="286" y="129"/>
                  <a:pt x="286" y="129"/>
                </a:cubicBezTo>
                <a:cubicBezTo>
                  <a:pt x="286" y="130"/>
                  <a:pt x="286" y="130"/>
                  <a:pt x="286" y="130"/>
                </a:cubicBezTo>
                <a:cubicBezTo>
                  <a:pt x="287" y="130"/>
                  <a:pt x="287" y="130"/>
                  <a:pt x="287" y="130"/>
                </a:cubicBezTo>
                <a:cubicBezTo>
                  <a:pt x="288" y="128"/>
                  <a:pt x="288" y="128"/>
                  <a:pt x="288" y="128"/>
                </a:cubicBezTo>
                <a:cubicBezTo>
                  <a:pt x="289" y="127"/>
                  <a:pt x="289" y="127"/>
                  <a:pt x="289" y="127"/>
                </a:cubicBezTo>
                <a:cubicBezTo>
                  <a:pt x="290" y="127"/>
                  <a:pt x="290" y="127"/>
                  <a:pt x="290" y="127"/>
                </a:cubicBezTo>
                <a:cubicBezTo>
                  <a:pt x="291" y="126"/>
                  <a:pt x="291" y="126"/>
                  <a:pt x="291" y="126"/>
                </a:cubicBezTo>
                <a:cubicBezTo>
                  <a:pt x="292" y="127"/>
                  <a:pt x="292" y="127"/>
                  <a:pt x="292" y="127"/>
                </a:cubicBezTo>
                <a:cubicBezTo>
                  <a:pt x="292" y="127"/>
                  <a:pt x="292" y="127"/>
                  <a:pt x="292" y="127"/>
                </a:cubicBezTo>
                <a:cubicBezTo>
                  <a:pt x="293" y="127"/>
                  <a:pt x="293" y="127"/>
                  <a:pt x="293" y="127"/>
                </a:cubicBezTo>
                <a:cubicBezTo>
                  <a:pt x="293" y="128"/>
                  <a:pt x="293" y="128"/>
                  <a:pt x="293" y="128"/>
                </a:cubicBezTo>
                <a:cubicBezTo>
                  <a:pt x="293" y="128"/>
                  <a:pt x="293" y="128"/>
                  <a:pt x="293" y="128"/>
                </a:cubicBezTo>
                <a:cubicBezTo>
                  <a:pt x="293" y="129"/>
                  <a:pt x="293" y="129"/>
                  <a:pt x="293" y="129"/>
                </a:cubicBezTo>
                <a:cubicBezTo>
                  <a:pt x="292" y="129"/>
                  <a:pt x="292" y="129"/>
                  <a:pt x="292" y="129"/>
                </a:cubicBezTo>
                <a:cubicBezTo>
                  <a:pt x="291" y="130"/>
                  <a:pt x="291" y="130"/>
                  <a:pt x="291" y="130"/>
                </a:cubicBezTo>
                <a:cubicBezTo>
                  <a:pt x="290" y="130"/>
                  <a:pt x="290" y="130"/>
                  <a:pt x="290" y="130"/>
                </a:cubicBezTo>
                <a:cubicBezTo>
                  <a:pt x="290" y="130"/>
                  <a:pt x="290" y="130"/>
                  <a:pt x="290" y="130"/>
                </a:cubicBezTo>
                <a:cubicBezTo>
                  <a:pt x="289" y="130"/>
                  <a:pt x="289" y="130"/>
                  <a:pt x="289" y="130"/>
                </a:cubicBezTo>
                <a:cubicBezTo>
                  <a:pt x="289" y="130"/>
                  <a:pt x="289" y="130"/>
                  <a:pt x="289" y="130"/>
                </a:cubicBezTo>
                <a:cubicBezTo>
                  <a:pt x="290" y="130"/>
                  <a:pt x="290" y="130"/>
                  <a:pt x="290" y="130"/>
                </a:cubicBezTo>
                <a:cubicBezTo>
                  <a:pt x="290" y="131"/>
                  <a:pt x="290" y="131"/>
                  <a:pt x="290" y="131"/>
                </a:cubicBezTo>
                <a:cubicBezTo>
                  <a:pt x="288" y="131"/>
                  <a:pt x="288" y="131"/>
                  <a:pt x="288" y="131"/>
                </a:cubicBezTo>
                <a:cubicBezTo>
                  <a:pt x="289" y="131"/>
                  <a:pt x="289" y="131"/>
                  <a:pt x="289" y="131"/>
                </a:cubicBezTo>
                <a:cubicBezTo>
                  <a:pt x="289" y="131"/>
                  <a:pt x="289" y="131"/>
                  <a:pt x="289" y="131"/>
                </a:cubicBezTo>
                <a:cubicBezTo>
                  <a:pt x="290" y="131"/>
                  <a:pt x="290" y="131"/>
                  <a:pt x="290" y="131"/>
                </a:cubicBezTo>
                <a:cubicBezTo>
                  <a:pt x="291" y="130"/>
                  <a:pt x="291" y="130"/>
                  <a:pt x="291" y="130"/>
                </a:cubicBezTo>
                <a:cubicBezTo>
                  <a:pt x="291" y="131"/>
                  <a:pt x="291" y="131"/>
                  <a:pt x="291" y="131"/>
                </a:cubicBezTo>
                <a:cubicBezTo>
                  <a:pt x="291" y="131"/>
                  <a:pt x="291" y="131"/>
                  <a:pt x="291" y="131"/>
                </a:cubicBezTo>
                <a:cubicBezTo>
                  <a:pt x="290" y="131"/>
                  <a:pt x="290" y="131"/>
                  <a:pt x="290" y="131"/>
                </a:cubicBezTo>
                <a:cubicBezTo>
                  <a:pt x="289" y="132"/>
                  <a:pt x="289" y="132"/>
                  <a:pt x="289" y="132"/>
                </a:cubicBezTo>
                <a:cubicBezTo>
                  <a:pt x="289" y="132"/>
                  <a:pt x="289" y="132"/>
                  <a:pt x="289" y="132"/>
                </a:cubicBezTo>
                <a:cubicBezTo>
                  <a:pt x="290" y="132"/>
                  <a:pt x="290" y="132"/>
                  <a:pt x="290" y="132"/>
                </a:cubicBezTo>
                <a:cubicBezTo>
                  <a:pt x="289" y="133"/>
                  <a:pt x="289" y="133"/>
                  <a:pt x="289" y="133"/>
                </a:cubicBezTo>
                <a:cubicBezTo>
                  <a:pt x="288" y="134"/>
                  <a:pt x="288" y="134"/>
                  <a:pt x="288" y="134"/>
                </a:cubicBezTo>
                <a:cubicBezTo>
                  <a:pt x="288" y="134"/>
                  <a:pt x="288" y="134"/>
                  <a:pt x="288" y="134"/>
                </a:cubicBezTo>
                <a:cubicBezTo>
                  <a:pt x="288" y="134"/>
                  <a:pt x="288" y="134"/>
                  <a:pt x="288" y="134"/>
                </a:cubicBezTo>
                <a:cubicBezTo>
                  <a:pt x="289" y="133"/>
                  <a:pt x="289" y="133"/>
                  <a:pt x="289" y="133"/>
                </a:cubicBezTo>
                <a:cubicBezTo>
                  <a:pt x="290" y="132"/>
                  <a:pt x="290" y="132"/>
                  <a:pt x="290" y="132"/>
                </a:cubicBezTo>
                <a:cubicBezTo>
                  <a:pt x="290" y="132"/>
                  <a:pt x="290" y="132"/>
                  <a:pt x="290" y="132"/>
                </a:cubicBezTo>
                <a:cubicBezTo>
                  <a:pt x="292" y="131"/>
                  <a:pt x="292" y="131"/>
                  <a:pt x="292" y="131"/>
                </a:cubicBezTo>
                <a:cubicBezTo>
                  <a:pt x="292" y="131"/>
                  <a:pt x="292" y="131"/>
                  <a:pt x="292" y="131"/>
                </a:cubicBezTo>
                <a:cubicBezTo>
                  <a:pt x="292" y="131"/>
                  <a:pt x="292" y="131"/>
                  <a:pt x="292" y="131"/>
                </a:cubicBezTo>
                <a:cubicBezTo>
                  <a:pt x="293" y="131"/>
                  <a:pt x="293" y="131"/>
                  <a:pt x="293" y="131"/>
                </a:cubicBezTo>
                <a:cubicBezTo>
                  <a:pt x="293" y="131"/>
                  <a:pt x="293" y="131"/>
                  <a:pt x="293" y="131"/>
                </a:cubicBezTo>
                <a:cubicBezTo>
                  <a:pt x="294" y="130"/>
                  <a:pt x="294" y="130"/>
                  <a:pt x="294" y="130"/>
                </a:cubicBezTo>
                <a:cubicBezTo>
                  <a:pt x="295" y="130"/>
                  <a:pt x="295" y="130"/>
                  <a:pt x="295" y="130"/>
                </a:cubicBezTo>
                <a:cubicBezTo>
                  <a:pt x="295" y="130"/>
                  <a:pt x="295" y="130"/>
                  <a:pt x="295" y="130"/>
                </a:cubicBezTo>
                <a:cubicBezTo>
                  <a:pt x="293" y="132"/>
                  <a:pt x="293" y="132"/>
                  <a:pt x="293" y="132"/>
                </a:cubicBezTo>
                <a:cubicBezTo>
                  <a:pt x="292" y="132"/>
                  <a:pt x="292" y="132"/>
                  <a:pt x="292" y="132"/>
                </a:cubicBezTo>
                <a:cubicBezTo>
                  <a:pt x="291" y="133"/>
                  <a:pt x="291" y="133"/>
                  <a:pt x="291" y="133"/>
                </a:cubicBezTo>
                <a:cubicBezTo>
                  <a:pt x="291" y="133"/>
                  <a:pt x="291" y="133"/>
                  <a:pt x="291" y="133"/>
                </a:cubicBezTo>
                <a:cubicBezTo>
                  <a:pt x="291" y="133"/>
                  <a:pt x="291" y="133"/>
                  <a:pt x="291" y="133"/>
                </a:cubicBezTo>
                <a:cubicBezTo>
                  <a:pt x="291" y="134"/>
                  <a:pt x="291" y="134"/>
                  <a:pt x="291" y="134"/>
                </a:cubicBezTo>
                <a:cubicBezTo>
                  <a:pt x="291" y="134"/>
                  <a:pt x="291" y="134"/>
                  <a:pt x="291" y="134"/>
                </a:cubicBezTo>
                <a:cubicBezTo>
                  <a:pt x="291" y="135"/>
                  <a:pt x="291" y="135"/>
                  <a:pt x="291" y="135"/>
                </a:cubicBezTo>
                <a:cubicBezTo>
                  <a:pt x="292" y="134"/>
                  <a:pt x="292" y="134"/>
                  <a:pt x="292" y="134"/>
                </a:cubicBezTo>
                <a:cubicBezTo>
                  <a:pt x="292" y="133"/>
                  <a:pt x="292" y="133"/>
                  <a:pt x="292" y="133"/>
                </a:cubicBezTo>
                <a:cubicBezTo>
                  <a:pt x="293" y="132"/>
                  <a:pt x="293" y="132"/>
                  <a:pt x="293" y="132"/>
                </a:cubicBezTo>
                <a:cubicBezTo>
                  <a:pt x="294" y="132"/>
                  <a:pt x="294" y="132"/>
                  <a:pt x="294" y="132"/>
                </a:cubicBezTo>
                <a:cubicBezTo>
                  <a:pt x="294" y="132"/>
                  <a:pt x="294" y="132"/>
                  <a:pt x="294" y="132"/>
                </a:cubicBezTo>
                <a:cubicBezTo>
                  <a:pt x="294" y="133"/>
                  <a:pt x="294" y="133"/>
                  <a:pt x="294" y="133"/>
                </a:cubicBezTo>
                <a:cubicBezTo>
                  <a:pt x="294" y="133"/>
                  <a:pt x="294" y="133"/>
                  <a:pt x="294" y="133"/>
                </a:cubicBezTo>
                <a:cubicBezTo>
                  <a:pt x="292" y="134"/>
                  <a:pt x="292" y="134"/>
                  <a:pt x="292" y="134"/>
                </a:cubicBezTo>
                <a:cubicBezTo>
                  <a:pt x="292" y="135"/>
                  <a:pt x="292" y="135"/>
                  <a:pt x="292" y="135"/>
                </a:cubicBezTo>
                <a:cubicBezTo>
                  <a:pt x="292" y="136"/>
                  <a:pt x="292" y="136"/>
                  <a:pt x="292" y="136"/>
                </a:cubicBezTo>
                <a:cubicBezTo>
                  <a:pt x="291" y="136"/>
                  <a:pt x="291" y="136"/>
                  <a:pt x="291" y="136"/>
                </a:cubicBezTo>
                <a:cubicBezTo>
                  <a:pt x="291" y="136"/>
                  <a:pt x="291" y="136"/>
                  <a:pt x="291" y="136"/>
                </a:cubicBezTo>
                <a:cubicBezTo>
                  <a:pt x="292" y="136"/>
                  <a:pt x="292" y="136"/>
                  <a:pt x="292" y="136"/>
                </a:cubicBezTo>
                <a:cubicBezTo>
                  <a:pt x="292" y="136"/>
                  <a:pt x="292" y="136"/>
                  <a:pt x="292" y="136"/>
                </a:cubicBezTo>
                <a:cubicBezTo>
                  <a:pt x="293" y="134"/>
                  <a:pt x="293" y="134"/>
                  <a:pt x="293" y="134"/>
                </a:cubicBezTo>
                <a:cubicBezTo>
                  <a:pt x="294" y="134"/>
                  <a:pt x="294" y="134"/>
                  <a:pt x="294" y="134"/>
                </a:cubicBezTo>
                <a:cubicBezTo>
                  <a:pt x="295" y="134"/>
                  <a:pt x="295" y="134"/>
                  <a:pt x="295" y="134"/>
                </a:cubicBezTo>
                <a:cubicBezTo>
                  <a:pt x="295" y="135"/>
                  <a:pt x="295" y="135"/>
                  <a:pt x="295" y="135"/>
                </a:cubicBezTo>
                <a:cubicBezTo>
                  <a:pt x="295" y="135"/>
                  <a:pt x="295" y="135"/>
                  <a:pt x="295" y="135"/>
                </a:cubicBezTo>
                <a:cubicBezTo>
                  <a:pt x="294" y="135"/>
                  <a:pt x="294" y="135"/>
                  <a:pt x="294" y="135"/>
                </a:cubicBezTo>
                <a:cubicBezTo>
                  <a:pt x="293" y="136"/>
                  <a:pt x="293" y="136"/>
                  <a:pt x="293" y="136"/>
                </a:cubicBezTo>
                <a:cubicBezTo>
                  <a:pt x="293" y="137"/>
                  <a:pt x="293" y="137"/>
                  <a:pt x="293" y="137"/>
                </a:cubicBezTo>
                <a:cubicBezTo>
                  <a:pt x="293" y="137"/>
                  <a:pt x="293" y="137"/>
                  <a:pt x="293" y="137"/>
                </a:cubicBezTo>
                <a:cubicBezTo>
                  <a:pt x="294" y="137"/>
                  <a:pt x="294" y="137"/>
                  <a:pt x="294" y="137"/>
                </a:cubicBezTo>
                <a:cubicBezTo>
                  <a:pt x="294" y="136"/>
                  <a:pt x="294" y="136"/>
                  <a:pt x="294" y="136"/>
                </a:cubicBezTo>
                <a:cubicBezTo>
                  <a:pt x="295" y="135"/>
                  <a:pt x="295" y="135"/>
                  <a:pt x="295" y="135"/>
                </a:cubicBezTo>
                <a:cubicBezTo>
                  <a:pt x="295" y="135"/>
                  <a:pt x="295" y="135"/>
                  <a:pt x="295" y="135"/>
                </a:cubicBezTo>
                <a:cubicBezTo>
                  <a:pt x="295" y="134"/>
                  <a:pt x="295" y="134"/>
                  <a:pt x="295" y="134"/>
                </a:cubicBezTo>
                <a:cubicBezTo>
                  <a:pt x="296" y="134"/>
                  <a:pt x="296" y="134"/>
                  <a:pt x="296" y="134"/>
                </a:cubicBezTo>
                <a:cubicBezTo>
                  <a:pt x="296" y="133"/>
                  <a:pt x="296" y="133"/>
                  <a:pt x="296" y="133"/>
                </a:cubicBezTo>
                <a:cubicBezTo>
                  <a:pt x="297" y="133"/>
                  <a:pt x="297" y="133"/>
                  <a:pt x="297" y="133"/>
                </a:cubicBezTo>
                <a:cubicBezTo>
                  <a:pt x="297" y="132"/>
                  <a:pt x="297" y="132"/>
                  <a:pt x="297" y="132"/>
                </a:cubicBezTo>
                <a:cubicBezTo>
                  <a:pt x="297" y="132"/>
                  <a:pt x="297" y="132"/>
                  <a:pt x="297" y="132"/>
                </a:cubicBezTo>
                <a:cubicBezTo>
                  <a:pt x="298" y="132"/>
                  <a:pt x="298" y="132"/>
                  <a:pt x="298" y="132"/>
                </a:cubicBezTo>
                <a:cubicBezTo>
                  <a:pt x="298" y="131"/>
                  <a:pt x="298" y="131"/>
                  <a:pt x="298" y="131"/>
                </a:cubicBezTo>
                <a:cubicBezTo>
                  <a:pt x="298" y="131"/>
                  <a:pt x="298" y="131"/>
                  <a:pt x="298" y="131"/>
                </a:cubicBezTo>
                <a:cubicBezTo>
                  <a:pt x="299" y="132"/>
                  <a:pt x="299" y="132"/>
                  <a:pt x="299" y="132"/>
                </a:cubicBezTo>
                <a:cubicBezTo>
                  <a:pt x="299" y="133"/>
                  <a:pt x="299" y="133"/>
                  <a:pt x="299" y="133"/>
                </a:cubicBezTo>
                <a:cubicBezTo>
                  <a:pt x="300" y="133"/>
                  <a:pt x="300" y="133"/>
                  <a:pt x="300" y="133"/>
                </a:cubicBezTo>
                <a:cubicBezTo>
                  <a:pt x="300" y="134"/>
                  <a:pt x="300" y="134"/>
                  <a:pt x="300" y="134"/>
                </a:cubicBezTo>
                <a:cubicBezTo>
                  <a:pt x="300" y="135"/>
                  <a:pt x="300" y="135"/>
                  <a:pt x="300" y="135"/>
                </a:cubicBezTo>
                <a:cubicBezTo>
                  <a:pt x="301" y="136"/>
                  <a:pt x="301" y="136"/>
                  <a:pt x="301" y="136"/>
                </a:cubicBezTo>
                <a:cubicBezTo>
                  <a:pt x="301" y="136"/>
                  <a:pt x="301" y="136"/>
                  <a:pt x="301" y="136"/>
                </a:cubicBezTo>
                <a:cubicBezTo>
                  <a:pt x="301" y="136"/>
                  <a:pt x="301" y="136"/>
                  <a:pt x="301" y="136"/>
                </a:cubicBezTo>
                <a:cubicBezTo>
                  <a:pt x="300" y="137"/>
                  <a:pt x="300" y="137"/>
                  <a:pt x="300" y="137"/>
                </a:cubicBezTo>
                <a:cubicBezTo>
                  <a:pt x="299" y="137"/>
                  <a:pt x="299" y="137"/>
                  <a:pt x="299" y="137"/>
                </a:cubicBezTo>
                <a:cubicBezTo>
                  <a:pt x="299" y="137"/>
                  <a:pt x="299" y="137"/>
                  <a:pt x="299" y="137"/>
                </a:cubicBezTo>
                <a:cubicBezTo>
                  <a:pt x="298" y="136"/>
                  <a:pt x="298" y="136"/>
                  <a:pt x="298" y="136"/>
                </a:cubicBezTo>
                <a:cubicBezTo>
                  <a:pt x="298" y="136"/>
                  <a:pt x="298" y="136"/>
                  <a:pt x="298" y="136"/>
                </a:cubicBezTo>
                <a:cubicBezTo>
                  <a:pt x="297" y="137"/>
                  <a:pt x="297" y="137"/>
                  <a:pt x="297" y="137"/>
                </a:cubicBezTo>
                <a:cubicBezTo>
                  <a:pt x="297" y="137"/>
                  <a:pt x="297" y="137"/>
                  <a:pt x="297" y="137"/>
                </a:cubicBezTo>
                <a:cubicBezTo>
                  <a:pt x="296" y="138"/>
                  <a:pt x="296" y="138"/>
                  <a:pt x="296" y="138"/>
                </a:cubicBezTo>
                <a:cubicBezTo>
                  <a:pt x="296" y="138"/>
                  <a:pt x="296" y="138"/>
                  <a:pt x="296" y="138"/>
                </a:cubicBezTo>
                <a:cubicBezTo>
                  <a:pt x="295" y="138"/>
                  <a:pt x="295" y="138"/>
                  <a:pt x="295" y="138"/>
                </a:cubicBezTo>
                <a:cubicBezTo>
                  <a:pt x="295" y="138"/>
                  <a:pt x="295" y="138"/>
                  <a:pt x="295" y="138"/>
                </a:cubicBezTo>
                <a:cubicBezTo>
                  <a:pt x="296" y="138"/>
                  <a:pt x="296" y="138"/>
                  <a:pt x="296" y="138"/>
                </a:cubicBezTo>
                <a:cubicBezTo>
                  <a:pt x="296" y="138"/>
                  <a:pt x="296" y="138"/>
                  <a:pt x="296" y="138"/>
                </a:cubicBezTo>
                <a:cubicBezTo>
                  <a:pt x="296" y="139"/>
                  <a:pt x="296" y="139"/>
                  <a:pt x="296" y="139"/>
                </a:cubicBezTo>
                <a:cubicBezTo>
                  <a:pt x="296" y="139"/>
                  <a:pt x="296" y="139"/>
                  <a:pt x="296" y="139"/>
                </a:cubicBezTo>
                <a:cubicBezTo>
                  <a:pt x="295" y="140"/>
                  <a:pt x="295" y="140"/>
                  <a:pt x="295" y="140"/>
                </a:cubicBezTo>
                <a:cubicBezTo>
                  <a:pt x="294" y="140"/>
                  <a:pt x="294" y="140"/>
                  <a:pt x="294" y="140"/>
                </a:cubicBezTo>
                <a:cubicBezTo>
                  <a:pt x="295" y="140"/>
                  <a:pt x="295" y="140"/>
                  <a:pt x="295" y="140"/>
                </a:cubicBezTo>
                <a:cubicBezTo>
                  <a:pt x="296" y="140"/>
                  <a:pt x="296" y="140"/>
                  <a:pt x="296" y="140"/>
                </a:cubicBezTo>
                <a:cubicBezTo>
                  <a:pt x="297" y="140"/>
                  <a:pt x="297" y="140"/>
                  <a:pt x="297" y="140"/>
                </a:cubicBezTo>
                <a:cubicBezTo>
                  <a:pt x="298" y="140"/>
                  <a:pt x="298" y="140"/>
                  <a:pt x="298" y="140"/>
                </a:cubicBezTo>
                <a:cubicBezTo>
                  <a:pt x="298" y="139"/>
                  <a:pt x="298" y="139"/>
                  <a:pt x="298" y="139"/>
                </a:cubicBezTo>
                <a:cubicBezTo>
                  <a:pt x="299" y="139"/>
                  <a:pt x="299" y="139"/>
                  <a:pt x="299" y="139"/>
                </a:cubicBezTo>
                <a:cubicBezTo>
                  <a:pt x="300" y="140"/>
                  <a:pt x="300" y="140"/>
                  <a:pt x="300" y="140"/>
                </a:cubicBezTo>
                <a:cubicBezTo>
                  <a:pt x="300" y="140"/>
                  <a:pt x="300" y="140"/>
                  <a:pt x="300" y="140"/>
                </a:cubicBezTo>
                <a:cubicBezTo>
                  <a:pt x="300" y="140"/>
                  <a:pt x="300" y="140"/>
                  <a:pt x="300" y="140"/>
                </a:cubicBezTo>
                <a:cubicBezTo>
                  <a:pt x="300" y="140"/>
                  <a:pt x="300" y="140"/>
                  <a:pt x="300" y="140"/>
                </a:cubicBezTo>
                <a:cubicBezTo>
                  <a:pt x="300" y="139"/>
                  <a:pt x="300" y="139"/>
                  <a:pt x="300" y="139"/>
                </a:cubicBezTo>
                <a:cubicBezTo>
                  <a:pt x="300" y="138"/>
                  <a:pt x="300" y="138"/>
                  <a:pt x="300" y="138"/>
                </a:cubicBezTo>
                <a:cubicBezTo>
                  <a:pt x="301" y="138"/>
                  <a:pt x="301" y="138"/>
                  <a:pt x="301" y="138"/>
                </a:cubicBezTo>
                <a:cubicBezTo>
                  <a:pt x="302" y="137"/>
                  <a:pt x="302" y="137"/>
                  <a:pt x="302" y="137"/>
                </a:cubicBezTo>
                <a:cubicBezTo>
                  <a:pt x="302" y="138"/>
                  <a:pt x="302" y="138"/>
                  <a:pt x="302" y="138"/>
                </a:cubicBezTo>
                <a:cubicBezTo>
                  <a:pt x="302" y="138"/>
                  <a:pt x="302" y="138"/>
                  <a:pt x="302" y="138"/>
                </a:cubicBezTo>
                <a:cubicBezTo>
                  <a:pt x="302" y="139"/>
                  <a:pt x="302" y="139"/>
                  <a:pt x="302" y="139"/>
                </a:cubicBezTo>
                <a:cubicBezTo>
                  <a:pt x="302" y="139"/>
                  <a:pt x="302" y="139"/>
                  <a:pt x="302" y="139"/>
                </a:cubicBezTo>
                <a:cubicBezTo>
                  <a:pt x="301" y="140"/>
                  <a:pt x="301" y="140"/>
                  <a:pt x="301" y="140"/>
                </a:cubicBezTo>
                <a:cubicBezTo>
                  <a:pt x="300" y="141"/>
                  <a:pt x="300" y="141"/>
                  <a:pt x="300" y="141"/>
                </a:cubicBezTo>
                <a:cubicBezTo>
                  <a:pt x="300" y="141"/>
                  <a:pt x="300" y="141"/>
                  <a:pt x="300" y="141"/>
                </a:cubicBezTo>
                <a:cubicBezTo>
                  <a:pt x="299" y="141"/>
                  <a:pt x="299" y="141"/>
                  <a:pt x="299" y="141"/>
                </a:cubicBezTo>
                <a:cubicBezTo>
                  <a:pt x="299" y="141"/>
                  <a:pt x="299" y="141"/>
                  <a:pt x="299" y="141"/>
                </a:cubicBezTo>
                <a:cubicBezTo>
                  <a:pt x="298" y="141"/>
                  <a:pt x="298" y="141"/>
                  <a:pt x="298" y="141"/>
                </a:cubicBezTo>
                <a:cubicBezTo>
                  <a:pt x="298" y="141"/>
                  <a:pt x="298" y="141"/>
                  <a:pt x="298" y="141"/>
                </a:cubicBezTo>
                <a:cubicBezTo>
                  <a:pt x="297" y="142"/>
                  <a:pt x="297" y="142"/>
                  <a:pt x="297" y="142"/>
                </a:cubicBezTo>
                <a:cubicBezTo>
                  <a:pt x="297" y="142"/>
                  <a:pt x="297" y="142"/>
                  <a:pt x="297" y="142"/>
                </a:cubicBezTo>
                <a:cubicBezTo>
                  <a:pt x="296" y="143"/>
                  <a:pt x="296" y="143"/>
                  <a:pt x="296" y="143"/>
                </a:cubicBezTo>
                <a:cubicBezTo>
                  <a:pt x="296" y="144"/>
                  <a:pt x="296" y="144"/>
                  <a:pt x="296" y="144"/>
                </a:cubicBezTo>
                <a:cubicBezTo>
                  <a:pt x="296" y="144"/>
                  <a:pt x="296" y="144"/>
                  <a:pt x="296" y="144"/>
                </a:cubicBezTo>
                <a:cubicBezTo>
                  <a:pt x="296" y="144"/>
                  <a:pt x="296" y="144"/>
                  <a:pt x="296" y="144"/>
                </a:cubicBezTo>
                <a:cubicBezTo>
                  <a:pt x="297" y="143"/>
                  <a:pt x="297" y="143"/>
                  <a:pt x="297" y="143"/>
                </a:cubicBezTo>
                <a:cubicBezTo>
                  <a:pt x="298" y="142"/>
                  <a:pt x="298" y="142"/>
                  <a:pt x="298" y="142"/>
                </a:cubicBezTo>
                <a:cubicBezTo>
                  <a:pt x="298" y="142"/>
                  <a:pt x="298" y="142"/>
                  <a:pt x="298" y="142"/>
                </a:cubicBezTo>
                <a:cubicBezTo>
                  <a:pt x="299" y="142"/>
                  <a:pt x="299" y="142"/>
                  <a:pt x="299" y="142"/>
                </a:cubicBezTo>
                <a:cubicBezTo>
                  <a:pt x="299" y="142"/>
                  <a:pt x="299" y="142"/>
                  <a:pt x="299" y="142"/>
                </a:cubicBezTo>
                <a:cubicBezTo>
                  <a:pt x="299" y="142"/>
                  <a:pt x="299" y="142"/>
                  <a:pt x="299" y="142"/>
                </a:cubicBezTo>
                <a:cubicBezTo>
                  <a:pt x="299" y="143"/>
                  <a:pt x="299" y="143"/>
                  <a:pt x="299" y="143"/>
                </a:cubicBezTo>
                <a:cubicBezTo>
                  <a:pt x="298" y="144"/>
                  <a:pt x="298" y="144"/>
                  <a:pt x="298" y="144"/>
                </a:cubicBezTo>
                <a:cubicBezTo>
                  <a:pt x="297" y="145"/>
                  <a:pt x="297" y="145"/>
                  <a:pt x="297" y="145"/>
                </a:cubicBezTo>
                <a:cubicBezTo>
                  <a:pt x="296" y="145"/>
                  <a:pt x="296" y="145"/>
                  <a:pt x="296" y="145"/>
                </a:cubicBezTo>
                <a:cubicBezTo>
                  <a:pt x="296" y="145"/>
                  <a:pt x="296" y="145"/>
                  <a:pt x="296" y="145"/>
                </a:cubicBezTo>
                <a:cubicBezTo>
                  <a:pt x="298" y="145"/>
                  <a:pt x="298" y="145"/>
                  <a:pt x="298" y="145"/>
                </a:cubicBezTo>
                <a:cubicBezTo>
                  <a:pt x="299" y="143"/>
                  <a:pt x="299" y="143"/>
                  <a:pt x="299" y="143"/>
                </a:cubicBezTo>
                <a:cubicBezTo>
                  <a:pt x="300" y="142"/>
                  <a:pt x="300" y="142"/>
                  <a:pt x="300" y="142"/>
                </a:cubicBezTo>
                <a:cubicBezTo>
                  <a:pt x="300" y="141"/>
                  <a:pt x="300" y="141"/>
                  <a:pt x="300" y="141"/>
                </a:cubicBezTo>
                <a:cubicBezTo>
                  <a:pt x="300" y="141"/>
                  <a:pt x="300" y="141"/>
                  <a:pt x="300" y="141"/>
                </a:cubicBezTo>
                <a:cubicBezTo>
                  <a:pt x="301" y="141"/>
                  <a:pt x="301" y="141"/>
                  <a:pt x="301" y="141"/>
                </a:cubicBezTo>
                <a:cubicBezTo>
                  <a:pt x="302" y="140"/>
                  <a:pt x="302" y="140"/>
                  <a:pt x="302" y="140"/>
                </a:cubicBezTo>
                <a:cubicBezTo>
                  <a:pt x="303" y="140"/>
                  <a:pt x="303" y="140"/>
                  <a:pt x="303" y="140"/>
                </a:cubicBezTo>
                <a:cubicBezTo>
                  <a:pt x="304" y="140"/>
                  <a:pt x="304" y="140"/>
                  <a:pt x="304" y="140"/>
                </a:cubicBezTo>
                <a:cubicBezTo>
                  <a:pt x="304" y="140"/>
                  <a:pt x="304" y="140"/>
                  <a:pt x="304" y="140"/>
                </a:cubicBezTo>
                <a:cubicBezTo>
                  <a:pt x="304" y="140"/>
                  <a:pt x="304" y="140"/>
                  <a:pt x="304" y="140"/>
                </a:cubicBezTo>
                <a:cubicBezTo>
                  <a:pt x="303" y="141"/>
                  <a:pt x="303" y="141"/>
                  <a:pt x="303" y="141"/>
                </a:cubicBezTo>
                <a:cubicBezTo>
                  <a:pt x="302" y="141"/>
                  <a:pt x="302" y="141"/>
                  <a:pt x="302" y="141"/>
                </a:cubicBezTo>
                <a:cubicBezTo>
                  <a:pt x="301" y="142"/>
                  <a:pt x="301" y="142"/>
                  <a:pt x="301" y="142"/>
                </a:cubicBezTo>
                <a:cubicBezTo>
                  <a:pt x="301" y="142"/>
                  <a:pt x="301" y="142"/>
                  <a:pt x="301" y="142"/>
                </a:cubicBezTo>
                <a:cubicBezTo>
                  <a:pt x="301" y="142"/>
                  <a:pt x="301" y="142"/>
                  <a:pt x="301" y="142"/>
                </a:cubicBezTo>
                <a:cubicBezTo>
                  <a:pt x="302" y="142"/>
                  <a:pt x="302" y="142"/>
                  <a:pt x="302" y="142"/>
                </a:cubicBezTo>
                <a:cubicBezTo>
                  <a:pt x="303" y="142"/>
                  <a:pt x="303" y="142"/>
                  <a:pt x="303" y="142"/>
                </a:cubicBezTo>
                <a:cubicBezTo>
                  <a:pt x="304" y="141"/>
                  <a:pt x="304" y="141"/>
                  <a:pt x="304" y="141"/>
                </a:cubicBezTo>
                <a:cubicBezTo>
                  <a:pt x="304" y="141"/>
                  <a:pt x="304" y="141"/>
                  <a:pt x="304" y="141"/>
                </a:cubicBezTo>
                <a:cubicBezTo>
                  <a:pt x="305" y="141"/>
                  <a:pt x="305" y="141"/>
                  <a:pt x="305" y="141"/>
                </a:cubicBezTo>
                <a:cubicBezTo>
                  <a:pt x="305" y="140"/>
                  <a:pt x="305" y="140"/>
                  <a:pt x="305" y="140"/>
                </a:cubicBezTo>
                <a:cubicBezTo>
                  <a:pt x="306" y="140"/>
                  <a:pt x="306" y="140"/>
                  <a:pt x="306" y="140"/>
                </a:cubicBezTo>
                <a:cubicBezTo>
                  <a:pt x="306" y="141"/>
                  <a:pt x="306" y="141"/>
                  <a:pt x="306" y="141"/>
                </a:cubicBezTo>
                <a:cubicBezTo>
                  <a:pt x="307" y="142"/>
                  <a:pt x="307" y="142"/>
                  <a:pt x="307" y="142"/>
                </a:cubicBezTo>
                <a:cubicBezTo>
                  <a:pt x="308" y="143"/>
                  <a:pt x="308" y="143"/>
                  <a:pt x="308" y="143"/>
                </a:cubicBezTo>
                <a:cubicBezTo>
                  <a:pt x="308" y="143"/>
                  <a:pt x="308" y="143"/>
                  <a:pt x="308" y="143"/>
                </a:cubicBezTo>
                <a:cubicBezTo>
                  <a:pt x="309" y="144"/>
                  <a:pt x="309" y="144"/>
                  <a:pt x="309" y="144"/>
                </a:cubicBezTo>
                <a:cubicBezTo>
                  <a:pt x="308" y="144"/>
                  <a:pt x="308" y="144"/>
                  <a:pt x="308" y="144"/>
                </a:cubicBezTo>
                <a:cubicBezTo>
                  <a:pt x="308" y="145"/>
                  <a:pt x="308" y="145"/>
                  <a:pt x="308" y="145"/>
                </a:cubicBezTo>
                <a:cubicBezTo>
                  <a:pt x="307" y="145"/>
                  <a:pt x="307" y="145"/>
                  <a:pt x="307" y="145"/>
                </a:cubicBezTo>
                <a:cubicBezTo>
                  <a:pt x="307" y="144"/>
                  <a:pt x="307" y="144"/>
                  <a:pt x="307" y="144"/>
                </a:cubicBezTo>
                <a:cubicBezTo>
                  <a:pt x="307" y="144"/>
                  <a:pt x="307" y="144"/>
                  <a:pt x="307" y="144"/>
                </a:cubicBezTo>
                <a:cubicBezTo>
                  <a:pt x="307" y="144"/>
                  <a:pt x="307" y="144"/>
                  <a:pt x="307" y="144"/>
                </a:cubicBezTo>
                <a:cubicBezTo>
                  <a:pt x="306" y="145"/>
                  <a:pt x="306" y="145"/>
                  <a:pt x="306" y="145"/>
                </a:cubicBezTo>
                <a:cubicBezTo>
                  <a:pt x="306" y="145"/>
                  <a:pt x="306" y="145"/>
                  <a:pt x="306" y="145"/>
                </a:cubicBezTo>
                <a:cubicBezTo>
                  <a:pt x="304" y="145"/>
                  <a:pt x="304" y="145"/>
                  <a:pt x="304" y="145"/>
                </a:cubicBezTo>
                <a:cubicBezTo>
                  <a:pt x="304" y="146"/>
                  <a:pt x="304" y="146"/>
                  <a:pt x="304" y="146"/>
                </a:cubicBezTo>
                <a:cubicBezTo>
                  <a:pt x="303" y="146"/>
                  <a:pt x="303" y="146"/>
                  <a:pt x="303" y="146"/>
                </a:cubicBezTo>
                <a:cubicBezTo>
                  <a:pt x="302" y="146"/>
                  <a:pt x="302" y="146"/>
                  <a:pt x="302" y="146"/>
                </a:cubicBezTo>
                <a:cubicBezTo>
                  <a:pt x="301" y="146"/>
                  <a:pt x="301" y="146"/>
                  <a:pt x="301" y="146"/>
                </a:cubicBezTo>
                <a:cubicBezTo>
                  <a:pt x="300" y="147"/>
                  <a:pt x="300" y="147"/>
                  <a:pt x="300" y="147"/>
                </a:cubicBezTo>
                <a:cubicBezTo>
                  <a:pt x="300" y="147"/>
                  <a:pt x="300" y="147"/>
                  <a:pt x="300" y="147"/>
                </a:cubicBezTo>
                <a:cubicBezTo>
                  <a:pt x="301" y="147"/>
                  <a:pt x="301" y="147"/>
                  <a:pt x="301" y="147"/>
                </a:cubicBezTo>
                <a:cubicBezTo>
                  <a:pt x="301" y="148"/>
                  <a:pt x="301" y="148"/>
                  <a:pt x="301" y="148"/>
                </a:cubicBezTo>
                <a:cubicBezTo>
                  <a:pt x="299" y="148"/>
                  <a:pt x="299" y="148"/>
                  <a:pt x="299" y="148"/>
                </a:cubicBezTo>
                <a:cubicBezTo>
                  <a:pt x="299" y="148"/>
                  <a:pt x="299" y="148"/>
                  <a:pt x="299" y="148"/>
                </a:cubicBezTo>
                <a:cubicBezTo>
                  <a:pt x="301" y="148"/>
                  <a:pt x="301" y="148"/>
                  <a:pt x="301" y="148"/>
                </a:cubicBezTo>
                <a:cubicBezTo>
                  <a:pt x="301" y="147"/>
                  <a:pt x="301" y="147"/>
                  <a:pt x="301" y="147"/>
                </a:cubicBezTo>
                <a:cubicBezTo>
                  <a:pt x="303" y="146"/>
                  <a:pt x="303" y="146"/>
                  <a:pt x="303" y="146"/>
                </a:cubicBezTo>
                <a:cubicBezTo>
                  <a:pt x="304" y="146"/>
                  <a:pt x="304" y="146"/>
                  <a:pt x="304" y="146"/>
                </a:cubicBezTo>
                <a:cubicBezTo>
                  <a:pt x="304" y="146"/>
                  <a:pt x="304" y="146"/>
                  <a:pt x="304" y="146"/>
                </a:cubicBezTo>
                <a:cubicBezTo>
                  <a:pt x="305" y="146"/>
                  <a:pt x="305" y="146"/>
                  <a:pt x="305" y="146"/>
                </a:cubicBezTo>
                <a:cubicBezTo>
                  <a:pt x="306" y="146"/>
                  <a:pt x="306" y="146"/>
                  <a:pt x="306" y="146"/>
                </a:cubicBezTo>
                <a:cubicBezTo>
                  <a:pt x="306" y="146"/>
                  <a:pt x="306" y="146"/>
                  <a:pt x="306" y="146"/>
                </a:cubicBezTo>
                <a:cubicBezTo>
                  <a:pt x="305" y="147"/>
                  <a:pt x="305" y="147"/>
                  <a:pt x="305" y="147"/>
                </a:cubicBezTo>
                <a:cubicBezTo>
                  <a:pt x="305" y="148"/>
                  <a:pt x="305" y="148"/>
                  <a:pt x="305" y="148"/>
                </a:cubicBezTo>
                <a:cubicBezTo>
                  <a:pt x="304" y="148"/>
                  <a:pt x="304" y="148"/>
                  <a:pt x="304" y="148"/>
                </a:cubicBezTo>
                <a:cubicBezTo>
                  <a:pt x="304" y="148"/>
                  <a:pt x="304" y="148"/>
                  <a:pt x="304" y="148"/>
                </a:cubicBezTo>
                <a:cubicBezTo>
                  <a:pt x="303" y="148"/>
                  <a:pt x="303" y="148"/>
                  <a:pt x="303" y="148"/>
                </a:cubicBezTo>
                <a:cubicBezTo>
                  <a:pt x="302" y="149"/>
                  <a:pt x="302" y="149"/>
                  <a:pt x="302" y="149"/>
                </a:cubicBezTo>
                <a:cubicBezTo>
                  <a:pt x="302" y="149"/>
                  <a:pt x="302" y="149"/>
                  <a:pt x="302" y="149"/>
                </a:cubicBezTo>
                <a:cubicBezTo>
                  <a:pt x="301" y="149"/>
                  <a:pt x="301" y="149"/>
                  <a:pt x="301" y="149"/>
                </a:cubicBezTo>
                <a:cubicBezTo>
                  <a:pt x="301" y="149"/>
                  <a:pt x="301" y="149"/>
                  <a:pt x="301" y="149"/>
                </a:cubicBezTo>
                <a:cubicBezTo>
                  <a:pt x="300" y="150"/>
                  <a:pt x="300" y="150"/>
                  <a:pt x="300" y="150"/>
                </a:cubicBezTo>
                <a:cubicBezTo>
                  <a:pt x="300" y="150"/>
                  <a:pt x="300" y="150"/>
                  <a:pt x="300" y="150"/>
                </a:cubicBezTo>
                <a:cubicBezTo>
                  <a:pt x="301" y="149"/>
                  <a:pt x="301" y="149"/>
                  <a:pt x="301" y="149"/>
                </a:cubicBezTo>
                <a:cubicBezTo>
                  <a:pt x="302" y="150"/>
                  <a:pt x="302" y="150"/>
                  <a:pt x="302" y="150"/>
                </a:cubicBezTo>
                <a:cubicBezTo>
                  <a:pt x="302" y="150"/>
                  <a:pt x="302" y="150"/>
                  <a:pt x="302" y="150"/>
                </a:cubicBezTo>
                <a:cubicBezTo>
                  <a:pt x="303" y="149"/>
                  <a:pt x="303" y="149"/>
                  <a:pt x="303" y="149"/>
                </a:cubicBezTo>
                <a:cubicBezTo>
                  <a:pt x="304" y="148"/>
                  <a:pt x="304" y="148"/>
                  <a:pt x="304" y="148"/>
                </a:cubicBezTo>
                <a:cubicBezTo>
                  <a:pt x="304" y="148"/>
                  <a:pt x="304" y="148"/>
                  <a:pt x="304" y="148"/>
                </a:cubicBezTo>
                <a:cubicBezTo>
                  <a:pt x="305" y="148"/>
                  <a:pt x="305" y="148"/>
                  <a:pt x="305" y="148"/>
                </a:cubicBezTo>
                <a:cubicBezTo>
                  <a:pt x="306" y="149"/>
                  <a:pt x="306" y="149"/>
                  <a:pt x="306" y="149"/>
                </a:cubicBezTo>
                <a:cubicBezTo>
                  <a:pt x="306" y="148"/>
                  <a:pt x="306" y="148"/>
                  <a:pt x="306" y="148"/>
                </a:cubicBezTo>
                <a:cubicBezTo>
                  <a:pt x="307" y="148"/>
                  <a:pt x="307" y="148"/>
                  <a:pt x="307" y="148"/>
                </a:cubicBezTo>
                <a:cubicBezTo>
                  <a:pt x="307" y="147"/>
                  <a:pt x="307" y="147"/>
                  <a:pt x="307" y="147"/>
                </a:cubicBezTo>
                <a:cubicBezTo>
                  <a:pt x="307" y="147"/>
                  <a:pt x="307" y="147"/>
                  <a:pt x="307" y="147"/>
                </a:cubicBezTo>
                <a:cubicBezTo>
                  <a:pt x="307" y="147"/>
                  <a:pt x="307" y="147"/>
                  <a:pt x="307" y="147"/>
                </a:cubicBezTo>
                <a:cubicBezTo>
                  <a:pt x="308" y="146"/>
                  <a:pt x="308" y="146"/>
                  <a:pt x="308" y="146"/>
                </a:cubicBezTo>
                <a:cubicBezTo>
                  <a:pt x="308" y="146"/>
                  <a:pt x="308" y="146"/>
                  <a:pt x="308" y="146"/>
                </a:cubicBezTo>
                <a:cubicBezTo>
                  <a:pt x="308" y="145"/>
                  <a:pt x="308" y="145"/>
                  <a:pt x="308" y="145"/>
                </a:cubicBezTo>
                <a:cubicBezTo>
                  <a:pt x="308" y="146"/>
                  <a:pt x="308" y="146"/>
                  <a:pt x="308" y="146"/>
                </a:cubicBezTo>
                <a:cubicBezTo>
                  <a:pt x="309" y="146"/>
                  <a:pt x="309" y="146"/>
                  <a:pt x="309" y="146"/>
                </a:cubicBezTo>
                <a:cubicBezTo>
                  <a:pt x="309" y="146"/>
                  <a:pt x="309" y="146"/>
                  <a:pt x="309" y="146"/>
                </a:cubicBezTo>
                <a:cubicBezTo>
                  <a:pt x="310" y="148"/>
                  <a:pt x="310" y="148"/>
                  <a:pt x="310" y="148"/>
                </a:cubicBezTo>
                <a:cubicBezTo>
                  <a:pt x="310" y="149"/>
                  <a:pt x="310" y="149"/>
                  <a:pt x="310" y="149"/>
                </a:cubicBezTo>
                <a:cubicBezTo>
                  <a:pt x="310" y="150"/>
                  <a:pt x="310" y="150"/>
                  <a:pt x="310" y="150"/>
                </a:cubicBezTo>
                <a:cubicBezTo>
                  <a:pt x="310" y="150"/>
                  <a:pt x="310" y="150"/>
                  <a:pt x="310" y="150"/>
                </a:cubicBezTo>
                <a:cubicBezTo>
                  <a:pt x="310" y="151"/>
                  <a:pt x="310" y="151"/>
                  <a:pt x="310" y="151"/>
                </a:cubicBezTo>
                <a:cubicBezTo>
                  <a:pt x="309" y="151"/>
                  <a:pt x="309" y="151"/>
                  <a:pt x="309" y="151"/>
                </a:cubicBezTo>
                <a:cubicBezTo>
                  <a:pt x="308" y="150"/>
                  <a:pt x="308" y="150"/>
                  <a:pt x="308" y="150"/>
                </a:cubicBezTo>
                <a:cubicBezTo>
                  <a:pt x="307" y="150"/>
                  <a:pt x="307" y="150"/>
                  <a:pt x="307" y="150"/>
                </a:cubicBezTo>
                <a:cubicBezTo>
                  <a:pt x="307" y="150"/>
                  <a:pt x="307" y="150"/>
                  <a:pt x="307" y="150"/>
                </a:cubicBezTo>
                <a:cubicBezTo>
                  <a:pt x="306" y="151"/>
                  <a:pt x="306" y="151"/>
                  <a:pt x="306" y="151"/>
                </a:cubicBezTo>
                <a:cubicBezTo>
                  <a:pt x="305" y="151"/>
                  <a:pt x="305" y="151"/>
                  <a:pt x="305" y="151"/>
                </a:cubicBezTo>
                <a:cubicBezTo>
                  <a:pt x="305" y="151"/>
                  <a:pt x="305" y="151"/>
                  <a:pt x="305" y="151"/>
                </a:cubicBezTo>
                <a:cubicBezTo>
                  <a:pt x="304" y="151"/>
                  <a:pt x="304" y="151"/>
                  <a:pt x="304" y="151"/>
                </a:cubicBezTo>
                <a:cubicBezTo>
                  <a:pt x="304" y="151"/>
                  <a:pt x="304" y="151"/>
                  <a:pt x="304" y="151"/>
                </a:cubicBezTo>
                <a:cubicBezTo>
                  <a:pt x="303" y="151"/>
                  <a:pt x="303" y="151"/>
                  <a:pt x="303" y="151"/>
                </a:cubicBezTo>
                <a:cubicBezTo>
                  <a:pt x="303" y="152"/>
                  <a:pt x="303" y="152"/>
                  <a:pt x="303" y="152"/>
                </a:cubicBezTo>
                <a:cubicBezTo>
                  <a:pt x="305" y="151"/>
                  <a:pt x="305" y="151"/>
                  <a:pt x="305" y="151"/>
                </a:cubicBezTo>
                <a:cubicBezTo>
                  <a:pt x="305" y="152"/>
                  <a:pt x="305" y="152"/>
                  <a:pt x="305" y="152"/>
                </a:cubicBezTo>
                <a:cubicBezTo>
                  <a:pt x="307" y="153"/>
                  <a:pt x="307" y="153"/>
                  <a:pt x="307" y="153"/>
                </a:cubicBezTo>
                <a:cubicBezTo>
                  <a:pt x="307" y="153"/>
                  <a:pt x="307" y="153"/>
                  <a:pt x="307" y="153"/>
                </a:cubicBezTo>
                <a:cubicBezTo>
                  <a:pt x="308" y="153"/>
                  <a:pt x="308" y="153"/>
                  <a:pt x="308" y="153"/>
                </a:cubicBezTo>
                <a:cubicBezTo>
                  <a:pt x="308" y="153"/>
                  <a:pt x="308" y="153"/>
                  <a:pt x="308" y="153"/>
                </a:cubicBezTo>
                <a:cubicBezTo>
                  <a:pt x="309" y="153"/>
                  <a:pt x="309" y="153"/>
                  <a:pt x="309" y="153"/>
                </a:cubicBezTo>
                <a:cubicBezTo>
                  <a:pt x="309" y="153"/>
                  <a:pt x="309" y="153"/>
                  <a:pt x="309" y="153"/>
                </a:cubicBezTo>
                <a:cubicBezTo>
                  <a:pt x="310" y="154"/>
                  <a:pt x="310" y="154"/>
                  <a:pt x="310" y="154"/>
                </a:cubicBezTo>
                <a:cubicBezTo>
                  <a:pt x="310" y="154"/>
                  <a:pt x="310" y="154"/>
                  <a:pt x="310" y="154"/>
                </a:cubicBezTo>
                <a:cubicBezTo>
                  <a:pt x="311" y="155"/>
                  <a:pt x="311" y="155"/>
                  <a:pt x="311" y="155"/>
                </a:cubicBezTo>
                <a:cubicBezTo>
                  <a:pt x="311" y="156"/>
                  <a:pt x="311" y="156"/>
                  <a:pt x="311" y="156"/>
                </a:cubicBezTo>
                <a:cubicBezTo>
                  <a:pt x="310" y="156"/>
                  <a:pt x="310" y="156"/>
                  <a:pt x="310" y="156"/>
                </a:cubicBezTo>
                <a:cubicBezTo>
                  <a:pt x="310" y="156"/>
                  <a:pt x="310" y="156"/>
                  <a:pt x="310" y="156"/>
                </a:cubicBezTo>
                <a:cubicBezTo>
                  <a:pt x="309" y="155"/>
                  <a:pt x="309" y="155"/>
                  <a:pt x="309" y="155"/>
                </a:cubicBezTo>
                <a:cubicBezTo>
                  <a:pt x="309" y="155"/>
                  <a:pt x="309" y="155"/>
                  <a:pt x="309" y="155"/>
                </a:cubicBezTo>
                <a:cubicBezTo>
                  <a:pt x="309" y="156"/>
                  <a:pt x="309" y="156"/>
                  <a:pt x="309" y="156"/>
                </a:cubicBezTo>
                <a:cubicBezTo>
                  <a:pt x="308" y="156"/>
                  <a:pt x="308" y="156"/>
                  <a:pt x="308" y="156"/>
                </a:cubicBezTo>
                <a:cubicBezTo>
                  <a:pt x="308" y="155"/>
                  <a:pt x="308" y="155"/>
                  <a:pt x="308" y="155"/>
                </a:cubicBezTo>
                <a:cubicBezTo>
                  <a:pt x="308" y="155"/>
                  <a:pt x="308" y="155"/>
                  <a:pt x="308" y="155"/>
                </a:cubicBezTo>
                <a:cubicBezTo>
                  <a:pt x="307" y="155"/>
                  <a:pt x="307" y="155"/>
                  <a:pt x="307" y="155"/>
                </a:cubicBezTo>
                <a:cubicBezTo>
                  <a:pt x="306" y="154"/>
                  <a:pt x="306" y="154"/>
                  <a:pt x="306" y="154"/>
                </a:cubicBezTo>
                <a:cubicBezTo>
                  <a:pt x="306" y="154"/>
                  <a:pt x="306" y="154"/>
                  <a:pt x="306" y="154"/>
                </a:cubicBezTo>
                <a:cubicBezTo>
                  <a:pt x="305" y="154"/>
                  <a:pt x="305" y="154"/>
                  <a:pt x="305" y="154"/>
                </a:cubicBezTo>
                <a:cubicBezTo>
                  <a:pt x="304" y="154"/>
                  <a:pt x="304" y="154"/>
                  <a:pt x="304" y="154"/>
                </a:cubicBezTo>
                <a:cubicBezTo>
                  <a:pt x="304" y="154"/>
                  <a:pt x="304" y="154"/>
                  <a:pt x="304" y="154"/>
                </a:cubicBezTo>
                <a:cubicBezTo>
                  <a:pt x="304" y="154"/>
                  <a:pt x="304" y="154"/>
                  <a:pt x="304" y="154"/>
                </a:cubicBezTo>
                <a:cubicBezTo>
                  <a:pt x="305" y="154"/>
                  <a:pt x="305" y="154"/>
                  <a:pt x="305" y="154"/>
                </a:cubicBezTo>
                <a:cubicBezTo>
                  <a:pt x="305" y="155"/>
                  <a:pt x="305" y="155"/>
                  <a:pt x="305" y="155"/>
                </a:cubicBezTo>
                <a:cubicBezTo>
                  <a:pt x="305" y="155"/>
                  <a:pt x="305" y="155"/>
                  <a:pt x="305" y="155"/>
                </a:cubicBezTo>
                <a:cubicBezTo>
                  <a:pt x="304" y="155"/>
                  <a:pt x="304" y="155"/>
                  <a:pt x="304" y="155"/>
                </a:cubicBezTo>
                <a:cubicBezTo>
                  <a:pt x="304" y="155"/>
                  <a:pt x="304" y="155"/>
                  <a:pt x="304" y="155"/>
                </a:cubicBezTo>
                <a:cubicBezTo>
                  <a:pt x="303" y="155"/>
                  <a:pt x="303" y="155"/>
                  <a:pt x="303" y="155"/>
                </a:cubicBezTo>
                <a:cubicBezTo>
                  <a:pt x="302" y="156"/>
                  <a:pt x="302" y="156"/>
                  <a:pt x="302" y="156"/>
                </a:cubicBezTo>
                <a:cubicBezTo>
                  <a:pt x="302" y="156"/>
                  <a:pt x="302" y="156"/>
                  <a:pt x="302" y="156"/>
                </a:cubicBezTo>
                <a:cubicBezTo>
                  <a:pt x="303" y="156"/>
                  <a:pt x="303" y="156"/>
                  <a:pt x="303" y="156"/>
                </a:cubicBezTo>
                <a:cubicBezTo>
                  <a:pt x="303" y="156"/>
                  <a:pt x="303" y="156"/>
                  <a:pt x="303" y="156"/>
                </a:cubicBezTo>
                <a:cubicBezTo>
                  <a:pt x="304" y="156"/>
                  <a:pt x="304" y="156"/>
                  <a:pt x="304" y="156"/>
                </a:cubicBezTo>
                <a:cubicBezTo>
                  <a:pt x="304" y="155"/>
                  <a:pt x="304" y="155"/>
                  <a:pt x="304" y="155"/>
                </a:cubicBezTo>
                <a:cubicBezTo>
                  <a:pt x="305" y="155"/>
                  <a:pt x="305" y="155"/>
                  <a:pt x="305" y="155"/>
                </a:cubicBezTo>
                <a:cubicBezTo>
                  <a:pt x="306" y="156"/>
                  <a:pt x="306" y="156"/>
                  <a:pt x="306" y="156"/>
                </a:cubicBezTo>
                <a:cubicBezTo>
                  <a:pt x="306" y="156"/>
                  <a:pt x="306" y="156"/>
                  <a:pt x="306" y="156"/>
                </a:cubicBezTo>
                <a:cubicBezTo>
                  <a:pt x="306" y="156"/>
                  <a:pt x="306" y="156"/>
                  <a:pt x="306" y="156"/>
                </a:cubicBezTo>
                <a:cubicBezTo>
                  <a:pt x="306" y="157"/>
                  <a:pt x="306" y="157"/>
                  <a:pt x="306" y="157"/>
                </a:cubicBezTo>
                <a:cubicBezTo>
                  <a:pt x="306" y="157"/>
                  <a:pt x="306" y="157"/>
                  <a:pt x="306" y="157"/>
                </a:cubicBezTo>
                <a:cubicBezTo>
                  <a:pt x="305" y="157"/>
                  <a:pt x="305" y="157"/>
                  <a:pt x="305" y="157"/>
                </a:cubicBezTo>
                <a:cubicBezTo>
                  <a:pt x="305" y="157"/>
                  <a:pt x="305" y="157"/>
                  <a:pt x="305" y="157"/>
                </a:cubicBezTo>
                <a:cubicBezTo>
                  <a:pt x="304" y="157"/>
                  <a:pt x="304" y="157"/>
                  <a:pt x="304" y="157"/>
                </a:cubicBezTo>
                <a:cubicBezTo>
                  <a:pt x="304" y="156"/>
                  <a:pt x="304" y="156"/>
                  <a:pt x="304" y="156"/>
                </a:cubicBezTo>
                <a:cubicBezTo>
                  <a:pt x="304" y="157"/>
                  <a:pt x="304" y="157"/>
                  <a:pt x="304" y="157"/>
                </a:cubicBezTo>
                <a:cubicBezTo>
                  <a:pt x="304" y="157"/>
                  <a:pt x="304" y="157"/>
                  <a:pt x="304" y="157"/>
                </a:cubicBezTo>
                <a:cubicBezTo>
                  <a:pt x="304" y="157"/>
                  <a:pt x="304" y="157"/>
                  <a:pt x="304" y="157"/>
                </a:cubicBezTo>
                <a:cubicBezTo>
                  <a:pt x="305" y="157"/>
                  <a:pt x="305" y="157"/>
                  <a:pt x="305" y="157"/>
                </a:cubicBezTo>
                <a:cubicBezTo>
                  <a:pt x="305" y="158"/>
                  <a:pt x="305" y="158"/>
                  <a:pt x="305" y="158"/>
                </a:cubicBezTo>
                <a:cubicBezTo>
                  <a:pt x="305" y="158"/>
                  <a:pt x="305" y="158"/>
                  <a:pt x="305" y="158"/>
                </a:cubicBezTo>
                <a:cubicBezTo>
                  <a:pt x="305" y="159"/>
                  <a:pt x="305" y="159"/>
                  <a:pt x="305" y="159"/>
                </a:cubicBezTo>
                <a:cubicBezTo>
                  <a:pt x="305" y="159"/>
                  <a:pt x="305" y="159"/>
                  <a:pt x="305" y="159"/>
                </a:cubicBezTo>
                <a:cubicBezTo>
                  <a:pt x="303" y="158"/>
                  <a:pt x="303" y="158"/>
                  <a:pt x="303" y="158"/>
                </a:cubicBezTo>
                <a:cubicBezTo>
                  <a:pt x="302" y="158"/>
                  <a:pt x="302" y="158"/>
                  <a:pt x="302" y="158"/>
                </a:cubicBezTo>
                <a:cubicBezTo>
                  <a:pt x="301" y="158"/>
                  <a:pt x="301" y="158"/>
                  <a:pt x="301" y="158"/>
                </a:cubicBezTo>
                <a:cubicBezTo>
                  <a:pt x="300" y="158"/>
                  <a:pt x="300" y="158"/>
                  <a:pt x="300" y="158"/>
                </a:cubicBezTo>
                <a:cubicBezTo>
                  <a:pt x="300" y="158"/>
                  <a:pt x="300" y="158"/>
                  <a:pt x="300" y="158"/>
                </a:cubicBezTo>
                <a:cubicBezTo>
                  <a:pt x="301" y="158"/>
                  <a:pt x="301" y="158"/>
                  <a:pt x="301" y="158"/>
                </a:cubicBezTo>
                <a:cubicBezTo>
                  <a:pt x="303" y="159"/>
                  <a:pt x="303" y="159"/>
                  <a:pt x="303" y="159"/>
                </a:cubicBezTo>
                <a:cubicBezTo>
                  <a:pt x="303" y="160"/>
                  <a:pt x="303" y="160"/>
                  <a:pt x="303" y="160"/>
                </a:cubicBezTo>
                <a:cubicBezTo>
                  <a:pt x="303" y="160"/>
                  <a:pt x="303" y="160"/>
                  <a:pt x="303" y="160"/>
                </a:cubicBezTo>
                <a:cubicBezTo>
                  <a:pt x="302" y="159"/>
                  <a:pt x="302" y="159"/>
                  <a:pt x="302" y="159"/>
                </a:cubicBezTo>
                <a:cubicBezTo>
                  <a:pt x="301" y="159"/>
                  <a:pt x="301" y="159"/>
                  <a:pt x="301" y="159"/>
                </a:cubicBezTo>
                <a:cubicBezTo>
                  <a:pt x="301" y="160"/>
                  <a:pt x="301" y="160"/>
                  <a:pt x="301" y="160"/>
                </a:cubicBezTo>
                <a:cubicBezTo>
                  <a:pt x="301" y="160"/>
                  <a:pt x="301" y="160"/>
                  <a:pt x="301" y="160"/>
                </a:cubicBezTo>
                <a:cubicBezTo>
                  <a:pt x="302" y="160"/>
                  <a:pt x="302" y="160"/>
                  <a:pt x="302" y="160"/>
                </a:cubicBezTo>
                <a:cubicBezTo>
                  <a:pt x="302" y="160"/>
                  <a:pt x="302" y="160"/>
                  <a:pt x="302" y="160"/>
                </a:cubicBezTo>
                <a:cubicBezTo>
                  <a:pt x="303" y="160"/>
                  <a:pt x="303" y="160"/>
                  <a:pt x="303" y="160"/>
                </a:cubicBezTo>
                <a:cubicBezTo>
                  <a:pt x="303" y="160"/>
                  <a:pt x="303" y="160"/>
                  <a:pt x="303" y="160"/>
                </a:cubicBezTo>
                <a:cubicBezTo>
                  <a:pt x="303" y="161"/>
                  <a:pt x="303" y="161"/>
                  <a:pt x="303" y="161"/>
                </a:cubicBezTo>
                <a:cubicBezTo>
                  <a:pt x="303" y="161"/>
                  <a:pt x="303" y="161"/>
                  <a:pt x="303" y="161"/>
                </a:cubicBezTo>
                <a:cubicBezTo>
                  <a:pt x="304" y="161"/>
                  <a:pt x="304" y="161"/>
                  <a:pt x="304" y="161"/>
                </a:cubicBezTo>
                <a:cubicBezTo>
                  <a:pt x="304" y="161"/>
                  <a:pt x="304" y="161"/>
                  <a:pt x="304" y="161"/>
                </a:cubicBezTo>
                <a:cubicBezTo>
                  <a:pt x="304" y="161"/>
                  <a:pt x="304" y="161"/>
                  <a:pt x="304" y="161"/>
                </a:cubicBezTo>
                <a:cubicBezTo>
                  <a:pt x="304" y="161"/>
                  <a:pt x="304" y="161"/>
                  <a:pt x="304" y="161"/>
                </a:cubicBezTo>
                <a:cubicBezTo>
                  <a:pt x="304" y="161"/>
                  <a:pt x="304" y="161"/>
                  <a:pt x="304" y="161"/>
                </a:cubicBezTo>
                <a:cubicBezTo>
                  <a:pt x="304" y="162"/>
                  <a:pt x="304" y="162"/>
                  <a:pt x="304" y="162"/>
                </a:cubicBezTo>
                <a:cubicBezTo>
                  <a:pt x="305" y="162"/>
                  <a:pt x="305" y="162"/>
                  <a:pt x="305" y="162"/>
                </a:cubicBezTo>
                <a:cubicBezTo>
                  <a:pt x="305" y="161"/>
                  <a:pt x="305" y="161"/>
                  <a:pt x="305" y="161"/>
                </a:cubicBezTo>
                <a:cubicBezTo>
                  <a:pt x="305" y="161"/>
                  <a:pt x="305" y="161"/>
                  <a:pt x="305" y="161"/>
                </a:cubicBezTo>
                <a:cubicBezTo>
                  <a:pt x="306" y="161"/>
                  <a:pt x="306" y="161"/>
                  <a:pt x="306" y="161"/>
                </a:cubicBezTo>
                <a:cubicBezTo>
                  <a:pt x="307" y="161"/>
                  <a:pt x="307" y="161"/>
                  <a:pt x="307" y="161"/>
                </a:cubicBezTo>
                <a:cubicBezTo>
                  <a:pt x="308" y="161"/>
                  <a:pt x="308" y="161"/>
                  <a:pt x="308" y="161"/>
                </a:cubicBezTo>
                <a:cubicBezTo>
                  <a:pt x="307" y="162"/>
                  <a:pt x="307" y="162"/>
                  <a:pt x="307" y="162"/>
                </a:cubicBezTo>
                <a:cubicBezTo>
                  <a:pt x="307" y="162"/>
                  <a:pt x="307" y="162"/>
                  <a:pt x="307" y="162"/>
                </a:cubicBezTo>
                <a:cubicBezTo>
                  <a:pt x="306" y="162"/>
                  <a:pt x="306" y="162"/>
                  <a:pt x="306" y="162"/>
                </a:cubicBezTo>
                <a:cubicBezTo>
                  <a:pt x="306" y="162"/>
                  <a:pt x="306" y="162"/>
                  <a:pt x="306" y="162"/>
                </a:cubicBezTo>
                <a:cubicBezTo>
                  <a:pt x="305" y="162"/>
                  <a:pt x="305" y="162"/>
                  <a:pt x="305" y="162"/>
                </a:cubicBezTo>
                <a:cubicBezTo>
                  <a:pt x="304" y="163"/>
                  <a:pt x="304" y="163"/>
                  <a:pt x="304" y="163"/>
                </a:cubicBezTo>
                <a:cubicBezTo>
                  <a:pt x="304" y="163"/>
                  <a:pt x="304" y="163"/>
                  <a:pt x="304" y="163"/>
                </a:cubicBezTo>
                <a:cubicBezTo>
                  <a:pt x="304" y="163"/>
                  <a:pt x="304" y="163"/>
                  <a:pt x="304" y="163"/>
                </a:cubicBezTo>
                <a:cubicBezTo>
                  <a:pt x="305" y="163"/>
                  <a:pt x="305" y="163"/>
                  <a:pt x="305" y="163"/>
                </a:cubicBezTo>
                <a:cubicBezTo>
                  <a:pt x="306" y="163"/>
                  <a:pt x="306" y="163"/>
                  <a:pt x="306" y="163"/>
                </a:cubicBezTo>
                <a:cubicBezTo>
                  <a:pt x="305" y="163"/>
                  <a:pt x="305" y="163"/>
                  <a:pt x="305" y="163"/>
                </a:cubicBezTo>
                <a:cubicBezTo>
                  <a:pt x="305" y="163"/>
                  <a:pt x="305" y="163"/>
                  <a:pt x="305" y="163"/>
                </a:cubicBezTo>
                <a:cubicBezTo>
                  <a:pt x="305" y="163"/>
                  <a:pt x="305" y="163"/>
                  <a:pt x="305" y="163"/>
                </a:cubicBezTo>
                <a:cubicBezTo>
                  <a:pt x="307" y="163"/>
                  <a:pt x="307" y="163"/>
                  <a:pt x="307" y="163"/>
                </a:cubicBezTo>
                <a:cubicBezTo>
                  <a:pt x="307" y="164"/>
                  <a:pt x="307" y="164"/>
                  <a:pt x="307" y="164"/>
                </a:cubicBezTo>
                <a:cubicBezTo>
                  <a:pt x="307" y="164"/>
                  <a:pt x="307" y="164"/>
                  <a:pt x="307" y="164"/>
                </a:cubicBezTo>
                <a:cubicBezTo>
                  <a:pt x="307" y="164"/>
                  <a:pt x="307" y="164"/>
                  <a:pt x="307" y="164"/>
                </a:cubicBezTo>
                <a:cubicBezTo>
                  <a:pt x="308" y="165"/>
                  <a:pt x="308" y="165"/>
                  <a:pt x="308" y="165"/>
                </a:cubicBezTo>
                <a:cubicBezTo>
                  <a:pt x="308" y="165"/>
                  <a:pt x="308" y="165"/>
                  <a:pt x="308" y="165"/>
                </a:cubicBezTo>
                <a:cubicBezTo>
                  <a:pt x="307" y="166"/>
                  <a:pt x="307" y="166"/>
                  <a:pt x="307" y="166"/>
                </a:cubicBezTo>
                <a:cubicBezTo>
                  <a:pt x="307" y="166"/>
                  <a:pt x="307" y="166"/>
                  <a:pt x="307" y="166"/>
                </a:cubicBezTo>
                <a:cubicBezTo>
                  <a:pt x="308" y="166"/>
                  <a:pt x="308" y="166"/>
                  <a:pt x="308" y="166"/>
                </a:cubicBezTo>
                <a:cubicBezTo>
                  <a:pt x="308" y="166"/>
                  <a:pt x="308" y="166"/>
                  <a:pt x="308" y="166"/>
                </a:cubicBezTo>
                <a:cubicBezTo>
                  <a:pt x="308" y="165"/>
                  <a:pt x="308" y="165"/>
                  <a:pt x="308" y="165"/>
                </a:cubicBezTo>
                <a:cubicBezTo>
                  <a:pt x="309" y="165"/>
                  <a:pt x="309" y="165"/>
                  <a:pt x="309" y="165"/>
                </a:cubicBezTo>
                <a:cubicBezTo>
                  <a:pt x="309" y="166"/>
                  <a:pt x="309" y="166"/>
                  <a:pt x="309" y="166"/>
                </a:cubicBezTo>
                <a:cubicBezTo>
                  <a:pt x="309" y="166"/>
                  <a:pt x="309" y="166"/>
                  <a:pt x="309" y="166"/>
                </a:cubicBezTo>
                <a:cubicBezTo>
                  <a:pt x="308" y="167"/>
                  <a:pt x="308" y="167"/>
                  <a:pt x="308" y="167"/>
                </a:cubicBezTo>
                <a:cubicBezTo>
                  <a:pt x="307" y="168"/>
                  <a:pt x="307" y="168"/>
                  <a:pt x="307" y="168"/>
                </a:cubicBezTo>
                <a:cubicBezTo>
                  <a:pt x="307" y="169"/>
                  <a:pt x="307" y="169"/>
                  <a:pt x="307" y="169"/>
                </a:cubicBezTo>
                <a:cubicBezTo>
                  <a:pt x="308" y="168"/>
                  <a:pt x="308" y="168"/>
                  <a:pt x="308" y="168"/>
                </a:cubicBezTo>
                <a:cubicBezTo>
                  <a:pt x="308" y="167"/>
                  <a:pt x="308" y="167"/>
                  <a:pt x="308" y="167"/>
                </a:cubicBezTo>
                <a:cubicBezTo>
                  <a:pt x="308" y="167"/>
                  <a:pt x="308" y="167"/>
                  <a:pt x="308" y="167"/>
                </a:cubicBezTo>
                <a:cubicBezTo>
                  <a:pt x="309" y="166"/>
                  <a:pt x="309" y="166"/>
                  <a:pt x="309" y="166"/>
                </a:cubicBezTo>
                <a:cubicBezTo>
                  <a:pt x="310" y="166"/>
                  <a:pt x="310" y="166"/>
                  <a:pt x="310" y="166"/>
                </a:cubicBezTo>
                <a:cubicBezTo>
                  <a:pt x="310" y="166"/>
                  <a:pt x="310" y="166"/>
                  <a:pt x="310" y="166"/>
                </a:cubicBezTo>
                <a:cubicBezTo>
                  <a:pt x="310" y="165"/>
                  <a:pt x="310" y="165"/>
                  <a:pt x="310" y="165"/>
                </a:cubicBezTo>
                <a:cubicBezTo>
                  <a:pt x="311" y="165"/>
                  <a:pt x="311" y="165"/>
                  <a:pt x="311" y="165"/>
                </a:cubicBezTo>
                <a:cubicBezTo>
                  <a:pt x="311" y="165"/>
                  <a:pt x="311" y="165"/>
                  <a:pt x="311" y="165"/>
                </a:cubicBezTo>
                <a:cubicBezTo>
                  <a:pt x="311" y="166"/>
                  <a:pt x="311" y="166"/>
                  <a:pt x="311" y="166"/>
                </a:cubicBezTo>
                <a:cubicBezTo>
                  <a:pt x="310" y="167"/>
                  <a:pt x="310" y="167"/>
                  <a:pt x="310" y="167"/>
                </a:cubicBezTo>
                <a:cubicBezTo>
                  <a:pt x="309" y="167"/>
                  <a:pt x="309" y="167"/>
                  <a:pt x="309" y="167"/>
                </a:cubicBezTo>
                <a:cubicBezTo>
                  <a:pt x="309" y="168"/>
                  <a:pt x="309" y="168"/>
                  <a:pt x="309" y="168"/>
                </a:cubicBezTo>
                <a:cubicBezTo>
                  <a:pt x="309" y="169"/>
                  <a:pt x="309" y="169"/>
                  <a:pt x="309" y="169"/>
                </a:cubicBezTo>
                <a:cubicBezTo>
                  <a:pt x="310" y="168"/>
                  <a:pt x="310" y="168"/>
                  <a:pt x="310" y="168"/>
                </a:cubicBezTo>
                <a:cubicBezTo>
                  <a:pt x="310" y="168"/>
                  <a:pt x="310" y="168"/>
                  <a:pt x="310" y="168"/>
                </a:cubicBezTo>
                <a:cubicBezTo>
                  <a:pt x="310" y="167"/>
                  <a:pt x="310" y="167"/>
                  <a:pt x="310" y="167"/>
                </a:cubicBezTo>
                <a:cubicBezTo>
                  <a:pt x="310" y="167"/>
                  <a:pt x="310" y="167"/>
                  <a:pt x="310" y="167"/>
                </a:cubicBezTo>
                <a:cubicBezTo>
                  <a:pt x="311" y="166"/>
                  <a:pt x="311" y="166"/>
                  <a:pt x="311" y="166"/>
                </a:cubicBezTo>
                <a:cubicBezTo>
                  <a:pt x="312" y="166"/>
                  <a:pt x="312" y="166"/>
                  <a:pt x="312" y="166"/>
                </a:cubicBezTo>
                <a:cubicBezTo>
                  <a:pt x="313" y="165"/>
                  <a:pt x="313" y="165"/>
                  <a:pt x="313" y="165"/>
                </a:cubicBezTo>
                <a:cubicBezTo>
                  <a:pt x="313" y="165"/>
                  <a:pt x="313" y="165"/>
                  <a:pt x="313" y="165"/>
                </a:cubicBezTo>
                <a:cubicBezTo>
                  <a:pt x="313" y="166"/>
                  <a:pt x="313" y="166"/>
                  <a:pt x="313" y="166"/>
                </a:cubicBezTo>
                <a:cubicBezTo>
                  <a:pt x="312" y="167"/>
                  <a:pt x="312" y="167"/>
                  <a:pt x="312" y="167"/>
                </a:cubicBezTo>
                <a:cubicBezTo>
                  <a:pt x="311" y="167"/>
                  <a:pt x="311" y="167"/>
                  <a:pt x="311" y="167"/>
                </a:cubicBezTo>
                <a:cubicBezTo>
                  <a:pt x="311" y="167"/>
                  <a:pt x="311" y="167"/>
                  <a:pt x="311" y="167"/>
                </a:cubicBezTo>
                <a:cubicBezTo>
                  <a:pt x="311" y="168"/>
                  <a:pt x="311" y="168"/>
                  <a:pt x="311" y="168"/>
                </a:cubicBezTo>
                <a:cubicBezTo>
                  <a:pt x="311" y="168"/>
                  <a:pt x="311" y="168"/>
                  <a:pt x="311" y="168"/>
                </a:cubicBezTo>
                <a:cubicBezTo>
                  <a:pt x="311" y="168"/>
                  <a:pt x="311" y="168"/>
                  <a:pt x="311" y="168"/>
                </a:cubicBezTo>
                <a:cubicBezTo>
                  <a:pt x="312" y="168"/>
                  <a:pt x="312" y="168"/>
                  <a:pt x="312" y="168"/>
                </a:cubicBezTo>
                <a:cubicBezTo>
                  <a:pt x="312" y="168"/>
                  <a:pt x="312" y="168"/>
                  <a:pt x="312" y="168"/>
                </a:cubicBezTo>
                <a:cubicBezTo>
                  <a:pt x="313" y="168"/>
                  <a:pt x="313" y="168"/>
                  <a:pt x="313" y="168"/>
                </a:cubicBezTo>
                <a:cubicBezTo>
                  <a:pt x="314" y="168"/>
                  <a:pt x="314" y="168"/>
                  <a:pt x="314" y="168"/>
                </a:cubicBezTo>
                <a:cubicBezTo>
                  <a:pt x="314" y="169"/>
                  <a:pt x="314" y="169"/>
                  <a:pt x="314" y="169"/>
                </a:cubicBezTo>
                <a:cubicBezTo>
                  <a:pt x="314" y="169"/>
                  <a:pt x="314" y="169"/>
                  <a:pt x="314" y="169"/>
                </a:cubicBezTo>
                <a:cubicBezTo>
                  <a:pt x="313" y="170"/>
                  <a:pt x="313" y="170"/>
                  <a:pt x="313" y="170"/>
                </a:cubicBezTo>
                <a:cubicBezTo>
                  <a:pt x="313" y="170"/>
                  <a:pt x="313" y="170"/>
                  <a:pt x="313" y="170"/>
                </a:cubicBezTo>
                <a:cubicBezTo>
                  <a:pt x="314" y="170"/>
                  <a:pt x="314" y="170"/>
                  <a:pt x="314" y="170"/>
                </a:cubicBezTo>
                <a:cubicBezTo>
                  <a:pt x="314" y="171"/>
                  <a:pt x="314" y="171"/>
                  <a:pt x="314" y="171"/>
                </a:cubicBezTo>
                <a:cubicBezTo>
                  <a:pt x="313" y="171"/>
                  <a:pt x="313" y="171"/>
                  <a:pt x="313" y="171"/>
                </a:cubicBezTo>
                <a:cubicBezTo>
                  <a:pt x="313" y="171"/>
                  <a:pt x="313" y="171"/>
                  <a:pt x="313" y="171"/>
                </a:cubicBezTo>
                <a:cubicBezTo>
                  <a:pt x="313" y="171"/>
                  <a:pt x="313" y="171"/>
                  <a:pt x="313" y="171"/>
                </a:cubicBezTo>
                <a:cubicBezTo>
                  <a:pt x="314" y="171"/>
                  <a:pt x="314" y="171"/>
                  <a:pt x="314" y="171"/>
                </a:cubicBezTo>
                <a:cubicBezTo>
                  <a:pt x="312" y="172"/>
                  <a:pt x="312" y="172"/>
                  <a:pt x="312" y="172"/>
                </a:cubicBezTo>
                <a:cubicBezTo>
                  <a:pt x="312" y="172"/>
                  <a:pt x="312" y="172"/>
                  <a:pt x="312" y="172"/>
                </a:cubicBezTo>
                <a:cubicBezTo>
                  <a:pt x="312" y="172"/>
                  <a:pt x="312" y="172"/>
                  <a:pt x="312" y="172"/>
                </a:cubicBezTo>
                <a:cubicBezTo>
                  <a:pt x="313" y="172"/>
                  <a:pt x="313" y="172"/>
                  <a:pt x="313" y="172"/>
                </a:cubicBezTo>
                <a:cubicBezTo>
                  <a:pt x="314" y="172"/>
                  <a:pt x="314" y="172"/>
                  <a:pt x="314" y="172"/>
                </a:cubicBezTo>
                <a:cubicBezTo>
                  <a:pt x="314" y="172"/>
                  <a:pt x="314" y="172"/>
                  <a:pt x="314" y="172"/>
                </a:cubicBezTo>
                <a:cubicBezTo>
                  <a:pt x="315" y="172"/>
                  <a:pt x="315" y="172"/>
                  <a:pt x="315" y="172"/>
                </a:cubicBezTo>
                <a:cubicBezTo>
                  <a:pt x="315" y="172"/>
                  <a:pt x="315" y="172"/>
                  <a:pt x="315" y="172"/>
                </a:cubicBezTo>
                <a:cubicBezTo>
                  <a:pt x="315" y="173"/>
                  <a:pt x="315" y="173"/>
                  <a:pt x="315" y="173"/>
                </a:cubicBezTo>
                <a:cubicBezTo>
                  <a:pt x="314" y="173"/>
                  <a:pt x="314" y="173"/>
                  <a:pt x="314" y="173"/>
                </a:cubicBezTo>
                <a:cubicBezTo>
                  <a:pt x="315" y="173"/>
                  <a:pt x="315" y="173"/>
                  <a:pt x="315" y="173"/>
                </a:cubicBezTo>
                <a:cubicBezTo>
                  <a:pt x="316" y="172"/>
                  <a:pt x="316" y="172"/>
                  <a:pt x="316" y="172"/>
                </a:cubicBezTo>
                <a:cubicBezTo>
                  <a:pt x="316" y="172"/>
                  <a:pt x="316" y="172"/>
                  <a:pt x="316" y="172"/>
                </a:cubicBezTo>
                <a:cubicBezTo>
                  <a:pt x="317" y="171"/>
                  <a:pt x="317" y="171"/>
                  <a:pt x="317" y="171"/>
                </a:cubicBezTo>
                <a:cubicBezTo>
                  <a:pt x="318" y="172"/>
                  <a:pt x="318" y="172"/>
                  <a:pt x="318" y="172"/>
                </a:cubicBezTo>
                <a:cubicBezTo>
                  <a:pt x="318" y="172"/>
                  <a:pt x="318" y="172"/>
                  <a:pt x="318" y="172"/>
                </a:cubicBezTo>
                <a:cubicBezTo>
                  <a:pt x="317" y="172"/>
                  <a:pt x="317" y="172"/>
                  <a:pt x="317" y="172"/>
                </a:cubicBezTo>
                <a:cubicBezTo>
                  <a:pt x="317" y="172"/>
                  <a:pt x="317" y="172"/>
                  <a:pt x="317" y="172"/>
                </a:cubicBezTo>
                <a:cubicBezTo>
                  <a:pt x="316" y="173"/>
                  <a:pt x="316" y="173"/>
                  <a:pt x="316" y="173"/>
                </a:cubicBezTo>
                <a:cubicBezTo>
                  <a:pt x="316" y="174"/>
                  <a:pt x="316" y="174"/>
                  <a:pt x="316" y="174"/>
                </a:cubicBezTo>
                <a:cubicBezTo>
                  <a:pt x="315" y="174"/>
                  <a:pt x="315" y="174"/>
                  <a:pt x="315" y="174"/>
                </a:cubicBezTo>
                <a:cubicBezTo>
                  <a:pt x="315" y="175"/>
                  <a:pt x="315" y="175"/>
                  <a:pt x="315" y="175"/>
                </a:cubicBezTo>
                <a:cubicBezTo>
                  <a:pt x="315" y="175"/>
                  <a:pt x="315" y="175"/>
                  <a:pt x="315" y="175"/>
                </a:cubicBezTo>
                <a:cubicBezTo>
                  <a:pt x="315" y="175"/>
                  <a:pt x="315" y="175"/>
                  <a:pt x="315" y="175"/>
                </a:cubicBezTo>
                <a:cubicBezTo>
                  <a:pt x="316" y="175"/>
                  <a:pt x="316" y="175"/>
                  <a:pt x="316" y="175"/>
                </a:cubicBezTo>
                <a:cubicBezTo>
                  <a:pt x="316" y="175"/>
                  <a:pt x="316" y="175"/>
                  <a:pt x="316" y="175"/>
                </a:cubicBezTo>
                <a:cubicBezTo>
                  <a:pt x="317" y="174"/>
                  <a:pt x="317" y="174"/>
                  <a:pt x="317" y="174"/>
                </a:cubicBezTo>
                <a:cubicBezTo>
                  <a:pt x="317" y="173"/>
                  <a:pt x="317" y="173"/>
                  <a:pt x="317" y="173"/>
                </a:cubicBezTo>
                <a:cubicBezTo>
                  <a:pt x="317" y="174"/>
                  <a:pt x="317" y="174"/>
                  <a:pt x="317" y="174"/>
                </a:cubicBezTo>
                <a:cubicBezTo>
                  <a:pt x="317" y="175"/>
                  <a:pt x="317" y="175"/>
                  <a:pt x="317" y="175"/>
                </a:cubicBezTo>
                <a:cubicBezTo>
                  <a:pt x="317" y="176"/>
                  <a:pt x="317" y="176"/>
                  <a:pt x="317" y="176"/>
                </a:cubicBezTo>
                <a:cubicBezTo>
                  <a:pt x="316" y="176"/>
                  <a:pt x="316" y="176"/>
                  <a:pt x="316" y="176"/>
                </a:cubicBezTo>
                <a:cubicBezTo>
                  <a:pt x="317" y="176"/>
                  <a:pt x="317" y="176"/>
                  <a:pt x="317" y="176"/>
                </a:cubicBezTo>
                <a:cubicBezTo>
                  <a:pt x="317" y="175"/>
                  <a:pt x="317" y="175"/>
                  <a:pt x="317" y="175"/>
                </a:cubicBezTo>
                <a:cubicBezTo>
                  <a:pt x="317" y="174"/>
                  <a:pt x="317" y="174"/>
                  <a:pt x="317" y="174"/>
                </a:cubicBezTo>
                <a:cubicBezTo>
                  <a:pt x="318" y="174"/>
                  <a:pt x="318" y="174"/>
                  <a:pt x="318" y="174"/>
                </a:cubicBezTo>
                <a:cubicBezTo>
                  <a:pt x="318" y="174"/>
                  <a:pt x="318" y="174"/>
                  <a:pt x="318" y="174"/>
                </a:cubicBezTo>
                <a:cubicBezTo>
                  <a:pt x="318" y="175"/>
                  <a:pt x="318" y="175"/>
                  <a:pt x="318" y="175"/>
                </a:cubicBezTo>
                <a:cubicBezTo>
                  <a:pt x="319" y="176"/>
                  <a:pt x="319" y="176"/>
                  <a:pt x="319" y="176"/>
                </a:cubicBezTo>
                <a:cubicBezTo>
                  <a:pt x="319" y="176"/>
                  <a:pt x="319" y="176"/>
                  <a:pt x="319" y="176"/>
                </a:cubicBezTo>
                <a:cubicBezTo>
                  <a:pt x="319" y="175"/>
                  <a:pt x="319" y="175"/>
                  <a:pt x="319" y="175"/>
                </a:cubicBezTo>
                <a:cubicBezTo>
                  <a:pt x="319" y="174"/>
                  <a:pt x="319" y="174"/>
                  <a:pt x="319" y="174"/>
                </a:cubicBezTo>
                <a:cubicBezTo>
                  <a:pt x="320" y="174"/>
                  <a:pt x="320" y="174"/>
                  <a:pt x="320" y="174"/>
                </a:cubicBezTo>
                <a:cubicBezTo>
                  <a:pt x="320" y="174"/>
                  <a:pt x="320" y="174"/>
                  <a:pt x="320" y="174"/>
                </a:cubicBezTo>
                <a:cubicBezTo>
                  <a:pt x="320" y="175"/>
                  <a:pt x="320" y="175"/>
                  <a:pt x="320" y="175"/>
                </a:cubicBezTo>
                <a:cubicBezTo>
                  <a:pt x="320" y="175"/>
                  <a:pt x="320" y="175"/>
                  <a:pt x="320" y="175"/>
                </a:cubicBezTo>
                <a:cubicBezTo>
                  <a:pt x="321" y="175"/>
                  <a:pt x="321" y="175"/>
                  <a:pt x="321" y="175"/>
                </a:cubicBezTo>
                <a:cubicBezTo>
                  <a:pt x="321" y="175"/>
                  <a:pt x="321" y="175"/>
                  <a:pt x="321" y="175"/>
                </a:cubicBezTo>
                <a:cubicBezTo>
                  <a:pt x="321" y="176"/>
                  <a:pt x="321" y="176"/>
                  <a:pt x="321" y="176"/>
                </a:cubicBezTo>
                <a:cubicBezTo>
                  <a:pt x="322" y="176"/>
                  <a:pt x="322" y="176"/>
                  <a:pt x="322" y="176"/>
                </a:cubicBezTo>
                <a:cubicBezTo>
                  <a:pt x="322" y="176"/>
                  <a:pt x="322" y="176"/>
                  <a:pt x="322" y="176"/>
                </a:cubicBezTo>
                <a:cubicBezTo>
                  <a:pt x="322" y="177"/>
                  <a:pt x="322" y="177"/>
                  <a:pt x="322" y="177"/>
                </a:cubicBezTo>
                <a:cubicBezTo>
                  <a:pt x="323" y="177"/>
                  <a:pt x="323" y="177"/>
                  <a:pt x="323" y="177"/>
                </a:cubicBezTo>
                <a:cubicBezTo>
                  <a:pt x="323" y="178"/>
                  <a:pt x="323" y="178"/>
                  <a:pt x="323" y="178"/>
                </a:cubicBezTo>
                <a:cubicBezTo>
                  <a:pt x="323" y="178"/>
                  <a:pt x="323" y="178"/>
                  <a:pt x="323" y="178"/>
                </a:cubicBezTo>
                <a:cubicBezTo>
                  <a:pt x="322" y="178"/>
                  <a:pt x="322" y="178"/>
                  <a:pt x="322" y="178"/>
                </a:cubicBezTo>
                <a:cubicBezTo>
                  <a:pt x="321" y="178"/>
                  <a:pt x="321" y="178"/>
                  <a:pt x="321" y="178"/>
                </a:cubicBezTo>
                <a:cubicBezTo>
                  <a:pt x="321" y="178"/>
                  <a:pt x="321" y="178"/>
                  <a:pt x="321" y="178"/>
                </a:cubicBezTo>
                <a:cubicBezTo>
                  <a:pt x="321" y="177"/>
                  <a:pt x="321" y="177"/>
                  <a:pt x="321" y="177"/>
                </a:cubicBezTo>
                <a:cubicBezTo>
                  <a:pt x="320" y="177"/>
                  <a:pt x="320" y="177"/>
                  <a:pt x="320" y="177"/>
                </a:cubicBezTo>
                <a:cubicBezTo>
                  <a:pt x="320" y="177"/>
                  <a:pt x="320" y="177"/>
                  <a:pt x="320" y="177"/>
                </a:cubicBezTo>
                <a:cubicBezTo>
                  <a:pt x="320" y="177"/>
                  <a:pt x="320" y="177"/>
                  <a:pt x="320" y="177"/>
                </a:cubicBezTo>
                <a:cubicBezTo>
                  <a:pt x="319" y="178"/>
                  <a:pt x="319" y="178"/>
                  <a:pt x="319" y="178"/>
                </a:cubicBezTo>
                <a:cubicBezTo>
                  <a:pt x="320" y="177"/>
                  <a:pt x="320" y="177"/>
                  <a:pt x="320" y="177"/>
                </a:cubicBezTo>
                <a:cubicBezTo>
                  <a:pt x="320" y="177"/>
                  <a:pt x="320" y="177"/>
                  <a:pt x="320" y="177"/>
                </a:cubicBezTo>
                <a:cubicBezTo>
                  <a:pt x="321" y="178"/>
                  <a:pt x="321" y="178"/>
                  <a:pt x="321" y="178"/>
                </a:cubicBezTo>
                <a:cubicBezTo>
                  <a:pt x="320" y="178"/>
                  <a:pt x="320" y="178"/>
                  <a:pt x="320" y="178"/>
                </a:cubicBezTo>
                <a:cubicBezTo>
                  <a:pt x="321" y="178"/>
                  <a:pt x="321" y="178"/>
                  <a:pt x="321" y="178"/>
                </a:cubicBezTo>
                <a:cubicBezTo>
                  <a:pt x="321" y="179"/>
                  <a:pt x="321" y="179"/>
                  <a:pt x="321" y="179"/>
                </a:cubicBezTo>
                <a:cubicBezTo>
                  <a:pt x="321" y="179"/>
                  <a:pt x="321" y="179"/>
                  <a:pt x="321" y="179"/>
                </a:cubicBezTo>
                <a:cubicBezTo>
                  <a:pt x="320" y="179"/>
                  <a:pt x="320" y="179"/>
                  <a:pt x="320" y="179"/>
                </a:cubicBezTo>
                <a:cubicBezTo>
                  <a:pt x="319" y="179"/>
                  <a:pt x="319" y="179"/>
                  <a:pt x="319" y="179"/>
                </a:cubicBezTo>
                <a:cubicBezTo>
                  <a:pt x="320" y="179"/>
                  <a:pt x="320" y="179"/>
                  <a:pt x="320" y="179"/>
                </a:cubicBezTo>
                <a:cubicBezTo>
                  <a:pt x="321" y="179"/>
                  <a:pt x="321" y="179"/>
                  <a:pt x="321" y="179"/>
                </a:cubicBezTo>
                <a:cubicBezTo>
                  <a:pt x="321" y="179"/>
                  <a:pt x="321" y="179"/>
                  <a:pt x="321" y="179"/>
                </a:cubicBezTo>
                <a:cubicBezTo>
                  <a:pt x="321" y="179"/>
                  <a:pt x="321" y="179"/>
                  <a:pt x="321" y="179"/>
                </a:cubicBezTo>
                <a:cubicBezTo>
                  <a:pt x="321" y="180"/>
                  <a:pt x="321" y="180"/>
                  <a:pt x="321" y="180"/>
                </a:cubicBezTo>
                <a:cubicBezTo>
                  <a:pt x="320" y="180"/>
                  <a:pt x="320" y="180"/>
                  <a:pt x="320" y="180"/>
                </a:cubicBezTo>
                <a:cubicBezTo>
                  <a:pt x="320" y="180"/>
                  <a:pt x="320" y="180"/>
                  <a:pt x="320" y="180"/>
                </a:cubicBezTo>
                <a:cubicBezTo>
                  <a:pt x="319" y="180"/>
                  <a:pt x="319" y="180"/>
                  <a:pt x="319" y="180"/>
                </a:cubicBezTo>
                <a:cubicBezTo>
                  <a:pt x="318" y="180"/>
                  <a:pt x="318" y="180"/>
                  <a:pt x="318" y="180"/>
                </a:cubicBezTo>
                <a:cubicBezTo>
                  <a:pt x="318" y="179"/>
                  <a:pt x="318" y="179"/>
                  <a:pt x="318" y="179"/>
                </a:cubicBezTo>
                <a:cubicBezTo>
                  <a:pt x="318" y="179"/>
                  <a:pt x="318" y="179"/>
                  <a:pt x="318" y="179"/>
                </a:cubicBezTo>
                <a:cubicBezTo>
                  <a:pt x="318" y="178"/>
                  <a:pt x="318" y="178"/>
                  <a:pt x="318" y="178"/>
                </a:cubicBezTo>
                <a:cubicBezTo>
                  <a:pt x="317" y="178"/>
                  <a:pt x="317" y="178"/>
                  <a:pt x="317" y="178"/>
                </a:cubicBezTo>
                <a:cubicBezTo>
                  <a:pt x="317" y="178"/>
                  <a:pt x="317" y="178"/>
                  <a:pt x="317" y="178"/>
                </a:cubicBezTo>
                <a:cubicBezTo>
                  <a:pt x="317" y="179"/>
                  <a:pt x="317" y="179"/>
                  <a:pt x="317" y="179"/>
                </a:cubicBezTo>
                <a:cubicBezTo>
                  <a:pt x="317" y="179"/>
                  <a:pt x="317" y="179"/>
                  <a:pt x="317" y="179"/>
                </a:cubicBezTo>
                <a:cubicBezTo>
                  <a:pt x="318" y="180"/>
                  <a:pt x="318" y="180"/>
                  <a:pt x="318" y="180"/>
                </a:cubicBezTo>
                <a:cubicBezTo>
                  <a:pt x="318" y="180"/>
                  <a:pt x="318" y="180"/>
                  <a:pt x="318" y="180"/>
                </a:cubicBezTo>
                <a:cubicBezTo>
                  <a:pt x="317" y="180"/>
                  <a:pt x="317" y="180"/>
                  <a:pt x="317" y="180"/>
                </a:cubicBezTo>
                <a:cubicBezTo>
                  <a:pt x="316" y="180"/>
                  <a:pt x="316" y="180"/>
                  <a:pt x="316" y="180"/>
                </a:cubicBezTo>
                <a:cubicBezTo>
                  <a:pt x="316" y="179"/>
                  <a:pt x="316" y="179"/>
                  <a:pt x="316" y="179"/>
                </a:cubicBezTo>
                <a:cubicBezTo>
                  <a:pt x="316" y="180"/>
                  <a:pt x="316" y="180"/>
                  <a:pt x="316" y="180"/>
                </a:cubicBezTo>
                <a:cubicBezTo>
                  <a:pt x="316" y="180"/>
                  <a:pt x="316" y="180"/>
                  <a:pt x="316" y="180"/>
                </a:cubicBezTo>
                <a:cubicBezTo>
                  <a:pt x="317" y="180"/>
                  <a:pt x="317" y="180"/>
                  <a:pt x="317" y="180"/>
                </a:cubicBezTo>
                <a:cubicBezTo>
                  <a:pt x="318" y="181"/>
                  <a:pt x="318" y="181"/>
                  <a:pt x="318" y="181"/>
                </a:cubicBezTo>
                <a:cubicBezTo>
                  <a:pt x="318" y="181"/>
                  <a:pt x="318" y="181"/>
                  <a:pt x="318" y="181"/>
                </a:cubicBezTo>
                <a:cubicBezTo>
                  <a:pt x="318" y="181"/>
                  <a:pt x="318" y="181"/>
                  <a:pt x="318" y="181"/>
                </a:cubicBezTo>
                <a:cubicBezTo>
                  <a:pt x="318" y="182"/>
                  <a:pt x="318" y="182"/>
                  <a:pt x="318" y="182"/>
                </a:cubicBezTo>
                <a:cubicBezTo>
                  <a:pt x="317" y="182"/>
                  <a:pt x="317" y="182"/>
                  <a:pt x="317" y="182"/>
                </a:cubicBezTo>
                <a:cubicBezTo>
                  <a:pt x="317" y="181"/>
                  <a:pt x="317" y="181"/>
                  <a:pt x="317" y="181"/>
                </a:cubicBezTo>
                <a:cubicBezTo>
                  <a:pt x="316" y="181"/>
                  <a:pt x="316" y="181"/>
                  <a:pt x="316" y="181"/>
                </a:cubicBezTo>
                <a:cubicBezTo>
                  <a:pt x="315" y="181"/>
                  <a:pt x="315" y="181"/>
                  <a:pt x="315" y="181"/>
                </a:cubicBezTo>
                <a:cubicBezTo>
                  <a:pt x="315" y="181"/>
                  <a:pt x="315" y="181"/>
                  <a:pt x="315" y="181"/>
                </a:cubicBezTo>
                <a:cubicBezTo>
                  <a:pt x="315" y="181"/>
                  <a:pt x="315" y="181"/>
                  <a:pt x="315" y="181"/>
                </a:cubicBezTo>
                <a:cubicBezTo>
                  <a:pt x="316" y="181"/>
                  <a:pt x="316" y="181"/>
                  <a:pt x="316" y="181"/>
                </a:cubicBezTo>
                <a:cubicBezTo>
                  <a:pt x="317" y="182"/>
                  <a:pt x="317" y="182"/>
                  <a:pt x="317" y="182"/>
                </a:cubicBezTo>
                <a:cubicBezTo>
                  <a:pt x="317" y="183"/>
                  <a:pt x="317" y="183"/>
                  <a:pt x="317" y="183"/>
                </a:cubicBezTo>
                <a:cubicBezTo>
                  <a:pt x="316" y="183"/>
                  <a:pt x="316" y="183"/>
                  <a:pt x="316" y="183"/>
                </a:cubicBezTo>
                <a:cubicBezTo>
                  <a:pt x="316" y="183"/>
                  <a:pt x="316" y="183"/>
                  <a:pt x="316" y="183"/>
                </a:cubicBezTo>
                <a:cubicBezTo>
                  <a:pt x="316" y="183"/>
                  <a:pt x="316" y="183"/>
                  <a:pt x="316" y="183"/>
                </a:cubicBezTo>
                <a:cubicBezTo>
                  <a:pt x="315" y="182"/>
                  <a:pt x="315" y="182"/>
                  <a:pt x="315" y="182"/>
                </a:cubicBezTo>
                <a:cubicBezTo>
                  <a:pt x="315" y="182"/>
                  <a:pt x="315" y="182"/>
                  <a:pt x="315" y="182"/>
                </a:cubicBezTo>
                <a:cubicBezTo>
                  <a:pt x="315" y="182"/>
                  <a:pt x="315" y="182"/>
                  <a:pt x="315" y="182"/>
                </a:cubicBezTo>
                <a:cubicBezTo>
                  <a:pt x="315" y="183"/>
                  <a:pt x="315" y="183"/>
                  <a:pt x="315" y="183"/>
                </a:cubicBezTo>
                <a:cubicBezTo>
                  <a:pt x="315" y="183"/>
                  <a:pt x="315" y="183"/>
                  <a:pt x="315" y="183"/>
                </a:cubicBezTo>
                <a:cubicBezTo>
                  <a:pt x="315" y="184"/>
                  <a:pt x="315" y="184"/>
                  <a:pt x="315" y="184"/>
                </a:cubicBezTo>
                <a:cubicBezTo>
                  <a:pt x="315" y="184"/>
                  <a:pt x="315" y="184"/>
                  <a:pt x="315" y="184"/>
                </a:cubicBezTo>
                <a:cubicBezTo>
                  <a:pt x="314" y="184"/>
                  <a:pt x="314" y="184"/>
                  <a:pt x="314" y="184"/>
                </a:cubicBezTo>
                <a:cubicBezTo>
                  <a:pt x="314" y="184"/>
                  <a:pt x="314" y="184"/>
                  <a:pt x="314" y="184"/>
                </a:cubicBezTo>
                <a:cubicBezTo>
                  <a:pt x="314" y="184"/>
                  <a:pt x="314" y="184"/>
                  <a:pt x="314" y="184"/>
                </a:cubicBezTo>
                <a:cubicBezTo>
                  <a:pt x="314" y="184"/>
                  <a:pt x="314" y="184"/>
                  <a:pt x="314" y="184"/>
                </a:cubicBezTo>
                <a:cubicBezTo>
                  <a:pt x="314" y="184"/>
                  <a:pt x="314" y="184"/>
                  <a:pt x="314" y="184"/>
                </a:cubicBezTo>
                <a:cubicBezTo>
                  <a:pt x="313" y="184"/>
                  <a:pt x="313" y="184"/>
                  <a:pt x="313" y="184"/>
                </a:cubicBezTo>
                <a:cubicBezTo>
                  <a:pt x="313" y="184"/>
                  <a:pt x="313" y="184"/>
                  <a:pt x="313" y="184"/>
                </a:cubicBezTo>
                <a:cubicBezTo>
                  <a:pt x="313" y="184"/>
                  <a:pt x="313" y="184"/>
                  <a:pt x="313" y="184"/>
                </a:cubicBezTo>
                <a:cubicBezTo>
                  <a:pt x="313" y="183"/>
                  <a:pt x="313" y="183"/>
                  <a:pt x="313" y="183"/>
                </a:cubicBezTo>
                <a:cubicBezTo>
                  <a:pt x="312" y="182"/>
                  <a:pt x="312" y="182"/>
                  <a:pt x="312" y="182"/>
                </a:cubicBezTo>
                <a:cubicBezTo>
                  <a:pt x="312" y="182"/>
                  <a:pt x="312" y="182"/>
                  <a:pt x="312" y="182"/>
                </a:cubicBezTo>
                <a:cubicBezTo>
                  <a:pt x="312" y="182"/>
                  <a:pt x="312" y="182"/>
                  <a:pt x="312" y="182"/>
                </a:cubicBezTo>
                <a:cubicBezTo>
                  <a:pt x="312" y="184"/>
                  <a:pt x="312" y="184"/>
                  <a:pt x="312" y="184"/>
                </a:cubicBezTo>
                <a:cubicBezTo>
                  <a:pt x="312" y="184"/>
                  <a:pt x="312" y="184"/>
                  <a:pt x="312" y="184"/>
                </a:cubicBezTo>
                <a:cubicBezTo>
                  <a:pt x="311" y="184"/>
                  <a:pt x="311" y="184"/>
                  <a:pt x="311" y="184"/>
                </a:cubicBezTo>
                <a:cubicBezTo>
                  <a:pt x="311" y="184"/>
                  <a:pt x="311" y="184"/>
                  <a:pt x="311" y="184"/>
                </a:cubicBezTo>
                <a:cubicBezTo>
                  <a:pt x="312" y="184"/>
                  <a:pt x="312" y="184"/>
                  <a:pt x="312" y="184"/>
                </a:cubicBezTo>
                <a:cubicBezTo>
                  <a:pt x="312" y="184"/>
                  <a:pt x="312" y="184"/>
                  <a:pt x="312" y="184"/>
                </a:cubicBezTo>
                <a:cubicBezTo>
                  <a:pt x="312" y="185"/>
                  <a:pt x="312" y="185"/>
                  <a:pt x="312" y="185"/>
                </a:cubicBezTo>
                <a:cubicBezTo>
                  <a:pt x="311" y="185"/>
                  <a:pt x="311" y="185"/>
                  <a:pt x="311" y="185"/>
                </a:cubicBezTo>
                <a:cubicBezTo>
                  <a:pt x="311" y="185"/>
                  <a:pt x="311" y="185"/>
                  <a:pt x="311" y="185"/>
                </a:cubicBezTo>
                <a:cubicBezTo>
                  <a:pt x="311" y="185"/>
                  <a:pt x="311" y="185"/>
                  <a:pt x="311" y="185"/>
                </a:cubicBezTo>
                <a:cubicBezTo>
                  <a:pt x="311" y="185"/>
                  <a:pt x="311" y="185"/>
                  <a:pt x="311" y="185"/>
                </a:cubicBezTo>
                <a:cubicBezTo>
                  <a:pt x="312" y="185"/>
                  <a:pt x="312" y="185"/>
                  <a:pt x="312" y="185"/>
                </a:cubicBezTo>
                <a:cubicBezTo>
                  <a:pt x="312" y="186"/>
                  <a:pt x="312" y="186"/>
                  <a:pt x="312" y="186"/>
                </a:cubicBezTo>
                <a:cubicBezTo>
                  <a:pt x="312" y="186"/>
                  <a:pt x="312" y="186"/>
                  <a:pt x="312" y="186"/>
                </a:cubicBezTo>
                <a:cubicBezTo>
                  <a:pt x="311" y="186"/>
                  <a:pt x="311" y="186"/>
                  <a:pt x="311" y="186"/>
                </a:cubicBezTo>
                <a:cubicBezTo>
                  <a:pt x="311" y="186"/>
                  <a:pt x="311" y="186"/>
                  <a:pt x="311" y="186"/>
                </a:cubicBezTo>
                <a:cubicBezTo>
                  <a:pt x="311" y="187"/>
                  <a:pt x="311" y="187"/>
                  <a:pt x="311" y="187"/>
                </a:cubicBezTo>
                <a:cubicBezTo>
                  <a:pt x="311" y="187"/>
                  <a:pt x="311" y="187"/>
                  <a:pt x="311" y="187"/>
                </a:cubicBezTo>
                <a:cubicBezTo>
                  <a:pt x="311" y="187"/>
                  <a:pt x="311" y="187"/>
                  <a:pt x="311" y="187"/>
                </a:cubicBezTo>
                <a:cubicBezTo>
                  <a:pt x="311" y="187"/>
                  <a:pt x="311" y="187"/>
                  <a:pt x="311" y="187"/>
                </a:cubicBezTo>
                <a:cubicBezTo>
                  <a:pt x="311" y="187"/>
                  <a:pt x="311" y="187"/>
                  <a:pt x="311" y="187"/>
                </a:cubicBezTo>
                <a:cubicBezTo>
                  <a:pt x="311" y="188"/>
                  <a:pt x="311" y="188"/>
                  <a:pt x="311" y="188"/>
                </a:cubicBezTo>
                <a:cubicBezTo>
                  <a:pt x="311" y="188"/>
                  <a:pt x="311" y="188"/>
                  <a:pt x="311" y="188"/>
                </a:cubicBezTo>
                <a:cubicBezTo>
                  <a:pt x="311" y="189"/>
                  <a:pt x="311" y="189"/>
                  <a:pt x="311" y="189"/>
                </a:cubicBezTo>
                <a:cubicBezTo>
                  <a:pt x="310" y="189"/>
                  <a:pt x="310" y="189"/>
                  <a:pt x="310" y="189"/>
                </a:cubicBezTo>
                <a:cubicBezTo>
                  <a:pt x="310" y="189"/>
                  <a:pt x="310" y="189"/>
                  <a:pt x="310" y="189"/>
                </a:cubicBezTo>
                <a:cubicBezTo>
                  <a:pt x="310" y="189"/>
                  <a:pt x="310" y="189"/>
                  <a:pt x="310" y="189"/>
                </a:cubicBezTo>
                <a:cubicBezTo>
                  <a:pt x="310" y="189"/>
                  <a:pt x="310" y="189"/>
                  <a:pt x="310" y="189"/>
                </a:cubicBezTo>
                <a:cubicBezTo>
                  <a:pt x="310" y="189"/>
                  <a:pt x="310" y="189"/>
                  <a:pt x="310" y="189"/>
                </a:cubicBezTo>
                <a:cubicBezTo>
                  <a:pt x="310" y="189"/>
                  <a:pt x="310" y="189"/>
                  <a:pt x="310" y="189"/>
                </a:cubicBezTo>
                <a:cubicBezTo>
                  <a:pt x="309" y="188"/>
                  <a:pt x="309" y="188"/>
                  <a:pt x="309" y="188"/>
                </a:cubicBezTo>
                <a:cubicBezTo>
                  <a:pt x="309" y="188"/>
                  <a:pt x="309" y="188"/>
                  <a:pt x="309" y="188"/>
                </a:cubicBezTo>
                <a:cubicBezTo>
                  <a:pt x="309" y="188"/>
                  <a:pt x="309" y="188"/>
                  <a:pt x="309" y="188"/>
                </a:cubicBezTo>
                <a:cubicBezTo>
                  <a:pt x="309" y="187"/>
                  <a:pt x="309" y="187"/>
                  <a:pt x="309" y="187"/>
                </a:cubicBezTo>
                <a:cubicBezTo>
                  <a:pt x="309" y="187"/>
                  <a:pt x="309" y="187"/>
                  <a:pt x="309" y="187"/>
                </a:cubicBezTo>
                <a:cubicBezTo>
                  <a:pt x="308" y="188"/>
                  <a:pt x="308" y="188"/>
                  <a:pt x="308" y="188"/>
                </a:cubicBezTo>
                <a:cubicBezTo>
                  <a:pt x="308" y="188"/>
                  <a:pt x="308" y="188"/>
                  <a:pt x="308" y="188"/>
                </a:cubicBezTo>
                <a:cubicBezTo>
                  <a:pt x="308" y="188"/>
                  <a:pt x="308" y="188"/>
                  <a:pt x="308" y="188"/>
                </a:cubicBezTo>
                <a:cubicBezTo>
                  <a:pt x="308" y="188"/>
                  <a:pt x="308" y="188"/>
                  <a:pt x="308" y="188"/>
                </a:cubicBezTo>
                <a:cubicBezTo>
                  <a:pt x="308" y="187"/>
                  <a:pt x="308" y="187"/>
                  <a:pt x="308" y="187"/>
                </a:cubicBezTo>
                <a:cubicBezTo>
                  <a:pt x="308" y="187"/>
                  <a:pt x="308" y="187"/>
                  <a:pt x="308" y="187"/>
                </a:cubicBezTo>
                <a:cubicBezTo>
                  <a:pt x="308" y="187"/>
                  <a:pt x="308" y="187"/>
                  <a:pt x="308" y="187"/>
                </a:cubicBezTo>
                <a:cubicBezTo>
                  <a:pt x="308" y="186"/>
                  <a:pt x="308" y="186"/>
                  <a:pt x="308" y="186"/>
                </a:cubicBezTo>
                <a:cubicBezTo>
                  <a:pt x="308" y="186"/>
                  <a:pt x="308" y="186"/>
                  <a:pt x="308" y="186"/>
                </a:cubicBezTo>
                <a:cubicBezTo>
                  <a:pt x="308" y="186"/>
                  <a:pt x="308" y="186"/>
                  <a:pt x="308" y="186"/>
                </a:cubicBezTo>
                <a:cubicBezTo>
                  <a:pt x="308" y="186"/>
                  <a:pt x="308" y="186"/>
                  <a:pt x="308" y="186"/>
                </a:cubicBezTo>
                <a:cubicBezTo>
                  <a:pt x="307" y="186"/>
                  <a:pt x="307" y="186"/>
                  <a:pt x="307" y="186"/>
                </a:cubicBezTo>
                <a:cubicBezTo>
                  <a:pt x="307" y="187"/>
                  <a:pt x="307" y="187"/>
                  <a:pt x="307" y="187"/>
                </a:cubicBezTo>
                <a:cubicBezTo>
                  <a:pt x="307" y="187"/>
                  <a:pt x="307" y="187"/>
                  <a:pt x="307" y="187"/>
                </a:cubicBezTo>
                <a:cubicBezTo>
                  <a:pt x="306" y="187"/>
                  <a:pt x="306" y="187"/>
                  <a:pt x="306" y="187"/>
                </a:cubicBezTo>
                <a:cubicBezTo>
                  <a:pt x="306" y="187"/>
                  <a:pt x="306" y="187"/>
                  <a:pt x="306" y="187"/>
                </a:cubicBezTo>
                <a:cubicBezTo>
                  <a:pt x="306" y="186"/>
                  <a:pt x="306" y="186"/>
                  <a:pt x="306" y="186"/>
                </a:cubicBezTo>
                <a:cubicBezTo>
                  <a:pt x="306" y="186"/>
                  <a:pt x="306" y="186"/>
                  <a:pt x="306" y="186"/>
                </a:cubicBezTo>
                <a:cubicBezTo>
                  <a:pt x="306" y="185"/>
                  <a:pt x="306" y="185"/>
                  <a:pt x="306" y="185"/>
                </a:cubicBezTo>
                <a:cubicBezTo>
                  <a:pt x="307" y="185"/>
                  <a:pt x="307" y="185"/>
                  <a:pt x="307" y="185"/>
                </a:cubicBezTo>
                <a:cubicBezTo>
                  <a:pt x="307" y="185"/>
                  <a:pt x="307" y="185"/>
                  <a:pt x="307" y="185"/>
                </a:cubicBezTo>
                <a:cubicBezTo>
                  <a:pt x="307" y="185"/>
                  <a:pt x="307" y="185"/>
                  <a:pt x="307" y="185"/>
                </a:cubicBezTo>
                <a:cubicBezTo>
                  <a:pt x="307" y="185"/>
                  <a:pt x="307" y="185"/>
                  <a:pt x="307" y="185"/>
                </a:cubicBezTo>
                <a:cubicBezTo>
                  <a:pt x="307" y="185"/>
                  <a:pt x="307" y="185"/>
                  <a:pt x="307" y="185"/>
                </a:cubicBezTo>
                <a:cubicBezTo>
                  <a:pt x="306" y="185"/>
                  <a:pt x="306" y="185"/>
                  <a:pt x="306" y="185"/>
                </a:cubicBezTo>
                <a:cubicBezTo>
                  <a:pt x="306" y="185"/>
                  <a:pt x="306" y="185"/>
                  <a:pt x="306" y="185"/>
                </a:cubicBezTo>
                <a:cubicBezTo>
                  <a:pt x="305" y="184"/>
                  <a:pt x="305" y="184"/>
                  <a:pt x="305" y="184"/>
                </a:cubicBezTo>
                <a:cubicBezTo>
                  <a:pt x="306" y="184"/>
                  <a:pt x="306" y="184"/>
                  <a:pt x="306" y="184"/>
                </a:cubicBezTo>
                <a:cubicBezTo>
                  <a:pt x="306" y="184"/>
                  <a:pt x="306" y="184"/>
                  <a:pt x="306" y="184"/>
                </a:cubicBezTo>
                <a:cubicBezTo>
                  <a:pt x="307" y="183"/>
                  <a:pt x="307" y="183"/>
                  <a:pt x="307" y="183"/>
                </a:cubicBezTo>
                <a:cubicBezTo>
                  <a:pt x="306" y="183"/>
                  <a:pt x="306" y="183"/>
                  <a:pt x="306" y="183"/>
                </a:cubicBezTo>
                <a:cubicBezTo>
                  <a:pt x="306" y="183"/>
                  <a:pt x="306" y="183"/>
                  <a:pt x="306" y="183"/>
                </a:cubicBezTo>
                <a:cubicBezTo>
                  <a:pt x="306" y="183"/>
                  <a:pt x="306" y="183"/>
                  <a:pt x="306" y="183"/>
                </a:cubicBezTo>
                <a:cubicBezTo>
                  <a:pt x="305" y="183"/>
                  <a:pt x="305" y="183"/>
                  <a:pt x="305" y="183"/>
                </a:cubicBezTo>
                <a:cubicBezTo>
                  <a:pt x="306" y="183"/>
                  <a:pt x="306" y="183"/>
                  <a:pt x="306" y="183"/>
                </a:cubicBezTo>
                <a:cubicBezTo>
                  <a:pt x="306" y="182"/>
                  <a:pt x="306" y="182"/>
                  <a:pt x="306" y="182"/>
                </a:cubicBezTo>
                <a:cubicBezTo>
                  <a:pt x="307" y="182"/>
                  <a:pt x="307" y="182"/>
                  <a:pt x="307" y="182"/>
                </a:cubicBezTo>
                <a:cubicBezTo>
                  <a:pt x="307" y="182"/>
                  <a:pt x="307" y="182"/>
                  <a:pt x="307" y="182"/>
                </a:cubicBezTo>
                <a:cubicBezTo>
                  <a:pt x="306" y="182"/>
                  <a:pt x="306" y="182"/>
                  <a:pt x="306" y="182"/>
                </a:cubicBezTo>
                <a:cubicBezTo>
                  <a:pt x="305" y="182"/>
                  <a:pt x="305" y="182"/>
                  <a:pt x="305" y="182"/>
                </a:cubicBezTo>
                <a:cubicBezTo>
                  <a:pt x="305" y="182"/>
                  <a:pt x="305" y="182"/>
                  <a:pt x="305" y="182"/>
                </a:cubicBezTo>
                <a:cubicBezTo>
                  <a:pt x="305" y="182"/>
                  <a:pt x="305" y="182"/>
                  <a:pt x="305" y="182"/>
                </a:cubicBezTo>
                <a:cubicBezTo>
                  <a:pt x="306" y="181"/>
                  <a:pt x="306" y="181"/>
                  <a:pt x="306" y="181"/>
                </a:cubicBezTo>
                <a:cubicBezTo>
                  <a:pt x="306" y="181"/>
                  <a:pt x="306" y="181"/>
                  <a:pt x="306" y="181"/>
                </a:cubicBezTo>
                <a:cubicBezTo>
                  <a:pt x="307" y="181"/>
                  <a:pt x="307" y="181"/>
                  <a:pt x="307" y="181"/>
                </a:cubicBezTo>
                <a:cubicBezTo>
                  <a:pt x="308" y="180"/>
                  <a:pt x="308" y="180"/>
                  <a:pt x="308" y="180"/>
                </a:cubicBezTo>
                <a:cubicBezTo>
                  <a:pt x="308" y="180"/>
                  <a:pt x="308" y="180"/>
                  <a:pt x="308" y="180"/>
                </a:cubicBezTo>
                <a:cubicBezTo>
                  <a:pt x="309" y="179"/>
                  <a:pt x="309" y="179"/>
                  <a:pt x="309" y="179"/>
                </a:cubicBezTo>
                <a:cubicBezTo>
                  <a:pt x="309" y="179"/>
                  <a:pt x="309" y="179"/>
                  <a:pt x="309" y="179"/>
                </a:cubicBezTo>
                <a:cubicBezTo>
                  <a:pt x="310" y="178"/>
                  <a:pt x="310" y="178"/>
                  <a:pt x="310" y="178"/>
                </a:cubicBezTo>
                <a:cubicBezTo>
                  <a:pt x="310" y="178"/>
                  <a:pt x="310" y="178"/>
                  <a:pt x="310" y="178"/>
                </a:cubicBezTo>
                <a:cubicBezTo>
                  <a:pt x="309" y="178"/>
                  <a:pt x="309" y="178"/>
                  <a:pt x="309" y="178"/>
                </a:cubicBezTo>
                <a:cubicBezTo>
                  <a:pt x="309" y="179"/>
                  <a:pt x="309" y="179"/>
                  <a:pt x="309" y="179"/>
                </a:cubicBezTo>
                <a:cubicBezTo>
                  <a:pt x="308" y="179"/>
                  <a:pt x="308" y="179"/>
                  <a:pt x="308" y="179"/>
                </a:cubicBezTo>
                <a:cubicBezTo>
                  <a:pt x="308" y="180"/>
                  <a:pt x="308" y="180"/>
                  <a:pt x="308" y="180"/>
                </a:cubicBezTo>
                <a:cubicBezTo>
                  <a:pt x="307" y="180"/>
                  <a:pt x="307" y="180"/>
                  <a:pt x="307" y="180"/>
                </a:cubicBezTo>
                <a:cubicBezTo>
                  <a:pt x="306" y="180"/>
                  <a:pt x="306" y="180"/>
                  <a:pt x="306" y="180"/>
                </a:cubicBezTo>
                <a:cubicBezTo>
                  <a:pt x="305" y="181"/>
                  <a:pt x="305" y="181"/>
                  <a:pt x="305" y="181"/>
                </a:cubicBezTo>
                <a:cubicBezTo>
                  <a:pt x="304" y="181"/>
                  <a:pt x="304" y="181"/>
                  <a:pt x="304" y="181"/>
                </a:cubicBezTo>
                <a:cubicBezTo>
                  <a:pt x="304" y="181"/>
                  <a:pt x="304" y="181"/>
                  <a:pt x="304" y="181"/>
                </a:cubicBezTo>
                <a:cubicBezTo>
                  <a:pt x="304" y="180"/>
                  <a:pt x="304" y="180"/>
                  <a:pt x="304" y="180"/>
                </a:cubicBezTo>
                <a:cubicBezTo>
                  <a:pt x="305" y="179"/>
                  <a:pt x="305" y="179"/>
                  <a:pt x="305" y="179"/>
                </a:cubicBezTo>
                <a:cubicBezTo>
                  <a:pt x="306" y="179"/>
                  <a:pt x="306" y="179"/>
                  <a:pt x="306" y="179"/>
                </a:cubicBezTo>
                <a:cubicBezTo>
                  <a:pt x="306" y="178"/>
                  <a:pt x="306" y="178"/>
                  <a:pt x="306" y="178"/>
                </a:cubicBezTo>
                <a:cubicBezTo>
                  <a:pt x="306" y="178"/>
                  <a:pt x="306" y="178"/>
                  <a:pt x="306" y="178"/>
                </a:cubicBezTo>
                <a:cubicBezTo>
                  <a:pt x="306" y="178"/>
                  <a:pt x="306" y="178"/>
                  <a:pt x="306" y="178"/>
                </a:cubicBezTo>
                <a:cubicBezTo>
                  <a:pt x="306" y="178"/>
                  <a:pt x="306" y="178"/>
                  <a:pt x="306" y="178"/>
                </a:cubicBezTo>
                <a:cubicBezTo>
                  <a:pt x="304" y="179"/>
                  <a:pt x="304" y="179"/>
                  <a:pt x="304" y="179"/>
                </a:cubicBezTo>
                <a:cubicBezTo>
                  <a:pt x="303" y="180"/>
                  <a:pt x="303" y="180"/>
                  <a:pt x="303" y="180"/>
                </a:cubicBezTo>
                <a:cubicBezTo>
                  <a:pt x="303" y="179"/>
                  <a:pt x="303" y="179"/>
                  <a:pt x="303" y="179"/>
                </a:cubicBezTo>
                <a:cubicBezTo>
                  <a:pt x="303" y="179"/>
                  <a:pt x="303" y="179"/>
                  <a:pt x="303" y="179"/>
                </a:cubicBezTo>
                <a:cubicBezTo>
                  <a:pt x="303" y="179"/>
                  <a:pt x="303" y="179"/>
                  <a:pt x="303" y="179"/>
                </a:cubicBezTo>
                <a:cubicBezTo>
                  <a:pt x="303" y="178"/>
                  <a:pt x="303" y="178"/>
                  <a:pt x="303" y="178"/>
                </a:cubicBezTo>
                <a:cubicBezTo>
                  <a:pt x="302" y="178"/>
                  <a:pt x="302" y="178"/>
                  <a:pt x="302" y="178"/>
                </a:cubicBezTo>
                <a:cubicBezTo>
                  <a:pt x="302" y="178"/>
                  <a:pt x="302" y="178"/>
                  <a:pt x="302" y="178"/>
                </a:cubicBezTo>
                <a:cubicBezTo>
                  <a:pt x="302" y="178"/>
                  <a:pt x="302" y="178"/>
                  <a:pt x="302" y="178"/>
                </a:cubicBezTo>
                <a:cubicBezTo>
                  <a:pt x="302" y="178"/>
                  <a:pt x="302" y="178"/>
                  <a:pt x="302" y="178"/>
                </a:cubicBezTo>
                <a:cubicBezTo>
                  <a:pt x="302" y="177"/>
                  <a:pt x="302" y="177"/>
                  <a:pt x="302" y="177"/>
                </a:cubicBezTo>
                <a:cubicBezTo>
                  <a:pt x="302" y="177"/>
                  <a:pt x="302" y="177"/>
                  <a:pt x="302" y="177"/>
                </a:cubicBezTo>
                <a:cubicBezTo>
                  <a:pt x="302" y="177"/>
                  <a:pt x="302" y="177"/>
                  <a:pt x="302" y="177"/>
                </a:cubicBezTo>
                <a:cubicBezTo>
                  <a:pt x="302" y="177"/>
                  <a:pt x="302" y="177"/>
                  <a:pt x="302" y="177"/>
                </a:cubicBezTo>
                <a:cubicBezTo>
                  <a:pt x="302" y="176"/>
                  <a:pt x="302" y="176"/>
                  <a:pt x="302" y="176"/>
                </a:cubicBezTo>
                <a:cubicBezTo>
                  <a:pt x="302" y="176"/>
                  <a:pt x="302" y="176"/>
                  <a:pt x="302" y="176"/>
                </a:cubicBezTo>
                <a:cubicBezTo>
                  <a:pt x="302" y="176"/>
                  <a:pt x="302" y="176"/>
                  <a:pt x="302" y="176"/>
                </a:cubicBezTo>
                <a:cubicBezTo>
                  <a:pt x="302" y="175"/>
                  <a:pt x="302" y="175"/>
                  <a:pt x="302" y="175"/>
                </a:cubicBezTo>
                <a:cubicBezTo>
                  <a:pt x="301" y="175"/>
                  <a:pt x="301" y="175"/>
                  <a:pt x="301" y="175"/>
                </a:cubicBezTo>
                <a:cubicBezTo>
                  <a:pt x="301" y="175"/>
                  <a:pt x="301" y="175"/>
                  <a:pt x="301" y="175"/>
                </a:cubicBezTo>
                <a:cubicBezTo>
                  <a:pt x="301" y="176"/>
                  <a:pt x="301" y="176"/>
                  <a:pt x="301" y="176"/>
                </a:cubicBezTo>
                <a:cubicBezTo>
                  <a:pt x="301" y="176"/>
                  <a:pt x="301" y="176"/>
                  <a:pt x="301" y="176"/>
                </a:cubicBezTo>
                <a:cubicBezTo>
                  <a:pt x="301" y="176"/>
                  <a:pt x="301" y="176"/>
                  <a:pt x="301" y="176"/>
                </a:cubicBezTo>
                <a:cubicBezTo>
                  <a:pt x="300" y="176"/>
                  <a:pt x="300" y="176"/>
                  <a:pt x="300" y="176"/>
                </a:cubicBezTo>
                <a:cubicBezTo>
                  <a:pt x="300" y="175"/>
                  <a:pt x="300" y="175"/>
                  <a:pt x="300" y="175"/>
                </a:cubicBezTo>
                <a:cubicBezTo>
                  <a:pt x="299" y="175"/>
                  <a:pt x="299" y="175"/>
                  <a:pt x="299" y="175"/>
                </a:cubicBezTo>
                <a:cubicBezTo>
                  <a:pt x="300" y="176"/>
                  <a:pt x="300" y="176"/>
                  <a:pt x="300" y="176"/>
                </a:cubicBezTo>
                <a:cubicBezTo>
                  <a:pt x="300" y="177"/>
                  <a:pt x="300" y="177"/>
                  <a:pt x="300" y="177"/>
                </a:cubicBezTo>
                <a:cubicBezTo>
                  <a:pt x="300" y="177"/>
                  <a:pt x="300" y="177"/>
                  <a:pt x="300" y="177"/>
                </a:cubicBezTo>
                <a:cubicBezTo>
                  <a:pt x="300" y="177"/>
                  <a:pt x="300" y="177"/>
                  <a:pt x="300" y="177"/>
                </a:cubicBezTo>
                <a:cubicBezTo>
                  <a:pt x="300" y="177"/>
                  <a:pt x="300" y="177"/>
                  <a:pt x="300" y="177"/>
                </a:cubicBezTo>
                <a:cubicBezTo>
                  <a:pt x="300" y="178"/>
                  <a:pt x="300" y="178"/>
                  <a:pt x="300" y="178"/>
                </a:cubicBezTo>
                <a:cubicBezTo>
                  <a:pt x="299" y="178"/>
                  <a:pt x="299" y="178"/>
                  <a:pt x="299" y="178"/>
                </a:cubicBezTo>
                <a:cubicBezTo>
                  <a:pt x="299" y="177"/>
                  <a:pt x="299" y="177"/>
                  <a:pt x="299" y="177"/>
                </a:cubicBezTo>
                <a:cubicBezTo>
                  <a:pt x="299" y="177"/>
                  <a:pt x="299" y="177"/>
                  <a:pt x="299" y="177"/>
                </a:cubicBezTo>
                <a:cubicBezTo>
                  <a:pt x="298" y="176"/>
                  <a:pt x="298" y="176"/>
                  <a:pt x="298" y="176"/>
                </a:cubicBezTo>
                <a:cubicBezTo>
                  <a:pt x="298" y="177"/>
                  <a:pt x="298" y="177"/>
                  <a:pt x="298" y="177"/>
                </a:cubicBezTo>
                <a:cubicBezTo>
                  <a:pt x="298" y="177"/>
                  <a:pt x="298" y="177"/>
                  <a:pt x="298" y="177"/>
                </a:cubicBezTo>
                <a:cubicBezTo>
                  <a:pt x="298" y="177"/>
                  <a:pt x="298" y="177"/>
                  <a:pt x="298" y="177"/>
                </a:cubicBezTo>
                <a:cubicBezTo>
                  <a:pt x="298" y="178"/>
                  <a:pt x="298" y="178"/>
                  <a:pt x="298" y="178"/>
                </a:cubicBezTo>
                <a:cubicBezTo>
                  <a:pt x="299" y="178"/>
                  <a:pt x="299" y="178"/>
                  <a:pt x="299" y="178"/>
                </a:cubicBezTo>
                <a:cubicBezTo>
                  <a:pt x="299" y="179"/>
                  <a:pt x="299" y="179"/>
                  <a:pt x="299" y="179"/>
                </a:cubicBezTo>
                <a:cubicBezTo>
                  <a:pt x="300" y="179"/>
                  <a:pt x="300" y="179"/>
                  <a:pt x="300" y="179"/>
                </a:cubicBezTo>
                <a:cubicBezTo>
                  <a:pt x="299" y="180"/>
                  <a:pt x="299" y="180"/>
                  <a:pt x="299" y="180"/>
                </a:cubicBezTo>
                <a:cubicBezTo>
                  <a:pt x="300" y="180"/>
                  <a:pt x="300" y="180"/>
                  <a:pt x="300" y="180"/>
                </a:cubicBezTo>
                <a:cubicBezTo>
                  <a:pt x="300" y="180"/>
                  <a:pt x="300" y="180"/>
                  <a:pt x="300" y="180"/>
                </a:cubicBezTo>
                <a:cubicBezTo>
                  <a:pt x="299" y="181"/>
                  <a:pt x="299" y="181"/>
                  <a:pt x="299" y="181"/>
                </a:cubicBezTo>
                <a:cubicBezTo>
                  <a:pt x="298" y="180"/>
                  <a:pt x="298" y="180"/>
                  <a:pt x="298" y="180"/>
                </a:cubicBezTo>
                <a:cubicBezTo>
                  <a:pt x="298" y="180"/>
                  <a:pt x="298" y="180"/>
                  <a:pt x="298" y="180"/>
                </a:cubicBezTo>
                <a:cubicBezTo>
                  <a:pt x="298" y="181"/>
                  <a:pt x="298" y="181"/>
                  <a:pt x="298" y="181"/>
                </a:cubicBezTo>
                <a:cubicBezTo>
                  <a:pt x="297" y="181"/>
                  <a:pt x="297" y="181"/>
                  <a:pt x="297" y="181"/>
                </a:cubicBezTo>
                <a:cubicBezTo>
                  <a:pt x="297" y="180"/>
                  <a:pt x="297" y="180"/>
                  <a:pt x="297" y="180"/>
                </a:cubicBezTo>
                <a:cubicBezTo>
                  <a:pt x="297" y="179"/>
                  <a:pt x="297" y="179"/>
                  <a:pt x="297" y="179"/>
                </a:cubicBezTo>
                <a:cubicBezTo>
                  <a:pt x="297" y="179"/>
                  <a:pt x="297" y="179"/>
                  <a:pt x="297" y="179"/>
                </a:cubicBezTo>
                <a:cubicBezTo>
                  <a:pt x="297" y="178"/>
                  <a:pt x="297" y="178"/>
                  <a:pt x="297" y="178"/>
                </a:cubicBezTo>
                <a:cubicBezTo>
                  <a:pt x="296" y="178"/>
                  <a:pt x="296" y="178"/>
                  <a:pt x="296" y="178"/>
                </a:cubicBezTo>
                <a:cubicBezTo>
                  <a:pt x="295" y="178"/>
                  <a:pt x="295" y="178"/>
                  <a:pt x="295" y="178"/>
                </a:cubicBezTo>
                <a:cubicBezTo>
                  <a:pt x="295" y="178"/>
                  <a:pt x="295" y="178"/>
                  <a:pt x="295" y="178"/>
                </a:cubicBezTo>
                <a:cubicBezTo>
                  <a:pt x="295" y="177"/>
                  <a:pt x="295" y="177"/>
                  <a:pt x="295" y="177"/>
                </a:cubicBezTo>
                <a:cubicBezTo>
                  <a:pt x="294" y="177"/>
                  <a:pt x="294" y="177"/>
                  <a:pt x="294" y="177"/>
                </a:cubicBezTo>
                <a:cubicBezTo>
                  <a:pt x="294" y="177"/>
                  <a:pt x="294" y="177"/>
                  <a:pt x="294" y="177"/>
                </a:cubicBezTo>
                <a:cubicBezTo>
                  <a:pt x="293" y="177"/>
                  <a:pt x="293" y="177"/>
                  <a:pt x="293" y="177"/>
                </a:cubicBezTo>
                <a:cubicBezTo>
                  <a:pt x="293" y="178"/>
                  <a:pt x="293" y="178"/>
                  <a:pt x="293" y="178"/>
                </a:cubicBezTo>
                <a:cubicBezTo>
                  <a:pt x="294" y="178"/>
                  <a:pt x="294" y="178"/>
                  <a:pt x="294" y="178"/>
                </a:cubicBezTo>
                <a:cubicBezTo>
                  <a:pt x="295" y="178"/>
                  <a:pt x="295" y="178"/>
                  <a:pt x="295" y="178"/>
                </a:cubicBezTo>
                <a:cubicBezTo>
                  <a:pt x="296" y="178"/>
                  <a:pt x="296" y="178"/>
                  <a:pt x="296" y="178"/>
                </a:cubicBezTo>
                <a:cubicBezTo>
                  <a:pt x="296" y="179"/>
                  <a:pt x="296" y="179"/>
                  <a:pt x="296" y="179"/>
                </a:cubicBezTo>
                <a:cubicBezTo>
                  <a:pt x="295" y="180"/>
                  <a:pt x="295" y="180"/>
                  <a:pt x="295" y="180"/>
                </a:cubicBezTo>
                <a:cubicBezTo>
                  <a:pt x="295" y="180"/>
                  <a:pt x="295" y="180"/>
                  <a:pt x="295" y="180"/>
                </a:cubicBezTo>
                <a:cubicBezTo>
                  <a:pt x="296" y="180"/>
                  <a:pt x="296" y="180"/>
                  <a:pt x="296" y="180"/>
                </a:cubicBezTo>
                <a:cubicBezTo>
                  <a:pt x="296" y="180"/>
                  <a:pt x="296" y="180"/>
                  <a:pt x="296" y="180"/>
                </a:cubicBezTo>
                <a:cubicBezTo>
                  <a:pt x="296" y="181"/>
                  <a:pt x="296" y="181"/>
                  <a:pt x="296" y="181"/>
                </a:cubicBezTo>
                <a:cubicBezTo>
                  <a:pt x="296" y="181"/>
                  <a:pt x="296" y="181"/>
                  <a:pt x="296" y="181"/>
                </a:cubicBezTo>
                <a:cubicBezTo>
                  <a:pt x="297" y="181"/>
                  <a:pt x="297" y="181"/>
                  <a:pt x="297" y="181"/>
                </a:cubicBezTo>
                <a:cubicBezTo>
                  <a:pt x="297" y="181"/>
                  <a:pt x="297" y="181"/>
                  <a:pt x="297" y="181"/>
                </a:cubicBezTo>
                <a:cubicBezTo>
                  <a:pt x="296" y="182"/>
                  <a:pt x="296" y="182"/>
                  <a:pt x="296" y="182"/>
                </a:cubicBezTo>
                <a:cubicBezTo>
                  <a:pt x="295" y="183"/>
                  <a:pt x="295" y="183"/>
                  <a:pt x="295" y="183"/>
                </a:cubicBezTo>
                <a:cubicBezTo>
                  <a:pt x="294" y="184"/>
                  <a:pt x="294" y="184"/>
                  <a:pt x="294" y="184"/>
                </a:cubicBezTo>
                <a:cubicBezTo>
                  <a:pt x="296" y="183"/>
                  <a:pt x="296" y="183"/>
                  <a:pt x="296" y="183"/>
                </a:cubicBezTo>
                <a:cubicBezTo>
                  <a:pt x="296" y="183"/>
                  <a:pt x="296" y="183"/>
                  <a:pt x="296" y="183"/>
                </a:cubicBezTo>
                <a:cubicBezTo>
                  <a:pt x="297" y="182"/>
                  <a:pt x="297" y="182"/>
                  <a:pt x="297" y="182"/>
                </a:cubicBezTo>
                <a:cubicBezTo>
                  <a:pt x="298" y="182"/>
                  <a:pt x="298" y="182"/>
                  <a:pt x="298" y="182"/>
                </a:cubicBezTo>
                <a:cubicBezTo>
                  <a:pt x="298" y="183"/>
                  <a:pt x="298" y="183"/>
                  <a:pt x="298" y="183"/>
                </a:cubicBezTo>
                <a:cubicBezTo>
                  <a:pt x="298" y="183"/>
                  <a:pt x="298" y="183"/>
                  <a:pt x="298" y="183"/>
                </a:cubicBezTo>
                <a:cubicBezTo>
                  <a:pt x="297" y="183"/>
                  <a:pt x="297" y="183"/>
                  <a:pt x="297" y="183"/>
                </a:cubicBezTo>
                <a:cubicBezTo>
                  <a:pt x="297" y="184"/>
                  <a:pt x="297" y="184"/>
                  <a:pt x="297" y="184"/>
                </a:cubicBezTo>
                <a:cubicBezTo>
                  <a:pt x="297" y="184"/>
                  <a:pt x="297" y="184"/>
                  <a:pt x="297" y="184"/>
                </a:cubicBezTo>
                <a:cubicBezTo>
                  <a:pt x="298" y="184"/>
                  <a:pt x="298" y="184"/>
                  <a:pt x="298" y="184"/>
                </a:cubicBezTo>
                <a:cubicBezTo>
                  <a:pt x="299" y="185"/>
                  <a:pt x="299" y="185"/>
                  <a:pt x="299" y="185"/>
                </a:cubicBezTo>
                <a:cubicBezTo>
                  <a:pt x="298" y="185"/>
                  <a:pt x="298" y="185"/>
                  <a:pt x="298" y="185"/>
                </a:cubicBezTo>
                <a:cubicBezTo>
                  <a:pt x="297" y="185"/>
                  <a:pt x="297" y="185"/>
                  <a:pt x="297" y="185"/>
                </a:cubicBezTo>
                <a:cubicBezTo>
                  <a:pt x="297" y="185"/>
                  <a:pt x="297" y="185"/>
                  <a:pt x="297" y="185"/>
                </a:cubicBezTo>
                <a:cubicBezTo>
                  <a:pt x="298" y="185"/>
                  <a:pt x="298" y="185"/>
                  <a:pt x="298" y="185"/>
                </a:cubicBezTo>
                <a:cubicBezTo>
                  <a:pt x="298" y="186"/>
                  <a:pt x="298" y="186"/>
                  <a:pt x="298" y="186"/>
                </a:cubicBezTo>
                <a:cubicBezTo>
                  <a:pt x="298" y="186"/>
                  <a:pt x="298" y="186"/>
                  <a:pt x="298" y="186"/>
                </a:cubicBezTo>
                <a:cubicBezTo>
                  <a:pt x="298" y="186"/>
                  <a:pt x="298" y="186"/>
                  <a:pt x="298" y="186"/>
                </a:cubicBezTo>
                <a:cubicBezTo>
                  <a:pt x="298" y="186"/>
                  <a:pt x="298" y="186"/>
                  <a:pt x="298" y="186"/>
                </a:cubicBezTo>
                <a:cubicBezTo>
                  <a:pt x="298" y="187"/>
                  <a:pt x="298" y="187"/>
                  <a:pt x="298" y="187"/>
                </a:cubicBezTo>
                <a:cubicBezTo>
                  <a:pt x="298" y="187"/>
                  <a:pt x="298" y="187"/>
                  <a:pt x="298" y="187"/>
                </a:cubicBezTo>
                <a:cubicBezTo>
                  <a:pt x="298" y="187"/>
                  <a:pt x="298" y="187"/>
                  <a:pt x="298" y="187"/>
                </a:cubicBezTo>
                <a:cubicBezTo>
                  <a:pt x="298" y="188"/>
                  <a:pt x="298" y="188"/>
                  <a:pt x="298" y="188"/>
                </a:cubicBezTo>
                <a:cubicBezTo>
                  <a:pt x="299" y="189"/>
                  <a:pt x="299" y="189"/>
                  <a:pt x="299" y="189"/>
                </a:cubicBezTo>
                <a:cubicBezTo>
                  <a:pt x="299" y="188"/>
                  <a:pt x="299" y="188"/>
                  <a:pt x="299" y="188"/>
                </a:cubicBezTo>
                <a:cubicBezTo>
                  <a:pt x="299" y="187"/>
                  <a:pt x="299" y="187"/>
                  <a:pt x="299" y="187"/>
                </a:cubicBezTo>
                <a:cubicBezTo>
                  <a:pt x="299" y="187"/>
                  <a:pt x="299" y="187"/>
                  <a:pt x="299" y="187"/>
                </a:cubicBezTo>
                <a:cubicBezTo>
                  <a:pt x="300" y="188"/>
                  <a:pt x="300" y="188"/>
                  <a:pt x="300" y="188"/>
                </a:cubicBezTo>
                <a:cubicBezTo>
                  <a:pt x="300" y="188"/>
                  <a:pt x="300" y="188"/>
                  <a:pt x="300" y="188"/>
                </a:cubicBezTo>
                <a:cubicBezTo>
                  <a:pt x="300" y="189"/>
                  <a:pt x="300" y="189"/>
                  <a:pt x="300" y="189"/>
                </a:cubicBezTo>
                <a:cubicBezTo>
                  <a:pt x="300" y="189"/>
                  <a:pt x="300" y="189"/>
                  <a:pt x="300" y="189"/>
                </a:cubicBezTo>
                <a:cubicBezTo>
                  <a:pt x="300" y="189"/>
                  <a:pt x="300" y="189"/>
                  <a:pt x="300" y="189"/>
                </a:cubicBezTo>
                <a:cubicBezTo>
                  <a:pt x="300" y="190"/>
                  <a:pt x="300" y="190"/>
                  <a:pt x="300" y="190"/>
                </a:cubicBezTo>
                <a:cubicBezTo>
                  <a:pt x="301" y="190"/>
                  <a:pt x="301" y="190"/>
                  <a:pt x="301" y="190"/>
                </a:cubicBezTo>
                <a:cubicBezTo>
                  <a:pt x="301" y="189"/>
                  <a:pt x="301" y="189"/>
                  <a:pt x="301" y="189"/>
                </a:cubicBezTo>
                <a:cubicBezTo>
                  <a:pt x="301" y="190"/>
                  <a:pt x="301" y="190"/>
                  <a:pt x="301" y="190"/>
                </a:cubicBezTo>
                <a:cubicBezTo>
                  <a:pt x="301" y="189"/>
                  <a:pt x="301" y="189"/>
                  <a:pt x="301" y="189"/>
                </a:cubicBezTo>
                <a:cubicBezTo>
                  <a:pt x="301" y="189"/>
                  <a:pt x="301" y="189"/>
                  <a:pt x="301" y="189"/>
                </a:cubicBezTo>
                <a:cubicBezTo>
                  <a:pt x="302" y="189"/>
                  <a:pt x="302" y="189"/>
                  <a:pt x="302" y="189"/>
                </a:cubicBezTo>
                <a:cubicBezTo>
                  <a:pt x="302" y="190"/>
                  <a:pt x="302" y="190"/>
                  <a:pt x="302" y="190"/>
                </a:cubicBezTo>
                <a:cubicBezTo>
                  <a:pt x="302" y="190"/>
                  <a:pt x="302" y="190"/>
                  <a:pt x="302" y="190"/>
                </a:cubicBezTo>
                <a:cubicBezTo>
                  <a:pt x="302" y="191"/>
                  <a:pt x="302" y="191"/>
                  <a:pt x="302" y="191"/>
                </a:cubicBezTo>
                <a:cubicBezTo>
                  <a:pt x="301" y="191"/>
                  <a:pt x="301" y="191"/>
                  <a:pt x="301" y="191"/>
                </a:cubicBezTo>
                <a:cubicBezTo>
                  <a:pt x="301" y="191"/>
                  <a:pt x="301" y="191"/>
                  <a:pt x="301" y="191"/>
                </a:cubicBezTo>
                <a:cubicBezTo>
                  <a:pt x="302" y="192"/>
                  <a:pt x="302" y="192"/>
                  <a:pt x="302" y="192"/>
                </a:cubicBezTo>
                <a:cubicBezTo>
                  <a:pt x="303" y="192"/>
                  <a:pt x="303" y="192"/>
                  <a:pt x="303" y="192"/>
                </a:cubicBezTo>
                <a:cubicBezTo>
                  <a:pt x="303" y="191"/>
                  <a:pt x="303" y="191"/>
                  <a:pt x="303" y="191"/>
                </a:cubicBezTo>
                <a:cubicBezTo>
                  <a:pt x="304" y="192"/>
                  <a:pt x="304" y="192"/>
                  <a:pt x="304" y="192"/>
                </a:cubicBezTo>
                <a:cubicBezTo>
                  <a:pt x="303" y="192"/>
                  <a:pt x="303" y="192"/>
                  <a:pt x="303" y="192"/>
                </a:cubicBezTo>
                <a:cubicBezTo>
                  <a:pt x="303" y="192"/>
                  <a:pt x="303" y="192"/>
                  <a:pt x="303" y="192"/>
                </a:cubicBezTo>
                <a:cubicBezTo>
                  <a:pt x="302" y="193"/>
                  <a:pt x="302" y="193"/>
                  <a:pt x="302" y="193"/>
                </a:cubicBezTo>
                <a:cubicBezTo>
                  <a:pt x="302" y="193"/>
                  <a:pt x="302" y="193"/>
                  <a:pt x="302" y="193"/>
                </a:cubicBezTo>
                <a:cubicBezTo>
                  <a:pt x="303" y="194"/>
                  <a:pt x="303" y="194"/>
                  <a:pt x="303" y="194"/>
                </a:cubicBezTo>
                <a:cubicBezTo>
                  <a:pt x="303" y="195"/>
                  <a:pt x="303" y="195"/>
                  <a:pt x="303" y="195"/>
                </a:cubicBezTo>
                <a:cubicBezTo>
                  <a:pt x="303" y="195"/>
                  <a:pt x="303" y="195"/>
                  <a:pt x="303" y="195"/>
                </a:cubicBezTo>
                <a:cubicBezTo>
                  <a:pt x="303" y="196"/>
                  <a:pt x="303" y="196"/>
                  <a:pt x="303" y="196"/>
                </a:cubicBezTo>
                <a:cubicBezTo>
                  <a:pt x="304" y="197"/>
                  <a:pt x="304" y="197"/>
                  <a:pt x="304" y="197"/>
                </a:cubicBezTo>
                <a:cubicBezTo>
                  <a:pt x="304" y="197"/>
                  <a:pt x="304" y="197"/>
                  <a:pt x="304" y="197"/>
                </a:cubicBezTo>
                <a:cubicBezTo>
                  <a:pt x="304" y="198"/>
                  <a:pt x="304" y="198"/>
                  <a:pt x="304" y="198"/>
                </a:cubicBezTo>
                <a:cubicBezTo>
                  <a:pt x="304" y="199"/>
                  <a:pt x="304" y="199"/>
                  <a:pt x="304" y="199"/>
                </a:cubicBezTo>
                <a:cubicBezTo>
                  <a:pt x="303" y="199"/>
                  <a:pt x="303" y="199"/>
                  <a:pt x="303" y="199"/>
                </a:cubicBezTo>
                <a:cubicBezTo>
                  <a:pt x="304" y="200"/>
                  <a:pt x="304" y="200"/>
                  <a:pt x="304" y="200"/>
                </a:cubicBezTo>
                <a:cubicBezTo>
                  <a:pt x="303" y="201"/>
                  <a:pt x="303" y="201"/>
                  <a:pt x="303" y="201"/>
                </a:cubicBezTo>
                <a:cubicBezTo>
                  <a:pt x="302" y="199"/>
                  <a:pt x="302" y="199"/>
                  <a:pt x="302" y="199"/>
                </a:cubicBezTo>
                <a:cubicBezTo>
                  <a:pt x="302" y="199"/>
                  <a:pt x="302" y="199"/>
                  <a:pt x="302" y="199"/>
                </a:cubicBezTo>
                <a:cubicBezTo>
                  <a:pt x="302" y="198"/>
                  <a:pt x="302" y="198"/>
                  <a:pt x="302" y="198"/>
                </a:cubicBezTo>
                <a:cubicBezTo>
                  <a:pt x="302" y="197"/>
                  <a:pt x="302" y="197"/>
                  <a:pt x="302" y="197"/>
                </a:cubicBezTo>
                <a:cubicBezTo>
                  <a:pt x="302" y="198"/>
                  <a:pt x="302" y="198"/>
                  <a:pt x="302" y="198"/>
                </a:cubicBezTo>
                <a:cubicBezTo>
                  <a:pt x="302" y="199"/>
                  <a:pt x="302" y="199"/>
                  <a:pt x="302" y="199"/>
                </a:cubicBezTo>
                <a:cubicBezTo>
                  <a:pt x="302" y="200"/>
                  <a:pt x="302" y="200"/>
                  <a:pt x="302" y="200"/>
                </a:cubicBezTo>
                <a:cubicBezTo>
                  <a:pt x="302" y="201"/>
                  <a:pt x="302" y="201"/>
                  <a:pt x="302" y="201"/>
                </a:cubicBezTo>
                <a:cubicBezTo>
                  <a:pt x="302" y="202"/>
                  <a:pt x="302" y="202"/>
                  <a:pt x="302" y="202"/>
                </a:cubicBezTo>
                <a:cubicBezTo>
                  <a:pt x="302" y="203"/>
                  <a:pt x="302" y="203"/>
                  <a:pt x="302" y="203"/>
                </a:cubicBezTo>
                <a:cubicBezTo>
                  <a:pt x="302" y="203"/>
                  <a:pt x="302" y="203"/>
                  <a:pt x="302" y="203"/>
                </a:cubicBezTo>
                <a:cubicBezTo>
                  <a:pt x="301" y="203"/>
                  <a:pt x="301" y="203"/>
                  <a:pt x="301" y="203"/>
                </a:cubicBezTo>
                <a:cubicBezTo>
                  <a:pt x="301" y="202"/>
                  <a:pt x="301" y="202"/>
                  <a:pt x="301" y="202"/>
                </a:cubicBezTo>
                <a:cubicBezTo>
                  <a:pt x="300" y="202"/>
                  <a:pt x="300" y="202"/>
                  <a:pt x="300" y="202"/>
                </a:cubicBezTo>
                <a:cubicBezTo>
                  <a:pt x="301" y="204"/>
                  <a:pt x="301" y="204"/>
                  <a:pt x="301" y="204"/>
                </a:cubicBezTo>
                <a:cubicBezTo>
                  <a:pt x="300" y="205"/>
                  <a:pt x="300" y="205"/>
                  <a:pt x="300" y="205"/>
                </a:cubicBezTo>
                <a:cubicBezTo>
                  <a:pt x="301" y="205"/>
                  <a:pt x="301" y="205"/>
                  <a:pt x="301" y="205"/>
                </a:cubicBezTo>
                <a:cubicBezTo>
                  <a:pt x="301" y="205"/>
                  <a:pt x="301" y="205"/>
                  <a:pt x="301" y="205"/>
                </a:cubicBezTo>
                <a:cubicBezTo>
                  <a:pt x="300" y="205"/>
                  <a:pt x="300" y="205"/>
                  <a:pt x="300" y="205"/>
                </a:cubicBezTo>
                <a:cubicBezTo>
                  <a:pt x="299" y="205"/>
                  <a:pt x="299" y="205"/>
                  <a:pt x="299" y="205"/>
                </a:cubicBezTo>
                <a:cubicBezTo>
                  <a:pt x="299" y="204"/>
                  <a:pt x="299" y="204"/>
                  <a:pt x="299" y="204"/>
                </a:cubicBezTo>
                <a:cubicBezTo>
                  <a:pt x="299" y="203"/>
                  <a:pt x="299" y="203"/>
                  <a:pt x="299" y="203"/>
                </a:cubicBezTo>
                <a:cubicBezTo>
                  <a:pt x="299" y="202"/>
                  <a:pt x="299" y="202"/>
                  <a:pt x="299" y="202"/>
                </a:cubicBezTo>
                <a:cubicBezTo>
                  <a:pt x="299" y="203"/>
                  <a:pt x="299" y="203"/>
                  <a:pt x="299" y="203"/>
                </a:cubicBezTo>
                <a:cubicBezTo>
                  <a:pt x="298" y="203"/>
                  <a:pt x="298" y="203"/>
                  <a:pt x="298" y="203"/>
                </a:cubicBezTo>
                <a:cubicBezTo>
                  <a:pt x="298" y="202"/>
                  <a:pt x="298" y="202"/>
                  <a:pt x="298" y="202"/>
                </a:cubicBezTo>
                <a:cubicBezTo>
                  <a:pt x="298" y="201"/>
                  <a:pt x="298" y="201"/>
                  <a:pt x="298" y="201"/>
                </a:cubicBezTo>
                <a:cubicBezTo>
                  <a:pt x="298" y="202"/>
                  <a:pt x="298" y="202"/>
                  <a:pt x="298" y="202"/>
                </a:cubicBezTo>
                <a:cubicBezTo>
                  <a:pt x="298" y="202"/>
                  <a:pt x="298" y="202"/>
                  <a:pt x="298" y="202"/>
                </a:cubicBezTo>
                <a:cubicBezTo>
                  <a:pt x="297" y="202"/>
                  <a:pt x="297" y="202"/>
                  <a:pt x="297" y="202"/>
                </a:cubicBezTo>
                <a:cubicBezTo>
                  <a:pt x="297" y="201"/>
                  <a:pt x="297" y="201"/>
                  <a:pt x="297" y="201"/>
                </a:cubicBezTo>
                <a:cubicBezTo>
                  <a:pt x="297" y="201"/>
                  <a:pt x="297" y="201"/>
                  <a:pt x="297" y="201"/>
                </a:cubicBezTo>
                <a:cubicBezTo>
                  <a:pt x="297" y="201"/>
                  <a:pt x="297" y="201"/>
                  <a:pt x="297" y="201"/>
                </a:cubicBezTo>
                <a:cubicBezTo>
                  <a:pt x="297" y="201"/>
                  <a:pt x="297" y="201"/>
                  <a:pt x="297" y="201"/>
                </a:cubicBezTo>
                <a:cubicBezTo>
                  <a:pt x="297" y="201"/>
                  <a:pt x="297" y="201"/>
                  <a:pt x="297" y="201"/>
                </a:cubicBezTo>
                <a:cubicBezTo>
                  <a:pt x="297" y="202"/>
                  <a:pt x="297" y="202"/>
                  <a:pt x="297" y="202"/>
                </a:cubicBezTo>
                <a:cubicBezTo>
                  <a:pt x="296" y="201"/>
                  <a:pt x="296" y="201"/>
                  <a:pt x="296" y="201"/>
                </a:cubicBezTo>
                <a:cubicBezTo>
                  <a:pt x="296" y="201"/>
                  <a:pt x="296" y="201"/>
                  <a:pt x="296" y="201"/>
                </a:cubicBezTo>
                <a:cubicBezTo>
                  <a:pt x="296" y="201"/>
                  <a:pt x="296" y="201"/>
                  <a:pt x="296" y="201"/>
                </a:cubicBezTo>
                <a:cubicBezTo>
                  <a:pt x="296" y="200"/>
                  <a:pt x="296" y="200"/>
                  <a:pt x="296" y="200"/>
                </a:cubicBezTo>
                <a:cubicBezTo>
                  <a:pt x="295" y="199"/>
                  <a:pt x="295" y="199"/>
                  <a:pt x="295" y="199"/>
                </a:cubicBezTo>
                <a:cubicBezTo>
                  <a:pt x="295" y="198"/>
                  <a:pt x="295" y="198"/>
                  <a:pt x="295" y="198"/>
                </a:cubicBezTo>
                <a:cubicBezTo>
                  <a:pt x="295" y="199"/>
                  <a:pt x="295" y="199"/>
                  <a:pt x="295" y="199"/>
                </a:cubicBezTo>
                <a:cubicBezTo>
                  <a:pt x="295" y="200"/>
                  <a:pt x="295" y="200"/>
                  <a:pt x="295" y="200"/>
                </a:cubicBezTo>
                <a:cubicBezTo>
                  <a:pt x="295" y="201"/>
                  <a:pt x="295" y="201"/>
                  <a:pt x="295" y="201"/>
                </a:cubicBezTo>
                <a:cubicBezTo>
                  <a:pt x="295" y="201"/>
                  <a:pt x="295" y="201"/>
                  <a:pt x="295" y="201"/>
                </a:cubicBezTo>
                <a:cubicBezTo>
                  <a:pt x="294" y="200"/>
                  <a:pt x="294" y="200"/>
                  <a:pt x="294" y="200"/>
                </a:cubicBezTo>
                <a:cubicBezTo>
                  <a:pt x="294" y="199"/>
                  <a:pt x="294" y="199"/>
                  <a:pt x="294" y="199"/>
                </a:cubicBezTo>
                <a:cubicBezTo>
                  <a:pt x="294" y="199"/>
                  <a:pt x="294" y="199"/>
                  <a:pt x="294" y="199"/>
                </a:cubicBezTo>
                <a:cubicBezTo>
                  <a:pt x="293" y="199"/>
                  <a:pt x="293" y="199"/>
                  <a:pt x="293" y="199"/>
                </a:cubicBezTo>
                <a:cubicBezTo>
                  <a:pt x="293" y="198"/>
                  <a:pt x="293" y="198"/>
                  <a:pt x="293" y="198"/>
                </a:cubicBezTo>
                <a:cubicBezTo>
                  <a:pt x="292" y="197"/>
                  <a:pt x="292" y="197"/>
                  <a:pt x="292" y="197"/>
                </a:cubicBezTo>
                <a:cubicBezTo>
                  <a:pt x="292" y="197"/>
                  <a:pt x="292" y="197"/>
                  <a:pt x="292" y="197"/>
                </a:cubicBezTo>
                <a:cubicBezTo>
                  <a:pt x="292" y="196"/>
                  <a:pt x="292" y="196"/>
                  <a:pt x="292" y="196"/>
                </a:cubicBezTo>
                <a:cubicBezTo>
                  <a:pt x="291" y="197"/>
                  <a:pt x="291" y="197"/>
                  <a:pt x="291" y="197"/>
                </a:cubicBezTo>
                <a:cubicBezTo>
                  <a:pt x="291" y="197"/>
                  <a:pt x="291" y="197"/>
                  <a:pt x="291" y="197"/>
                </a:cubicBezTo>
                <a:cubicBezTo>
                  <a:pt x="292" y="198"/>
                  <a:pt x="292" y="198"/>
                  <a:pt x="292" y="198"/>
                </a:cubicBezTo>
                <a:cubicBezTo>
                  <a:pt x="292" y="199"/>
                  <a:pt x="292" y="199"/>
                  <a:pt x="292" y="199"/>
                </a:cubicBezTo>
                <a:cubicBezTo>
                  <a:pt x="291" y="198"/>
                  <a:pt x="291" y="198"/>
                  <a:pt x="291" y="198"/>
                </a:cubicBezTo>
                <a:cubicBezTo>
                  <a:pt x="291" y="198"/>
                  <a:pt x="291" y="198"/>
                  <a:pt x="291" y="198"/>
                </a:cubicBezTo>
                <a:cubicBezTo>
                  <a:pt x="291" y="197"/>
                  <a:pt x="291" y="197"/>
                  <a:pt x="291" y="197"/>
                </a:cubicBezTo>
                <a:cubicBezTo>
                  <a:pt x="290" y="197"/>
                  <a:pt x="290" y="197"/>
                  <a:pt x="290" y="197"/>
                </a:cubicBezTo>
                <a:cubicBezTo>
                  <a:pt x="289" y="196"/>
                  <a:pt x="289" y="196"/>
                  <a:pt x="289" y="196"/>
                </a:cubicBezTo>
                <a:cubicBezTo>
                  <a:pt x="289" y="195"/>
                  <a:pt x="289" y="195"/>
                  <a:pt x="289" y="195"/>
                </a:cubicBezTo>
                <a:cubicBezTo>
                  <a:pt x="288" y="195"/>
                  <a:pt x="288" y="195"/>
                  <a:pt x="288" y="195"/>
                </a:cubicBezTo>
                <a:cubicBezTo>
                  <a:pt x="288" y="196"/>
                  <a:pt x="288" y="196"/>
                  <a:pt x="288" y="196"/>
                </a:cubicBezTo>
                <a:cubicBezTo>
                  <a:pt x="287" y="195"/>
                  <a:pt x="287" y="195"/>
                  <a:pt x="287" y="195"/>
                </a:cubicBezTo>
                <a:cubicBezTo>
                  <a:pt x="287" y="196"/>
                  <a:pt x="287" y="196"/>
                  <a:pt x="287" y="196"/>
                </a:cubicBezTo>
                <a:cubicBezTo>
                  <a:pt x="288" y="197"/>
                  <a:pt x="288" y="197"/>
                  <a:pt x="288" y="197"/>
                </a:cubicBezTo>
                <a:cubicBezTo>
                  <a:pt x="289" y="198"/>
                  <a:pt x="289" y="198"/>
                  <a:pt x="289" y="198"/>
                </a:cubicBezTo>
                <a:cubicBezTo>
                  <a:pt x="289" y="198"/>
                  <a:pt x="289" y="198"/>
                  <a:pt x="289" y="198"/>
                </a:cubicBezTo>
                <a:cubicBezTo>
                  <a:pt x="289" y="199"/>
                  <a:pt x="289" y="199"/>
                  <a:pt x="289" y="199"/>
                </a:cubicBezTo>
                <a:cubicBezTo>
                  <a:pt x="289" y="200"/>
                  <a:pt x="289" y="200"/>
                  <a:pt x="289" y="200"/>
                </a:cubicBezTo>
                <a:cubicBezTo>
                  <a:pt x="289" y="200"/>
                  <a:pt x="289" y="200"/>
                  <a:pt x="289" y="200"/>
                </a:cubicBezTo>
                <a:cubicBezTo>
                  <a:pt x="290" y="200"/>
                  <a:pt x="290" y="200"/>
                  <a:pt x="290" y="200"/>
                </a:cubicBezTo>
                <a:cubicBezTo>
                  <a:pt x="291" y="200"/>
                  <a:pt x="291" y="200"/>
                  <a:pt x="291" y="200"/>
                </a:cubicBezTo>
                <a:cubicBezTo>
                  <a:pt x="291" y="201"/>
                  <a:pt x="291" y="201"/>
                  <a:pt x="291" y="201"/>
                </a:cubicBezTo>
                <a:cubicBezTo>
                  <a:pt x="291" y="201"/>
                  <a:pt x="291" y="201"/>
                  <a:pt x="291" y="201"/>
                </a:cubicBezTo>
                <a:cubicBezTo>
                  <a:pt x="292" y="201"/>
                  <a:pt x="292" y="201"/>
                  <a:pt x="292" y="201"/>
                </a:cubicBezTo>
                <a:cubicBezTo>
                  <a:pt x="291" y="202"/>
                  <a:pt x="291" y="202"/>
                  <a:pt x="291" y="202"/>
                </a:cubicBezTo>
                <a:cubicBezTo>
                  <a:pt x="292" y="202"/>
                  <a:pt x="292" y="202"/>
                  <a:pt x="292" y="202"/>
                </a:cubicBezTo>
                <a:cubicBezTo>
                  <a:pt x="292" y="202"/>
                  <a:pt x="292" y="202"/>
                  <a:pt x="292" y="202"/>
                </a:cubicBezTo>
                <a:cubicBezTo>
                  <a:pt x="293" y="203"/>
                  <a:pt x="293" y="203"/>
                  <a:pt x="293" y="203"/>
                </a:cubicBezTo>
                <a:cubicBezTo>
                  <a:pt x="293" y="203"/>
                  <a:pt x="293" y="203"/>
                  <a:pt x="293" y="203"/>
                </a:cubicBezTo>
                <a:cubicBezTo>
                  <a:pt x="293" y="203"/>
                  <a:pt x="293" y="203"/>
                  <a:pt x="293" y="203"/>
                </a:cubicBezTo>
                <a:cubicBezTo>
                  <a:pt x="294" y="204"/>
                  <a:pt x="294" y="204"/>
                  <a:pt x="294" y="204"/>
                </a:cubicBezTo>
                <a:cubicBezTo>
                  <a:pt x="294" y="204"/>
                  <a:pt x="294" y="204"/>
                  <a:pt x="294" y="204"/>
                </a:cubicBezTo>
                <a:cubicBezTo>
                  <a:pt x="293" y="205"/>
                  <a:pt x="293" y="205"/>
                  <a:pt x="293" y="205"/>
                </a:cubicBezTo>
                <a:cubicBezTo>
                  <a:pt x="294" y="205"/>
                  <a:pt x="294" y="205"/>
                  <a:pt x="294" y="205"/>
                </a:cubicBezTo>
                <a:cubicBezTo>
                  <a:pt x="294" y="206"/>
                  <a:pt x="294" y="206"/>
                  <a:pt x="294" y="206"/>
                </a:cubicBezTo>
                <a:cubicBezTo>
                  <a:pt x="294" y="206"/>
                  <a:pt x="294" y="206"/>
                  <a:pt x="294" y="206"/>
                </a:cubicBezTo>
                <a:cubicBezTo>
                  <a:pt x="295" y="205"/>
                  <a:pt x="295" y="205"/>
                  <a:pt x="295" y="205"/>
                </a:cubicBezTo>
                <a:cubicBezTo>
                  <a:pt x="295" y="206"/>
                  <a:pt x="295" y="206"/>
                  <a:pt x="295" y="206"/>
                </a:cubicBezTo>
                <a:cubicBezTo>
                  <a:pt x="295" y="206"/>
                  <a:pt x="295" y="206"/>
                  <a:pt x="295" y="206"/>
                </a:cubicBezTo>
                <a:cubicBezTo>
                  <a:pt x="295" y="207"/>
                  <a:pt x="295" y="207"/>
                  <a:pt x="295" y="207"/>
                </a:cubicBezTo>
                <a:cubicBezTo>
                  <a:pt x="295" y="207"/>
                  <a:pt x="295" y="207"/>
                  <a:pt x="295" y="207"/>
                </a:cubicBezTo>
                <a:cubicBezTo>
                  <a:pt x="296" y="207"/>
                  <a:pt x="296" y="207"/>
                  <a:pt x="296" y="207"/>
                </a:cubicBezTo>
                <a:cubicBezTo>
                  <a:pt x="295" y="208"/>
                  <a:pt x="295" y="208"/>
                  <a:pt x="295" y="208"/>
                </a:cubicBezTo>
                <a:cubicBezTo>
                  <a:pt x="295" y="207"/>
                  <a:pt x="295" y="207"/>
                  <a:pt x="295" y="207"/>
                </a:cubicBezTo>
                <a:cubicBezTo>
                  <a:pt x="294" y="208"/>
                  <a:pt x="294" y="208"/>
                  <a:pt x="294" y="208"/>
                </a:cubicBezTo>
                <a:cubicBezTo>
                  <a:pt x="295" y="208"/>
                  <a:pt x="295" y="208"/>
                  <a:pt x="295" y="208"/>
                </a:cubicBezTo>
                <a:cubicBezTo>
                  <a:pt x="295" y="209"/>
                  <a:pt x="295" y="209"/>
                  <a:pt x="295" y="209"/>
                </a:cubicBezTo>
                <a:cubicBezTo>
                  <a:pt x="295" y="209"/>
                  <a:pt x="295" y="209"/>
                  <a:pt x="295" y="209"/>
                </a:cubicBezTo>
                <a:cubicBezTo>
                  <a:pt x="295" y="209"/>
                  <a:pt x="295" y="209"/>
                  <a:pt x="295" y="209"/>
                </a:cubicBezTo>
                <a:close/>
                <a:moveTo>
                  <a:pt x="221" y="190"/>
                </a:moveTo>
                <a:cubicBezTo>
                  <a:pt x="221" y="190"/>
                  <a:pt x="221" y="190"/>
                  <a:pt x="221" y="190"/>
                </a:cubicBezTo>
                <a:cubicBezTo>
                  <a:pt x="222" y="189"/>
                  <a:pt x="222" y="189"/>
                  <a:pt x="222" y="189"/>
                </a:cubicBezTo>
                <a:cubicBezTo>
                  <a:pt x="222" y="189"/>
                  <a:pt x="222" y="189"/>
                  <a:pt x="222" y="189"/>
                </a:cubicBezTo>
                <a:cubicBezTo>
                  <a:pt x="222" y="189"/>
                  <a:pt x="222" y="189"/>
                  <a:pt x="222" y="189"/>
                </a:cubicBezTo>
                <a:cubicBezTo>
                  <a:pt x="223" y="189"/>
                  <a:pt x="223" y="189"/>
                  <a:pt x="223" y="189"/>
                </a:cubicBezTo>
                <a:cubicBezTo>
                  <a:pt x="223" y="189"/>
                  <a:pt x="223" y="189"/>
                  <a:pt x="223" y="189"/>
                </a:cubicBezTo>
                <a:cubicBezTo>
                  <a:pt x="224" y="189"/>
                  <a:pt x="224" y="189"/>
                  <a:pt x="224" y="189"/>
                </a:cubicBezTo>
                <a:cubicBezTo>
                  <a:pt x="224" y="189"/>
                  <a:pt x="224" y="189"/>
                  <a:pt x="224" y="189"/>
                </a:cubicBezTo>
                <a:cubicBezTo>
                  <a:pt x="225" y="189"/>
                  <a:pt x="225" y="189"/>
                  <a:pt x="225" y="189"/>
                </a:cubicBezTo>
                <a:cubicBezTo>
                  <a:pt x="225" y="190"/>
                  <a:pt x="225" y="190"/>
                  <a:pt x="225" y="190"/>
                </a:cubicBezTo>
                <a:cubicBezTo>
                  <a:pt x="224" y="191"/>
                  <a:pt x="224" y="191"/>
                  <a:pt x="224" y="191"/>
                </a:cubicBezTo>
                <a:cubicBezTo>
                  <a:pt x="224" y="191"/>
                  <a:pt x="224" y="191"/>
                  <a:pt x="224" y="191"/>
                </a:cubicBezTo>
                <a:cubicBezTo>
                  <a:pt x="224" y="192"/>
                  <a:pt x="224" y="192"/>
                  <a:pt x="224" y="192"/>
                </a:cubicBezTo>
                <a:cubicBezTo>
                  <a:pt x="224" y="193"/>
                  <a:pt x="224" y="193"/>
                  <a:pt x="224" y="193"/>
                </a:cubicBezTo>
                <a:cubicBezTo>
                  <a:pt x="224" y="193"/>
                  <a:pt x="224" y="193"/>
                  <a:pt x="224" y="193"/>
                </a:cubicBezTo>
                <a:cubicBezTo>
                  <a:pt x="225" y="193"/>
                  <a:pt x="225" y="193"/>
                  <a:pt x="225" y="193"/>
                </a:cubicBezTo>
                <a:cubicBezTo>
                  <a:pt x="225" y="193"/>
                  <a:pt x="225" y="193"/>
                  <a:pt x="225" y="193"/>
                </a:cubicBezTo>
                <a:cubicBezTo>
                  <a:pt x="225" y="193"/>
                  <a:pt x="225" y="193"/>
                  <a:pt x="225" y="193"/>
                </a:cubicBezTo>
                <a:cubicBezTo>
                  <a:pt x="226" y="193"/>
                  <a:pt x="226" y="193"/>
                  <a:pt x="226" y="193"/>
                </a:cubicBezTo>
                <a:cubicBezTo>
                  <a:pt x="227" y="193"/>
                  <a:pt x="227" y="193"/>
                  <a:pt x="227" y="193"/>
                </a:cubicBezTo>
                <a:cubicBezTo>
                  <a:pt x="227" y="193"/>
                  <a:pt x="227" y="193"/>
                  <a:pt x="227" y="193"/>
                </a:cubicBezTo>
                <a:cubicBezTo>
                  <a:pt x="228" y="192"/>
                  <a:pt x="228" y="192"/>
                  <a:pt x="228" y="192"/>
                </a:cubicBezTo>
                <a:cubicBezTo>
                  <a:pt x="228" y="192"/>
                  <a:pt x="228" y="192"/>
                  <a:pt x="228" y="192"/>
                </a:cubicBezTo>
                <a:cubicBezTo>
                  <a:pt x="229" y="192"/>
                  <a:pt x="229" y="192"/>
                  <a:pt x="229" y="192"/>
                </a:cubicBezTo>
                <a:cubicBezTo>
                  <a:pt x="229" y="191"/>
                  <a:pt x="229" y="191"/>
                  <a:pt x="229" y="191"/>
                </a:cubicBezTo>
                <a:cubicBezTo>
                  <a:pt x="230" y="190"/>
                  <a:pt x="230" y="190"/>
                  <a:pt x="230" y="190"/>
                </a:cubicBezTo>
                <a:cubicBezTo>
                  <a:pt x="230" y="190"/>
                  <a:pt x="230" y="190"/>
                  <a:pt x="230" y="190"/>
                </a:cubicBezTo>
                <a:cubicBezTo>
                  <a:pt x="230" y="190"/>
                  <a:pt x="230" y="190"/>
                  <a:pt x="230" y="190"/>
                </a:cubicBezTo>
                <a:cubicBezTo>
                  <a:pt x="231" y="190"/>
                  <a:pt x="231" y="190"/>
                  <a:pt x="231" y="190"/>
                </a:cubicBezTo>
                <a:cubicBezTo>
                  <a:pt x="232" y="190"/>
                  <a:pt x="232" y="190"/>
                  <a:pt x="232" y="190"/>
                </a:cubicBezTo>
                <a:cubicBezTo>
                  <a:pt x="232" y="190"/>
                  <a:pt x="232" y="190"/>
                  <a:pt x="232" y="190"/>
                </a:cubicBezTo>
                <a:cubicBezTo>
                  <a:pt x="232" y="190"/>
                  <a:pt x="232" y="190"/>
                  <a:pt x="232" y="190"/>
                </a:cubicBezTo>
                <a:cubicBezTo>
                  <a:pt x="233" y="189"/>
                  <a:pt x="233" y="189"/>
                  <a:pt x="233" y="189"/>
                </a:cubicBezTo>
                <a:cubicBezTo>
                  <a:pt x="233" y="188"/>
                  <a:pt x="233" y="188"/>
                  <a:pt x="233" y="188"/>
                </a:cubicBezTo>
                <a:cubicBezTo>
                  <a:pt x="233" y="187"/>
                  <a:pt x="233" y="187"/>
                  <a:pt x="233" y="187"/>
                </a:cubicBezTo>
                <a:cubicBezTo>
                  <a:pt x="234" y="187"/>
                  <a:pt x="234" y="187"/>
                  <a:pt x="234" y="187"/>
                </a:cubicBezTo>
                <a:cubicBezTo>
                  <a:pt x="234" y="187"/>
                  <a:pt x="234" y="187"/>
                  <a:pt x="234" y="187"/>
                </a:cubicBezTo>
                <a:cubicBezTo>
                  <a:pt x="235" y="187"/>
                  <a:pt x="235" y="187"/>
                  <a:pt x="235" y="187"/>
                </a:cubicBezTo>
                <a:cubicBezTo>
                  <a:pt x="235" y="187"/>
                  <a:pt x="235" y="187"/>
                  <a:pt x="235" y="187"/>
                </a:cubicBezTo>
                <a:cubicBezTo>
                  <a:pt x="236" y="186"/>
                  <a:pt x="236" y="186"/>
                  <a:pt x="236" y="186"/>
                </a:cubicBezTo>
                <a:cubicBezTo>
                  <a:pt x="236" y="187"/>
                  <a:pt x="236" y="187"/>
                  <a:pt x="236" y="187"/>
                </a:cubicBezTo>
                <a:cubicBezTo>
                  <a:pt x="236" y="187"/>
                  <a:pt x="236" y="187"/>
                  <a:pt x="236" y="187"/>
                </a:cubicBezTo>
                <a:cubicBezTo>
                  <a:pt x="236" y="188"/>
                  <a:pt x="236" y="188"/>
                  <a:pt x="236" y="188"/>
                </a:cubicBezTo>
                <a:cubicBezTo>
                  <a:pt x="235" y="188"/>
                  <a:pt x="235" y="188"/>
                  <a:pt x="235" y="188"/>
                </a:cubicBezTo>
                <a:cubicBezTo>
                  <a:pt x="236" y="188"/>
                  <a:pt x="236" y="188"/>
                  <a:pt x="236" y="188"/>
                </a:cubicBezTo>
                <a:cubicBezTo>
                  <a:pt x="237" y="188"/>
                  <a:pt x="237" y="188"/>
                  <a:pt x="237" y="188"/>
                </a:cubicBezTo>
                <a:cubicBezTo>
                  <a:pt x="238" y="189"/>
                  <a:pt x="238" y="189"/>
                  <a:pt x="238" y="189"/>
                </a:cubicBezTo>
                <a:cubicBezTo>
                  <a:pt x="238" y="189"/>
                  <a:pt x="238" y="189"/>
                  <a:pt x="238" y="189"/>
                </a:cubicBezTo>
                <a:cubicBezTo>
                  <a:pt x="237" y="190"/>
                  <a:pt x="237" y="190"/>
                  <a:pt x="237" y="190"/>
                </a:cubicBezTo>
                <a:cubicBezTo>
                  <a:pt x="237" y="190"/>
                  <a:pt x="237" y="190"/>
                  <a:pt x="237" y="190"/>
                </a:cubicBezTo>
                <a:cubicBezTo>
                  <a:pt x="237" y="191"/>
                  <a:pt x="237" y="191"/>
                  <a:pt x="237" y="191"/>
                </a:cubicBezTo>
                <a:cubicBezTo>
                  <a:pt x="237" y="191"/>
                  <a:pt x="237" y="191"/>
                  <a:pt x="237" y="191"/>
                </a:cubicBezTo>
                <a:cubicBezTo>
                  <a:pt x="238" y="191"/>
                  <a:pt x="238" y="191"/>
                  <a:pt x="238" y="191"/>
                </a:cubicBezTo>
                <a:cubicBezTo>
                  <a:pt x="238" y="191"/>
                  <a:pt x="238" y="191"/>
                  <a:pt x="238" y="191"/>
                </a:cubicBezTo>
                <a:cubicBezTo>
                  <a:pt x="239" y="191"/>
                  <a:pt x="239" y="191"/>
                  <a:pt x="239" y="191"/>
                </a:cubicBezTo>
                <a:cubicBezTo>
                  <a:pt x="239" y="191"/>
                  <a:pt x="239" y="191"/>
                  <a:pt x="239" y="191"/>
                </a:cubicBezTo>
                <a:cubicBezTo>
                  <a:pt x="239" y="192"/>
                  <a:pt x="239" y="192"/>
                  <a:pt x="239" y="192"/>
                </a:cubicBezTo>
                <a:cubicBezTo>
                  <a:pt x="240" y="192"/>
                  <a:pt x="240" y="192"/>
                  <a:pt x="240" y="192"/>
                </a:cubicBezTo>
                <a:cubicBezTo>
                  <a:pt x="241" y="192"/>
                  <a:pt x="241" y="192"/>
                  <a:pt x="241" y="192"/>
                </a:cubicBezTo>
                <a:cubicBezTo>
                  <a:pt x="241" y="192"/>
                  <a:pt x="241" y="192"/>
                  <a:pt x="241" y="192"/>
                </a:cubicBezTo>
                <a:cubicBezTo>
                  <a:pt x="242" y="193"/>
                  <a:pt x="242" y="193"/>
                  <a:pt x="242" y="193"/>
                </a:cubicBezTo>
                <a:cubicBezTo>
                  <a:pt x="243" y="193"/>
                  <a:pt x="243" y="193"/>
                  <a:pt x="243" y="193"/>
                </a:cubicBezTo>
                <a:cubicBezTo>
                  <a:pt x="243" y="192"/>
                  <a:pt x="243" y="192"/>
                  <a:pt x="243" y="192"/>
                </a:cubicBezTo>
                <a:cubicBezTo>
                  <a:pt x="244" y="191"/>
                  <a:pt x="244" y="191"/>
                  <a:pt x="244" y="191"/>
                </a:cubicBezTo>
                <a:cubicBezTo>
                  <a:pt x="244" y="191"/>
                  <a:pt x="244" y="191"/>
                  <a:pt x="244" y="191"/>
                </a:cubicBezTo>
                <a:cubicBezTo>
                  <a:pt x="245" y="191"/>
                  <a:pt x="245" y="191"/>
                  <a:pt x="245" y="191"/>
                </a:cubicBezTo>
                <a:cubicBezTo>
                  <a:pt x="245" y="190"/>
                  <a:pt x="245" y="190"/>
                  <a:pt x="245" y="190"/>
                </a:cubicBezTo>
                <a:cubicBezTo>
                  <a:pt x="245" y="190"/>
                  <a:pt x="245" y="190"/>
                  <a:pt x="245" y="190"/>
                </a:cubicBezTo>
                <a:cubicBezTo>
                  <a:pt x="244" y="190"/>
                  <a:pt x="244" y="190"/>
                  <a:pt x="244" y="190"/>
                </a:cubicBezTo>
                <a:cubicBezTo>
                  <a:pt x="245" y="190"/>
                  <a:pt x="245" y="190"/>
                  <a:pt x="245" y="190"/>
                </a:cubicBezTo>
                <a:cubicBezTo>
                  <a:pt x="245" y="189"/>
                  <a:pt x="245" y="189"/>
                  <a:pt x="245" y="189"/>
                </a:cubicBezTo>
                <a:cubicBezTo>
                  <a:pt x="244" y="189"/>
                  <a:pt x="244" y="189"/>
                  <a:pt x="244" y="189"/>
                </a:cubicBezTo>
                <a:cubicBezTo>
                  <a:pt x="244" y="188"/>
                  <a:pt x="244" y="188"/>
                  <a:pt x="244" y="188"/>
                </a:cubicBezTo>
                <a:cubicBezTo>
                  <a:pt x="244" y="188"/>
                  <a:pt x="244" y="188"/>
                  <a:pt x="244" y="188"/>
                </a:cubicBezTo>
                <a:cubicBezTo>
                  <a:pt x="244" y="189"/>
                  <a:pt x="244" y="189"/>
                  <a:pt x="244" y="189"/>
                </a:cubicBezTo>
                <a:cubicBezTo>
                  <a:pt x="244" y="189"/>
                  <a:pt x="244" y="189"/>
                  <a:pt x="244" y="189"/>
                </a:cubicBezTo>
                <a:cubicBezTo>
                  <a:pt x="243" y="189"/>
                  <a:pt x="243" y="189"/>
                  <a:pt x="243" y="189"/>
                </a:cubicBezTo>
                <a:cubicBezTo>
                  <a:pt x="242" y="189"/>
                  <a:pt x="242" y="189"/>
                  <a:pt x="242" y="189"/>
                </a:cubicBezTo>
                <a:cubicBezTo>
                  <a:pt x="242" y="188"/>
                  <a:pt x="242" y="188"/>
                  <a:pt x="242" y="188"/>
                </a:cubicBezTo>
                <a:cubicBezTo>
                  <a:pt x="242" y="188"/>
                  <a:pt x="242" y="188"/>
                  <a:pt x="242" y="188"/>
                </a:cubicBezTo>
                <a:cubicBezTo>
                  <a:pt x="241" y="189"/>
                  <a:pt x="241" y="189"/>
                  <a:pt x="241" y="189"/>
                </a:cubicBezTo>
                <a:cubicBezTo>
                  <a:pt x="240" y="189"/>
                  <a:pt x="240" y="189"/>
                  <a:pt x="240" y="189"/>
                </a:cubicBezTo>
                <a:cubicBezTo>
                  <a:pt x="240" y="188"/>
                  <a:pt x="240" y="188"/>
                  <a:pt x="240" y="188"/>
                </a:cubicBezTo>
                <a:cubicBezTo>
                  <a:pt x="240" y="188"/>
                  <a:pt x="240" y="188"/>
                  <a:pt x="240" y="188"/>
                </a:cubicBezTo>
                <a:cubicBezTo>
                  <a:pt x="241" y="188"/>
                  <a:pt x="241" y="188"/>
                  <a:pt x="241" y="188"/>
                </a:cubicBezTo>
                <a:cubicBezTo>
                  <a:pt x="242" y="187"/>
                  <a:pt x="242" y="187"/>
                  <a:pt x="242" y="187"/>
                </a:cubicBezTo>
                <a:cubicBezTo>
                  <a:pt x="242" y="187"/>
                  <a:pt x="242" y="187"/>
                  <a:pt x="242" y="187"/>
                </a:cubicBezTo>
                <a:cubicBezTo>
                  <a:pt x="241" y="187"/>
                  <a:pt x="241" y="187"/>
                  <a:pt x="241" y="187"/>
                </a:cubicBezTo>
                <a:cubicBezTo>
                  <a:pt x="241" y="186"/>
                  <a:pt x="241" y="186"/>
                  <a:pt x="241" y="186"/>
                </a:cubicBezTo>
                <a:cubicBezTo>
                  <a:pt x="241" y="185"/>
                  <a:pt x="241" y="185"/>
                  <a:pt x="241" y="185"/>
                </a:cubicBezTo>
                <a:cubicBezTo>
                  <a:pt x="241" y="185"/>
                  <a:pt x="241" y="185"/>
                  <a:pt x="241" y="185"/>
                </a:cubicBezTo>
                <a:cubicBezTo>
                  <a:pt x="241" y="184"/>
                  <a:pt x="241" y="184"/>
                  <a:pt x="241" y="184"/>
                </a:cubicBezTo>
                <a:cubicBezTo>
                  <a:pt x="241" y="184"/>
                  <a:pt x="241" y="184"/>
                  <a:pt x="241" y="184"/>
                </a:cubicBezTo>
                <a:cubicBezTo>
                  <a:pt x="240" y="183"/>
                  <a:pt x="240" y="183"/>
                  <a:pt x="240" y="183"/>
                </a:cubicBezTo>
                <a:cubicBezTo>
                  <a:pt x="239" y="182"/>
                  <a:pt x="239" y="182"/>
                  <a:pt x="239" y="182"/>
                </a:cubicBezTo>
                <a:cubicBezTo>
                  <a:pt x="239" y="182"/>
                  <a:pt x="239" y="182"/>
                  <a:pt x="239" y="182"/>
                </a:cubicBezTo>
                <a:cubicBezTo>
                  <a:pt x="238" y="181"/>
                  <a:pt x="238" y="181"/>
                  <a:pt x="238" y="181"/>
                </a:cubicBezTo>
                <a:cubicBezTo>
                  <a:pt x="238" y="181"/>
                  <a:pt x="238" y="181"/>
                  <a:pt x="238" y="181"/>
                </a:cubicBezTo>
                <a:cubicBezTo>
                  <a:pt x="238" y="181"/>
                  <a:pt x="238" y="181"/>
                  <a:pt x="238" y="181"/>
                </a:cubicBezTo>
                <a:cubicBezTo>
                  <a:pt x="238" y="180"/>
                  <a:pt x="238" y="180"/>
                  <a:pt x="238" y="180"/>
                </a:cubicBezTo>
                <a:cubicBezTo>
                  <a:pt x="237" y="179"/>
                  <a:pt x="237" y="179"/>
                  <a:pt x="237" y="179"/>
                </a:cubicBezTo>
                <a:cubicBezTo>
                  <a:pt x="236" y="179"/>
                  <a:pt x="236" y="179"/>
                  <a:pt x="236" y="179"/>
                </a:cubicBezTo>
                <a:cubicBezTo>
                  <a:pt x="235" y="179"/>
                  <a:pt x="235" y="179"/>
                  <a:pt x="235" y="179"/>
                </a:cubicBezTo>
                <a:cubicBezTo>
                  <a:pt x="234" y="178"/>
                  <a:pt x="234" y="178"/>
                  <a:pt x="234" y="178"/>
                </a:cubicBezTo>
                <a:cubicBezTo>
                  <a:pt x="235" y="177"/>
                  <a:pt x="235" y="177"/>
                  <a:pt x="235" y="177"/>
                </a:cubicBezTo>
                <a:cubicBezTo>
                  <a:pt x="235" y="177"/>
                  <a:pt x="235" y="177"/>
                  <a:pt x="235" y="177"/>
                </a:cubicBezTo>
                <a:cubicBezTo>
                  <a:pt x="234" y="177"/>
                  <a:pt x="234" y="177"/>
                  <a:pt x="234" y="177"/>
                </a:cubicBezTo>
                <a:cubicBezTo>
                  <a:pt x="234" y="176"/>
                  <a:pt x="234" y="176"/>
                  <a:pt x="234" y="176"/>
                </a:cubicBezTo>
                <a:cubicBezTo>
                  <a:pt x="234" y="176"/>
                  <a:pt x="234" y="176"/>
                  <a:pt x="234" y="176"/>
                </a:cubicBezTo>
                <a:cubicBezTo>
                  <a:pt x="233" y="177"/>
                  <a:pt x="233" y="177"/>
                  <a:pt x="233" y="177"/>
                </a:cubicBezTo>
                <a:cubicBezTo>
                  <a:pt x="233" y="178"/>
                  <a:pt x="233" y="178"/>
                  <a:pt x="233" y="178"/>
                </a:cubicBezTo>
                <a:cubicBezTo>
                  <a:pt x="232" y="178"/>
                  <a:pt x="232" y="178"/>
                  <a:pt x="232" y="178"/>
                </a:cubicBezTo>
                <a:cubicBezTo>
                  <a:pt x="232" y="178"/>
                  <a:pt x="232" y="178"/>
                  <a:pt x="232" y="178"/>
                </a:cubicBezTo>
                <a:cubicBezTo>
                  <a:pt x="232" y="177"/>
                  <a:pt x="232" y="177"/>
                  <a:pt x="232" y="177"/>
                </a:cubicBezTo>
                <a:cubicBezTo>
                  <a:pt x="232" y="176"/>
                  <a:pt x="232" y="176"/>
                  <a:pt x="232" y="176"/>
                </a:cubicBezTo>
                <a:cubicBezTo>
                  <a:pt x="232" y="175"/>
                  <a:pt x="232" y="175"/>
                  <a:pt x="232" y="175"/>
                </a:cubicBezTo>
                <a:cubicBezTo>
                  <a:pt x="232" y="175"/>
                  <a:pt x="232" y="175"/>
                  <a:pt x="232" y="175"/>
                </a:cubicBezTo>
                <a:cubicBezTo>
                  <a:pt x="233" y="175"/>
                  <a:pt x="233" y="175"/>
                  <a:pt x="233" y="175"/>
                </a:cubicBezTo>
                <a:cubicBezTo>
                  <a:pt x="233" y="175"/>
                  <a:pt x="233" y="175"/>
                  <a:pt x="233" y="175"/>
                </a:cubicBezTo>
                <a:cubicBezTo>
                  <a:pt x="233" y="174"/>
                  <a:pt x="233" y="174"/>
                  <a:pt x="233" y="174"/>
                </a:cubicBezTo>
                <a:cubicBezTo>
                  <a:pt x="232" y="174"/>
                  <a:pt x="232" y="174"/>
                  <a:pt x="232" y="174"/>
                </a:cubicBezTo>
                <a:cubicBezTo>
                  <a:pt x="232" y="174"/>
                  <a:pt x="232" y="174"/>
                  <a:pt x="232" y="174"/>
                </a:cubicBezTo>
                <a:cubicBezTo>
                  <a:pt x="232" y="173"/>
                  <a:pt x="232" y="173"/>
                  <a:pt x="232" y="173"/>
                </a:cubicBezTo>
                <a:cubicBezTo>
                  <a:pt x="232" y="172"/>
                  <a:pt x="232" y="172"/>
                  <a:pt x="232" y="172"/>
                </a:cubicBezTo>
                <a:cubicBezTo>
                  <a:pt x="232" y="172"/>
                  <a:pt x="232" y="172"/>
                  <a:pt x="232" y="172"/>
                </a:cubicBezTo>
                <a:cubicBezTo>
                  <a:pt x="230" y="173"/>
                  <a:pt x="230" y="173"/>
                  <a:pt x="230" y="173"/>
                </a:cubicBezTo>
                <a:cubicBezTo>
                  <a:pt x="229" y="174"/>
                  <a:pt x="229" y="174"/>
                  <a:pt x="229" y="174"/>
                </a:cubicBezTo>
                <a:cubicBezTo>
                  <a:pt x="229" y="175"/>
                  <a:pt x="229" y="175"/>
                  <a:pt x="229" y="175"/>
                </a:cubicBezTo>
                <a:cubicBezTo>
                  <a:pt x="228" y="176"/>
                  <a:pt x="228" y="176"/>
                  <a:pt x="228" y="176"/>
                </a:cubicBezTo>
                <a:cubicBezTo>
                  <a:pt x="228" y="177"/>
                  <a:pt x="228" y="177"/>
                  <a:pt x="228" y="177"/>
                </a:cubicBezTo>
                <a:cubicBezTo>
                  <a:pt x="227" y="177"/>
                  <a:pt x="227" y="177"/>
                  <a:pt x="227" y="177"/>
                </a:cubicBezTo>
                <a:cubicBezTo>
                  <a:pt x="227" y="178"/>
                  <a:pt x="227" y="178"/>
                  <a:pt x="227" y="178"/>
                </a:cubicBezTo>
                <a:cubicBezTo>
                  <a:pt x="226" y="179"/>
                  <a:pt x="226" y="179"/>
                  <a:pt x="226" y="179"/>
                </a:cubicBezTo>
                <a:cubicBezTo>
                  <a:pt x="227" y="180"/>
                  <a:pt x="227" y="180"/>
                  <a:pt x="227" y="180"/>
                </a:cubicBezTo>
                <a:cubicBezTo>
                  <a:pt x="226" y="180"/>
                  <a:pt x="226" y="180"/>
                  <a:pt x="226" y="180"/>
                </a:cubicBezTo>
                <a:cubicBezTo>
                  <a:pt x="226" y="181"/>
                  <a:pt x="226" y="181"/>
                  <a:pt x="226" y="181"/>
                </a:cubicBezTo>
                <a:cubicBezTo>
                  <a:pt x="226" y="181"/>
                  <a:pt x="226" y="181"/>
                  <a:pt x="226" y="181"/>
                </a:cubicBezTo>
                <a:cubicBezTo>
                  <a:pt x="225" y="182"/>
                  <a:pt x="225" y="182"/>
                  <a:pt x="225" y="182"/>
                </a:cubicBezTo>
                <a:cubicBezTo>
                  <a:pt x="224" y="183"/>
                  <a:pt x="224" y="183"/>
                  <a:pt x="224" y="183"/>
                </a:cubicBezTo>
                <a:cubicBezTo>
                  <a:pt x="224" y="184"/>
                  <a:pt x="224" y="184"/>
                  <a:pt x="224" y="184"/>
                </a:cubicBezTo>
                <a:cubicBezTo>
                  <a:pt x="224" y="184"/>
                  <a:pt x="224" y="184"/>
                  <a:pt x="224" y="184"/>
                </a:cubicBezTo>
                <a:cubicBezTo>
                  <a:pt x="224" y="186"/>
                  <a:pt x="224" y="186"/>
                  <a:pt x="224" y="186"/>
                </a:cubicBezTo>
                <a:cubicBezTo>
                  <a:pt x="224" y="186"/>
                  <a:pt x="224" y="186"/>
                  <a:pt x="224" y="186"/>
                </a:cubicBezTo>
                <a:cubicBezTo>
                  <a:pt x="223" y="186"/>
                  <a:pt x="223" y="186"/>
                  <a:pt x="223" y="186"/>
                </a:cubicBezTo>
                <a:cubicBezTo>
                  <a:pt x="221" y="187"/>
                  <a:pt x="221" y="187"/>
                  <a:pt x="221" y="187"/>
                </a:cubicBezTo>
                <a:cubicBezTo>
                  <a:pt x="221" y="187"/>
                  <a:pt x="221" y="187"/>
                  <a:pt x="221" y="187"/>
                </a:cubicBezTo>
                <a:cubicBezTo>
                  <a:pt x="221" y="189"/>
                  <a:pt x="221" y="189"/>
                  <a:pt x="221" y="189"/>
                </a:cubicBezTo>
                <a:cubicBezTo>
                  <a:pt x="221" y="190"/>
                  <a:pt x="221" y="190"/>
                  <a:pt x="221" y="190"/>
                </a:cubicBezTo>
                <a:close/>
                <a:moveTo>
                  <a:pt x="228" y="201"/>
                </a:moveTo>
                <a:cubicBezTo>
                  <a:pt x="228" y="201"/>
                  <a:pt x="228" y="201"/>
                  <a:pt x="228" y="201"/>
                </a:cubicBezTo>
                <a:cubicBezTo>
                  <a:pt x="229" y="201"/>
                  <a:pt x="229" y="201"/>
                  <a:pt x="229" y="201"/>
                </a:cubicBezTo>
                <a:cubicBezTo>
                  <a:pt x="229" y="200"/>
                  <a:pt x="229" y="200"/>
                  <a:pt x="229" y="200"/>
                </a:cubicBezTo>
                <a:cubicBezTo>
                  <a:pt x="230" y="200"/>
                  <a:pt x="230" y="200"/>
                  <a:pt x="230" y="200"/>
                </a:cubicBezTo>
                <a:cubicBezTo>
                  <a:pt x="230" y="201"/>
                  <a:pt x="230" y="201"/>
                  <a:pt x="230" y="201"/>
                </a:cubicBezTo>
                <a:cubicBezTo>
                  <a:pt x="231" y="201"/>
                  <a:pt x="231" y="201"/>
                  <a:pt x="231" y="201"/>
                </a:cubicBezTo>
                <a:cubicBezTo>
                  <a:pt x="231" y="201"/>
                  <a:pt x="231" y="201"/>
                  <a:pt x="231" y="201"/>
                </a:cubicBezTo>
                <a:cubicBezTo>
                  <a:pt x="232" y="200"/>
                  <a:pt x="232" y="200"/>
                  <a:pt x="232" y="200"/>
                </a:cubicBezTo>
                <a:cubicBezTo>
                  <a:pt x="233" y="200"/>
                  <a:pt x="233" y="200"/>
                  <a:pt x="233" y="200"/>
                </a:cubicBezTo>
                <a:cubicBezTo>
                  <a:pt x="234" y="199"/>
                  <a:pt x="234" y="199"/>
                  <a:pt x="234" y="199"/>
                </a:cubicBezTo>
                <a:cubicBezTo>
                  <a:pt x="235" y="198"/>
                  <a:pt x="235" y="198"/>
                  <a:pt x="235" y="198"/>
                </a:cubicBezTo>
                <a:cubicBezTo>
                  <a:pt x="235" y="198"/>
                  <a:pt x="235" y="198"/>
                  <a:pt x="235" y="198"/>
                </a:cubicBezTo>
                <a:cubicBezTo>
                  <a:pt x="236" y="198"/>
                  <a:pt x="236" y="198"/>
                  <a:pt x="236" y="198"/>
                </a:cubicBezTo>
                <a:cubicBezTo>
                  <a:pt x="236" y="197"/>
                  <a:pt x="236" y="197"/>
                  <a:pt x="236" y="197"/>
                </a:cubicBezTo>
                <a:cubicBezTo>
                  <a:pt x="237" y="197"/>
                  <a:pt x="237" y="197"/>
                  <a:pt x="237" y="197"/>
                </a:cubicBezTo>
                <a:cubicBezTo>
                  <a:pt x="237" y="196"/>
                  <a:pt x="237" y="196"/>
                  <a:pt x="237" y="196"/>
                </a:cubicBezTo>
                <a:cubicBezTo>
                  <a:pt x="236" y="196"/>
                  <a:pt x="236" y="196"/>
                  <a:pt x="236" y="196"/>
                </a:cubicBezTo>
                <a:cubicBezTo>
                  <a:pt x="236" y="196"/>
                  <a:pt x="236" y="196"/>
                  <a:pt x="236" y="196"/>
                </a:cubicBezTo>
                <a:cubicBezTo>
                  <a:pt x="235" y="196"/>
                  <a:pt x="235" y="196"/>
                  <a:pt x="235" y="196"/>
                </a:cubicBezTo>
                <a:cubicBezTo>
                  <a:pt x="234" y="196"/>
                  <a:pt x="234" y="196"/>
                  <a:pt x="234" y="196"/>
                </a:cubicBezTo>
                <a:cubicBezTo>
                  <a:pt x="234" y="196"/>
                  <a:pt x="234" y="196"/>
                  <a:pt x="234" y="196"/>
                </a:cubicBezTo>
                <a:cubicBezTo>
                  <a:pt x="233" y="196"/>
                  <a:pt x="233" y="196"/>
                  <a:pt x="233" y="196"/>
                </a:cubicBezTo>
                <a:cubicBezTo>
                  <a:pt x="233" y="197"/>
                  <a:pt x="233" y="197"/>
                  <a:pt x="233" y="197"/>
                </a:cubicBezTo>
                <a:cubicBezTo>
                  <a:pt x="232" y="197"/>
                  <a:pt x="232" y="197"/>
                  <a:pt x="232" y="197"/>
                </a:cubicBezTo>
                <a:cubicBezTo>
                  <a:pt x="232" y="196"/>
                  <a:pt x="232" y="196"/>
                  <a:pt x="232" y="196"/>
                </a:cubicBezTo>
                <a:cubicBezTo>
                  <a:pt x="232" y="196"/>
                  <a:pt x="232" y="196"/>
                  <a:pt x="232" y="196"/>
                </a:cubicBezTo>
                <a:cubicBezTo>
                  <a:pt x="231" y="196"/>
                  <a:pt x="231" y="196"/>
                  <a:pt x="231" y="196"/>
                </a:cubicBezTo>
                <a:cubicBezTo>
                  <a:pt x="230" y="197"/>
                  <a:pt x="230" y="197"/>
                  <a:pt x="230" y="197"/>
                </a:cubicBezTo>
                <a:cubicBezTo>
                  <a:pt x="230" y="198"/>
                  <a:pt x="230" y="198"/>
                  <a:pt x="230" y="198"/>
                </a:cubicBezTo>
                <a:cubicBezTo>
                  <a:pt x="229" y="198"/>
                  <a:pt x="229" y="198"/>
                  <a:pt x="229" y="198"/>
                </a:cubicBezTo>
                <a:cubicBezTo>
                  <a:pt x="228" y="198"/>
                  <a:pt x="228" y="198"/>
                  <a:pt x="228" y="198"/>
                </a:cubicBezTo>
                <a:cubicBezTo>
                  <a:pt x="228" y="199"/>
                  <a:pt x="228" y="199"/>
                  <a:pt x="228" y="199"/>
                </a:cubicBezTo>
                <a:cubicBezTo>
                  <a:pt x="228" y="199"/>
                  <a:pt x="228" y="199"/>
                  <a:pt x="228" y="199"/>
                </a:cubicBezTo>
                <a:cubicBezTo>
                  <a:pt x="228" y="200"/>
                  <a:pt x="228" y="200"/>
                  <a:pt x="228" y="200"/>
                </a:cubicBezTo>
                <a:cubicBezTo>
                  <a:pt x="228" y="201"/>
                  <a:pt x="228" y="201"/>
                  <a:pt x="228" y="201"/>
                </a:cubicBezTo>
                <a:cubicBezTo>
                  <a:pt x="228" y="201"/>
                  <a:pt x="228" y="201"/>
                  <a:pt x="228" y="201"/>
                </a:cubicBezTo>
                <a:close/>
                <a:moveTo>
                  <a:pt x="300" y="206"/>
                </a:moveTo>
                <a:cubicBezTo>
                  <a:pt x="300" y="207"/>
                  <a:pt x="300" y="207"/>
                  <a:pt x="300" y="207"/>
                </a:cubicBezTo>
                <a:cubicBezTo>
                  <a:pt x="301" y="207"/>
                  <a:pt x="301" y="207"/>
                  <a:pt x="301" y="207"/>
                </a:cubicBezTo>
                <a:cubicBezTo>
                  <a:pt x="301" y="207"/>
                  <a:pt x="301" y="207"/>
                  <a:pt x="301" y="207"/>
                </a:cubicBezTo>
                <a:cubicBezTo>
                  <a:pt x="302" y="207"/>
                  <a:pt x="302" y="207"/>
                  <a:pt x="302" y="207"/>
                </a:cubicBezTo>
                <a:cubicBezTo>
                  <a:pt x="302" y="207"/>
                  <a:pt x="302" y="207"/>
                  <a:pt x="302" y="207"/>
                </a:cubicBezTo>
                <a:cubicBezTo>
                  <a:pt x="302" y="206"/>
                  <a:pt x="302" y="206"/>
                  <a:pt x="302" y="206"/>
                </a:cubicBezTo>
                <a:cubicBezTo>
                  <a:pt x="302" y="206"/>
                  <a:pt x="302" y="206"/>
                  <a:pt x="302" y="206"/>
                </a:cubicBezTo>
                <a:cubicBezTo>
                  <a:pt x="302" y="206"/>
                  <a:pt x="302" y="206"/>
                  <a:pt x="302" y="206"/>
                </a:cubicBezTo>
                <a:cubicBezTo>
                  <a:pt x="301" y="206"/>
                  <a:pt x="301" y="206"/>
                  <a:pt x="301" y="206"/>
                </a:cubicBezTo>
                <a:cubicBezTo>
                  <a:pt x="300" y="206"/>
                  <a:pt x="300" y="206"/>
                  <a:pt x="300" y="206"/>
                </a:cubicBezTo>
                <a:cubicBezTo>
                  <a:pt x="300" y="206"/>
                  <a:pt x="300" y="206"/>
                  <a:pt x="300" y="206"/>
                </a:cubicBezTo>
                <a:close/>
                <a:moveTo>
                  <a:pt x="277" y="201"/>
                </a:moveTo>
                <a:cubicBezTo>
                  <a:pt x="278" y="201"/>
                  <a:pt x="278" y="201"/>
                  <a:pt x="278" y="201"/>
                </a:cubicBezTo>
                <a:cubicBezTo>
                  <a:pt x="278" y="202"/>
                  <a:pt x="278" y="202"/>
                  <a:pt x="278" y="202"/>
                </a:cubicBezTo>
                <a:cubicBezTo>
                  <a:pt x="279" y="202"/>
                  <a:pt x="279" y="202"/>
                  <a:pt x="279" y="202"/>
                </a:cubicBezTo>
                <a:cubicBezTo>
                  <a:pt x="278" y="202"/>
                  <a:pt x="278" y="202"/>
                  <a:pt x="278" y="202"/>
                </a:cubicBezTo>
                <a:cubicBezTo>
                  <a:pt x="279" y="203"/>
                  <a:pt x="279" y="203"/>
                  <a:pt x="279" y="203"/>
                </a:cubicBezTo>
                <a:cubicBezTo>
                  <a:pt x="279" y="203"/>
                  <a:pt x="279" y="203"/>
                  <a:pt x="279" y="203"/>
                </a:cubicBezTo>
                <a:cubicBezTo>
                  <a:pt x="279" y="203"/>
                  <a:pt x="279" y="203"/>
                  <a:pt x="279" y="203"/>
                </a:cubicBezTo>
                <a:cubicBezTo>
                  <a:pt x="280" y="203"/>
                  <a:pt x="280" y="203"/>
                  <a:pt x="280" y="203"/>
                </a:cubicBezTo>
                <a:cubicBezTo>
                  <a:pt x="280" y="203"/>
                  <a:pt x="280" y="203"/>
                  <a:pt x="280" y="203"/>
                </a:cubicBezTo>
                <a:cubicBezTo>
                  <a:pt x="280" y="203"/>
                  <a:pt x="280" y="203"/>
                  <a:pt x="280" y="203"/>
                </a:cubicBezTo>
                <a:cubicBezTo>
                  <a:pt x="280" y="202"/>
                  <a:pt x="280" y="202"/>
                  <a:pt x="280" y="202"/>
                </a:cubicBezTo>
                <a:cubicBezTo>
                  <a:pt x="280" y="202"/>
                  <a:pt x="280" y="202"/>
                  <a:pt x="280" y="202"/>
                </a:cubicBezTo>
                <a:cubicBezTo>
                  <a:pt x="279" y="202"/>
                  <a:pt x="279" y="202"/>
                  <a:pt x="279" y="202"/>
                </a:cubicBezTo>
                <a:cubicBezTo>
                  <a:pt x="279" y="201"/>
                  <a:pt x="279" y="201"/>
                  <a:pt x="279" y="201"/>
                </a:cubicBezTo>
                <a:cubicBezTo>
                  <a:pt x="278" y="201"/>
                  <a:pt x="278" y="201"/>
                  <a:pt x="278" y="201"/>
                </a:cubicBezTo>
                <a:cubicBezTo>
                  <a:pt x="278" y="201"/>
                  <a:pt x="278" y="201"/>
                  <a:pt x="278" y="201"/>
                </a:cubicBezTo>
                <a:cubicBezTo>
                  <a:pt x="277" y="201"/>
                  <a:pt x="277" y="201"/>
                  <a:pt x="277" y="201"/>
                </a:cubicBezTo>
                <a:close/>
                <a:moveTo>
                  <a:pt x="299" y="212"/>
                </a:moveTo>
                <a:cubicBezTo>
                  <a:pt x="298" y="211"/>
                  <a:pt x="298" y="211"/>
                  <a:pt x="298" y="211"/>
                </a:cubicBezTo>
                <a:cubicBezTo>
                  <a:pt x="298" y="211"/>
                  <a:pt x="298" y="211"/>
                  <a:pt x="298" y="211"/>
                </a:cubicBezTo>
                <a:cubicBezTo>
                  <a:pt x="298" y="210"/>
                  <a:pt x="298" y="210"/>
                  <a:pt x="298" y="210"/>
                </a:cubicBezTo>
                <a:cubicBezTo>
                  <a:pt x="298" y="210"/>
                  <a:pt x="298" y="210"/>
                  <a:pt x="298" y="210"/>
                </a:cubicBezTo>
                <a:cubicBezTo>
                  <a:pt x="298" y="210"/>
                  <a:pt x="298" y="210"/>
                  <a:pt x="298" y="210"/>
                </a:cubicBezTo>
                <a:cubicBezTo>
                  <a:pt x="298" y="210"/>
                  <a:pt x="298" y="210"/>
                  <a:pt x="298" y="210"/>
                </a:cubicBezTo>
                <a:cubicBezTo>
                  <a:pt x="298" y="210"/>
                  <a:pt x="298" y="210"/>
                  <a:pt x="298" y="210"/>
                </a:cubicBezTo>
                <a:cubicBezTo>
                  <a:pt x="299" y="211"/>
                  <a:pt x="299" y="211"/>
                  <a:pt x="299" y="211"/>
                </a:cubicBezTo>
                <a:cubicBezTo>
                  <a:pt x="299" y="211"/>
                  <a:pt x="299" y="211"/>
                  <a:pt x="299" y="211"/>
                </a:cubicBezTo>
                <a:cubicBezTo>
                  <a:pt x="299" y="212"/>
                  <a:pt x="299" y="212"/>
                  <a:pt x="299" y="212"/>
                </a:cubicBezTo>
                <a:close/>
                <a:moveTo>
                  <a:pt x="298" y="214"/>
                </a:moveTo>
                <a:cubicBezTo>
                  <a:pt x="298" y="214"/>
                  <a:pt x="298" y="214"/>
                  <a:pt x="298" y="214"/>
                </a:cubicBezTo>
                <a:cubicBezTo>
                  <a:pt x="298" y="213"/>
                  <a:pt x="298" y="213"/>
                  <a:pt x="298" y="213"/>
                </a:cubicBezTo>
                <a:cubicBezTo>
                  <a:pt x="297" y="213"/>
                  <a:pt x="297" y="213"/>
                  <a:pt x="297" y="213"/>
                </a:cubicBezTo>
                <a:cubicBezTo>
                  <a:pt x="297" y="213"/>
                  <a:pt x="297" y="213"/>
                  <a:pt x="297" y="213"/>
                </a:cubicBezTo>
                <a:cubicBezTo>
                  <a:pt x="296" y="212"/>
                  <a:pt x="296" y="212"/>
                  <a:pt x="296" y="212"/>
                </a:cubicBezTo>
                <a:cubicBezTo>
                  <a:pt x="296" y="212"/>
                  <a:pt x="296" y="212"/>
                  <a:pt x="296" y="212"/>
                </a:cubicBezTo>
                <a:cubicBezTo>
                  <a:pt x="297" y="212"/>
                  <a:pt x="297" y="212"/>
                  <a:pt x="297" y="212"/>
                </a:cubicBezTo>
                <a:cubicBezTo>
                  <a:pt x="297" y="212"/>
                  <a:pt x="297" y="212"/>
                  <a:pt x="297" y="212"/>
                </a:cubicBezTo>
                <a:cubicBezTo>
                  <a:pt x="298" y="212"/>
                  <a:pt x="298" y="212"/>
                  <a:pt x="298" y="212"/>
                </a:cubicBezTo>
                <a:cubicBezTo>
                  <a:pt x="299" y="212"/>
                  <a:pt x="299" y="212"/>
                  <a:pt x="299" y="212"/>
                </a:cubicBezTo>
                <a:cubicBezTo>
                  <a:pt x="299" y="213"/>
                  <a:pt x="299" y="213"/>
                  <a:pt x="299" y="213"/>
                </a:cubicBezTo>
                <a:cubicBezTo>
                  <a:pt x="299" y="213"/>
                  <a:pt x="299" y="213"/>
                  <a:pt x="299" y="213"/>
                </a:cubicBezTo>
                <a:cubicBezTo>
                  <a:pt x="299" y="213"/>
                  <a:pt x="299" y="213"/>
                  <a:pt x="299" y="213"/>
                </a:cubicBezTo>
                <a:cubicBezTo>
                  <a:pt x="298" y="214"/>
                  <a:pt x="298" y="214"/>
                  <a:pt x="298" y="214"/>
                </a:cubicBezTo>
                <a:cubicBezTo>
                  <a:pt x="298" y="214"/>
                  <a:pt x="298" y="214"/>
                  <a:pt x="298" y="214"/>
                </a:cubicBezTo>
                <a:cubicBezTo>
                  <a:pt x="298" y="214"/>
                  <a:pt x="298" y="214"/>
                  <a:pt x="298" y="214"/>
                </a:cubicBezTo>
                <a:close/>
                <a:moveTo>
                  <a:pt x="276" y="226"/>
                </a:moveTo>
                <a:cubicBezTo>
                  <a:pt x="276" y="227"/>
                  <a:pt x="276" y="227"/>
                  <a:pt x="276" y="227"/>
                </a:cubicBezTo>
                <a:cubicBezTo>
                  <a:pt x="276" y="226"/>
                  <a:pt x="276" y="226"/>
                  <a:pt x="276" y="226"/>
                </a:cubicBezTo>
                <a:cubicBezTo>
                  <a:pt x="276" y="226"/>
                  <a:pt x="276" y="226"/>
                  <a:pt x="276" y="226"/>
                </a:cubicBezTo>
                <a:close/>
                <a:moveTo>
                  <a:pt x="276" y="226"/>
                </a:moveTo>
                <a:cubicBezTo>
                  <a:pt x="276" y="227"/>
                  <a:pt x="276" y="227"/>
                  <a:pt x="276" y="227"/>
                </a:cubicBezTo>
                <a:cubicBezTo>
                  <a:pt x="276" y="227"/>
                  <a:pt x="276" y="227"/>
                  <a:pt x="276" y="227"/>
                </a:cubicBezTo>
                <a:cubicBezTo>
                  <a:pt x="276" y="226"/>
                  <a:pt x="276" y="226"/>
                  <a:pt x="276" y="226"/>
                </a:cubicBezTo>
                <a:close/>
                <a:moveTo>
                  <a:pt x="277" y="226"/>
                </a:moveTo>
                <a:cubicBezTo>
                  <a:pt x="277" y="227"/>
                  <a:pt x="277" y="227"/>
                  <a:pt x="277" y="227"/>
                </a:cubicBezTo>
                <a:cubicBezTo>
                  <a:pt x="277" y="227"/>
                  <a:pt x="277" y="227"/>
                  <a:pt x="277" y="227"/>
                </a:cubicBezTo>
                <a:cubicBezTo>
                  <a:pt x="277" y="228"/>
                  <a:pt x="277" y="228"/>
                  <a:pt x="277" y="228"/>
                </a:cubicBezTo>
                <a:cubicBezTo>
                  <a:pt x="277" y="227"/>
                  <a:pt x="277" y="227"/>
                  <a:pt x="277" y="227"/>
                </a:cubicBezTo>
                <a:cubicBezTo>
                  <a:pt x="277" y="227"/>
                  <a:pt x="277" y="227"/>
                  <a:pt x="277" y="227"/>
                </a:cubicBezTo>
                <a:cubicBezTo>
                  <a:pt x="277" y="226"/>
                  <a:pt x="277" y="226"/>
                  <a:pt x="277" y="226"/>
                </a:cubicBezTo>
                <a:close/>
                <a:moveTo>
                  <a:pt x="283" y="220"/>
                </a:moveTo>
                <a:cubicBezTo>
                  <a:pt x="283" y="220"/>
                  <a:pt x="283" y="220"/>
                  <a:pt x="283" y="220"/>
                </a:cubicBezTo>
                <a:cubicBezTo>
                  <a:pt x="283" y="219"/>
                  <a:pt x="283" y="219"/>
                  <a:pt x="283" y="219"/>
                </a:cubicBezTo>
                <a:cubicBezTo>
                  <a:pt x="283" y="219"/>
                  <a:pt x="283" y="219"/>
                  <a:pt x="283" y="219"/>
                </a:cubicBezTo>
                <a:cubicBezTo>
                  <a:pt x="283" y="218"/>
                  <a:pt x="283" y="218"/>
                  <a:pt x="283" y="218"/>
                </a:cubicBezTo>
                <a:cubicBezTo>
                  <a:pt x="284" y="218"/>
                  <a:pt x="284" y="218"/>
                  <a:pt x="284" y="218"/>
                </a:cubicBezTo>
                <a:cubicBezTo>
                  <a:pt x="285" y="217"/>
                  <a:pt x="285" y="217"/>
                  <a:pt x="285" y="217"/>
                </a:cubicBezTo>
                <a:cubicBezTo>
                  <a:pt x="285" y="218"/>
                  <a:pt x="285" y="218"/>
                  <a:pt x="285" y="218"/>
                </a:cubicBezTo>
                <a:cubicBezTo>
                  <a:pt x="285" y="218"/>
                  <a:pt x="285" y="218"/>
                  <a:pt x="285" y="218"/>
                </a:cubicBezTo>
                <a:cubicBezTo>
                  <a:pt x="285" y="218"/>
                  <a:pt x="285" y="218"/>
                  <a:pt x="285" y="218"/>
                </a:cubicBezTo>
                <a:cubicBezTo>
                  <a:pt x="285" y="219"/>
                  <a:pt x="285" y="219"/>
                  <a:pt x="285" y="219"/>
                </a:cubicBezTo>
                <a:cubicBezTo>
                  <a:pt x="285" y="219"/>
                  <a:pt x="285" y="219"/>
                  <a:pt x="285" y="219"/>
                </a:cubicBezTo>
                <a:cubicBezTo>
                  <a:pt x="284" y="220"/>
                  <a:pt x="284" y="220"/>
                  <a:pt x="284" y="220"/>
                </a:cubicBezTo>
                <a:cubicBezTo>
                  <a:pt x="284" y="220"/>
                  <a:pt x="284" y="220"/>
                  <a:pt x="284" y="220"/>
                </a:cubicBezTo>
                <a:cubicBezTo>
                  <a:pt x="283" y="220"/>
                  <a:pt x="283" y="220"/>
                  <a:pt x="283" y="220"/>
                </a:cubicBezTo>
                <a:cubicBezTo>
                  <a:pt x="283" y="220"/>
                  <a:pt x="283" y="220"/>
                  <a:pt x="283" y="220"/>
                </a:cubicBezTo>
                <a:close/>
                <a:moveTo>
                  <a:pt x="263" y="200"/>
                </a:moveTo>
                <a:cubicBezTo>
                  <a:pt x="264" y="201"/>
                  <a:pt x="264" y="201"/>
                  <a:pt x="264" y="201"/>
                </a:cubicBezTo>
                <a:cubicBezTo>
                  <a:pt x="265" y="201"/>
                  <a:pt x="265" y="201"/>
                  <a:pt x="265" y="201"/>
                </a:cubicBezTo>
                <a:cubicBezTo>
                  <a:pt x="265" y="201"/>
                  <a:pt x="265" y="201"/>
                  <a:pt x="265" y="201"/>
                </a:cubicBezTo>
                <a:cubicBezTo>
                  <a:pt x="266" y="202"/>
                  <a:pt x="266" y="202"/>
                  <a:pt x="266" y="202"/>
                </a:cubicBezTo>
                <a:cubicBezTo>
                  <a:pt x="266" y="201"/>
                  <a:pt x="266" y="201"/>
                  <a:pt x="266" y="201"/>
                </a:cubicBezTo>
                <a:cubicBezTo>
                  <a:pt x="265" y="201"/>
                  <a:pt x="265" y="201"/>
                  <a:pt x="265" y="201"/>
                </a:cubicBezTo>
                <a:cubicBezTo>
                  <a:pt x="264" y="200"/>
                  <a:pt x="264" y="200"/>
                  <a:pt x="264" y="200"/>
                </a:cubicBezTo>
                <a:cubicBezTo>
                  <a:pt x="264" y="200"/>
                  <a:pt x="264" y="200"/>
                  <a:pt x="264" y="200"/>
                </a:cubicBezTo>
                <a:cubicBezTo>
                  <a:pt x="263" y="200"/>
                  <a:pt x="263" y="200"/>
                  <a:pt x="263" y="200"/>
                </a:cubicBezTo>
                <a:close/>
                <a:moveTo>
                  <a:pt x="257" y="195"/>
                </a:moveTo>
                <a:cubicBezTo>
                  <a:pt x="257" y="195"/>
                  <a:pt x="257" y="195"/>
                  <a:pt x="257" y="195"/>
                </a:cubicBezTo>
                <a:cubicBezTo>
                  <a:pt x="257" y="195"/>
                  <a:pt x="257" y="195"/>
                  <a:pt x="257" y="195"/>
                </a:cubicBezTo>
                <a:cubicBezTo>
                  <a:pt x="258" y="195"/>
                  <a:pt x="258" y="195"/>
                  <a:pt x="258" y="195"/>
                </a:cubicBezTo>
                <a:cubicBezTo>
                  <a:pt x="258" y="195"/>
                  <a:pt x="258" y="195"/>
                  <a:pt x="258" y="195"/>
                </a:cubicBezTo>
                <a:cubicBezTo>
                  <a:pt x="258" y="195"/>
                  <a:pt x="258" y="195"/>
                  <a:pt x="258" y="195"/>
                </a:cubicBezTo>
                <a:cubicBezTo>
                  <a:pt x="259" y="195"/>
                  <a:pt x="259" y="195"/>
                  <a:pt x="259" y="195"/>
                </a:cubicBezTo>
                <a:cubicBezTo>
                  <a:pt x="259" y="194"/>
                  <a:pt x="259" y="194"/>
                  <a:pt x="259" y="194"/>
                </a:cubicBezTo>
                <a:cubicBezTo>
                  <a:pt x="258" y="194"/>
                  <a:pt x="258" y="194"/>
                  <a:pt x="258" y="194"/>
                </a:cubicBezTo>
                <a:cubicBezTo>
                  <a:pt x="259" y="194"/>
                  <a:pt x="259" y="194"/>
                  <a:pt x="259" y="194"/>
                </a:cubicBezTo>
                <a:cubicBezTo>
                  <a:pt x="259" y="194"/>
                  <a:pt x="259" y="194"/>
                  <a:pt x="259" y="194"/>
                </a:cubicBezTo>
                <a:cubicBezTo>
                  <a:pt x="258" y="193"/>
                  <a:pt x="258" y="193"/>
                  <a:pt x="258" y="193"/>
                </a:cubicBezTo>
                <a:cubicBezTo>
                  <a:pt x="257" y="193"/>
                  <a:pt x="257" y="193"/>
                  <a:pt x="257" y="193"/>
                </a:cubicBezTo>
                <a:cubicBezTo>
                  <a:pt x="257" y="193"/>
                  <a:pt x="257" y="193"/>
                  <a:pt x="257" y="193"/>
                </a:cubicBezTo>
                <a:cubicBezTo>
                  <a:pt x="257" y="193"/>
                  <a:pt x="257" y="193"/>
                  <a:pt x="257" y="193"/>
                </a:cubicBezTo>
                <a:cubicBezTo>
                  <a:pt x="256" y="193"/>
                  <a:pt x="256" y="193"/>
                  <a:pt x="256" y="193"/>
                </a:cubicBezTo>
                <a:cubicBezTo>
                  <a:pt x="256" y="192"/>
                  <a:pt x="256" y="192"/>
                  <a:pt x="256" y="192"/>
                </a:cubicBezTo>
                <a:cubicBezTo>
                  <a:pt x="255" y="193"/>
                  <a:pt x="255" y="193"/>
                  <a:pt x="255" y="193"/>
                </a:cubicBezTo>
                <a:cubicBezTo>
                  <a:pt x="255" y="193"/>
                  <a:pt x="255" y="193"/>
                  <a:pt x="255" y="193"/>
                </a:cubicBezTo>
                <a:cubicBezTo>
                  <a:pt x="255" y="193"/>
                  <a:pt x="255" y="193"/>
                  <a:pt x="255" y="193"/>
                </a:cubicBezTo>
                <a:cubicBezTo>
                  <a:pt x="256" y="193"/>
                  <a:pt x="256" y="193"/>
                  <a:pt x="256" y="193"/>
                </a:cubicBezTo>
                <a:cubicBezTo>
                  <a:pt x="256" y="194"/>
                  <a:pt x="256" y="194"/>
                  <a:pt x="256" y="194"/>
                </a:cubicBezTo>
                <a:cubicBezTo>
                  <a:pt x="256" y="194"/>
                  <a:pt x="256" y="194"/>
                  <a:pt x="256" y="194"/>
                </a:cubicBezTo>
                <a:cubicBezTo>
                  <a:pt x="257" y="194"/>
                  <a:pt x="257" y="194"/>
                  <a:pt x="257" y="194"/>
                </a:cubicBezTo>
                <a:cubicBezTo>
                  <a:pt x="257" y="195"/>
                  <a:pt x="257" y="195"/>
                  <a:pt x="257" y="195"/>
                </a:cubicBezTo>
                <a:close/>
                <a:moveTo>
                  <a:pt x="252" y="197"/>
                </a:moveTo>
                <a:cubicBezTo>
                  <a:pt x="253" y="197"/>
                  <a:pt x="253" y="197"/>
                  <a:pt x="253" y="197"/>
                </a:cubicBezTo>
                <a:cubicBezTo>
                  <a:pt x="253" y="197"/>
                  <a:pt x="253" y="197"/>
                  <a:pt x="253" y="197"/>
                </a:cubicBezTo>
                <a:cubicBezTo>
                  <a:pt x="254" y="196"/>
                  <a:pt x="254" y="196"/>
                  <a:pt x="254" y="196"/>
                </a:cubicBezTo>
                <a:cubicBezTo>
                  <a:pt x="254" y="196"/>
                  <a:pt x="254" y="196"/>
                  <a:pt x="254" y="196"/>
                </a:cubicBezTo>
                <a:cubicBezTo>
                  <a:pt x="254" y="196"/>
                  <a:pt x="254" y="196"/>
                  <a:pt x="254" y="196"/>
                </a:cubicBezTo>
                <a:cubicBezTo>
                  <a:pt x="254" y="196"/>
                  <a:pt x="254" y="196"/>
                  <a:pt x="254" y="196"/>
                </a:cubicBezTo>
                <a:cubicBezTo>
                  <a:pt x="254" y="194"/>
                  <a:pt x="254" y="194"/>
                  <a:pt x="254" y="194"/>
                </a:cubicBezTo>
                <a:cubicBezTo>
                  <a:pt x="254" y="194"/>
                  <a:pt x="254" y="194"/>
                  <a:pt x="254" y="194"/>
                </a:cubicBezTo>
                <a:cubicBezTo>
                  <a:pt x="253" y="194"/>
                  <a:pt x="253" y="194"/>
                  <a:pt x="253" y="194"/>
                </a:cubicBezTo>
                <a:cubicBezTo>
                  <a:pt x="252" y="194"/>
                  <a:pt x="252" y="194"/>
                  <a:pt x="252" y="194"/>
                </a:cubicBezTo>
                <a:cubicBezTo>
                  <a:pt x="252" y="193"/>
                  <a:pt x="252" y="193"/>
                  <a:pt x="252" y="193"/>
                </a:cubicBezTo>
                <a:cubicBezTo>
                  <a:pt x="252" y="194"/>
                  <a:pt x="252" y="194"/>
                  <a:pt x="252" y="194"/>
                </a:cubicBezTo>
                <a:cubicBezTo>
                  <a:pt x="251" y="194"/>
                  <a:pt x="251" y="194"/>
                  <a:pt x="251" y="194"/>
                </a:cubicBezTo>
                <a:cubicBezTo>
                  <a:pt x="250" y="193"/>
                  <a:pt x="250" y="193"/>
                  <a:pt x="250" y="193"/>
                </a:cubicBezTo>
                <a:cubicBezTo>
                  <a:pt x="250" y="194"/>
                  <a:pt x="250" y="194"/>
                  <a:pt x="250" y="194"/>
                </a:cubicBezTo>
                <a:cubicBezTo>
                  <a:pt x="250" y="194"/>
                  <a:pt x="250" y="194"/>
                  <a:pt x="250" y="194"/>
                </a:cubicBezTo>
                <a:cubicBezTo>
                  <a:pt x="251" y="195"/>
                  <a:pt x="251" y="195"/>
                  <a:pt x="251" y="195"/>
                </a:cubicBezTo>
                <a:cubicBezTo>
                  <a:pt x="251" y="196"/>
                  <a:pt x="251" y="196"/>
                  <a:pt x="251" y="196"/>
                </a:cubicBezTo>
                <a:cubicBezTo>
                  <a:pt x="252" y="196"/>
                  <a:pt x="252" y="196"/>
                  <a:pt x="252" y="196"/>
                </a:cubicBezTo>
                <a:cubicBezTo>
                  <a:pt x="252" y="197"/>
                  <a:pt x="252" y="197"/>
                  <a:pt x="252" y="197"/>
                </a:cubicBezTo>
                <a:cubicBezTo>
                  <a:pt x="252" y="197"/>
                  <a:pt x="252" y="197"/>
                  <a:pt x="252" y="197"/>
                </a:cubicBezTo>
                <a:close/>
                <a:moveTo>
                  <a:pt x="251" y="200"/>
                </a:moveTo>
                <a:cubicBezTo>
                  <a:pt x="251" y="200"/>
                  <a:pt x="252" y="200"/>
                  <a:pt x="252" y="200"/>
                </a:cubicBezTo>
                <a:cubicBezTo>
                  <a:pt x="251" y="200"/>
                  <a:pt x="251" y="200"/>
                  <a:pt x="251" y="200"/>
                </a:cubicBezTo>
                <a:cubicBezTo>
                  <a:pt x="250" y="200"/>
                  <a:pt x="250" y="200"/>
                  <a:pt x="250" y="200"/>
                </a:cubicBezTo>
                <a:cubicBezTo>
                  <a:pt x="251" y="200"/>
                  <a:pt x="251" y="200"/>
                  <a:pt x="251" y="200"/>
                </a:cubicBezTo>
                <a:cubicBezTo>
                  <a:pt x="251" y="200"/>
                  <a:pt x="251" y="200"/>
                  <a:pt x="251" y="200"/>
                </a:cubicBezTo>
                <a:close/>
                <a:moveTo>
                  <a:pt x="242" y="207"/>
                </a:moveTo>
                <a:cubicBezTo>
                  <a:pt x="242" y="207"/>
                  <a:pt x="242" y="207"/>
                  <a:pt x="242" y="207"/>
                </a:cubicBezTo>
                <a:cubicBezTo>
                  <a:pt x="242" y="206"/>
                  <a:pt x="242" y="206"/>
                  <a:pt x="242" y="206"/>
                </a:cubicBezTo>
                <a:cubicBezTo>
                  <a:pt x="242" y="206"/>
                  <a:pt x="242" y="206"/>
                  <a:pt x="242" y="206"/>
                </a:cubicBezTo>
                <a:cubicBezTo>
                  <a:pt x="242" y="206"/>
                  <a:pt x="242" y="206"/>
                  <a:pt x="242" y="206"/>
                </a:cubicBezTo>
                <a:cubicBezTo>
                  <a:pt x="243" y="205"/>
                  <a:pt x="243" y="205"/>
                  <a:pt x="243" y="205"/>
                </a:cubicBezTo>
                <a:cubicBezTo>
                  <a:pt x="242" y="205"/>
                  <a:pt x="242" y="205"/>
                  <a:pt x="242" y="205"/>
                </a:cubicBezTo>
                <a:cubicBezTo>
                  <a:pt x="242" y="205"/>
                  <a:pt x="242" y="205"/>
                  <a:pt x="242" y="205"/>
                </a:cubicBezTo>
                <a:cubicBezTo>
                  <a:pt x="243" y="204"/>
                  <a:pt x="243" y="204"/>
                  <a:pt x="243" y="204"/>
                </a:cubicBezTo>
                <a:cubicBezTo>
                  <a:pt x="244" y="203"/>
                  <a:pt x="244" y="203"/>
                  <a:pt x="244" y="203"/>
                </a:cubicBezTo>
                <a:cubicBezTo>
                  <a:pt x="244" y="203"/>
                  <a:pt x="244" y="203"/>
                  <a:pt x="244" y="203"/>
                </a:cubicBezTo>
                <a:cubicBezTo>
                  <a:pt x="244" y="203"/>
                  <a:pt x="244" y="203"/>
                  <a:pt x="244" y="203"/>
                </a:cubicBezTo>
                <a:cubicBezTo>
                  <a:pt x="244" y="203"/>
                  <a:pt x="244" y="203"/>
                  <a:pt x="244" y="203"/>
                </a:cubicBezTo>
                <a:cubicBezTo>
                  <a:pt x="244" y="202"/>
                  <a:pt x="244" y="202"/>
                  <a:pt x="244" y="202"/>
                </a:cubicBezTo>
                <a:cubicBezTo>
                  <a:pt x="245" y="202"/>
                  <a:pt x="245" y="202"/>
                  <a:pt x="245" y="202"/>
                </a:cubicBezTo>
                <a:cubicBezTo>
                  <a:pt x="245" y="201"/>
                  <a:pt x="245" y="201"/>
                  <a:pt x="245" y="201"/>
                </a:cubicBezTo>
                <a:cubicBezTo>
                  <a:pt x="245" y="201"/>
                  <a:pt x="245" y="201"/>
                  <a:pt x="245" y="201"/>
                </a:cubicBezTo>
                <a:cubicBezTo>
                  <a:pt x="245" y="201"/>
                  <a:pt x="245" y="201"/>
                  <a:pt x="245" y="201"/>
                </a:cubicBezTo>
                <a:cubicBezTo>
                  <a:pt x="245" y="200"/>
                  <a:pt x="245" y="200"/>
                  <a:pt x="245" y="200"/>
                </a:cubicBezTo>
                <a:cubicBezTo>
                  <a:pt x="244" y="201"/>
                  <a:pt x="244" y="201"/>
                  <a:pt x="244" y="201"/>
                </a:cubicBezTo>
                <a:cubicBezTo>
                  <a:pt x="244" y="201"/>
                  <a:pt x="244" y="201"/>
                  <a:pt x="244" y="201"/>
                </a:cubicBezTo>
                <a:cubicBezTo>
                  <a:pt x="243" y="200"/>
                  <a:pt x="243" y="200"/>
                  <a:pt x="243" y="200"/>
                </a:cubicBezTo>
                <a:cubicBezTo>
                  <a:pt x="243" y="200"/>
                  <a:pt x="243" y="200"/>
                  <a:pt x="243" y="200"/>
                </a:cubicBezTo>
                <a:cubicBezTo>
                  <a:pt x="243" y="200"/>
                  <a:pt x="243" y="200"/>
                  <a:pt x="243" y="200"/>
                </a:cubicBezTo>
                <a:cubicBezTo>
                  <a:pt x="242" y="201"/>
                  <a:pt x="242" y="201"/>
                  <a:pt x="242" y="201"/>
                </a:cubicBezTo>
                <a:cubicBezTo>
                  <a:pt x="241" y="201"/>
                  <a:pt x="241" y="201"/>
                  <a:pt x="241" y="201"/>
                </a:cubicBezTo>
                <a:cubicBezTo>
                  <a:pt x="241" y="202"/>
                  <a:pt x="241" y="202"/>
                  <a:pt x="241" y="202"/>
                </a:cubicBezTo>
                <a:cubicBezTo>
                  <a:pt x="241" y="202"/>
                  <a:pt x="241" y="202"/>
                  <a:pt x="241" y="202"/>
                </a:cubicBezTo>
                <a:cubicBezTo>
                  <a:pt x="241" y="203"/>
                  <a:pt x="241" y="203"/>
                  <a:pt x="241" y="203"/>
                </a:cubicBezTo>
                <a:cubicBezTo>
                  <a:pt x="240" y="203"/>
                  <a:pt x="240" y="203"/>
                  <a:pt x="240" y="203"/>
                </a:cubicBezTo>
                <a:cubicBezTo>
                  <a:pt x="240" y="204"/>
                  <a:pt x="240" y="204"/>
                  <a:pt x="240" y="204"/>
                </a:cubicBezTo>
                <a:cubicBezTo>
                  <a:pt x="240" y="204"/>
                  <a:pt x="240" y="204"/>
                  <a:pt x="240" y="204"/>
                </a:cubicBezTo>
                <a:cubicBezTo>
                  <a:pt x="240" y="205"/>
                  <a:pt x="240" y="205"/>
                  <a:pt x="240" y="205"/>
                </a:cubicBezTo>
                <a:cubicBezTo>
                  <a:pt x="240" y="205"/>
                  <a:pt x="240" y="205"/>
                  <a:pt x="240" y="205"/>
                </a:cubicBezTo>
                <a:cubicBezTo>
                  <a:pt x="241" y="205"/>
                  <a:pt x="241" y="205"/>
                  <a:pt x="241" y="205"/>
                </a:cubicBezTo>
                <a:cubicBezTo>
                  <a:pt x="241" y="206"/>
                  <a:pt x="241" y="206"/>
                  <a:pt x="241" y="206"/>
                </a:cubicBezTo>
                <a:cubicBezTo>
                  <a:pt x="241" y="206"/>
                  <a:pt x="241" y="206"/>
                  <a:pt x="241" y="206"/>
                </a:cubicBezTo>
                <a:cubicBezTo>
                  <a:pt x="242" y="207"/>
                  <a:pt x="242" y="207"/>
                  <a:pt x="242" y="207"/>
                </a:cubicBezTo>
                <a:close/>
                <a:moveTo>
                  <a:pt x="233" y="240"/>
                </a:moveTo>
                <a:cubicBezTo>
                  <a:pt x="233" y="240"/>
                  <a:pt x="233" y="240"/>
                  <a:pt x="233" y="240"/>
                </a:cubicBezTo>
                <a:cubicBezTo>
                  <a:pt x="233" y="240"/>
                  <a:pt x="233" y="240"/>
                  <a:pt x="233" y="240"/>
                </a:cubicBezTo>
                <a:cubicBezTo>
                  <a:pt x="233" y="240"/>
                  <a:pt x="233" y="240"/>
                  <a:pt x="233" y="240"/>
                </a:cubicBezTo>
                <a:cubicBezTo>
                  <a:pt x="233" y="240"/>
                  <a:pt x="233" y="240"/>
                  <a:pt x="233" y="240"/>
                </a:cubicBezTo>
                <a:close/>
                <a:moveTo>
                  <a:pt x="233" y="243"/>
                </a:moveTo>
                <a:cubicBezTo>
                  <a:pt x="234" y="243"/>
                  <a:pt x="234" y="243"/>
                  <a:pt x="234" y="243"/>
                </a:cubicBezTo>
                <a:cubicBezTo>
                  <a:pt x="234" y="242"/>
                  <a:pt x="234" y="242"/>
                  <a:pt x="234" y="242"/>
                </a:cubicBezTo>
                <a:cubicBezTo>
                  <a:pt x="234" y="242"/>
                  <a:pt x="234" y="242"/>
                  <a:pt x="234" y="242"/>
                </a:cubicBezTo>
                <a:cubicBezTo>
                  <a:pt x="234" y="243"/>
                  <a:pt x="234" y="243"/>
                  <a:pt x="234" y="243"/>
                </a:cubicBezTo>
                <a:cubicBezTo>
                  <a:pt x="234" y="243"/>
                  <a:pt x="234" y="243"/>
                  <a:pt x="234" y="243"/>
                </a:cubicBezTo>
                <a:cubicBezTo>
                  <a:pt x="234" y="243"/>
                  <a:pt x="233" y="243"/>
                  <a:pt x="233" y="243"/>
                </a:cubicBezTo>
                <a:close/>
                <a:moveTo>
                  <a:pt x="228" y="242"/>
                </a:moveTo>
                <a:cubicBezTo>
                  <a:pt x="228" y="242"/>
                  <a:pt x="228" y="242"/>
                  <a:pt x="228" y="242"/>
                </a:cubicBezTo>
                <a:cubicBezTo>
                  <a:pt x="229" y="242"/>
                  <a:pt x="229" y="242"/>
                  <a:pt x="229" y="242"/>
                </a:cubicBezTo>
                <a:cubicBezTo>
                  <a:pt x="229" y="241"/>
                  <a:pt x="229" y="241"/>
                  <a:pt x="229" y="241"/>
                </a:cubicBezTo>
                <a:cubicBezTo>
                  <a:pt x="230" y="241"/>
                  <a:pt x="230" y="241"/>
                  <a:pt x="230" y="241"/>
                </a:cubicBezTo>
                <a:cubicBezTo>
                  <a:pt x="230" y="241"/>
                  <a:pt x="230" y="241"/>
                  <a:pt x="230" y="241"/>
                </a:cubicBezTo>
                <a:cubicBezTo>
                  <a:pt x="231" y="241"/>
                  <a:pt x="231" y="241"/>
                  <a:pt x="231" y="241"/>
                </a:cubicBezTo>
                <a:cubicBezTo>
                  <a:pt x="230" y="242"/>
                  <a:pt x="230" y="242"/>
                  <a:pt x="230" y="242"/>
                </a:cubicBezTo>
                <a:cubicBezTo>
                  <a:pt x="229" y="242"/>
                  <a:pt x="229" y="242"/>
                  <a:pt x="229" y="242"/>
                </a:cubicBezTo>
                <a:cubicBezTo>
                  <a:pt x="228" y="243"/>
                  <a:pt x="228" y="243"/>
                  <a:pt x="228" y="243"/>
                </a:cubicBezTo>
                <a:cubicBezTo>
                  <a:pt x="228" y="242"/>
                  <a:pt x="228" y="242"/>
                  <a:pt x="228" y="242"/>
                </a:cubicBezTo>
                <a:close/>
                <a:moveTo>
                  <a:pt x="232" y="244"/>
                </a:moveTo>
                <a:cubicBezTo>
                  <a:pt x="233" y="243"/>
                  <a:pt x="233" y="243"/>
                  <a:pt x="233" y="243"/>
                </a:cubicBezTo>
                <a:cubicBezTo>
                  <a:pt x="233" y="242"/>
                  <a:pt x="233" y="242"/>
                  <a:pt x="233" y="242"/>
                </a:cubicBezTo>
                <a:cubicBezTo>
                  <a:pt x="233" y="242"/>
                  <a:pt x="233" y="242"/>
                  <a:pt x="233" y="242"/>
                </a:cubicBezTo>
                <a:cubicBezTo>
                  <a:pt x="233" y="243"/>
                  <a:pt x="233" y="243"/>
                  <a:pt x="233" y="243"/>
                </a:cubicBezTo>
                <a:cubicBezTo>
                  <a:pt x="232" y="244"/>
                  <a:pt x="232" y="244"/>
                  <a:pt x="232" y="244"/>
                </a:cubicBezTo>
                <a:cubicBezTo>
                  <a:pt x="232" y="244"/>
                  <a:pt x="232" y="244"/>
                  <a:pt x="232" y="244"/>
                </a:cubicBezTo>
                <a:cubicBezTo>
                  <a:pt x="232" y="244"/>
                  <a:pt x="232" y="244"/>
                  <a:pt x="232" y="244"/>
                </a:cubicBezTo>
                <a:cubicBezTo>
                  <a:pt x="233" y="243"/>
                  <a:pt x="233" y="243"/>
                  <a:pt x="233" y="243"/>
                </a:cubicBezTo>
                <a:cubicBezTo>
                  <a:pt x="234" y="243"/>
                  <a:pt x="234" y="243"/>
                  <a:pt x="234" y="243"/>
                </a:cubicBezTo>
                <a:cubicBezTo>
                  <a:pt x="234" y="242"/>
                  <a:pt x="234" y="242"/>
                  <a:pt x="234" y="242"/>
                </a:cubicBezTo>
                <a:cubicBezTo>
                  <a:pt x="233" y="241"/>
                  <a:pt x="233" y="241"/>
                  <a:pt x="233" y="241"/>
                </a:cubicBezTo>
                <a:cubicBezTo>
                  <a:pt x="233" y="241"/>
                  <a:pt x="233" y="241"/>
                  <a:pt x="233" y="241"/>
                </a:cubicBezTo>
                <a:cubicBezTo>
                  <a:pt x="233" y="241"/>
                  <a:pt x="233" y="241"/>
                  <a:pt x="233" y="241"/>
                </a:cubicBezTo>
                <a:cubicBezTo>
                  <a:pt x="232" y="241"/>
                  <a:pt x="232" y="241"/>
                  <a:pt x="232" y="241"/>
                </a:cubicBezTo>
                <a:cubicBezTo>
                  <a:pt x="232" y="241"/>
                  <a:pt x="232" y="241"/>
                  <a:pt x="232" y="241"/>
                </a:cubicBezTo>
                <a:cubicBezTo>
                  <a:pt x="232" y="242"/>
                  <a:pt x="232" y="242"/>
                  <a:pt x="232" y="242"/>
                </a:cubicBezTo>
                <a:cubicBezTo>
                  <a:pt x="231" y="243"/>
                  <a:pt x="231" y="243"/>
                  <a:pt x="231" y="243"/>
                </a:cubicBezTo>
                <a:cubicBezTo>
                  <a:pt x="230" y="243"/>
                  <a:pt x="230" y="243"/>
                  <a:pt x="230" y="243"/>
                </a:cubicBezTo>
                <a:cubicBezTo>
                  <a:pt x="231" y="242"/>
                  <a:pt x="231" y="242"/>
                  <a:pt x="231" y="242"/>
                </a:cubicBezTo>
                <a:cubicBezTo>
                  <a:pt x="231" y="242"/>
                  <a:pt x="231" y="242"/>
                  <a:pt x="231" y="242"/>
                </a:cubicBezTo>
                <a:cubicBezTo>
                  <a:pt x="232" y="241"/>
                  <a:pt x="232" y="241"/>
                  <a:pt x="232" y="241"/>
                </a:cubicBezTo>
                <a:cubicBezTo>
                  <a:pt x="231" y="241"/>
                  <a:pt x="231" y="241"/>
                  <a:pt x="231" y="241"/>
                </a:cubicBezTo>
                <a:cubicBezTo>
                  <a:pt x="231" y="241"/>
                  <a:pt x="231" y="241"/>
                  <a:pt x="231" y="241"/>
                </a:cubicBezTo>
                <a:cubicBezTo>
                  <a:pt x="230" y="242"/>
                  <a:pt x="230" y="242"/>
                  <a:pt x="230" y="242"/>
                </a:cubicBezTo>
                <a:cubicBezTo>
                  <a:pt x="229" y="243"/>
                  <a:pt x="229" y="243"/>
                  <a:pt x="229" y="243"/>
                </a:cubicBezTo>
                <a:cubicBezTo>
                  <a:pt x="229" y="244"/>
                  <a:pt x="229" y="244"/>
                  <a:pt x="229" y="244"/>
                </a:cubicBezTo>
                <a:cubicBezTo>
                  <a:pt x="229" y="244"/>
                  <a:pt x="229" y="244"/>
                  <a:pt x="229" y="244"/>
                </a:cubicBezTo>
                <a:cubicBezTo>
                  <a:pt x="229" y="245"/>
                  <a:pt x="229" y="245"/>
                  <a:pt x="229" y="245"/>
                </a:cubicBezTo>
                <a:cubicBezTo>
                  <a:pt x="229" y="245"/>
                  <a:pt x="229" y="245"/>
                  <a:pt x="229" y="245"/>
                </a:cubicBezTo>
                <a:cubicBezTo>
                  <a:pt x="230" y="244"/>
                  <a:pt x="230" y="244"/>
                  <a:pt x="230" y="244"/>
                </a:cubicBezTo>
                <a:cubicBezTo>
                  <a:pt x="230" y="244"/>
                  <a:pt x="230" y="244"/>
                  <a:pt x="230" y="244"/>
                </a:cubicBezTo>
                <a:cubicBezTo>
                  <a:pt x="230" y="244"/>
                  <a:pt x="230" y="244"/>
                  <a:pt x="230" y="244"/>
                </a:cubicBezTo>
                <a:cubicBezTo>
                  <a:pt x="230" y="245"/>
                  <a:pt x="230" y="245"/>
                  <a:pt x="230" y="245"/>
                </a:cubicBezTo>
                <a:cubicBezTo>
                  <a:pt x="230" y="245"/>
                  <a:pt x="230" y="245"/>
                  <a:pt x="230" y="245"/>
                </a:cubicBezTo>
                <a:cubicBezTo>
                  <a:pt x="230" y="245"/>
                  <a:pt x="230" y="245"/>
                  <a:pt x="230" y="245"/>
                </a:cubicBezTo>
                <a:cubicBezTo>
                  <a:pt x="231" y="245"/>
                  <a:pt x="231" y="245"/>
                  <a:pt x="231" y="245"/>
                </a:cubicBezTo>
                <a:cubicBezTo>
                  <a:pt x="231" y="245"/>
                  <a:pt x="232" y="244"/>
                  <a:pt x="232" y="244"/>
                </a:cubicBezTo>
                <a:close/>
                <a:moveTo>
                  <a:pt x="231" y="244"/>
                </a:moveTo>
                <a:cubicBezTo>
                  <a:pt x="231" y="243"/>
                  <a:pt x="231" y="243"/>
                  <a:pt x="231" y="243"/>
                </a:cubicBezTo>
                <a:cubicBezTo>
                  <a:pt x="232" y="242"/>
                  <a:pt x="232" y="242"/>
                  <a:pt x="232" y="242"/>
                </a:cubicBezTo>
                <a:cubicBezTo>
                  <a:pt x="232" y="243"/>
                  <a:pt x="232" y="243"/>
                  <a:pt x="232" y="243"/>
                </a:cubicBezTo>
                <a:cubicBezTo>
                  <a:pt x="231" y="244"/>
                  <a:pt x="231" y="244"/>
                  <a:pt x="231" y="244"/>
                </a:cubicBezTo>
                <a:cubicBezTo>
                  <a:pt x="231" y="244"/>
                  <a:pt x="231" y="244"/>
                  <a:pt x="231" y="244"/>
                </a:cubicBezTo>
                <a:close/>
                <a:moveTo>
                  <a:pt x="291" y="299"/>
                </a:moveTo>
                <a:cubicBezTo>
                  <a:pt x="290" y="299"/>
                  <a:pt x="290" y="299"/>
                  <a:pt x="290" y="299"/>
                </a:cubicBezTo>
                <a:cubicBezTo>
                  <a:pt x="290" y="298"/>
                  <a:pt x="290" y="298"/>
                  <a:pt x="290" y="298"/>
                </a:cubicBezTo>
                <a:cubicBezTo>
                  <a:pt x="290" y="298"/>
                  <a:pt x="290" y="298"/>
                  <a:pt x="290" y="298"/>
                </a:cubicBezTo>
                <a:cubicBezTo>
                  <a:pt x="291" y="298"/>
                  <a:pt x="291" y="298"/>
                  <a:pt x="291" y="298"/>
                </a:cubicBezTo>
                <a:cubicBezTo>
                  <a:pt x="291" y="297"/>
                  <a:pt x="291" y="297"/>
                  <a:pt x="291" y="297"/>
                </a:cubicBezTo>
                <a:cubicBezTo>
                  <a:pt x="291" y="297"/>
                  <a:pt x="291" y="297"/>
                  <a:pt x="291" y="297"/>
                </a:cubicBezTo>
                <a:cubicBezTo>
                  <a:pt x="291" y="297"/>
                  <a:pt x="291" y="297"/>
                  <a:pt x="291" y="297"/>
                </a:cubicBezTo>
                <a:cubicBezTo>
                  <a:pt x="291" y="297"/>
                  <a:pt x="291" y="297"/>
                  <a:pt x="291" y="297"/>
                </a:cubicBezTo>
                <a:cubicBezTo>
                  <a:pt x="290" y="298"/>
                  <a:pt x="290" y="298"/>
                  <a:pt x="290" y="298"/>
                </a:cubicBezTo>
                <a:cubicBezTo>
                  <a:pt x="290" y="298"/>
                  <a:pt x="290" y="298"/>
                  <a:pt x="290" y="298"/>
                </a:cubicBezTo>
                <a:cubicBezTo>
                  <a:pt x="290" y="299"/>
                  <a:pt x="290" y="299"/>
                  <a:pt x="290" y="299"/>
                </a:cubicBezTo>
                <a:cubicBezTo>
                  <a:pt x="290" y="299"/>
                  <a:pt x="290" y="299"/>
                  <a:pt x="290" y="299"/>
                </a:cubicBezTo>
                <a:cubicBezTo>
                  <a:pt x="291" y="299"/>
                  <a:pt x="291" y="299"/>
                  <a:pt x="291" y="299"/>
                </a:cubicBezTo>
                <a:close/>
                <a:moveTo>
                  <a:pt x="312" y="302"/>
                </a:moveTo>
                <a:cubicBezTo>
                  <a:pt x="312" y="302"/>
                  <a:pt x="312" y="302"/>
                  <a:pt x="312" y="302"/>
                </a:cubicBezTo>
                <a:cubicBezTo>
                  <a:pt x="312" y="301"/>
                  <a:pt x="312" y="301"/>
                  <a:pt x="312" y="301"/>
                </a:cubicBezTo>
                <a:cubicBezTo>
                  <a:pt x="312" y="301"/>
                  <a:pt x="312" y="301"/>
                  <a:pt x="312" y="301"/>
                </a:cubicBezTo>
                <a:cubicBezTo>
                  <a:pt x="312" y="300"/>
                  <a:pt x="312" y="300"/>
                  <a:pt x="312" y="300"/>
                </a:cubicBezTo>
                <a:cubicBezTo>
                  <a:pt x="312" y="300"/>
                  <a:pt x="312" y="300"/>
                  <a:pt x="312" y="300"/>
                </a:cubicBezTo>
                <a:cubicBezTo>
                  <a:pt x="313" y="300"/>
                  <a:pt x="313" y="300"/>
                  <a:pt x="313" y="300"/>
                </a:cubicBezTo>
                <a:cubicBezTo>
                  <a:pt x="313" y="300"/>
                  <a:pt x="313" y="300"/>
                  <a:pt x="313" y="300"/>
                </a:cubicBezTo>
                <a:cubicBezTo>
                  <a:pt x="313" y="300"/>
                  <a:pt x="313" y="300"/>
                  <a:pt x="313" y="300"/>
                </a:cubicBezTo>
                <a:cubicBezTo>
                  <a:pt x="313" y="301"/>
                  <a:pt x="313" y="301"/>
                  <a:pt x="313" y="301"/>
                </a:cubicBezTo>
                <a:cubicBezTo>
                  <a:pt x="312" y="301"/>
                  <a:pt x="312" y="301"/>
                  <a:pt x="312" y="301"/>
                </a:cubicBezTo>
                <a:cubicBezTo>
                  <a:pt x="312" y="301"/>
                  <a:pt x="312" y="301"/>
                  <a:pt x="312" y="301"/>
                </a:cubicBezTo>
                <a:cubicBezTo>
                  <a:pt x="313" y="302"/>
                  <a:pt x="313" y="302"/>
                  <a:pt x="313" y="302"/>
                </a:cubicBezTo>
                <a:cubicBezTo>
                  <a:pt x="313" y="302"/>
                  <a:pt x="313" y="302"/>
                  <a:pt x="313" y="302"/>
                </a:cubicBezTo>
                <a:cubicBezTo>
                  <a:pt x="313" y="302"/>
                  <a:pt x="313" y="302"/>
                  <a:pt x="313" y="302"/>
                </a:cubicBezTo>
                <a:cubicBezTo>
                  <a:pt x="312" y="302"/>
                  <a:pt x="312" y="302"/>
                  <a:pt x="312" y="302"/>
                </a:cubicBezTo>
                <a:close/>
                <a:moveTo>
                  <a:pt x="313" y="303"/>
                </a:moveTo>
                <a:cubicBezTo>
                  <a:pt x="313" y="302"/>
                  <a:pt x="313" y="302"/>
                  <a:pt x="313" y="302"/>
                </a:cubicBezTo>
                <a:cubicBezTo>
                  <a:pt x="314" y="302"/>
                  <a:pt x="314" y="302"/>
                  <a:pt x="314" y="302"/>
                </a:cubicBezTo>
                <a:cubicBezTo>
                  <a:pt x="314" y="303"/>
                  <a:pt x="314" y="303"/>
                  <a:pt x="314" y="303"/>
                </a:cubicBezTo>
                <a:cubicBezTo>
                  <a:pt x="313" y="303"/>
                  <a:pt x="313" y="303"/>
                  <a:pt x="313" y="303"/>
                </a:cubicBezTo>
                <a:cubicBezTo>
                  <a:pt x="313" y="303"/>
                  <a:pt x="313" y="303"/>
                  <a:pt x="313" y="303"/>
                </a:cubicBezTo>
                <a:close/>
                <a:moveTo>
                  <a:pt x="322" y="275"/>
                </a:moveTo>
                <a:cubicBezTo>
                  <a:pt x="322" y="274"/>
                  <a:pt x="322" y="274"/>
                  <a:pt x="322" y="274"/>
                </a:cubicBezTo>
                <a:cubicBezTo>
                  <a:pt x="323" y="273"/>
                  <a:pt x="323" y="273"/>
                  <a:pt x="323" y="273"/>
                </a:cubicBezTo>
                <a:cubicBezTo>
                  <a:pt x="323" y="274"/>
                  <a:pt x="323" y="274"/>
                  <a:pt x="323" y="274"/>
                </a:cubicBezTo>
                <a:cubicBezTo>
                  <a:pt x="322" y="275"/>
                  <a:pt x="322" y="275"/>
                  <a:pt x="322" y="275"/>
                </a:cubicBezTo>
                <a:cubicBezTo>
                  <a:pt x="322" y="275"/>
                  <a:pt x="322" y="275"/>
                  <a:pt x="322" y="275"/>
                </a:cubicBezTo>
                <a:cubicBezTo>
                  <a:pt x="322" y="275"/>
                  <a:pt x="322" y="275"/>
                  <a:pt x="322" y="275"/>
                </a:cubicBezTo>
                <a:close/>
                <a:moveTo>
                  <a:pt x="319" y="280"/>
                </a:moveTo>
                <a:cubicBezTo>
                  <a:pt x="319" y="281"/>
                  <a:pt x="319" y="281"/>
                  <a:pt x="319" y="281"/>
                </a:cubicBezTo>
                <a:cubicBezTo>
                  <a:pt x="319" y="281"/>
                  <a:pt x="319" y="281"/>
                  <a:pt x="319" y="281"/>
                </a:cubicBezTo>
                <a:cubicBezTo>
                  <a:pt x="320" y="281"/>
                  <a:pt x="320" y="281"/>
                  <a:pt x="320" y="281"/>
                </a:cubicBezTo>
                <a:cubicBezTo>
                  <a:pt x="320" y="281"/>
                  <a:pt x="320" y="281"/>
                  <a:pt x="320" y="281"/>
                </a:cubicBezTo>
                <a:cubicBezTo>
                  <a:pt x="320" y="280"/>
                  <a:pt x="320" y="280"/>
                  <a:pt x="320" y="280"/>
                </a:cubicBezTo>
                <a:cubicBezTo>
                  <a:pt x="320" y="280"/>
                  <a:pt x="320" y="280"/>
                  <a:pt x="320" y="280"/>
                </a:cubicBezTo>
                <a:cubicBezTo>
                  <a:pt x="319" y="280"/>
                  <a:pt x="319" y="280"/>
                  <a:pt x="319" y="280"/>
                </a:cubicBezTo>
                <a:close/>
                <a:moveTo>
                  <a:pt x="324" y="287"/>
                </a:moveTo>
                <a:cubicBezTo>
                  <a:pt x="324" y="286"/>
                  <a:pt x="324" y="286"/>
                  <a:pt x="324" y="286"/>
                </a:cubicBezTo>
                <a:cubicBezTo>
                  <a:pt x="324" y="286"/>
                  <a:pt x="324" y="286"/>
                  <a:pt x="324" y="286"/>
                </a:cubicBezTo>
                <a:cubicBezTo>
                  <a:pt x="324" y="286"/>
                  <a:pt x="324" y="286"/>
                  <a:pt x="324" y="286"/>
                </a:cubicBezTo>
                <a:cubicBezTo>
                  <a:pt x="324" y="286"/>
                  <a:pt x="324" y="286"/>
                  <a:pt x="324" y="286"/>
                </a:cubicBezTo>
                <a:cubicBezTo>
                  <a:pt x="324" y="286"/>
                  <a:pt x="324" y="286"/>
                  <a:pt x="324" y="286"/>
                </a:cubicBezTo>
                <a:cubicBezTo>
                  <a:pt x="325" y="287"/>
                  <a:pt x="325" y="287"/>
                  <a:pt x="325" y="287"/>
                </a:cubicBezTo>
                <a:cubicBezTo>
                  <a:pt x="325" y="287"/>
                  <a:pt x="325" y="287"/>
                  <a:pt x="325" y="287"/>
                </a:cubicBezTo>
                <a:cubicBezTo>
                  <a:pt x="324" y="287"/>
                  <a:pt x="324" y="287"/>
                  <a:pt x="324" y="287"/>
                </a:cubicBezTo>
                <a:cubicBezTo>
                  <a:pt x="324" y="287"/>
                  <a:pt x="324" y="287"/>
                  <a:pt x="324" y="287"/>
                </a:cubicBezTo>
                <a:close/>
                <a:moveTo>
                  <a:pt x="322" y="287"/>
                </a:moveTo>
                <a:cubicBezTo>
                  <a:pt x="322" y="287"/>
                  <a:pt x="322" y="287"/>
                  <a:pt x="322" y="287"/>
                </a:cubicBezTo>
                <a:cubicBezTo>
                  <a:pt x="322" y="287"/>
                  <a:pt x="322" y="287"/>
                  <a:pt x="322" y="287"/>
                </a:cubicBezTo>
                <a:cubicBezTo>
                  <a:pt x="323" y="287"/>
                  <a:pt x="323" y="287"/>
                  <a:pt x="323" y="287"/>
                </a:cubicBezTo>
                <a:cubicBezTo>
                  <a:pt x="322" y="286"/>
                  <a:pt x="322" y="286"/>
                  <a:pt x="322" y="286"/>
                </a:cubicBezTo>
                <a:cubicBezTo>
                  <a:pt x="323" y="286"/>
                  <a:pt x="323" y="286"/>
                  <a:pt x="323" y="286"/>
                </a:cubicBezTo>
                <a:cubicBezTo>
                  <a:pt x="323" y="287"/>
                  <a:pt x="323" y="287"/>
                  <a:pt x="323" y="287"/>
                </a:cubicBezTo>
                <a:cubicBezTo>
                  <a:pt x="322" y="287"/>
                  <a:pt x="322" y="287"/>
                  <a:pt x="322" y="287"/>
                </a:cubicBezTo>
                <a:cubicBezTo>
                  <a:pt x="322" y="288"/>
                  <a:pt x="322" y="288"/>
                  <a:pt x="322" y="288"/>
                </a:cubicBezTo>
                <a:cubicBezTo>
                  <a:pt x="321" y="288"/>
                  <a:pt x="321" y="288"/>
                  <a:pt x="321" y="288"/>
                </a:cubicBezTo>
                <a:cubicBezTo>
                  <a:pt x="321" y="287"/>
                  <a:pt x="321" y="287"/>
                  <a:pt x="321" y="287"/>
                </a:cubicBezTo>
                <a:cubicBezTo>
                  <a:pt x="322" y="287"/>
                  <a:pt x="322" y="287"/>
                  <a:pt x="322" y="287"/>
                </a:cubicBezTo>
                <a:close/>
                <a:moveTo>
                  <a:pt x="315" y="297"/>
                </a:moveTo>
                <a:cubicBezTo>
                  <a:pt x="315" y="297"/>
                  <a:pt x="315" y="297"/>
                  <a:pt x="315" y="297"/>
                </a:cubicBezTo>
                <a:cubicBezTo>
                  <a:pt x="315" y="297"/>
                  <a:pt x="315" y="297"/>
                  <a:pt x="315" y="297"/>
                </a:cubicBezTo>
                <a:cubicBezTo>
                  <a:pt x="315" y="297"/>
                  <a:pt x="315" y="297"/>
                  <a:pt x="315" y="297"/>
                </a:cubicBezTo>
                <a:cubicBezTo>
                  <a:pt x="315" y="297"/>
                  <a:pt x="315" y="297"/>
                  <a:pt x="315" y="297"/>
                </a:cubicBezTo>
                <a:close/>
                <a:moveTo>
                  <a:pt x="324" y="295"/>
                </a:moveTo>
                <a:cubicBezTo>
                  <a:pt x="324" y="295"/>
                  <a:pt x="324" y="295"/>
                  <a:pt x="324" y="295"/>
                </a:cubicBezTo>
                <a:cubicBezTo>
                  <a:pt x="324" y="295"/>
                  <a:pt x="324" y="295"/>
                  <a:pt x="324" y="295"/>
                </a:cubicBezTo>
                <a:cubicBezTo>
                  <a:pt x="325" y="295"/>
                  <a:pt x="325" y="295"/>
                  <a:pt x="325" y="295"/>
                </a:cubicBezTo>
                <a:cubicBezTo>
                  <a:pt x="325" y="295"/>
                  <a:pt x="325" y="295"/>
                  <a:pt x="325" y="295"/>
                </a:cubicBezTo>
                <a:cubicBezTo>
                  <a:pt x="324" y="295"/>
                  <a:pt x="324" y="295"/>
                  <a:pt x="324" y="295"/>
                </a:cubicBezTo>
                <a:cubicBezTo>
                  <a:pt x="324" y="295"/>
                  <a:pt x="324" y="295"/>
                  <a:pt x="324" y="295"/>
                </a:cubicBezTo>
                <a:close/>
                <a:moveTo>
                  <a:pt x="314" y="280"/>
                </a:moveTo>
                <a:cubicBezTo>
                  <a:pt x="313" y="280"/>
                  <a:pt x="313" y="280"/>
                  <a:pt x="313" y="280"/>
                </a:cubicBezTo>
                <a:cubicBezTo>
                  <a:pt x="313" y="281"/>
                  <a:pt x="313" y="281"/>
                  <a:pt x="313" y="281"/>
                </a:cubicBezTo>
                <a:cubicBezTo>
                  <a:pt x="312" y="281"/>
                  <a:pt x="312" y="281"/>
                  <a:pt x="312" y="281"/>
                </a:cubicBezTo>
                <a:cubicBezTo>
                  <a:pt x="312" y="281"/>
                  <a:pt x="312" y="281"/>
                  <a:pt x="312" y="281"/>
                </a:cubicBezTo>
                <a:cubicBezTo>
                  <a:pt x="312" y="281"/>
                  <a:pt x="312" y="281"/>
                  <a:pt x="312" y="281"/>
                </a:cubicBezTo>
                <a:cubicBezTo>
                  <a:pt x="312" y="281"/>
                  <a:pt x="312" y="281"/>
                  <a:pt x="312" y="281"/>
                </a:cubicBezTo>
                <a:cubicBezTo>
                  <a:pt x="312" y="282"/>
                  <a:pt x="312" y="282"/>
                  <a:pt x="312" y="282"/>
                </a:cubicBezTo>
                <a:cubicBezTo>
                  <a:pt x="312" y="282"/>
                  <a:pt x="312" y="282"/>
                  <a:pt x="312" y="282"/>
                </a:cubicBezTo>
                <a:cubicBezTo>
                  <a:pt x="312" y="282"/>
                  <a:pt x="312" y="282"/>
                  <a:pt x="312" y="282"/>
                </a:cubicBezTo>
                <a:cubicBezTo>
                  <a:pt x="311" y="282"/>
                  <a:pt x="311" y="282"/>
                  <a:pt x="311" y="282"/>
                </a:cubicBezTo>
                <a:cubicBezTo>
                  <a:pt x="311" y="283"/>
                  <a:pt x="311" y="283"/>
                  <a:pt x="311" y="283"/>
                </a:cubicBezTo>
                <a:cubicBezTo>
                  <a:pt x="311" y="283"/>
                  <a:pt x="311" y="283"/>
                  <a:pt x="311" y="283"/>
                </a:cubicBezTo>
                <a:cubicBezTo>
                  <a:pt x="311" y="283"/>
                  <a:pt x="311" y="283"/>
                  <a:pt x="311" y="283"/>
                </a:cubicBezTo>
                <a:cubicBezTo>
                  <a:pt x="311" y="283"/>
                  <a:pt x="311" y="283"/>
                  <a:pt x="311" y="283"/>
                </a:cubicBezTo>
                <a:cubicBezTo>
                  <a:pt x="311" y="284"/>
                  <a:pt x="311" y="284"/>
                  <a:pt x="311" y="284"/>
                </a:cubicBezTo>
                <a:cubicBezTo>
                  <a:pt x="310" y="284"/>
                  <a:pt x="310" y="284"/>
                  <a:pt x="310" y="284"/>
                </a:cubicBezTo>
                <a:cubicBezTo>
                  <a:pt x="310" y="284"/>
                  <a:pt x="310" y="284"/>
                  <a:pt x="310" y="284"/>
                </a:cubicBezTo>
                <a:cubicBezTo>
                  <a:pt x="310" y="285"/>
                  <a:pt x="310" y="285"/>
                  <a:pt x="310" y="285"/>
                </a:cubicBezTo>
                <a:cubicBezTo>
                  <a:pt x="309" y="286"/>
                  <a:pt x="309" y="286"/>
                  <a:pt x="309" y="286"/>
                </a:cubicBezTo>
                <a:cubicBezTo>
                  <a:pt x="309" y="286"/>
                  <a:pt x="309" y="286"/>
                  <a:pt x="309" y="286"/>
                </a:cubicBezTo>
                <a:cubicBezTo>
                  <a:pt x="309" y="287"/>
                  <a:pt x="309" y="287"/>
                  <a:pt x="309" y="287"/>
                </a:cubicBezTo>
                <a:cubicBezTo>
                  <a:pt x="309" y="287"/>
                  <a:pt x="309" y="287"/>
                  <a:pt x="309" y="287"/>
                </a:cubicBezTo>
                <a:cubicBezTo>
                  <a:pt x="309" y="287"/>
                  <a:pt x="309" y="287"/>
                  <a:pt x="309" y="287"/>
                </a:cubicBezTo>
                <a:cubicBezTo>
                  <a:pt x="309" y="287"/>
                  <a:pt x="309" y="287"/>
                  <a:pt x="309" y="287"/>
                </a:cubicBezTo>
                <a:cubicBezTo>
                  <a:pt x="308" y="287"/>
                  <a:pt x="308" y="287"/>
                  <a:pt x="308" y="287"/>
                </a:cubicBezTo>
                <a:cubicBezTo>
                  <a:pt x="308" y="287"/>
                  <a:pt x="308" y="287"/>
                  <a:pt x="308" y="287"/>
                </a:cubicBezTo>
                <a:cubicBezTo>
                  <a:pt x="307" y="288"/>
                  <a:pt x="307" y="288"/>
                  <a:pt x="307" y="288"/>
                </a:cubicBezTo>
                <a:cubicBezTo>
                  <a:pt x="307" y="288"/>
                  <a:pt x="307" y="288"/>
                  <a:pt x="307" y="288"/>
                </a:cubicBezTo>
                <a:cubicBezTo>
                  <a:pt x="308" y="288"/>
                  <a:pt x="308" y="288"/>
                  <a:pt x="308" y="288"/>
                </a:cubicBezTo>
                <a:cubicBezTo>
                  <a:pt x="308" y="289"/>
                  <a:pt x="308" y="289"/>
                  <a:pt x="308" y="289"/>
                </a:cubicBezTo>
                <a:cubicBezTo>
                  <a:pt x="308" y="289"/>
                  <a:pt x="308" y="289"/>
                  <a:pt x="308" y="289"/>
                </a:cubicBezTo>
                <a:cubicBezTo>
                  <a:pt x="308" y="289"/>
                  <a:pt x="308" y="289"/>
                  <a:pt x="308" y="289"/>
                </a:cubicBezTo>
                <a:cubicBezTo>
                  <a:pt x="307" y="290"/>
                  <a:pt x="307" y="290"/>
                  <a:pt x="307" y="290"/>
                </a:cubicBezTo>
                <a:cubicBezTo>
                  <a:pt x="306" y="289"/>
                  <a:pt x="306" y="289"/>
                  <a:pt x="306" y="289"/>
                </a:cubicBezTo>
                <a:cubicBezTo>
                  <a:pt x="306" y="290"/>
                  <a:pt x="306" y="290"/>
                  <a:pt x="306" y="290"/>
                </a:cubicBezTo>
                <a:cubicBezTo>
                  <a:pt x="306" y="290"/>
                  <a:pt x="306" y="290"/>
                  <a:pt x="306" y="290"/>
                </a:cubicBezTo>
                <a:cubicBezTo>
                  <a:pt x="306" y="290"/>
                  <a:pt x="306" y="290"/>
                  <a:pt x="306" y="290"/>
                </a:cubicBezTo>
                <a:cubicBezTo>
                  <a:pt x="305" y="291"/>
                  <a:pt x="305" y="291"/>
                  <a:pt x="305" y="291"/>
                </a:cubicBezTo>
                <a:cubicBezTo>
                  <a:pt x="305" y="292"/>
                  <a:pt x="305" y="292"/>
                  <a:pt x="305" y="292"/>
                </a:cubicBezTo>
                <a:cubicBezTo>
                  <a:pt x="304" y="292"/>
                  <a:pt x="304" y="292"/>
                  <a:pt x="304" y="292"/>
                </a:cubicBezTo>
                <a:cubicBezTo>
                  <a:pt x="304" y="291"/>
                  <a:pt x="304" y="291"/>
                  <a:pt x="304" y="291"/>
                </a:cubicBezTo>
                <a:cubicBezTo>
                  <a:pt x="304" y="292"/>
                  <a:pt x="304" y="292"/>
                  <a:pt x="304" y="292"/>
                </a:cubicBezTo>
                <a:cubicBezTo>
                  <a:pt x="304" y="291"/>
                  <a:pt x="304" y="291"/>
                  <a:pt x="304" y="291"/>
                </a:cubicBezTo>
                <a:cubicBezTo>
                  <a:pt x="304" y="291"/>
                  <a:pt x="304" y="291"/>
                  <a:pt x="304" y="291"/>
                </a:cubicBezTo>
                <a:cubicBezTo>
                  <a:pt x="304" y="290"/>
                  <a:pt x="304" y="290"/>
                  <a:pt x="304" y="290"/>
                </a:cubicBezTo>
                <a:cubicBezTo>
                  <a:pt x="305" y="290"/>
                  <a:pt x="305" y="290"/>
                  <a:pt x="305" y="290"/>
                </a:cubicBezTo>
                <a:cubicBezTo>
                  <a:pt x="304" y="290"/>
                  <a:pt x="304" y="290"/>
                  <a:pt x="304" y="290"/>
                </a:cubicBezTo>
                <a:cubicBezTo>
                  <a:pt x="304" y="291"/>
                  <a:pt x="304" y="291"/>
                  <a:pt x="304" y="291"/>
                </a:cubicBezTo>
                <a:cubicBezTo>
                  <a:pt x="303" y="291"/>
                  <a:pt x="303" y="291"/>
                  <a:pt x="303" y="291"/>
                </a:cubicBezTo>
                <a:cubicBezTo>
                  <a:pt x="302" y="292"/>
                  <a:pt x="302" y="292"/>
                  <a:pt x="302" y="292"/>
                </a:cubicBezTo>
                <a:cubicBezTo>
                  <a:pt x="303" y="292"/>
                  <a:pt x="303" y="292"/>
                  <a:pt x="303" y="292"/>
                </a:cubicBezTo>
                <a:cubicBezTo>
                  <a:pt x="303" y="292"/>
                  <a:pt x="303" y="292"/>
                  <a:pt x="303" y="292"/>
                </a:cubicBezTo>
                <a:cubicBezTo>
                  <a:pt x="304" y="292"/>
                  <a:pt x="304" y="292"/>
                  <a:pt x="304" y="292"/>
                </a:cubicBezTo>
                <a:cubicBezTo>
                  <a:pt x="305" y="292"/>
                  <a:pt x="305" y="292"/>
                  <a:pt x="305" y="292"/>
                </a:cubicBezTo>
                <a:cubicBezTo>
                  <a:pt x="305" y="292"/>
                  <a:pt x="305" y="292"/>
                  <a:pt x="305" y="292"/>
                </a:cubicBezTo>
                <a:cubicBezTo>
                  <a:pt x="304" y="293"/>
                  <a:pt x="304" y="293"/>
                  <a:pt x="304" y="293"/>
                </a:cubicBezTo>
                <a:cubicBezTo>
                  <a:pt x="303" y="294"/>
                  <a:pt x="303" y="294"/>
                  <a:pt x="303" y="294"/>
                </a:cubicBezTo>
                <a:cubicBezTo>
                  <a:pt x="302" y="295"/>
                  <a:pt x="302" y="295"/>
                  <a:pt x="302" y="295"/>
                </a:cubicBezTo>
                <a:cubicBezTo>
                  <a:pt x="302" y="295"/>
                  <a:pt x="302" y="295"/>
                  <a:pt x="302" y="295"/>
                </a:cubicBezTo>
                <a:cubicBezTo>
                  <a:pt x="301" y="295"/>
                  <a:pt x="301" y="295"/>
                  <a:pt x="301" y="295"/>
                </a:cubicBezTo>
                <a:cubicBezTo>
                  <a:pt x="301" y="296"/>
                  <a:pt x="301" y="296"/>
                  <a:pt x="301" y="296"/>
                </a:cubicBezTo>
                <a:cubicBezTo>
                  <a:pt x="301" y="296"/>
                  <a:pt x="301" y="296"/>
                  <a:pt x="301" y="296"/>
                </a:cubicBezTo>
                <a:cubicBezTo>
                  <a:pt x="301" y="297"/>
                  <a:pt x="301" y="297"/>
                  <a:pt x="301" y="297"/>
                </a:cubicBezTo>
                <a:cubicBezTo>
                  <a:pt x="301" y="297"/>
                  <a:pt x="301" y="297"/>
                  <a:pt x="301" y="297"/>
                </a:cubicBezTo>
                <a:cubicBezTo>
                  <a:pt x="302" y="297"/>
                  <a:pt x="302" y="297"/>
                  <a:pt x="302" y="297"/>
                </a:cubicBezTo>
                <a:cubicBezTo>
                  <a:pt x="302" y="297"/>
                  <a:pt x="302" y="297"/>
                  <a:pt x="302" y="297"/>
                </a:cubicBezTo>
                <a:cubicBezTo>
                  <a:pt x="303" y="297"/>
                  <a:pt x="303" y="297"/>
                  <a:pt x="303" y="297"/>
                </a:cubicBezTo>
                <a:cubicBezTo>
                  <a:pt x="304" y="297"/>
                  <a:pt x="304" y="297"/>
                  <a:pt x="304" y="297"/>
                </a:cubicBezTo>
                <a:cubicBezTo>
                  <a:pt x="305" y="297"/>
                  <a:pt x="305" y="297"/>
                  <a:pt x="305" y="297"/>
                </a:cubicBezTo>
                <a:cubicBezTo>
                  <a:pt x="305" y="296"/>
                  <a:pt x="305" y="296"/>
                  <a:pt x="305" y="296"/>
                </a:cubicBezTo>
                <a:cubicBezTo>
                  <a:pt x="305" y="296"/>
                  <a:pt x="305" y="296"/>
                  <a:pt x="305" y="296"/>
                </a:cubicBezTo>
                <a:cubicBezTo>
                  <a:pt x="306" y="296"/>
                  <a:pt x="306" y="296"/>
                  <a:pt x="306" y="296"/>
                </a:cubicBezTo>
                <a:cubicBezTo>
                  <a:pt x="305" y="297"/>
                  <a:pt x="305" y="297"/>
                  <a:pt x="305" y="297"/>
                </a:cubicBezTo>
                <a:cubicBezTo>
                  <a:pt x="306" y="297"/>
                  <a:pt x="306" y="297"/>
                  <a:pt x="306" y="297"/>
                </a:cubicBezTo>
                <a:cubicBezTo>
                  <a:pt x="307" y="297"/>
                  <a:pt x="307" y="297"/>
                  <a:pt x="307" y="297"/>
                </a:cubicBezTo>
                <a:cubicBezTo>
                  <a:pt x="307" y="297"/>
                  <a:pt x="307" y="297"/>
                  <a:pt x="307" y="297"/>
                </a:cubicBezTo>
                <a:cubicBezTo>
                  <a:pt x="308" y="297"/>
                  <a:pt x="308" y="297"/>
                  <a:pt x="308" y="297"/>
                </a:cubicBezTo>
                <a:cubicBezTo>
                  <a:pt x="309" y="297"/>
                  <a:pt x="309" y="297"/>
                  <a:pt x="309" y="297"/>
                </a:cubicBezTo>
                <a:cubicBezTo>
                  <a:pt x="309" y="297"/>
                  <a:pt x="309" y="297"/>
                  <a:pt x="309" y="297"/>
                </a:cubicBezTo>
                <a:cubicBezTo>
                  <a:pt x="309" y="297"/>
                  <a:pt x="309" y="297"/>
                  <a:pt x="309" y="297"/>
                </a:cubicBezTo>
                <a:cubicBezTo>
                  <a:pt x="310" y="298"/>
                  <a:pt x="310" y="298"/>
                  <a:pt x="310" y="298"/>
                </a:cubicBezTo>
                <a:cubicBezTo>
                  <a:pt x="310" y="297"/>
                  <a:pt x="310" y="297"/>
                  <a:pt x="310" y="297"/>
                </a:cubicBezTo>
                <a:cubicBezTo>
                  <a:pt x="311" y="298"/>
                  <a:pt x="311" y="298"/>
                  <a:pt x="311" y="298"/>
                </a:cubicBezTo>
                <a:cubicBezTo>
                  <a:pt x="311" y="298"/>
                  <a:pt x="311" y="298"/>
                  <a:pt x="311" y="298"/>
                </a:cubicBezTo>
                <a:cubicBezTo>
                  <a:pt x="311" y="297"/>
                  <a:pt x="311" y="297"/>
                  <a:pt x="311" y="297"/>
                </a:cubicBezTo>
                <a:cubicBezTo>
                  <a:pt x="311" y="297"/>
                  <a:pt x="311" y="297"/>
                  <a:pt x="311" y="297"/>
                </a:cubicBezTo>
                <a:cubicBezTo>
                  <a:pt x="312" y="297"/>
                  <a:pt x="312" y="297"/>
                  <a:pt x="312" y="297"/>
                </a:cubicBezTo>
                <a:cubicBezTo>
                  <a:pt x="312" y="297"/>
                  <a:pt x="312" y="297"/>
                  <a:pt x="312" y="297"/>
                </a:cubicBezTo>
                <a:cubicBezTo>
                  <a:pt x="313" y="297"/>
                  <a:pt x="313" y="297"/>
                  <a:pt x="313" y="297"/>
                </a:cubicBezTo>
                <a:cubicBezTo>
                  <a:pt x="313" y="297"/>
                  <a:pt x="313" y="297"/>
                  <a:pt x="313" y="297"/>
                </a:cubicBezTo>
                <a:cubicBezTo>
                  <a:pt x="313" y="297"/>
                  <a:pt x="313" y="297"/>
                  <a:pt x="313" y="297"/>
                </a:cubicBezTo>
                <a:cubicBezTo>
                  <a:pt x="314" y="297"/>
                  <a:pt x="314" y="297"/>
                  <a:pt x="314" y="297"/>
                </a:cubicBezTo>
                <a:cubicBezTo>
                  <a:pt x="314" y="297"/>
                  <a:pt x="314" y="297"/>
                  <a:pt x="314" y="297"/>
                </a:cubicBezTo>
                <a:cubicBezTo>
                  <a:pt x="314" y="297"/>
                  <a:pt x="314" y="297"/>
                  <a:pt x="314" y="297"/>
                </a:cubicBezTo>
                <a:cubicBezTo>
                  <a:pt x="314" y="296"/>
                  <a:pt x="314" y="296"/>
                  <a:pt x="314" y="296"/>
                </a:cubicBezTo>
                <a:cubicBezTo>
                  <a:pt x="314" y="296"/>
                  <a:pt x="314" y="296"/>
                  <a:pt x="314" y="296"/>
                </a:cubicBezTo>
                <a:cubicBezTo>
                  <a:pt x="315" y="296"/>
                  <a:pt x="315" y="296"/>
                  <a:pt x="315" y="296"/>
                </a:cubicBezTo>
                <a:cubicBezTo>
                  <a:pt x="315" y="296"/>
                  <a:pt x="315" y="296"/>
                  <a:pt x="315" y="296"/>
                </a:cubicBezTo>
                <a:cubicBezTo>
                  <a:pt x="315" y="296"/>
                  <a:pt x="315" y="296"/>
                  <a:pt x="315" y="296"/>
                </a:cubicBezTo>
                <a:cubicBezTo>
                  <a:pt x="314" y="297"/>
                  <a:pt x="314" y="297"/>
                  <a:pt x="314" y="297"/>
                </a:cubicBezTo>
                <a:cubicBezTo>
                  <a:pt x="315" y="297"/>
                  <a:pt x="315" y="297"/>
                  <a:pt x="315" y="297"/>
                </a:cubicBezTo>
                <a:cubicBezTo>
                  <a:pt x="315" y="296"/>
                  <a:pt x="315" y="296"/>
                  <a:pt x="315" y="296"/>
                </a:cubicBezTo>
                <a:cubicBezTo>
                  <a:pt x="315" y="296"/>
                  <a:pt x="315" y="296"/>
                  <a:pt x="315" y="296"/>
                </a:cubicBezTo>
                <a:cubicBezTo>
                  <a:pt x="315" y="296"/>
                  <a:pt x="315" y="296"/>
                  <a:pt x="315" y="296"/>
                </a:cubicBezTo>
                <a:cubicBezTo>
                  <a:pt x="315" y="296"/>
                  <a:pt x="315" y="296"/>
                  <a:pt x="315" y="296"/>
                </a:cubicBezTo>
                <a:cubicBezTo>
                  <a:pt x="315" y="297"/>
                  <a:pt x="315" y="297"/>
                  <a:pt x="315" y="297"/>
                </a:cubicBezTo>
                <a:cubicBezTo>
                  <a:pt x="315" y="297"/>
                  <a:pt x="315" y="297"/>
                  <a:pt x="315" y="297"/>
                </a:cubicBezTo>
                <a:cubicBezTo>
                  <a:pt x="316" y="297"/>
                  <a:pt x="316" y="297"/>
                  <a:pt x="316" y="297"/>
                </a:cubicBezTo>
                <a:cubicBezTo>
                  <a:pt x="316" y="297"/>
                  <a:pt x="316" y="297"/>
                  <a:pt x="316" y="297"/>
                </a:cubicBezTo>
                <a:cubicBezTo>
                  <a:pt x="316" y="297"/>
                  <a:pt x="316" y="297"/>
                  <a:pt x="316" y="297"/>
                </a:cubicBezTo>
                <a:cubicBezTo>
                  <a:pt x="315" y="298"/>
                  <a:pt x="315" y="298"/>
                  <a:pt x="315" y="298"/>
                </a:cubicBezTo>
                <a:cubicBezTo>
                  <a:pt x="314" y="298"/>
                  <a:pt x="314" y="298"/>
                  <a:pt x="314" y="298"/>
                </a:cubicBezTo>
                <a:cubicBezTo>
                  <a:pt x="314" y="298"/>
                  <a:pt x="314" y="298"/>
                  <a:pt x="314" y="298"/>
                </a:cubicBezTo>
                <a:cubicBezTo>
                  <a:pt x="315" y="298"/>
                  <a:pt x="315" y="298"/>
                  <a:pt x="315" y="298"/>
                </a:cubicBezTo>
                <a:cubicBezTo>
                  <a:pt x="315" y="298"/>
                  <a:pt x="315" y="298"/>
                  <a:pt x="315" y="298"/>
                </a:cubicBezTo>
                <a:cubicBezTo>
                  <a:pt x="315" y="298"/>
                  <a:pt x="315" y="298"/>
                  <a:pt x="315" y="298"/>
                </a:cubicBezTo>
                <a:cubicBezTo>
                  <a:pt x="316" y="298"/>
                  <a:pt x="316" y="298"/>
                  <a:pt x="316" y="298"/>
                </a:cubicBezTo>
                <a:cubicBezTo>
                  <a:pt x="316" y="298"/>
                  <a:pt x="316" y="298"/>
                  <a:pt x="316" y="298"/>
                </a:cubicBezTo>
                <a:cubicBezTo>
                  <a:pt x="316" y="298"/>
                  <a:pt x="316" y="298"/>
                  <a:pt x="316" y="298"/>
                </a:cubicBezTo>
                <a:cubicBezTo>
                  <a:pt x="317" y="298"/>
                  <a:pt x="317" y="298"/>
                  <a:pt x="317" y="298"/>
                </a:cubicBezTo>
                <a:cubicBezTo>
                  <a:pt x="317" y="298"/>
                  <a:pt x="317" y="298"/>
                  <a:pt x="317" y="298"/>
                </a:cubicBezTo>
                <a:cubicBezTo>
                  <a:pt x="317" y="297"/>
                  <a:pt x="317" y="297"/>
                  <a:pt x="317" y="297"/>
                </a:cubicBezTo>
                <a:cubicBezTo>
                  <a:pt x="317" y="297"/>
                  <a:pt x="317" y="297"/>
                  <a:pt x="317" y="297"/>
                </a:cubicBezTo>
                <a:cubicBezTo>
                  <a:pt x="318" y="297"/>
                  <a:pt x="318" y="297"/>
                  <a:pt x="318" y="297"/>
                </a:cubicBezTo>
                <a:cubicBezTo>
                  <a:pt x="318" y="298"/>
                  <a:pt x="318" y="298"/>
                  <a:pt x="318" y="298"/>
                </a:cubicBezTo>
                <a:cubicBezTo>
                  <a:pt x="319" y="298"/>
                  <a:pt x="319" y="298"/>
                  <a:pt x="319" y="298"/>
                </a:cubicBezTo>
                <a:cubicBezTo>
                  <a:pt x="319" y="297"/>
                  <a:pt x="319" y="297"/>
                  <a:pt x="319" y="297"/>
                </a:cubicBezTo>
                <a:cubicBezTo>
                  <a:pt x="320" y="297"/>
                  <a:pt x="320" y="297"/>
                  <a:pt x="320" y="297"/>
                </a:cubicBezTo>
                <a:cubicBezTo>
                  <a:pt x="319" y="298"/>
                  <a:pt x="319" y="298"/>
                  <a:pt x="319" y="298"/>
                </a:cubicBezTo>
                <a:cubicBezTo>
                  <a:pt x="319" y="298"/>
                  <a:pt x="319" y="298"/>
                  <a:pt x="319" y="298"/>
                </a:cubicBezTo>
                <a:cubicBezTo>
                  <a:pt x="319" y="298"/>
                  <a:pt x="319" y="298"/>
                  <a:pt x="319" y="298"/>
                </a:cubicBezTo>
                <a:cubicBezTo>
                  <a:pt x="318" y="298"/>
                  <a:pt x="318" y="298"/>
                  <a:pt x="318" y="298"/>
                </a:cubicBezTo>
                <a:cubicBezTo>
                  <a:pt x="317" y="299"/>
                  <a:pt x="317" y="299"/>
                  <a:pt x="317" y="299"/>
                </a:cubicBezTo>
                <a:cubicBezTo>
                  <a:pt x="317" y="299"/>
                  <a:pt x="317" y="299"/>
                  <a:pt x="317" y="299"/>
                </a:cubicBezTo>
                <a:cubicBezTo>
                  <a:pt x="317" y="299"/>
                  <a:pt x="317" y="299"/>
                  <a:pt x="317" y="299"/>
                </a:cubicBezTo>
                <a:cubicBezTo>
                  <a:pt x="317" y="300"/>
                  <a:pt x="317" y="300"/>
                  <a:pt x="317" y="300"/>
                </a:cubicBezTo>
                <a:cubicBezTo>
                  <a:pt x="317" y="300"/>
                  <a:pt x="317" y="300"/>
                  <a:pt x="317" y="300"/>
                </a:cubicBezTo>
                <a:cubicBezTo>
                  <a:pt x="316" y="300"/>
                  <a:pt x="316" y="300"/>
                  <a:pt x="316" y="300"/>
                </a:cubicBezTo>
                <a:cubicBezTo>
                  <a:pt x="316" y="300"/>
                  <a:pt x="316" y="300"/>
                  <a:pt x="316" y="300"/>
                </a:cubicBezTo>
                <a:cubicBezTo>
                  <a:pt x="316" y="300"/>
                  <a:pt x="316" y="300"/>
                  <a:pt x="316" y="300"/>
                </a:cubicBezTo>
                <a:cubicBezTo>
                  <a:pt x="315" y="300"/>
                  <a:pt x="315" y="300"/>
                  <a:pt x="315" y="300"/>
                </a:cubicBezTo>
                <a:cubicBezTo>
                  <a:pt x="314" y="301"/>
                  <a:pt x="314" y="301"/>
                  <a:pt x="314" y="301"/>
                </a:cubicBezTo>
                <a:cubicBezTo>
                  <a:pt x="314" y="301"/>
                  <a:pt x="314" y="301"/>
                  <a:pt x="314" y="301"/>
                </a:cubicBezTo>
                <a:cubicBezTo>
                  <a:pt x="314" y="301"/>
                  <a:pt x="314" y="301"/>
                  <a:pt x="314" y="301"/>
                </a:cubicBezTo>
                <a:cubicBezTo>
                  <a:pt x="315" y="302"/>
                  <a:pt x="315" y="302"/>
                  <a:pt x="315" y="302"/>
                </a:cubicBezTo>
                <a:cubicBezTo>
                  <a:pt x="315" y="302"/>
                  <a:pt x="315" y="302"/>
                  <a:pt x="315" y="302"/>
                </a:cubicBezTo>
                <a:cubicBezTo>
                  <a:pt x="315" y="301"/>
                  <a:pt x="315" y="301"/>
                  <a:pt x="315" y="301"/>
                </a:cubicBezTo>
                <a:cubicBezTo>
                  <a:pt x="316" y="301"/>
                  <a:pt x="316" y="301"/>
                  <a:pt x="316" y="301"/>
                </a:cubicBezTo>
                <a:cubicBezTo>
                  <a:pt x="316" y="301"/>
                  <a:pt x="316" y="301"/>
                  <a:pt x="316" y="301"/>
                </a:cubicBezTo>
                <a:cubicBezTo>
                  <a:pt x="316" y="301"/>
                  <a:pt x="316" y="301"/>
                  <a:pt x="316" y="301"/>
                </a:cubicBezTo>
                <a:cubicBezTo>
                  <a:pt x="316" y="302"/>
                  <a:pt x="316" y="302"/>
                  <a:pt x="316" y="302"/>
                </a:cubicBezTo>
                <a:cubicBezTo>
                  <a:pt x="317" y="301"/>
                  <a:pt x="317" y="301"/>
                  <a:pt x="317" y="301"/>
                </a:cubicBezTo>
                <a:cubicBezTo>
                  <a:pt x="317" y="301"/>
                  <a:pt x="317" y="301"/>
                  <a:pt x="317" y="301"/>
                </a:cubicBezTo>
                <a:cubicBezTo>
                  <a:pt x="318" y="301"/>
                  <a:pt x="318" y="301"/>
                  <a:pt x="318" y="301"/>
                </a:cubicBezTo>
                <a:cubicBezTo>
                  <a:pt x="318" y="301"/>
                  <a:pt x="318" y="301"/>
                  <a:pt x="318" y="301"/>
                </a:cubicBezTo>
                <a:cubicBezTo>
                  <a:pt x="318" y="300"/>
                  <a:pt x="318" y="300"/>
                  <a:pt x="318" y="300"/>
                </a:cubicBezTo>
                <a:cubicBezTo>
                  <a:pt x="318" y="300"/>
                  <a:pt x="318" y="300"/>
                  <a:pt x="318" y="300"/>
                </a:cubicBezTo>
                <a:cubicBezTo>
                  <a:pt x="318" y="300"/>
                  <a:pt x="318" y="300"/>
                  <a:pt x="318" y="300"/>
                </a:cubicBezTo>
                <a:cubicBezTo>
                  <a:pt x="319" y="299"/>
                  <a:pt x="319" y="299"/>
                  <a:pt x="319" y="299"/>
                </a:cubicBezTo>
                <a:cubicBezTo>
                  <a:pt x="319" y="299"/>
                  <a:pt x="319" y="299"/>
                  <a:pt x="319" y="299"/>
                </a:cubicBezTo>
                <a:cubicBezTo>
                  <a:pt x="320" y="299"/>
                  <a:pt x="320" y="299"/>
                  <a:pt x="320" y="299"/>
                </a:cubicBezTo>
                <a:cubicBezTo>
                  <a:pt x="320" y="299"/>
                  <a:pt x="320" y="299"/>
                  <a:pt x="320" y="299"/>
                </a:cubicBezTo>
                <a:cubicBezTo>
                  <a:pt x="320" y="299"/>
                  <a:pt x="320" y="299"/>
                  <a:pt x="320" y="299"/>
                </a:cubicBezTo>
                <a:cubicBezTo>
                  <a:pt x="320" y="299"/>
                  <a:pt x="320" y="299"/>
                  <a:pt x="320" y="299"/>
                </a:cubicBezTo>
                <a:cubicBezTo>
                  <a:pt x="321" y="299"/>
                  <a:pt x="321" y="299"/>
                  <a:pt x="321" y="299"/>
                </a:cubicBezTo>
                <a:cubicBezTo>
                  <a:pt x="321" y="298"/>
                  <a:pt x="321" y="298"/>
                  <a:pt x="321" y="298"/>
                </a:cubicBezTo>
                <a:cubicBezTo>
                  <a:pt x="322" y="297"/>
                  <a:pt x="322" y="297"/>
                  <a:pt x="322" y="297"/>
                </a:cubicBezTo>
                <a:cubicBezTo>
                  <a:pt x="322" y="296"/>
                  <a:pt x="322" y="296"/>
                  <a:pt x="322" y="296"/>
                </a:cubicBezTo>
                <a:cubicBezTo>
                  <a:pt x="322" y="296"/>
                  <a:pt x="322" y="296"/>
                  <a:pt x="322" y="296"/>
                </a:cubicBezTo>
                <a:cubicBezTo>
                  <a:pt x="322" y="296"/>
                  <a:pt x="322" y="296"/>
                  <a:pt x="322" y="296"/>
                </a:cubicBezTo>
                <a:cubicBezTo>
                  <a:pt x="322" y="296"/>
                  <a:pt x="322" y="296"/>
                  <a:pt x="322" y="296"/>
                </a:cubicBezTo>
                <a:cubicBezTo>
                  <a:pt x="323" y="296"/>
                  <a:pt x="323" y="296"/>
                  <a:pt x="323" y="296"/>
                </a:cubicBezTo>
                <a:cubicBezTo>
                  <a:pt x="323" y="297"/>
                  <a:pt x="323" y="297"/>
                  <a:pt x="323" y="297"/>
                </a:cubicBezTo>
                <a:cubicBezTo>
                  <a:pt x="323" y="298"/>
                  <a:pt x="323" y="298"/>
                  <a:pt x="323" y="298"/>
                </a:cubicBezTo>
                <a:cubicBezTo>
                  <a:pt x="323" y="298"/>
                  <a:pt x="323" y="298"/>
                  <a:pt x="323" y="298"/>
                </a:cubicBezTo>
                <a:cubicBezTo>
                  <a:pt x="323" y="299"/>
                  <a:pt x="323" y="299"/>
                  <a:pt x="323" y="299"/>
                </a:cubicBezTo>
                <a:cubicBezTo>
                  <a:pt x="323" y="299"/>
                  <a:pt x="323" y="299"/>
                  <a:pt x="323" y="299"/>
                </a:cubicBezTo>
                <a:cubicBezTo>
                  <a:pt x="323" y="299"/>
                  <a:pt x="323" y="299"/>
                  <a:pt x="323" y="299"/>
                </a:cubicBezTo>
                <a:cubicBezTo>
                  <a:pt x="322" y="300"/>
                  <a:pt x="322" y="300"/>
                  <a:pt x="322" y="300"/>
                </a:cubicBezTo>
                <a:cubicBezTo>
                  <a:pt x="322" y="301"/>
                  <a:pt x="322" y="301"/>
                  <a:pt x="322" y="301"/>
                </a:cubicBezTo>
                <a:cubicBezTo>
                  <a:pt x="322" y="302"/>
                  <a:pt x="322" y="302"/>
                  <a:pt x="322" y="302"/>
                </a:cubicBezTo>
                <a:cubicBezTo>
                  <a:pt x="321" y="302"/>
                  <a:pt x="321" y="302"/>
                  <a:pt x="321" y="302"/>
                </a:cubicBezTo>
                <a:cubicBezTo>
                  <a:pt x="321" y="302"/>
                  <a:pt x="321" y="302"/>
                  <a:pt x="321" y="302"/>
                </a:cubicBezTo>
                <a:cubicBezTo>
                  <a:pt x="322" y="302"/>
                  <a:pt x="322" y="302"/>
                  <a:pt x="322" y="302"/>
                </a:cubicBezTo>
                <a:cubicBezTo>
                  <a:pt x="322" y="302"/>
                  <a:pt x="322" y="302"/>
                  <a:pt x="322" y="302"/>
                </a:cubicBezTo>
                <a:cubicBezTo>
                  <a:pt x="323" y="301"/>
                  <a:pt x="323" y="301"/>
                  <a:pt x="323" y="301"/>
                </a:cubicBezTo>
                <a:cubicBezTo>
                  <a:pt x="323" y="301"/>
                  <a:pt x="323" y="301"/>
                  <a:pt x="323" y="301"/>
                </a:cubicBezTo>
                <a:cubicBezTo>
                  <a:pt x="324" y="300"/>
                  <a:pt x="324" y="300"/>
                  <a:pt x="324" y="300"/>
                </a:cubicBezTo>
                <a:cubicBezTo>
                  <a:pt x="324" y="300"/>
                  <a:pt x="324" y="300"/>
                  <a:pt x="324" y="300"/>
                </a:cubicBezTo>
                <a:cubicBezTo>
                  <a:pt x="324" y="300"/>
                  <a:pt x="324" y="300"/>
                  <a:pt x="324" y="300"/>
                </a:cubicBezTo>
                <a:cubicBezTo>
                  <a:pt x="325" y="300"/>
                  <a:pt x="325" y="300"/>
                  <a:pt x="325" y="300"/>
                </a:cubicBezTo>
                <a:cubicBezTo>
                  <a:pt x="325" y="300"/>
                  <a:pt x="325" y="300"/>
                  <a:pt x="325" y="300"/>
                </a:cubicBezTo>
                <a:cubicBezTo>
                  <a:pt x="325" y="300"/>
                  <a:pt x="325" y="300"/>
                  <a:pt x="325" y="300"/>
                </a:cubicBezTo>
                <a:cubicBezTo>
                  <a:pt x="324" y="301"/>
                  <a:pt x="324" y="301"/>
                  <a:pt x="324" y="301"/>
                </a:cubicBezTo>
                <a:cubicBezTo>
                  <a:pt x="324" y="302"/>
                  <a:pt x="324" y="302"/>
                  <a:pt x="324" y="302"/>
                </a:cubicBezTo>
                <a:cubicBezTo>
                  <a:pt x="324" y="302"/>
                  <a:pt x="324" y="302"/>
                  <a:pt x="324" y="302"/>
                </a:cubicBezTo>
                <a:cubicBezTo>
                  <a:pt x="324" y="302"/>
                  <a:pt x="324" y="302"/>
                  <a:pt x="324" y="302"/>
                </a:cubicBezTo>
                <a:cubicBezTo>
                  <a:pt x="324" y="303"/>
                  <a:pt x="324" y="303"/>
                  <a:pt x="324" y="303"/>
                </a:cubicBezTo>
                <a:cubicBezTo>
                  <a:pt x="324" y="304"/>
                  <a:pt x="324" y="304"/>
                  <a:pt x="324" y="304"/>
                </a:cubicBezTo>
                <a:cubicBezTo>
                  <a:pt x="324" y="303"/>
                  <a:pt x="324" y="303"/>
                  <a:pt x="324" y="303"/>
                </a:cubicBezTo>
                <a:cubicBezTo>
                  <a:pt x="325" y="303"/>
                  <a:pt x="325" y="303"/>
                  <a:pt x="325" y="303"/>
                </a:cubicBezTo>
                <a:cubicBezTo>
                  <a:pt x="325" y="303"/>
                  <a:pt x="325" y="303"/>
                  <a:pt x="325" y="303"/>
                </a:cubicBezTo>
                <a:cubicBezTo>
                  <a:pt x="325" y="303"/>
                  <a:pt x="326" y="303"/>
                  <a:pt x="326" y="303"/>
                </a:cubicBezTo>
                <a:cubicBezTo>
                  <a:pt x="326" y="303"/>
                  <a:pt x="326" y="303"/>
                  <a:pt x="326" y="303"/>
                </a:cubicBezTo>
                <a:cubicBezTo>
                  <a:pt x="327" y="303"/>
                  <a:pt x="327" y="303"/>
                  <a:pt x="327" y="303"/>
                </a:cubicBezTo>
                <a:cubicBezTo>
                  <a:pt x="327" y="302"/>
                  <a:pt x="327" y="302"/>
                  <a:pt x="327" y="302"/>
                </a:cubicBezTo>
                <a:cubicBezTo>
                  <a:pt x="327" y="302"/>
                  <a:pt x="327" y="302"/>
                  <a:pt x="327" y="302"/>
                </a:cubicBezTo>
                <a:cubicBezTo>
                  <a:pt x="327" y="302"/>
                  <a:pt x="327" y="302"/>
                  <a:pt x="327" y="302"/>
                </a:cubicBezTo>
                <a:cubicBezTo>
                  <a:pt x="327" y="302"/>
                  <a:pt x="327" y="302"/>
                  <a:pt x="327" y="302"/>
                </a:cubicBezTo>
                <a:cubicBezTo>
                  <a:pt x="327" y="301"/>
                  <a:pt x="327" y="301"/>
                  <a:pt x="327" y="301"/>
                </a:cubicBezTo>
                <a:cubicBezTo>
                  <a:pt x="327" y="301"/>
                  <a:pt x="327" y="301"/>
                  <a:pt x="327" y="301"/>
                </a:cubicBezTo>
                <a:cubicBezTo>
                  <a:pt x="327" y="301"/>
                  <a:pt x="327" y="301"/>
                  <a:pt x="327" y="301"/>
                </a:cubicBezTo>
                <a:cubicBezTo>
                  <a:pt x="327" y="300"/>
                  <a:pt x="327" y="300"/>
                  <a:pt x="327" y="300"/>
                </a:cubicBezTo>
                <a:cubicBezTo>
                  <a:pt x="328" y="299"/>
                  <a:pt x="328" y="299"/>
                  <a:pt x="328" y="299"/>
                </a:cubicBezTo>
                <a:cubicBezTo>
                  <a:pt x="329" y="299"/>
                  <a:pt x="329" y="299"/>
                  <a:pt x="329" y="299"/>
                </a:cubicBezTo>
                <a:cubicBezTo>
                  <a:pt x="328" y="297"/>
                  <a:pt x="328" y="297"/>
                  <a:pt x="328" y="297"/>
                </a:cubicBezTo>
                <a:cubicBezTo>
                  <a:pt x="328" y="297"/>
                  <a:pt x="328" y="297"/>
                  <a:pt x="328" y="297"/>
                </a:cubicBezTo>
                <a:cubicBezTo>
                  <a:pt x="328" y="297"/>
                  <a:pt x="328" y="297"/>
                  <a:pt x="328" y="297"/>
                </a:cubicBezTo>
                <a:cubicBezTo>
                  <a:pt x="328" y="297"/>
                  <a:pt x="328" y="297"/>
                  <a:pt x="328" y="297"/>
                </a:cubicBezTo>
                <a:cubicBezTo>
                  <a:pt x="328" y="298"/>
                  <a:pt x="328" y="298"/>
                  <a:pt x="328" y="298"/>
                </a:cubicBezTo>
                <a:cubicBezTo>
                  <a:pt x="327" y="298"/>
                  <a:pt x="327" y="298"/>
                  <a:pt x="327" y="298"/>
                </a:cubicBezTo>
                <a:cubicBezTo>
                  <a:pt x="327" y="299"/>
                  <a:pt x="327" y="299"/>
                  <a:pt x="327" y="299"/>
                </a:cubicBezTo>
                <a:cubicBezTo>
                  <a:pt x="326" y="299"/>
                  <a:pt x="326" y="299"/>
                  <a:pt x="326" y="299"/>
                </a:cubicBezTo>
                <a:cubicBezTo>
                  <a:pt x="326" y="298"/>
                  <a:pt x="326" y="298"/>
                  <a:pt x="326" y="298"/>
                </a:cubicBezTo>
                <a:cubicBezTo>
                  <a:pt x="326" y="298"/>
                  <a:pt x="326" y="298"/>
                  <a:pt x="326" y="298"/>
                </a:cubicBezTo>
                <a:cubicBezTo>
                  <a:pt x="326" y="297"/>
                  <a:pt x="326" y="297"/>
                  <a:pt x="326" y="297"/>
                </a:cubicBezTo>
                <a:cubicBezTo>
                  <a:pt x="327" y="297"/>
                  <a:pt x="327" y="297"/>
                  <a:pt x="327" y="297"/>
                </a:cubicBezTo>
                <a:cubicBezTo>
                  <a:pt x="327" y="296"/>
                  <a:pt x="327" y="296"/>
                  <a:pt x="327" y="296"/>
                </a:cubicBezTo>
                <a:cubicBezTo>
                  <a:pt x="328" y="296"/>
                  <a:pt x="328" y="296"/>
                  <a:pt x="328" y="296"/>
                </a:cubicBezTo>
                <a:cubicBezTo>
                  <a:pt x="328" y="296"/>
                  <a:pt x="328" y="296"/>
                  <a:pt x="328" y="296"/>
                </a:cubicBezTo>
                <a:cubicBezTo>
                  <a:pt x="328" y="296"/>
                  <a:pt x="328" y="296"/>
                  <a:pt x="328" y="296"/>
                </a:cubicBezTo>
                <a:cubicBezTo>
                  <a:pt x="328" y="295"/>
                  <a:pt x="328" y="295"/>
                  <a:pt x="328" y="295"/>
                </a:cubicBezTo>
                <a:cubicBezTo>
                  <a:pt x="328" y="296"/>
                  <a:pt x="328" y="296"/>
                  <a:pt x="328" y="296"/>
                </a:cubicBezTo>
                <a:cubicBezTo>
                  <a:pt x="327" y="296"/>
                  <a:pt x="327" y="296"/>
                  <a:pt x="327" y="296"/>
                </a:cubicBezTo>
                <a:cubicBezTo>
                  <a:pt x="327" y="296"/>
                  <a:pt x="327" y="296"/>
                  <a:pt x="327" y="296"/>
                </a:cubicBezTo>
                <a:cubicBezTo>
                  <a:pt x="326" y="296"/>
                  <a:pt x="326" y="296"/>
                  <a:pt x="326" y="296"/>
                </a:cubicBezTo>
                <a:cubicBezTo>
                  <a:pt x="326" y="296"/>
                  <a:pt x="326" y="296"/>
                  <a:pt x="326" y="296"/>
                </a:cubicBezTo>
                <a:cubicBezTo>
                  <a:pt x="326" y="297"/>
                  <a:pt x="326" y="297"/>
                  <a:pt x="326" y="297"/>
                </a:cubicBezTo>
                <a:cubicBezTo>
                  <a:pt x="325" y="297"/>
                  <a:pt x="325" y="297"/>
                  <a:pt x="325" y="297"/>
                </a:cubicBezTo>
                <a:cubicBezTo>
                  <a:pt x="325" y="298"/>
                  <a:pt x="325" y="298"/>
                  <a:pt x="325" y="298"/>
                </a:cubicBezTo>
                <a:cubicBezTo>
                  <a:pt x="324" y="298"/>
                  <a:pt x="324" y="298"/>
                  <a:pt x="324" y="298"/>
                </a:cubicBezTo>
                <a:cubicBezTo>
                  <a:pt x="324" y="298"/>
                  <a:pt x="324" y="298"/>
                  <a:pt x="324" y="298"/>
                </a:cubicBezTo>
                <a:cubicBezTo>
                  <a:pt x="324" y="297"/>
                  <a:pt x="324" y="297"/>
                  <a:pt x="324" y="297"/>
                </a:cubicBezTo>
                <a:cubicBezTo>
                  <a:pt x="323" y="297"/>
                  <a:pt x="323" y="297"/>
                  <a:pt x="323" y="297"/>
                </a:cubicBezTo>
                <a:cubicBezTo>
                  <a:pt x="323" y="296"/>
                  <a:pt x="323" y="296"/>
                  <a:pt x="323" y="296"/>
                </a:cubicBezTo>
                <a:cubicBezTo>
                  <a:pt x="324" y="297"/>
                  <a:pt x="324" y="297"/>
                  <a:pt x="324" y="297"/>
                </a:cubicBezTo>
                <a:cubicBezTo>
                  <a:pt x="324" y="297"/>
                  <a:pt x="324" y="297"/>
                  <a:pt x="324" y="297"/>
                </a:cubicBezTo>
                <a:cubicBezTo>
                  <a:pt x="324" y="296"/>
                  <a:pt x="324" y="296"/>
                  <a:pt x="324" y="296"/>
                </a:cubicBezTo>
                <a:cubicBezTo>
                  <a:pt x="324" y="296"/>
                  <a:pt x="324" y="296"/>
                  <a:pt x="324" y="296"/>
                </a:cubicBezTo>
                <a:cubicBezTo>
                  <a:pt x="324" y="296"/>
                  <a:pt x="324" y="296"/>
                  <a:pt x="324" y="296"/>
                </a:cubicBezTo>
                <a:cubicBezTo>
                  <a:pt x="324" y="296"/>
                  <a:pt x="324" y="296"/>
                  <a:pt x="324" y="296"/>
                </a:cubicBezTo>
                <a:cubicBezTo>
                  <a:pt x="325" y="296"/>
                  <a:pt x="325" y="296"/>
                  <a:pt x="325" y="296"/>
                </a:cubicBezTo>
                <a:cubicBezTo>
                  <a:pt x="324" y="296"/>
                  <a:pt x="324" y="296"/>
                  <a:pt x="324" y="296"/>
                </a:cubicBezTo>
                <a:cubicBezTo>
                  <a:pt x="324" y="295"/>
                  <a:pt x="324" y="295"/>
                  <a:pt x="324" y="295"/>
                </a:cubicBezTo>
                <a:cubicBezTo>
                  <a:pt x="324" y="295"/>
                  <a:pt x="324" y="295"/>
                  <a:pt x="324" y="295"/>
                </a:cubicBezTo>
                <a:cubicBezTo>
                  <a:pt x="324" y="295"/>
                  <a:pt x="324" y="295"/>
                  <a:pt x="324" y="295"/>
                </a:cubicBezTo>
                <a:cubicBezTo>
                  <a:pt x="325" y="295"/>
                  <a:pt x="325" y="295"/>
                  <a:pt x="325" y="295"/>
                </a:cubicBezTo>
                <a:cubicBezTo>
                  <a:pt x="325" y="295"/>
                  <a:pt x="325" y="295"/>
                  <a:pt x="325" y="295"/>
                </a:cubicBezTo>
                <a:cubicBezTo>
                  <a:pt x="325" y="294"/>
                  <a:pt x="325" y="294"/>
                  <a:pt x="325" y="294"/>
                </a:cubicBezTo>
                <a:cubicBezTo>
                  <a:pt x="326" y="293"/>
                  <a:pt x="326" y="293"/>
                  <a:pt x="326" y="293"/>
                </a:cubicBezTo>
                <a:cubicBezTo>
                  <a:pt x="326" y="293"/>
                  <a:pt x="326" y="293"/>
                  <a:pt x="326" y="293"/>
                </a:cubicBezTo>
                <a:cubicBezTo>
                  <a:pt x="327" y="294"/>
                  <a:pt x="327" y="294"/>
                  <a:pt x="327" y="294"/>
                </a:cubicBezTo>
                <a:cubicBezTo>
                  <a:pt x="327" y="293"/>
                  <a:pt x="327" y="293"/>
                  <a:pt x="327" y="293"/>
                </a:cubicBezTo>
                <a:cubicBezTo>
                  <a:pt x="328" y="293"/>
                  <a:pt x="328" y="293"/>
                  <a:pt x="328" y="293"/>
                </a:cubicBezTo>
                <a:cubicBezTo>
                  <a:pt x="328" y="292"/>
                  <a:pt x="328" y="292"/>
                  <a:pt x="328" y="292"/>
                </a:cubicBezTo>
                <a:cubicBezTo>
                  <a:pt x="327" y="292"/>
                  <a:pt x="327" y="292"/>
                  <a:pt x="327" y="292"/>
                </a:cubicBezTo>
                <a:cubicBezTo>
                  <a:pt x="327" y="292"/>
                  <a:pt x="327" y="292"/>
                  <a:pt x="327" y="292"/>
                </a:cubicBezTo>
                <a:cubicBezTo>
                  <a:pt x="326" y="293"/>
                  <a:pt x="326" y="293"/>
                  <a:pt x="326" y="293"/>
                </a:cubicBezTo>
                <a:cubicBezTo>
                  <a:pt x="326" y="292"/>
                  <a:pt x="326" y="292"/>
                  <a:pt x="326" y="292"/>
                </a:cubicBezTo>
                <a:cubicBezTo>
                  <a:pt x="326" y="292"/>
                  <a:pt x="326" y="292"/>
                  <a:pt x="326" y="292"/>
                </a:cubicBezTo>
                <a:cubicBezTo>
                  <a:pt x="326" y="293"/>
                  <a:pt x="326" y="293"/>
                  <a:pt x="326" y="293"/>
                </a:cubicBezTo>
                <a:cubicBezTo>
                  <a:pt x="326" y="293"/>
                  <a:pt x="326" y="293"/>
                  <a:pt x="326" y="293"/>
                </a:cubicBezTo>
                <a:cubicBezTo>
                  <a:pt x="325" y="293"/>
                  <a:pt x="325" y="293"/>
                  <a:pt x="325" y="293"/>
                </a:cubicBezTo>
                <a:cubicBezTo>
                  <a:pt x="325" y="293"/>
                  <a:pt x="325" y="293"/>
                  <a:pt x="325" y="293"/>
                </a:cubicBezTo>
                <a:cubicBezTo>
                  <a:pt x="324" y="294"/>
                  <a:pt x="324" y="294"/>
                  <a:pt x="324" y="294"/>
                </a:cubicBezTo>
                <a:cubicBezTo>
                  <a:pt x="324" y="294"/>
                  <a:pt x="324" y="294"/>
                  <a:pt x="324" y="294"/>
                </a:cubicBezTo>
                <a:cubicBezTo>
                  <a:pt x="324" y="294"/>
                  <a:pt x="324" y="294"/>
                  <a:pt x="324" y="294"/>
                </a:cubicBezTo>
                <a:cubicBezTo>
                  <a:pt x="324" y="294"/>
                  <a:pt x="324" y="294"/>
                  <a:pt x="324" y="294"/>
                </a:cubicBezTo>
                <a:cubicBezTo>
                  <a:pt x="324" y="294"/>
                  <a:pt x="324" y="294"/>
                  <a:pt x="324" y="294"/>
                </a:cubicBezTo>
                <a:cubicBezTo>
                  <a:pt x="324" y="294"/>
                  <a:pt x="324" y="294"/>
                  <a:pt x="324" y="294"/>
                </a:cubicBezTo>
                <a:cubicBezTo>
                  <a:pt x="324" y="294"/>
                  <a:pt x="324" y="294"/>
                  <a:pt x="324" y="294"/>
                </a:cubicBezTo>
                <a:cubicBezTo>
                  <a:pt x="323" y="294"/>
                  <a:pt x="323" y="294"/>
                  <a:pt x="323" y="294"/>
                </a:cubicBezTo>
                <a:cubicBezTo>
                  <a:pt x="324" y="294"/>
                  <a:pt x="324" y="294"/>
                  <a:pt x="324" y="294"/>
                </a:cubicBezTo>
                <a:cubicBezTo>
                  <a:pt x="324" y="293"/>
                  <a:pt x="324" y="293"/>
                  <a:pt x="324" y="293"/>
                </a:cubicBezTo>
                <a:cubicBezTo>
                  <a:pt x="324" y="293"/>
                  <a:pt x="324" y="293"/>
                  <a:pt x="324" y="293"/>
                </a:cubicBezTo>
                <a:cubicBezTo>
                  <a:pt x="324" y="293"/>
                  <a:pt x="324" y="293"/>
                  <a:pt x="324" y="293"/>
                </a:cubicBezTo>
                <a:cubicBezTo>
                  <a:pt x="324" y="292"/>
                  <a:pt x="324" y="292"/>
                  <a:pt x="324" y="292"/>
                </a:cubicBezTo>
                <a:cubicBezTo>
                  <a:pt x="325" y="292"/>
                  <a:pt x="325" y="292"/>
                  <a:pt x="325" y="292"/>
                </a:cubicBezTo>
                <a:cubicBezTo>
                  <a:pt x="324" y="292"/>
                  <a:pt x="324" y="292"/>
                  <a:pt x="324" y="292"/>
                </a:cubicBezTo>
                <a:cubicBezTo>
                  <a:pt x="324" y="292"/>
                  <a:pt x="324" y="292"/>
                  <a:pt x="324" y="292"/>
                </a:cubicBezTo>
                <a:cubicBezTo>
                  <a:pt x="324" y="292"/>
                  <a:pt x="324" y="292"/>
                  <a:pt x="324" y="292"/>
                </a:cubicBezTo>
                <a:cubicBezTo>
                  <a:pt x="324" y="291"/>
                  <a:pt x="324" y="291"/>
                  <a:pt x="324" y="291"/>
                </a:cubicBezTo>
                <a:cubicBezTo>
                  <a:pt x="324" y="291"/>
                  <a:pt x="324" y="291"/>
                  <a:pt x="324" y="291"/>
                </a:cubicBezTo>
                <a:cubicBezTo>
                  <a:pt x="323" y="291"/>
                  <a:pt x="323" y="291"/>
                  <a:pt x="323" y="291"/>
                </a:cubicBezTo>
                <a:cubicBezTo>
                  <a:pt x="323" y="291"/>
                  <a:pt x="323" y="291"/>
                  <a:pt x="323" y="291"/>
                </a:cubicBezTo>
                <a:cubicBezTo>
                  <a:pt x="323" y="291"/>
                  <a:pt x="323" y="291"/>
                  <a:pt x="323" y="291"/>
                </a:cubicBezTo>
                <a:cubicBezTo>
                  <a:pt x="324" y="291"/>
                  <a:pt x="324" y="291"/>
                  <a:pt x="324" y="291"/>
                </a:cubicBezTo>
                <a:cubicBezTo>
                  <a:pt x="324" y="291"/>
                  <a:pt x="324" y="291"/>
                  <a:pt x="324" y="291"/>
                </a:cubicBezTo>
                <a:cubicBezTo>
                  <a:pt x="325" y="291"/>
                  <a:pt x="325" y="291"/>
                  <a:pt x="325" y="291"/>
                </a:cubicBezTo>
                <a:cubicBezTo>
                  <a:pt x="325" y="290"/>
                  <a:pt x="325" y="290"/>
                  <a:pt x="325" y="290"/>
                </a:cubicBezTo>
                <a:cubicBezTo>
                  <a:pt x="326" y="290"/>
                  <a:pt x="326" y="290"/>
                  <a:pt x="326" y="290"/>
                </a:cubicBezTo>
                <a:cubicBezTo>
                  <a:pt x="326" y="290"/>
                  <a:pt x="326" y="290"/>
                  <a:pt x="326" y="290"/>
                </a:cubicBezTo>
                <a:cubicBezTo>
                  <a:pt x="326" y="289"/>
                  <a:pt x="326" y="289"/>
                  <a:pt x="326" y="289"/>
                </a:cubicBezTo>
                <a:cubicBezTo>
                  <a:pt x="326" y="289"/>
                  <a:pt x="326" y="289"/>
                  <a:pt x="326" y="289"/>
                </a:cubicBezTo>
                <a:cubicBezTo>
                  <a:pt x="326" y="289"/>
                  <a:pt x="326" y="289"/>
                  <a:pt x="326" y="289"/>
                </a:cubicBezTo>
                <a:cubicBezTo>
                  <a:pt x="326" y="289"/>
                  <a:pt x="326" y="289"/>
                  <a:pt x="326" y="289"/>
                </a:cubicBezTo>
                <a:cubicBezTo>
                  <a:pt x="325" y="288"/>
                  <a:pt x="325" y="288"/>
                  <a:pt x="325" y="288"/>
                </a:cubicBezTo>
                <a:cubicBezTo>
                  <a:pt x="324" y="288"/>
                  <a:pt x="324" y="288"/>
                  <a:pt x="324" y="288"/>
                </a:cubicBezTo>
                <a:cubicBezTo>
                  <a:pt x="324" y="288"/>
                  <a:pt x="324" y="288"/>
                  <a:pt x="324" y="288"/>
                </a:cubicBezTo>
                <a:cubicBezTo>
                  <a:pt x="323" y="288"/>
                  <a:pt x="323" y="288"/>
                  <a:pt x="323" y="288"/>
                </a:cubicBezTo>
                <a:cubicBezTo>
                  <a:pt x="323" y="288"/>
                  <a:pt x="323" y="288"/>
                  <a:pt x="323" y="288"/>
                </a:cubicBezTo>
                <a:cubicBezTo>
                  <a:pt x="323" y="289"/>
                  <a:pt x="323" y="289"/>
                  <a:pt x="323" y="289"/>
                </a:cubicBezTo>
                <a:cubicBezTo>
                  <a:pt x="323" y="290"/>
                  <a:pt x="323" y="290"/>
                  <a:pt x="323" y="290"/>
                </a:cubicBezTo>
                <a:cubicBezTo>
                  <a:pt x="322" y="290"/>
                  <a:pt x="322" y="290"/>
                  <a:pt x="322" y="290"/>
                </a:cubicBezTo>
                <a:cubicBezTo>
                  <a:pt x="323" y="290"/>
                  <a:pt x="323" y="290"/>
                  <a:pt x="323" y="290"/>
                </a:cubicBezTo>
                <a:cubicBezTo>
                  <a:pt x="323" y="289"/>
                  <a:pt x="323" y="289"/>
                  <a:pt x="323" y="289"/>
                </a:cubicBezTo>
                <a:cubicBezTo>
                  <a:pt x="323" y="289"/>
                  <a:pt x="323" y="289"/>
                  <a:pt x="323" y="289"/>
                </a:cubicBezTo>
                <a:cubicBezTo>
                  <a:pt x="323" y="288"/>
                  <a:pt x="323" y="288"/>
                  <a:pt x="323" y="288"/>
                </a:cubicBezTo>
                <a:cubicBezTo>
                  <a:pt x="323" y="288"/>
                  <a:pt x="323" y="288"/>
                  <a:pt x="323" y="288"/>
                </a:cubicBezTo>
                <a:cubicBezTo>
                  <a:pt x="323" y="288"/>
                  <a:pt x="323" y="288"/>
                  <a:pt x="323" y="288"/>
                </a:cubicBezTo>
                <a:cubicBezTo>
                  <a:pt x="322" y="288"/>
                  <a:pt x="322" y="288"/>
                  <a:pt x="322" y="288"/>
                </a:cubicBezTo>
                <a:cubicBezTo>
                  <a:pt x="322" y="288"/>
                  <a:pt x="322" y="288"/>
                  <a:pt x="322" y="288"/>
                </a:cubicBezTo>
                <a:cubicBezTo>
                  <a:pt x="321" y="289"/>
                  <a:pt x="321" y="289"/>
                  <a:pt x="321" y="289"/>
                </a:cubicBezTo>
                <a:cubicBezTo>
                  <a:pt x="321" y="289"/>
                  <a:pt x="321" y="289"/>
                  <a:pt x="321" y="289"/>
                </a:cubicBezTo>
                <a:cubicBezTo>
                  <a:pt x="321" y="289"/>
                  <a:pt x="321" y="289"/>
                  <a:pt x="321" y="289"/>
                </a:cubicBezTo>
                <a:cubicBezTo>
                  <a:pt x="321" y="289"/>
                  <a:pt x="321" y="289"/>
                  <a:pt x="321" y="289"/>
                </a:cubicBezTo>
                <a:cubicBezTo>
                  <a:pt x="320" y="289"/>
                  <a:pt x="320" y="289"/>
                  <a:pt x="320" y="289"/>
                </a:cubicBezTo>
                <a:cubicBezTo>
                  <a:pt x="320" y="289"/>
                  <a:pt x="320" y="289"/>
                  <a:pt x="320" y="289"/>
                </a:cubicBezTo>
                <a:cubicBezTo>
                  <a:pt x="320" y="290"/>
                  <a:pt x="320" y="290"/>
                  <a:pt x="320" y="290"/>
                </a:cubicBezTo>
                <a:cubicBezTo>
                  <a:pt x="319" y="290"/>
                  <a:pt x="319" y="290"/>
                  <a:pt x="319" y="290"/>
                </a:cubicBezTo>
                <a:cubicBezTo>
                  <a:pt x="319" y="290"/>
                  <a:pt x="319" y="290"/>
                  <a:pt x="319" y="290"/>
                </a:cubicBezTo>
                <a:cubicBezTo>
                  <a:pt x="320" y="289"/>
                  <a:pt x="320" y="289"/>
                  <a:pt x="320" y="289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20" y="288"/>
                  <a:pt x="320" y="288"/>
                  <a:pt x="320" y="288"/>
                </a:cubicBezTo>
                <a:cubicBezTo>
                  <a:pt x="319" y="288"/>
                  <a:pt x="319" y="288"/>
                  <a:pt x="319" y="288"/>
                </a:cubicBezTo>
                <a:cubicBezTo>
                  <a:pt x="319" y="289"/>
                  <a:pt x="319" y="289"/>
                  <a:pt x="319" y="289"/>
                </a:cubicBezTo>
                <a:cubicBezTo>
                  <a:pt x="319" y="289"/>
                  <a:pt x="319" y="289"/>
                  <a:pt x="319" y="289"/>
                </a:cubicBezTo>
                <a:cubicBezTo>
                  <a:pt x="319" y="289"/>
                  <a:pt x="319" y="289"/>
                  <a:pt x="319" y="289"/>
                </a:cubicBezTo>
                <a:cubicBezTo>
                  <a:pt x="319" y="288"/>
                  <a:pt x="319" y="288"/>
                  <a:pt x="319" y="288"/>
                </a:cubicBezTo>
                <a:cubicBezTo>
                  <a:pt x="319" y="288"/>
                  <a:pt x="319" y="288"/>
                  <a:pt x="319" y="288"/>
                </a:cubicBezTo>
                <a:cubicBezTo>
                  <a:pt x="319" y="288"/>
                  <a:pt x="319" y="288"/>
                  <a:pt x="319" y="288"/>
                </a:cubicBezTo>
                <a:cubicBezTo>
                  <a:pt x="318" y="288"/>
                  <a:pt x="318" y="288"/>
                  <a:pt x="318" y="288"/>
                </a:cubicBezTo>
                <a:cubicBezTo>
                  <a:pt x="318" y="289"/>
                  <a:pt x="318" y="289"/>
                  <a:pt x="318" y="289"/>
                </a:cubicBezTo>
                <a:cubicBezTo>
                  <a:pt x="317" y="288"/>
                  <a:pt x="317" y="288"/>
                  <a:pt x="317" y="288"/>
                </a:cubicBezTo>
                <a:cubicBezTo>
                  <a:pt x="317" y="288"/>
                  <a:pt x="317" y="288"/>
                  <a:pt x="317" y="288"/>
                </a:cubicBezTo>
                <a:cubicBezTo>
                  <a:pt x="317" y="288"/>
                  <a:pt x="317" y="288"/>
                  <a:pt x="317" y="288"/>
                </a:cubicBezTo>
                <a:cubicBezTo>
                  <a:pt x="316" y="288"/>
                  <a:pt x="316" y="288"/>
                  <a:pt x="316" y="288"/>
                </a:cubicBezTo>
                <a:cubicBezTo>
                  <a:pt x="316" y="288"/>
                  <a:pt x="316" y="288"/>
                  <a:pt x="316" y="288"/>
                </a:cubicBezTo>
                <a:cubicBezTo>
                  <a:pt x="316" y="288"/>
                  <a:pt x="316" y="288"/>
                  <a:pt x="316" y="288"/>
                </a:cubicBezTo>
                <a:cubicBezTo>
                  <a:pt x="316" y="288"/>
                  <a:pt x="316" y="288"/>
                  <a:pt x="316" y="288"/>
                </a:cubicBezTo>
                <a:cubicBezTo>
                  <a:pt x="317" y="287"/>
                  <a:pt x="317" y="287"/>
                  <a:pt x="317" y="287"/>
                </a:cubicBezTo>
                <a:cubicBezTo>
                  <a:pt x="317" y="286"/>
                  <a:pt x="317" y="286"/>
                  <a:pt x="317" y="286"/>
                </a:cubicBezTo>
                <a:cubicBezTo>
                  <a:pt x="317" y="286"/>
                  <a:pt x="317" y="286"/>
                  <a:pt x="317" y="286"/>
                </a:cubicBezTo>
                <a:cubicBezTo>
                  <a:pt x="317" y="286"/>
                  <a:pt x="317" y="286"/>
                  <a:pt x="317" y="286"/>
                </a:cubicBezTo>
                <a:cubicBezTo>
                  <a:pt x="316" y="287"/>
                  <a:pt x="316" y="287"/>
                  <a:pt x="316" y="287"/>
                </a:cubicBezTo>
                <a:cubicBezTo>
                  <a:pt x="316" y="286"/>
                  <a:pt x="316" y="286"/>
                  <a:pt x="316" y="286"/>
                </a:cubicBezTo>
                <a:cubicBezTo>
                  <a:pt x="317" y="286"/>
                  <a:pt x="317" y="286"/>
                  <a:pt x="317" y="286"/>
                </a:cubicBezTo>
                <a:cubicBezTo>
                  <a:pt x="318" y="286"/>
                  <a:pt x="318" y="286"/>
                  <a:pt x="318" y="286"/>
                </a:cubicBezTo>
                <a:cubicBezTo>
                  <a:pt x="318" y="286"/>
                  <a:pt x="318" y="286"/>
                  <a:pt x="318" y="286"/>
                </a:cubicBezTo>
                <a:cubicBezTo>
                  <a:pt x="319" y="286"/>
                  <a:pt x="319" y="286"/>
                  <a:pt x="319" y="286"/>
                </a:cubicBezTo>
                <a:cubicBezTo>
                  <a:pt x="319" y="285"/>
                  <a:pt x="319" y="285"/>
                  <a:pt x="319" y="285"/>
                </a:cubicBezTo>
                <a:cubicBezTo>
                  <a:pt x="319" y="285"/>
                  <a:pt x="319" y="285"/>
                  <a:pt x="319" y="285"/>
                </a:cubicBezTo>
                <a:cubicBezTo>
                  <a:pt x="319" y="285"/>
                  <a:pt x="319" y="285"/>
                  <a:pt x="319" y="285"/>
                </a:cubicBezTo>
                <a:cubicBezTo>
                  <a:pt x="318" y="285"/>
                  <a:pt x="318" y="285"/>
                  <a:pt x="318" y="285"/>
                </a:cubicBezTo>
                <a:cubicBezTo>
                  <a:pt x="318" y="285"/>
                  <a:pt x="318" y="285"/>
                  <a:pt x="318" y="285"/>
                </a:cubicBezTo>
                <a:cubicBezTo>
                  <a:pt x="317" y="285"/>
                  <a:pt x="317" y="285"/>
                  <a:pt x="317" y="285"/>
                </a:cubicBezTo>
                <a:cubicBezTo>
                  <a:pt x="317" y="285"/>
                  <a:pt x="317" y="285"/>
                  <a:pt x="317" y="285"/>
                </a:cubicBezTo>
                <a:cubicBezTo>
                  <a:pt x="316" y="285"/>
                  <a:pt x="316" y="285"/>
                  <a:pt x="316" y="285"/>
                </a:cubicBezTo>
                <a:cubicBezTo>
                  <a:pt x="317" y="284"/>
                  <a:pt x="317" y="284"/>
                  <a:pt x="317" y="284"/>
                </a:cubicBezTo>
                <a:cubicBezTo>
                  <a:pt x="317" y="284"/>
                  <a:pt x="317" y="284"/>
                  <a:pt x="317" y="284"/>
                </a:cubicBezTo>
                <a:cubicBezTo>
                  <a:pt x="317" y="284"/>
                  <a:pt x="317" y="284"/>
                  <a:pt x="317" y="284"/>
                </a:cubicBezTo>
                <a:cubicBezTo>
                  <a:pt x="316" y="284"/>
                  <a:pt x="316" y="284"/>
                  <a:pt x="316" y="284"/>
                </a:cubicBezTo>
                <a:cubicBezTo>
                  <a:pt x="316" y="284"/>
                  <a:pt x="316" y="284"/>
                  <a:pt x="316" y="284"/>
                </a:cubicBezTo>
                <a:cubicBezTo>
                  <a:pt x="315" y="285"/>
                  <a:pt x="315" y="285"/>
                  <a:pt x="315" y="285"/>
                </a:cubicBezTo>
                <a:cubicBezTo>
                  <a:pt x="315" y="285"/>
                  <a:pt x="315" y="285"/>
                  <a:pt x="315" y="285"/>
                </a:cubicBezTo>
                <a:cubicBezTo>
                  <a:pt x="314" y="286"/>
                  <a:pt x="314" y="286"/>
                  <a:pt x="314" y="286"/>
                </a:cubicBezTo>
                <a:cubicBezTo>
                  <a:pt x="314" y="286"/>
                  <a:pt x="314" y="286"/>
                  <a:pt x="314" y="286"/>
                </a:cubicBezTo>
                <a:cubicBezTo>
                  <a:pt x="314" y="286"/>
                  <a:pt x="314" y="286"/>
                  <a:pt x="314" y="286"/>
                </a:cubicBezTo>
                <a:cubicBezTo>
                  <a:pt x="313" y="287"/>
                  <a:pt x="313" y="287"/>
                  <a:pt x="313" y="287"/>
                </a:cubicBezTo>
                <a:cubicBezTo>
                  <a:pt x="313" y="286"/>
                  <a:pt x="313" y="286"/>
                  <a:pt x="313" y="286"/>
                </a:cubicBezTo>
                <a:cubicBezTo>
                  <a:pt x="313" y="286"/>
                  <a:pt x="313" y="286"/>
                  <a:pt x="313" y="286"/>
                </a:cubicBezTo>
                <a:cubicBezTo>
                  <a:pt x="314" y="285"/>
                  <a:pt x="314" y="285"/>
                  <a:pt x="314" y="285"/>
                </a:cubicBezTo>
                <a:cubicBezTo>
                  <a:pt x="314" y="285"/>
                  <a:pt x="314" y="285"/>
                  <a:pt x="314" y="285"/>
                </a:cubicBezTo>
                <a:cubicBezTo>
                  <a:pt x="314" y="284"/>
                  <a:pt x="314" y="284"/>
                  <a:pt x="314" y="284"/>
                </a:cubicBezTo>
                <a:cubicBezTo>
                  <a:pt x="315" y="284"/>
                  <a:pt x="315" y="284"/>
                  <a:pt x="315" y="284"/>
                </a:cubicBezTo>
                <a:cubicBezTo>
                  <a:pt x="315" y="283"/>
                  <a:pt x="315" y="283"/>
                  <a:pt x="315" y="283"/>
                </a:cubicBezTo>
                <a:cubicBezTo>
                  <a:pt x="315" y="283"/>
                  <a:pt x="315" y="283"/>
                  <a:pt x="315" y="283"/>
                </a:cubicBezTo>
                <a:cubicBezTo>
                  <a:pt x="315" y="283"/>
                  <a:pt x="315" y="283"/>
                  <a:pt x="315" y="283"/>
                </a:cubicBezTo>
                <a:cubicBezTo>
                  <a:pt x="316" y="282"/>
                  <a:pt x="316" y="282"/>
                  <a:pt x="316" y="282"/>
                </a:cubicBezTo>
                <a:cubicBezTo>
                  <a:pt x="316" y="282"/>
                  <a:pt x="316" y="282"/>
                  <a:pt x="316" y="282"/>
                </a:cubicBezTo>
                <a:cubicBezTo>
                  <a:pt x="317" y="281"/>
                  <a:pt x="317" y="281"/>
                  <a:pt x="317" y="281"/>
                </a:cubicBezTo>
                <a:cubicBezTo>
                  <a:pt x="317" y="281"/>
                  <a:pt x="317" y="281"/>
                  <a:pt x="317" y="281"/>
                </a:cubicBezTo>
                <a:cubicBezTo>
                  <a:pt x="317" y="281"/>
                  <a:pt x="317" y="281"/>
                  <a:pt x="317" y="281"/>
                </a:cubicBezTo>
                <a:cubicBezTo>
                  <a:pt x="317" y="280"/>
                  <a:pt x="317" y="280"/>
                  <a:pt x="317" y="280"/>
                </a:cubicBezTo>
                <a:cubicBezTo>
                  <a:pt x="317" y="280"/>
                  <a:pt x="317" y="280"/>
                  <a:pt x="317" y="280"/>
                </a:cubicBezTo>
                <a:cubicBezTo>
                  <a:pt x="318" y="280"/>
                  <a:pt x="318" y="280"/>
                  <a:pt x="318" y="280"/>
                </a:cubicBezTo>
                <a:cubicBezTo>
                  <a:pt x="318" y="280"/>
                  <a:pt x="318" y="280"/>
                  <a:pt x="318" y="280"/>
                </a:cubicBezTo>
                <a:cubicBezTo>
                  <a:pt x="317" y="280"/>
                  <a:pt x="317" y="280"/>
                  <a:pt x="317" y="280"/>
                </a:cubicBezTo>
                <a:cubicBezTo>
                  <a:pt x="318" y="281"/>
                  <a:pt x="318" y="281"/>
                  <a:pt x="318" y="281"/>
                </a:cubicBezTo>
                <a:cubicBezTo>
                  <a:pt x="318" y="280"/>
                  <a:pt x="318" y="280"/>
                  <a:pt x="318" y="280"/>
                </a:cubicBezTo>
                <a:cubicBezTo>
                  <a:pt x="319" y="279"/>
                  <a:pt x="319" y="279"/>
                  <a:pt x="319" y="279"/>
                </a:cubicBezTo>
                <a:cubicBezTo>
                  <a:pt x="319" y="279"/>
                  <a:pt x="319" y="279"/>
                  <a:pt x="319" y="279"/>
                </a:cubicBezTo>
                <a:cubicBezTo>
                  <a:pt x="319" y="278"/>
                  <a:pt x="319" y="278"/>
                  <a:pt x="319" y="278"/>
                </a:cubicBezTo>
                <a:cubicBezTo>
                  <a:pt x="319" y="278"/>
                  <a:pt x="319" y="278"/>
                  <a:pt x="319" y="278"/>
                </a:cubicBezTo>
                <a:cubicBezTo>
                  <a:pt x="318" y="279"/>
                  <a:pt x="318" y="279"/>
                  <a:pt x="318" y="279"/>
                </a:cubicBezTo>
                <a:cubicBezTo>
                  <a:pt x="318" y="278"/>
                  <a:pt x="318" y="278"/>
                  <a:pt x="318" y="278"/>
                </a:cubicBezTo>
                <a:cubicBezTo>
                  <a:pt x="318" y="278"/>
                  <a:pt x="318" y="278"/>
                  <a:pt x="318" y="278"/>
                </a:cubicBezTo>
                <a:cubicBezTo>
                  <a:pt x="318" y="277"/>
                  <a:pt x="318" y="277"/>
                  <a:pt x="318" y="277"/>
                </a:cubicBezTo>
                <a:cubicBezTo>
                  <a:pt x="319" y="277"/>
                  <a:pt x="319" y="277"/>
                  <a:pt x="319" y="277"/>
                </a:cubicBezTo>
                <a:cubicBezTo>
                  <a:pt x="319" y="278"/>
                  <a:pt x="319" y="278"/>
                  <a:pt x="319" y="278"/>
                </a:cubicBezTo>
                <a:cubicBezTo>
                  <a:pt x="320" y="278"/>
                  <a:pt x="320" y="278"/>
                  <a:pt x="320" y="278"/>
                </a:cubicBezTo>
                <a:cubicBezTo>
                  <a:pt x="320" y="278"/>
                  <a:pt x="320" y="278"/>
                  <a:pt x="320" y="278"/>
                </a:cubicBezTo>
                <a:cubicBezTo>
                  <a:pt x="320" y="277"/>
                  <a:pt x="320" y="277"/>
                  <a:pt x="320" y="277"/>
                </a:cubicBezTo>
                <a:cubicBezTo>
                  <a:pt x="320" y="276"/>
                  <a:pt x="320" y="276"/>
                  <a:pt x="320" y="276"/>
                </a:cubicBezTo>
                <a:cubicBezTo>
                  <a:pt x="320" y="276"/>
                  <a:pt x="320" y="276"/>
                  <a:pt x="320" y="276"/>
                </a:cubicBezTo>
                <a:cubicBezTo>
                  <a:pt x="319" y="276"/>
                  <a:pt x="319" y="276"/>
                  <a:pt x="319" y="276"/>
                </a:cubicBezTo>
                <a:cubicBezTo>
                  <a:pt x="319" y="277"/>
                  <a:pt x="319" y="277"/>
                  <a:pt x="319" y="277"/>
                </a:cubicBezTo>
                <a:cubicBezTo>
                  <a:pt x="319" y="277"/>
                  <a:pt x="319" y="277"/>
                  <a:pt x="319" y="277"/>
                </a:cubicBezTo>
                <a:cubicBezTo>
                  <a:pt x="319" y="276"/>
                  <a:pt x="319" y="276"/>
                  <a:pt x="319" y="276"/>
                </a:cubicBezTo>
                <a:cubicBezTo>
                  <a:pt x="319" y="276"/>
                  <a:pt x="319" y="276"/>
                  <a:pt x="319" y="276"/>
                </a:cubicBezTo>
                <a:cubicBezTo>
                  <a:pt x="319" y="276"/>
                  <a:pt x="319" y="276"/>
                  <a:pt x="319" y="276"/>
                </a:cubicBezTo>
                <a:cubicBezTo>
                  <a:pt x="318" y="277"/>
                  <a:pt x="318" y="277"/>
                  <a:pt x="318" y="277"/>
                </a:cubicBezTo>
                <a:cubicBezTo>
                  <a:pt x="318" y="277"/>
                  <a:pt x="318" y="277"/>
                  <a:pt x="318" y="277"/>
                </a:cubicBezTo>
                <a:cubicBezTo>
                  <a:pt x="317" y="277"/>
                  <a:pt x="317" y="277"/>
                  <a:pt x="317" y="277"/>
                </a:cubicBezTo>
                <a:cubicBezTo>
                  <a:pt x="317" y="277"/>
                  <a:pt x="317" y="277"/>
                  <a:pt x="317" y="277"/>
                </a:cubicBezTo>
                <a:cubicBezTo>
                  <a:pt x="316" y="277"/>
                  <a:pt x="316" y="277"/>
                  <a:pt x="316" y="277"/>
                </a:cubicBezTo>
                <a:cubicBezTo>
                  <a:pt x="315" y="278"/>
                  <a:pt x="315" y="278"/>
                  <a:pt x="315" y="278"/>
                </a:cubicBezTo>
                <a:cubicBezTo>
                  <a:pt x="315" y="278"/>
                  <a:pt x="315" y="278"/>
                  <a:pt x="315" y="278"/>
                </a:cubicBezTo>
                <a:cubicBezTo>
                  <a:pt x="315" y="279"/>
                  <a:pt x="315" y="279"/>
                  <a:pt x="315" y="279"/>
                </a:cubicBezTo>
                <a:cubicBezTo>
                  <a:pt x="314" y="279"/>
                  <a:pt x="314" y="279"/>
                  <a:pt x="314" y="279"/>
                </a:cubicBezTo>
                <a:cubicBezTo>
                  <a:pt x="314" y="279"/>
                  <a:pt x="314" y="279"/>
                  <a:pt x="314" y="279"/>
                </a:cubicBezTo>
                <a:cubicBezTo>
                  <a:pt x="314" y="279"/>
                  <a:pt x="314" y="279"/>
                  <a:pt x="314" y="279"/>
                </a:cubicBezTo>
                <a:cubicBezTo>
                  <a:pt x="314" y="279"/>
                  <a:pt x="314" y="279"/>
                  <a:pt x="314" y="279"/>
                </a:cubicBezTo>
                <a:cubicBezTo>
                  <a:pt x="314" y="280"/>
                  <a:pt x="314" y="280"/>
                  <a:pt x="314" y="280"/>
                </a:cubicBezTo>
                <a:close/>
                <a:moveTo>
                  <a:pt x="285" y="287"/>
                </a:moveTo>
                <a:cubicBezTo>
                  <a:pt x="286" y="287"/>
                  <a:pt x="286" y="287"/>
                  <a:pt x="286" y="287"/>
                </a:cubicBezTo>
                <a:cubicBezTo>
                  <a:pt x="288" y="288"/>
                  <a:pt x="288" y="288"/>
                  <a:pt x="288" y="288"/>
                </a:cubicBezTo>
                <a:cubicBezTo>
                  <a:pt x="289" y="288"/>
                  <a:pt x="289" y="288"/>
                  <a:pt x="289" y="288"/>
                </a:cubicBezTo>
                <a:cubicBezTo>
                  <a:pt x="290" y="288"/>
                  <a:pt x="290" y="288"/>
                  <a:pt x="290" y="288"/>
                </a:cubicBezTo>
                <a:cubicBezTo>
                  <a:pt x="290" y="289"/>
                  <a:pt x="290" y="289"/>
                  <a:pt x="290" y="289"/>
                </a:cubicBezTo>
                <a:cubicBezTo>
                  <a:pt x="291" y="289"/>
                  <a:pt x="291" y="289"/>
                  <a:pt x="291" y="289"/>
                </a:cubicBezTo>
                <a:cubicBezTo>
                  <a:pt x="292" y="289"/>
                  <a:pt x="292" y="289"/>
                  <a:pt x="292" y="289"/>
                </a:cubicBezTo>
                <a:cubicBezTo>
                  <a:pt x="293" y="289"/>
                  <a:pt x="293" y="289"/>
                  <a:pt x="293" y="289"/>
                </a:cubicBezTo>
                <a:cubicBezTo>
                  <a:pt x="293" y="289"/>
                  <a:pt x="293" y="289"/>
                  <a:pt x="293" y="289"/>
                </a:cubicBezTo>
                <a:cubicBezTo>
                  <a:pt x="292" y="288"/>
                  <a:pt x="292" y="288"/>
                  <a:pt x="292" y="288"/>
                </a:cubicBezTo>
                <a:cubicBezTo>
                  <a:pt x="292" y="288"/>
                  <a:pt x="292" y="288"/>
                  <a:pt x="292" y="288"/>
                </a:cubicBezTo>
                <a:cubicBezTo>
                  <a:pt x="292" y="287"/>
                  <a:pt x="292" y="287"/>
                  <a:pt x="292" y="287"/>
                </a:cubicBezTo>
                <a:cubicBezTo>
                  <a:pt x="291" y="287"/>
                  <a:pt x="291" y="287"/>
                  <a:pt x="291" y="287"/>
                </a:cubicBezTo>
                <a:cubicBezTo>
                  <a:pt x="290" y="286"/>
                  <a:pt x="290" y="286"/>
                  <a:pt x="290" y="286"/>
                </a:cubicBezTo>
                <a:cubicBezTo>
                  <a:pt x="289" y="286"/>
                  <a:pt x="289" y="286"/>
                  <a:pt x="289" y="286"/>
                </a:cubicBezTo>
                <a:cubicBezTo>
                  <a:pt x="289" y="286"/>
                  <a:pt x="289" y="286"/>
                  <a:pt x="289" y="286"/>
                </a:cubicBezTo>
                <a:cubicBezTo>
                  <a:pt x="288" y="285"/>
                  <a:pt x="288" y="285"/>
                  <a:pt x="288" y="285"/>
                </a:cubicBezTo>
                <a:cubicBezTo>
                  <a:pt x="287" y="285"/>
                  <a:pt x="287" y="285"/>
                  <a:pt x="287" y="285"/>
                </a:cubicBezTo>
                <a:cubicBezTo>
                  <a:pt x="286" y="284"/>
                  <a:pt x="286" y="284"/>
                  <a:pt x="286" y="284"/>
                </a:cubicBezTo>
                <a:cubicBezTo>
                  <a:pt x="284" y="284"/>
                  <a:pt x="284" y="284"/>
                  <a:pt x="284" y="284"/>
                </a:cubicBezTo>
                <a:cubicBezTo>
                  <a:pt x="283" y="284"/>
                  <a:pt x="283" y="284"/>
                  <a:pt x="283" y="284"/>
                </a:cubicBezTo>
                <a:cubicBezTo>
                  <a:pt x="282" y="284"/>
                  <a:pt x="282" y="284"/>
                  <a:pt x="282" y="284"/>
                </a:cubicBezTo>
                <a:cubicBezTo>
                  <a:pt x="283" y="285"/>
                  <a:pt x="283" y="285"/>
                  <a:pt x="283" y="285"/>
                </a:cubicBezTo>
                <a:cubicBezTo>
                  <a:pt x="284" y="285"/>
                  <a:pt x="284" y="285"/>
                  <a:pt x="284" y="285"/>
                </a:cubicBezTo>
                <a:cubicBezTo>
                  <a:pt x="285" y="286"/>
                  <a:pt x="285" y="286"/>
                  <a:pt x="285" y="286"/>
                </a:cubicBezTo>
                <a:cubicBezTo>
                  <a:pt x="285" y="287"/>
                  <a:pt x="285" y="287"/>
                  <a:pt x="285" y="287"/>
                </a:cubicBezTo>
                <a:cubicBezTo>
                  <a:pt x="285" y="287"/>
                  <a:pt x="285" y="287"/>
                  <a:pt x="285" y="287"/>
                </a:cubicBezTo>
                <a:close/>
                <a:moveTo>
                  <a:pt x="286" y="305"/>
                </a:moveTo>
                <a:cubicBezTo>
                  <a:pt x="285" y="305"/>
                  <a:pt x="285" y="305"/>
                  <a:pt x="285" y="305"/>
                </a:cubicBezTo>
                <a:cubicBezTo>
                  <a:pt x="284" y="304"/>
                  <a:pt x="284" y="304"/>
                  <a:pt x="284" y="304"/>
                </a:cubicBezTo>
                <a:cubicBezTo>
                  <a:pt x="282" y="304"/>
                  <a:pt x="282" y="304"/>
                  <a:pt x="282" y="304"/>
                </a:cubicBezTo>
                <a:cubicBezTo>
                  <a:pt x="282" y="304"/>
                  <a:pt x="282" y="304"/>
                  <a:pt x="282" y="304"/>
                </a:cubicBezTo>
                <a:cubicBezTo>
                  <a:pt x="282" y="303"/>
                  <a:pt x="282" y="303"/>
                  <a:pt x="282" y="303"/>
                </a:cubicBezTo>
                <a:cubicBezTo>
                  <a:pt x="281" y="303"/>
                  <a:pt x="281" y="303"/>
                  <a:pt x="281" y="303"/>
                </a:cubicBezTo>
                <a:cubicBezTo>
                  <a:pt x="281" y="303"/>
                  <a:pt x="281" y="303"/>
                  <a:pt x="281" y="303"/>
                </a:cubicBezTo>
                <a:cubicBezTo>
                  <a:pt x="281" y="302"/>
                  <a:pt x="281" y="302"/>
                  <a:pt x="281" y="302"/>
                </a:cubicBezTo>
                <a:cubicBezTo>
                  <a:pt x="280" y="302"/>
                  <a:pt x="280" y="302"/>
                  <a:pt x="280" y="302"/>
                </a:cubicBezTo>
                <a:cubicBezTo>
                  <a:pt x="280" y="302"/>
                  <a:pt x="280" y="302"/>
                  <a:pt x="280" y="302"/>
                </a:cubicBezTo>
                <a:cubicBezTo>
                  <a:pt x="280" y="301"/>
                  <a:pt x="280" y="301"/>
                  <a:pt x="280" y="301"/>
                </a:cubicBezTo>
                <a:cubicBezTo>
                  <a:pt x="279" y="301"/>
                  <a:pt x="279" y="301"/>
                  <a:pt x="279" y="301"/>
                </a:cubicBezTo>
                <a:cubicBezTo>
                  <a:pt x="279" y="301"/>
                  <a:pt x="279" y="301"/>
                  <a:pt x="279" y="301"/>
                </a:cubicBezTo>
                <a:cubicBezTo>
                  <a:pt x="279" y="300"/>
                  <a:pt x="279" y="300"/>
                  <a:pt x="279" y="300"/>
                </a:cubicBezTo>
                <a:cubicBezTo>
                  <a:pt x="281" y="299"/>
                  <a:pt x="281" y="299"/>
                  <a:pt x="281" y="299"/>
                </a:cubicBezTo>
                <a:cubicBezTo>
                  <a:pt x="281" y="300"/>
                  <a:pt x="281" y="300"/>
                  <a:pt x="281" y="300"/>
                </a:cubicBezTo>
                <a:cubicBezTo>
                  <a:pt x="281" y="301"/>
                  <a:pt x="281" y="301"/>
                  <a:pt x="281" y="301"/>
                </a:cubicBezTo>
                <a:cubicBezTo>
                  <a:pt x="281" y="301"/>
                  <a:pt x="281" y="301"/>
                  <a:pt x="281" y="301"/>
                </a:cubicBezTo>
                <a:cubicBezTo>
                  <a:pt x="281" y="301"/>
                  <a:pt x="281" y="301"/>
                  <a:pt x="281" y="301"/>
                </a:cubicBezTo>
                <a:cubicBezTo>
                  <a:pt x="281" y="302"/>
                  <a:pt x="281" y="302"/>
                  <a:pt x="281" y="302"/>
                </a:cubicBezTo>
                <a:cubicBezTo>
                  <a:pt x="282" y="302"/>
                  <a:pt x="282" y="302"/>
                  <a:pt x="282" y="302"/>
                </a:cubicBezTo>
                <a:cubicBezTo>
                  <a:pt x="282" y="302"/>
                  <a:pt x="282" y="302"/>
                  <a:pt x="282" y="302"/>
                </a:cubicBezTo>
                <a:cubicBezTo>
                  <a:pt x="283" y="302"/>
                  <a:pt x="283" y="302"/>
                  <a:pt x="283" y="302"/>
                </a:cubicBezTo>
                <a:cubicBezTo>
                  <a:pt x="284" y="303"/>
                  <a:pt x="284" y="303"/>
                  <a:pt x="284" y="303"/>
                </a:cubicBezTo>
                <a:cubicBezTo>
                  <a:pt x="284" y="303"/>
                  <a:pt x="284" y="303"/>
                  <a:pt x="284" y="303"/>
                </a:cubicBezTo>
                <a:cubicBezTo>
                  <a:pt x="285" y="303"/>
                  <a:pt x="285" y="303"/>
                  <a:pt x="285" y="303"/>
                </a:cubicBezTo>
                <a:cubicBezTo>
                  <a:pt x="286" y="303"/>
                  <a:pt x="286" y="303"/>
                  <a:pt x="286" y="303"/>
                </a:cubicBezTo>
                <a:cubicBezTo>
                  <a:pt x="286" y="302"/>
                  <a:pt x="286" y="302"/>
                  <a:pt x="286" y="302"/>
                </a:cubicBezTo>
                <a:cubicBezTo>
                  <a:pt x="287" y="303"/>
                  <a:pt x="287" y="303"/>
                  <a:pt x="287" y="303"/>
                </a:cubicBezTo>
                <a:cubicBezTo>
                  <a:pt x="288" y="303"/>
                  <a:pt x="288" y="303"/>
                  <a:pt x="288" y="303"/>
                </a:cubicBezTo>
                <a:cubicBezTo>
                  <a:pt x="288" y="303"/>
                  <a:pt x="288" y="303"/>
                  <a:pt x="288" y="303"/>
                </a:cubicBezTo>
                <a:cubicBezTo>
                  <a:pt x="287" y="303"/>
                  <a:pt x="287" y="303"/>
                  <a:pt x="287" y="303"/>
                </a:cubicBezTo>
                <a:cubicBezTo>
                  <a:pt x="287" y="304"/>
                  <a:pt x="287" y="304"/>
                  <a:pt x="287" y="304"/>
                </a:cubicBezTo>
                <a:cubicBezTo>
                  <a:pt x="287" y="304"/>
                  <a:pt x="287" y="304"/>
                  <a:pt x="287" y="304"/>
                </a:cubicBezTo>
                <a:cubicBezTo>
                  <a:pt x="286" y="305"/>
                  <a:pt x="286" y="305"/>
                  <a:pt x="286" y="305"/>
                </a:cubicBezTo>
                <a:cubicBezTo>
                  <a:pt x="286" y="305"/>
                  <a:pt x="286" y="305"/>
                  <a:pt x="286" y="305"/>
                </a:cubicBezTo>
                <a:close/>
                <a:moveTo>
                  <a:pt x="292" y="308"/>
                </a:moveTo>
                <a:cubicBezTo>
                  <a:pt x="292" y="308"/>
                  <a:pt x="292" y="308"/>
                  <a:pt x="292" y="308"/>
                </a:cubicBezTo>
                <a:cubicBezTo>
                  <a:pt x="290" y="307"/>
                  <a:pt x="290" y="307"/>
                  <a:pt x="290" y="307"/>
                </a:cubicBezTo>
                <a:cubicBezTo>
                  <a:pt x="290" y="306"/>
                  <a:pt x="290" y="306"/>
                  <a:pt x="290" y="306"/>
                </a:cubicBezTo>
                <a:cubicBezTo>
                  <a:pt x="290" y="305"/>
                  <a:pt x="290" y="305"/>
                  <a:pt x="290" y="305"/>
                </a:cubicBezTo>
                <a:cubicBezTo>
                  <a:pt x="290" y="305"/>
                  <a:pt x="290" y="305"/>
                  <a:pt x="290" y="305"/>
                </a:cubicBezTo>
                <a:cubicBezTo>
                  <a:pt x="292" y="304"/>
                  <a:pt x="292" y="304"/>
                  <a:pt x="292" y="304"/>
                </a:cubicBezTo>
                <a:cubicBezTo>
                  <a:pt x="293" y="303"/>
                  <a:pt x="293" y="303"/>
                  <a:pt x="293" y="303"/>
                </a:cubicBezTo>
                <a:cubicBezTo>
                  <a:pt x="293" y="302"/>
                  <a:pt x="293" y="302"/>
                  <a:pt x="293" y="302"/>
                </a:cubicBezTo>
                <a:cubicBezTo>
                  <a:pt x="293" y="302"/>
                  <a:pt x="293" y="302"/>
                  <a:pt x="293" y="302"/>
                </a:cubicBezTo>
                <a:cubicBezTo>
                  <a:pt x="294" y="301"/>
                  <a:pt x="294" y="301"/>
                  <a:pt x="294" y="301"/>
                </a:cubicBezTo>
                <a:cubicBezTo>
                  <a:pt x="295" y="300"/>
                  <a:pt x="295" y="300"/>
                  <a:pt x="295" y="300"/>
                </a:cubicBezTo>
                <a:cubicBezTo>
                  <a:pt x="296" y="300"/>
                  <a:pt x="296" y="300"/>
                  <a:pt x="296" y="300"/>
                </a:cubicBezTo>
                <a:cubicBezTo>
                  <a:pt x="296" y="301"/>
                  <a:pt x="296" y="301"/>
                  <a:pt x="296" y="301"/>
                </a:cubicBezTo>
                <a:cubicBezTo>
                  <a:pt x="295" y="301"/>
                  <a:pt x="295" y="301"/>
                  <a:pt x="295" y="301"/>
                </a:cubicBezTo>
                <a:cubicBezTo>
                  <a:pt x="296" y="301"/>
                  <a:pt x="296" y="301"/>
                  <a:pt x="296" y="301"/>
                </a:cubicBezTo>
                <a:cubicBezTo>
                  <a:pt x="296" y="302"/>
                  <a:pt x="296" y="302"/>
                  <a:pt x="296" y="302"/>
                </a:cubicBezTo>
                <a:cubicBezTo>
                  <a:pt x="295" y="303"/>
                  <a:pt x="295" y="303"/>
                  <a:pt x="295" y="303"/>
                </a:cubicBezTo>
                <a:cubicBezTo>
                  <a:pt x="294" y="304"/>
                  <a:pt x="294" y="304"/>
                  <a:pt x="294" y="304"/>
                </a:cubicBezTo>
                <a:cubicBezTo>
                  <a:pt x="295" y="304"/>
                  <a:pt x="295" y="304"/>
                  <a:pt x="295" y="304"/>
                </a:cubicBezTo>
                <a:cubicBezTo>
                  <a:pt x="296" y="305"/>
                  <a:pt x="296" y="305"/>
                  <a:pt x="296" y="305"/>
                </a:cubicBezTo>
                <a:cubicBezTo>
                  <a:pt x="295" y="305"/>
                  <a:pt x="295" y="305"/>
                  <a:pt x="295" y="305"/>
                </a:cubicBezTo>
                <a:cubicBezTo>
                  <a:pt x="296" y="305"/>
                  <a:pt x="296" y="305"/>
                  <a:pt x="296" y="305"/>
                </a:cubicBezTo>
                <a:cubicBezTo>
                  <a:pt x="296" y="305"/>
                  <a:pt x="296" y="305"/>
                  <a:pt x="296" y="305"/>
                </a:cubicBezTo>
                <a:cubicBezTo>
                  <a:pt x="296" y="304"/>
                  <a:pt x="296" y="304"/>
                  <a:pt x="296" y="304"/>
                </a:cubicBezTo>
                <a:cubicBezTo>
                  <a:pt x="297" y="304"/>
                  <a:pt x="297" y="304"/>
                  <a:pt x="297" y="304"/>
                </a:cubicBezTo>
                <a:cubicBezTo>
                  <a:pt x="298" y="305"/>
                  <a:pt x="298" y="305"/>
                  <a:pt x="298" y="305"/>
                </a:cubicBezTo>
                <a:cubicBezTo>
                  <a:pt x="298" y="306"/>
                  <a:pt x="298" y="306"/>
                  <a:pt x="298" y="306"/>
                </a:cubicBezTo>
                <a:cubicBezTo>
                  <a:pt x="298" y="306"/>
                  <a:pt x="298" y="306"/>
                  <a:pt x="298" y="306"/>
                </a:cubicBezTo>
                <a:cubicBezTo>
                  <a:pt x="297" y="306"/>
                  <a:pt x="297" y="306"/>
                  <a:pt x="297" y="306"/>
                </a:cubicBezTo>
                <a:cubicBezTo>
                  <a:pt x="297" y="306"/>
                  <a:pt x="297" y="306"/>
                  <a:pt x="297" y="306"/>
                </a:cubicBezTo>
                <a:cubicBezTo>
                  <a:pt x="295" y="307"/>
                  <a:pt x="295" y="307"/>
                  <a:pt x="295" y="307"/>
                </a:cubicBezTo>
                <a:cubicBezTo>
                  <a:pt x="294" y="307"/>
                  <a:pt x="294" y="307"/>
                  <a:pt x="294" y="307"/>
                </a:cubicBezTo>
                <a:cubicBezTo>
                  <a:pt x="293" y="307"/>
                  <a:pt x="293" y="307"/>
                  <a:pt x="293" y="307"/>
                </a:cubicBezTo>
                <a:cubicBezTo>
                  <a:pt x="293" y="307"/>
                  <a:pt x="293" y="307"/>
                  <a:pt x="293" y="307"/>
                </a:cubicBezTo>
                <a:cubicBezTo>
                  <a:pt x="293" y="307"/>
                  <a:pt x="293" y="307"/>
                  <a:pt x="293" y="307"/>
                </a:cubicBezTo>
                <a:cubicBezTo>
                  <a:pt x="292" y="308"/>
                  <a:pt x="292" y="308"/>
                  <a:pt x="292" y="308"/>
                </a:cubicBezTo>
                <a:cubicBezTo>
                  <a:pt x="292" y="308"/>
                  <a:pt x="292" y="308"/>
                  <a:pt x="292" y="308"/>
                </a:cubicBezTo>
                <a:close/>
                <a:moveTo>
                  <a:pt x="224" y="260"/>
                </a:moveTo>
                <a:cubicBezTo>
                  <a:pt x="224" y="261"/>
                  <a:pt x="224" y="261"/>
                  <a:pt x="224" y="261"/>
                </a:cubicBezTo>
                <a:cubicBezTo>
                  <a:pt x="224" y="261"/>
                  <a:pt x="224" y="261"/>
                  <a:pt x="224" y="261"/>
                </a:cubicBezTo>
                <a:cubicBezTo>
                  <a:pt x="224" y="260"/>
                  <a:pt x="224" y="260"/>
                  <a:pt x="224" y="260"/>
                </a:cubicBezTo>
                <a:cubicBezTo>
                  <a:pt x="224" y="259"/>
                  <a:pt x="224" y="259"/>
                  <a:pt x="224" y="259"/>
                </a:cubicBezTo>
                <a:cubicBezTo>
                  <a:pt x="224" y="260"/>
                  <a:pt x="224" y="260"/>
                  <a:pt x="224" y="260"/>
                </a:cubicBezTo>
                <a:cubicBezTo>
                  <a:pt x="224" y="260"/>
                  <a:pt x="224" y="260"/>
                  <a:pt x="224" y="260"/>
                </a:cubicBezTo>
                <a:close/>
                <a:moveTo>
                  <a:pt x="223" y="269"/>
                </a:moveTo>
                <a:cubicBezTo>
                  <a:pt x="224" y="268"/>
                  <a:pt x="224" y="268"/>
                  <a:pt x="224" y="268"/>
                </a:cubicBezTo>
                <a:cubicBezTo>
                  <a:pt x="224" y="268"/>
                  <a:pt x="224" y="268"/>
                  <a:pt x="224" y="268"/>
                </a:cubicBezTo>
                <a:cubicBezTo>
                  <a:pt x="225" y="268"/>
                  <a:pt x="225" y="268"/>
                  <a:pt x="225" y="268"/>
                </a:cubicBezTo>
                <a:cubicBezTo>
                  <a:pt x="225" y="268"/>
                  <a:pt x="225" y="268"/>
                  <a:pt x="225" y="268"/>
                </a:cubicBezTo>
                <a:cubicBezTo>
                  <a:pt x="224" y="269"/>
                  <a:pt x="224" y="269"/>
                  <a:pt x="224" y="269"/>
                </a:cubicBezTo>
                <a:cubicBezTo>
                  <a:pt x="223" y="269"/>
                  <a:pt x="223" y="269"/>
                  <a:pt x="223" y="269"/>
                </a:cubicBezTo>
                <a:close/>
                <a:moveTo>
                  <a:pt x="215" y="262"/>
                </a:moveTo>
                <a:cubicBezTo>
                  <a:pt x="216" y="261"/>
                  <a:pt x="216" y="261"/>
                  <a:pt x="216" y="261"/>
                </a:cubicBezTo>
                <a:cubicBezTo>
                  <a:pt x="217" y="261"/>
                  <a:pt x="217" y="261"/>
                  <a:pt x="217" y="261"/>
                </a:cubicBezTo>
                <a:cubicBezTo>
                  <a:pt x="217" y="261"/>
                  <a:pt x="217" y="261"/>
                  <a:pt x="217" y="261"/>
                </a:cubicBezTo>
                <a:cubicBezTo>
                  <a:pt x="217" y="261"/>
                  <a:pt x="217" y="261"/>
                  <a:pt x="217" y="261"/>
                </a:cubicBezTo>
                <a:cubicBezTo>
                  <a:pt x="218" y="261"/>
                  <a:pt x="218" y="261"/>
                  <a:pt x="218" y="261"/>
                </a:cubicBezTo>
                <a:cubicBezTo>
                  <a:pt x="218" y="261"/>
                  <a:pt x="218" y="261"/>
                  <a:pt x="218" y="261"/>
                </a:cubicBezTo>
                <a:cubicBezTo>
                  <a:pt x="219" y="261"/>
                  <a:pt x="219" y="261"/>
                  <a:pt x="219" y="261"/>
                </a:cubicBezTo>
                <a:cubicBezTo>
                  <a:pt x="220" y="262"/>
                  <a:pt x="220" y="262"/>
                  <a:pt x="220" y="262"/>
                </a:cubicBezTo>
                <a:cubicBezTo>
                  <a:pt x="220" y="262"/>
                  <a:pt x="220" y="262"/>
                  <a:pt x="220" y="262"/>
                </a:cubicBezTo>
                <a:cubicBezTo>
                  <a:pt x="220" y="263"/>
                  <a:pt x="220" y="263"/>
                  <a:pt x="220" y="263"/>
                </a:cubicBezTo>
                <a:cubicBezTo>
                  <a:pt x="220" y="263"/>
                  <a:pt x="220" y="263"/>
                  <a:pt x="220" y="263"/>
                </a:cubicBezTo>
                <a:cubicBezTo>
                  <a:pt x="218" y="263"/>
                  <a:pt x="218" y="263"/>
                  <a:pt x="218" y="263"/>
                </a:cubicBezTo>
                <a:cubicBezTo>
                  <a:pt x="217" y="263"/>
                  <a:pt x="217" y="263"/>
                  <a:pt x="217" y="263"/>
                </a:cubicBezTo>
                <a:cubicBezTo>
                  <a:pt x="217" y="263"/>
                  <a:pt x="217" y="263"/>
                  <a:pt x="217" y="263"/>
                </a:cubicBezTo>
                <a:cubicBezTo>
                  <a:pt x="217" y="263"/>
                  <a:pt x="217" y="263"/>
                  <a:pt x="217" y="263"/>
                </a:cubicBezTo>
                <a:cubicBezTo>
                  <a:pt x="217" y="263"/>
                  <a:pt x="217" y="263"/>
                  <a:pt x="217" y="263"/>
                </a:cubicBezTo>
                <a:cubicBezTo>
                  <a:pt x="216" y="263"/>
                  <a:pt x="216" y="263"/>
                  <a:pt x="216" y="263"/>
                </a:cubicBezTo>
                <a:cubicBezTo>
                  <a:pt x="216" y="263"/>
                  <a:pt x="216" y="263"/>
                  <a:pt x="216" y="263"/>
                </a:cubicBezTo>
                <a:cubicBezTo>
                  <a:pt x="215" y="263"/>
                  <a:pt x="215" y="263"/>
                  <a:pt x="215" y="263"/>
                </a:cubicBezTo>
                <a:cubicBezTo>
                  <a:pt x="215" y="262"/>
                  <a:pt x="215" y="262"/>
                  <a:pt x="215" y="262"/>
                </a:cubicBezTo>
                <a:close/>
                <a:moveTo>
                  <a:pt x="34" y="266"/>
                </a:moveTo>
                <a:cubicBezTo>
                  <a:pt x="35" y="266"/>
                  <a:pt x="35" y="266"/>
                  <a:pt x="35" y="266"/>
                </a:cubicBezTo>
                <a:cubicBezTo>
                  <a:pt x="35" y="267"/>
                  <a:pt x="35" y="267"/>
                  <a:pt x="35" y="267"/>
                </a:cubicBezTo>
                <a:cubicBezTo>
                  <a:pt x="35" y="268"/>
                  <a:pt x="35" y="268"/>
                  <a:pt x="35" y="268"/>
                </a:cubicBezTo>
                <a:cubicBezTo>
                  <a:pt x="34" y="267"/>
                  <a:pt x="34" y="267"/>
                  <a:pt x="34" y="267"/>
                </a:cubicBezTo>
                <a:cubicBezTo>
                  <a:pt x="34" y="266"/>
                  <a:pt x="34" y="266"/>
                  <a:pt x="34" y="266"/>
                </a:cubicBezTo>
                <a:close/>
                <a:moveTo>
                  <a:pt x="32" y="264"/>
                </a:moveTo>
                <a:cubicBezTo>
                  <a:pt x="32" y="263"/>
                  <a:pt x="32" y="263"/>
                  <a:pt x="32" y="263"/>
                </a:cubicBezTo>
                <a:cubicBezTo>
                  <a:pt x="33" y="262"/>
                  <a:pt x="33" y="262"/>
                  <a:pt x="33" y="262"/>
                </a:cubicBezTo>
                <a:cubicBezTo>
                  <a:pt x="32" y="264"/>
                  <a:pt x="32" y="264"/>
                  <a:pt x="32" y="264"/>
                </a:cubicBezTo>
                <a:close/>
                <a:moveTo>
                  <a:pt x="27" y="260"/>
                </a:moveTo>
                <a:cubicBezTo>
                  <a:pt x="28" y="260"/>
                  <a:pt x="28" y="260"/>
                  <a:pt x="28" y="260"/>
                </a:cubicBezTo>
                <a:cubicBezTo>
                  <a:pt x="28" y="260"/>
                  <a:pt x="28" y="260"/>
                  <a:pt x="28" y="260"/>
                </a:cubicBezTo>
                <a:cubicBezTo>
                  <a:pt x="27" y="260"/>
                  <a:pt x="27" y="260"/>
                  <a:pt x="27" y="260"/>
                </a:cubicBezTo>
                <a:close/>
                <a:moveTo>
                  <a:pt x="20" y="257"/>
                </a:moveTo>
                <a:cubicBezTo>
                  <a:pt x="20" y="258"/>
                  <a:pt x="20" y="258"/>
                  <a:pt x="20" y="258"/>
                </a:cubicBezTo>
                <a:cubicBezTo>
                  <a:pt x="21" y="258"/>
                  <a:pt x="21" y="258"/>
                  <a:pt x="21" y="258"/>
                </a:cubicBezTo>
                <a:cubicBezTo>
                  <a:pt x="21" y="259"/>
                  <a:pt x="21" y="259"/>
                  <a:pt x="21" y="259"/>
                </a:cubicBezTo>
                <a:cubicBezTo>
                  <a:pt x="23" y="259"/>
                  <a:pt x="23" y="259"/>
                  <a:pt x="23" y="259"/>
                </a:cubicBezTo>
                <a:cubicBezTo>
                  <a:pt x="22" y="260"/>
                  <a:pt x="22" y="260"/>
                  <a:pt x="22" y="260"/>
                </a:cubicBezTo>
                <a:cubicBezTo>
                  <a:pt x="21" y="260"/>
                  <a:pt x="21" y="260"/>
                  <a:pt x="21" y="260"/>
                </a:cubicBezTo>
                <a:cubicBezTo>
                  <a:pt x="21" y="261"/>
                  <a:pt x="21" y="261"/>
                  <a:pt x="21" y="261"/>
                </a:cubicBezTo>
                <a:cubicBezTo>
                  <a:pt x="21" y="261"/>
                  <a:pt x="21" y="261"/>
                  <a:pt x="21" y="261"/>
                </a:cubicBezTo>
                <a:cubicBezTo>
                  <a:pt x="21" y="262"/>
                  <a:pt x="21" y="262"/>
                  <a:pt x="21" y="262"/>
                </a:cubicBezTo>
                <a:cubicBezTo>
                  <a:pt x="21" y="262"/>
                  <a:pt x="21" y="262"/>
                  <a:pt x="21" y="262"/>
                </a:cubicBezTo>
                <a:cubicBezTo>
                  <a:pt x="22" y="262"/>
                  <a:pt x="22" y="262"/>
                  <a:pt x="22" y="262"/>
                </a:cubicBezTo>
                <a:cubicBezTo>
                  <a:pt x="22" y="263"/>
                  <a:pt x="22" y="263"/>
                  <a:pt x="22" y="263"/>
                </a:cubicBezTo>
                <a:cubicBezTo>
                  <a:pt x="23" y="263"/>
                  <a:pt x="23" y="263"/>
                  <a:pt x="23" y="263"/>
                </a:cubicBezTo>
                <a:cubicBezTo>
                  <a:pt x="23" y="263"/>
                  <a:pt x="23" y="263"/>
                  <a:pt x="23" y="263"/>
                </a:cubicBezTo>
                <a:cubicBezTo>
                  <a:pt x="24" y="264"/>
                  <a:pt x="24" y="264"/>
                  <a:pt x="24" y="264"/>
                </a:cubicBezTo>
                <a:cubicBezTo>
                  <a:pt x="25" y="263"/>
                  <a:pt x="25" y="263"/>
                  <a:pt x="25" y="263"/>
                </a:cubicBezTo>
                <a:cubicBezTo>
                  <a:pt x="24" y="265"/>
                  <a:pt x="24" y="265"/>
                  <a:pt x="24" y="265"/>
                </a:cubicBezTo>
                <a:cubicBezTo>
                  <a:pt x="24" y="266"/>
                  <a:pt x="24" y="266"/>
                  <a:pt x="24" y="266"/>
                </a:cubicBezTo>
                <a:cubicBezTo>
                  <a:pt x="25" y="265"/>
                  <a:pt x="25" y="265"/>
                  <a:pt x="25" y="265"/>
                </a:cubicBezTo>
                <a:cubicBezTo>
                  <a:pt x="25" y="265"/>
                  <a:pt x="25" y="265"/>
                  <a:pt x="25" y="265"/>
                </a:cubicBezTo>
                <a:cubicBezTo>
                  <a:pt x="26" y="264"/>
                  <a:pt x="26" y="264"/>
                  <a:pt x="26" y="264"/>
                </a:cubicBezTo>
                <a:cubicBezTo>
                  <a:pt x="26" y="265"/>
                  <a:pt x="26" y="265"/>
                  <a:pt x="26" y="265"/>
                </a:cubicBezTo>
                <a:cubicBezTo>
                  <a:pt x="25" y="266"/>
                  <a:pt x="25" y="266"/>
                  <a:pt x="25" y="266"/>
                </a:cubicBezTo>
                <a:cubicBezTo>
                  <a:pt x="25" y="267"/>
                  <a:pt x="25" y="267"/>
                  <a:pt x="25" y="267"/>
                </a:cubicBezTo>
                <a:cubicBezTo>
                  <a:pt x="25" y="266"/>
                  <a:pt x="25" y="266"/>
                  <a:pt x="25" y="266"/>
                </a:cubicBezTo>
                <a:cubicBezTo>
                  <a:pt x="26" y="267"/>
                  <a:pt x="26" y="267"/>
                  <a:pt x="26" y="267"/>
                </a:cubicBezTo>
                <a:cubicBezTo>
                  <a:pt x="27" y="267"/>
                  <a:pt x="27" y="267"/>
                  <a:pt x="27" y="267"/>
                </a:cubicBezTo>
                <a:cubicBezTo>
                  <a:pt x="27" y="268"/>
                  <a:pt x="27" y="268"/>
                  <a:pt x="27" y="268"/>
                </a:cubicBezTo>
                <a:cubicBezTo>
                  <a:pt x="28" y="268"/>
                  <a:pt x="28" y="268"/>
                  <a:pt x="28" y="268"/>
                </a:cubicBezTo>
                <a:cubicBezTo>
                  <a:pt x="28" y="269"/>
                  <a:pt x="28" y="269"/>
                  <a:pt x="28" y="269"/>
                </a:cubicBezTo>
                <a:cubicBezTo>
                  <a:pt x="28" y="270"/>
                  <a:pt x="28" y="270"/>
                  <a:pt x="28" y="270"/>
                </a:cubicBezTo>
                <a:cubicBezTo>
                  <a:pt x="29" y="270"/>
                  <a:pt x="29" y="270"/>
                  <a:pt x="29" y="270"/>
                </a:cubicBezTo>
                <a:cubicBezTo>
                  <a:pt x="29" y="270"/>
                  <a:pt x="29" y="270"/>
                  <a:pt x="29" y="270"/>
                </a:cubicBezTo>
                <a:cubicBezTo>
                  <a:pt x="30" y="270"/>
                  <a:pt x="30" y="270"/>
                  <a:pt x="30" y="270"/>
                </a:cubicBezTo>
                <a:cubicBezTo>
                  <a:pt x="31" y="270"/>
                  <a:pt x="31" y="270"/>
                  <a:pt x="31" y="270"/>
                </a:cubicBezTo>
                <a:cubicBezTo>
                  <a:pt x="29" y="271"/>
                  <a:pt x="29" y="271"/>
                  <a:pt x="29" y="271"/>
                </a:cubicBezTo>
                <a:cubicBezTo>
                  <a:pt x="31" y="273"/>
                  <a:pt x="31" y="273"/>
                  <a:pt x="31" y="273"/>
                </a:cubicBezTo>
                <a:cubicBezTo>
                  <a:pt x="32" y="273"/>
                  <a:pt x="32" y="273"/>
                  <a:pt x="32" y="273"/>
                </a:cubicBezTo>
                <a:cubicBezTo>
                  <a:pt x="32" y="274"/>
                  <a:pt x="32" y="274"/>
                  <a:pt x="32" y="274"/>
                </a:cubicBezTo>
                <a:cubicBezTo>
                  <a:pt x="35" y="275"/>
                  <a:pt x="35" y="275"/>
                  <a:pt x="35" y="275"/>
                </a:cubicBezTo>
                <a:cubicBezTo>
                  <a:pt x="35" y="275"/>
                  <a:pt x="35" y="275"/>
                  <a:pt x="35" y="275"/>
                </a:cubicBezTo>
                <a:cubicBezTo>
                  <a:pt x="36" y="275"/>
                  <a:pt x="36" y="275"/>
                  <a:pt x="36" y="275"/>
                </a:cubicBezTo>
                <a:cubicBezTo>
                  <a:pt x="35" y="273"/>
                  <a:pt x="35" y="273"/>
                  <a:pt x="35" y="273"/>
                </a:cubicBezTo>
                <a:cubicBezTo>
                  <a:pt x="36" y="272"/>
                  <a:pt x="36" y="272"/>
                  <a:pt x="36" y="272"/>
                </a:cubicBezTo>
                <a:cubicBezTo>
                  <a:pt x="35" y="271"/>
                  <a:pt x="35" y="271"/>
                  <a:pt x="35" y="271"/>
                </a:cubicBezTo>
                <a:cubicBezTo>
                  <a:pt x="35" y="270"/>
                  <a:pt x="35" y="270"/>
                  <a:pt x="35" y="270"/>
                </a:cubicBezTo>
                <a:cubicBezTo>
                  <a:pt x="35" y="269"/>
                  <a:pt x="35" y="269"/>
                  <a:pt x="35" y="269"/>
                </a:cubicBezTo>
                <a:cubicBezTo>
                  <a:pt x="33" y="267"/>
                  <a:pt x="33" y="267"/>
                  <a:pt x="33" y="267"/>
                </a:cubicBezTo>
                <a:cubicBezTo>
                  <a:pt x="32" y="265"/>
                  <a:pt x="32" y="265"/>
                  <a:pt x="32" y="265"/>
                </a:cubicBezTo>
                <a:cubicBezTo>
                  <a:pt x="31" y="264"/>
                  <a:pt x="31" y="264"/>
                  <a:pt x="31" y="264"/>
                </a:cubicBezTo>
                <a:cubicBezTo>
                  <a:pt x="31" y="262"/>
                  <a:pt x="31" y="262"/>
                  <a:pt x="31" y="262"/>
                </a:cubicBezTo>
                <a:cubicBezTo>
                  <a:pt x="31" y="262"/>
                  <a:pt x="31" y="262"/>
                  <a:pt x="31" y="262"/>
                </a:cubicBezTo>
                <a:cubicBezTo>
                  <a:pt x="30" y="262"/>
                  <a:pt x="30" y="262"/>
                  <a:pt x="30" y="262"/>
                </a:cubicBezTo>
                <a:cubicBezTo>
                  <a:pt x="28" y="261"/>
                  <a:pt x="28" y="261"/>
                  <a:pt x="28" y="261"/>
                </a:cubicBezTo>
                <a:cubicBezTo>
                  <a:pt x="27" y="261"/>
                  <a:pt x="27" y="261"/>
                  <a:pt x="27" y="261"/>
                </a:cubicBezTo>
                <a:cubicBezTo>
                  <a:pt x="27" y="261"/>
                  <a:pt x="27" y="261"/>
                  <a:pt x="27" y="261"/>
                </a:cubicBezTo>
                <a:cubicBezTo>
                  <a:pt x="26" y="260"/>
                  <a:pt x="26" y="260"/>
                  <a:pt x="26" y="260"/>
                </a:cubicBezTo>
                <a:cubicBezTo>
                  <a:pt x="25" y="259"/>
                  <a:pt x="25" y="259"/>
                  <a:pt x="25" y="259"/>
                </a:cubicBezTo>
                <a:cubicBezTo>
                  <a:pt x="24" y="259"/>
                  <a:pt x="24" y="259"/>
                  <a:pt x="24" y="259"/>
                </a:cubicBezTo>
                <a:cubicBezTo>
                  <a:pt x="24" y="258"/>
                  <a:pt x="24" y="258"/>
                  <a:pt x="24" y="258"/>
                </a:cubicBezTo>
                <a:cubicBezTo>
                  <a:pt x="23" y="258"/>
                  <a:pt x="23" y="258"/>
                  <a:pt x="23" y="258"/>
                </a:cubicBezTo>
                <a:cubicBezTo>
                  <a:pt x="22" y="257"/>
                  <a:pt x="22" y="257"/>
                  <a:pt x="22" y="257"/>
                </a:cubicBezTo>
                <a:cubicBezTo>
                  <a:pt x="21" y="257"/>
                  <a:pt x="21" y="257"/>
                  <a:pt x="21" y="257"/>
                </a:cubicBezTo>
                <a:cubicBezTo>
                  <a:pt x="21" y="257"/>
                  <a:pt x="21" y="257"/>
                  <a:pt x="21" y="257"/>
                </a:cubicBezTo>
                <a:cubicBezTo>
                  <a:pt x="20" y="257"/>
                  <a:pt x="20" y="257"/>
                  <a:pt x="20" y="257"/>
                </a:cubicBezTo>
                <a:close/>
                <a:moveTo>
                  <a:pt x="28" y="259"/>
                </a:moveTo>
                <a:cubicBezTo>
                  <a:pt x="28" y="259"/>
                  <a:pt x="28" y="259"/>
                  <a:pt x="28" y="259"/>
                </a:cubicBezTo>
                <a:cubicBezTo>
                  <a:pt x="29" y="258"/>
                  <a:pt x="29" y="258"/>
                  <a:pt x="29" y="258"/>
                </a:cubicBezTo>
                <a:cubicBezTo>
                  <a:pt x="29" y="259"/>
                  <a:pt x="29" y="259"/>
                  <a:pt x="29" y="259"/>
                </a:cubicBezTo>
                <a:cubicBezTo>
                  <a:pt x="29" y="259"/>
                  <a:pt x="29" y="259"/>
                  <a:pt x="29" y="259"/>
                </a:cubicBezTo>
                <a:cubicBezTo>
                  <a:pt x="28" y="259"/>
                  <a:pt x="28" y="259"/>
                  <a:pt x="28" y="259"/>
                </a:cubicBezTo>
                <a:cubicBezTo>
                  <a:pt x="28" y="259"/>
                  <a:pt x="28" y="259"/>
                  <a:pt x="28" y="259"/>
                </a:cubicBezTo>
                <a:close/>
                <a:moveTo>
                  <a:pt x="27" y="258"/>
                </a:moveTo>
                <a:cubicBezTo>
                  <a:pt x="28" y="258"/>
                  <a:pt x="28" y="258"/>
                  <a:pt x="28" y="258"/>
                </a:cubicBezTo>
                <a:cubicBezTo>
                  <a:pt x="28" y="258"/>
                  <a:pt x="28" y="258"/>
                  <a:pt x="28" y="258"/>
                </a:cubicBezTo>
                <a:cubicBezTo>
                  <a:pt x="27" y="258"/>
                  <a:pt x="27" y="258"/>
                  <a:pt x="27" y="258"/>
                </a:cubicBezTo>
                <a:close/>
                <a:moveTo>
                  <a:pt x="22" y="240"/>
                </a:moveTo>
                <a:cubicBezTo>
                  <a:pt x="22" y="241"/>
                  <a:pt x="22" y="241"/>
                  <a:pt x="22" y="241"/>
                </a:cubicBezTo>
                <a:cubicBezTo>
                  <a:pt x="22" y="241"/>
                  <a:pt x="22" y="241"/>
                  <a:pt x="22" y="241"/>
                </a:cubicBezTo>
                <a:cubicBezTo>
                  <a:pt x="22" y="240"/>
                  <a:pt x="22" y="240"/>
                  <a:pt x="22" y="240"/>
                </a:cubicBezTo>
                <a:close/>
                <a:moveTo>
                  <a:pt x="24" y="249"/>
                </a:moveTo>
                <a:cubicBezTo>
                  <a:pt x="24" y="248"/>
                  <a:pt x="24" y="248"/>
                  <a:pt x="24" y="248"/>
                </a:cubicBezTo>
                <a:cubicBezTo>
                  <a:pt x="25" y="248"/>
                  <a:pt x="25" y="248"/>
                  <a:pt x="25" y="248"/>
                </a:cubicBezTo>
                <a:cubicBezTo>
                  <a:pt x="25" y="248"/>
                  <a:pt x="25" y="248"/>
                  <a:pt x="25" y="248"/>
                </a:cubicBezTo>
                <a:cubicBezTo>
                  <a:pt x="25" y="249"/>
                  <a:pt x="25" y="249"/>
                  <a:pt x="25" y="249"/>
                </a:cubicBezTo>
                <a:cubicBezTo>
                  <a:pt x="24" y="249"/>
                  <a:pt x="24" y="249"/>
                  <a:pt x="24" y="249"/>
                </a:cubicBezTo>
                <a:close/>
                <a:moveTo>
                  <a:pt x="24" y="251"/>
                </a:moveTo>
                <a:cubicBezTo>
                  <a:pt x="23" y="252"/>
                  <a:pt x="23" y="252"/>
                  <a:pt x="23" y="252"/>
                </a:cubicBezTo>
                <a:cubicBezTo>
                  <a:pt x="24" y="253"/>
                  <a:pt x="24" y="253"/>
                  <a:pt x="24" y="253"/>
                </a:cubicBezTo>
                <a:cubicBezTo>
                  <a:pt x="24" y="253"/>
                  <a:pt x="24" y="253"/>
                  <a:pt x="24" y="253"/>
                </a:cubicBezTo>
                <a:cubicBezTo>
                  <a:pt x="24" y="252"/>
                  <a:pt x="24" y="252"/>
                  <a:pt x="24" y="252"/>
                </a:cubicBezTo>
                <a:cubicBezTo>
                  <a:pt x="24" y="251"/>
                  <a:pt x="24" y="251"/>
                  <a:pt x="24" y="251"/>
                </a:cubicBezTo>
                <a:close/>
                <a:moveTo>
                  <a:pt x="25" y="250"/>
                </a:moveTo>
                <a:cubicBezTo>
                  <a:pt x="25" y="249"/>
                  <a:pt x="25" y="249"/>
                  <a:pt x="25" y="249"/>
                </a:cubicBezTo>
                <a:cubicBezTo>
                  <a:pt x="25" y="249"/>
                  <a:pt x="25" y="249"/>
                  <a:pt x="25" y="249"/>
                </a:cubicBezTo>
                <a:cubicBezTo>
                  <a:pt x="24" y="250"/>
                  <a:pt x="24" y="250"/>
                  <a:pt x="24" y="250"/>
                </a:cubicBezTo>
                <a:cubicBezTo>
                  <a:pt x="24" y="250"/>
                  <a:pt x="24" y="250"/>
                  <a:pt x="24" y="250"/>
                </a:cubicBezTo>
                <a:cubicBezTo>
                  <a:pt x="24" y="250"/>
                  <a:pt x="24" y="250"/>
                  <a:pt x="24" y="250"/>
                </a:cubicBezTo>
                <a:cubicBezTo>
                  <a:pt x="24" y="250"/>
                  <a:pt x="25" y="250"/>
                  <a:pt x="25" y="250"/>
                </a:cubicBezTo>
                <a:close/>
                <a:moveTo>
                  <a:pt x="26" y="249"/>
                </a:moveTo>
                <a:cubicBezTo>
                  <a:pt x="27" y="248"/>
                  <a:pt x="27" y="248"/>
                  <a:pt x="27" y="248"/>
                </a:cubicBezTo>
                <a:cubicBezTo>
                  <a:pt x="27" y="248"/>
                  <a:pt x="27" y="248"/>
                  <a:pt x="27" y="248"/>
                </a:cubicBezTo>
                <a:cubicBezTo>
                  <a:pt x="28" y="247"/>
                  <a:pt x="28" y="247"/>
                  <a:pt x="28" y="247"/>
                </a:cubicBezTo>
                <a:cubicBezTo>
                  <a:pt x="29" y="247"/>
                  <a:pt x="29" y="247"/>
                  <a:pt x="29" y="247"/>
                </a:cubicBezTo>
                <a:cubicBezTo>
                  <a:pt x="29" y="247"/>
                  <a:pt x="29" y="247"/>
                  <a:pt x="29" y="247"/>
                </a:cubicBezTo>
                <a:cubicBezTo>
                  <a:pt x="28" y="249"/>
                  <a:pt x="28" y="249"/>
                  <a:pt x="28" y="249"/>
                </a:cubicBezTo>
                <a:cubicBezTo>
                  <a:pt x="27" y="249"/>
                  <a:pt x="27" y="249"/>
                  <a:pt x="27" y="249"/>
                </a:cubicBezTo>
                <a:cubicBezTo>
                  <a:pt x="26" y="249"/>
                  <a:pt x="26" y="249"/>
                  <a:pt x="26" y="249"/>
                </a:cubicBezTo>
                <a:cubicBezTo>
                  <a:pt x="26" y="249"/>
                  <a:pt x="26" y="249"/>
                  <a:pt x="26" y="249"/>
                </a:cubicBezTo>
                <a:close/>
                <a:moveTo>
                  <a:pt x="25" y="245"/>
                </a:moveTo>
                <a:cubicBezTo>
                  <a:pt x="25" y="244"/>
                  <a:pt x="25" y="244"/>
                  <a:pt x="25" y="244"/>
                </a:cubicBezTo>
                <a:cubicBezTo>
                  <a:pt x="26" y="244"/>
                  <a:pt x="26" y="244"/>
                  <a:pt x="26" y="244"/>
                </a:cubicBezTo>
                <a:cubicBezTo>
                  <a:pt x="26" y="244"/>
                  <a:pt x="26" y="244"/>
                  <a:pt x="26" y="244"/>
                </a:cubicBezTo>
                <a:cubicBezTo>
                  <a:pt x="25" y="245"/>
                  <a:pt x="25" y="245"/>
                  <a:pt x="25" y="245"/>
                </a:cubicBezTo>
                <a:cubicBezTo>
                  <a:pt x="25" y="245"/>
                  <a:pt x="25" y="245"/>
                  <a:pt x="25" y="245"/>
                </a:cubicBezTo>
                <a:cubicBezTo>
                  <a:pt x="25" y="245"/>
                  <a:pt x="25" y="245"/>
                  <a:pt x="25" y="245"/>
                </a:cubicBezTo>
                <a:close/>
                <a:moveTo>
                  <a:pt x="23" y="245"/>
                </a:moveTo>
                <a:cubicBezTo>
                  <a:pt x="24" y="245"/>
                  <a:pt x="24" y="245"/>
                  <a:pt x="24" y="245"/>
                </a:cubicBezTo>
                <a:cubicBezTo>
                  <a:pt x="24" y="245"/>
                  <a:pt x="24" y="245"/>
                  <a:pt x="24" y="245"/>
                </a:cubicBezTo>
                <a:cubicBezTo>
                  <a:pt x="24" y="244"/>
                  <a:pt x="24" y="244"/>
                  <a:pt x="24" y="244"/>
                </a:cubicBezTo>
                <a:cubicBezTo>
                  <a:pt x="23" y="245"/>
                  <a:pt x="23" y="245"/>
                  <a:pt x="23" y="245"/>
                </a:cubicBezTo>
                <a:close/>
                <a:moveTo>
                  <a:pt x="22" y="243"/>
                </a:moveTo>
                <a:cubicBezTo>
                  <a:pt x="22" y="244"/>
                  <a:pt x="22" y="244"/>
                  <a:pt x="22" y="244"/>
                </a:cubicBezTo>
                <a:cubicBezTo>
                  <a:pt x="22" y="244"/>
                  <a:pt x="22" y="244"/>
                  <a:pt x="22" y="244"/>
                </a:cubicBezTo>
                <a:cubicBezTo>
                  <a:pt x="22" y="245"/>
                  <a:pt x="22" y="245"/>
                  <a:pt x="22" y="245"/>
                </a:cubicBezTo>
                <a:cubicBezTo>
                  <a:pt x="23" y="244"/>
                  <a:pt x="23" y="244"/>
                  <a:pt x="23" y="244"/>
                </a:cubicBezTo>
                <a:cubicBezTo>
                  <a:pt x="22" y="243"/>
                  <a:pt x="22" y="243"/>
                  <a:pt x="22" y="243"/>
                </a:cubicBezTo>
                <a:cubicBezTo>
                  <a:pt x="22" y="243"/>
                  <a:pt x="22" y="243"/>
                  <a:pt x="22" y="243"/>
                </a:cubicBezTo>
                <a:close/>
                <a:moveTo>
                  <a:pt x="23" y="242"/>
                </a:moveTo>
                <a:cubicBezTo>
                  <a:pt x="23" y="242"/>
                  <a:pt x="23" y="242"/>
                  <a:pt x="23" y="242"/>
                </a:cubicBezTo>
                <a:cubicBezTo>
                  <a:pt x="23" y="242"/>
                  <a:pt x="23" y="242"/>
                  <a:pt x="23" y="242"/>
                </a:cubicBezTo>
                <a:cubicBezTo>
                  <a:pt x="23" y="243"/>
                  <a:pt x="23" y="243"/>
                  <a:pt x="23" y="243"/>
                </a:cubicBezTo>
                <a:cubicBezTo>
                  <a:pt x="24" y="243"/>
                  <a:pt x="24" y="243"/>
                  <a:pt x="24" y="243"/>
                </a:cubicBezTo>
                <a:cubicBezTo>
                  <a:pt x="25" y="242"/>
                  <a:pt x="25" y="242"/>
                  <a:pt x="25" y="242"/>
                </a:cubicBezTo>
                <a:cubicBezTo>
                  <a:pt x="24" y="243"/>
                  <a:pt x="24" y="243"/>
                  <a:pt x="24" y="243"/>
                </a:cubicBezTo>
                <a:cubicBezTo>
                  <a:pt x="24" y="244"/>
                  <a:pt x="24" y="244"/>
                  <a:pt x="24" y="244"/>
                </a:cubicBezTo>
                <a:cubicBezTo>
                  <a:pt x="25" y="243"/>
                  <a:pt x="25" y="243"/>
                  <a:pt x="25" y="243"/>
                </a:cubicBezTo>
                <a:cubicBezTo>
                  <a:pt x="25" y="241"/>
                  <a:pt x="25" y="241"/>
                  <a:pt x="25" y="241"/>
                </a:cubicBezTo>
                <a:cubicBezTo>
                  <a:pt x="24" y="241"/>
                  <a:pt x="24" y="241"/>
                  <a:pt x="24" y="241"/>
                </a:cubicBezTo>
                <a:cubicBezTo>
                  <a:pt x="23" y="241"/>
                  <a:pt x="23" y="241"/>
                  <a:pt x="23" y="241"/>
                </a:cubicBezTo>
                <a:cubicBezTo>
                  <a:pt x="23" y="242"/>
                  <a:pt x="23" y="242"/>
                  <a:pt x="23" y="242"/>
                </a:cubicBezTo>
                <a:close/>
                <a:moveTo>
                  <a:pt x="23" y="240"/>
                </a:moveTo>
                <a:cubicBezTo>
                  <a:pt x="23" y="241"/>
                  <a:pt x="23" y="241"/>
                  <a:pt x="23" y="241"/>
                </a:cubicBezTo>
                <a:cubicBezTo>
                  <a:pt x="23" y="240"/>
                  <a:pt x="23" y="240"/>
                  <a:pt x="23" y="240"/>
                </a:cubicBezTo>
                <a:cubicBezTo>
                  <a:pt x="23" y="240"/>
                  <a:pt x="23" y="240"/>
                  <a:pt x="23" y="240"/>
                </a:cubicBezTo>
                <a:cubicBezTo>
                  <a:pt x="23" y="240"/>
                  <a:pt x="23" y="240"/>
                  <a:pt x="23" y="240"/>
                </a:cubicBezTo>
                <a:close/>
                <a:moveTo>
                  <a:pt x="24" y="239"/>
                </a:moveTo>
                <a:cubicBezTo>
                  <a:pt x="25" y="238"/>
                  <a:pt x="25" y="238"/>
                  <a:pt x="25" y="238"/>
                </a:cubicBezTo>
                <a:cubicBezTo>
                  <a:pt x="25" y="237"/>
                  <a:pt x="25" y="237"/>
                  <a:pt x="25" y="237"/>
                </a:cubicBezTo>
                <a:cubicBezTo>
                  <a:pt x="26" y="237"/>
                  <a:pt x="26" y="237"/>
                  <a:pt x="26" y="237"/>
                </a:cubicBezTo>
                <a:cubicBezTo>
                  <a:pt x="26" y="238"/>
                  <a:pt x="26" y="238"/>
                  <a:pt x="26" y="238"/>
                </a:cubicBezTo>
                <a:cubicBezTo>
                  <a:pt x="25" y="238"/>
                  <a:pt x="25" y="238"/>
                  <a:pt x="25" y="238"/>
                </a:cubicBezTo>
                <a:cubicBezTo>
                  <a:pt x="24" y="239"/>
                  <a:pt x="24" y="239"/>
                  <a:pt x="24" y="239"/>
                </a:cubicBezTo>
                <a:close/>
                <a:moveTo>
                  <a:pt x="19" y="236"/>
                </a:moveTo>
                <a:cubicBezTo>
                  <a:pt x="21" y="238"/>
                  <a:pt x="21" y="238"/>
                  <a:pt x="21" y="238"/>
                </a:cubicBezTo>
                <a:cubicBezTo>
                  <a:pt x="21" y="240"/>
                  <a:pt x="21" y="240"/>
                  <a:pt x="21" y="240"/>
                </a:cubicBezTo>
                <a:cubicBezTo>
                  <a:pt x="21" y="240"/>
                  <a:pt x="21" y="240"/>
                  <a:pt x="21" y="240"/>
                </a:cubicBezTo>
                <a:cubicBezTo>
                  <a:pt x="20" y="240"/>
                  <a:pt x="20" y="240"/>
                  <a:pt x="20" y="240"/>
                </a:cubicBezTo>
                <a:cubicBezTo>
                  <a:pt x="20" y="239"/>
                  <a:pt x="20" y="239"/>
                  <a:pt x="20" y="239"/>
                </a:cubicBezTo>
                <a:cubicBezTo>
                  <a:pt x="19" y="238"/>
                  <a:pt x="19" y="238"/>
                  <a:pt x="19" y="238"/>
                </a:cubicBezTo>
                <a:cubicBezTo>
                  <a:pt x="19" y="237"/>
                  <a:pt x="19" y="237"/>
                  <a:pt x="19" y="237"/>
                </a:cubicBezTo>
                <a:cubicBezTo>
                  <a:pt x="19" y="237"/>
                  <a:pt x="19" y="236"/>
                  <a:pt x="19" y="236"/>
                </a:cubicBezTo>
                <a:close/>
                <a:moveTo>
                  <a:pt x="21" y="236"/>
                </a:moveTo>
                <a:cubicBezTo>
                  <a:pt x="21" y="237"/>
                  <a:pt x="21" y="237"/>
                  <a:pt x="21" y="237"/>
                </a:cubicBezTo>
                <a:cubicBezTo>
                  <a:pt x="21" y="238"/>
                  <a:pt x="21" y="238"/>
                  <a:pt x="21" y="238"/>
                </a:cubicBezTo>
                <a:cubicBezTo>
                  <a:pt x="21" y="239"/>
                  <a:pt x="21" y="239"/>
                  <a:pt x="21" y="239"/>
                </a:cubicBezTo>
                <a:cubicBezTo>
                  <a:pt x="22" y="239"/>
                  <a:pt x="22" y="239"/>
                  <a:pt x="22" y="239"/>
                </a:cubicBezTo>
                <a:cubicBezTo>
                  <a:pt x="22" y="238"/>
                  <a:pt x="22" y="238"/>
                  <a:pt x="22" y="238"/>
                </a:cubicBezTo>
                <a:cubicBezTo>
                  <a:pt x="22" y="237"/>
                  <a:pt x="22" y="237"/>
                  <a:pt x="22" y="237"/>
                </a:cubicBezTo>
                <a:cubicBezTo>
                  <a:pt x="21" y="236"/>
                  <a:pt x="21" y="236"/>
                  <a:pt x="21" y="236"/>
                </a:cubicBezTo>
                <a:cubicBezTo>
                  <a:pt x="21" y="235"/>
                  <a:pt x="21" y="235"/>
                  <a:pt x="21" y="235"/>
                </a:cubicBezTo>
                <a:cubicBezTo>
                  <a:pt x="21" y="236"/>
                  <a:pt x="21" y="236"/>
                  <a:pt x="21" y="236"/>
                </a:cubicBezTo>
                <a:close/>
                <a:moveTo>
                  <a:pt x="19" y="235"/>
                </a:moveTo>
                <a:cubicBezTo>
                  <a:pt x="20" y="235"/>
                  <a:pt x="20" y="235"/>
                  <a:pt x="20" y="235"/>
                </a:cubicBezTo>
                <a:cubicBezTo>
                  <a:pt x="20" y="235"/>
                  <a:pt x="20" y="235"/>
                  <a:pt x="20" y="235"/>
                </a:cubicBezTo>
                <a:cubicBezTo>
                  <a:pt x="21" y="235"/>
                  <a:pt x="21" y="235"/>
                  <a:pt x="21" y="235"/>
                </a:cubicBezTo>
                <a:cubicBezTo>
                  <a:pt x="21" y="234"/>
                  <a:pt x="21" y="234"/>
                  <a:pt x="21" y="234"/>
                </a:cubicBezTo>
                <a:cubicBezTo>
                  <a:pt x="21" y="234"/>
                  <a:pt x="21" y="234"/>
                  <a:pt x="21" y="234"/>
                </a:cubicBezTo>
                <a:cubicBezTo>
                  <a:pt x="19" y="234"/>
                  <a:pt x="19" y="234"/>
                  <a:pt x="19" y="234"/>
                </a:cubicBezTo>
                <a:cubicBezTo>
                  <a:pt x="19" y="235"/>
                  <a:pt x="19" y="235"/>
                  <a:pt x="19" y="235"/>
                </a:cubicBezTo>
                <a:close/>
                <a:moveTo>
                  <a:pt x="10" y="235"/>
                </a:moveTo>
                <a:cubicBezTo>
                  <a:pt x="9" y="234"/>
                  <a:pt x="9" y="234"/>
                  <a:pt x="9" y="234"/>
                </a:cubicBezTo>
                <a:cubicBezTo>
                  <a:pt x="11" y="232"/>
                  <a:pt x="11" y="232"/>
                  <a:pt x="11" y="232"/>
                </a:cubicBezTo>
                <a:cubicBezTo>
                  <a:pt x="12" y="232"/>
                  <a:pt x="12" y="232"/>
                  <a:pt x="12" y="232"/>
                </a:cubicBezTo>
                <a:cubicBezTo>
                  <a:pt x="12" y="233"/>
                  <a:pt x="12" y="233"/>
                  <a:pt x="12" y="233"/>
                </a:cubicBezTo>
                <a:cubicBezTo>
                  <a:pt x="12" y="233"/>
                  <a:pt x="12" y="233"/>
                  <a:pt x="12" y="233"/>
                </a:cubicBezTo>
                <a:cubicBezTo>
                  <a:pt x="13" y="232"/>
                  <a:pt x="13" y="232"/>
                  <a:pt x="13" y="232"/>
                </a:cubicBezTo>
                <a:cubicBezTo>
                  <a:pt x="14" y="233"/>
                  <a:pt x="14" y="233"/>
                  <a:pt x="14" y="233"/>
                </a:cubicBezTo>
                <a:cubicBezTo>
                  <a:pt x="14" y="233"/>
                  <a:pt x="14" y="233"/>
                  <a:pt x="14" y="233"/>
                </a:cubicBezTo>
                <a:cubicBezTo>
                  <a:pt x="14" y="234"/>
                  <a:pt x="14" y="234"/>
                  <a:pt x="14" y="234"/>
                </a:cubicBezTo>
                <a:cubicBezTo>
                  <a:pt x="13" y="235"/>
                  <a:pt x="13" y="235"/>
                  <a:pt x="13" y="235"/>
                </a:cubicBezTo>
                <a:cubicBezTo>
                  <a:pt x="11" y="235"/>
                  <a:pt x="11" y="235"/>
                  <a:pt x="11" y="235"/>
                </a:cubicBezTo>
                <a:cubicBezTo>
                  <a:pt x="12" y="236"/>
                  <a:pt x="12" y="236"/>
                  <a:pt x="12" y="236"/>
                </a:cubicBezTo>
                <a:cubicBezTo>
                  <a:pt x="12" y="236"/>
                  <a:pt x="12" y="236"/>
                  <a:pt x="12" y="236"/>
                </a:cubicBezTo>
                <a:cubicBezTo>
                  <a:pt x="13" y="236"/>
                  <a:pt x="13" y="236"/>
                  <a:pt x="13" y="236"/>
                </a:cubicBezTo>
                <a:cubicBezTo>
                  <a:pt x="13" y="235"/>
                  <a:pt x="13" y="235"/>
                  <a:pt x="13" y="235"/>
                </a:cubicBezTo>
                <a:cubicBezTo>
                  <a:pt x="14" y="233"/>
                  <a:pt x="14" y="233"/>
                  <a:pt x="14" y="233"/>
                </a:cubicBezTo>
                <a:cubicBezTo>
                  <a:pt x="16" y="233"/>
                  <a:pt x="16" y="233"/>
                  <a:pt x="16" y="233"/>
                </a:cubicBezTo>
                <a:cubicBezTo>
                  <a:pt x="16" y="233"/>
                  <a:pt x="16" y="233"/>
                  <a:pt x="16" y="233"/>
                </a:cubicBezTo>
                <a:cubicBezTo>
                  <a:pt x="15" y="234"/>
                  <a:pt x="15" y="234"/>
                  <a:pt x="15" y="234"/>
                </a:cubicBezTo>
                <a:cubicBezTo>
                  <a:pt x="14" y="236"/>
                  <a:pt x="14" y="236"/>
                  <a:pt x="14" y="236"/>
                </a:cubicBezTo>
                <a:cubicBezTo>
                  <a:pt x="14" y="237"/>
                  <a:pt x="14" y="237"/>
                  <a:pt x="14" y="237"/>
                </a:cubicBezTo>
                <a:cubicBezTo>
                  <a:pt x="13" y="238"/>
                  <a:pt x="13" y="238"/>
                  <a:pt x="13" y="238"/>
                </a:cubicBezTo>
                <a:cubicBezTo>
                  <a:pt x="12" y="239"/>
                  <a:pt x="12" y="239"/>
                  <a:pt x="12" y="239"/>
                </a:cubicBezTo>
                <a:cubicBezTo>
                  <a:pt x="12" y="239"/>
                  <a:pt x="12" y="239"/>
                  <a:pt x="12" y="239"/>
                </a:cubicBezTo>
                <a:cubicBezTo>
                  <a:pt x="11" y="239"/>
                  <a:pt x="11" y="239"/>
                  <a:pt x="11" y="239"/>
                </a:cubicBezTo>
                <a:cubicBezTo>
                  <a:pt x="12" y="239"/>
                  <a:pt x="12" y="239"/>
                  <a:pt x="12" y="239"/>
                </a:cubicBezTo>
                <a:cubicBezTo>
                  <a:pt x="12" y="239"/>
                  <a:pt x="12" y="239"/>
                  <a:pt x="12" y="239"/>
                </a:cubicBezTo>
                <a:cubicBezTo>
                  <a:pt x="13" y="239"/>
                  <a:pt x="13" y="239"/>
                  <a:pt x="13" y="239"/>
                </a:cubicBezTo>
                <a:cubicBezTo>
                  <a:pt x="13" y="240"/>
                  <a:pt x="13" y="240"/>
                  <a:pt x="13" y="240"/>
                </a:cubicBezTo>
                <a:cubicBezTo>
                  <a:pt x="12" y="240"/>
                  <a:pt x="12" y="240"/>
                  <a:pt x="12" y="240"/>
                </a:cubicBezTo>
                <a:cubicBezTo>
                  <a:pt x="12" y="241"/>
                  <a:pt x="12" y="241"/>
                  <a:pt x="12" y="241"/>
                </a:cubicBezTo>
                <a:cubicBezTo>
                  <a:pt x="12" y="242"/>
                  <a:pt x="12" y="242"/>
                  <a:pt x="12" y="242"/>
                </a:cubicBezTo>
                <a:cubicBezTo>
                  <a:pt x="12" y="243"/>
                  <a:pt x="12" y="243"/>
                  <a:pt x="12" y="243"/>
                </a:cubicBezTo>
                <a:cubicBezTo>
                  <a:pt x="12" y="244"/>
                  <a:pt x="12" y="244"/>
                  <a:pt x="12" y="244"/>
                </a:cubicBezTo>
                <a:cubicBezTo>
                  <a:pt x="12" y="245"/>
                  <a:pt x="12" y="245"/>
                  <a:pt x="12" y="245"/>
                </a:cubicBezTo>
                <a:cubicBezTo>
                  <a:pt x="13" y="245"/>
                  <a:pt x="13" y="245"/>
                  <a:pt x="13" y="245"/>
                </a:cubicBezTo>
                <a:cubicBezTo>
                  <a:pt x="14" y="246"/>
                  <a:pt x="14" y="246"/>
                  <a:pt x="14" y="246"/>
                </a:cubicBezTo>
                <a:cubicBezTo>
                  <a:pt x="13" y="247"/>
                  <a:pt x="13" y="247"/>
                  <a:pt x="13" y="247"/>
                </a:cubicBezTo>
                <a:cubicBezTo>
                  <a:pt x="12" y="246"/>
                  <a:pt x="12" y="246"/>
                  <a:pt x="12" y="246"/>
                </a:cubicBezTo>
                <a:cubicBezTo>
                  <a:pt x="11" y="244"/>
                  <a:pt x="11" y="244"/>
                  <a:pt x="11" y="244"/>
                </a:cubicBezTo>
                <a:cubicBezTo>
                  <a:pt x="10" y="243"/>
                  <a:pt x="10" y="243"/>
                  <a:pt x="10" y="243"/>
                </a:cubicBezTo>
                <a:cubicBezTo>
                  <a:pt x="11" y="242"/>
                  <a:pt x="11" y="242"/>
                  <a:pt x="11" y="242"/>
                </a:cubicBezTo>
                <a:cubicBezTo>
                  <a:pt x="10" y="242"/>
                  <a:pt x="10" y="242"/>
                  <a:pt x="10" y="242"/>
                </a:cubicBezTo>
                <a:cubicBezTo>
                  <a:pt x="9" y="241"/>
                  <a:pt x="9" y="241"/>
                  <a:pt x="9" y="241"/>
                </a:cubicBezTo>
                <a:cubicBezTo>
                  <a:pt x="10" y="241"/>
                  <a:pt x="10" y="241"/>
                  <a:pt x="10" y="241"/>
                </a:cubicBezTo>
                <a:cubicBezTo>
                  <a:pt x="11" y="241"/>
                  <a:pt x="11" y="241"/>
                  <a:pt x="11" y="241"/>
                </a:cubicBezTo>
                <a:cubicBezTo>
                  <a:pt x="10" y="240"/>
                  <a:pt x="10" y="240"/>
                  <a:pt x="10" y="240"/>
                </a:cubicBezTo>
                <a:cubicBezTo>
                  <a:pt x="9" y="240"/>
                  <a:pt x="9" y="240"/>
                  <a:pt x="9" y="240"/>
                </a:cubicBezTo>
                <a:cubicBezTo>
                  <a:pt x="10" y="239"/>
                  <a:pt x="10" y="239"/>
                  <a:pt x="10" y="239"/>
                </a:cubicBezTo>
                <a:cubicBezTo>
                  <a:pt x="9" y="238"/>
                  <a:pt x="9" y="238"/>
                  <a:pt x="9" y="238"/>
                </a:cubicBezTo>
                <a:cubicBezTo>
                  <a:pt x="9" y="238"/>
                  <a:pt x="9" y="238"/>
                  <a:pt x="9" y="238"/>
                </a:cubicBezTo>
                <a:cubicBezTo>
                  <a:pt x="10" y="238"/>
                  <a:pt x="10" y="238"/>
                  <a:pt x="10" y="238"/>
                </a:cubicBezTo>
                <a:cubicBezTo>
                  <a:pt x="11" y="238"/>
                  <a:pt x="11" y="238"/>
                  <a:pt x="11" y="238"/>
                </a:cubicBezTo>
                <a:cubicBezTo>
                  <a:pt x="11" y="237"/>
                  <a:pt x="11" y="237"/>
                  <a:pt x="11" y="237"/>
                </a:cubicBezTo>
                <a:cubicBezTo>
                  <a:pt x="10" y="237"/>
                  <a:pt x="10" y="237"/>
                  <a:pt x="10" y="237"/>
                </a:cubicBezTo>
                <a:cubicBezTo>
                  <a:pt x="9" y="237"/>
                  <a:pt x="9" y="237"/>
                  <a:pt x="9" y="237"/>
                </a:cubicBezTo>
                <a:cubicBezTo>
                  <a:pt x="9" y="236"/>
                  <a:pt x="9" y="236"/>
                  <a:pt x="9" y="236"/>
                </a:cubicBezTo>
                <a:cubicBezTo>
                  <a:pt x="10" y="235"/>
                  <a:pt x="10" y="235"/>
                  <a:pt x="10" y="235"/>
                </a:cubicBezTo>
                <a:close/>
                <a:moveTo>
                  <a:pt x="20" y="231"/>
                </a:moveTo>
                <a:cubicBezTo>
                  <a:pt x="20" y="230"/>
                  <a:pt x="20" y="230"/>
                  <a:pt x="20" y="230"/>
                </a:cubicBezTo>
                <a:cubicBezTo>
                  <a:pt x="21" y="230"/>
                  <a:pt x="21" y="230"/>
                  <a:pt x="21" y="230"/>
                </a:cubicBezTo>
                <a:cubicBezTo>
                  <a:pt x="21" y="230"/>
                  <a:pt x="21" y="230"/>
                  <a:pt x="21" y="230"/>
                </a:cubicBezTo>
                <a:cubicBezTo>
                  <a:pt x="20" y="231"/>
                  <a:pt x="20" y="231"/>
                  <a:pt x="20" y="231"/>
                </a:cubicBezTo>
                <a:close/>
                <a:moveTo>
                  <a:pt x="111" y="109"/>
                </a:moveTo>
                <a:cubicBezTo>
                  <a:pt x="111" y="109"/>
                  <a:pt x="111" y="109"/>
                  <a:pt x="111" y="109"/>
                </a:cubicBezTo>
                <a:cubicBezTo>
                  <a:pt x="112" y="109"/>
                  <a:pt x="112" y="109"/>
                  <a:pt x="112" y="109"/>
                </a:cubicBezTo>
                <a:cubicBezTo>
                  <a:pt x="112" y="109"/>
                  <a:pt x="112" y="109"/>
                  <a:pt x="112" y="109"/>
                </a:cubicBezTo>
                <a:cubicBezTo>
                  <a:pt x="112" y="108"/>
                  <a:pt x="112" y="108"/>
                  <a:pt x="112" y="108"/>
                </a:cubicBezTo>
                <a:cubicBezTo>
                  <a:pt x="111" y="108"/>
                  <a:pt x="111" y="108"/>
                  <a:pt x="111" y="108"/>
                </a:cubicBezTo>
                <a:cubicBezTo>
                  <a:pt x="111" y="109"/>
                  <a:pt x="111" y="109"/>
                  <a:pt x="111" y="109"/>
                </a:cubicBezTo>
                <a:close/>
                <a:moveTo>
                  <a:pt x="102" y="101"/>
                </a:moveTo>
                <a:cubicBezTo>
                  <a:pt x="103" y="101"/>
                  <a:pt x="103" y="101"/>
                  <a:pt x="103" y="101"/>
                </a:cubicBezTo>
                <a:cubicBezTo>
                  <a:pt x="103" y="101"/>
                  <a:pt x="103" y="101"/>
                  <a:pt x="103" y="101"/>
                </a:cubicBezTo>
                <a:cubicBezTo>
                  <a:pt x="103" y="100"/>
                  <a:pt x="103" y="100"/>
                  <a:pt x="103" y="100"/>
                </a:cubicBezTo>
                <a:cubicBezTo>
                  <a:pt x="103" y="100"/>
                  <a:pt x="103" y="100"/>
                  <a:pt x="103" y="100"/>
                </a:cubicBezTo>
                <a:cubicBezTo>
                  <a:pt x="102" y="101"/>
                  <a:pt x="102" y="101"/>
                  <a:pt x="102" y="101"/>
                </a:cubicBezTo>
                <a:close/>
                <a:moveTo>
                  <a:pt x="71" y="103"/>
                </a:moveTo>
                <a:cubicBezTo>
                  <a:pt x="71" y="104"/>
                  <a:pt x="71" y="104"/>
                  <a:pt x="71" y="104"/>
                </a:cubicBezTo>
                <a:cubicBezTo>
                  <a:pt x="72" y="103"/>
                  <a:pt x="72" y="103"/>
                  <a:pt x="72" y="103"/>
                </a:cubicBezTo>
                <a:cubicBezTo>
                  <a:pt x="71" y="103"/>
                  <a:pt x="71" y="103"/>
                  <a:pt x="71" y="103"/>
                </a:cubicBezTo>
                <a:cubicBezTo>
                  <a:pt x="71" y="103"/>
                  <a:pt x="71" y="103"/>
                  <a:pt x="71" y="103"/>
                </a:cubicBezTo>
                <a:close/>
                <a:moveTo>
                  <a:pt x="71" y="105"/>
                </a:moveTo>
                <a:cubicBezTo>
                  <a:pt x="71" y="104"/>
                  <a:pt x="71" y="104"/>
                  <a:pt x="71" y="104"/>
                </a:cubicBezTo>
                <a:cubicBezTo>
                  <a:pt x="71" y="104"/>
                  <a:pt x="71" y="104"/>
                  <a:pt x="71" y="104"/>
                </a:cubicBezTo>
                <a:cubicBezTo>
                  <a:pt x="71" y="105"/>
                  <a:pt x="71" y="105"/>
                  <a:pt x="71" y="105"/>
                </a:cubicBezTo>
                <a:cubicBezTo>
                  <a:pt x="71" y="105"/>
                  <a:pt x="71" y="105"/>
                  <a:pt x="71" y="105"/>
                </a:cubicBezTo>
                <a:close/>
                <a:moveTo>
                  <a:pt x="69" y="107"/>
                </a:moveTo>
                <a:cubicBezTo>
                  <a:pt x="69" y="108"/>
                  <a:pt x="69" y="108"/>
                  <a:pt x="69" y="108"/>
                </a:cubicBezTo>
                <a:cubicBezTo>
                  <a:pt x="69" y="109"/>
                  <a:pt x="69" y="109"/>
                  <a:pt x="69" y="109"/>
                </a:cubicBezTo>
                <a:cubicBezTo>
                  <a:pt x="69" y="110"/>
                  <a:pt x="69" y="110"/>
                  <a:pt x="69" y="110"/>
                </a:cubicBezTo>
                <a:cubicBezTo>
                  <a:pt x="70" y="110"/>
                  <a:pt x="70" y="110"/>
                  <a:pt x="70" y="110"/>
                </a:cubicBezTo>
                <a:cubicBezTo>
                  <a:pt x="70" y="109"/>
                  <a:pt x="70" y="109"/>
                  <a:pt x="70" y="109"/>
                </a:cubicBezTo>
                <a:cubicBezTo>
                  <a:pt x="71" y="109"/>
                  <a:pt x="71" y="109"/>
                  <a:pt x="71" y="109"/>
                </a:cubicBezTo>
                <a:cubicBezTo>
                  <a:pt x="74" y="107"/>
                  <a:pt x="74" y="107"/>
                  <a:pt x="74" y="107"/>
                </a:cubicBezTo>
                <a:cubicBezTo>
                  <a:pt x="75" y="106"/>
                  <a:pt x="75" y="106"/>
                  <a:pt x="75" y="106"/>
                </a:cubicBezTo>
                <a:cubicBezTo>
                  <a:pt x="76" y="105"/>
                  <a:pt x="76" y="105"/>
                  <a:pt x="76" y="105"/>
                </a:cubicBezTo>
                <a:cubicBezTo>
                  <a:pt x="75" y="106"/>
                  <a:pt x="75" y="106"/>
                  <a:pt x="75" y="106"/>
                </a:cubicBezTo>
                <a:cubicBezTo>
                  <a:pt x="75" y="105"/>
                  <a:pt x="75" y="105"/>
                  <a:pt x="75" y="105"/>
                </a:cubicBezTo>
                <a:cubicBezTo>
                  <a:pt x="75" y="104"/>
                  <a:pt x="75" y="104"/>
                  <a:pt x="75" y="104"/>
                </a:cubicBezTo>
                <a:cubicBezTo>
                  <a:pt x="74" y="104"/>
                  <a:pt x="74" y="104"/>
                  <a:pt x="74" y="104"/>
                </a:cubicBezTo>
                <a:cubicBezTo>
                  <a:pt x="74" y="105"/>
                  <a:pt x="74" y="105"/>
                  <a:pt x="74" y="105"/>
                </a:cubicBezTo>
                <a:cubicBezTo>
                  <a:pt x="73" y="105"/>
                  <a:pt x="73" y="105"/>
                  <a:pt x="73" y="105"/>
                </a:cubicBezTo>
                <a:cubicBezTo>
                  <a:pt x="73" y="106"/>
                  <a:pt x="73" y="106"/>
                  <a:pt x="73" y="106"/>
                </a:cubicBezTo>
                <a:cubicBezTo>
                  <a:pt x="72" y="106"/>
                  <a:pt x="72" y="106"/>
                  <a:pt x="72" y="106"/>
                </a:cubicBezTo>
                <a:cubicBezTo>
                  <a:pt x="72" y="106"/>
                  <a:pt x="72" y="106"/>
                  <a:pt x="72" y="106"/>
                </a:cubicBezTo>
                <a:cubicBezTo>
                  <a:pt x="72" y="107"/>
                  <a:pt x="72" y="107"/>
                  <a:pt x="72" y="107"/>
                </a:cubicBezTo>
                <a:cubicBezTo>
                  <a:pt x="71" y="106"/>
                  <a:pt x="71" y="106"/>
                  <a:pt x="71" y="106"/>
                </a:cubicBezTo>
                <a:cubicBezTo>
                  <a:pt x="71" y="106"/>
                  <a:pt x="71" y="106"/>
                  <a:pt x="71" y="106"/>
                </a:cubicBezTo>
                <a:cubicBezTo>
                  <a:pt x="71" y="105"/>
                  <a:pt x="71" y="105"/>
                  <a:pt x="71" y="105"/>
                </a:cubicBezTo>
                <a:cubicBezTo>
                  <a:pt x="70" y="106"/>
                  <a:pt x="70" y="106"/>
                  <a:pt x="70" y="106"/>
                </a:cubicBezTo>
                <a:cubicBezTo>
                  <a:pt x="70" y="106"/>
                  <a:pt x="70" y="106"/>
                  <a:pt x="70" y="106"/>
                </a:cubicBezTo>
                <a:cubicBezTo>
                  <a:pt x="70" y="107"/>
                  <a:pt x="70" y="107"/>
                  <a:pt x="70" y="107"/>
                </a:cubicBezTo>
                <a:cubicBezTo>
                  <a:pt x="69" y="107"/>
                  <a:pt x="69" y="107"/>
                  <a:pt x="69" y="107"/>
                </a:cubicBezTo>
                <a:close/>
                <a:moveTo>
                  <a:pt x="66" y="110"/>
                </a:moveTo>
                <a:cubicBezTo>
                  <a:pt x="66" y="109"/>
                  <a:pt x="66" y="109"/>
                  <a:pt x="66" y="109"/>
                </a:cubicBezTo>
                <a:cubicBezTo>
                  <a:pt x="66" y="107"/>
                  <a:pt x="66" y="107"/>
                  <a:pt x="66" y="107"/>
                </a:cubicBezTo>
                <a:cubicBezTo>
                  <a:pt x="65" y="108"/>
                  <a:pt x="65" y="108"/>
                  <a:pt x="65" y="108"/>
                </a:cubicBezTo>
                <a:cubicBezTo>
                  <a:pt x="65" y="109"/>
                  <a:pt x="65" y="109"/>
                  <a:pt x="65" y="109"/>
                </a:cubicBezTo>
                <a:cubicBezTo>
                  <a:pt x="65" y="109"/>
                  <a:pt x="65" y="109"/>
                  <a:pt x="65" y="109"/>
                </a:cubicBezTo>
                <a:cubicBezTo>
                  <a:pt x="65" y="109"/>
                  <a:pt x="65" y="109"/>
                  <a:pt x="65" y="109"/>
                </a:cubicBezTo>
                <a:cubicBezTo>
                  <a:pt x="65" y="109"/>
                  <a:pt x="66" y="110"/>
                  <a:pt x="66" y="110"/>
                </a:cubicBezTo>
                <a:close/>
                <a:moveTo>
                  <a:pt x="66" y="110"/>
                </a:moveTo>
                <a:cubicBezTo>
                  <a:pt x="67" y="110"/>
                  <a:pt x="67" y="110"/>
                  <a:pt x="67" y="110"/>
                </a:cubicBezTo>
                <a:cubicBezTo>
                  <a:pt x="67" y="109"/>
                  <a:pt x="67" y="109"/>
                  <a:pt x="67" y="109"/>
                </a:cubicBezTo>
                <a:cubicBezTo>
                  <a:pt x="67" y="109"/>
                  <a:pt x="67" y="109"/>
                  <a:pt x="67" y="109"/>
                </a:cubicBezTo>
                <a:cubicBezTo>
                  <a:pt x="67" y="107"/>
                  <a:pt x="67" y="107"/>
                  <a:pt x="67" y="107"/>
                </a:cubicBezTo>
                <a:cubicBezTo>
                  <a:pt x="67" y="107"/>
                  <a:pt x="67" y="107"/>
                  <a:pt x="67" y="107"/>
                </a:cubicBezTo>
                <a:cubicBezTo>
                  <a:pt x="68" y="107"/>
                  <a:pt x="68" y="107"/>
                  <a:pt x="68" y="107"/>
                </a:cubicBezTo>
                <a:cubicBezTo>
                  <a:pt x="68" y="106"/>
                  <a:pt x="68" y="106"/>
                  <a:pt x="68" y="106"/>
                </a:cubicBezTo>
                <a:cubicBezTo>
                  <a:pt x="68" y="106"/>
                  <a:pt x="68" y="106"/>
                  <a:pt x="68" y="106"/>
                </a:cubicBezTo>
                <a:cubicBezTo>
                  <a:pt x="69" y="107"/>
                  <a:pt x="69" y="107"/>
                  <a:pt x="69" y="107"/>
                </a:cubicBezTo>
                <a:cubicBezTo>
                  <a:pt x="68" y="109"/>
                  <a:pt x="68" y="109"/>
                  <a:pt x="68" y="109"/>
                </a:cubicBezTo>
                <a:cubicBezTo>
                  <a:pt x="68" y="110"/>
                  <a:pt x="68" y="110"/>
                  <a:pt x="68" y="110"/>
                </a:cubicBezTo>
                <a:cubicBezTo>
                  <a:pt x="68" y="110"/>
                  <a:pt x="68" y="110"/>
                  <a:pt x="68" y="110"/>
                </a:cubicBezTo>
                <a:cubicBezTo>
                  <a:pt x="67" y="111"/>
                  <a:pt x="67" y="111"/>
                  <a:pt x="67" y="111"/>
                </a:cubicBezTo>
                <a:cubicBezTo>
                  <a:pt x="66" y="110"/>
                  <a:pt x="66" y="110"/>
                  <a:pt x="66" y="110"/>
                </a:cubicBezTo>
                <a:close/>
                <a:moveTo>
                  <a:pt x="68" y="114"/>
                </a:moveTo>
                <a:cubicBezTo>
                  <a:pt x="68" y="114"/>
                  <a:pt x="68" y="114"/>
                  <a:pt x="68" y="114"/>
                </a:cubicBezTo>
                <a:cubicBezTo>
                  <a:pt x="67" y="112"/>
                  <a:pt x="67" y="112"/>
                  <a:pt x="67" y="112"/>
                </a:cubicBezTo>
                <a:cubicBezTo>
                  <a:pt x="67" y="111"/>
                  <a:pt x="67" y="111"/>
                  <a:pt x="67" y="111"/>
                </a:cubicBezTo>
                <a:cubicBezTo>
                  <a:pt x="67" y="111"/>
                  <a:pt x="67" y="111"/>
                  <a:pt x="67" y="111"/>
                </a:cubicBezTo>
                <a:cubicBezTo>
                  <a:pt x="65" y="110"/>
                  <a:pt x="65" y="110"/>
                  <a:pt x="65" y="110"/>
                </a:cubicBezTo>
                <a:cubicBezTo>
                  <a:pt x="65" y="110"/>
                  <a:pt x="65" y="110"/>
                  <a:pt x="65" y="110"/>
                </a:cubicBezTo>
                <a:cubicBezTo>
                  <a:pt x="65" y="111"/>
                  <a:pt x="65" y="111"/>
                  <a:pt x="65" y="111"/>
                </a:cubicBezTo>
                <a:cubicBezTo>
                  <a:pt x="66" y="112"/>
                  <a:pt x="66" y="112"/>
                  <a:pt x="66" y="112"/>
                </a:cubicBezTo>
                <a:cubicBezTo>
                  <a:pt x="65" y="112"/>
                  <a:pt x="65" y="112"/>
                  <a:pt x="65" y="112"/>
                </a:cubicBezTo>
                <a:cubicBezTo>
                  <a:pt x="65" y="112"/>
                  <a:pt x="65" y="112"/>
                  <a:pt x="65" y="112"/>
                </a:cubicBezTo>
                <a:cubicBezTo>
                  <a:pt x="66" y="113"/>
                  <a:pt x="66" y="113"/>
                  <a:pt x="66" y="113"/>
                </a:cubicBezTo>
                <a:cubicBezTo>
                  <a:pt x="68" y="114"/>
                  <a:pt x="68" y="114"/>
                  <a:pt x="68" y="114"/>
                </a:cubicBezTo>
                <a:close/>
                <a:moveTo>
                  <a:pt x="58" y="100"/>
                </a:moveTo>
                <a:cubicBezTo>
                  <a:pt x="58" y="101"/>
                  <a:pt x="58" y="101"/>
                  <a:pt x="58" y="101"/>
                </a:cubicBezTo>
                <a:cubicBezTo>
                  <a:pt x="59" y="101"/>
                  <a:pt x="59" y="101"/>
                  <a:pt x="59" y="101"/>
                </a:cubicBezTo>
                <a:cubicBezTo>
                  <a:pt x="60" y="101"/>
                  <a:pt x="60" y="101"/>
                  <a:pt x="60" y="101"/>
                </a:cubicBezTo>
                <a:cubicBezTo>
                  <a:pt x="60" y="101"/>
                  <a:pt x="60" y="101"/>
                  <a:pt x="60" y="101"/>
                </a:cubicBezTo>
                <a:cubicBezTo>
                  <a:pt x="59" y="100"/>
                  <a:pt x="59" y="100"/>
                  <a:pt x="59" y="100"/>
                </a:cubicBezTo>
                <a:cubicBezTo>
                  <a:pt x="58" y="99"/>
                  <a:pt x="58" y="99"/>
                  <a:pt x="58" y="99"/>
                </a:cubicBezTo>
                <a:cubicBezTo>
                  <a:pt x="58" y="100"/>
                  <a:pt x="58" y="100"/>
                  <a:pt x="58" y="100"/>
                </a:cubicBezTo>
                <a:close/>
                <a:moveTo>
                  <a:pt x="39" y="271"/>
                </a:moveTo>
                <a:cubicBezTo>
                  <a:pt x="39" y="271"/>
                  <a:pt x="39" y="271"/>
                  <a:pt x="39" y="271"/>
                </a:cubicBezTo>
                <a:cubicBezTo>
                  <a:pt x="38" y="271"/>
                  <a:pt x="38" y="271"/>
                  <a:pt x="38" y="271"/>
                </a:cubicBezTo>
                <a:cubicBezTo>
                  <a:pt x="38" y="269"/>
                  <a:pt x="38" y="269"/>
                  <a:pt x="38" y="269"/>
                </a:cubicBezTo>
                <a:cubicBezTo>
                  <a:pt x="39" y="268"/>
                  <a:pt x="39" y="268"/>
                  <a:pt x="39" y="268"/>
                </a:cubicBezTo>
                <a:cubicBezTo>
                  <a:pt x="39" y="267"/>
                  <a:pt x="39" y="267"/>
                  <a:pt x="39" y="267"/>
                </a:cubicBezTo>
                <a:cubicBezTo>
                  <a:pt x="39" y="267"/>
                  <a:pt x="39" y="267"/>
                  <a:pt x="39" y="267"/>
                </a:cubicBezTo>
                <a:cubicBezTo>
                  <a:pt x="38" y="268"/>
                  <a:pt x="38" y="268"/>
                  <a:pt x="38" y="268"/>
                </a:cubicBezTo>
                <a:cubicBezTo>
                  <a:pt x="37" y="268"/>
                  <a:pt x="37" y="268"/>
                  <a:pt x="37" y="268"/>
                </a:cubicBezTo>
                <a:cubicBezTo>
                  <a:pt x="36" y="267"/>
                  <a:pt x="36" y="267"/>
                  <a:pt x="36" y="267"/>
                </a:cubicBezTo>
                <a:cubicBezTo>
                  <a:pt x="36" y="266"/>
                  <a:pt x="36" y="266"/>
                  <a:pt x="36" y="266"/>
                </a:cubicBezTo>
                <a:cubicBezTo>
                  <a:pt x="36" y="266"/>
                  <a:pt x="36" y="266"/>
                  <a:pt x="36" y="266"/>
                </a:cubicBezTo>
                <a:cubicBezTo>
                  <a:pt x="37" y="267"/>
                  <a:pt x="37" y="267"/>
                  <a:pt x="37" y="267"/>
                </a:cubicBezTo>
                <a:cubicBezTo>
                  <a:pt x="37" y="267"/>
                  <a:pt x="37" y="267"/>
                  <a:pt x="37" y="267"/>
                </a:cubicBezTo>
                <a:cubicBezTo>
                  <a:pt x="37" y="267"/>
                  <a:pt x="37" y="267"/>
                  <a:pt x="37" y="267"/>
                </a:cubicBezTo>
                <a:cubicBezTo>
                  <a:pt x="37" y="266"/>
                  <a:pt x="37" y="266"/>
                  <a:pt x="37" y="266"/>
                </a:cubicBezTo>
                <a:cubicBezTo>
                  <a:pt x="36" y="265"/>
                  <a:pt x="36" y="265"/>
                  <a:pt x="36" y="265"/>
                </a:cubicBezTo>
                <a:cubicBezTo>
                  <a:pt x="36" y="265"/>
                  <a:pt x="36" y="265"/>
                  <a:pt x="36" y="265"/>
                </a:cubicBezTo>
                <a:cubicBezTo>
                  <a:pt x="35" y="266"/>
                  <a:pt x="35" y="266"/>
                  <a:pt x="35" y="266"/>
                </a:cubicBezTo>
                <a:cubicBezTo>
                  <a:pt x="34" y="265"/>
                  <a:pt x="34" y="265"/>
                  <a:pt x="34" y="265"/>
                </a:cubicBezTo>
                <a:cubicBezTo>
                  <a:pt x="34" y="264"/>
                  <a:pt x="34" y="264"/>
                  <a:pt x="34" y="264"/>
                </a:cubicBezTo>
                <a:cubicBezTo>
                  <a:pt x="34" y="264"/>
                  <a:pt x="34" y="264"/>
                  <a:pt x="34" y="264"/>
                </a:cubicBezTo>
                <a:cubicBezTo>
                  <a:pt x="35" y="263"/>
                  <a:pt x="35" y="263"/>
                  <a:pt x="35" y="263"/>
                </a:cubicBezTo>
                <a:cubicBezTo>
                  <a:pt x="35" y="262"/>
                  <a:pt x="35" y="262"/>
                  <a:pt x="35" y="262"/>
                </a:cubicBezTo>
                <a:cubicBezTo>
                  <a:pt x="36" y="262"/>
                  <a:pt x="36" y="262"/>
                  <a:pt x="36" y="262"/>
                </a:cubicBezTo>
                <a:cubicBezTo>
                  <a:pt x="36" y="261"/>
                  <a:pt x="36" y="261"/>
                  <a:pt x="36" y="261"/>
                </a:cubicBezTo>
                <a:cubicBezTo>
                  <a:pt x="35" y="262"/>
                  <a:pt x="35" y="262"/>
                  <a:pt x="35" y="262"/>
                </a:cubicBezTo>
                <a:cubicBezTo>
                  <a:pt x="34" y="262"/>
                  <a:pt x="34" y="262"/>
                  <a:pt x="34" y="262"/>
                </a:cubicBezTo>
                <a:cubicBezTo>
                  <a:pt x="34" y="261"/>
                  <a:pt x="34" y="261"/>
                  <a:pt x="34" y="261"/>
                </a:cubicBezTo>
                <a:cubicBezTo>
                  <a:pt x="34" y="261"/>
                  <a:pt x="34" y="261"/>
                  <a:pt x="34" y="261"/>
                </a:cubicBezTo>
                <a:cubicBezTo>
                  <a:pt x="35" y="260"/>
                  <a:pt x="35" y="260"/>
                  <a:pt x="35" y="260"/>
                </a:cubicBezTo>
                <a:cubicBezTo>
                  <a:pt x="35" y="259"/>
                  <a:pt x="35" y="259"/>
                  <a:pt x="35" y="259"/>
                </a:cubicBezTo>
                <a:cubicBezTo>
                  <a:pt x="35" y="258"/>
                  <a:pt x="35" y="258"/>
                  <a:pt x="35" y="258"/>
                </a:cubicBezTo>
                <a:cubicBezTo>
                  <a:pt x="35" y="258"/>
                  <a:pt x="35" y="258"/>
                  <a:pt x="35" y="258"/>
                </a:cubicBezTo>
                <a:cubicBezTo>
                  <a:pt x="35" y="258"/>
                  <a:pt x="35" y="258"/>
                  <a:pt x="35" y="258"/>
                </a:cubicBezTo>
                <a:cubicBezTo>
                  <a:pt x="35" y="259"/>
                  <a:pt x="35" y="259"/>
                  <a:pt x="35" y="259"/>
                </a:cubicBezTo>
                <a:cubicBezTo>
                  <a:pt x="34" y="260"/>
                  <a:pt x="34" y="260"/>
                  <a:pt x="34" y="260"/>
                </a:cubicBezTo>
                <a:cubicBezTo>
                  <a:pt x="33" y="261"/>
                  <a:pt x="33" y="261"/>
                  <a:pt x="33" y="261"/>
                </a:cubicBezTo>
                <a:cubicBezTo>
                  <a:pt x="33" y="261"/>
                  <a:pt x="33" y="261"/>
                  <a:pt x="33" y="261"/>
                </a:cubicBezTo>
                <a:cubicBezTo>
                  <a:pt x="32" y="261"/>
                  <a:pt x="32" y="261"/>
                  <a:pt x="32" y="261"/>
                </a:cubicBezTo>
                <a:cubicBezTo>
                  <a:pt x="32" y="261"/>
                  <a:pt x="32" y="261"/>
                  <a:pt x="32" y="261"/>
                </a:cubicBezTo>
                <a:cubicBezTo>
                  <a:pt x="32" y="260"/>
                  <a:pt x="32" y="260"/>
                  <a:pt x="32" y="260"/>
                </a:cubicBezTo>
                <a:cubicBezTo>
                  <a:pt x="32" y="260"/>
                  <a:pt x="32" y="260"/>
                  <a:pt x="32" y="260"/>
                </a:cubicBezTo>
                <a:cubicBezTo>
                  <a:pt x="32" y="260"/>
                  <a:pt x="32" y="260"/>
                  <a:pt x="32" y="260"/>
                </a:cubicBezTo>
                <a:cubicBezTo>
                  <a:pt x="31" y="260"/>
                  <a:pt x="31" y="260"/>
                  <a:pt x="31" y="260"/>
                </a:cubicBezTo>
                <a:cubicBezTo>
                  <a:pt x="31" y="261"/>
                  <a:pt x="31" y="261"/>
                  <a:pt x="31" y="261"/>
                </a:cubicBezTo>
                <a:cubicBezTo>
                  <a:pt x="31" y="261"/>
                  <a:pt x="31" y="261"/>
                  <a:pt x="31" y="261"/>
                </a:cubicBezTo>
                <a:cubicBezTo>
                  <a:pt x="31" y="260"/>
                  <a:pt x="31" y="260"/>
                  <a:pt x="31" y="260"/>
                </a:cubicBezTo>
                <a:cubicBezTo>
                  <a:pt x="30" y="260"/>
                  <a:pt x="30" y="260"/>
                  <a:pt x="30" y="260"/>
                </a:cubicBezTo>
                <a:cubicBezTo>
                  <a:pt x="30" y="261"/>
                  <a:pt x="30" y="261"/>
                  <a:pt x="30" y="261"/>
                </a:cubicBezTo>
                <a:cubicBezTo>
                  <a:pt x="29" y="260"/>
                  <a:pt x="29" y="260"/>
                  <a:pt x="29" y="260"/>
                </a:cubicBezTo>
                <a:cubicBezTo>
                  <a:pt x="29" y="260"/>
                  <a:pt x="29" y="260"/>
                  <a:pt x="29" y="260"/>
                </a:cubicBezTo>
                <a:cubicBezTo>
                  <a:pt x="30" y="259"/>
                  <a:pt x="30" y="259"/>
                  <a:pt x="30" y="259"/>
                </a:cubicBezTo>
                <a:cubicBezTo>
                  <a:pt x="30" y="259"/>
                  <a:pt x="30" y="259"/>
                  <a:pt x="30" y="259"/>
                </a:cubicBezTo>
                <a:cubicBezTo>
                  <a:pt x="31" y="259"/>
                  <a:pt x="31" y="259"/>
                  <a:pt x="31" y="259"/>
                </a:cubicBezTo>
                <a:cubicBezTo>
                  <a:pt x="33" y="258"/>
                  <a:pt x="33" y="258"/>
                  <a:pt x="33" y="258"/>
                </a:cubicBezTo>
                <a:cubicBezTo>
                  <a:pt x="33" y="258"/>
                  <a:pt x="33" y="258"/>
                  <a:pt x="33" y="258"/>
                </a:cubicBezTo>
                <a:cubicBezTo>
                  <a:pt x="33" y="257"/>
                  <a:pt x="33" y="257"/>
                  <a:pt x="33" y="257"/>
                </a:cubicBezTo>
                <a:cubicBezTo>
                  <a:pt x="33" y="257"/>
                  <a:pt x="33" y="257"/>
                  <a:pt x="33" y="257"/>
                </a:cubicBezTo>
                <a:cubicBezTo>
                  <a:pt x="32" y="258"/>
                  <a:pt x="32" y="258"/>
                  <a:pt x="32" y="258"/>
                </a:cubicBezTo>
                <a:cubicBezTo>
                  <a:pt x="31" y="259"/>
                  <a:pt x="31" y="259"/>
                  <a:pt x="31" y="259"/>
                </a:cubicBezTo>
                <a:cubicBezTo>
                  <a:pt x="31" y="259"/>
                  <a:pt x="31" y="259"/>
                  <a:pt x="31" y="259"/>
                </a:cubicBezTo>
                <a:cubicBezTo>
                  <a:pt x="30" y="259"/>
                  <a:pt x="30" y="259"/>
                  <a:pt x="30" y="259"/>
                </a:cubicBezTo>
                <a:cubicBezTo>
                  <a:pt x="30" y="258"/>
                  <a:pt x="30" y="258"/>
                  <a:pt x="30" y="258"/>
                </a:cubicBezTo>
                <a:cubicBezTo>
                  <a:pt x="29" y="258"/>
                  <a:pt x="29" y="258"/>
                  <a:pt x="29" y="258"/>
                </a:cubicBezTo>
                <a:cubicBezTo>
                  <a:pt x="29" y="258"/>
                  <a:pt x="29" y="258"/>
                  <a:pt x="29" y="258"/>
                </a:cubicBezTo>
                <a:cubicBezTo>
                  <a:pt x="29" y="257"/>
                  <a:pt x="29" y="257"/>
                  <a:pt x="29" y="257"/>
                </a:cubicBezTo>
                <a:cubicBezTo>
                  <a:pt x="29" y="257"/>
                  <a:pt x="29" y="257"/>
                  <a:pt x="29" y="257"/>
                </a:cubicBezTo>
                <a:cubicBezTo>
                  <a:pt x="28" y="257"/>
                  <a:pt x="28" y="257"/>
                  <a:pt x="28" y="257"/>
                </a:cubicBezTo>
                <a:cubicBezTo>
                  <a:pt x="27" y="257"/>
                  <a:pt x="27" y="257"/>
                  <a:pt x="27" y="257"/>
                </a:cubicBezTo>
                <a:cubicBezTo>
                  <a:pt x="27" y="257"/>
                  <a:pt x="27" y="257"/>
                  <a:pt x="27" y="257"/>
                </a:cubicBezTo>
                <a:cubicBezTo>
                  <a:pt x="26" y="258"/>
                  <a:pt x="26" y="258"/>
                  <a:pt x="26" y="258"/>
                </a:cubicBezTo>
                <a:cubicBezTo>
                  <a:pt x="25" y="257"/>
                  <a:pt x="25" y="257"/>
                  <a:pt x="25" y="257"/>
                </a:cubicBezTo>
                <a:cubicBezTo>
                  <a:pt x="25" y="256"/>
                  <a:pt x="25" y="256"/>
                  <a:pt x="25" y="256"/>
                </a:cubicBezTo>
                <a:cubicBezTo>
                  <a:pt x="25" y="256"/>
                  <a:pt x="25" y="256"/>
                  <a:pt x="25" y="256"/>
                </a:cubicBezTo>
                <a:cubicBezTo>
                  <a:pt x="26" y="256"/>
                  <a:pt x="26" y="256"/>
                  <a:pt x="26" y="256"/>
                </a:cubicBezTo>
                <a:cubicBezTo>
                  <a:pt x="27" y="257"/>
                  <a:pt x="27" y="257"/>
                  <a:pt x="27" y="257"/>
                </a:cubicBezTo>
                <a:cubicBezTo>
                  <a:pt x="28" y="256"/>
                  <a:pt x="28" y="256"/>
                  <a:pt x="28" y="256"/>
                </a:cubicBezTo>
                <a:cubicBezTo>
                  <a:pt x="28" y="256"/>
                  <a:pt x="28" y="256"/>
                  <a:pt x="28" y="256"/>
                </a:cubicBezTo>
                <a:cubicBezTo>
                  <a:pt x="28" y="256"/>
                  <a:pt x="28" y="256"/>
                  <a:pt x="28" y="256"/>
                </a:cubicBezTo>
                <a:cubicBezTo>
                  <a:pt x="26" y="256"/>
                  <a:pt x="26" y="256"/>
                  <a:pt x="26" y="256"/>
                </a:cubicBezTo>
                <a:cubicBezTo>
                  <a:pt x="26" y="256"/>
                  <a:pt x="26" y="256"/>
                  <a:pt x="26" y="256"/>
                </a:cubicBezTo>
                <a:cubicBezTo>
                  <a:pt x="26" y="256"/>
                  <a:pt x="26" y="256"/>
                  <a:pt x="26" y="256"/>
                </a:cubicBezTo>
                <a:cubicBezTo>
                  <a:pt x="27" y="256"/>
                  <a:pt x="27" y="256"/>
                  <a:pt x="27" y="256"/>
                </a:cubicBezTo>
                <a:cubicBezTo>
                  <a:pt x="28" y="256"/>
                  <a:pt x="28" y="256"/>
                  <a:pt x="28" y="256"/>
                </a:cubicBezTo>
                <a:cubicBezTo>
                  <a:pt x="28" y="255"/>
                  <a:pt x="28" y="255"/>
                  <a:pt x="28" y="255"/>
                </a:cubicBezTo>
                <a:cubicBezTo>
                  <a:pt x="27" y="255"/>
                  <a:pt x="27" y="255"/>
                  <a:pt x="27" y="255"/>
                </a:cubicBezTo>
                <a:cubicBezTo>
                  <a:pt x="26" y="255"/>
                  <a:pt x="26" y="255"/>
                  <a:pt x="26" y="255"/>
                </a:cubicBezTo>
                <a:cubicBezTo>
                  <a:pt x="25" y="255"/>
                  <a:pt x="25" y="255"/>
                  <a:pt x="25" y="255"/>
                </a:cubicBezTo>
                <a:cubicBezTo>
                  <a:pt x="25" y="255"/>
                  <a:pt x="25" y="255"/>
                  <a:pt x="25" y="255"/>
                </a:cubicBezTo>
                <a:cubicBezTo>
                  <a:pt x="24" y="255"/>
                  <a:pt x="24" y="255"/>
                  <a:pt x="24" y="255"/>
                </a:cubicBezTo>
                <a:cubicBezTo>
                  <a:pt x="24" y="254"/>
                  <a:pt x="24" y="254"/>
                  <a:pt x="24" y="254"/>
                </a:cubicBezTo>
                <a:cubicBezTo>
                  <a:pt x="25" y="254"/>
                  <a:pt x="25" y="254"/>
                  <a:pt x="25" y="254"/>
                </a:cubicBezTo>
                <a:cubicBezTo>
                  <a:pt x="26" y="254"/>
                  <a:pt x="26" y="254"/>
                  <a:pt x="26" y="254"/>
                </a:cubicBezTo>
                <a:cubicBezTo>
                  <a:pt x="27" y="254"/>
                  <a:pt x="27" y="254"/>
                  <a:pt x="27" y="254"/>
                </a:cubicBezTo>
                <a:cubicBezTo>
                  <a:pt x="27" y="254"/>
                  <a:pt x="27" y="254"/>
                  <a:pt x="27" y="254"/>
                </a:cubicBezTo>
                <a:cubicBezTo>
                  <a:pt x="26" y="254"/>
                  <a:pt x="26" y="254"/>
                  <a:pt x="26" y="254"/>
                </a:cubicBezTo>
                <a:cubicBezTo>
                  <a:pt x="26" y="254"/>
                  <a:pt x="26" y="254"/>
                  <a:pt x="26" y="254"/>
                </a:cubicBezTo>
                <a:cubicBezTo>
                  <a:pt x="25" y="254"/>
                  <a:pt x="25" y="254"/>
                  <a:pt x="25" y="254"/>
                </a:cubicBezTo>
                <a:cubicBezTo>
                  <a:pt x="25" y="253"/>
                  <a:pt x="25" y="253"/>
                  <a:pt x="25" y="253"/>
                </a:cubicBezTo>
                <a:cubicBezTo>
                  <a:pt x="26" y="253"/>
                  <a:pt x="26" y="253"/>
                  <a:pt x="26" y="253"/>
                </a:cubicBezTo>
                <a:cubicBezTo>
                  <a:pt x="26" y="253"/>
                  <a:pt x="26" y="253"/>
                  <a:pt x="26" y="253"/>
                </a:cubicBezTo>
                <a:cubicBezTo>
                  <a:pt x="27" y="253"/>
                  <a:pt x="27" y="253"/>
                  <a:pt x="27" y="253"/>
                </a:cubicBezTo>
                <a:cubicBezTo>
                  <a:pt x="27" y="253"/>
                  <a:pt x="27" y="253"/>
                  <a:pt x="27" y="253"/>
                </a:cubicBezTo>
                <a:cubicBezTo>
                  <a:pt x="27" y="252"/>
                  <a:pt x="27" y="252"/>
                  <a:pt x="27" y="252"/>
                </a:cubicBezTo>
                <a:cubicBezTo>
                  <a:pt x="27" y="252"/>
                  <a:pt x="27" y="252"/>
                  <a:pt x="27" y="252"/>
                </a:cubicBezTo>
                <a:cubicBezTo>
                  <a:pt x="28" y="252"/>
                  <a:pt x="28" y="252"/>
                  <a:pt x="28" y="252"/>
                </a:cubicBezTo>
                <a:cubicBezTo>
                  <a:pt x="29" y="252"/>
                  <a:pt x="29" y="252"/>
                  <a:pt x="29" y="252"/>
                </a:cubicBezTo>
                <a:cubicBezTo>
                  <a:pt x="30" y="252"/>
                  <a:pt x="30" y="252"/>
                  <a:pt x="30" y="252"/>
                </a:cubicBezTo>
                <a:cubicBezTo>
                  <a:pt x="28" y="252"/>
                  <a:pt x="28" y="252"/>
                  <a:pt x="28" y="252"/>
                </a:cubicBezTo>
                <a:cubicBezTo>
                  <a:pt x="28" y="251"/>
                  <a:pt x="28" y="251"/>
                  <a:pt x="28" y="251"/>
                </a:cubicBezTo>
                <a:cubicBezTo>
                  <a:pt x="27" y="251"/>
                  <a:pt x="27" y="251"/>
                  <a:pt x="27" y="251"/>
                </a:cubicBezTo>
                <a:cubicBezTo>
                  <a:pt x="27" y="252"/>
                  <a:pt x="27" y="252"/>
                  <a:pt x="27" y="252"/>
                </a:cubicBezTo>
                <a:cubicBezTo>
                  <a:pt x="26" y="252"/>
                  <a:pt x="26" y="252"/>
                  <a:pt x="26" y="252"/>
                </a:cubicBezTo>
                <a:cubicBezTo>
                  <a:pt x="25" y="253"/>
                  <a:pt x="25" y="253"/>
                  <a:pt x="25" y="253"/>
                </a:cubicBezTo>
                <a:cubicBezTo>
                  <a:pt x="25" y="252"/>
                  <a:pt x="25" y="252"/>
                  <a:pt x="25" y="252"/>
                </a:cubicBezTo>
                <a:cubicBezTo>
                  <a:pt x="25" y="252"/>
                  <a:pt x="25" y="252"/>
                  <a:pt x="25" y="252"/>
                </a:cubicBezTo>
                <a:cubicBezTo>
                  <a:pt x="25" y="251"/>
                  <a:pt x="25" y="251"/>
                  <a:pt x="25" y="251"/>
                </a:cubicBezTo>
                <a:cubicBezTo>
                  <a:pt x="25" y="250"/>
                  <a:pt x="25" y="250"/>
                  <a:pt x="25" y="250"/>
                </a:cubicBezTo>
                <a:cubicBezTo>
                  <a:pt x="27" y="250"/>
                  <a:pt x="27" y="250"/>
                  <a:pt x="27" y="250"/>
                </a:cubicBezTo>
                <a:cubicBezTo>
                  <a:pt x="27" y="249"/>
                  <a:pt x="27" y="249"/>
                  <a:pt x="27" y="249"/>
                </a:cubicBezTo>
                <a:cubicBezTo>
                  <a:pt x="29" y="248"/>
                  <a:pt x="29" y="248"/>
                  <a:pt x="29" y="248"/>
                </a:cubicBezTo>
                <a:cubicBezTo>
                  <a:pt x="30" y="248"/>
                  <a:pt x="30" y="248"/>
                  <a:pt x="30" y="248"/>
                </a:cubicBezTo>
                <a:cubicBezTo>
                  <a:pt x="30" y="248"/>
                  <a:pt x="30" y="248"/>
                  <a:pt x="30" y="248"/>
                </a:cubicBezTo>
                <a:cubicBezTo>
                  <a:pt x="30" y="249"/>
                  <a:pt x="30" y="249"/>
                  <a:pt x="30" y="249"/>
                </a:cubicBezTo>
                <a:cubicBezTo>
                  <a:pt x="31" y="250"/>
                  <a:pt x="31" y="250"/>
                  <a:pt x="31" y="250"/>
                </a:cubicBezTo>
                <a:cubicBezTo>
                  <a:pt x="31" y="250"/>
                  <a:pt x="31" y="250"/>
                  <a:pt x="31" y="250"/>
                </a:cubicBezTo>
                <a:cubicBezTo>
                  <a:pt x="31" y="249"/>
                  <a:pt x="31" y="249"/>
                  <a:pt x="31" y="249"/>
                </a:cubicBezTo>
                <a:cubicBezTo>
                  <a:pt x="31" y="248"/>
                  <a:pt x="31" y="248"/>
                  <a:pt x="31" y="248"/>
                </a:cubicBezTo>
                <a:cubicBezTo>
                  <a:pt x="31" y="247"/>
                  <a:pt x="31" y="247"/>
                  <a:pt x="31" y="247"/>
                </a:cubicBezTo>
                <a:cubicBezTo>
                  <a:pt x="32" y="247"/>
                  <a:pt x="32" y="247"/>
                  <a:pt x="32" y="247"/>
                </a:cubicBezTo>
                <a:cubicBezTo>
                  <a:pt x="32" y="247"/>
                  <a:pt x="32" y="247"/>
                  <a:pt x="32" y="247"/>
                </a:cubicBezTo>
                <a:cubicBezTo>
                  <a:pt x="31" y="247"/>
                  <a:pt x="31" y="247"/>
                  <a:pt x="31" y="247"/>
                </a:cubicBezTo>
                <a:cubicBezTo>
                  <a:pt x="30" y="247"/>
                  <a:pt x="30" y="247"/>
                  <a:pt x="30" y="247"/>
                </a:cubicBezTo>
                <a:cubicBezTo>
                  <a:pt x="30" y="247"/>
                  <a:pt x="30" y="247"/>
                  <a:pt x="30" y="247"/>
                </a:cubicBezTo>
                <a:cubicBezTo>
                  <a:pt x="30" y="246"/>
                  <a:pt x="30" y="246"/>
                  <a:pt x="30" y="246"/>
                </a:cubicBezTo>
                <a:cubicBezTo>
                  <a:pt x="31" y="246"/>
                  <a:pt x="31" y="246"/>
                  <a:pt x="31" y="246"/>
                </a:cubicBezTo>
                <a:cubicBezTo>
                  <a:pt x="32" y="245"/>
                  <a:pt x="32" y="245"/>
                  <a:pt x="32" y="245"/>
                </a:cubicBezTo>
                <a:cubicBezTo>
                  <a:pt x="32" y="244"/>
                  <a:pt x="32" y="244"/>
                  <a:pt x="32" y="244"/>
                </a:cubicBezTo>
                <a:cubicBezTo>
                  <a:pt x="32" y="244"/>
                  <a:pt x="32" y="244"/>
                  <a:pt x="32" y="244"/>
                </a:cubicBezTo>
                <a:cubicBezTo>
                  <a:pt x="32" y="244"/>
                  <a:pt x="32" y="244"/>
                  <a:pt x="32" y="244"/>
                </a:cubicBezTo>
                <a:cubicBezTo>
                  <a:pt x="32" y="245"/>
                  <a:pt x="32" y="245"/>
                  <a:pt x="32" y="245"/>
                </a:cubicBezTo>
                <a:cubicBezTo>
                  <a:pt x="31" y="245"/>
                  <a:pt x="31" y="245"/>
                  <a:pt x="31" y="245"/>
                </a:cubicBezTo>
                <a:cubicBezTo>
                  <a:pt x="30" y="245"/>
                  <a:pt x="30" y="245"/>
                  <a:pt x="30" y="245"/>
                </a:cubicBezTo>
                <a:cubicBezTo>
                  <a:pt x="29" y="246"/>
                  <a:pt x="29" y="246"/>
                  <a:pt x="29" y="246"/>
                </a:cubicBezTo>
                <a:cubicBezTo>
                  <a:pt x="28" y="247"/>
                  <a:pt x="28" y="247"/>
                  <a:pt x="28" y="247"/>
                </a:cubicBezTo>
                <a:cubicBezTo>
                  <a:pt x="27" y="248"/>
                  <a:pt x="27" y="248"/>
                  <a:pt x="27" y="248"/>
                </a:cubicBezTo>
                <a:cubicBezTo>
                  <a:pt x="26" y="247"/>
                  <a:pt x="26" y="247"/>
                  <a:pt x="26" y="247"/>
                </a:cubicBezTo>
                <a:cubicBezTo>
                  <a:pt x="26" y="247"/>
                  <a:pt x="26" y="247"/>
                  <a:pt x="26" y="247"/>
                </a:cubicBezTo>
                <a:cubicBezTo>
                  <a:pt x="27" y="246"/>
                  <a:pt x="27" y="246"/>
                  <a:pt x="27" y="246"/>
                </a:cubicBezTo>
                <a:cubicBezTo>
                  <a:pt x="26" y="246"/>
                  <a:pt x="26" y="246"/>
                  <a:pt x="26" y="246"/>
                </a:cubicBezTo>
                <a:cubicBezTo>
                  <a:pt x="25" y="247"/>
                  <a:pt x="25" y="247"/>
                  <a:pt x="25" y="247"/>
                </a:cubicBezTo>
                <a:cubicBezTo>
                  <a:pt x="24" y="246"/>
                  <a:pt x="24" y="246"/>
                  <a:pt x="24" y="246"/>
                </a:cubicBezTo>
                <a:cubicBezTo>
                  <a:pt x="25" y="246"/>
                  <a:pt x="25" y="246"/>
                  <a:pt x="25" y="246"/>
                </a:cubicBezTo>
                <a:cubicBezTo>
                  <a:pt x="26" y="245"/>
                  <a:pt x="26" y="245"/>
                  <a:pt x="26" y="245"/>
                </a:cubicBezTo>
                <a:cubicBezTo>
                  <a:pt x="27" y="245"/>
                  <a:pt x="27" y="245"/>
                  <a:pt x="27" y="245"/>
                </a:cubicBezTo>
                <a:cubicBezTo>
                  <a:pt x="27" y="245"/>
                  <a:pt x="27" y="245"/>
                  <a:pt x="27" y="245"/>
                </a:cubicBezTo>
                <a:cubicBezTo>
                  <a:pt x="28" y="245"/>
                  <a:pt x="28" y="245"/>
                  <a:pt x="28" y="245"/>
                </a:cubicBezTo>
                <a:cubicBezTo>
                  <a:pt x="28" y="244"/>
                  <a:pt x="28" y="244"/>
                  <a:pt x="28" y="244"/>
                </a:cubicBezTo>
                <a:cubicBezTo>
                  <a:pt x="27" y="244"/>
                  <a:pt x="27" y="244"/>
                  <a:pt x="27" y="244"/>
                </a:cubicBezTo>
                <a:cubicBezTo>
                  <a:pt x="27" y="244"/>
                  <a:pt x="27" y="244"/>
                  <a:pt x="27" y="244"/>
                </a:cubicBezTo>
                <a:cubicBezTo>
                  <a:pt x="28" y="243"/>
                  <a:pt x="28" y="243"/>
                  <a:pt x="28" y="243"/>
                </a:cubicBezTo>
                <a:cubicBezTo>
                  <a:pt x="27" y="243"/>
                  <a:pt x="27" y="243"/>
                  <a:pt x="27" y="243"/>
                </a:cubicBezTo>
                <a:cubicBezTo>
                  <a:pt x="27" y="243"/>
                  <a:pt x="27" y="243"/>
                  <a:pt x="27" y="243"/>
                </a:cubicBezTo>
                <a:cubicBezTo>
                  <a:pt x="26" y="243"/>
                  <a:pt x="26" y="243"/>
                  <a:pt x="26" y="243"/>
                </a:cubicBezTo>
                <a:cubicBezTo>
                  <a:pt x="26" y="243"/>
                  <a:pt x="26" y="243"/>
                  <a:pt x="26" y="243"/>
                </a:cubicBezTo>
                <a:cubicBezTo>
                  <a:pt x="26" y="241"/>
                  <a:pt x="26" y="241"/>
                  <a:pt x="26" y="241"/>
                </a:cubicBezTo>
                <a:cubicBezTo>
                  <a:pt x="25" y="240"/>
                  <a:pt x="25" y="240"/>
                  <a:pt x="25" y="240"/>
                </a:cubicBezTo>
                <a:cubicBezTo>
                  <a:pt x="25" y="240"/>
                  <a:pt x="25" y="240"/>
                  <a:pt x="25" y="240"/>
                </a:cubicBezTo>
                <a:cubicBezTo>
                  <a:pt x="26" y="239"/>
                  <a:pt x="26" y="239"/>
                  <a:pt x="26" y="239"/>
                </a:cubicBezTo>
                <a:cubicBezTo>
                  <a:pt x="27" y="239"/>
                  <a:pt x="27" y="239"/>
                  <a:pt x="27" y="239"/>
                </a:cubicBezTo>
                <a:cubicBezTo>
                  <a:pt x="27" y="240"/>
                  <a:pt x="27" y="240"/>
                  <a:pt x="27" y="240"/>
                </a:cubicBezTo>
                <a:cubicBezTo>
                  <a:pt x="29" y="240"/>
                  <a:pt x="29" y="240"/>
                  <a:pt x="29" y="240"/>
                </a:cubicBezTo>
                <a:cubicBezTo>
                  <a:pt x="30" y="240"/>
                  <a:pt x="30" y="240"/>
                  <a:pt x="30" y="240"/>
                </a:cubicBezTo>
                <a:cubicBezTo>
                  <a:pt x="29" y="240"/>
                  <a:pt x="29" y="240"/>
                  <a:pt x="29" y="240"/>
                </a:cubicBezTo>
                <a:cubicBezTo>
                  <a:pt x="29" y="239"/>
                  <a:pt x="29" y="239"/>
                  <a:pt x="29" y="239"/>
                </a:cubicBezTo>
                <a:cubicBezTo>
                  <a:pt x="28" y="239"/>
                  <a:pt x="28" y="239"/>
                  <a:pt x="28" y="239"/>
                </a:cubicBezTo>
                <a:cubicBezTo>
                  <a:pt x="27" y="239"/>
                  <a:pt x="27" y="239"/>
                  <a:pt x="27" y="239"/>
                </a:cubicBezTo>
                <a:cubicBezTo>
                  <a:pt x="26" y="238"/>
                  <a:pt x="26" y="238"/>
                  <a:pt x="26" y="238"/>
                </a:cubicBezTo>
                <a:cubicBezTo>
                  <a:pt x="26" y="238"/>
                  <a:pt x="26" y="238"/>
                  <a:pt x="26" y="238"/>
                </a:cubicBezTo>
                <a:cubicBezTo>
                  <a:pt x="27" y="237"/>
                  <a:pt x="27" y="237"/>
                  <a:pt x="27" y="237"/>
                </a:cubicBezTo>
                <a:cubicBezTo>
                  <a:pt x="27" y="237"/>
                  <a:pt x="27" y="237"/>
                  <a:pt x="27" y="237"/>
                </a:cubicBezTo>
                <a:cubicBezTo>
                  <a:pt x="28" y="236"/>
                  <a:pt x="28" y="236"/>
                  <a:pt x="28" y="236"/>
                </a:cubicBezTo>
                <a:cubicBezTo>
                  <a:pt x="28" y="235"/>
                  <a:pt x="28" y="235"/>
                  <a:pt x="28" y="235"/>
                </a:cubicBezTo>
                <a:cubicBezTo>
                  <a:pt x="27" y="236"/>
                  <a:pt x="27" y="236"/>
                  <a:pt x="27" y="236"/>
                </a:cubicBezTo>
                <a:cubicBezTo>
                  <a:pt x="27" y="236"/>
                  <a:pt x="27" y="236"/>
                  <a:pt x="27" y="236"/>
                </a:cubicBezTo>
                <a:cubicBezTo>
                  <a:pt x="26" y="237"/>
                  <a:pt x="26" y="237"/>
                  <a:pt x="26" y="237"/>
                </a:cubicBezTo>
                <a:cubicBezTo>
                  <a:pt x="24" y="237"/>
                  <a:pt x="24" y="237"/>
                  <a:pt x="24" y="237"/>
                </a:cubicBezTo>
                <a:cubicBezTo>
                  <a:pt x="24" y="238"/>
                  <a:pt x="24" y="238"/>
                  <a:pt x="24" y="238"/>
                </a:cubicBezTo>
                <a:cubicBezTo>
                  <a:pt x="24" y="238"/>
                  <a:pt x="24" y="238"/>
                  <a:pt x="24" y="238"/>
                </a:cubicBezTo>
                <a:cubicBezTo>
                  <a:pt x="23" y="238"/>
                  <a:pt x="23" y="238"/>
                  <a:pt x="23" y="238"/>
                </a:cubicBezTo>
                <a:cubicBezTo>
                  <a:pt x="22" y="237"/>
                  <a:pt x="22" y="237"/>
                  <a:pt x="22" y="237"/>
                </a:cubicBezTo>
                <a:cubicBezTo>
                  <a:pt x="22" y="236"/>
                  <a:pt x="22" y="236"/>
                  <a:pt x="22" y="236"/>
                </a:cubicBezTo>
                <a:cubicBezTo>
                  <a:pt x="22" y="234"/>
                  <a:pt x="22" y="234"/>
                  <a:pt x="22" y="234"/>
                </a:cubicBezTo>
                <a:cubicBezTo>
                  <a:pt x="23" y="233"/>
                  <a:pt x="23" y="233"/>
                  <a:pt x="23" y="233"/>
                </a:cubicBezTo>
                <a:cubicBezTo>
                  <a:pt x="22" y="232"/>
                  <a:pt x="22" y="232"/>
                  <a:pt x="22" y="232"/>
                </a:cubicBezTo>
                <a:cubicBezTo>
                  <a:pt x="22" y="232"/>
                  <a:pt x="22" y="232"/>
                  <a:pt x="22" y="232"/>
                </a:cubicBezTo>
                <a:cubicBezTo>
                  <a:pt x="22" y="231"/>
                  <a:pt x="22" y="231"/>
                  <a:pt x="22" y="231"/>
                </a:cubicBezTo>
                <a:cubicBezTo>
                  <a:pt x="22" y="231"/>
                  <a:pt x="22" y="231"/>
                  <a:pt x="22" y="231"/>
                </a:cubicBezTo>
                <a:cubicBezTo>
                  <a:pt x="23" y="231"/>
                  <a:pt x="23" y="231"/>
                  <a:pt x="23" y="231"/>
                </a:cubicBezTo>
                <a:cubicBezTo>
                  <a:pt x="23" y="231"/>
                  <a:pt x="23" y="231"/>
                  <a:pt x="23" y="231"/>
                </a:cubicBezTo>
                <a:cubicBezTo>
                  <a:pt x="23" y="230"/>
                  <a:pt x="23" y="230"/>
                  <a:pt x="23" y="230"/>
                </a:cubicBezTo>
                <a:cubicBezTo>
                  <a:pt x="24" y="230"/>
                  <a:pt x="24" y="230"/>
                  <a:pt x="24" y="230"/>
                </a:cubicBezTo>
                <a:cubicBezTo>
                  <a:pt x="24" y="229"/>
                  <a:pt x="24" y="229"/>
                  <a:pt x="24" y="229"/>
                </a:cubicBezTo>
                <a:cubicBezTo>
                  <a:pt x="25" y="228"/>
                  <a:pt x="25" y="228"/>
                  <a:pt x="25" y="228"/>
                </a:cubicBezTo>
                <a:cubicBezTo>
                  <a:pt x="26" y="229"/>
                  <a:pt x="26" y="229"/>
                  <a:pt x="26" y="229"/>
                </a:cubicBezTo>
                <a:cubicBezTo>
                  <a:pt x="26" y="228"/>
                  <a:pt x="26" y="228"/>
                  <a:pt x="26" y="228"/>
                </a:cubicBezTo>
                <a:cubicBezTo>
                  <a:pt x="26" y="228"/>
                  <a:pt x="26" y="228"/>
                  <a:pt x="26" y="228"/>
                </a:cubicBezTo>
                <a:cubicBezTo>
                  <a:pt x="26" y="228"/>
                  <a:pt x="26" y="228"/>
                  <a:pt x="26" y="228"/>
                </a:cubicBezTo>
                <a:cubicBezTo>
                  <a:pt x="27" y="227"/>
                  <a:pt x="27" y="227"/>
                  <a:pt x="27" y="227"/>
                </a:cubicBezTo>
                <a:cubicBezTo>
                  <a:pt x="27" y="226"/>
                  <a:pt x="27" y="226"/>
                  <a:pt x="27" y="226"/>
                </a:cubicBezTo>
                <a:cubicBezTo>
                  <a:pt x="29" y="225"/>
                  <a:pt x="29" y="225"/>
                  <a:pt x="29" y="225"/>
                </a:cubicBezTo>
                <a:cubicBezTo>
                  <a:pt x="29" y="225"/>
                  <a:pt x="29" y="225"/>
                  <a:pt x="29" y="225"/>
                </a:cubicBezTo>
                <a:cubicBezTo>
                  <a:pt x="28" y="225"/>
                  <a:pt x="28" y="225"/>
                  <a:pt x="28" y="225"/>
                </a:cubicBezTo>
                <a:cubicBezTo>
                  <a:pt x="28" y="224"/>
                  <a:pt x="28" y="224"/>
                  <a:pt x="28" y="224"/>
                </a:cubicBezTo>
                <a:cubicBezTo>
                  <a:pt x="27" y="225"/>
                  <a:pt x="27" y="225"/>
                  <a:pt x="27" y="225"/>
                </a:cubicBezTo>
                <a:cubicBezTo>
                  <a:pt x="27" y="226"/>
                  <a:pt x="27" y="226"/>
                  <a:pt x="27" y="226"/>
                </a:cubicBezTo>
                <a:cubicBezTo>
                  <a:pt x="25" y="228"/>
                  <a:pt x="25" y="228"/>
                  <a:pt x="25" y="228"/>
                </a:cubicBezTo>
                <a:cubicBezTo>
                  <a:pt x="25" y="228"/>
                  <a:pt x="25" y="228"/>
                  <a:pt x="25" y="228"/>
                </a:cubicBezTo>
                <a:cubicBezTo>
                  <a:pt x="25" y="227"/>
                  <a:pt x="25" y="227"/>
                  <a:pt x="25" y="227"/>
                </a:cubicBezTo>
                <a:cubicBezTo>
                  <a:pt x="26" y="226"/>
                  <a:pt x="26" y="226"/>
                  <a:pt x="26" y="226"/>
                </a:cubicBezTo>
                <a:cubicBezTo>
                  <a:pt x="26" y="225"/>
                  <a:pt x="26" y="225"/>
                  <a:pt x="26" y="225"/>
                </a:cubicBezTo>
                <a:cubicBezTo>
                  <a:pt x="27" y="223"/>
                  <a:pt x="27" y="223"/>
                  <a:pt x="27" y="223"/>
                </a:cubicBezTo>
                <a:cubicBezTo>
                  <a:pt x="28" y="222"/>
                  <a:pt x="28" y="222"/>
                  <a:pt x="28" y="222"/>
                </a:cubicBezTo>
                <a:cubicBezTo>
                  <a:pt x="28" y="222"/>
                  <a:pt x="28" y="222"/>
                  <a:pt x="28" y="222"/>
                </a:cubicBezTo>
                <a:cubicBezTo>
                  <a:pt x="28" y="221"/>
                  <a:pt x="28" y="221"/>
                  <a:pt x="28" y="221"/>
                </a:cubicBezTo>
                <a:cubicBezTo>
                  <a:pt x="28" y="221"/>
                  <a:pt x="28" y="221"/>
                  <a:pt x="28" y="221"/>
                </a:cubicBezTo>
                <a:cubicBezTo>
                  <a:pt x="28" y="221"/>
                  <a:pt x="28" y="221"/>
                  <a:pt x="28" y="221"/>
                </a:cubicBezTo>
                <a:cubicBezTo>
                  <a:pt x="28" y="220"/>
                  <a:pt x="28" y="220"/>
                  <a:pt x="28" y="220"/>
                </a:cubicBezTo>
                <a:cubicBezTo>
                  <a:pt x="28" y="220"/>
                  <a:pt x="28" y="220"/>
                  <a:pt x="28" y="220"/>
                </a:cubicBezTo>
                <a:cubicBezTo>
                  <a:pt x="28" y="220"/>
                  <a:pt x="28" y="220"/>
                  <a:pt x="28" y="220"/>
                </a:cubicBezTo>
                <a:cubicBezTo>
                  <a:pt x="27" y="219"/>
                  <a:pt x="27" y="219"/>
                  <a:pt x="27" y="219"/>
                </a:cubicBezTo>
                <a:cubicBezTo>
                  <a:pt x="27" y="219"/>
                  <a:pt x="27" y="219"/>
                  <a:pt x="27" y="219"/>
                </a:cubicBezTo>
                <a:cubicBezTo>
                  <a:pt x="27" y="218"/>
                  <a:pt x="27" y="218"/>
                  <a:pt x="27" y="218"/>
                </a:cubicBezTo>
                <a:cubicBezTo>
                  <a:pt x="26" y="217"/>
                  <a:pt x="26" y="217"/>
                  <a:pt x="26" y="217"/>
                </a:cubicBezTo>
                <a:cubicBezTo>
                  <a:pt x="25" y="217"/>
                  <a:pt x="25" y="217"/>
                  <a:pt x="25" y="217"/>
                </a:cubicBezTo>
                <a:cubicBezTo>
                  <a:pt x="25" y="216"/>
                  <a:pt x="25" y="216"/>
                  <a:pt x="25" y="216"/>
                </a:cubicBezTo>
                <a:cubicBezTo>
                  <a:pt x="24" y="215"/>
                  <a:pt x="24" y="215"/>
                  <a:pt x="24" y="215"/>
                </a:cubicBezTo>
                <a:cubicBezTo>
                  <a:pt x="24" y="215"/>
                  <a:pt x="24" y="215"/>
                  <a:pt x="24" y="215"/>
                </a:cubicBezTo>
                <a:cubicBezTo>
                  <a:pt x="23" y="215"/>
                  <a:pt x="23" y="215"/>
                  <a:pt x="23" y="215"/>
                </a:cubicBezTo>
                <a:cubicBezTo>
                  <a:pt x="23" y="215"/>
                  <a:pt x="23" y="215"/>
                  <a:pt x="23" y="215"/>
                </a:cubicBezTo>
                <a:cubicBezTo>
                  <a:pt x="23" y="214"/>
                  <a:pt x="23" y="214"/>
                  <a:pt x="23" y="214"/>
                </a:cubicBezTo>
                <a:cubicBezTo>
                  <a:pt x="23" y="214"/>
                  <a:pt x="23" y="214"/>
                  <a:pt x="23" y="214"/>
                </a:cubicBezTo>
                <a:cubicBezTo>
                  <a:pt x="23" y="213"/>
                  <a:pt x="23" y="213"/>
                  <a:pt x="23" y="213"/>
                </a:cubicBezTo>
                <a:cubicBezTo>
                  <a:pt x="23" y="213"/>
                  <a:pt x="23" y="213"/>
                  <a:pt x="23" y="213"/>
                </a:cubicBezTo>
                <a:cubicBezTo>
                  <a:pt x="23" y="213"/>
                  <a:pt x="23" y="213"/>
                  <a:pt x="23" y="213"/>
                </a:cubicBezTo>
                <a:cubicBezTo>
                  <a:pt x="23" y="212"/>
                  <a:pt x="23" y="212"/>
                  <a:pt x="23" y="212"/>
                </a:cubicBezTo>
                <a:cubicBezTo>
                  <a:pt x="23" y="212"/>
                  <a:pt x="23" y="212"/>
                  <a:pt x="23" y="212"/>
                </a:cubicBezTo>
                <a:cubicBezTo>
                  <a:pt x="23" y="212"/>
                  <a:pt x="23" y="212"/>
                  <a:pt x="23" y="212"/>
                </a:cubicBezTo>
                <a:cubicBezTo>
                  <a:pt x="22" y="212"/>
                  <a:pt x="22" y="212"/>
                  <a:pt x="22" y="212"/>
                </a:cubicBezTo>
                <a:cubicBezTo>
                  <a:pt x="22" y="211"/>
                  <a:pt x="22" y="211"/>
                  <a:pt x="22" y="211"/>
                </a:cubicBezTo>
                <a:cubicBezTo>
                  <a:pt x="23" y="211"/>
                  <a:pt x="23" y="211"/>
                  <a:pt x="23" y="211"/>
                </a:cubicBezTo>
                <a:cubicBezTo>
                  <a:pt x="23" y="208"/>
                  <a:pt x="23" y="208"/>
                  <a:pt x="23" y="208"/>
                </a:cubicBezTo>
                <a:cubicBezTo>
                  <a:pt x="23" y="205"/>
                  <a:pt x="23" y="205"/>
                  <a:pt x="23" y="205"/>
                </a:cubicBezTo>
                <a:cubicBezTo>
                  <a:pt x="23" y="203"/>
                  <a:pt x="23" y="203"/>
                  <a:pt x="23" y="203"/>
                </a:cubicBezTo>
                <a:cubicBezTo>
                  <a:pt x="23" y="202"/>
                  <a:pt x="23" y="202"/>
                  <a:pt x="23" y="202"/>
                </a:cubicBezTo>
                <a:cubicBezTo>
                  <a:pt x="23" y="201"/>
                  <a:pt x="23" y="201"/>
                  <a:pt x="23" y="201"/>
                </a:cubicBezTo>
                <a:cubicBezTo>
                  <a:pt x="23" y="201"/>
                  <a:pt x="23" y="201"/>
                  <a:pt x="23" y="201"/>
                </a:cubicBezTo>
                <a:cubicBezTo>
                  <a:pt x="23" y="200"/>
                  <a:pt x="23" y="200"/>
                  <a:pt x="23" y="200"/>
                </a:cubicBezTo>
                <a:cubicBezTo>
                  <a:pt x="23" y="199"/>
                  <a:pt x="23" y="199"/>
                  <a:pt x="23" y="199"/>
                </a:cubicBezTo>
                <a:cubicBezTo>
                  <a:pt x="23" y="198"/>
                  <a:pt x="23" y="198"/>
                  <a:pt x="23" y="198"/>
                </a:cubicBezTo>
                <a:cubicBezTo>
                  <a:pt x="22" y="197"/>
                  <a:pt x="22" y="197"/>
                  <a:pt x="22" y="197"/>
                </a:cubicBezTo>
                <a:cubicBezTo>
                  <a:pt x="21" y="195"/>
                  <a:pt x="21" y="195"/>
                  <a:pt x="21" y="195"/>
                </a:cubicBezTo>
                <a:cubicBezTo>
                  <a:pt x="21" y="195"/>
                  <a:pt x="21" y="195"/>
                  <a:pt x="21" y="195"/>
                </a:cubicBezTo>
                <a:cubicBezTo>
                  <a:pt x="21" y="192"/>
                  <a:pt x="21" y="192"/>
                  <a:pt x="21" y="192"/>
                </a:cubicBezTo>
                <a:cubicBezTo>
                  <a:pt x="21" y="192"/>
                  <a:pt x="21" y="192"/>
                  <a:pt x="21" y="192"/>
                </a:cubicBezTo>
                <a:cubicBezTo>
                  <a:pt x="21" y="191"/>
                  <a:pt x="21" y="191"/>
                  <a:pt x="21" y="191"/>
                </a:cubicBezTo>
                <a:cubicBezTo>
                  <a:pt x="21" y="190"/>
                  <a:pt x="21" y="190"/>
                  <a:pt x="21" y="190"/>
                </a:cubicBezTo>
                <a:cubicBezTo>
                  <a:pt x="21" y="189"/>
                  <a:pt x="21" y="189"/>
                  <a:pt x="21" y="189"/>
                </a:cubicBezTo>
                <a:cubicBezTo>
                  <a:pt x="20" y="189"/>
                  <a:pt x="20" y="189"/>
                  <a:pt x="20" y="189"/>
                </a:cubicBezTo>
                <a:cubicBezTo>
                  <a:pt x="19" y="189"/>
                  <a:pt x="19" y="189"/>
                  <a:pt x="19" y="189"/>
                </a:cubicBezTo>
                <a:cubicBezTo>
                  <a:pt x="17" y="189"/>
                  <a:pt x="17" y="189"/>
                  <a:pt x="17" y="189"/>
                </a:cubicBezTo>
                <a:cubicBezTo>
                  <a:pt x="17" y="189"/>
                  <a:pt x="17" y="189"/>
                  <a:pt x="17" y="189"/>
                </a:cubicBezTo>
                <a:cubicBezTo>
                  <a:pt x="15" y="190"/>
                  <a:pt x="15" y="190"/>
                  <a:pt x="15" y="190"/>
                </a:cubicBezTo>
                <a:cubicBezTo>
                  <a:pt x="14" y="191"/>
                  <a:pt x="14" y="191"/>
                  <a:pt x="14" y="191"/>
                </a:cubicBezTo>
                <a:cubicBezTo>
                  <a:pt x="13" y="192"/>
                  <a:pt x="13" y="192"/>
                  <a:pt x="13" y="192"/>
                </a:cubicBezTo>
                <a:cubicBezTo>
                  <a:pt x="12" y="193"/>
                  <a:pt x="12" y="193"/>
                  <a:pt x="12" y="193"/>
                </a:cubicBezTo>
                <a:cubicBezTo>
                  <a:pt x="11" y="193"/>
                  <a:pt x="11" y="193"/>
                  <a:pt x="11" y="193"/>
                </a:cubicBezTo>
                <a:cubicBezTo>
                  <a:pt x="9" y="193"/>
                  <a:pt x="9" y="193"/>
                  <a:pt x="9" y="193"/>
                </a:cubicBezTo>
                <a:cubicBezTo>
                  <a:pt x="9" y="193"/>
                  <a:pt x="9" y="193"/>
                  <a:pt x="9" y="193"/>
                </a:cubicBezTo>
                <a:cubicBezTo>
                  <a:pt x="9" y="193"/>
                  <a:pt x="9" y="193"/>
                  <a:pt x="9" y="193"/>
                </a:cubicBezTo>
                <a:cubicBezTo>
                  <a:pt x="9" y="192"/>
                  <a:pt x="9" y="192"/>
                  <a:pt x="9" y="192"/>
                </a:cubicBezTo>
                <a:cubicBezTo>
                  <a:pt x="9" y="191"/>
                  <a:pt x="9" y="191"/>
                  <a:pt x="9" y="191"/>
                </a:cubicBezTo>
                <a:cubicBezTo>
                  <a:pt x="8" y="186"/>
                  <a:pt x="8" y="186"/>
                  <a:pt x="8" y="186"/>
                </a:cubicBezTo>
                <a:cubicBezTo>
                  <a:pt x="7" y="184"/>
                  <a:pt x="7" y="184"/>
                  <a:pt x="7" y="184"/>
                </a:cubicBezTo>
                <a:cubicBezTo>
                  <a:pt x="7" y="183"/>
                  <a:pt x="7" y="183"/>
                  <a:pt x="7" y="183"/>
                </a:cubicBezTo>
                <a:cubicBezTo>
                  <a:pt x="8" y="181"/>
                  <a:pt x="8" y="181"/>
                  <a:pt x="8" y="181"/>
                </a:cubicBezTo>
                <a:cubicBezTo>
                  <a:pt x="5" y="181"/>
                  <a:pt x="5" y="181"/>
                  <a:pt x="5" y="181"/>
                </a:cubicBezTo>
                <a:cubicBezTo>
                  <a:pt x="4" y="182"/>
                  <a:pt x="4" y="182"/>
                  <a:pt x="4" y="182"/>
                </a:cubicBezTo>
                <a:cubicBezTo>
                  <a:pt x="3" y="181"/>
                  <a:pt x="3" y="181"/>
                  <a:pt x="3" y="181"/>
                </a:cubicBezTo>
                <a:cubicBezTo>
                  <a:pt x="0" y="181"/>
                  <a:pt x="0" y="181"/>
                  <a:pt x="0" y="181"/>
                </a:cubicBezTo>
                <a:cubicBezTo>
                  <a:pt x="51" y="97"/>
                  <a:pt x="51" y="97"/>
                  <a:pt x="51" y="97"/>
                </a:cubicBezTo>
                <a:cubicBezTo>
                  <a:pt x="51" y="97"/>
                  <a:pt x="51" y="97"/>
                  <a:pt x="51" y="97"/>
                </a:cubicBezTo>
                <a:cubicBezTo>
                  <a:pt x="52" y="97"/>
                  <a:pt x="52" y="97"/>
                  <a:pt x="52" y="97"/>
                </a:cubicBezTo>
                <a:cubicBezTo>
                  <a:pt x="54" y="99"/>
                  <a:pt x="54" y="99"/>
                  <a:pt x="54" y="99"/>
                </a:cubicBezTo>
                <a:cubicBezTo>
                  <a:pt x="55" y="99"/>
                  <a:pt x="55" y="99"/>
                  <a:pt x="55" y="99"/>
                </a:cubicBezTo>
                <a:cubicBezTo>
                  <a:pt x="56" y="99"/>
                  <a:pt x="56" y="99"/>
                  <a:pt x="56" y="99"/>
                </a:cubicBezTo>
                <a:cubicBezTo>
                  <a:pt x="56" y="100"/>
                  <a:pt x="56" y="100"/>
                  <a:pt x="56" y="100"/>
                </a:cubicBezTo>
                <a:cubicBezTo>
                  <a:pt x="57" y="100"/>
                  <a:pt x="57" y="100"/>
                  <a:pt x="57" y="100"/>
                </a:cubicBezTo>
                <a:cubicBezTo>
                  <a:pt x="57" y="101"/>
                  <a:pt x="57" y="101"/>
                  <a:pt x="57" y="101"/>
                </a:cubicBezTo>
                <a:cubicBezTo>
                  <a:pt x="57" y="101"/>
                  <a:pt x="57" y="101"/>
                  <a:pt x="57" y="101"/>
                </a:cubicBezTo>
                <a:cubicBezTo>
                  <a:pt x="58" y="102"/>
                  <a:pt x="58" y="102"/>
                  <a:pt x="58" y="102"/>
                </a:cubicBezTo>
                <a:cubicBezTo>
                  <a:pt x="58" y="103"/>
                  <a:pt x="58" y="103"/>
                  <a:pt x="58" y="103"/>
                </a:cubicBezTo>
                <a:cubicBezTo>
                  <a:pt x="58" y="103"/>
                  <a:pt x="58" y="103"/>
                  <a:pt x="58" y="103"/>
                </a:cubicBezTo>
                <a:cubicBezTo>
                  <a:pt x="58" y="104"/>
                  <a:pt x="58" y="104"/>
                  <a:pt x="58" y="104"/>
                </a:cubicBezTo>
                <a:cubicBezTo>
                  <a:pt x="58" y="105"/>
                  <a:pt x="58" y="105"/>
                  <a:pt x="58" y="105"/>
                </a:cubicBezTo>
                <a:cubicBezTo>
                  <a:pt x="59" y="105"/>
                  <a:pt x="59" y="105"/>
                  <a:pt x="59" y="105"/>
                </a:cubicBezTo>
                <a:cubicBezTo>
                  <a:pt x="59" y="105"/>
                  <a:pt x="59" y="105"/>
                  <a:pt x="59" y="105"/>
                </a:cubicBezTo>
                <a:cubicBezTo>
                  <a:pt x="59" y="105"/>
                  <a:pt x="59" y="105"/>
                  <a:pt x="59" y="105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60" y="107"/>
                  <a:pt x="60" y="107"/>
                  <a:pt x="60" y="107"/>
                </a:cubicBezTo>
                <a:cubicBezTo>
                  <a:pt x="61" y="108"/>
                  <a:pt x="61" y="108"/>
                  <a:pt x="61" y="108"/>
                </a:cubicBezTo>
                <a:cubicBezTo>
                  <a:pt x="62" y="109"/>
                  <a:pt x="62" y="109"/>
                  <a:pt x="62" y="109"/>
                </a:cubicBezTo>
                <a:cubicBezTo>
                  <a:pt x="62" y="109"/>
                  <a:pt x="62" y="109"/>
                  <a:pt x="62" y="109"/>
                </a:cubicBezTo>
                <a:cubicBezTo>
                  <a:pt x="63" y="109"/>
                  <a:pt x="63" y="109"/>
                  <a:pt x="63" y="109"/>
                </a:cubicBezTo>
                <a:cubicBezTo>
                  <a:pt x="63" y="110"/>
                  <a:pt x="63" y="110"/>
                  <a:pt x="63" y="110"/>
                </a:cubicBezTo>
                <a:cubicBezTo>
                  <a:pt x="63" y="110"/>
                  <a:pt x="63" y="110"/>
                  <a:pt x="63" y="110"/>
                </a:cubicBezTo>
                <a:cubicBezTo>
                  <a:pt x="64" y="110"/>
                  <a:pt x="64" y="110"/>
                  <a:pt x="64" y="110"/>
                </a:cubicBezTo>
                <a:cubicBezTo>
                  <a:pt x="65" y="111"/>
                  <a:pt x="65" y="111"/>
                  <a:pt x="65" y="111"/>
                </a:cubicBezTo>
                <a:cubicBezTo>
                  <a:pt x="65" y="112"/>
                  <a:pt x="65" y="112"/>
                  <a:pt x="65" y="112"/>
                </a:cubicBezTo>
                <a:cubicBezTo>
                  <a:pt x="65" y="112"/>
                  <a:pt x="65" y="112"/>
                  <a:pt x="65" y="112"/>
                </a:cubicBezTo>
                <a:cubicBezTo>
                  <a:pt x="66" y="113"/>
                  <a:pt x="66" y="113"/>
                  <a:pt x="66" y="113"/>
                </a:cubicBezTo>
                <a:cubicBezTo>
                  <a:pt x="66" y="113"/>
                  <a:pt x="66" y="113"/>
                  <a:pt x="66" y="113"/>
                </a:cubicBezTo>
                <a:cubicBezTo>
                  <a:pt x="67" y="114"/>
                  <a:pt x="67" y="114"/>
                  <a:pt x="67" y="114"/>
                </a:cubicBezTo>
                <a:cubicBezTo>
                  <a:pt x="67" y="115"/>
                  <a:pt x="67" y="115"/>
                  <a:pt x="67" y="115"/>
                </a:cubicBezTo>
                <a:cubicBezTo>
                  <a:pt x="68" y="115"/>
                  <a:pt x="68" y="115"/>
                  <a:pt x="68" y="115"/>
                </a:cubicBezTo>
                <a:cubicBezTo>
                  <a:pt x="68" y="116"/>
                  <a:pt x="68" y="116"/>
                  <a:pt x="68" y="116"/>
                </a:cubicBezTo>
                <a:cubicBezTo>
                  <a:pt x="67" y="117"/>
                  <a:pt x="67" y="117"/>
                  <a:pt x="67" y="117"/>
                </a:cubicBezTo>
                <a:cubicBezTo>
                  <a:pt x="66" y="117"/>
                  <a:pt x="66" y="117"/>
                  <a:pt x="66" y="117"/>
                </a:cubicBezTo>
                <a:cubicBezTo>
                  <a:pt x="68" y="116"/>
                  <a:pt x="68" y="116"/>
                  <a:pt x="68" y="116"/>
                </a:cubicBezTo>
                <a:cubicBezTo>
                  <a:pt x="69" y="116"/>
                  <a:pt x="69" y="116"/>
                  <a:pt x="69" y="116"/>
                </a:cubicBezTo>
                <a:cubicBezTo>
                  <a:pt x="69" y="116"/>
                  <a:pt x="69" y="116"/>
                  <a:pt x="69" y="116"/>
                </a:cubicBezTo>
                <a:cubicBezTo>
                  <a:pt x="69" y="115"/>
                  <a:pt x="69" y="115"/>
                  <a:pt x="69" y="115"/>
                </a:cubicBezTo>
                <a:cubicBezTo>
                  <a:pt x="69" y="112"/>
                  <a:pt x="69" y="112"/>
                  <a:pt x="69" y="112"/>
                </a:cubicBezTo>
                <a:cubicBezTo>
                  <a:pt x="69" y="111"/>
                  <a:pt x="69" y="111"/>
                  <a:pt x="69" y="111"/>
                </a:cubicBezTo>
                <a:cubicBezTo>
                  <a:pt x="70" y="110"/>
                  <a:pt x="70" y="110"/>
                  <a:pt x="70" y="110"/>
                </a:cubicBezTo>
                <a:cubicBezTo>
                  <a:pt x="71" y="110"/>
                  <a:pt x="71" y="110"/>
                  <a:pt x="71" y="110"/>
                </a:cubicBezTo>
                <a:cubicBezTo>
                  <a:pt x="72" y="109"/>
                  <a:pt x="72" y="109"/>
                  <a:pt x="72" y="109"/>
                </a:cubicBezTo>
                <a:cubicBezTo>
                  <a:pt x="73" y="109"/>
                  <a:pt x="73" y="109"/>
                  <a:pt x="73" y="109"/>
                </a:cubicBezTo>
                <a:cubicBezTo>
                  <a:pt x="74" y="109"/>
                  <a:pt x="74" y="109"/>
                  <a:pt x="74" y="109"/>
                </a:cubicBezTo>
                <a:cubicBezTo>
                  <a:pt x="74" y="108"/>
                  <a:pt x="74" y="108"/>
                  <a:pt x="74" y="108"/>
                </a:cubicBezTo>
                <a:cubicBezTo>
                  <a:pt x="75" y="108"/>
                  <a:pt x="75" y="108"/>
                  <a:pt x="75" y="108"/>
                </a:cubicBezTo>
                <a:cubicBezTo>
                  <a:pt x="76" y="108"/>
                  <a:pt x="76" y="108"/>
                  <a:pt x="76" y="108"/>
                </a:cubicBezTo>
                <a:cubicBezTo>
                  <a:pt x="77" y="108"/>
                  <a:pt x="77" y="108"/>
                  <a:pt x="77" y="108"/>
                </a:cubicBezTo>
                <a:cubicBezTo>
                  <a:pt x="77" y="108"/>
                  <a:pt x="77" y="108"/>
                  <a:pt x="77" y="108"/>
                </a:cubicBezTo>
                <a:cubicBezTo>
                  <a:pt x="78" y="108"/>
                  <a:pt x="78" y="108"/>
                  <a:pt x="78" y="108"/>
                </a:cubicBezTo>
                <a:cubicBezTo>
                  <a:pt x="78" y="108"/>
                  <a:pt x="78" y="108"/>
                  <a:pt x="78" y="108"/>
                </a:cubicBezTo>
                <a:cubicBezTo>
                  <a:pt x="79" y="107"/>
                  <a:pt x="79" y="107"/>
                  <a:pt x="79" y="107"/>
                </a:cubicBezTo>
                <a:cubicBezTo>
                  <a:pt x="80" y="106"/>
                  <a:pt x="80" y="106"/>
                  <a:pt x="80" y="106"/>
                </a:cubicBezTo>
                <a:cubicBezTo>
                  <a:pt x="80" y="106"/>
                  <a:pt x="80" y="106"/>
                  <a:pt x="80" y="106"/>
                </a:cubicBezTo>
                <a:cubicBezTo>
                  <a:pt x="81" y="106"/>
                  <a:pt x="81" y="106"/>
                  <a:pt x="81" y="106"/>
                </a:cubicBezTo>
                <a:cubicBezTo>
                  <a:pt x="81" y="106"/>
                  <a:pt x="81" y="106"/>
                  <a:pt x="81" y="106"/>
                </a:cubicBezTo>
                <a:cubicBezTo>
                  <a:pt x="81" y="106"/>
                  <a:pt x="81" y="106"/>
                  <a:pt x="81" y="106"/>
                </a:cubicBezTo>
                <a:cubicBezTo>
                  <a:pt x="82" y="105"/>
                  <a:pt x="82" y="105"/>
                  <a:pt x="82" y="105"/>
                </a:cubicBezTo>
                <a:cubicBezTo>
                  <a:pt x="82" y="106"/>
                  <a:pt x="82" y="106"/>
                  <a:pt x="82" y="106"/>
                </a:cubicBezTo>
                <a:cubicBezTo>
                  <a:pt x="85" y="106"/>
                  <a:pt x="85" y="106"/>
                  <a:pt x="85" y="106"/>
                </a:cubicBezTo>
                <a:cubicBezTo>
                  <a:pt x="87" y="105"/>
                  <a:pt x="87" y="105"/>
                  <a:pt x="87" y="105"/>
                </a:cubicBezTo>
                <a:cubicBezTo>
                  <a:pt x="88" y="105"/>
                  <a:pt x="88" y="105"/>
                  <a:pt x="88" y="105"/>
                </a:cubicBezTo>
                <a:cubicBezTo>
                  <a:pt x="88" y="105"/>
                  <a:pt x="88" y="105"/>
                  <a:pt x="88" y="105"/>
                </a:cubicBezTo>
                <a:cubicBezTo>
                  <a:pt x="89" y="105"/>
                  <a:pt x="89" y="105"/>
                  <a:pt x="89" y="105"/>
                </a:cubicBezTo>
                <a:cubicBezTo>
                  <a:pt x="89" y="105"/>
                  <a:pt x="89" y="105"/>
                  <a:pt x="89" y="105"/>
                </a:cubicBezTo>
                <a:cubicBezTo>
                  <a:pt x="89" y="104"/>
                  <a:pt x="89" y="104"/>
                  <a:pt x="89" y="104"/>
                </a:cubicBezTo>
                <a:cubicBezTo>
                  <a:pt x="91" y="104"/>
                  <a:pt x="91" y="104"/>
                  <a:pt x="91" y="104"/>
                </a:cubicBezTo>
                <a:cubicBezTo>
                  <a:pt x="92" y="104"/>
                  <a:pt x="92" y="104"/>
                  <a:pt x="92" y="104"/>
                </a:cubicBezTo>
                <a:cubicBezTo>
                  <a:pt x="92" y="104"/>
                  <a:pt x="92" y="104"/>
                  <a:pt x="92" y="104"/>
                </a:cubicBezTo>
                <a:cubicBezTo>
                  <a:pt x="93" y="104"/>
                  <a:pt x="93" y="104"/>
                  <a:pt x="93" y="104"/>
                </a:cubicBezTo>
                <a:cubicBezTo>
                  <a:pt x="93" y="104"/>
                  <a:pt x="93" y="104"/>
                  <a:pt x="93" y="104"/>
                </a:cubicBezTo>
                <a:cubicBezTo>
                  <a:pt x="94" y="104"/>
                  <a:pt x="94" y="104"/>
                  <a:pt x="94" y="104"/>
                </a:cubicBezTo>
                <a:cubicBezTo>
                  <a:pt x="94" y="104"/>
                  <a:pt x="94" y="104"/>
                  <a:pt x="94" y="104"/>
                </a:cubicBezTo>
                <a:cubicBezTo>
                  <a:pt x="94" y="103"/>
                  <a:pt x="94" y="103"/>
                  <a:pt x="94" y="103"/>
                </a:cubicBezTo>
                <a:cubicBezTo>
                  <a:pt x="94" y="104"/>
                  <a:pt x="94" y="104"/>
                  <a:pt x="94" y="104"/>
                </a:cubicBezTo>
                <a:cubicBezTo>
                  <a:pt x="94" y="104"/>
                  <a:pt x="94" y="104"/>
                  <a:pt x="94" y="104"/>
                </a:cubicBezTo>
                <a:cubicBezTo>
                  <a:pt x="95" y="105"/>
                  <a:pt x="95" y="105"/>
                  <a:pt x="95" y="105"/>
                </a:cubicBezTo>
                <a:cubicBezTo>
                  <a:pt x="95" y="105"/>
                  <a:pt x="95" y="105"/>
                  <a:pt x="95" y="105"/>
                </a:cubicBezTo>
                <a:cubicBezTo>
                  <a:pt x="94" y="105"/>
                  <a:pt x="94" y="105"/>
                  <a:pt x="94" y="105"/>
                </a:cubicBezTo>
                <a:cubicBezTo>
                  <a:pt x="94" y="106"/>
                  <a:pt x="94" y="106"/>
                  <a:pt x="94" y="106"/>
                </a:cubicBezTo>
                <a:cubicBezTo>
                  <a:pt x="92" y="106"/>
                  <a:pt x="92" y="106"/>
                  <a:pt x="92" y="106"/>
                </a:cubicBezTo>
                <a:cubicBezTo>
                  <a:pt x="90" y="107"/>
                  <a:pt x="90" y="107"/>
                  <a:pt x="90" y="107"/>
                </a:cubicBezTo>
                <a:cubicBezTo>
                  <a:pt x="90" y="107"/>
                  <a:pt x="90" y="107"/>
                  <a:pt x="90" y="107"/>
                </a:cubicBezTo>
                <a:cubicBezTo>
                  <a:pt x="89" y="108"/>
                  <a:pt x="89" y="108"/>
                  <a:pt x="89" y="108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87" y="108"/>
                  <a:pt x="87" y="108"/>
                  <a:pt x="87" y="108"/>
                </a:cubicBezTo>
                <a:cubicBezTo>
                  <a:pt x="87" y="108"/>
                  <a:pt x="87" y="108"/>
                  <a:pt x="87" y="108"/>
                </a:cubicBezTo>
                <a:cubicBezTo>
                  <a:pt x="87" y="108"/>
                  <a:pt x="87" y="108"/>
                  <a:pt x="87" y="108"/>
                </a:cubicBezTo>
                <a:cubicBezTo>
                  <a:pt x="85" y="108"/>
                  <a:pt x="85" y="108"/>
                  <a:pt x="85" y="108"/>
                </a:cubicBezTo>
                <a:cubicBezTo>
                  <a:pt x="84" y="108"/>
                  <a:pt x="84" y="108"/>
                  <a:pt x="84" y="108"/>
                </a:cubicBezTo>
                <a:cubicBezTo>
                  <a:pt x="84" y="108"/>
                  <a:pt x="84" y="108"/>
                  <a:pt x="84" y="108"/>
                </a:cubicBezTo>
                <a:cubicBezTo>
                  <a:pt x="82" y="108"/>
                  <a:pt x="82" y="108"/>
                  <a:pt x="82" y="108"/>
                </a:cubicBezTo>
                <a:cubicBezTo>
                  <a:pt x="81" y="109"/>
                  <a:pt x="81" y="109"/>
                  <a:pt x="81" y="109"/>
                </a:cubicBezTo>
                <a:cubicBezTo>
                  <a:pt x="80" y="110"/>
                  <a:pt x="80" y="110"/>
                  <a:pt x="80" y="110"/>
                </a:cubicBezTo>
                <a:cubicBezTo>
                  <a:pt x="78" y="110"/>
                  <a:pt x="78" y="110"/>
                  <a:pt x="78" y="110"/>
                </a:cubicBezTo>
                <a:cubicBezTo>
                  <a:pt x="78" y="110"/>
                  <a:pt x="78" y="110"/>
                  <a:pt x="78" y="110"/>
                </a:cubicBezTo>
                <a:cubicBezTo>
                  <a:pt x="77" y="111"/>
                  <a:pt x="77" y="111"/>
                  <a:pt x="77" y="111"/>
                </a:cubicBezTo>
                <a:cubicBezTo>
                  <a:pt x="77" y="111"/>
                  <a:pt x="77" y="111"/>
                  <a:pt x="77" y="111"/>
                </a:cubicBezTo>
                <a:cubicBezTo>
                  <a:pt x="76" y="112"/>
                  <a:pt x="76" y="112"/>
                  <a:pt x="76" y="112"/>
                </a:cubicBezTo>
                <a:cubicBezTo>
                  <a:pt x="76" y="111"/>
                  <a:pt x="76" y="111"/>
                  <a:pt x="76" y="111"/>
                </a:cubicBezTo>
                <a:cubicBezTo>
                  <a:pt x="75" y="112"/>
                  <a:pt x="75" y="112"/>
                  <a:pt x="75" y="112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73" y="113"/>
                  <a:pt x="73" y="113"/>
                  <a:pt x="73" y="113"/>
                </a:cubicBezTo>
                <a:cubicBezTo>
                  <a:pt x="74" y="114"/>
                  <a:pt x="74" y="114"/>
                  <a:pt x="74" y="114"/>
                </a:cubicBezTo>
                <a:cubicBezTo>
                  <a:pt x="75" y="115"/>
                  <a:pt x="75" y="115"/>
                  <a:pt x="75" y="115"/>
                </a:cubicBezTo>
                <a:cubicBezTo>
                  <a:pt x="74" y="114"/>
                  <a:pt x="74" y="114"/>
                  <a:pt x="74" y="114"/>
                </a:cubicBezTo>
                <a:cubicBezTo>
                  <a:pt x="74" y="113"/>
                  <a:pt x="74" y="113"/>
                  <a:pt x="74" y="113"/>
                </a:cubicBezTo>
                <a:cubicBezTo>
                  <a:pt x="75" y="114"/>
                  <a:pt x="75" y="114"/>
                  <a:pt x="75" y="114"/>
                </a:cubicBezTo>
                <a:cubicBezTo>
                  <a:pt x="76" y="113"/>
                  <a:pt x="76" y="113"/>
                  <a:pt x="76" y="113"/>
                </a:cubicBezTo>
                <a:cubicBezTo>
                  <a:pt x="76" y="113"/>
                  <a:pt x="76" y="113"/>
                  <a:pt x="76" y="113"/>
                </a:cubicBezTo>
                <a:cubicBezTo>
                  <a:pt x="76" y="113"/>
                  <a:pt x="76" y="113"/>
                  <a:pt x="76" y="113"/>
                </a:cubicBezTo>
                <a:cubicBezTo>
                  <a:pt x="77" y="112"/>
                  <a:pt x="77" y="112"/>
                  <a:pt x="77" y="112"/>
                </a:cubicBezTo>
                <a:cubicBezTo>
                  <a:pt x="79" y="111"/>
                  <a:pt x="79" y="111"/>
                  <a:pt x="79" y="111"/>
                </a:cubicBezTo>
                <a:cubicBezTo>
                  <a:pt x="79" y="111"/>
                  <a:pt x="79" y="111"/>
                  <a:pt x="79" y="111"/>
                </a:cubicBezTo>
                <a:cubicBezTo>
                  <a:pt x="82" y="110"/>
                  <a:pt x="82" y="110"/>
                  <a:pt x="82" y="110"/>
                </a:cubicBezTo>
                <a:cubicBezTo>
                  <a:pt x="82" y="109"/>
                  <a:pt x="82" y="109"/>
                  <a:pt x="82" y="109"/>
                </a:cubicBezTo>
                <a:cubicBezTo>
                  <a:pt x="83" y="109"/>
                  <a:pt x="83" y="109"/>
                  <a:pt x="83" y="109"/>
                </a:cubicBezTo>
                <a:cubicBezTo>
                  <a:pt x="83" y="110"/>
                  <a:pt x="83" y="110"/>
                  <a:pt x="83" y="110"/>
                </a:cubicBezTo>
                <a:cubicBezTo>
                  <a:pt x="84" y="109"/>
                  <a:pt x="84" y="109"/>
                  <a:pt x="84" y="109"/>
                </a:cubicBezTo>
                <a:cubicBezTo>
                  <a:pt x="84" y="109"/>
                  <a:pt x="84" y="109"/>
                  <a:pt x="84" y="109"/>
                </a:cubicBezTo>
                <a:cubicBezTo>
                  <a:pt x="85" y="110"/>
                  <a:pt x="85" y="110"/>
                  <a:pt x="85" y="110"/>
                </a:cubicBezTo>
                <a:cubicBezTo>
                  <a:pt x="86" y="109"/>
                  <a:pt x="86" y="109"/>
                  <a:pt x="86" y="109"/>
                </a:cubicBezTo>
                <a:cubicBezTo>
                  <a:pt x="86" y="109"/>
                  <a:pt x="86" y="109"/>
                  <a:pt x="86" y="109"/>
                </a:cubicBezTo>
                <a:cubicBezTo>
                  <a:pt x="85" y="111"/>
                  <a:pt x="85" y="111"/>
                  <a:pt x="85" y="111"/>
                </a:cubicBezTo>
                <a:cubicBezTo>
                  <a:pt x="85" y="111"/>
                  <a:pt x="85" y="111"/>
                  <a:pt x="85" y="111"/>
                </a:cubicBezTo>
                <a:cubicBezTo>
                  <a:pt x="86" y="110"/>
                  <a:pt x="86" y="110"/>
                  <a:pt x="86" y="110"/>
                </a:cubicBezTo>
                <a:cubicBezTo>
                  <a:pt x="88" y="110"/>
                  <a:pt x="88" y="110"/>
                  <a:pt x="88" y="110"/>
                </a:cubicBezTo>
                <a:cubicBezTo>
                  <a:pt x="90" y="108"/>
                  <a:pt x="90" y="108"/>
                  <a:pt x="90" y="108"/>
                </a:cubicBezTo>
                <a:cubicBezTo>
                  <a:pt x="91" y="108"/>
                  <a:pt x="91" y="108"/>
                  <a:pt x="91" y="108"/>
                </a:cubicBezTo>
                <a:cubicBezTo>
                  <a:pt x="93" y="107"/>
                  <a:pt x="93" y="107"/>
                  <a:pt x="93" y="107"/>
                </a:cubicBezTo>
                <a:cubicBezTo>
                  <a:pt x="94" y="107"/>
                  <a:pt x="94" y="107"/>
                  <a:pt x="94" y="107"/>
                </a:cubicBezTo>
                <a:cubicBezTo>
                  <a:pt x="95" y="107"/>
                  <a:pt x="95" y="107"/>
                  <a:pt x="95" y="107"/>
                </a:cubicBezTo>
                <a:cubicBezTo>
                  <a:pt x="96" y="107"/>
                  <a:pt x="96" y="107"/>
                  <a:pt x="96" y="107"/>
                </a:cubicBezTo>
                <a:cubicBezTo>
                  <a:pt x="95" y="108"/>
                  <a:pt x="95" y="108"/>
                  <a:pt x="95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4" y="109"/>
                  <a:pt x="94" y="109"/>
                  <a:pt x="94" y="109"/>
                </a:cubicBezTo>
                <a:cubicBezTo>
                  <a:pt x="95" y="109"/>
                  <a:pt x="95" y="109"/>
                  <a:pt x="95" y="109"/>
                </a:cubicBezTo>
                <a:cubicBezTo>
                  <a:pt x="96" y="108"/>
                  <a:pt x="96" y="108"/>
                  <a:pt x="96" y="108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99" y="107"/>
                  <a:pt x="99" y="107"/>
                  <a:pt x="99" y="107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99" y="106"/>
                  <a:pt x="99" y="106"/>
                  <a:pt x="99" y="106"/>
                </a:cubicBezTo>
                <a:cubicBezTo>
                  <a:pt x="100" y="106"/>
                  <a:pt x="100" y="106"/>
                  <a:pt x="100" y="106"/>
                </a:cubicBezTo>
                <a:cubicBezTo>
                  <a:pt x="100" y="106"/>
                  <a:pt x="100" y="106"/>
                  <a:pt x="100" y="106"/>
                </a:cubicBezTo>
                <a:cubicBezTo>
                  <a:pt x="100" y="105"/>
                  <a:pt x="100" y="105"/>
                  <a:pt x="100" y="105"/>
                </a:cubicBezTo>
                <a:cubicBezTo>
                  <a:pt x="101" y="106"/>
                  <a:pt x="101" y="106"/>
                  <a:pt x="101" y="106"/>
                </a:cubicBezTo>
                <a:cubicBezTo>
                  <a:pt x="102" y="106"/>
                  <a:pt x="102" y="106"/>
                  <a:pt x="102" y="106"/>
                </a:cubicBezTo>
                <a:cubicBezTo>
                  <a:pt x="102" y="105"/>
                  <a:pt x="102" y="105"/>
                  <a:pt x="102" y="105"/>
                </a:cubicBezTo>
                <a:cubicBezTo>
                  <a:pt x="101" y="104"/>
                  <a:pt x="101" y="104"/>
                  <a:pt x="101" y="104"/>
                </a:cubicBezTo>
                <a:cubicBezTo>
                  <a:pt x="102" y="103"/>
                  <a:pt x="102" y="103"/>
                  <a:pt x="102" y="103"/>
                </a:cubicBezTo>
                <a:cubicBezTo>
                  <a:pt x="101" y="103"/>
                  <a:pt x="101" y="103"/>
                  <a:pt x="101" y="103"/>
                </a:cubicBezTo>
                <a:cubicBezTo>
                  <a:pt x="102" y="102"/>
                  <a:pt x="102" y="102"/>
                  <a:pt x="102" y="102"/>
                </a:cubicBezTo>
                <a:cubicBezTo>
                  <a:pt x="103" y="101"/>
                  <a:pt x="103" y="101"/>
                  <a:pt x="103" y="101"/>
                </a:cubicBezTo>
                <a:cubicBezTo>
                  <a:pt x="103" y="102"/>
                  <a:pt x="103" y="102"/>
                  <a:pt x="103" y="102"/>
                </a:cubicBezTo>
                <a:cubicBezTo>
                  <a:pt x="104" y="105"/>
                  <a:pt x="104" y="105"/>
                  <a:pt x="104" y="105"/>
                </a:cubicBezTo>
                <a:cubicBezTo>
                  <a:pt x="103" y="106"/>
                  <a:pt x="103" y="106"/>
                  <a:pt x="103" y="106"/>
                </a:cubicBezTo>
                <a:cubicBezTo>
                  <a:pt x="103" y="109"/>
                  <a:pt x="103" y="109"/>
                  <a:pt x="103" y="109"/>
                </a:cubicBezTo>
                <a:cubicBezTo>
                  <a:pt x="102" y="110"/>
                  <a:pt x="102" y="110"/>
                  <a:pt x="102" y="110"/>
                </a:cubicBezTo>
                <a:cubicBezTo>
                  <a:pt x="102" y="114"/>
                  <a:pt x="102" y="114"/>
                  <a:pt x="102" y="114"/>
                </a:cubicBezTo>
                <a:cubicBezTo>
                  <a:pt x="103" y="115"/>
                  <a:pt x="103" y="115"/>
                  <a:pt x="103" y="115"/>
                </a:cubicBezTo>
                <a:cubicBezTo>
                  <a:pt x="104" y="115"/>
                  <a:pt x="104" y="115"/>
                  <a:pt x="104" y="115"/>
                </a:cubicBezTo>
                <a:cubicBezTo>
                  <a:pt x="104" y="116"/>
                  <a:pt x="104" y="116"/>
                  <a:pt x="104" y="116"/>
                </a:cubicBezTo>
                <a:cubicBezTo>
                  <a:pt x="106" y="116"/>
                  <a:pt x="106" y="116"/>
                  <a:pt x="106" y="116"/>
                </a:cubicBezTo>
                <a:cubicBezTo>
                  <a:pt x="105" y="115"/>
                  <a:pt x="105" y="115"/>
                  <a:pt x="105" y="115"/>
                </a:cubicBezTo>
                <a:cubicBezTo>
                  <a:pt x="104" y="115"/>
                  <a:pt x="104" y="115"/>
                  <a:pt x="104" y="115"/>
                </a:cubicBezTo>
                <a:cubicBezTo>
                  <a:pt x="104" y="114"/>
                  <a:pt x="104" y="114"/>
                  <a:pt x="104" y="114"/>
                </a:cubicBezTo>
                <a:cubicBezTo>
                  <a:pt x="105" y="114"/>
                  <a:pt x="105" y="114"/>
                  <a:pt x="105" y="114"/>
                </a:cubicBezTo>
                <a:cubicBezTo>
                  <a:pt x="106" y="114"/>
                  <a:pt x="106" y="114"/>
                  <a:pt x="106" y="114"/>
                </a:cubicBezTo>
                <a:cubicBezTo>
                  <a:pt x="106" y="113"/>
                  <a:pt x="106" y="113"/>
                  <a:pt x="106" y="113"/>
                </a:cubicBezTo>
                <a:cubicBezTo>
                  <a:pt x="106" y="113"/>
                  <a:pt x="106" y="113"/>
                  <a:pt x="106" y="113"/>
                </a:cubicBezTo>
                <a:cubicBezTo>
                  <a:pt x="107" y="113"/>
                  <a:pt x="107" y="113"/>
                  <a:pt x="107" y="113"/>
                </a:cubicBezTo>
                <a:cubicBezTo>
                  <a:pt x="108" y="113"/>
                  <a:pt x="108" y="113"/>
                  <a:pt x="108" y="113"/>
                </a:cubicBezTo>
                <a:cubicBezTo>
                  <a:pt x="108" y="113"/>
                  <a:pt x="108" y="113"/>
                  <a:pt x="108" y="113"/>
                </a:cubicBezTo>
                <a:cubicBezTo>
                  <a:pt x="108" y="113"/>
                  <a:pt x="108" y="113"/>
                  <a:pt x="108" y="113"/>
                </a:cubicBezTo>
                <a:cubicBezTo>
                  <a:pt x="108" y="111"/>
                  <a:pt x="108" y="111"/>
                  <a:pt x="108" y="111"/>
                </a:cubicBezTo>
                <a:cubicBezTo>
                  <a:pt x="108" y="111"/>
                  <a:pt x="108" y="111"/>
                  <a:pt x="108" y="111"/>
                </a:cubicBezTo>
                <a:cubicBezTo>
                  <a:pt x="110" y="110"/>
                  <a:pt x="110" y="110"/>
                  <a:pt x="110" y="110"/>
                </a:cubicBezTo>
                <a:cubicBezTo>
                  <a:pt x="110" y="110"/>
                  <a:pt x="110" y="110"/>
                  <a:pt x="110" y="110"/>
                </a:cubicBezTo>
                <a:cubicBezTo>
                  <a:pt x="111" y="110"/>
                  <a:pt x="111" y="110"/>
                  <a:pt x="111" y="110"/>
                </a:cubicBezTo>
                <a:cubicBezTo>
                  <a:pt x="111" y="110"/>
                  <a:pt x="111" y="110"/>
                  <a:pt x="111" y="110"/>
                </a:cubicBezTo>
                <a:cubicBezTo>
                  <a:pt x="111" y="111"/>
                  <a:pt x="111" y="111"/>
                  <a:pt x="111" y="111"/>
                </a:cubicBezTo>
                <a:cubicBezTo>
                  <a:pt x="110" y="112"/>
                  <a:pt x="110" y="112"/>
                  <a:pt x="110" y="112"/>
                </a:cubicBezTo>
                <a:cubicBezTo>
                  <a:pt x="111" y="112"/>
                  <a:pt x="111" y="112"/>
                  <a:pt x="111" y="112"/>
                </a:cubicBezTo>
                <a:cubicBezTo>
                  <a:pt x="110" y="113"/>
                  <a:pt x="110" y="113"/>
                  <a:pt x="110" y="113"/>
                </a:cubicBezTo>
                <a:cubicBezTo>
                  <a:pt x="110" y="113"/>
                  <a:pt x="110" y="113"/>
                  <a:pt x="110" y="113"/>
                </a:cubicBezTo>
                <a:cubicBezTo>
                  <a:pt x="110" y="114"/>
                  <a:pt x="110" y="114"/>
                  <a:pt x="110" y="114"/>
                </a:cubicBezTo>
                <a:cubicBezTo>
                  <a:pt x="111" y="113"/>
                  <a:pt x="111" y="113"/>
                  <a:pt x="111" y="113"/>
                </a:cubicBezTo>
                <a:cubicBezTo>
                  <a:pt x="111" y="114"/>
                  <a:pt x="111" y="114"/>
                  <a:pt x="111" y="114"/>
                </a:cubicBezTo>
                <a:cubicBezTo>
                  <a:pt x="111" y="114"/>
                  <a:pt x="111" y="114"/>
                  <a:pt x="111" y="114"/>
                </a:cubicBezTo>
                <a:cubicBezTo>
                  <a:pt x="110" y="114"/>
                  <a:pt x="110" y="114"/>
                  <a:pt x="110" y="114"/>
                </a:cubicBezTo>
                <a:cubicBezTo>
                  <a:pt x="109" y="115"/>
                  <a:pt x="109" y="115"/>
                  <a:pt x="109" y="115"/>
                </a:cubicBezTo>
                <a:cubicBezTo>
                  <a:pt x="109" y="115"/>
                  <a:pt x="109" y="115"/>
                  <a:pt x="109" y="115"/>
                </a:cubicBezTo>
                <a:cubicBezTo>
                  <a:pt x="108" y="116"/>
                  <a:pt x="108" y="116"/>
                  <a:pt x="108" y="116"/>
                </a:cubicBezTo>
                <a:cubicBezTo>
                  <a:pt x="108" y="116"/>
                  <a:pt x="108" y="116"/>
                  <a:pt x="108" y="116"/>
                </a:cubicBezTo>
                <a:cubicBezTo>
                  <a:pt x="108" y="117"/>
                  <a:pt x="108" y="117"/>
                  <a:pt x="108" y="117"/>
                </a:cubicBezTo>
                <a:cubicBezTo>
                  <a:pt x="109" y="117"/>
                  <a:pt x="109" y="117"/>
                  <a:pt x="109" y="117"/>
                </a:cubicBezTo>
                <a:cubicBezTo>
                  <a:pt x="110" y="117"/>
                  <a:pt x="110" y="117"/>
                  <a:pt x="110" y="117"/>
                </a:cubicBezTo>
                <a:cubicBezTo>
                  <a:pt x="111" y="117"/>
                  <a:pt x="111" y="117"/>
                  <a:pt x="111" y="117"/>
                </a:cubicBezTo>
                <a:cubicBezTo>
                  <a:pt x="112" y="117"/>
                  <a:pt x="112" y="117"/>
                  <a:pt x="112" y="117"/>
                </a:cubicBezTo>
                <a:cubicBezTo>
                  <a:pt x="113" y="117"/>
                  <a:pt x="113" y="117"/>
                  <a:pt x="113" y="117"/>
                </a:cubicBezTo>
                <a:cubicBezTo>
                  <a:pt x="114" y="115"/>
                  <a:pt x="114" y="115"/>
                  <a:pt x="114" y="115"/>
                </a:cubicBezTo>
                <a:cubicBezTo>
                  <a:pt x="115" y="114"/>
                  <a:pt x="115" y="114"/>
                  <a:pt x="115" y="114"/>
                </a:cubicBezTo>
                <a:cubicBezTo>
                  <a:pt x="116" y="114"/>
                  <a:pt x="116" y="114"/>
                  <a:pt x="116" y="114"/>
                </a:cubicBezTo>
                <a:cubicBezTo>
                  <a:pt x="116" y="114"/>
                  <a:pt x="116" y="114"/>
                  <a:pt x="116" y="114"/>
                </a:cubicBezTo>
                <a:cubicBezTo>
                  <a:pt x="117" y="114"/>
                  <a:pt x="117" y="114"/>
                  <a:pt x="117" y="114"/>
                </a:cubicBezTo>
                <a:cubicBezTo>
                  <a:pt x="118" y="115"/>
                  <a:pt x="118" y="115"/>
                  <a:pt x="118" y="115"/>
                </a:cubicBezTo>
                <a:cubicBezTo>
                  <a:pt x="118" y="115"/>
                  <a:pt x="118" y="115"/>
                  <a:pt x="118" y="115"/>
                </a:cubicBezTo>
                <a:cubicBezTo>
                  <a:pt x="120" y="116"/>
                  <a:pt x="120" y="116"/>
                  <a:pt x="120" y="116"/>
                </a:cubicBezTo>
                <a:cubicBezTo>
                  <a:pt x="120" y="116"/>
                  <a:pt x="120" y="116"/>
                  <a:pt x="120" y="116"/>
                </a:cubicBezTo>
                <a:cubicBezTo>
                  <a:pt x="120" y="117"/>
                  <a:pt x="120" y="117"/>
                  <a:pt x="120" y="117"/>
                </a:cubicBezTo>
                <a:cubicBezTo>
                  <a:pt x="121" y="118"/>
                  <a:pt x="121" y="118"/>
                  <a:pt x="121" y="118"/>
                </a:cubicBezTo>
                <a:cubicBezTo>
                  <a:pt x="121" y="119"/>
                  <a:pt x="121" y="119"/>
                  <a:pt x="121" y="119"/>
                </a:cubicBezTo>
                <a:cubicBezTo>
                  <a:pt x="122" y="121"/>
                  <a:pt x="122" y="121"/>
                  <a:pt x="122" y="121"/>
                </a:cubicBezTo>
                <a:cubicBezTo>
                  <a:pt x="126" y="123"/>
                  <a:pt x="126" y="123"/>
                  <a:pt x="126" y="123"/>
                </a:cubicBezTo>
                <a:cubicBezTo>
                  <a:pt x="126" y="124"/>
                  <a:pt x="126" y="124"/>
                  <a:pt x="126" y="124"/>
                </a:cubicBezTo>
                <a:cubicBezTo>
                  <a:pt x="127" y="124"/>
                  <a:pt x="127" y="124"/>
                  <a:pt x="127" y="124"/>
                </a:cubicBezTo>
                <a:cubicBezTo>
                  <a:pt x="128" y="125"/>
                  <a:pt x="128" y="125"/>
                  <a:pt x="128" y="125"/>
                </a:cubicBezTo>
                <a:cubicBezTo>
                  <a:pt x="129" y="125"/>
                  <a:pt x="129" y="125"/>
                  <a:pt x="129" y="125"/>
                </a:cubicBezTo>
                <a:cubicBezTo>
                  <a:pt x="130" y="126"/>
                  <a:pt x="130" y="126"/>
                  <a:pt x="130" y="126"/>
                </a:cubicBezTo>
                <a:cubicBezTo>
                  <a:pt x="130" y="127"/>
                  <a:pt x="130" y="127"/>
                  <a:pt x="130" y="127"/>
                </a:cubicBezTo>
                <a:cubicBezTo>
                  <a:pt x="131" y="127"/>
                  <a:pt x="131" y="127"/>
                  <a:pt x="131" y="127"/>
                </a:cubicBezTo>
                <a:cubicBezTo>
                  <a:pt x="131" y="127"/>
                  <a:pt x="131" y="127"/>
                  <a:pt x="131" y="127"/>
                </a:cubicBezTo>
                <a:cubicBezTo>
                  <a:pt x="131" y="127"/>
                  <a:pt x="131" y="127"/>
                  <a:pt x="131" y="127"/>
                </a:cubicBezTo>
                <a:cubicBezTo>
                  <a:pt x="133" y="128"/>
                  <a:pt x="133" y="128"/>
                  <a:pt x="133" y="128"/>
                </a:cubicBezTo>
                <a:cubicBezTo>
                  <a:pt x="133" y="128"/>
                  <a:pt x="133" y="128"/>
                  <a:pt x="133" y="128"/>
                </a:cubicBezTo>
                <a:cubicBezTo>
                  <a:pt x="133" y="129"/>
                  <a:pt x="133" y="129"/>
                  <a:pt x="133" y="129"/>
                </a:cubicBezTo>
                <a:cubicBezTo>
                  <a:pt x="134" y="129"/>
                  <a:pt x="134" y="129"/>
                  <a:pt x="134" y="129"/>
                </a:cubicBezTo>
                <a:cubicBezTo>
                  <a:pt x="134" y="129"/>
                  <a:pt x="134" y="129"/>
                  <a:pt x="134" y="129"/>
                </a:cubicBezTo>
                <a:cubicBezTo>
                  <a:pt x="134" y="128"/>
                  <a:pt x="134" y="128"/>
                  <a:pt x="134" y="128"/>
                </a:cubicBezTo>
                <a:cubicBezTo>
                  <a:pt x="134" y="128"/>
                  <a:pt x="134" y="128"/>
                  <a:pt x="134" y="128"/>
                </a:cubicBezTo>
                <a:cubicBezTo>
                  <a:pt x="133" y="127"/>
                  <a:pt x="133" y="127"/>
                  <a:pt x="133" y="127"/>
                </a:cubicBezTo>
                <a:cubicBezTo>
                  <a:pt x="133" y="127"/>
                  <a:pt x="133" y="127"/>
                  <a:pt x="133" y="127"/>
                </a:cubicBezTo>
                <a:cubicBezTo>
                  <a:pt x="135" y="127"/>
                  <a:pt x="135" y="127"/>
                  <a:pt x="135" y="127"/>
                </a:cubicBezTo>
                <a:cubicBezTo>
                  <a:pt x="135" y="128"/>
                  <a:pt x="135" y="128"/>
                  <a:pt x="135" y="128"/>
                </a:cubicBezTo>
                <a:cubicBezTo>
                  <a:pt x="135" y="128"/>
                  <a:pt x="135" y="128"/>
                  <a:pt x="135" y="128"/>
                </a:cubicBezTo>
                <a:cubicBezTo>
                  <a:pt x="136" y="127"/>
                  <a:pt x="136" y="127"/>
                  <a:pt x="136" y="127"/>
                </a:cubicBezTo>
                <a:cubicBezTo>
                  <a:pt x="136" y="127"/>
                  <a:pt x="136" y="127"/>
                  <a:pt x="136" y="127"/>
                </a:cubicBezTo>
                <a:cubicBezTo>
                  <a:pt x="137" y="128"/>
                  <a:pt x="137" y="128"/>
                  <a:pt x="137" y="128"/>
                </a:cubicBezTo>
                <a:cubicBezTo>
                  <a:pt x="137" y="129"/>
                  <a:pt x="137" y="129"/>
                  <a:pt x="137" y="129"/>
                </a:cubicBezTo>
                <a:cubicBezTo>
                  <a:pt x="138" y="129"/>
                  <a:pt x="138" y="129"/>
                  <a:pt x="138" y="129"/>
                </a:cubicBezTo>
                <a:cubicBezTo>
                  <a:pt x="138" y="130"/>
                  <a:pt x="138" y="130"/>
                  <a:pt x="138" y="130"/>
                </a:cubicBezTo>
                <a:cubicBezTo>
                  <a:pt x="139" y="131"/>
                  <a:pt x="139" y="131"/>
                  <a:pt x="139" y="131"/>
                </a:cubicBezTo>
                <a:cubicBezTo>
                  <a:pt x="139" y="132"/>
                  <a:pt x="139" y="132"/>
                  <a:pt x="139" y="132"/>
                </a:cubicBezTo>
                <a:cubicBezTo>
                  <a:pt x="139" y="133"/>
                  <a:pt x="139" y="133"/>
                  <a:pt x="139" y="133"/>
                </a:cubicBezTo>
                <a:cubicBezTo>
                  <a:pt x="139" y="133"/>
                  <a:pt x="139" y="133"/>
                  <a:pt x="139" y="133"/>
                </a:cubicBezTo>
                <a:cubicBezTo>
                  <a:pt x="139" y="134"/>
                  <a:pt x="139" y="134"/>
                  <a:pt x="139" y="134"/>
                </a:cubicBezTo>
                <a:cubicBezTo>
                  <a:pt x="138" y="135"/>
                  <a:pt x="138" y="135"/>
                  <a:pt x="138" y="135"/>
                </a:cubicBezTo>
                <a:cubicBezTo>
                  <a:pt x="136" y="134"/>
                  <a:pt x="136" y="134"/>
                  <a:pt x="136" y="134"/>
                </a:cubicBezTo>
                <a:cubicBezTo>
                  <a:pt x="135" y="134"/>
                  <a:pt x="135" y="134"/>
                  <a:pt x="135" y="134"/>
                </a:cubicBezTo>
                <a:cubicBezTo>
                  <a:pt x="135" y="135"/>
                  <a:pt x="135" y="135"/>
                  <a:pt x="135" y="135"/>
                </a:cubicBezTo>
                <a:cubicBezTo>
                  <a:pt x="135" y="135"/>
                  <a:pt x="135" y="135"/>
                  <a:pt x="135" y="135"/>
                </a:cubicBezTo>
                <a:cubicBezTo>
                  <a:pt x="134" y="135"/>
                  <a:pt x="134" y="135"/>
                  <a:pt x="134" y="135"/>
                </a:cubicBezTo>
                <a:cubicBezTo>
                  <a:pt x="133" y="135"/>
                  <a:pt x="133" y="135"/>
                  <a:pt x="133" y="135"/>
                </a:cubicBezTo>
                <a:cubicBezTo>
                  <a:pt x="133" y="135"/>
                  <a:pt x="133" y="135"/>
                  <a:pt x="133" y="135"/>
                </a:cubicBezTo>
                <a:cubicBezTo>
                  <a:pt x="132" y="136"/>
                  <a:pt x="132" y="136"/>
                  <a:pt x="132" y="136"/>
                </a:cubicBezTo>
                <a:cubicBezTo>
                  <a:pt x="132" y="136"/>
                  <a:pt x="132" y="136"/>
                  <a:pt x="132" y="136"/>
                </a:cubicBezTo>
                <a:cubicBezTo>
                  <a:pt x="131" y="136"/>
                  <a:pt x="131" y="136"/>
                  <a:pt x="131" y="136"/>
                </a:cubicBezTo>
                <a:cubicBezTo>
                  <a:pt x="130" y="137"/>
                  <a:pt x="130" y="137"/>
                  <a:pt x="130" y="137"/>
                </a:cubicBezTo>
                <a:cubicBezTo>
                  <a:pt x="131" y="137"/>
                  <a:pt x="131" y="137"/>
                  <a:pt x="131" y="137"/>
                </a:cubicBezTo>
                <a:cubicBezTo>
                  <a:pt x="132" y="137"/>
                  <a:pt x="132" y="137"/>
                  <a:pt x="132" y="137"/>
                </a:cubicBezTo>
                <a:cubicBezTo>
                  <a:pt x="132" y="138"/>
                  <a:pt x="132" y="138"/>
                  <a:pt x="132" y="138"/>
                </a:cubicBezTo>
                <a:cubicBezTo>
                  <a:pt x="133" y="139"/>
                  <a:pt x="133" y="139"/>
                  <a:pt x="133" y="139"/>
                </a:cubicBezTo>
                <a:cubicBezTo>
                  <a:pt x="133" y="138"/>
                  <a:pt x="133" y="138"/>
                  <a:pt x="133" y="138"/>
                </a:cubicBezTo>
                <a:cubicBezTo>
                  <a:pt x="134" y="139"/>
                  <a:pt x="134" y="139"/>
                  <a:pt x="134" y="139"/>
                </a:cubicBezTo>
                <a:cubicBezTo>
                  <a:pt x="134" y="140"/>
                  <a:pt x="134" y="140"/>
                  <a:pt x="134" y="140"/>
                </a:cubicBezTo>
                <a:cubicBezTo>
                  <a:pt x="135" y="140"/>
                  <a:pt x="135" y="140"/>
                  <a:pt x="135" y="140"/>
                </a:cubicBezTo>
                <a:cubicBezTo>
                  <a:pt x="137" y="141"/>
                  <a:pt x="137" y="141"/>
                  <a:pt x="137" y="141"/>
                </a:cubicBezTo>
                <a:cubicBezTo>
                  <a:pt x="138" y="141"/>
                  <a:pt x="138" y="141"/>
                  <a:pt x="138" y="141"/>
                </a:cubicBezTo>
                <a:cubicBezTo>
                  <a:pt x="140" y="142"/>
                  <a:pt x="140" y="142"/>
                  <a:pt x="140" y="142"/>
                </a:cubicBezTo>
                <a:cubicBezTo>
                  <a:pt x="141" y="142"/>
                  <a:pt x="141" y="142"/>
                  <a:pt x="141" y="142"/>
                </a:cubicBezTo>
                <a:cubicBezTo>
                  <a:pt x="141" y="141"/>
                  <a:pt x="141" y="141"/>
                  <a:pt x="141" y="141"/>
                </a:cubicBezTo>
                <a:cubicBezTo>
                  <a:pt x="142" y="141"/>
                  <a:pt x="142" y="141"/>
                  <a:pt x="142" y="141"/>
                </a:cubicBezTo>
                <a:cubicBezTo>
                  <a:pt x="143" y="141"/>
                  <a:pt x="143" y="141"/>
                  <a:pt x="143" y="141"/>
                </a:cubicBezTo>
                <a:cubicBezTo>
                  <a:pt x="142" y="142"/>
                  <a:pt x="142" y="142"/>
                  <a:pt x="142" y="142"/>
                </a:cubicBezTo>
                <a:cubicBezTo>
                  <a:pt x="144" y="141"/>
                  <a:pt x="144" y="141"/>
                  <a:pt x="144" y="141"/>
                </a:cubicBezTo>
                <a:cubicBezTo>
                  <a:pt x="144" y="142"/>
                  <a:pt x="144" y="142"/>
                  <a:pt x="144" y="142"/>
                </a:cubicBezTo>
                <a:cubicBezTo>
                  <a:pt x="145" y="142"/>
                  <a:pt x="145" y="142"/>
                  <a:pt x="145" y="142"/>
                </a:cubicBezTo>
                <a:cubicBezTo>
                  <a:pt x="145" y="141"/>
                  <a:pt x="145" y="141"/>
                  <a:pt x="14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142"/>
                  <a:pt x="146" y="142"/>
                  <a:pt x="146" y="142"/>
                </a:cubicBezTo>
                <a:cubicBezTo>
                  <a:pt x="148" y="141"/>
                  <a:pt x="148" y="141"/>
                  <a:pt x="148" y="141"/>
                </a:cubicBezTo>
                <a:cubicBezTo>
                  <a:pt x="150" y="140"/>
                  <a:pt x="150" y="140"/>
                  <a:pt x="150" y="140"/>
                </a:cubicBezTo>
                <a:cubicBezTo>
                  <a:pt x="151" y="140"/>
                  <a:pt x="151" y="140"/>
                  <a:pt x="151" y="140"/>
                </a:cubicBezTo>
                <a:cubicBezTo>
                  <a:pt x="151" y="141"/>
                  <a:pt x="151" y="141"/>
                  <a:pt x="151" y="141"/>
                </a:cubicBezTo>
                <a:cubicBezTo>
                  <a:pt x="151" y="141"/>
                  <a:pt x="151" y="141"/>
                  <a:pt x="151" y="141"/>
                </a:cubicBezTo>
                <a:cubicBezTo>
                  <a:pt x="151" y="141"/>
                  <a:pt x="151" y="141"/>
                  <a:pt x="151" y="141"/>
                </a:cubicBezTo>
                <a:cubicBezTo>
                  <a:pt x="151" y="141"/>
                  <a:pt x="151" y="141"/>
                  <a:pt x="151" y="141"/>
                </a:cubicBezTo>
                <a:cubicBezTo>
                  <a:pt x="151" y="142"/>
                  <a:pt x="151" y="142"/>
                  <a:pt x="151" y="142"/>
                </a:cubicBezTo>
                <a:cubicBezTo>
                  <a:pt x="151" y="143"/>
                  <a:pt x="151" y="143"/>
                  <a:pt x="151" y="143"/>
                </a:cubicBezTo>
                <a:cubicBezTo>
                  <a:pt x="151" y="143"/>
                  <a:pt x="151" y="143"/>
                  <a:pt x="151" y="143"/>
                </a:cubicBezTo>
                <a:cubicBezTo>
                  <a:pt x="151" y="143"/>
                  <a:pt x="151" y="143"/>
                  <a:pt x="151" y="143"/>
                </a:cubicBezTo>
                <a:cubicBezTo>
                  <a:pt x="152" y="143"/>
                  <a:pt x="152" y="143"/>
                  <a:pt x="152" y="143"/>
                </a:cubicBezTo>
                <a:cubicBezTo>
                  <a:pt x="152" y="143"/>
                  <a:pt x="152" y="143"/>
                  <a:pt x="152" y="143"/>
                </a:cubicBezTo>
                <a:cubicBezTo>
                  <a:pt x="152" y="144"/>
                  <a:pt x="152" y="144"/>
                  <a:pt x="152" y="144"/>
                </a:cubicBezTo>
                <a:cubicBezTo>
                  <a:pt x="152" y="145"/>
                  <a:pt x="152" y="145"/>
                  <a:pt x="152" y="145"/>
                </a:cubicBezTo>
                <a:cubicBezTo>
                  <a:pt x="152" y="146"/>
                  <a:pt x="152" y="146"/>
                  <a:pt x="152" y="146"/>
                </a:cubicBezTo>
                <a:cubicBezTo>
                  <a:pt x="152" y="146"/>
                  <a:pt x="152" y="146"/>
                  <a:pt x="152" y="146"/>
                </a:cubicBezTo>
                <a:cubicBezTo>
                  <a:pt x="153" y="146"/>
                  <a:pt x="153" y="146"/>
                  <a:pt x="153" y="146"/>
                </a:cubicBezTo>
                <a:cubicBezTo>
                  <a:pt x="153" y="145"/>
                  <a:pt x="153" y="145"/>
                  <a:pt x="153" y="145"/>
                </a:cubicBezTo>
                <a:cubicBezTo>
                  <a:pt x="153" y="144"/>
                  <a:pt x="153" y="144"/>
                  <a:pt x="153" y="144"/>
                </a:cubicBezTo>
                <a:cubicBezTo>
                  <a:pt x="154" y="144"/>
                  <a:pt x="154" y="144"/>
                  <a:pt x="154" y="144"/>
                </a:cubicBezTo>
                <a:cubicBezTo>
                  <a:pt x="153" y="145"/>
                  <a:pt x="153" y="145"/>
                  <a:pt x="153" y="145"/>
                </a:cubicBezTo>
                <a:cubicBezTo>
                  <a:pt x="153" y="147"/>
                  <a:pt x="153" y="147"/>
                  <a:pt x="153" y="147"/>
                </a:cubicBezTo>
                <a:cubicBezTo>
                  <a:pt x="152" y="148"/>
                  <a:pt x="152" y="148"/>
                  <a:pt x="152" y="148"/>
                </a:cubicBezTo>
                <a:cubicBezTo>
                  <a:pt x="152" y="149"/>
                  <a:pt x="152" y="149"/>
                  <a:pt x="152" y="149"/>
                </a:cubicBezTo>
                <a:cubicBezTo>
                  <a:pt x="153" y="150"/>
                  <a:pt x="153" y="150"/>
                  <a:pt x="153" y="150"/>
                </a:cubicBezTo>
                <a:cubicBezTo>
                  <a:pt x="153" y="151"/>
                  <a:pt x="153" y="151"/>
                  <a:pt x="153" y="151"/>
                </a:cubicBezTo>
                <a:cubicBezTo>
                  <a:pt x="152" y="152"/>
                  <a:pt x="152" y="152"/>
                  <a:pt x="152" y="152"/>
                </a:cubicBezTo>
                <a:cubicBezTo>
                  <a:pt x="153" y="153"/>
                  <a:pt x="153" y="153"/>
                  <a:pt x="153" y="153"/>
                </a:cubicBezTo>
                <a:cubicBezTo>
                  <a:pt x="153" y="153"/>
                  <a:pt x="153" y="153"/>
                  <a:pt x="153" y="153"/>
                </a:cubicBezTo>
                <a:cubicBezTo>
                  <a:pt x="153" y="154"/>
                  <a:pt x="153" y="154"/>
                  <a:pt x="153" y="154"/>
                </a:cubicBezTo>
                <a:cubicBezTo>
                  <a:pt x="153" y="154"/>
                  <a:pt x="153" y="154"/>
                  <a:pt x="153" y="154"/>
                </a:cubicBezTo>
                <a:cubicBezTo>
                  <a:pt x="154" y="156"/>
                  <a:pt x="154" y="156"/>
                  <a:pt x="154" y="156"/>
                </a:cubicBezTo>
                <a:cubicBezTo>
                  <a:pt x="154" y="158"/>
                  <a:pt x="154" y="158"/>
                  <a:pt x="154" y="158"/>
                </a:cubicBezTo>
                <a:cubicBezTo>
                  <a:pt x="154" y="156"/>
                  <a:pt x="154" y="156"/>
                  <a:pt x="154" y="156"/>
                </a:cubicBezTo>
                <a:cubicBezTo>
                  <a:pt x="154" y="154"/>
                  <a:pt x="154" y="154"/>
                  <a:pt x="154" y="154"/>
                </a:cubicBezTo>
                <a:cubicBezTo>
                  <a:pt x="154" y="152"/>
                  <a:pt x="154" y="152"/>
                  <a:pt x="154" y="152"/>
                </a:cubicBezTo>
                <a:cubicBezTo>
                  <a:pt x="155" y="150"/>
                  <a:pt x="155" y="150"/>
                  <a:pt x="155" y="150"/>
                </a:cubicBezTo>
                <a:cubicBezTo>
                  <a:pt x="155" y="150"/>
                  <a:pt x="155" y="150"/>
                  <a:pt x="155" y="150"/>
                </a:cubicBezTo>
                <a:cubicBezTo>
                  <a:pt x="155" y="151"/>
                  <a:pt x="155" y="151"/>
                  <a:pt x="155" y="151"/>
                </a:cubicBezTo>
                <a:cubicBezTo>
                  <a:pt x="155" y="151"/>
                  <a:pt x="155" y="151"/>
                  <a:pt x="155" y="151"/>
                </a:cubicBezTo>
                <a:cubicBezTo>
                  <a:pt x="155" y="152"/>
                  <a:pt x="155" y="152"/>
                  <a:pt x="155" y="152"/>
                </a:cubicBezTo>
                <a:cubicBezTo>
                  <a:pt x="155" y="152"/>
                  <a:pt x="155" y="152"/>
                  <a:pt x="155" y="152"/>
                </a:cubicBezTo>
                <a:cubicBezTo>
                  <a:pt x="156" y="152"/>
                  <a:pt x="156" y="152"/>
                  <a:pt x="156" y="152"/>
                </a:cubicBezTo>
                <a:cubicBezTo>
                  <a:pt x="156" y="152"/>
                  <a:pt x="156" y="152"/>
                  <a:pt x="156" y="152"/>
                </a:cubicBezTo>
                <a:cubicBezTo>
                  <a:pt x="157" y="151"/>
                  <a:pt x="157" y="151"/>
                  <a:pt x="157" y="151"/>
                </a:cubicBezTo>
                <a:cubicBezTo>
                  <a:pt x="157" y="151"/>
                  <a:pt x="157" y="151"/>
                  <a:pt x="157" y="151"/>
                </a:cubicBezTo>
                <a:cubicBezTo>
                  <a:pt x="156" y="150"/>
                  <a:pt x="156" y="150"/>
                  <a:pt x="156" y="150"/>
                </a:cubicBezTo>
                <a:cubicBezTo>
                  <a:pt x="156" y="149"/>
                  <a:pt x="156" y="149"/>
                  <a:pt x="156" y="149"/>
                </a:cubicBezTo>
                <a:cubicBezTo>
                  <a:pt x="157" y="149"/>
                  <a:pt x="157" y="149"/>
                  <a:pt x="157" y="149"/>
                </a:cubicBezTo>
                <a:cubicBezTo>
                  <a:pt x="157" y="149"/>
                  <a:pt x="157" y="149"/>
                  <a:pt x="157" y="149"/>
                </a:cubicBezTo>
                <a:cubicBezTo>
                  <a:pt x="156" y="148"/>
                  <a:pt x="156" y="148"/>
                  <a:pt x="156" y="148"/>
                </a:cubicBezTo>
                <a:cubicBezTo>
                  <a:pt x="156" y="148"/>
                  <a:pt x="156" y="148"/>
                  <a:pt x="156" y="148"/>
                </a:cubicBezTo>
                <a:cubicBezTo>
                  <a:pt x="157" y="146"/>
                  <a:pt x="157" y="146"/>
                  <a:pt x="157" y="146"/>
                </a:cubicBezTo>
                <a:cubicBezTo>
                  <a:pt x="157" y="144"/>
                  <a:pt x="157" y="144"/>
                  <a:pt x="157" y="144"/>
                </a:cubicBezTo>
                <a:cubicBezTo>
                  <a:pt x="157" y="144"/>
                  <a:pt x="157" y="144"/>
                  <a:pt x="157" y="144"/>
                </a:cubicBezTo>
                <a:cubicBezTo>
                  <a:pt x="157" y="143"/>
                  <a:pt x="157" y="143"/>
                  <a:pt x="157" y="143"/>
                </a:cubicBezTo>
                <a:cubicBezTo>
                  <a:pt x="158" y="143"/>
                  <a:pt x="158" y="143"/>
                  <a:pt x="158" y="143"/>
                </a:cubicBezTo>
                <a:cubicBezTo>
                  <a:pt x="159" y="142"/>
                  <a:pt x="159" y="142"/>
                  <a:pt x="159" y="142"/>
                </a:cubicBezTo>
                <a:cubicBezTo>
                  <a:pt x="159" y="142"/>
                  <a:pt x="159" y="142"/>
                  <a:pt x="159" y="142"/>
                </a:cubicBezTo>
                <a:cubicBezTo>
                  <a:pt x="160" y="142"/>
                  <a:pt x="160" y="142"/>
                  <a:pt x="160" y="142"/>
                </a:cubicBezTo>
                <a:cubicBezTo>
                  <a:pt x="160" y="142"/>
                  <a:pt x="160" y="142"/>
                  <a:pt x="160" y="142"/>
                </a:cubicBezTo>
                <a:cubicBezTo>
                  <a:pt x="161" y="142"/>
                  <a:pt x="161" y="142"/>
                  <a:pt x="161" y="142"/>
                </a:cubicBezTo>
                <a:cubicBezTo>
                  <a:pt x="161" y="142"/>
                  <a:pt x="161" y="142"/>
                  <a:pt x="161" y="142"/>
                </a:cubicBezTo>
                <a:cubicBezTo>
                  <a:pt x="162" y="141"/>
                  <a:pt x="162" y="141"/>
                  <a:pt x="162" y="141"/>
                </a:cubicBezTo>
                <a:cubicBezTo>
                  <a:pt x="162" y="141"/>
                  <a:pt x="162" y="141"/>
                  <a:pt x="162" y="141"/>
                </a:cubicBezTo>
                <a:cubicBezTo>
                  <a:pt x="162" y="142"/>
                  <a:pt x="162" y="142"/>
                  <a:pt x="162" y="142"/>
                </a:cubicBezTo>
                <a:cubicBezTo>
                  <a:pt x="163" y="141"/>
                  <a:pt x="163" y="141"/>
                  <a:pt x="163" y="141"/>
                </a:cubicBezTo>
                <a:cubicBezTo>
                  <a:pt x="164" y="141"/>
                  <a:pt x="164" y="141"/>
                  <a:pt x="164" y="141"/>
                </a:cubicBezTo>
                <a:cubicBezTo>
                  <a:pt x="164" y="140"/>
                  <a:pt x="164" y="140"/>
                  <a:pt x="164" y="140"/>
                </a:cubicBezTo>
                <a:cubicBezTo>
                  <a:pt x="164" y="140"/>
                  <a:pt x="164" y="140"/>
                  <a:pt x="164" y="140"/>
                </a:cubicBezTo>
                <a:cubicBezTo>
                  <a:pt x="165" y="141"/>
                  <a:pt x="165" y="141"/>
                  <a:pt x="165" y="141"/>
                </a:cubicBezTo>
                <a:cubicBezTo>
                  <a:pt x="165" y="141"/>
                  <a:pt x="165" y="141"/>
                  <a:pt x="165" y="141"/>
                </a:cubicBezTo>
                <a:cubicBezTo>
                  <a:pt x="165" y="142"/>
                  <a:pt x="165" y="142"/>
                  <a:pt x="165" y="142"/>
                </a:cubicBezTo>
                <a:cubicBezTo>
                  <a:pt x="165" y="141"/>
                  <a:pt x="165" y="141"/>
                  <a:pt x="165" y="141"/>
                </a:cubicBezTo>
                <a:cubicBezTo>
                  <a:pt x="165" y="140"/>
                  <a:pt x="165" y="140"/>
                  <a:pt x="165" y="140"/>
                </a:cubicBezTo>
                <a:cubicBezTo>
                  <a:pt x="166" y="139"/>
                  <a:pt x="166" y="139"/>
                  <a:pt x="166" y="139"/>
                </a:cubicBezTo>
                <a:cubicBezTo>
                  <a:pt x="166" y="139"/>
                  <a:pt x="166" y="139"/>
                  <a:pt x="166" y="139"/>
                </a:cubicBezTo>
                <a:cubicBezTo>
                  <a:pt x="167" y="139"/>
                  <a:pt x="167" y="139"/>
                  <a:pt x="167" y="139"/>
                </a:cubicBezTo>
                <a:cubicBezTo>
                  <a:pt x="168" y="139"/>
                  <a:pt x="168" y="139"/>
                  <a:pt x="168" y="139"/>
                </a:cubicBezTo>
                <a:cubicBezTo>
                  <a:pt x="168" y="139"/>
                  <a:pt x="168" y="139"/>
                  <a:pt x="168" y="139"/>
                </a:cubicBezTo>
                <a:cubicBezTo>
                  <a:pt x="169" y="139"/>
                  <a:pt x="169" y="139"/>
                  <a:pt x="169" y="139"/>
                </a:cubicBezTo>
                <a:cubicBezTo>
                  <a:pt x="170" y="138"/>
                  <a:pt x="170" y="138"/>
                  <a:pt x="170" y="138"/>
                </a:cubicBezTo>
                <a:cubicBezTo>
                  <a:pt x="169" y="138"/>
                  <a:pt x="169" y="138"/>
                  <a:pt x="169" y="138"/>
                </a:cubicBezTo>
                <a:cubicBezTo>
                  <a:pt x="170" y="137"/>
                  <a:pt x="170" y="137"/>
                  <a:pt x="170" y="137"/>
                </a:cubicBezTo>
                <a:cubicBezTo>
                  <a:pt x="169" y="137"/>
                  <a:pt x="169" y="137"/>
                  <a:pt x="169" y="137"/>
                </a:cubicBezTo>
                <a:cubicBezTo>
                  <a:pt x="169" y="137"/>
                  <a:pt x="169" y="137"/>
                  <a:pt x="169" y="137"/>
                </a:cubicBezTo>
                <a:cubicBezTo>
                  <a:pt x="168" y="137"/>
                  <a:pt x="168" y="137"/>
                  <a:pt x="168" y="137"/>
                </a:cubicBezTo>
                <a:cubicBezTo>
                  <a:pt x="166" y="138"/>
                  <a:pt x="166" y="138"/>
                  <a:pt x="166" y="138"/>
                </a:cubicBezTo>
                <a:cubicBezTo>
                  <a:pt x="166" y="138"/>
                  <a:pt x="166" y="138"/>
                  <a:pt x="166" y="138"/>
                </a:cubicBezTo>
                <a:cubicBezTo>
                  <a:pt x="166" y="138"/>
                  <a:pt x="166" y="138"/>
                  <a:pt x="166" y="138"/>
                </a:cubicBezTo>
                <a:cubicBezTo>
                  <a:pt x="165" y="138"/>
                  <a:pt x="165" y="138"/>
                  <a:pt x="165" y="138"/>
                </a:cubicBezTo>
                <a:cubicBezTo>
                  <a:pt x="165" y="139"/>
                  <a:pt x="165" y="139"/>
                  <a:pt x="165" y="139"/>
                </a:cubicBezTo>
                <a:cubicBezTo>
                  <a:pt x="165" y="139"/>
                  <a:pt x="165" y="139"/>
                  <a:pt x="165" y="139"/>
                </a:cubicBezTo>
                <a:cubicBezTo>
                  <a:pt x="164" y="138"/>
                  <a:pt x="164" y="138"/>
                  <a:pt x="164" y="138"/>
                </a:cubicBezTo>
                <a:cubicBezTo>
                  <a:pt x="164" y="138"/>
                  <a:pt x="164" y="138"/>
                  <a:pt x="164" y="138"/>
                </a:cubicBezTo>
                <a:cubicBezTo>
                  <a:pt x="164" y="138"/>
                  <a:pt x="164" y="138"/>
                  <a:pt x="164" y="138"/>
                </a:cubicBezTo>
                <a:cubicBezTo>
                  <a:pt x="163" y="139"/>
                  <a:pt x="163" y="139"/>
                  <a:pt x="163" y="139"/>
                </a:cubicBezTo>
                <a:cubicBezTo>
                  <a:pt x="163" y="139"/>
                  <a:pt x="163" y="139"/>
                  <a:pt x="163" y="139"/>
                </a:cubicBezTo>
                <a:cubicBezTo>
                  <a:pt x="162" y="138"/>
                  <a:pt x="162" y="138"/>
                  <a:pt x="162" y="138"/>
                </a:cubicBezTo>
                <a:cubicBezTo>
                  <a:pt x="161" y="138"/>
                  <a:pt x="161" y="138"/>
                  <a:pt x="161" y="138"/>
                </a:cubicBezTo>
                <a:cubicBezTo>
                  <a:pt x="161" y="138"/>
                  <a:pt x="161" y="138"/>
                  <a:pt x="161" y="138"/>
                </a:cubicBezTo>
                <a:cubicBezTo>
                  <a:pt x="161" y="138"/>
                  <a:pt x="161" y="138"/>
                  <a:pt x="161" y="138"/>
                </a:cubicBezTo>
                <a:cubicBezTo>
                  <a:pt x="161" y="139"/>
                  <a:pt x="161" y="139"/>
                  <a:pt x="161" y="139"/>
                </a:cubicBezTo>
                <a:cubicBezTo>
                  <a:pt x="161" y="139"/>
                  <a:pt x="161" y="139"/>
                  <a:pt x="161" y="139"/>
                </a:cubicBezTo>
                <a:cubicBezTo>
                  <a:pt x="161" y="140"/>
                  <a:pt x="161" y="140"/>
                  <a:pt x="161" y="140"/>
                </a:cubicBezTo>
                <a:cubicBezTo>
                  <a:pt x="160" y="140"/>
                  <a:pt x="160" y="140"/>
                  <a:pt x="160" y="140"/>
                </a:cubicBezTo>
                <a:cubicBezTo>
                  <a:pt x="160" y="140"/>
                  <a:pt x="160" y="140"/>
                  <a:pt x="160" y="140"/>
                </a:cubicBezTo>
                <a:cubicBezTo>
                  <a:pt x="159" y="139"/>
                  <a:pt x="159" y="139"/>
                  <a:pt x="159" y="139"/>
                </a:cubicBezTo>
                <a:cubicBezTo>
                  <a:pt x="159" y="139"/>
                  <a:pt x="159" y="139"/>
                  <a:pt x="159" y="139"/>
                </a:cubicBezTo>
                <a:cubicBezTo>
                  <a:pt x="159" y="139"/>
                  <a:pt x="159" y="139"/>
                  <a:pt x="159" y="139"/>
                </a:cubicBezTo>
                <a:cubicBezTo>
                  <a:pt x="159" y="138"/>
                  <a:pt x="159" y="138"/>
                  <a:pt x="159" y="138"/>
                </a:cubicBezTo>
                <a:cubicBezTo>
                  <a:pt x="159" y="138"/>
                  <a:pt x="159" y="138"/>
                  <a:pt x="159" y="138"/>
                </a:cubicBezTo>
                <a:cubicBezTo>
                  <a:pt x="159" y="138"/>
                  <a:pt x="159" y="138"/>
                  <a:pt x="159" y="138"/>
                </a:cubicBezTo>
                <a:cubicBezTo>
                  <a:pt x="158" y="138"/>
                  <a:pt x="158" y="138"/>
                  <a:pt x="158" y="138"/>
                </a:cubicBezTo>
                <a:cubicBezTo>
                  <a:pt x="158" y="137"/>
                  <a:pt x="158" y="137"/>
                  <a:pt x="158" y="137"/>
                </a:cubicBezTo>
                <a:cubicBezTo>
                  <a:pt x="159" y="137"/>
                  <a:pt x="159" y="137"/>
                  <a:pt x="159" y="137"/>
                </a:cubicBezTo>
                <a:cubicBezTo>
                  <a:pt x="160" y="135"/>
                  <a:pt x="160" y="135"/>
                  <a:pt x="160" y="135"/>
                </a:cubicBezTo>
                <a:cubicBezTo>
                  <a:pt x="161" y="135"/>
                  <a:pt x="161" y="135"/>
                  <a:pt x="161" y="135"/>
                </a:cubicBezTo>
                <a:cubicBezTo>
                  <a:pt x="162" y="136"/>
                  <a:pt x="162" y="136"/>
                  <a:pt x="162" y="136"/>
                </a:cubicBezTo>
                <a:cubicBezTo>
                  <a:pt x="165" y="135"/>
                  <a:pt x="165" y="135"/>
                  <a:pt x="165" y="135"/>
                </a:cubicBezTo>
                <a:cubicBezTo>
                  <a:pt x="167" y="135"/>
                  <a:pt x="167" y="135"/>
                  <a:pt x="167" y="135"/>
                </a:cubicBezTo>
                <a:cubicBezTo>
                  <a:pt x="168" y="135"/>
                  <a:pt x="168" y="135"/>
                  <a:pt x="168" y="135"/>
                </a:cubicBezTo>
                <a:cubicBezTo>
                  <a:pt x="169" y="135"/>
                  <a:pt x="169" y="135"/>
                  <a:pt x="169" y="135"/>
                </a:cubicBezTo>
                <a:cubicBezTo>
                  <a:pt x="170" y="135"/>
                  <a:pt x="170" y="135"/>
                  <a:pt x="170" y="135"/>
                </a:cubicBezTo>
                <a:cubicBezTo>
                  <a:pt x="170" y="136"/>
                  <a:pt x="170" y="136"/>
                  <a:pt x="170" y="136"/>
                </a:cubicBezTo>
                <a:cubicBezTo>
                  <a:pt x="170" y="136"/>
                  <a:pt x="170" y="136"/>
                  <a:pt x="170" y="136"/>
                </a:cubicBezTo>
                <a:cubicBezTo>
                  <a:pt x="171" y="136"/>
                  <a:pt x="171" y="136"/>
                  <a:pt x="171" y="136"/>
                </a:cubicBezTo>
                <a:cubicBezTo>
                  <a:pt x="171" y="138"/>
                  <a:pt x="171" y="138"/>
                  <a:pt x="171" y="138"/>
                </a:cubicBezTo>
                <a:cubicBezTo>
                  <a:pt x="170" y="138"/>
                  <a:pt x="170" y="138"/>
                  <a:pt x="170" y="138"/>
                </a:cubicBezTo>
                <a:cubicBezTo>
                  <a:pt x="171" y="139"/>
                  <a:pt x="171" y="139"/>
                  <a:pt x="171" y="139"/>
                </a:cubicBezTo>
                <a:cubicBezTo>
                  <a:pt x="171" y="139"/>
                  <a:pt x="171" y="139"/>
                  <a:pt x="171" y="139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0" y="140"/>
                  <a:pt x="170" y="140"/>
                  <a:pt x="170" y="140"/>
                </a:cubicBezTo>
                <a:cubicBezTo>
                  <a:pt x="170" y="140"/>
                  <a:pt x="170" y="140"/>
                  <a:pt x="170" y="140"/>
                </a:cubicBezTo>
                <a:cubicBezTo>
                  <a:pt x="171" y="141"/>
                  <a:pt x="171" y="141"/>
                  <a:pt x="171" y="141"/>
                </a:cubicBezTo>
                <a:cubicBezTo>
                  <a:pt x="171" y="141"/>
                  <a:pt x="171" y="141"/>
                  <a:pt x="171" y="141"/>
                </a:cubicBezTo>
                <a:cubicBezTo>
                  <a:pt x="172" y="142"/>
                  <a:pt x="172" y="142"/>
                  <a:pt x="172" y="142"/>
                </a:cubicBezTo>
                <a:cubicBezTo>
                  <a:pt x="172" y="142"/>
                  <a:pt x="172" y="142"/>
                  <a:pt x="172" y="142"/>
                </a:cubicBezTo>
                <a:cubicBezTo>
                  <a:pt x="171" y="143"/>
                  <a:pt x="171" y="143"/>
                  <a:pt x="171" y="143"/>
                </a:cubicBezTo>
                <a:cubicBezTo>
                  <a:pt x="171" y="143"/>
                  <a:pt x="171" y="143"/>
                  <a:pt x="171" y="143"/>
                </a:cubicBezTo>
                <a:cubicBezTo>
                  <a:pt x="171" y="144"/>
                  <a:pt x="171" y="144"/>
                  <a:pt x="171" y="144"/>
                </a:cubicBezTo>
                <a:cubicBezTo>
                  <a:pt x="172" y="144"/>
                  <a:pt x="172" y="144"/>
                  <a:pt x="172" y="144"/>
                </a:cubicBezTo>
                <a:cubicBezTo>
                  <a:pt x="172" y="144"/>
                  <a:pt x="172" y="144"/>
                  <a:pt x="172" y="144"/>
                </a:cubicBezTo>
                <a:cubicBezTo>
                  <a:pt x="172" y="144"/>
                  <a:pt x="172" y="144"/>
                  <a:pt x="172" y="144"/>
                </a:cubicBezTo>
                <a:cubicBezTo>
                  <a:pt x="173" y="144"/>
                  <a:pt x="173" y="144"/>
                  <a:pt x="173" y="144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4" y="145"/>
                  <a:pt x="174" y="145"/>
                  <a:pt x="174" y="145"/>
                </a:cubicBezTo>
                <a:cubicBezTo>
                  <a:pt x="175" y="144"/>
                  <a:pt x="175" y="144"/>
                  <a:pt x="175" y="144"/>
                </a:cubicBezTo>
                <a:cubicBezTo>
                  <a:pt x="175" y="145"/>
                  <a:pt x="175" y="145"/>
                  <a:pt x="175" y="145"/>
                </a:cubicBezTo>
                <a:cubicBezTo>
                  <a:pt x="175" y="145"/>
                  <a:pt x="175" y="145"/>
                  <a:pt x="175" y="145"/>
                </a:cubicBezTo>
                <a:cubicBezTo>
                  <a:pt x="176" y="145"/>
                  <a:pt x="176" y="145"/>
                  <a:pt x="176" y="145"/>
                </a:cubicBezTo>
                <a:cubicBezTo>
                  <a:pt x="176" y="145"/>
                  <a:pt x="176" y="145"/>
                  <a:pt x="176" y="145"/>
                </a:cubicBezTo>
                <a:cubicBezTo>
                  <a:pt x="176" y="146"/>
                  <a:pt x="176" y="146"/>
                  <a:pt x="176" y="146"/>
                </a:cubicBezTo>
                <a:cubicBezTo>
                  <a:pt x="176" y="146"/>
                  <a:pt x="176" y="146"/>
                  <a:pt x="176" y="146"/>
                </a:cubicBezTo>
                <a:cubicBezTo>
                  <a:pt x="176" y="147"/>
                  <a:pt x="176" y="147"/>
                  <a:pt x="176" y="147"/>
                </a:cubicBezTo>
                <a:cubicBezTo>
                  <a:pt x="177" y="147"/>
                  <a:pt x="177" y="147"/>
                  <a:pt x="177" y="147"/>
                </a:cubicBezTo>
                <a:cubicBezTo>
                  <a:pt x="177" y="147"/>
                  <a:pt x="177" y="147"/>
                  <a:pt x="177" y="147"/>
                </a:cubicBezTo>
                <a:cubicBezTo>
                  <a:pt x="178" y="148"/>
                  <a:pt x="178" y="148"/>
                  <a:pt x="178" y="148"/>
                </a:cubicBezTo>
                <a:cubicBezTo>
                  <a:pt x="178" y="149"/>
                  <a:pt x="178" y="149"/>
                  <a:pt x="178" y="149"/>
                </a:cubicBezTo>
                <a:cubicBezTo>
                  <a:pt x="179" y="148"/>
                  <a:pt x="179" y="148"/>
                  <a:pt x="179" y="148"/>
                </a:cubicBezTo>
                <a:cubicBezTo>
                  <a:pt x="179" y="148"/>
                  <a:pt x="179" y="148"/>
                  <a:pt x="179" y="148"/>
                </a:cubicBezTo>
                <a:cubicBezTo>
                  <a:pt x="179" y="149"/>
                  <a:pt x="179" y="149"/>
                  <a:pt x="179" y="149"/>
                </a:cubicBezTo>
                <a:cubicBezTo>
                  <a:pt x="180" y="149"/>
                  <a:pt x="180" y="149"/>
                  <a:pt x="180" y="149"/>
                </a:cubicBezTo>
                <a:cubicBezTo>
                  <a:pt x="181" y="150"/>
                  <a:pt x="181" y="150"/>
                  <a:pt x="181" y="150"/>
                </a:cubicBezTo>
                <a:cubicBezTo>
                  <a:pt x="182" y="149"/>
                  <a:pt x="182" y="149"/>
                  <a:pt x="182" y="149"/>
                </a:cubicBezTo>
                <a:cubicBezTo>
                  <a:pt x="183" y="150"/>
                  <a:pt x="183" y="150"/>
                  <a:pt x="183" y="150"/>
                </a:cubicBezTo>
                <a:cubicBezTo>
                  <a:pt x="183" y="149"/>
                  <a:pt x="183" y="149"/>
                  <a:pt x="183" y="149"/>
                </a:cubicBezTo>
                <a:cubicBezTo>
                  <a:pt x="185" y="148"/>
                  <a:pt x="185" y="148"/>
                  <a:pt x="185" y="148"/>
                </a:cubicBezTo>
                <a:cubicBezTo>
                  <a:pt x="185" y="148"/>
                  <a:pt x="185" y="148"/>
                  <a:pt x="185" y="148"/>
                </a:cubicBezTo>
                <a:cubicBezTo>
                  <a:pt x="185" y="149"/>
                  <a:pt x="185" y="149"/>
                  <a:pt x="185" y="149"/>
                </a:cubicBezTo>
                <a:cubicBezTo>
                  <a:pt x="187" y="149"/>
                  <a:pt x="187" y="149"/>
                  <a:pt x="187" y="149"/>
                </a:cubicBezTo>
                <a:cubicBezTo>
                  <a:pt x="188" y="150"/>
                  <a:pt x="188" y="150"/>
                  <a:pt x="188" y="150"/>
                </a:cubicBezTo>
                <a:cubicBezTo>
                  <a:pt x="189" y="150"/>
                  <a:pt x="189" y="150"/>
                  <a:pt x="189" y="150"/>
                </a:cubicBezTo>
                <a:cubicBezTo>
                  <a:pt x="190" y="150"/>
                  <a:pt x="190" y="150"/>
                  <a:pt x="190" y="150"/>
                </a:cubicBezTo>
                <a:cubicBezTo>
                  <a:pt x="190" y="150"/>
                  <a:pt x="190" y="150"/>
                  <a:pt x="190" y="150"/>
                </a:cubicBezTo>
                <a:cubicBezTo>
                  <a:pt x="192" y="150"/>
                  <a:pt x="192" y="150"/>
                  <a:pt x="192" y="150"/>
                </a:cubicBezTo>
                <a:cubicBezTo>
                  <a:pt x="192" y="151"/>
                  <a:pt x="192" y="151"/>
                  <a:pt x="192" y="151"/>
                </a:cubicBezTo>
                <a:cubicBezTo>
                  <a:pt x="193" y="150"/>
                  <a:pt x="193" y="150"/>
                  <a:pt x="193" y="150"/>
                </a:cubicBezTo>
                <a:cubicBezTo>
                  <a:pt x="193" y="149"/>
                  <a:pt x="193" y="149"/>
                  <a:pt x="193" y="149"/>
                </a:cubicBezTo>
                <a:cubicBezTo>
                  <a:pt x="192" y="149"/>
                  <a:pt x="192" y="149"/>
                  <a:pt x="192" y="149"/>
                </a:cubicBezTo>
                <a:cubicBezTo>
                  <a:pt x="192" y="148"/>
                  <a:pt x="192" y="148"/>
                  <a:pt x="192" y="148"/>
                </a:cubicBezTo>
                <a:cubicBezTo>
                  <a:pt x="192" y="147"/>
                  <a:pt x="192" y="147"/>
                  <a:pt x="192" y="147"/>
                </a:cubicBezTo>
                <a:cubicBezTo>
                  <a:pt x="192" y="147"/>
                  <a:pt x="192" y="147"/>
                  <a:pt x="192" y="147"/>
                </a:cubicBezTo>
                <a:cubicBezTo>
                  <a:pt x="193" y="149"/>
                  <a:pt x="193" y="149"/>
                  <a:pt x="193" y="149"/>
                </a:cubicBezTo>
                <a:cubicBezTo>
                  <a:pt x="193" y="150"/>
                  <a:pt x="193" y="150"/>
                  <a:pt x="193" y="150"/>
                </a:cubicBezTo>
                <a:cubicBezTo>
                  <a:pt x="194" y="151"/>
                  <a:pt x="194" y="151"/>
                  <a:pt x="194" y="151"/>
                </a:cubicBezTo>
                <a:cubicBezTo>
                  <a:pt x="195" y="151"/>
                  <a:pt x="195" y="151"/>
                  <a:pt x="195" y="151"/>
                </a:cubicBezTo>
                <a:cubicBezTo>
                  <a:pt x="195" y="152"/>
                  <a:pt x="195" y="152"/>
                  <a:pt x="195" y="152"/>
                </a:cubicBezTo>
                <a:cubicBezTo>
                  <a:pt x="195" y="151"/>
                  <a:pt x="195" y="151"/>
                  <a:pt x="195" y="151"/>
                </a:cubicBezTo>
                <a:cubicBezTo>
                  <a:pt x="195" y="150"/>
                  <a:pt x="195" y="150"/>
                  <a:pt x="195" y="150"/>
                </a:cubicBezTo>
                <a:cubicBezTo>
                  <a:pt x="194" y="150"/>
                  <a:pt x="194" y="150"/>
                  <a:pt x="194" y="150"/>
                </a:cubicBezTo>
                <a:cubicBezTo>
                  <a:pt x="193" y="149"/>
                  <a:pt x="193" y="149"/>
                  <a:pt x="193" y="149"/>
                </a:cubicBezTo>
                <a:cubicBezTo>
                  <a:pt x="193" y="147"/>
                  <a:pt x="193" y="147"/>
                  <a:pt x="193" y="147"/>
                </a:cubicBezTo>
                <a:cubicBezTo>
                  <a:pt x="193" y="146"/>
                  <a:pt x="193" y="146"/>
                  <a:pt x="193" y="146"/>
                </a:cubicBezTo>
                <a:cubicBezTo>
                  <a:pt x="194" y="147"/>
                  <a:pt x="194" y="147"/>
                  <a:pt x="194" y="147"/>
                </a:cubicBezTo>
                <a:cubicBezTo>
                  <a:pt x="194" y="147"/>
                  <a:pt x="194" y="147"/>
                  <a:pt x="194" y="147"/>
                </a:cubicBezTo>
                <a:cubicBezTo>
                  <a:pt x="194" y="147"/>
                  <a:pt x="194" y="147"/>
                  <a:pt x="194" y="147"/>
                </a:cubicBezTo>
                <a:cubicBezTo>
                  <a:pt x="194" y="147"/>
                  <a:pt x="194" y="147"/>
                  <a:pt x="194" y="147"/>
                </a:cubicBezTo>
                <a:cubicBezTo>
                  <a:pt x="194" y="146"/>
                  <a:pt x="194" y="146"/>
                  <a:pt x="194" y="146"/>
                </a:cubicBezTo>
                <a:cubicBezTo>
                  <a:pt x="194" y="146"/>
                  <a:pt x="194" y="146"/>
                  <a:pt x="194" y="146"/>
                </a:cubicBezTo>
                <a:cubicBezTo>
                  <a:pt x="194" y="145"/>
                  <a:pt x="194" y="145"/>
                  <a:pt x="194" y="145"/>
                </a:cubicBezTo>
                <a:cubicBezTo>
                  <a:pt x="194" y="145"/>
                  <a:pt x="194" y="145"/>
                  <a:pt x="194" y="145"/>
                </a:cubicBezTo>
                <a:cubicBezTo>
                  <a:pt x="194" y="144"/>
                  <a:pt x="194" y="144"/>
                  <a:pt x="194" y="144"/>
                </a:cubicBezTo>
                <a:cubicBezTo>
                  <a:pt x="195" y="144"/>
                  <a:pt x="195" y="144"/>
                  <a:pt x="195" y="144"/>
                </a:cubicBezTo>
                <a:cubicBezTo>
                  <a:pt x="195" y="145"/>
                  <a:pt x="195" y="145"/>
                  <a:pt x="195" y="145"/>
                </a:cubicBezTo>
                <a:cubicBezTo>
                  <a:pt x="195" y="146"/>
                  <a:pt x="195" y="146"/>
                  <a:pt x="195" y="146"/>
                </a:cubicBezTo>
                <a:cubicBezTo>
                  <a:pt x="196" y="146"/>
                  <a:pt x="196" y="146"/>
                  <a:pt x="196" y="146"/>
                </a:cubicBezTo>
                <a:cubicBezTo>
                  <a:pt x="196" y="145"/>
                  <a:pt x="196" y="145"/>
                  <a:pt x="196" y="145"/>
                </a:cubicBezTo>
                <a:cubicBezTo>
                  <a:pt x="197" y="145"/>
                  <a:pt x="197" y="145"/>
                  <a:pt x="197" y="145"/>
                </a:cubicBezTo>
                <a:cubicBezTo>
                  <a:pt x="197" y="144"/>
                  <a:pt x="197" y="144"/>
                  <a:pt x="197" y="144"/>
                </a:cubicBezTo>
                <a:cubicBezTo>
                  <a:pt x="198" y="144"/>
                  <a:pt x="198" y="144"/>
                  <a:pt x="198" y="144"/>
                </a:cubicBezTo>
                <a:cubicBezTo>
                  <a:pt x="198" y="145"/>
                  <a:pt x="198" y="145"/>
                  <a:pt x="198" y="145"/>
                </a:cubicBezTo>
                <a:cubicBezTo>
                  <a:pt x="198" y="145"/>
                  <a:pt x="198" y="145"/>
                  <a:pt x="198" y="145"/>
                </a:cubicBezTo>
                <a:cubicBezTo>
                  <a:pt x="198" y="146"/>
                  <a:pt x="198" y="146"/>
                  <a:pt x="198" y="146"/>
                </a:cubicBezTo>
                <a:cubicBezTo>
                  <a:pt x="198" y="145"/>
                  <a:pt x="198" y="145"/>
                  <a:pt x="198" y="145"/>
                </a:cubicBezTo>
                <a:cubicBezTo>
                  <a:pt x="199" y="145"/>
                  <a:pt x="199" y="145"/>
                  <a:pt x="199" y="145"/>
                </a:cubicBezTo>
                <a:cubicBezTo>
                  <a:pt x="199" y="146"/>
                  <a:pt x="199" y="146"/>
                  <a:pt x="199" y="146"/>
                </a:cubicBezTo>
                <a:cubicBezTo>
                  <a:pt x="199" y="147"/>
                  <a:pt x="199" y="147"/>
                  <a:pt x="199" y="147"/>
                </a:cubicBezTo>
                <a:cubicBezTo>
                  <a:pt x="199" y="147"/>
                  <a:pt x="199" y="147"/>
                  <a:pt x="199" y="147"/>
                </a:cubicBezTo>
                <a:cubicBezTo>
                  <a:pt x="199" y="148"/>
                  <a:pt x="199" y="148"/>
                  <a:pt x="199" y="148"/>
                </a:cubicBezTo>
                <a:cubicBezTo>
                  <a:pt x="200" y="147"/>
                  <a:pt x="200" y="147"/>
                  <a:pt x="200" y="147"/>
                </a:cubicBezTo>
                <a:cubicBezTo>
                  <a:pt x="201" y="148"/>
                  <a:pt x="201" y="148"/>
                  <a:pt x="201" y="148"/>
                </a:cubicBezTo>
                <a:cubicBezTo>
                  <a:pt x="200" y="148"/>
                  <a:pt x="200" y="148"/>
                  <a:pt x="200" y="148"/>
                </a:cubicBezTo>
                <a:cubicBezTo>
                  <a:pt x="199" y="149"/>
                  <a:pt x="199" y="149"/>
                  <a:pt x="199" y="149"/>
                </a:cubicBezTo>
                <a:cubicBezTo>
                  <a:pt x="199" y="149"/>
                  <a:pt x="199" y="149"/>
                  <a:pt x="199" y="149"/>
                </a:cubicBezTo>
                <a:cubicBezTo>
                  <a:pt x="200" y="149"/>
                  <a:pt x="200" y="149"/>
                  <a:pt x="200" y="149"/>
                </a:cubicBezTo>
                <a:cubicBezTo>
                  <a:pt x="201" y="149"/>
                  <a:pt x="201" y="149"/>
                  <a:pt x="201" y="149"/>
                </a:cubicBezTo>
                <a:cubicBezTo>
                  <a:pt x="201" y="148"/>
                  <a:pt x="201" y="148"/>
                  <a:pt x="201" y="148"/>
                </a:cubicBezTo>
                <a:cubicBezTo>
                  <a:pt x="203" y="148"/>
                  <a:pt x="203" y="148"/>
                  <a:pt x="203" y="148"/>
                </a:cubicBezTo>
                <a:cubicBezTo>
                  <a:pt x="203" y="148"/>
                  <a:pt x="203" y="148"/>
                  <a:pt x="203" y="148"/>
                </a:cubicBezTo>
                <a:cubicBezTo>
                  <a:pt x="203" y="148"/>
                  <a:pt x="203" y="148"/>
                  <a:pt x="203" y="148"/>
                </a:cubicBezTo>
                <a:cubicBezTo>
                  <a:pt x="203" y="148"/>
                  <a:pt x="203" y="148"/>
                  <a:pt x="203" y="148"/>
                </a:cubicBezTo>
                <a:cubicBezTo>
                  <a:pt x="202" y="149"/>
                  <a:pt x="202" y="149"/>
                  <a:pt x="202" y="149"/>
                </a:cubicBezTo>
                <a:cubicBezTo>
                  <a:pt x="202" y="150"/>
                  <a:pt x="202" y="150"/>
                  <a:pt x="202" y="150"/>
                </a:cubicBezTo>
                <a:cubicBezTo>
                  <a:pt x="201" y="150"/>
                  <a:pt x="201" y="150"/>
                  <a:pt x="201" y="150"/>
                </a:cubicBezTo>
                <a:cubicBezTo>
                  <a:pt x="201" y="151"/>
                  <a:pt x="201" y="151"/>
                  <a:pt x="201" y="151"/>
                </a:cubicBezTo>
                <a:cubicBezTo>
                  <a:pt x="199" y="152"/>
                  <a:pt x="199" y="152"/>
                  <a:pt x="199" y="152"/>
                </a:cubicBezTo>
                <a:cubicBezTo>
                  <a:pt x="199" y="152"/>
                  <a:pt x="199" y="152"/>
                  <a:pt x="199" y="152"/>
                </a:cubicBezTo>
                <a:cubicBezTo>
                  <a:pt x="199" y="153"/>
                  <a:pt x="199" y="153"/>
                  <a:pt x="199" y="153"/>
                </a:cubicBezTo>
                <a:cubicBezTo>
                  <a:pt x="199" y="152"/>
                  <a:pt x="199" y="152"/>
                  <a:pt x="199" y="152"/>
                </a:cubicBezTo>
                <a:cubicBezTo>
                  <a:pt x="198" y="153"/>
                  <a:pt x="198" y="153"/>
                  <a:pt x="198" y="153"/>
                </a:cubicBezTo>
                <a:cubicBezTo>
                  <a:pt x="198" y="154"/>
                  <a:pt x="198" y="154"/>
                  <a:pt x="198" y="154"/>
                </a:cubicBezTo>
                <a:cubicBezTo>
                  <a:pt x="198" y="155"/>
                  <a:pt x="198" y="155"/>
                  <a:pt x="198" y="155"/>
                </a:cubicBezTo>
                <a:cubicBezTo>
                  <a:pt x="199" y="154"/>
                  <a:pt x="199" y="154"/>
                  <a:pt x="199" y="154"/>
                </a:cubicBezTo>
                <a:cubicBezTo>
                  <a:pt x="199" y="154"/>
                  <a:pt x="199" y="154"/>
                  <a:pt x="199" y="154"/>
                </a:cubicBezTo>
                <a:cubicBezTo>
                  <a:pt x="199" y="155"/>
                  <a:pt x="199" y="155"/>
                  <a:pt x="199" y="155"/>
                </a:cubicBezTo>
                <a:cubicBezTo>
                  <a:pt x="198" y="156"/>
                  <a:pt x="198" y="156"/>
                  <a:pt x="198" y="156"/>
                </a:cubicBezTo>
                <a:cubicBezTo>
                  <a:pt x="198" y="156"/>
                  <a:pt x="198" y="156"/>
                  <a:pt x="198" y="156"/>
                </a:cubicBezTo>
                <a:cubicBezTo>
                  <a:pt x="199" y="156"/>
                  <a:pt x="199" y="156"/>
                  <a:pt x="199" y="156"/>
                </a:cubicBezTo>
                <a:cubicBezTo>
                  <a:pt x="200" y="155"/>
                  <a:pt x="200" y="155"/>
                  <a:pt x="200" y="155"/>
                </a:cubicBezTo>
                <a:cubicBezTo>
                  <a:pt x="201" y="155"/>
                  <a:pt x="201" y="155"/>
                  <a:pt x="201" y="155"/>
                </a:cubicBezTo>
                <a:cubicBezTo>
                  <a:pt x="200" y="156"/>
                  <a:pt x="200" y="156"/>
                  <a:pt x="200" y="156"/>
                </a:cubicBezTo>
                <a:cubicBezTo>
                  <a:pt x="200" y="157"/>
                  <a:pt x="200" y="157"/>
                  <a:pt x="200" y="157"/>
                </a:cubicBezTo>
                <a:cubicBezTo>
                  <a:pt x="200" y="157"/>
                  <a:pt x="200" y="157"/>
                  <a:pt x="200" y="157"/>
                </a:cubicBezTo>
                <a:cubicBezTo>
                  <a:pt x="201" y="156"/>
                  <a:pt x="201" y="156"/>
                  <a:pt x="201" y="156"/>
                </a:cubicBezTo>
                <a:cubicBezTo>
                  <a:pt x="200" y="157"/>
                  <a:pt x="200" y="157"/>
                  <a:pt x="200" y="157"/>
                </a:cubicBezTo>
                <a:cubicBezTo>
                  <a:pt x="200" y="158"/>
                  <a:pt x="200" y="158"/>
                  <a:pt x="200" y="158"/>
                </a:cubicBezTo>
                <a:cubicBezTo>
                  <a:pt x="200" y="159"/>
                  <a:pt x="200" y="159"/>
                  <a:pt x="200" y="159"/>
                </a:cubicBezTo>
                <a:cubicBezTo>
                  <a:pt x="199" y="158"/>
                  <a:pt x="199" y="158"/>
                  <a:pt x="199" y="158"/>
                </a:cubicBezTo>
                <a:cubicBezTo>
                  <a:pt x="198" y="157"/>
                  <a:pt x="198" y="157"/>
                  <a:pt x="198" y="157"/>
                </a:cubicBezTo>
                <a:cubicBezTo>
                  <a:pt x="197" y="158"/>
                  <a:pt x="197" y="158"/>
                  <a:pt x="197" y="158"/>
                </a:cubicBezTo>
                <a:cubicBezTo>
                  <a:pt x="197" y="157"/>
                  <a:pt x="197" y="157"/>
                  <a:pt x="197" y="157"/>
                </a:cubicBezTo>
                <a:cubicBezTo>
                  <a:pt x="197" y="157"/>
                  <a:pt x="197" y="157"/>
                  <a:pt x="197" y="157"/>
                </a:cubicBezTo>
                <a:cubicBezTo>
                  <a:pt x="196" y="158"/>
                  <a:pt x="196" y="158"/>
                  <a:pt x="196" y="158"/>
                </a:cubicBezTo>
                <a:cubicBezTo>
                  <a:pt x="197" y="159"/>
                  <a:pt x="197" y="159"/>
                  <a:pt x="197" y="159"/>
                </a:cubicBezTo>
                <a:cubicBezTo>
                  <a:pt x="197" y="160"/>
                  <a:pt x="197" y="160"/>
                  <a:pt x="197" y="160"/>
                </a:cubicBezTo>
                <a:cubicBezTo>
                  <a:pt x="197" y="162"/>
                  <a:pt x="197" y="162"/>
                  <a:pt x="197" y="162"/>
                </a:cubicBezTo>
                <a:cubicBezTo>
                  <a:pt x="198" y="160"/>
                  <a:pt x="198" y="160"/>
                  <a:pt x="198" y="160"/>
                </a:cubicBezTo>
                <a:cubicBezTo>
                  <a:pt x="197" y="159"/>
                  <a:pt x="197" y="159"/>
                  <a:pt x="197" y="159"/>
                </a:cubicBezTo>
                <a:cubicBezTo>
                  <a:pt x="198" y="158"/>
                  <a:pt x="198" y="158"/>
                  <a:pt x="198" y="158"/>
                </a:cubicBezTo>
                <a:cubicBezTo>
                  <a:pt x="198" y="159"/>
                  <a:pt x="198" y="159"/>
                  <a:pt x="198" y="159"/>
                </a:cubicBezTo>
                <a:cubicBezTo>
                  <a:pt x="199" y="159"/>
                  <a:pt x="199" y="159"/>
                  <a:pt x="199" y="159"/>
                </a:cubicBezTo>
                <a:cubicBezTo>
                  <a:pt x="200" y="159"/>
                  <a:pt x="200" y="159"/>
                  <a:pt x="200" y="159"/>
                </a:cubicBezTo>
                <a:cubicBezTo>
                  <a:pt x="201" y="159"/>
                  <a:pt x="201" y="159"/>
                  <a:pt x="201" y="159"/>
                </a:cubicBezTo>
                <a:cubicBezTo>
                  <a:pt x="201" y="158"/>
                  <a:pt x="201" y="158"/>
                  <a:pt x="201" y="158"/>
                </a:cubicBezTo>
                <a:cubicBezTo>
                  <a:pt x="202" y="158"/>
                  <a:pt x="202" y="158"/>
                  <a:pt x="202" y="158"/>
                </a:cubicBezTo>
                <a:cubicBezTo>
                  <a:pt x="203" y="157"/>
                  <a:pt x="203" y="157"/>
                  <a:pt x="203" y="157"/>
                </a:cubicBezTo>
                <a:cubicBezTo>
                  <a:pt x="204" y="157"/>
                  <a:pt x="204" y="157"/>
                  <a:pt x="204" y="157"/>
                </a:cubicBezTo>
                <a:cubicBezTo>
                  <a:pt x="204" y="156"/>
                  <a:pt x="204" y="156"/>
                  <a:pt x="204" y="156"/>
                </a:cubicBezTo>
                <a:cubicBezTo>
                  <a:pt x="203" y="157"/>
                  <a:pt x="203" y="157"/>
                  <a:pt x="203" y="157"/>
                </a:cubicBezTo>
                <a:cubicBezTo>
                  <a:pt x="203" y="156"/>
                  <a:pt x="203" y="156"/>
                  <a:pt x="203" y="156"/>
                </a:cubicBezTo>
                <a:cubicBezTo>
                  <a:pt x="202" y="157"/>
                  <a:pt x="202" y="157"/>
                  <a:pt x="202" y="157"/>
                </a:cubicBezTo>
                <a:cubicBezTo>
                  <a:pt x="202" y="157"/>
                  <a:pt x="202" y="157"/>
                  <a:pt x="202" y="157"/>
                </a:cubicBezTo>
                <a:cubicBezTo>
                  <a:pt x="201" y="157"/>
                  <a:pt x="201" y="157"/>
                  <a:pt x="201" y="157"/>
                </a:cubicBezTo>
                <a:cubicBezTo>
                  <a:pt x="202" y="156"/>
                  <a:pt x="202" y="156"/>
                  <a:pt x="202" y="156"/>
                </a:cubicBezTo>
                <a:cubicBezTo>
                  <a:pt x="202" y="156"/>
                  <a:pt x="202" y="156"/>
                  <a:pt x="202" y="156"/>
                </a:cubicBezTo>
                <a:cubicBezTo>
                  <a:pt x="202" y="155"/>
                  <a:pt x="202" y="155"/>
                  <a:pt x="202" y="155"/>
                </a:cubicBezTo>
                <a:cubicBezTo>
                  <a:pt x="202" y="155"/>
                  <a:pt x="202" y="155"/>
                  <a:pt x="202" y="155"/>
                </a:cubicBezTo>
                <a:cubicBezTo>
                  <a:pt x="203" y="154"/>
                  <a:pt x="203" y="154"/>
                  <a:pt x="203" y="154"/>
                </a:cubicBezTo>
                <a:cubicBezTo>
                  <a:pt x="202" y="153"/>
                  <a:pt x="202" y="153"/>
                  <a:pt x="202" y="153"/>
                </a:cubicBezTo>
                <a:cubicBezTo>
                  <a:pt x="202" y="153"/>
                  <a:pt x="202" y="153"/>
                  <a:pt x="202" y="153"/>
                </a:cubicBezTo>
                <a:cubicBezTo>
                  <a:pt x="202" y="152"/>
                  <a:pt x="202" y="152"/>
                  <a:pt x="202" y="152"/>
                </a:cubicBezTo>
                <a:cubicBezTo>
                  <a:pt x="203" y="151"/>
                  <a:pt x="203" y="151"/>
                  <a:pt x="203" y="151"/>
                </a:cubicBezTo>
                <a:cubicBezTo>
                  <a:pt x="203" y="150"/>
                  <a:pt x="203" y="150"/>
                  <a:pt x="203" y="150"/>
                </a:cubicBezTo>
                <a:cubicBezTo>
                  <a:pt x="204" y="150"/>
                  <a:pt x="204" y="150"/>
                  <a:pt x="204" y="150"/>
                </a:cubicBezTo>
                <a:cubicBezTo>
                  <a:pt x="205" y="150"/>
                  <a:pt x="205" y="150"/>
                  <a:pt x="205" y="150"/>
                </a:cubicBezTo>
                <a:cubicBezTo>
                  <a:pt x="204" y="150"/>
                  <a:pt x="204" y="150"/>
                  <a:pt x="204" y="150"/>
                </a:cubicBezTo>
                <a:cubicBezTo>
                  <a:pt x="205" y="150"/>
                  <a:pt x="205" y="150"/>
                  <a:pt x="205" y="150"/>
                </a:cubicBezTo>
                <a:cubicBezTo>
                  <a:pt x="205" y="150"/>
                  <a:pt x="205" y="150"/>
                  <a:pt x="205" y="150"/>
                </a:cubicBezTo>
                <a:cubicBezTo>
                  <a:pt x="206" y="150"/>
                  <a:pt x="206" y="150"/>
                  <a:pt x="206" y="150"/>
                </a:cubicBezTo>
                <a:cubicBezTo>
                  <a:pt x="206" y="150"/>
                  <a:pt x="206" y="150"/>
                  <a:pt x="206" y="150"/>
                </a:cubicBezTo>
                <a:cubicBezTo>
                  <a:pt x="206" y="150"/>
                  <a:pt x="206" y="150"/>
                  <a:pt x="206" y="150"/>
                </a:cubicBezTo>
                <a:cubicBezTo>
                  <a:pt x="207" y="150"/>
                  <a:pt x="207" y="150"/>
                  <a:pt x="207" y="150"/>
                </a:cubicBezTo>
                <a:cubicBezTo>
                  <a:pt x="207" y="150"/>
                  <a:pt x="207" y="150"/>
                  <a:pt x="207" y="150"/>
                </a:cubicBezTo>
                <a:cubicBezTo>
                  <a:pt x="209" y="149"/>
                  <a:pt x="209" y="149"/>
                  <a:pt x="209" y="149"/>
                </a:cubicBezTo>
                <a:cubicBezTo>
                  <a:pt x="210" y="148"/>
                  <a:pt x="210" y="148"/>
                  <a:pt x="210" y="148"/>
                </a:cubicBezTo>
                <a:cubicBezTo>
                  <a:pt x="210" y="148"/>
                  <a:pt x="210" y="148"/>
                  <a:pt x="210" y="148"/>
                </a:cubicBezTo>
                <a:cubicBezTo>
                  <a:pt x="210" y="148"/>
                  <a:pt x="210" y="148"/>
                  <a:pt x="210" y="148"/>
                </a:cubicBezTo>
                <a:cubicBezTo>
                  <a:pt x="211" y="147"/>
                  <a:pt x="211" y="147"/>
                  <a:pt x="211" y="147"/>
                </a:cubicBezTo>
                <a:cubicBezTo>
                  <a:pt x="212" y="147"/>
                  <a:pt x="212" y="147"/>
                  <a:pt x="212" y="147"/>
                </a:cubicBezTo>
                <a:cubicBezTo>
                  <a:pt x="213" y="146"/>
                  <a:pt x="213" y="146"/>
                  <a:pt x="213" y="146"/>
                </a:cubicBezTo>
                <a:cubicBezTo>
                  <a:pt x="213" y="146"/>
                  <a:pt x="213" y="146"/>
                  <a:pt x="213" y="146"/>
                </a:cubicBezTo>
                <a:cubicBezTo>
                  <a:pt x="213" y="144"/>
                  <a:pt x="213" y="144"/>
                  <a:pt x="213" y="144"/>
                </a:cubicBezTo>
                <a:cubicBezTo>
                  <a:pt x="214" y="144"/>
                  <a:pt x="214" y="144"/>
                  <a:pt x="214" y="144"/>
                </a:cubicBezTo>
                <a:cubicBezTo>
                  <a:pt x="214" y="143"/>
                  <a:pt x="214" y="143"/>
                  <a:pt x="214" y="143"/>
                </a:cubicBezTo>
                <a:cubicBezTo>
                  <a:pt x="214" y="142"/>
                  <a:pt x="214" y="142"/>
                  <a:pt x="214" y="142"/>
                </a:cubicBezTo>
                <a:cubicBezTo>
                  <a:pt x="213" y="143"/>
                  <a:pt x="213" y="143"/>
                  <a:pt x="213" y="143"/>
                </a:cubicBezTo>
                <a:cubicBezTo>
                  <a:pt x="212" y="143"/>
                  <a:pt x="212" y="143"/>
                  <a:pt x="212" y="143"/>
                </a:cubicBezTo>
                <a:cubicBezTo>
                  <a:pt x="213" y="143"/>
                  <a:pt x="213" y="143"/>
                  <a:pt x="213" y="143"/>
                </a:cubicBezTo>
                <a:cubicBezTo>
                  <a:pt x="212" y="144"/>
                  <a:pt x="212" y="144"/>
                  <a:pt x="212" y="144"/>
                </a:cubicBezTo>
                <a:cubicBezTo>
                  <a:pt x="211" y="144"/>
                  <a:pt x="211" y="144"/>
                  <a:pt x="211" y="144"/>
                </a:cubicBezTo>
                <a:cubicBezTo>
                  <a:pt x="211" y="144"/>
                  <a:pt x="211" y="144"/>
                  <a:pt x="211" y="144"/>
                </a:cubicBezTo>
                <a:cubicBezTo>
                  <a:pt x="210" y="144"/>
                  <a:pt x="210" y="144"/>
                  <a:pt x="210" y="144"/>
                </a:cubicBezTo>
                <a:cubicBezTo>
                  <a:pt x="210" y="143"/>
                  <a:pt x="210" y="143"/>
                  <a:pt x="210" y="143"/>
                </a:cubicBezTo>
                <a:cubicBezTo>
                  <a:pt x="211" y="142"/>
                  <a:pt x="211" y="142"/>
                  <a:pt x="211" y="142"/>
                </a:cubicBezTo>
                <a:cubicBezTo>
                  <a:pt x="211" y="142"/>
                  <a:pt x="211" y="142"/>
                  <a:pt x="211" y="142"/>
                </a:cubicBezTo>
                <a:cubicBezTo>
                  <a:pt x="212" y="142"/>
                  <a:pt x="212" y="142"/>
                  <a:pt x="212" y="142"/>
                </a:cubicBezTo>
                <a:cubicBezTo>
                  <a:pt x="213" y="141"/>
                  <a:pt x="213" y="141"/>
                  <a:pt x="213" y="141"/>
                </a:cubicBezTo>
                <a:cubicBezTo>
                  <a:pt x="213" y="141"/>
                  <a:pt x="213" y="141"/>
                  <a:pt x="213" y="141"/>
                </a:cubicBezTo>
                <a:cubicBezTo>
                  <a:pt x="213" y="140"/>
                  <a:pt x="213" y="140"/>
                  <a:pt x="213" y="140"/>
                </a:cubicBezTo>
                <a:cubicBezTo>
                  <a:pt x="213" y="140"/>
                  <a:pt x="213" y="140"/>
                  <a:pt x="213" y="140"/>
                </a:cubicBezTo>
                <a:cubicBezTo>
                  <a:pt x="214" y="139"/>
                  <a:pt x="214" y="139"/>
                  <a:pt x="214" y="139"/>
                </a:cubicBezTo>
                <a:cubicBezTo>
                  <a:pt x="215" y="140"/>
                  <a:pt x="215" y="140"/>
                  <a:pt x="215" y="140"/>
                </a:cubicBezTo>
                <a:cubicBezTo>
                  <a:pt x="215" y="140"/>
                  <a:pt x="215" y="140"/>
                  <a:pt x="215" y="140"/>
                </a:cubicBezTo>
                <a:cubicBezTo>
                  <a:pt x="214" y="141"/>
                  <a:pt x="214" y="141"/>
                  <a:pt x="214" y="141"/>
                </a:cubicBezTo>
                <a:cubicBezTo>
                  <a:pt x="215" y="141"/>
                  <a:pt x="215" y="141"/>
                  <a:pt x="215" y="141"/>
                </a:cubicBezTo>
                <a:cubicBezTo>
                  <a:pt x="216" y="141"/>
                  <a:pt x="216" y="141"/>
                  <a:pt x="216" y="141"/>
                </a:cubicBezTo>
                <a:cubicBezTo>
                  <a:pt x="216" y="139"/>
                  <a:pt x="216" y="139"/>
                  <a:pt x="216" y="139"/>
                </a:cubicBezTo>
                <a:cubicBezTo>
                  <a:pt x="216" y="139"/>
                  <a:pt x="216" y="139"/>
                  <a:pt x="216" y="139"/>
                </a:cubicBezTo>
                <a:cubicBezTo>
                  <a:pt x="215" y="138"/>
                  <a:pt x="215" y="138"/>
                  <a:pt x="215" y="138"/>
                </a:cubicBezTo>
                <a:cubicBezTo>
                  <a:pt x="215" y="138"/>
                  <a:pt x="215" y="138"/>
                  <a:pt x="215" y="138"/>
                </a:cubicBezTo>
                <a:cubicBezTo>
                  <a:pt x="214" y="138"/>
                  <a:pt x="214" y="138"/>
                  <a:pt x="214" y="138"/>
                </a:cubicBezTo>
                <a:cubicBezTo>
                  <a:pt x="213" y="138"/>
                  <a:pt x="213" y="138"/>
                  <a:pt x="213" y="138"/>
                </a:cubicBezTo>
                <a:cubicBezTo>
                  <a:pt x="212" y="137"/>
                  <a:pt x="212" y="137"/>
                  <a:pt x="212" y="137"/>
                </a:cubicBezTo>
                <a:cubicBezTo>
                  <a:pt x="213" y="136"/>
                  <a:pt x="213" y="136"/>
                  <a:pt x="213" y="136"/>
                </a:cubicBezTo>
                <a:cubicBezTo>
                  <a:pt x="212" y="137"/>
                  <a:pt x="212" y="137"/>
                  <a:pt x="212" y="137"/>
                </a:cubicBezTo>
                <a:cubicBezTo>
                  <a:pt x="212" y="137"/>
                  <a:pt x="212" y="137"/>
                  <a:pt x="212" y="137"/>
                </a:cubicBezTo>
                <a:cubicBezTo>
                  <a:pt x="211" y="136"/>
                  <a:pt x="211" y="136"/>
                  <a:pt x="211" y="136"/>
                </a:cubicBezTo>
                <a:cubicBezTo>
                  <a:pt x="210" y="135"/>
                  <a:pt x="210" y="135"/>
                  <a:pt x="210" y="135"/>
                </a:cubicBezTo>
                <a:cubicBezTo>
                  <a:pt x="210" y="134"/>
                  <a:pt x="210" y="134"/>
                  <a:pt x="210" y="134"/>
                </a:cubicBezTo>
                <a:cubicBezTo>
                  <a:pt x="210" y="134"/>
                  <a:pt x="210" y="134"/>
                  <a:pt x="210" y="134"/>
                </a:cubicBezTo>
                <a:cubicBezTo>
                  <a:pt x="209" y="134"/>
                  <a:pt x="209" y="134"/>
                  <a:pt x="209" y="134"/>
                </a:cubicBezTo>
                <a:cubicBezTo>
                  <a:pt x="209" y="134"/>
                  <a:pt x="209" y="134"/>
                  <a:pt x="209" y="134"/>
                </a:cubicBezTo>
                <a:cubicBezTo>
                  <a:pt x="209" y="133"/>
                  <a:pt x="209" y="133"/>
                  <a:pt x="209" y="133"/>
                </a:cubicBezTo>
                <a:cubicBezTo>
                  <a:pt x="209" y="133"/>
                  <a:pt x="209" y="133"/>
                  <a:pt x="209" y="133"/>
                </a:cubicBezTo>
                <a:cubicBezTo>
                  <a:pt x="209" y="132"/>
                  <a:pt x="209" y="132"/>
                  <a:pt x="209" y="132"/>
                </a:cubicBezTo>
                <a:cubicBezTo>
                  <a:pt x="209" y="131"/>
                  <a:pt x="209" y="131"/>
                  <a:pt x="209" y="131"/>
                </a:cubicBezTo>
                <a:cubicBezTo>
                  <a:pt x="209" y="129"/>
                  <a:pt x="209" y="129"/>
                  <a:pt x="209" y="129"/>
                </a:cubicBezTo>
                <a:cubicBezTo>
                  <a:pt x="209" y="129"/>
                  <a:pt x="209" y="129"/>
                  <a:pt x="209" y="129"/>
                </a:cubicBezTo>
                <a:cubicBezTo>
                  <a:pt x="211" y="128"/>
                  <a:pt x="211" y="128"/>
                  <a:pt x="211" y="128"/>
                </a:cubicBezTo>
                <a:cubicBezTo>
                  <a:pt x="212" y="127"/>
                  <a:pt x="212" y="127"/>
                  <a:pt x="212" y="127"/>
                </a:cubicBezTo>
                <a:cubicBezTo>
                  <a:pt x="212" y="127"/>
                  <a:pt x="212" y="127"/>
                  <a:pt x="212" y="127"/>
                </a:cubicBezTo>
                <a:cubicBezTo>
                  <a:pt x="212" y="127"/>
                  <a:pt x="212" y="127"/>
                  <a:pt x="212" y="127"/>
                </a:cubicBezTo>
                <a:cubicBezTo>
                  <a:pt x="213" y="127"/>
                  <a:pt x="213" y="127"/>
                  <a:pt x="213" y="127"/>
                </a:cubicBezTo>
                <a:cubicBezTo>
                  <a:pt x="213" y="126"/>
                  <a:pt x="213" y="126"/>
                  <a:pt x="213" y="126"/>
                </a:cubicBezTo>
                <a:cubicBezTo>
                  <a:pt x="213" y="126"/>
                  <a:pt x="213" y="126"/>
                  <a:pt x="213" y="126"/>
                </a:cubicBezTo>
                <a:cubicBezTo>
                  <a:pt x="212" y="126"/>
                  <a:pt x="212" y="126"/>
                  <a:pt x="212" y="126"/>
                </a:cubicBezTo>
                <a:cubicBezTo>
                  <a:pt x="212" y="126"/>
                  <a:pt x="212" y="126"/>
                  <a:pt x="212" y="126"/>
                </a:cubicBezTo>
                <a:cubicBezTo>
                  <a:pt x="212" y="126"/>
                  <a:pt x="212" y="126"/>
                  <a:pt x="212" y="126"/>
                </a:cubicBezTo>
                <a:cubicBezTo>
                  <a:pt x="211" y="125"/>
                  <a:pt x="211" y="125"/>
                  <a:pt x="211" y="125"/>
                </a:cubicBezTo>
                <a:cubicBezTo>
                  <a:pt x="211" y="124"/>
                  <a:pt x="211" y="124"/>
                  <a:pt x="211" y="124"/>
                </a:cubicBezTo>
                <a:cubicBezTo>
                  <a:pt x="213" y="123"/>
                  <a:pt x="213" y="123"/>
                  <a:pt x="213" y="123"/>
                </a:cubicBezTo>
                <a:cubicBezTo>
                  <a:pt x="213" y="122"/>
                  <a:pt x="213" y="122"/>
                  <a:pt x="213" y="122"/>
                </a:cubicBezTo>
                <a:cubicBezTo>
                  <a:pt x="214" y="121"/>
                  <a:pt x="214" y="121"/>
                  <a:pt x="214" y="121"/>
                </a:cubicBezTo>
                <a:cubicBezTo>
                  <a:pt x="214" y="120"/>
                  <a:pt x="214" y="120"/>
                  <a:pt x="214" y="120"/>
                </a:cubicBezTo>
                <a:cubicBezTo>
                  <a:pt x="215" y="120"/>
                  <a:pt x="215" y="120"/>
                  <a:pt x="215" y="120"/>
                </a:cubicBezTo>
                <a:cubicBezTo>
                  <a:pt x="216" y="119"/>
                  <a:pt x="216" y="119"/>
                  <a:pt x="216" y="119"/>
                </a:cubicBezTo>
                <a:cubicBezTo>
                  <a:pt x="217" y="119"/>
                  <a:pt x="217" y="119"/>
                  <a:pt x="217" y="119"/>
                </a:cubicBezTo>
                <a:cubicBezTo>
                  <a:pt x="217" y="119"/>
                  <a:pt x="217" y="119"/>
                  <a:pt x="217" y="119"/>
                </a:cubicBezTo>
                <a:cubicBezTo>
                  <a:pt x="217" y="120"/>
                  <a:pt x="217" y="120"/>
                  <a:pt x="217" y="120"/>
                </a:cubicBezTo>
                <a:cubicBezTo>
                  <a:pt x="217" y="121"/>
                  <a:pt x="217" y="121"/>
                  <a:pt x="217" y="121"/>
                </a:cubicBezTo>
                <a:cubicBezTo>
                  <a:pt x="217" y="121"/>
                  <a:pt x="217" y="121"/>
                  <a:pt x="217" y="121"/>
                </a:cubicBezTo>
                <a:cubicBezTo>
                  <a:pt x="218" y="121"/>
                  <a:pt x="218" y="121"/>
                  <a:pt x="218" y="121"/>
                </a:cubicBezTo>
                <a:cubicBezTo>
                  <a:pt x="218" y="120"/>
                  <a:pt x="218" y="120"/>
                  <a:pt x="218" y="120"/>
                </a:cubicBezTo>
                <a:cubicBezTo>
                  <a:pt x="219" y="119"/>
                  <a:pt x="219" y="119"/>
                  <a:pt x="219" y="119"/>
                </a:cubicBezTo>
                <a:cubicBezTo>
                  <a:pt x="219" y="119"/>
                  <a:pt x="219" y="119"/>
                  <a:pt x="219" y="119"/>
                </a:cubicBezTo>
                <a:cubicBezTo>
                  <a:pt x="219" y="119"/>
                  <a:pt x="219" y="119"/>
                  <a:pt x="219" y="119"/>
                </a:cubicBezTo>
                <a:cubicBezTo>
                  <a:pt x="218" y="118"/>
                  <a:pt x="218" y="118"/>
                  <a:pt x="218" y="118"/>
                </a:cubicBezTo>
                <a:cubicBezTo>
                  <a:pt x="217" y="118"/>
                  <a:pt x="217" y="118"/>
                  <a:pt x="217" y="118"/>
                </a:cubicBezTo>
                <a:cubicBezTo>
                  <a:pt x="218" y="117"/>
                  <a:pt x="218" y="117"/>
                  <a:pt x="218" y="117"/>
                </a:cubicBezTo>
                <a:cubicBezTo>
                  <a:pt x="219" y="117"/>
                  <a:pt x="219" y="117"/>
                  <a:pt x="219" y="117"/>
                </a:cubicBezTo>
                <a:cubicBezTo>
                  <a:pt x="220" y="116"/>
                  <a:pt x="220" y="116"/>
                  <a:pt x="220" y="116"/>
                </a:cubicBezTo>
                <a:cubicBezTo>
                  <a:pt x="221" y="116"/>
                  <a:pt x="221" y="116"/>
                  <a:pt x="221" y="116"/>
                </a:cubicBezTo>
                <a:cubicBezTo>
                  <a:pt x="221" y="115"/>
                  <a:pt x="221" y="115"/>
                  <a:pt x="221" y="115"/>
                </a:cubicBezTo>
                <a:cubicBezTo>
                  <a:pt x="221" y="115"/>
                  <a:pt x="221" y="115"/>
                  <a:pt x="221" y="115"/>
                </a:cubicBezTo>
                <a:cubicBezTo>
                  <a:pt x="222" y="115"/>
                  <a:pt x="222" y="115"/>
                  <a:pt x="222" y="115"/>
                </a:cubicBezTo>
                <a:cubicBezTo>
                  <a:pt x="224" y="115"/>
                  <a:pt x="224" y="115"/>
                  <a:pt x="224" y="115"/>
                </a:cubicBezTo>
                <a:cubicBezTo>
                  <a:pt x="224" y="116"/>
                  <a:pt x="224" y="116"/>
                  <a:pt x="224" y="116"/>
                </a:cubicBezTo>
                <a:cubicBezTo>
                  <a:pt x="224" y="116"/>
                  <a:pt x="224" y="116"/>
                  <a:pt x="224" y="116"/>
                </a:cubicBezTo>
                <a:cubicBezTo>
                  <a:pt x="224" y="117"/>
                  <a:pt x="224" y="117"/>
                  <a:pt x="224" y="117"/>
                </a:cubicBezTo>
                <a:cubicBezTo>
                  <a:pt x="225" y="117"/>
                  <a:pt x="225" y="117"/>
                  <a:pt x="225" y="117"/>
                </a:cubicBezTo>
                <a:cubicBezTo>
                  <a:pt x="226" y="118"/>
                  <a:pt x="226" y="118"/>
                  <a:pt x="226" y="118"/>
                </a:cubicBezTo>
                <a:cubicBezTo>
                  <a:pt x="225" y="118"/>
                  <a:pt x="225" y="118"/>
                  <a:pt x="225" y="118"/>
                </a:cubicBezTo>
                <a:cubicBezTo>
                  <a:pt x="225" y="119"/>
                  <a:pt x="225" y="119"/>
                  <a:pt x="225" y="119"/>
                </a:cubicBezTo>
                <a:cubicBezTo>
                  <a:pt x="225" y="119"/>
                  <a:pt x="225" y="119"/>
                  <a:pt x="225" y="119"/>
                </a:cubicBezTo>
                <a:cubicBezTo>
                  <a:pt x="225" y="120"/>
                  <a:pt x="225" y="120"/>
                  <a:pt x="225" y="120"/>
                </a:cubicBezTo>
                <a:cubicBezTo>
                  <a:pt x="226" y="121"/>
                  <a:pt x="226" y="121"/>
                  <a:pt x="226" y="121"/>
                </a:cubicBezTo>
                <a:cubicBezTo>
                  <a:pt x="226" y="121"/>
                  <a:pt x="226" y="121"/>
                  <a:pt x="226" y="121"/>
                </a:cubicBezTo>
                <a:cubicBezTo>
                  <a:pt x="226" y="123"/>
                  <a:pt x="226" y="123"/>
                  <a:pt x="226" y="123"/>
                </a:cubicBezTo>
                <a:cubicBezTo>
                  <a:pt x="226" y="123"/>
                  <a:pt x="226" y="123"/>
                  <a:pt x="226" y="123"/>
                </a:cubicBezTo>
                <a:cubicBezTo>
                  <a:pt x="226" y="123"/>
                  <a:pt x="226" y="123"/>
                  <a:pt x="226" y="123"/>
                </a:cubicBezTo>
                <a:cubicBezTo>
                  <a:pt x="226" y="124"/>
                  <a:pt x="226" y="124"/>
                  <a:pt x="226" y="124"/>
                </a:cubicBezTo>
                <a:cubicBezTo>
                  <a:pt x="226" y="125"/>
                  <a:pt x="226" y="125"/>
                  <a:pt x="226" y="125"/>
                </a:cubicBezTo>
                <a:cubicBezTo>
                  <a:pt x="225" y="126"/>
                  <a:pt x="225" y="126"/>
                  <a:pt x="225" y="126"/>
                </a:cubicBezTo>
                <a:cubicBezTo>
                  <a:pt x="225" y="127"/>
                  <a:pt x="225" y="127"/>
                  <a:pt x="225" y="127"/>
                </a:cubicBezTo>
                <a:cubicBezTo>
                  <a:pt x="224" y="127"/>
                  <a:pt x="224" y="127"/>
                  <a:pt x="224" y="127"/>
                </a:cubicBezTo>
                <a:cubicBezTo>
                  <a:pt x="225" y="128"/>
                  <a:pt x="225" y="128"/>
                  <a:pt x="225" y="128"/>
                </a:cubicBezTo>
                <a:cubicBezTo>
                  <a:pt x="225" y="128"/>
                  <a:pt x="225" y="128"/>
                  <a:pt x="225" y="128"/>
                </a:cubicBezTo>
                <a:cubicBezTo>
                  <a:pt x="225" y="129"/>
                  <a:pt x="225" y="129"/>
                  <a:pt x="225" y="129"/>
                </a:cubicBezTo>
                <a:cubicBezTo>
                  <a:pt x="225" y="130"/>
                  <a:pt x="225" y="130"/>
                  <a:pt x="225" y="130"/>
                </a:cubicBezTo>
                <a:cubicBezTo>
                  <a:pt x="225" y="130"/>
                  <a:pt x="225" y="130"/>
                  <a:pt x="225" y="130"/>
                </a:cubicBezTo>
                <a:cubicBezTo>
                  <a:pt x="225" y="131"/>
                  <a:pt x="225" y="131"/>
                  <a:pt x="225" y="131"/>
                </a:cubicBezTo>
                <a:cubicBezTo>
                  <a:pt x="225" y="132"/>
                  <a:pt x="225" y="132"/>
                  <a:pt x="225" y="132"/>
                </a:cubicBezTo>
                <a:cubicBezTo>
                  <a:pt x="225" y="132"/>
                  <a:pt x="225" y="132"/>
                  <a:pt x="225" y="132"/>
                </a:cubicBezTo>
                <a:cubicBezTo>
                  <a:pt x="226" y="132"/>
                  <a:pt x="226" y="132"/>
                  <a:pt x="226" y="132"/>
                </a:cubicBezTo>
                <a:cubicBezTo>
                  <a:pt x="226" y="133"/>
                  <a:pt x="226" y="133"/>
                  <a:pt x="226" y="133"/>
                </a:cubicBezTo>
                <a:cubicBezTo>
                  <a:pt x="226" y="134"/>
                  <a:pt x="226" y="134"/>
                  <a:pt x="226" y="134"/>
                </a:cubicBezTo>
                <a:cubicBezTo>
                  <a:pt x="226" y="134"/>
                  <a:pt x="226" y="134"/>
                  <a:pt x="226" y="134"/>
                </a:cubicBezTo>
                <a:cubicBezTo>
                  <a:pt x="225" y="134"/>
                  <a:pt x="225" y="134"/>
                  <a:pt x="225" y="134"/>
                </a:cubicBezTo>
                <a:cubicBezTo>
                  <a:pt x="224" y="134"/>
                  <a:pt x="224" y="134"/>
                  <a:pt x="224" y="134"/>
                </a:cubicBezTo>
                <a:cubicBezTo>
                  <a:pt x="224" y="133"/>
                  <a:pt x="224" y="133"/>
                  <a:pt x="224" y="133"/>
                </a:cubicBezTo>
                <a:cubicBezTo>
                  <a:pt x="224" y="133"/>
                  <a:pt x="224" y="133"/>
                  <a:pt x="224" y="133"/>
                </a:cubicBezTo>
                <a:cubicBezTo>
                  <a:pt x="223" y="133"/>
                  <a:pt x="223" y="133"/>
                  <a:pt x="223" y="133"/>
                </a:cubicBezTo>
                <a:cubicBezTo>
                  <a:pt x="223" y="134"/>
                  <a:pt x="223" y="134"/>
                  <a:pt x="223" y="134"/>
                </a:cubicBezTo>
                <a:cubicBezTo>
                  <a:pt x="222" y="134"/>
                  <a:pt x="222" y="134"/>
                  <a:pt x="222" y="134"/>
                </a:cubicBezTo>
                <a:cubicBezTo>
                  <a:pt x="222" y="134"/>
                  <a:pt x="222" y="134"/>
                  <a:pt x="222" y="134"/>
                </a:cubicBezTo>
                <a:cubicBezTo>
                  <a:pt x="223" y="134"/>
                  <a:pt x="223" y="134"/>
                  <a:pt x="223" y="134"/>
                </a:cubicBezTo>
                <a:cubicBezTo>
                  <a:pt x="224" y="135"/>
                  <a:pt x="224" y="135"/>
                  <a:pt x="224" y="135"/>
                </a:cubicBezTo>
                <a:cubicBezTo>
                  <a:pt x="224" y="135"/>
                  <a:pt x="224" y="135"/>
                  <a:pt x="224" y="135"/>
                </a:cubicBezTo>
                <a:cubicBezTo>
                  <a:pt x="221" y="137"/>
                  <a:pt x="221" y="137"/>
                  <a:pt x="221" y="137"/>
                </a:cubicBezTo>
                <a:cubicBezTo>
                  <a:pt x="221" y="137"/>
                  <a:pt x="221" y="137"/>
                  <a:pt x="221" y="137"/>
                </a:cubicBezTo>
                <a:cubicBezTo>
                  <a:pt x="220" y="137"/>
                  <a:pt x="220" y="137"/>
                  <a:pt x="220" y="137"/>
                </a:cubicBezTo>
                <a:cubicBezTo>
                  <a:pt x="220" y="137"/>
                  <a:pt x="220" y="137"/>
                  <a:pt x="220" y="137"/>
                </a:cubicBezTo>
                <a:cubicBezTo>
                  <a:pt x="220" y="138"/>
                  <a:pt x="220" y="138"/>
                  <a:pt x="220" y="138"/>
                </a:cubicBezTo>
                <a:cubicBezTo>
                  <a:pt x="220" y="139"/>
                  <a:pt x="220" y="139"/>
                  <a:pt x="220" y="139"/>
                </a:cubicBezTo>
                <a:cubicBezTo>
                  <a:pt x="221" y="138"/>
                  <a:pt x="221" y="138"/>
                  <a:pt x="221" y="138"/>
                </a:cubicBezTo>
                <a:cubicBezTo>
                  <a:pt x="222" y="139"/>
                  <a:pt x="222" y="139"/>
                  <a:pt x="222" y="139"/>
                </a:cubicBezTo>
                <a:cubicBezTo>
                  <a:pt x="222" y="139"/>
                  <a:pt x="222" y="139"/>
                  <a:pt x="222" y="139"/>
                </a:cubicBezTo>
                <a:cubicBezTo>
                  <a:pt x="222" y="140"/>
                  <a:pt x="222" y="140"/>
                  <a:pt x="222" y="140"/>
                </a:cubicBezTo>
                <a:cubicBezTo>
                  <a:pt x="224" y="140"/>
                  <a:pt x="224" y="140"/>
                  <a:pt x="224" y="140"/>
                </a:cubicBezTo>
                <a:cubicBezTo>
                  <a:pt x="224" y="139"/>
                  <a:pt x="224" y="139"/>
                  <a:pt x="224" y="139"/>
                </a:cubicBezTo>
                <a:cubicBezTo>
                  <a:pt x="224" y="139"/>
                  <a:pt x="224" y="139"/>
                  <a:pt x="224" y="139"/>
                </a:cubicBezTo>
                <a:cubicBezTo>
                  <a:pt x="225" y="139"/>
                  <a:pt x="225" y="139"/>
                  <a:pt x="225" y="139"/>
                </a:cubicBezTo>
                <a:cubicBezTo>
                  <a:pt x="224" y="140"/>
                  <a:pt x="224" y="140"/>
                  <a:pt x="224" y="140"/>
                </a:cubicBezTo>
                <a:cubicBezTo>
                  <a:pt x="224" y="140"/>
                  <a:pt x="224" y="140"/>
                  <a:pt x="224" y="140"/>
                </a:cubicBezTo>
                <a:cubicBezTo>
                  <a:pt x="225" y="140"/>
                  <a:pt x="225" y="140"/>
                  <a:pt x="225" y="140"/>
                </a:cubicBezTo>
                <a:cubicBezTo>
                  <a:pt x="226" y="141"/>
                  <a:pt x="226" y="141"/>
                  <a:pt x="226" y="141"/>
                </a:cubicBezTo>
                <a:cubicBezTo>
                  <a:pt x="226" y="140"/>
                  <a:pt x="226" y="140"/>
                  <a:pt x="226" y="140"/>
                </a:cubicBezTo>
                <a:cubicBezTo>
                  <a:pt x="227" y="140"/>
                  <a:pt x="227" y="140"/>
                  <a:pt x="227" y="140"/>
                </a:cubicBezTo>
                <a:cubicBezTo>
                  <a:pt x="226" y="141"/>
                  <a:pt x="226" y="141"/>
                  <a:pt x="226" y="141"/>
                </a:cubicBezTo>
                <a:cubicBezTo>
                  <a:pt x="226" y="141"/>
                  <a:pt x="226" y="141"/>
                  <a:pt x="226" y="141"/>
                </a:cubicBezTo>
                <a:cubicBezTo>
                  <a:pt x="225" y="142"/>
                  <a:pt x="225" y="142"/>
                  <a:pt x="225" y="142"/>
                </a:cubicBezTo>
                <a:cubicBezTo>
                  <a:pt x="224" y="142"/>
                  <a:pt x="224" y="142"/>
                  <a:pt x="224" y="142"/>
                </a:cubicBezTo>
                <a:cubicBezTo>
                  <a:pt x="224" y="141"/>
                  <a:pt x="224" y="141"/>
                  <a:pt x="224" y="141"/>
                </a:cubicBezTo>
                <a:cubicBezTo>
                  <a:pt x="224" y="141"/>
                  <a:pt x="224" y="141"/>
                  <a:pt x="224" y="141"/>
                </a:cubicBezTo>
                <a:cubicBezTo>
                  <a:pt x="223" y="141"/>
                  <a:pt x="223" y="141"/>
                  <a:pt x="223" y="141"/>
                </a:cubicBezTo>
                <a:cubicBezTo>
                  <a:pt x="223" y="141"/>
                  <a:pt x="223" y="141"/>
                  <a:pt x="223" y="141"/>
                </a:cubicBezTo>
                <a:cubicBezTo>
                  <a:pt x="224" y="142"/>
                  <a:pt x="224" y="142"/>
                  <a:pt x="224" y="142"/>
                </a:cubicBezTo>
                <a:cubicBezTo>
                  <a:pt x="224" y="143"/>
                  <a:pt x="224" y="143"/>
                  <a:pt x="224" y="143"/>
                </a:cubicBezTo>
                <a:cubicBezTo>
                  <a:pt x="225" y="144"/>
                  <a:pt x="225" y="144"/>
                  <a:pt x="225" y="144"/>
                </a:cubicBezTo>
                <a:cubicBezTo>
                  <a:pt x="225" y="145"/>
                  <a:pt x="225" y="145"/>
                  <a:pt x="225" y="145"/>
                </a:cubicBezTo>
                <a:cubicBezTo>
                  <a:pt x="225" y="145"/>
                  <a:pt x="225" y="145"/>
                  <a:pt x="225" y="145"/>
                </a:cubicBezTo>
                <a:cubicBezTo>
                  <a:pt x="225" y="146"/>
                  <a:pt x="225" y="146"/>
                  <a:pt x="225" y="146"/>
                </a:cubicBezTo>
                <a:cubicBezTo>
                  <a:pt x="224" y="146"/>
                  <a:pt x="224" y="146"/>
                  <a:pt x="224" y="146"/>
                </a:cubicBezTo>
                <a:cubicBezTo>
                  <a:pt x="224" y="147"/>
                  <a:pt x="224" y="147"/>
                  <a:pt x="224" y="147"/>
                </a:cubicBezTo>
                <a:cubicBezTo>
                  <a:pt x="224" y="148"/>
                  <a:pt x="224" y="148"/>
                  <a:pt x="224" y="148"/>
                </a:cubicBezTo>
                <a:cubicBezTo>
                  <a:pt x="223" y="149"/>
                  <a:pt x="223" y="149"/>
                  <a:pt x="223" y="149"/>
                </a:cubicBezTo>
                <a:cubicBezTo>
                  <a:pt x="223" y="149"/>
                  <a:pt x="223" y="149"/>
                  <a:pt x="223" y="149"/>
                </a:cubicBezTo>
                <a:cubicBezTo>
                  <a:pt x="223" y="150"/>
                  <a:pt x="223" y="150"/>
                  <a:pt x="223" y="150"/>
                </a:cubicBezTo>
                <a:cubicBezTo>
                  <a:pt x="223" y="150"/>
                  <a:pt x="223" y="150"/>
                  <a:pt x="223" y="150"/>
                </a:cubicBezTo>
                <a:cubicBezTo>
                  <a:pt x="223" y="151"/>
                  <a:pt x="223" y="151"/>
                  <a:pt x="223" y="151"/>
                </a:cubicBezTo>
                <a:cubicBezTo>
                  <a:pt x="223" y="151"/>
                  <a:pt x="223" y="151"/>
                  <a:pt x="223" y="151"/>
                </a:cubicBezTo>
                <a:cubicBezTo>
                  <a:pt x="224" y="150"/>
                  <a:pt x="224" y="150"/>
                  <a:pt x="224" y="150"/>
                </a:cubicBezTo>
                <a:cubicBezTo>
                  <a:pt x="224" y="150"/>
                  <a:pt x="224" y="150"/>
                  <a:pt x="224" y="150"/>
                </a:cubicBezTo>
                <a:cubicBezTo>
                  <a:pt x="225" y="149"/>
                  <a:pt x="225" y="149"/>
                  <a:pt x="225" y="149"/>
                </a:cubicBezTo>
                <a:cubicBezTo>
                  <a:pt x="226" y="149"/>
                  <a:pt x="226" y="149"/>
                  <a:pt x="226" y="149"/>
                </a:cubicBezTo>
                <a:cubicBezTo>
                  <a:pt x="225" y="148"/>
                  <a:pt x="225" y="148"/>
                  <a:pt x="225" y="148"/>
                </a:cubicBezTo>
                <a:cubicBezTo>
                  <a:pt x="226" y="148"/>
                  <a:pt x="226" y="148"/>
                  <a:pt x="226" y="148"/>
                </a:cubicBezTo>
                <a:cubicBezTo>
                  <a:pt x="226" y="148"/>
                  <a:pt x="226" y="148"/>
                  <a:pt x="226" y="148"/>
                </a:cubicBezTo>
                <a:cubicBezTo>
                  <a:pt x="227" y="148"/>
                  <a:pt x="227" y="148"/>
                  <a:pt x="227" y="148"/>
                </a:cubicBezTo>
                <a:cubicBezTo>
                  <a:pt x="227" y="147"/>
                  <a:pt x="227" y="147"/>
                  <a:pt x="227" y="147"/>
                </a:cubicBezTo>
                <a:cubicBezTo>
                  <a:pt x="227" y="146"/>
                  <a:pt x="227" y="146"/>
                  <a:pt x="227" y="146"/>
                </a:cubicBezTo>
                <a:cubicBezTo>
                  <a:pt x="228" y="145"/>
                  <a:pt x="228" y="145"/>
                  <a:pt x="228" y="145"/>
                </a:cubicBezTo>
                <a:cubicBezTo>
                  <a:pt x="229" y="143"/>
                  <a:pt x="229" y="143"/>
                  <a:pt x="229" y="143"/>
                </a:cubicBezTo>
                <a:cubicBezTo>
                  <a:pt x="230" y="143"/>
                  <a:pt x="230" y="143"/>
                  <a:pt x="230" y="143"/>
                </a:cubicBezTo>
                <a:cubicBezTo>
                  <a:pt x="230" y="143"/>
                  <a:pt x="230" y="143"/>
                  <a:pt x="230" y="143"/>
                </a:cubicBezTo>
                <a:cubicBezTo>
                  <a:pt x="230" y="143"/>
                  <a:pt x="230" y="143"/>
                  <a:pt x="230" y="143"/>
                </a:cubicBezTo>
                <a:cubicBezTo>
                  <a:pt x="230" y="144"/>
                  <a:pt x="230" y="144"/>
                  <a:pt x="230" y="144"/>
                </a:cubicBezTo>
                <a:cubicBezTo>
                  <a:pt x="231" y="145"/>
                  <a:pt x="231" y="145"/>
                  <a:pt x="231" y="145"/>
                </a:cubicBezTo>
                <a:cubicBezTo>
                  <a:pt x="231" y="146"/>
                  <a:pt x="231" y="146"/>
                  <a:pt x="231" y="146"/>
                </a:cubicBezTo>
                <a:cubicBezTo>
                  <a:pt x="232" y="147"/>
                  <a:pt x="232" y="147"/>
                  <a:pt x="232" y="147"/>
                </a:cubicBezTo>
                <a:cubicBezTo>
                  <a:pt x="232" y="148"/>
                  <a:pt x="232" y="148"/>
                  <a:pt x="232" y="148"/>
                </a:cubicBezTo>
                <a:cubicBezTo>
                  <a:pt x="232" y="149"/>
                  <a:pt x="232" y="149"/>
                  <a:pt x="232" y="149"/>
                </a:cubicBezTo>
                <a:cubicBezTo>
                  <a:pt x="232" y="150"/>
                  <a:pt x="232" y="150"/>
                  <a:pt x="232" y="150"/>
                </a:cubicBezTo>
                <a:cubicBezTo>
                  <a:pt x="232" y="151"/>
                  <a:pt x="232" y="151"/>
                  <a:pt x="232" y="151"/>
                </a:cubicBezTo>
                <a:cubicBezTo>
                  <a:pt x="231" y="151"/>
                  <a:pt x="231" y="151"/>
                  <a:pt x="231" y="151"/>
                </a:cubicBezTo>
                <a:cubicBezTo>
                  <a:pt x="230" y="151"/>
                  <a:pt x="230" y="151"/>
                  <a:pt x="230" y="151"/>
                </a:cubicBezTo>
                <a:cubicBezTo>
                  <a:pt x="230" y="151"/>
                  <a:pt x="230" y="151"/>
                  <a:pt x="230" y="151"/>
                </a:cubicBezTo>
                <a:cubicBezTo>
                  <a:pt x="230" y="152"/>
                  <a:pt x="230" y="152"/>
                  <a:pt x="230" y="152"/>
                </a:cubicBezTo>
                <a:cubicBezTo>
                  <a:pt x="230" y="153"/>
                  <a:pt x="230" y="153"/>
                  <a:pt x="230" y="153"/>
                </a:cubicBezTo>
                <a:cubicBezTo>
                  <a:pt x="229" y="154"/>
                  <a:pt x="229" y="154"/>
                  <a:pt x="229" y="154"/>
                </a:cubicBezTo>
                <a:cubicBezTo>
                  <a:pt x="229" y="155"/>
                  <a:pt x="229" y="155"/>
                  <a:pt x="229" y="155"/>
                </a:cubicBezTo>
                <a:cubicBezTo>
                  <a:pt x="229" y="155"/>
                  <a:pt x="229" y="155"/>
                  <a:pt x="229" y="155"/>
                </a:cubicBezTo>
                <a:cubicBezTo>
                  <a:pt x="229" y="156"/>
                  <a:pt x="229" y="156"/>
                  <a:pt x="229" y="156"/>
                </a:cubicBezTo>
                <a:cubicBezTo>
                  <a:pt x="230" y="159"/>
                  <a:pt x="230" y="159"/>
                  <a:pt x="230" y="159"/>
                </a:cubicBezTo>
                <a:cubicBezTo>
                  <a:pt x="230" y="160"/>
                  <a:pt x="230" y="160"/>
                  <a:pt x="230" y="160"/>
                </a:cubicBezTo>
                <a:cubicBezTo>
                  <a:pt x="230" y="161"/>
                  <a:pt x="230" y="161"/>
                  <a:pt x="230" y="161"/>
                </a:cubicBezTo>
                <a:cubicBezTo>
                  <a:pt x="231" y="162"/>
                  <a:pt x="231" y="162"/>
                  <a:pt x="231" y="162"/>
                </a:cubicBezTo>
                <a:cubicBezTo>
                  <a:pt x="231" y="162"/>
                  <a:pt x="231" y="162"/>
                  <a:pt x="231" y="162"/>
                </a:cubicBezTo>
                <a:cubicBezTo>
                  <a:pt x="231" y="161"/>
                  <a:pt x="231" y="161"/>
                  <a:pt x="231" y="161"/>
                </a:cubicBezTo>
                <a:cubicBezTo>
                  <a:pt x="231" y="160"/>
                  <a:pt x="231" y="160"/>
                  <a:pt x="231" y="160"/>
                </a:cubicBezTo>
                <a:cubicBezTo>
                  <a:pt x="232" y="160"/>
                  <a:pt x="232" y="160"/>
                  <a:pt x="232" y="160"/>
                </a:cubicBezTo>
                <a:cubicBezTo>
                  <a:pt x="232" y="160"/>
                  <a:pt x="232" y="160"/>
                  <a:pt x="232" y="160"/>
                </a:cubicBezTo>
                <a:cubicBezTo>
                  <a:pt x="233" y="161"/>
                  <a:pt x="233" y="161"/>
                  <a:pt x="233" y="161"/>
                </a:cubicBezTo>
                <a:cubicBezTo>
                  <a:pt x="233" y="161"/>
                  <a:pt x="233" y="161"/>
                  <a:pt x="233" y="161"/>
                </a:cubicBezTo>
                <a:cubicBezTo>
                  <a:pt x="233" y="160"/>
                  <a:pt x="233" y="160"/>
                  <a:pt x="233" y="160"/>
                </a:cubicBezTo>
                <a:cubicBezTo>
                  <a:pt x="234" y="159"/>
                  <a:pt x="234" y="159"/>
                  <a:pt x="234" y="159"/>
                </a:cubicBezTo>
                <a:cubicBezTo>
                  <a:pt x="234" y="158"/>
                  <a:pt x="234" y="158"/>
                  <a:pt x="234" y="158"/>
                </a:cubicBezTo>
                <a:cubicBezTo>
                  <a:pt x="235" y="158"/>
                  <a:pt x="235" y="158"/>
                  <a:pt x="235" y="158"/>
                </a:cubicBezTo>
                <a:cubicBezTo>
                  <a:pt x="236" y="157"/>
                  <a:pt x="236" y="157"/>
                  <a:pt x="236" y="157"/>
                </a:cubicBezTo>
                <a:cubicBezTo>
                  <a:pt x="236" y="156"/>
                  <a:pt x="236" y="156"/>
                  <a:pt x="236" y="156"/>
                </a:cubicBezTo>
                <a:cubicBezTo>
                  <a:pt x="236" y="156"/>
                  <a:pt x="236" y="156"/>
                  <a:pt x="236" y="156"/>
                </a:cubicBezTo>
                <a:cubicBezTo>
                  <a:pt x="238" y="155"/>
                  <a:pt x="238" y="155"/>
                  <a:pt x="238" y="155"/>
                </a:cubicBezTo>
                <a:cubicBezTo>
                  <a:pt x="239" y="153"/>
                  <a:pt x="239" y="153"/>
                  <a:pt x="239" y="153"/>
                </a:cubicBezTo>
                <a:cubicBezTo>
                  <a:pt x="240" y="151"/>
                  <a:pt x="240" y="151"/>
                  <a:pt x="240" y="151"/>
                </a:cubicBezTo>
                <a:cubicBezTo>
                  <a:pt x="240" y="150"/>
                  <a:pt x="240" y="150"/>
                  <a:pt x="240" y="150"/>
                </a:cubicBezTo>
                <a:cubicBezTo>
                  <a:pt x="241" y="149"/>
                  <a:pt x="241" y="149"/>
                  <a:pt x="241" y="149"/>
                </a:cubicBezTo>
                <a:cubicBezTo>
                  <a:pt x="242" y="150"/>
                  <a:pt x="242" y="150"/>
                  <a:pt x="242" y="150"/>
                </a:cubicBezTo>
                <a:cubicBezTo>
                  <a:pt x="243" y="150"/>
                  <a:pt x="243" y="150"/>
                  <a:pt x="243" y="150"/>
                </a:cubicBezTo>
                <a:cubicBezTo>
                  <a:pt x="243" y="150"/>
                  <a:pt x="243" y="150"/>
                  <a:pt x="243" y="150"/>
                </a:cubicBezTo>
                <a:cubicBezTo>
                  <a:pt x="244" y="150"/>
                  <a:pt x="244" y="150"/>
                  <a:pt x="244" y="150"/>
                </a:cubicBezTo>
                <a:cubicBezTo>
                  <a:pt x="244" y="150"/>
                  <a:pt x="244" y="150"/>
                  <a:pt x="244" y="150"/>
                </a:cubicBezTo>
                <a:cubicBezTo>
                  <a:pt x="243" y="150"/>
                  <a:pt x="243" y="150"/>
                  <a:pt x="243" y="150"/>
                </a:cubicBezTo>
                <a:cubicBezTo>
                  <a:pt x="243" y="149"/>
                  <a:pt x="243" y="149"/>
                  <a:pt x="243" y="149"/>
                </a:cubicBezTo>
                <a:cubicBezTo>
                  <a:pt x="243" y="148"/>
                  <a:pt x="243" y="148"/>
                  <a:pt x="243" y="148"/>
                </a:cubicBezTo>
                <a:cubicBezTo>
                  <a:pt x="244" y="148"/>
                  <a:pt x="244" y="148"/>
                  <a:pt x="244" y="148"/>
                </a:cubicBezTo>
                <a:cubicBezTo>
                  <a:pt x="244" y="149"/>
                  <a:pt x="244" y="149"/>
                  <a:pt x="244" y="149"/>
                </a:cubicBezTo>
                <a:cubicBezTo>
                  <a:pt x="245" y="148"/>
                  <a:pt x="245" y="148"/>
                  <a:pt x="245" y="148"/>
                </a:cubicBezTo>
                <a:cubicBezTo>
                  <a:pt x="245" y="148"/>
                  <a:pt x="245" y="148"/>
                  <a:pt x="245" y="148"/>
                </a:cubicBezTo>
                <a:cubicBezTo>
                  <a:pt x="246" y="148"/>
                  <a:pt x="246" y="148"/>
                  <a:pt x="246" y="148"/>
                </a:cubicBezTo>
                <a:cubicBezTo>
                  <a:pt x="245" y="147"/>
                  <a:pt x="245" y="147"/>
                  <a:pt x="245" y="147"/>
                </a:cubicBezTo>
                <a:cubicBezTo>
                  <a:pt x="245" y="147"/>
                  <a:pt x="245" y="147"/>
                  <a:pt x="245" y="147"/>
                </a:cubicBezTo>
                <a:cubicBezTo>
                  <a:pt x="245" y="147"/>
                  <a:pt x="245" y="147"/>
                  <a:pt x="245" y="147"/>
                </a:cubicBezTo>
                <a:cubicBezTo>
                  <a:pt x="244" y="147"/>
                  <a:pt x="244" y="147"/>
                  <a:pt x="244" y="147"/>
                </a:cubicBezTo>
                <a:cubicBezTo>
                  <a:pt x="244" y="145"/>
                  <a:pt x="244" y="145"/>
                  <a:pt x="244" y="145"/>
                </a:cubicBezTo>
                <a:cubicBezTo>
                  <a:pt x="245" y="145"/>
                  <a:pt x="245" y="145"/>
                  <a:pt x="245" y="145"/>
                </a:cubicBezTo>
                <a:cubicBezTo>
                  <a:pt x="245" y="144"/>
                  <a:pt x="245" y="144"/>
                  <a:pt x="245" y="144"/>
                </a:cubicBezTo>
                <a:cubicBezTo>
                  <a:pt x="245" y="144"/>
                  <a:pt x="245" y="144"/>
                  <a:pt x="245" y="144"/>
                </a:cubicBezTo>
                <a:cubicBezTo>
                  <a:pt x="245" y="144"/>
                  <a:pt x="245" y="144"/>
                  <a:pt x="245" y="144"/>
                </a:cubicBezTo>
                <a:cubicBezTo>
                  <a:pt x="245" y="143"/>
                  <a:pt x="245" y="143"/>
                  <a:pt x="245" y="143"/>
                </a:cubicBezTo>
                <a:cubicBezTo>
                  <a:pt x="246" y="142"/>
                  <a:pt x="246" y="142"/>
                  <a:pt x="246" y="142"/>
                </a:cubicBezTo>
                <a:cubicBezTo>
                  <a:pt x="245" y="142"/>
                  <a:pt x="245" y="142"/>
                  <a:pt x="245" y="142"/>
                </a:cubicBezTo>
                <a:cubicBezTo>
                  <a:pt x="245" y="142"/>
                  <a:pt x="245" y="142"/>
                  <a:pt x="245" y="142"/>
                </a:cubicBezTo>
                <a:cubicBezTo>
                  <a:pt x="246" y="142"/>
                  <a:pt x="246" y="142"/>
                  <a:pt x="246" y="142"/>
                </a:cubicBezTo>
                <a:cubicBezTo>
                  <a:pt x="246" y="141"/>
                  <a:pt x="246" y="141"/>
                  <a:pt x="246" y="141"/>
                </a:cubicBezTo>
                <a:cubicBezTo>
                  <a:pt x="246" y="141"/>
                  <a:pt x="246" y="141"/>
                  <a:pt x="246" y="141"/>
                </a:cubicBezTo>
                <a:cubicBezTo>
                  <a:pt x="246" y="140"/>
                  <a:pt x="246" y="140"/>
                  <a:pt x="246" y="140"/>
                </a:cubicBezTo>
                <a:cubicBezTo>
                  <a:pt x="246" y="141"/>
                  <a:pt x="246" y="141"/>
                  <a:pt x="246" y="141"/>
                </a:cubicBezTo>
                <a:cubicBezTo>
                  <a:pt x="247" y="141"/>
                  <a:pt x="247" y="141"/>
                  <a:pt x="247" y="141"/>
                </a:cubicBezTo>
                <a:cubicBezTo>
                  <a:pt x="247" y="141"/>
                  <a:pt x="247" y="141"/>
                  <a:pt x="247" y="141"/>
                </a:cubicBezTo>
                <a:cubicBezTo>
                  <a:pt x="248" y="141"/>
                  <a:pt x="248" y="141"/>
                  <a:pt x="248" y="141"/>
                </a:cubicBezTo>
                <a:cubicBezTo>
                  <a:pt x="249" y="141"/>
                  <a:pt x="249" y="141"/>
                  <a:pt x="249" y="141"/>
                </a:cubicBezTo>
                <a:cubicBezTo>
                  <a:pt x="251" y="142"/>
                  <a:pt x="251" y="142"/>
                  <a:pt x="251" y="142"/>
                </a:cubicBezTo>
                <a:cubicBezTo>
                  <a:pt x="251" y="142"/>
                  <a:pt x="251" y="142"/>
                  <a:pt x="251" y="142"/>
                </a:cubicBezTo>
                <a:cubicBezTo>
                  <a:pt x="251" y="143"/>
                  <a:pt x="251" y="143"/>
                  <a:pt x="251" y="143"/>
                </a:cubicBezTo>
                <a:cubicBezTo>
                  <a:pt x="253" y="143"/>
                  <a:pt x="253" y="143"/>
                  <a:pt x="253" y="143"/>
                </a:cubicBezTo>
                <a:cubicBezTo>
                  <a:pt x="254" y="143"/>
                  <a:pt x="254" y="143"/>
                  <a:pt x="254" y="143"/>
                </a:cubicBezTo>
                <a:cubicBezTo>
                  <a:pt x="254" y="143"/>
                  <a:pt x="254" y="143"/>
                  <a:pt x="254" y="143"/>
                </a:cubicBezTo>
                <a:cubicBezTo>
                  <a:pt x="255" y="144"/>
                  <a:pt x="255" y="144"/>
                  <a:pt x="255" y="144"/>
                </a:cubicBezTo>
                <a:cubicBezTo>
                  <a:pt x="255" y="144"/>
                  <a:pt x="255" y="144"/>
                  <a:pt x="255" y="144"/>
                </a:cubicBezTo>
                <a:cubicBezTo>
                  <a:pt x="255" y="145"/>
                  <a:pt x="255" y="145"/>
                  <a:pt x="255" y="145"/>
                </a:cubicBezTo>
                <a:cubicBezTo>
                  <a:pt x="256" y="145"/>
                  <a:pt x="256" y="145"/>
                  <a:pt x="256" y="145"/>
                </a:cubicBezTo>
                <a:cubicBezTo>
                  <a:pt x="255" y="145"/>
                  <a:pt x="255" y="145"/>
                  <a:pt x="255" y="145"/>
                </a:cubicBezTo>
                <a:cubicBezTo>
                  <a:pt x="254" y="145"/>
                  <a:pt x="254" y="145"/>
                  <a:pt x="254" y="145"/>
                </a:cubicBezTo>
                <a:cubicBezTo>
                  <a:pt x="254" y="145"/>
                  <a:pt x="254" y="145"/>
                  <a:pt x="254" y="145"/>
                </a:cubicBezTo>
                <a:cubicBezTo>
                  <a:pt x="254" y="145"/>
                  <a:pt x="254" y="145"/>
                  <a:pt x="254" y="145"/>
                </a:cubicBezTo>
                <a:cubicBezTo>
                  <a:pt x="256" y="146"/>
                  <a:pt x="256" y="146"/>
                  <a:pt x="256" y="146"/>
                </a:cubicBezTo>
                <a:cubicBezTo>
                  <a:pt x="256" y="147"/>
                  <a:pt x="256" y="147"/>
                  <a:pt x="256" y="147"/>
                </a:cubicBezTo>
                <a:cubicBezTo>
                  <a:pt x="255" y="147"/>
                  <a:pt x="255" y="147"/>
                  <a:pt x="255" y="147"/>
                </a:cubicBezTo>
                <a:cubicBezTo>
                  <a:pt x="256" y="148"/>
                  <a:pt x="256" y="148"/>
                  <a:pt x="256" y="148"/>
                </a:cubicBezTo>
                <a:cubicBezTo>
                  <a:pt x="256" y="147"/>
                  <a:pt x="256" y="147"/>
                  <a:pt x="256" y="147"/>
                </a:cubicBezTo>
                <a:cubicBezTo>
                  <a:pt x="258" y="148"/>
                  <a:pt x="258" y="148"/>
                  <a:pt x="258" y="148"/>
                </a:cubicBezTo>
                <a:cubicBezTo>
                  <a:pt x="258" y="148"/>
                  <a:pt x="258" y="148"/>
                  <a:pt x="258" y="148"/>
                </a:cubicBezTo>
                <a:cubicBezTo>
                  <a:pt x="258" y="148"/>
                  <a:pt x="258" y="148"/>
                  <a:pt x="258" y="148"/>
                </a:cubicBezTo>
                <a:cubicBezTo>
                  <a:pt x="259" y="149"/>
                  <a:pt x="259" y="149"/>
                  <a:pt x="259" y="149"/>
                </a:cubicBezTo>
                <a:cubicBezTo>
                  <a:pt x="258" y="149"/>
                  <a:pt x="258" y="149"/>
                  <a:pt x="258" y="149"/>
                </a:cubicBezTo>
                <a:cubicBezTo>
                  <a:pt x="257" y="150"/>
                  <a:pt x="257" y="150"/>
                  <a:pt x="257" y="150"/>
                </a:cubicBezTo>
                <a:cubicBezTo>
                  <a:pt x="256" y="151"/>
                  <a:pt x="256" y="151"/>
                  <a:pt x="256" y="151"/>
                </a:cubicBezTo>
                <a:cubicBezTo>
                  <a:pt x="255" y="151"/>
                  <a:pt x="255" y="151"/>
                  <a:pt x="255" y="151"/>
                </a:cubicBezTo>
                <a:cubicBezTo>
                  <a:pt x="256" y="151"/>
                  <a:pt x="256" y="151"/>
                  <a:pt x="256" y="151"/>
                </a:cubicBezTo>
                <a:cubicBezTo>
                  <a:pt x="257" y="151"/>
                  <a:pt x="257" y="151"/>
                  <a:pt x="257" y="151"/>
                </a:cubicBezTo>
                <a:cubicBezTo>
                  <a:pt x="257" y="152"/>
                  <a:pt x="257" y="152"/>
                  <a:pt x="257" y="152"/>
                </a:cubicBezTo>
                <a:cubicBezTo>
                  <a:pt x="257" y="152"/>
                  <a:pt x="257" y="152"/>
                  <a:pt x="257" y="152"/>
                </a:cubicBezTo>
                <a:cubicBezTo>
                  <a:pt x="258" y="152"/>
                  <a:pt x="258" y="152"/>
                  <a:pt x="258" y="152"/>
                </a:cubicBezTo>
                <a:cubicBezTo>
                  <a:pt x="257" y="153"/>
                  <a:pt x="257" y="153"/>
                  <a:pt x="257" y="153"/>
                </a:cubicBezTo>
                <a:cubicBezTo>
                  <a:pt x="257" y="153"/>
                  <a:pt x="257" y="153"/>
                  <a:pt x="257" y="153"/>
                </a:cubicBezTo>
                <a:cubicBezTo>
                  <a:pt x="256" y="154"/>
                  <a:pt x="256" y="154"/>
                  <a:pt x="256" y="154"/>
                </a:cubicBezTo>
                <a:cubicBezTo>
                  <a:pt x="255" y="154"/>
                  <a:pt x="255" y="154"/>
                  <a:pt x="255" y="154"/>
                </a:cubicBezTo>
                <a:cubicBezTo>
                  <a:pt x="254" y="154"/>
                  <a:pt x="254" y="154"/>
                  <a:pt x="254" y="154"/>
                </a:cubicBezTo>
                <a:cubicBezTo>
                  <a:pt x="254" y="154"/>
                  <a:pt x="254" y="154"/>
                  <a:pt x="254" y="154"/>
                </a:cubicBezTo>
                <a:cubicBezTo>
                  <a:pt x="253" y="154"/>
                  <a:pt x="253" y="154"/>
                  <a:pt x="253" y="154"/>
                </a:cubicBezTo>
                <a:cubicBezTo>
                  <a:pt x="253" y="153"/>
                  <a:pt x="253" y="153"/>
                  <a:pt x="253" y="153"/>
                </a:cubicBezTo>
                <a:cubicBezTo>
                  <a:pt x="252" y="153"/>
                  <a:pt x="252" y="153"/>
                  <a:pt x="252" y="153"/>
                </a:cubicBezTo>
                <a:cubicBezTo>
                  <a:pt x="252" y="153"/>
                  <a:pt x="252" y="153"/>
                  <a:pt x="252" y="153"/>
                </a:cubicBezTo>
                <a:cubicBezTo>
                  <a:pt x="251" y="153"/>
                  <a:pt x="251" y="153"/>
                  <a:pt x="251" y="153"/>
                </a:cubicBezTo>
                <a:cubicBezTo>
                  <a:pt x="251" y="154"/>
                  <a:pt x="251" y="154"/>
                  <a:pt x="251" y="154"/>
                </a:cubicBezTo>
                <a:cubicBezTo>
                  <a:pt x="251" y="154"/>
                  <a:pt x="251" y="154"/>
                  <a:pt x="251" y="154"/>
                </a:cubicBezTo>
                <a:cubicBezTo>
                  <a:pt x="251" y="154"/>
                  <a:pt x="251" y="154"/>
                  <a:pt x="251" y="154"/>
                </a:cubicBezTo>
                <a:cubicBezTo>
                  <a:pt x="252" y="154"/>
                  <a:pt x="252" y="154"/>
                  <a:pt x="252" y="154"/>
                </a:cubicBezTo>
                <a:cubicBezTo>
                  <a:pt x="252" y="155"/>
                  <a:pt x="252" y="155"/>
                  <a:pt x="252" y="155"/>
                </a:cubicBezTo>
                <a:cubicBezTo>
                  <a:pt x="251" y="155"/>
                  <a:pt x="251" y="155"/>
                  <a:pt x="251" y="155"/>
                </a:cubicBezTo>
                <a:cubicBezTo>
                  <a:pt x="252" y="156"/>
                  <a:pt x="252" y="156"/>
                  <a:pt x="252" y="156"/>
                </a:cubicBezTo>
                <a:cubicBezTo>
                  <a:pt x="251" y="156"/>
                  <a:pt x="251" y="156"/>
                  <a:pt x="251" y="156"/>
                </a:cubicBezTo>
                <a:cubicBezTo>
                  <a:pt x="251" y="157"/>
                  <a:pt x="251" y="157"/>
                  <a:pt x="251" y="157"/>
                </a:cubicBezTo>
                <a:cubicBezTo>
                  <a:pt x="252" y="157"/>
                  <a:pt x="252" y="157"/>
                  <a:pt x="252" y="157"/>
                </a:cubicBezTo>
                <a:cubicBezTo>
                  <a:pt x="252" y="156"/>
                  <a:pt x="252" y="156"/>
                  <a:pt x="252" y="156"/>
                </a:cubicBezTo>
                <a:cubicBezTo>
                  <a:pt x="252" y="156"/>
                  <a:pt x="252" y="156"/>
                  <a:pt x="252" y="156"/>
                </a:cubicBezTo>
                <a:cubicBezTo>
                  <a:pt x="252" y="157"/>
                  <a:pt x="252" y="157"/>
                  <a:pt x="252" y="157"/>
                </a:cubicBezTo>
                <a:cubicBezTo>
                  <a:pt x="251" y="157"/>
                  <a:pt x="251" y="157"/>
                  <a:pt x="251" y="157"/>
                </a:cubicBezTo>
                <a:cubicBezTo>
                  <a:pt x="251" y="158"/>
                  <a:pt x="251" y="158"/>
                  <a:pt x="251" y="158"/>
                </a:cubicBezTo>
                <a:cubicBezTo>
                  <a:pt x="251" y="159"/>
                  <a:pt x="251" y="159"/>
                  <a:pt x="251" y="159"/>
                </a:cubicBezTo>
                <a:cubicBezTo>
                  <a:pt x="252" y="160"/>
                  <a:pt x="252" y="160"/>
                  <a:pt x="252" y="160"/>
                </a:cubicBezTo>
                <a:cubicBezTo>
                  <a:pt x="252" y="160"/>
                  <a:pt x="252" y="160"/>
                  <a:pt x="252" y="160"/>
                </a:cubicBezTo>
                <a:cubicBezTo>
                  <a:pt x="253" y="162"/>
                  <a:pt x="253" y="162"/>
                  <a:pt x="253" y="162"/>
                </a:cubicBezTo>
                <a:cubicBezTo>
                  <a:pt x="253" y="163"/>
                  <a:pt x="253" y="163"/>
                  <a:pt x="253" y="163"/>
                </a:cubicBezTo>
                <a:cubicBezTo>
                  <a:pt x="252" y="163"/>
                  <a:pt x="252" y="163"/>
                  <a:pt x="252" y="163"/>
                </a:cubicBezTo>
                <a:cubicBezTo>
                  <a:pt x="252" y="164"/>
                  <a:pt x="252" y="164"/>
                  <a:pt x="252" y="164"/>
                </a:cubicBezTo>
                <a:cubicBezTo>
                  <a:pt x="251" y="164"/>
                  <a:pt x="251" y="164"/>
                  <a:pt x="251" y="164"/>
                </a:cubicBezTo>
                <a:cubicBezTo>
                  <a:pt x="251" y="165"/>
                  <a:pt x="251" y="165"/>
                  <a:pt x="251" y="165"/>
                </a:cubicBezTo>
                <a:cubicBezTo>
                  <a:pt x="251" y="166"/>
                  <a:pt x="251" y="166"/>
                  <a:pt x="251" y="166"/>
                </a:cubicBezTo>
                <a:cubicBezTo>
                  <a:pt x="250" y="165"/>
                  <a:pt x="250" y="165"/>
                  <a:pt x="250" y="165"/>
                </a:cubicBezTo>
                <a:cubicBezTo>
                  <a:pt x="249" y="165"/>
                  <a:pt x="249" y="165"/>
                  <a:pt x="249" y="165"/>
                </a:cubicBezTo>
                <a:cubicBezTo>
                  <a:pt x="248" y="166"/>
                  <a:pt x="248" y="166"/>
                  <a:pt x="248" y="166"/>
                </a:cubicBezTo>
                <a:cubicBezTo>
                  <a:pt x="248" y="167"/>
                  <a:pt x="248" y="167"/>
                  <a:pt x="248" y="167"/>
                </a:cubicBezTo>
                <a:cubicBezTo>
                  <a:pt x="247" y="167"/>
                  <a:pt x="247" y="167"/>
                  <a:pt x="247" y="167"/>
                </a:cubicBezTo>
                <a:cubicBezTo>
                  <a:pt x="247" y="168"/>
                  <a:pt x="247" y="168"/>
                  <a:pt x="247" y="168"/>
                </a:cubicBezTo>
                <a:cubicBezTo>
                  <a:pt x="246" y="168"/>
                  <a:pt x="246" y="168"/>
                  <a:pt x="246" y="168"/>
                </a:cubicBezTo>
                <a:cubicBezTo>
                  <a:pt x="245" y="169"/>
                  <a:pt x="245" y="169"/>
                  <a:pt x="245" y="169"/>
                </a:cubicBezTo>
                <a:cubicBezTo>
                  <a:pt x="244" y="169"/>
                  <a:pt x="244" y="169"/>
                  <a:pt x="244" y="169"/>
                </a:cubicBezTo>
                <a:cubicBezTo>
                  <a:pt x="243" y="169"/>
                  <a:pt x="243" y="169"/>
                  <a:pt x="243" y="169"/>
                </a:cubicBezTo>
                <a:cubicBezTo>
                  <a:pt x="243" y="170"/>
                  <a:pt x="243" y="170"/>
                  <a:pt x="243" y="170"/>
                </a:cubicBezTo>
                <a:cubicBezTo>
                  <a:pt x="241" y="170"/>
                  <a:pt x="241" y="170"/>
                  <a:pt x="241" y="170"/>
                </a:cubicBezTo>
                <a:cubicBezTo>
                  <a:pt x="240" y="170"/>
                  <a:pt x="240" y="170"/>
                  <a:pt x="240" y="170"/>
                </a:cubicBezTo>
                <a:cubicBezTo>
                  <a:pt x="241" y="169"/>
                  <a:pt x="241" y="169"/>
                  <a:pt x="241" y="169"/>
                </a:cubicBezTo>
                <a:cubicBezTo>
                  <a:pt x="241" y="168"/>
                  <a:pt x="241" y="168"/>
                  <a:pt x="241" y="168"/>
                </a:cubicBezTo>
                <a:cubicBezTo>
                  <a:pt x="240" y="168"/>
                  <a:pt x="240" y="168"/>
                  <a:pt x="240" y="168"/>
                </a:cubicBezTo>
                <a:cubicBezTo>
                  <a:pt x="240" y="167"/>
                  <a:pt x="240" y="167"/>
                  <a:pt x="240" y="167"/>
                </a:cubicBezTo>
                <a:cubicBezTo>
                  <a:pt x="240" y="167"/>
                  <a:pt x="240" y="167"/>
                  <a:pt x="240" y="167"/>
                </a:cubicBezTo>
                <a:cubicBezTo>
                  <a:pt x="240" y="167"/>
                  <a:pt x="240" y="167"/>
                  <a:pt x="240" y="167"/>
                </a:cubicBezTo>
                <a:cubicBezTo>
                  <a:pt x="241" y="165"/>
                  <a:pt x="241" y="165"/>
                  <a:pt x="241" y="165"/>
                </a:cubicBezTo>
                <a:cubicBezTo>
                  <a:pt x="240" y="166"/>
                  <a:pt x="240" y="166"/>
                  <a:pt x="240" y="166"/>
                </a:cubicBezTo>
                <a:cubicBezTo>
                  <a:pt x="240" y="166"/>
                  <a:pt x="240" y="166"/>
                  <a:pt x="240" y="166"/>
                </a:cubicBezTo>
                <a:cubicBezTo>
                  <a:pt x="240" y="165"/>
                  <a:pt x="240" y="165"/>
                  <a:pt x="240" y="165"/>
                </a:cubicBezTo>
                <a:cubicBezTo>
                  <a:pt x="239" y="165"/>
                  <a:pt x="239" y="165"/>
                  <a:pt x="239" y="165"/>
                </a:cubicBezTo>
                <a:cubicBezTo>
                  <a:pt x="239" y="164"/>
                  <a:pt x="239" y="164"/>
                  <a:pt x="239" y="164"/>
                </a:cubicBezTo>
                <a:cubicBezTo>
                  <a:pt x="238" y="164"/>
                  <a:pt x="238" y="164"/>
                  <a:pt x="238" y="164"/>
                </a:cubicBezTo>
                <a:cubicBezTo>
                  <a:pt x="238" y="164"/>
                  <a:pt x="238" y="164"/>
                  <a:pt x="238" y="164"/>
                </a:cubicBezTo>
                <a:cubicBezTo>
                  <a:pt x="237" y="164"/>
                  <a:pt x="237" y="164"/>
                  <a:pt x="237" y="164"/>
                </a:cubicBezTo>
                <a:cubicBezTo>
                  <a:pt x="236" y="165"/>
                  <a:pt x="236" y="165"/>
                  <a:pt x="236" y="165"/>
                </a:cubicBezTo>
                <a:cubicBezTo>
                  <a:pt x="237" y="165"/>
                  <a:pt x="237" y="165"/>
                  <a:pt x="237" y="165"/>
                </a:cubicBezTo>
                <a:cubicBezTo>
                  <a:pt x="238" y="165"/>
                  <a:pt x="238" y="165"/>
                  <a:pt x="238" y="165"/>
                </a:cubicBezTo>
                <a:cubicBezTo>
                  <a:pt x="238" y="165"/>
                  <a:pt x="238" y="165"/>
                  <a:pt x="238" y="165"/>
                </a:cubicBezTo>
                <a:cubicBezTo>
                  <a:pt x="238" y="165"/>
                  <a:pt x="238" y="165"/>
                  <a:pt x="238" y="165"/>
                </a:cubicBezTo>
                <a:cubicBezTo>
                  <a:pt x="239" y="166"/>
                  <a:pt x="239" y="166"/>
                  <a:pt x="239" y="166"/>
                </a:cubicBezTo>
                <a:cubicBezTo>
                  <a:pt x="239" y="167"/>
                  <a:pt x="239" y="167"/>
                  <a:pt x="239" y="167"/>
                </a:cubicBezTo>
                <a:cubicBezTo>
                  <a:pt x="239" y="168"/>
                  <a:pt x="239" y="168"/>
                  <a:pt x="239" y="168"/>
                </a:cubicBezTo>
                <a:cubicBezTo>
                  <a:pt x="240" y="168"/>
                  <a:pt x="240" y="168"/>
                  <a:pt x="240" y="168"/>
                </a:cubicBezTo>
                <a:cubicBezTo>
                  <a:pt x="240" y="169"/>
                  <a:pt x="240" y="169"/>
                  <a:pt x="240" y="169"/>
                </a:cubicBezTo>
                <a:cubicBezTo>
                  <a:pt x="239" y="170"/>
                  <a:pt x="239" y="170"/>
                  <a:pt x="239" y="170"/>
                </a:cubicBezTo>
                <a:cubicBezTo>
                  <a:pt x="240" y="170"/>
                  <a:pt x="240" y="170"/>
                  <a:pt x="240" y="170"/>
                </a:cubicBezTo>
                <a:cubicBezTo>
                  <a:pt x="240" y="171"/>
                  <a:pt x="240" y="171"/>
                  <a:pt x="240" y="171"/>
                </a:cubicBezTo>
                <a:cubicBezTo>
                  <a:pt x="239" y="171"/>
                  <a:pt x="239" y="171"/>
                  <a:pt x="239" y="171"/>
                </a:cubicBezTo>
                <a:cubicBezTo>
                  <a:pt x="238" y="170"/>
                  <a:pt x="238" y="170"/>
                  <a:pt x="238" y="170"/>
                </a:cubicBezTo>
                <a:cubicBezTo>
                  <a:pt x="238" y="169"/>
                  <a:pt x="238" y="169"/>
                  <a:pt x="238" y="169"/>
                </a:cubicBezTo>
                <a:cubicBezTo>
                  <a:pt x="237" y="169"/>
                  <a:pt x="237" y="169"/>
                  <a:pt x="237" y="169"/>
                </a:cubicBezTo>
                <a:cubicBezTo>
                  <a:pt x="237" y="168"/>
                  <a:pt x="237" y="168"/>
                  <a:pt x="237" y="168"/>
                </a:cubicBezTo>
                <a:cubicBezTo>
                  <a:pt x="236" y="169"/>
                  <a:pt x="236" y="169"/>
                  <a:pt x="236" y="169"/>
                </a:cubicBezTo>
                <a:cubicBezTo>
                  <a:pt x="237" y="170"/>
                  <a:pt x="237" y="170"/>
                  <a:pt x="237" y="170"/>
                </a:cubicBezTo>
                <a:cubicBezTo>
                  <a:pt x="237" y="170"/>
                  <a:pt x="237" y="170"/>
                  <a:pt x="237" y="170"/>
                </a:cubicBezTo>
                <a:cubicBezTo>
                  <a:pt x="236" y="170"/>
                  <a:pt x="236" y="170"/>
                  <a:pt x="236" y="170"/>
                </a:cubicBezTo>
                <a:cubicBezTo>
                  <a:pt x="235" y="170"/>
                  <a:pt x="235" y="170"/>
                  <a:pt x="235" y="170"/>
                </a:cubicBezTo>
                <a:cubicBezTo>
                  <a:pt x="235" y="169"/>
                  <a:pt x="235" y="169"/>
                  <a:pt x="235" y="169"/>
                </a:cubicBezTo>
                <a:cubicBezTo>
                  <a:pt x="235" y="170"/>
                  <a:pt x="235" y="170"/>
                  <a:pt x="235" y="170"/>
                </a:cubicBezTo>
                <a:cubicBezTo>
                  <a:pt x="235" y="169"/>
                  <a:pt x="235" y="169"/>
                  <a:pt x="235" y="169"/>
                </a:cubicBezTo>
                <a:cubicBezTo>
                  <a:pt x="235" y="168"/>
                  <a:pt x="235" y="168"/>
                  <a:pt x="235" y="168"/>
                </a:cubicBezTo>
                <a:cubicBezTo>
                  <a:pt x="235" y="168"/>
                  <a:pt x="235" y="168"/>
                  <a:pt x="235" y="168"/>
                </a:cubicBezTo>
                <a:cubicBezTo>
                  <a:pt x="235" y="167"/>
                  <a:pt x="235" y="167"/>
                  <a:pt x="235" y="167"/>
                </a:cubicBezTo>
                <a:cubicBezTo>
                  <a:pt x="235" y="167"/>
                  <a:pt x="235" y="167"/>
                  <a:pt x="235" y="167"/>
                </a:cubicBezTo>
                <a:cubicBezTo>
                  <a:pt x="233" y="167"/>
                  <a:pt x="233" y="167"/>
                  <a:pt x="233" y="167"/>
                </a:cubicBezTo>
                <a:cubicBezTo>
                  <a:pt x="232" y="167"/>
                  <a:pt x="232" y="167"/>
                  <a:pt x="232" y="167"/>
                </a:cubicBezTo>
                <a:cubicBezTo>
                  <a:pt x="232" y="167"/>
                  <a:pt x="232" y="167"/>
                  <a:pt x="232" y="167"/>
                </a:cubicBezTo>
                <a:cubicBezTo>
                  <a:pt x="231" y="167"/>
                  <a:pt x="231" y="167"/>
                  <a:pt x="231" y="167"/>
                </a:cubicBezTo>
                <a:cubicBezTo>
                  <a:pt x="230" y="167"/>
                  <a:pt x="230" y="167"/>
                  <a:pt x="230" y="167"/>
                </a:cubicBezTo>
                <a:cubicBezTo>
                  <a:pt x="230" y="167"/>
                  <a:pt x="230" y="167"/>
                  <a:pt x="230" y="167"/>
                </a:cubicBezTo>
                <a:cubicBezTo>
                  <a:pt x="230" y="168"/>
                  <a:pt x="230" y="168"/>
                  <a:pt x="230" y="168"/>
                </a:cubicBezTo>
                <a:cubicBezTo>
                  <a:pt x="230" y="168"/>
                  <a:pt x="230" y="168"/>
                  <a:pt x="230" y="168"/>
                </a:cubicBezTo>
                <a:cubicBezTo>
                  <a:pt x="230" y="169"/>
                  <a:pt x="230" y="169"/>
                  <a:pt x="230" y="169"/>
                </a:cubicBezTo>
                <a:cubicBezTo>
                  <a:pt x="230" y="169"/>
                  <a:pt x="230" y="169"/>
                  <a:pt x="230" y="169"/>
                </a:cubicBezTo>
                <a:cubicBezTo>
                  <a:pt x="231" y="169"/>
                  <a:pt x="231" y="169"/>
                  <a:pt x="231" y="169"/>
                </a:cubicBezTo>
                <a:cubicBezTo>
                  <a:pt x="232" y="170"/>
                  <a:pt x="232" y="170"/>
                  <a:pt x="232" y="170"/>
                </a:cubicBezTo>
                <a:cubicBezTo>
                  <a:pt x="231" y="171"/>
                  <a:pt x="231" y="171"/>
                  <a:pt x="231" y="171"/>
                </a:cubicBezTo>
                <a:cubicBezTo>
                  <a:pt x="230" y="171"/>
                  <a:pt x="230" y="171"/>
                  <a:pt x="230" y="171"/>
                </a:cubicBezTo>
                <a:cubicBezTo>
                  <a:pt x="228" y="173"/>
                  <a:pt x="228" y="173"/>
                  <a:pt x="228" y="173"/>
                </a:cubicBezTo>
                <a:cubicBezTo>
                  <a:pt x="227" y="174"/>
                  <a:pt x="227" y="174"/>
                  <a:pt x="227" y="174"/>
                </a:cubicBezTo>
                <a:cubicBezTo>
                  <a:pt x="226" y="175"/>
                  <a:pt x="226" y="175"/>
                  <a:pt x="226" y="175"/>
                </a:cubicBezTo>
                <a:cubicBezTo>
                  <a:pt x="226" y="175"/>
                  <a:pt x="226" y="175"/>
                  <a:pt x="226" y="175"/>
                </a:cubicBezTo>
                <a:cubicBezTo>
                  <a:pt x="225" y="175"/>
                  <a:pt x="225" y="175"/>
                  <a:pt x="225" y="175"/>
                </a:cubicBezTo>
                <a:cubicBezTo>
                  <a:pt x="225" y="176"/>
                  <a:pt x="225" y="176"/>
                  <a:pt x="225" y="176"/>
                </a:cubicBezTo>
                <a:cubicBezTo>
                  <a:pt x="224" y="176"/>
                  <a:pt x="224" y="176"/>
                  <a:pt x="224" y="176"/>
                </a:cubicBezTo>
                <a:cubicBezTo>
                  <a:pt x="221" y="176"/>
                  <a:pt x="221" y="176"/>
                  <a:pt x="221" y="176"/>
                </a:cubicBezTo>
                <a:cubicBezTo>
                  <a:pt x="221" y="175"/>
                  <a:pt x="221" y="175"/>
                  <a:pt x="221" y="175"/>
                </a:cubicBezTo>
                <a:cubicBezTo>
                  <a:pt x="220" y="174"/>
                  <a:pt x="220" y="174"/>
                  <a:pt x="220" y="174"/>
                </a:cubicBezTo>
                <a:cubicBezTo>
                  <a:pt x="219" y="174"/>
                  <a:pt x="219" y="174"/>
                  <a:pt x="219" y="174"/>
                </a:cubicBezTo>
                <a:cubicBezTo>
                  <a:pt x="219" y="173"/>
                  <a:pt x="219" y="173"/>
                  <a:pt x="219" y="173"/>
                </a:cubicBezTo>
                <a:cubicBezTo>
                  <a:pt x="219" y="173"/>
                  <a:pt x="219" y="173"/>
                  <a:pt x="219" y="173"/>
                </a:cubicBezTo>
                <a:cubicBezTo>
                  <a:pt x="220" y="173"/>
                  <a:pt x="220" y="173"/>
                  <a:pt x="220" y="173"/>
                </a:cubicBezTo>
                <a:cubicBezTo>
                  <a:pt x="219" y="173"/>
                  <a:pt x="219" y="173"/>
                  <a:pt x="219" y="173"/>
                </a:cubicBezTo>
                <a:cubicBezTo>
                  <a:pt x="218" y="172"/>
                  <a:pt x="218" y="172"/>
                  <a:pt x="218" y="172"/>
                </a:cubicBezTo>
                <a:cubicBezTo>
                  <a:pt x="217" y="171"/>
                  <a:pt x="217" y="171"/>
                  <a:pt x="217" y="171"/>
                </a:cubicBezTo>
                <a:cubicBezTo>
                  <a:pt x="216" y="170"/>
                  <a:pt x="216" y="170"/>
                  <a:pt x="216" y="170"/>
                </a:cubicBezTo>
                <a:cubicBezTo>
                  <a:pt x="215" y="170"/>
                  <a:pt x="215" y="170"/>
                  <a:pt x="215" y="170"/>
                </a:cubicBezTo>
                <a:cubicBezTo>
                  <a:pt x="213" y="169"/>
                  <a:pt x="213" y="169"/>
                  <a:pt x="213" y="169"/>
                </a:cubicBezTo>
                <a:cubicBezTo>
                  <a:pt x="211" y="169"/>
                  <a:pt x="211" y="169"/>
                  <a:pt x="211" y="169"/>
                </a:cubicBezTo>
                <a:cubicBezTo>
                  <a:pt x="210" y="169"/>
                  <a:pt x="210" y="169"/>
                  <a:pt x="210" y="169"/>
                </a:cubicBezTo>
                <a:cubicBezTo>
                  <a:pt x="210" y="169"/>
                  <a:pt x="210" y="169"/>
                  <a:pt x="210" y="169"/>
                </a:cubicBezTo>
                <a:cubicBezTo>
                  <a:pt x="211" y="170"/>
                  <a:pt x="211" y="170"/>
                  <a:pt x="211" y="170"/>
                </a:cubicBezTo>
                <a:cubicBezTo>
                  <a:pt x="211" y="170"/>
                  <a:pt x="211" y="170"/>
                  <a:pt x="211" y="170"/>
                </a:cubicBezTo>
                <a:cubicBezTo>
                  <a:pt x="212" y="170"/>
                  <a:pt x="212" y="170"/>
                  <a:pt x="212" y="170"/>
                </a:cubicBezTo>
                <a:cubicBezTo>
                  <a:pt x="214" y="170"/>
                  <a:pt x="214" y="170"/>
                  <a:pt x="214" y="170"/>
                </a:cubicBezTo>
                <a:cubicBezTo>
                  <a:pt x="216" y="170"/>
                  <a:pt x="216" y="170"/>
                  <a:pt x="216" y="170"/>
                </a:cubicBezTo>
                <a:cubicBezTo>
                  <a:pt x="216" y="171"/>
                  <a:pt x="216" y="171"/>
                  <a:pt x="216" y="171"/>
                </a:cubicBezTo>
                <a:cubicBezTo>
                  <a:pt x="216" y="171"/>
                  <a:pt x="216" y="171"/>
                  <a:pt x="216" y="171"/>
                </a:cubicBezTo>
                <a:cubicBezTo>
                  <a:pt x="216" y="171"/>
                  <a:pt x="216" y="171"/>
                  <a:pt x="216" y="171"/>
                </a:cubicBezTo>
                <a:cubicBezTo>
                  <a:pt x="215" y="171"/>
                  <a:pt x="215" y="171"/>
                  <a:pt x="215" y="171"/>
                </a:cubicBezTo>
                <a:cubicBezTo>
                  <a:pt x="216" y="172"/>
                  <a:pt x="216" y="172"/>
                  <a:pt x="216" y="172"/>
                </a:cubicBezTo>
                <a:cubicBezTo>
                  <a:pt x="216" y="173"/>
                  <a:pt x="216" y="173"/>
                  <a:pt x="216" y="173"/>
                </a:cubicBezTo>
                <a:cubicBezTo>
                  <a:pt x="216" y="173"/>
                  <a:pt x="216" y="173"/>
                  <a:pt x="216" y="173"/>
                </a:cubicBezTo>
                <a:cubicBezTo>
                  <a:pt x="217" y="175"/>
                  <a:pt x="217" y="175"/>
                  <a:pt x="217" y="175"/>
                </a:cubicBezTo>
                <a:cubicBezTo>
                  <a:pt x="218" y="176"/>
                  <a:pt x="218" y="176"/>
                  <a:pt x="218" y="176"/>
                </a:cubicBezTo>
                <a:cubicBezTo>
                  <a:pt x="219" y="176"/>
                  <a:pt x="219" y="176"/>
                  <a:pt x="219" y="176"/>
                </a:cubicBezTo>
                <a:cubicBezTo>
                  <a:pt x="221" y="177"/>
                  <a:pt x="221" y="177"/>
                  <a:pt x="221" y="177"/>
                </a:cubicBezTo>
                <a:cubicBezTo>
                  <a:pt x="224" y="177"/>
                  <a:pt x="224" y="177"/>
                  <a:pt x="224" y="177"/>
                </a:cubicBezTo>
                <a:cubicBezTo>
                  <a:pt x="224" y="178"/>
                  <a:pt x="224" y="178"/>
                  <a:pt x="224" y="178"/>
                </a:cubicBezTo>
                <a:cubicBezTo>
                  <a:pt x="224" y="179"/>
                  <a:pt x="224" y="179"/>
                  <a:pt x="224" y="179"/>
                </a:cubicBezTo>
                <a:cubicBezTo>
                  <a:pt x="223" y="179"/>
                  <a:pt x="223" y="179"/>
                  <a:pt x="223" y="179"/>
                </a:cubicBezTo>
                <a:cubicBezTo>
                  <a:pt x="222" y="180"/>
                  <a:pt x="222" y="180"/>
                  <a:pt x="222" y="180"/>
                </a:cubicBezTo>
                <a:cubicBezTo>
                  <a:pt x="221" y="181"/>
                  <a:pt x="221" y="181"/>
                  <a:pt x="221" y="181"/>
                </a:cubicBezTo>
                <a:cubicBezTo>
                  <a:pt x="221" y="181"/>
                  <a:pt x="221" y="181"/>
                  <a:pt x="221" y="181"/>
                </a:cubicBezTo>
                <a:cubicBezTo>
                  <a:pt x="220" y="181"/>
                  <a:pt x="220" y="181"/>
                  <a:pt x="220" y="181"/>
                </a:cubicBezTo>
                <a:cubicBezTo>
                  <a:pt x="220" y="182"/>
                  <a:pt x="220" y="182"/>
                  <a:pt x="220" y="182"/>
                </a:cubicBezTo>
                <a:cubicBezTo>
                  <a:pt x="217" y="184"/>
                  <a:pt x="217" y="184"/>
                  <a:pt x="217" y="184"/>
                </a:cubicBezTo>
                <a:cubicBezTo>
                  <a:pt x="216" y="185"/>
                  <a:pt x="216" y="185"/>
                  <a:pt x="216" y="185"/>
                </a:cubicBezTo>
                <a:cubicBezTo>
                  <a:pt x="215" y="186"/>
                  <a:pt x="215" y="186"/>
                  <a:pt x="215" y="186"/>
                </a:cubicBezTo>
                <a:cubicBezTo>
                  <a:pt x="215" y="186"/>
                  <a:pt x="215" y="186"/>
                  <a:pt x="215" y="186"/>
                </a:cubicBezTo>
                <a:cubicBezTo>
                  <a:pt x="214" y="186"/>
                  <a:pt x="214" y="186"/>
                  <a:pt x="214" y="186"/>
                </a:cubicBezTo>
                <a:cubicBezTo>
                  <a:pt x="214" y="186"/>
                  <a:pt x="214" y="186"/>
                  <a:pt x="214" y="186"/>
                </a:cubicBezTo>
                <a:cubicBezTo>
                  <a:pt x="214" y="186"/>
                  <a:pt x="214" y="186"/>
                  <a:pt x="214" y="186"/>
                </a:cubicBezTo>
                <a:cubicBezTo>
                  <a:pt x="212" y="185"/>
                  <a:pt x="212" y="185"/>
                  <a:pt x="212" y="185"/>
                </a:cubicBezTo>
                <a:cubicBezTo>
                  <a:pt x="212" y="185"/>
                  <a:pt x="212" y="185"/>
                  <a:pt x="212" y="185"/>
                </a:cubicBezTo>
                <a:cubicBezTo>
                  <a:pt x="211" y="185"/>
                  <a:pt x="211" y="185"/>
                  <a:pt x="211" y="185"/>
                </a:cubicBezTo>
                <a:cubicBezTo>
                  <a:pt x="211" y="185"/>
                  <a:pt x="211" y="185"/>
                  <a:pt x="211" y="185"/>
                </a:cubicBezTo>
                <a:cubicBezTo>
                  <a:pt x="211" y="185"/>
                  <a:pt x="211" y="185"/>
                  <a:pt x="211" y="185"/>
                </a:cubicBezTo>
                <a:cubicBezTo>
                  <a:pt x="211" y="184"/>
                  <a:pt x="211" y="184"/>
                  <a:pt x="211" y="184"/>
                </a:cubicBezTo>
                <a:cubicBezTo>
                  <a:pt x="211" y="184"/>
                  <a:pt x="211" y="184"/>
                  <a:pt x="211" y="184"/>
                </a:cubicBezTo>
                <a:cubicBezTo>
                  <a:pt x="211" y="183"/>
                  <a:pt x="211" y="183"/>
                  <a:pt x="211" y="183"/>
                </a:cubicBezTo>
                <a:cubicBezTo>
                  <a:pt x="210" y="184"/>
                  <a:pt x="210" y="184"/>
                  <a:pt x="210" y="184"/>
                </a:cubicBezTo>
                <a:cubicBezTo>
                  <a:pt x="209" y="185"/>
                  <a:pt x="209" y="185"/>
                  <a:pt x="209" y="185"/>
                </a:cubicBezTo>
                <a:cubicBezTo>
                  <a:pt x="209" y="185"/>
                  <a:pt x="209" y="185"/>
                  <a:pt x="209" y="185"/>
                </a:cubicBezTo>
                <a:cubicBezTo>
                  <a:pt x="209" y="183"/>
                  <a:pt x="209" y="183"/>
                  <a:pt x="209" y="183"/>
                </a:cubicBezTo>
                <a:cubicBezTo>
                  <a:pt x="208" y="184"/>
                  <a:pt x="208" y="184"/>
                  <a:pt x="208" y="184"/>
                </a:cubicBezTo>
                <a:cubicBezTo>
                  <a:pt x="209" y="185"/>
                  <a:pt x="209" y="185"/>
                  <a:pt x="209" y="185"/>
                </a:cubicBezTo>
                <a:cubicBezTo>
                  <a:pt x="209" y="186"/>
                  <a:pt x="209" y="186"/>
                  <a:pt x="209" y="186"/>
                </a:cubicBezTo>
                <a:cubicBezTo>
                  <a:pt x="208" y="188"/>
                  <a:pt x="208" y="188"/>
                  <a:pt x="208" y="188"/>
                </a:cubicBezTo>
                <a:cubicBezTo>
                  <a:pt x="207" y="188"/>
                  <a:pt x="207" y="188"/>
                  <a:pt x="207" y="188"/>
                </a:cubicBezTo>
                <a:cubicBezTo>
                  <a:pt x="207" y="187"/>
                  <a:pt x="207" y="187"/>
                  <a:pt x="207" y="187"/>
                </a:cubicBezTo>
                <a:cubicBezTo>
                  <a:pt x="206" y="186"/>
                  <a:pt x="206" y="186"/>
                  <a:pt x="206" y="186"/>
                </a:cubicBezTo>
                <a:cubicBezTo>
                  <a:pt x="206" y="187"/>
                  <a:pt x="206" y="187"/>
                  <a:pt x="206" y="187"/>
                </a:cubicBezTo>
                <a:cubicBezTo>
                  <a:pt x="207" y="187"/>
                  <a:pt x="207" y="187"/>
                  <a:pt x="207" y="187"/>
                </a:cubicBezTo>
                <a:cubicBezTo>
                  <a:pt x="206" y="188"/>
                  <a:pt x="206" y="188"/>
                  <a:pt x="206" y="188"/>
                </a:cubicBezTo>
                <a:cubicBezTo>
                  <a:pt x="206" y="189"/>
                  <a:pt x="206" y="189"/>
                  <a:pt x="206" y="189"/>
                </a:cubicBezTo>
                <a:cubicBezTo>
                  <a:pt x="205" y="188"/>
                  <a:pt x="205" y="188"/>
                  <a:pt x="205" y="188"/>
                </a:cubicBezTo>
                <a:cubicBezTo>
                  <a:pt x="204" y="188"/>
                  <a:pt x="204" y="188"/>
                  <a:pt x="204" y="188"/>
                </a:cubicBezTo>
                <a:cubicBezTo>
                  <a:pt x="204" y="187"/>
                  <a:pt x="204" y="187"/>
                  <a:pt x="204" y="187"/>
                </a:cubicBezTo>
                <a:cubicBezTo>
                  <a:pt x="204" y="187"/>
                  <a:pt x="204" y="187"/>
                  <a:pt x="204" y="187"/>
                </a:cubicBezTo>
                <a:cubicBezTo>
                  <a:pt x="203" y="186"/>
                  <a:pt x="203" y="186"/>
                  <a:pt x="203" y="186"/>
                </a:cubicBezTo>
                <a:cubicBezTo>
                  <a:pt x="201" y="185"/>
                  <a:pt x="201" y="185"/>
                  <a:pt x="201" y="185"/>
                </a:cubicBezTo>
                <a:cubicBezTo>
                  <a:pt x="199" y="184"/>
                  <a:pt x="199" y="184"/>
                  <a:pt x="199" y="184"/>
                </a:cubicBezTo>
                <a:cubicBezTo>
                  <a:pt x="199" y="183"/>
                  <a:pt x="199" y="183"/>
                  <a:pt x="199" y="183"/>
                </a:cubicBezTo>
                <a:cubicBezTo>
                  <a:pt x="198" y="183"/>
                  <a:pt x="198" y="183"/>
                  <a:pt x="198" y="183"/>
                </a:cubicBezTo>
                <a:cubicBezTo>
                  <a:pt x="197" y="182"/>
                  <a:pt x="197" y="182"/>
                  <a:pt x="197" y="182"/>
                </a:cubicBezTo>
                <a:cubicBezTo>
                  <a:pt x="196" y="182"/>
                  <a:pt x="196" y="182"/>
                  <a:pt x="196" y="182"/>
                </a:cubicBezTo>
                <a:cubicBezTo>
                  <a:pt x="196" y="183"/>
                  <a:pt x="196" y="183"/>
                  <a:pt x="196" y="183"/>
                </a:cubicBezTo>
                <a:cubicBezTo>
                  <a:pt x="196" y="183"/>
                  <a:pt x="196" y="183"/>
                  <a:pt x="196" y="183"/>
                </a:cubicBezTo>
                <a:cubicBezTo>
                  <a:pt x="196" y="184"/>
                  <a:pt x="196" y="184"/>
                  <a:pt x="196" y="184"/>
                </a:cubicBezTo>
                <a:cubicBezTo>
                  <a:pt x="197" y="184"/>
                  <a:pt x="197" y="184"/>
                  <a:pt x="197" y="184"/>
                </a:cubicBezTo>
                <a:cubicBezTo>
                  <a:pt x="197" y="184"/>
                  <a:pt x="197" y="184"/>
                  <a:pt x="197" y="184"/>
                </a:cubicBezTo>
                <a:cubicBezTo>
                  <a:pt x="197" y="183"/>
                  <a:pt x="197" y="183"/>
                  <a:pt x="197" y="183"/>
                </a:cubicBezTo>
                <a:cubicBezTo>
                  <a:pt x="197" y="183"/>
                  <a:pt x="197" y="183"/>
                  <a:pt x="197" y="183"/>
                </a:cubicBezTo>
                <a:cubicBezTo>
                  <a:pt x="197" y="183"/>
                  <a:pt x="197" y="183"/>
                  <a:pt x="197" y="183"/>
                </a:cubicBezTo>
                <a:cubicBezTo>
                  <a:pt x="199" y="185"/>
                  <a:pt x="199" y="185"/>
                  <a:pt x="199" y="185"/>
                </a:cubicBezTo>
                <a:cubicBezTo>
                  <a:pt x="201" y="186"/>
                  <a:pt x="201" y="186"/>
                  <a:pt x="201" y="186"/>
                </a:cubicBezTo>
                <a:cubicBezTo>
                  <a:pt x="201" y="186"/>
                  <a:pt x="201" y="186"/>
                  <a:pt x="201" y="186"/>
                </a:cubicBezTo>
                <a:cubicBezTo>
                  <a:pt x="200" y="187"/>
                  <a:pt x="200" y="187"/>
                  <a:pt x="200" y="187"/>
                </a:cubicBezTo>
                <a:cubicBezTo>
                  <a:pt x="199" y="187"/>
                  <a:pt x="199" y="187"/>
                  <a:pt x="199" y="187"/>
                </a:cubicBezTo>
                <a:cubicBezTo>
                  <a:pt x="198" y="187"/>
                  <a:pt x="198" y="187"/>
                  <a:pt x="198" y="187"/>
                </a:cubicBezTo>
                <a:cubicBezTo>
                  <a:pt x="198" y="187"/>
                  <a:pt x="198" y="187"/>
                  <a:pt x="198" y="187"/>
                </a:cubicBezTo>
                <a:cubicBezTo>
                  <a:pt x="198" y="187"/>
                  <a:pt x="198" y="187"/>
                  <a:pt x="198" y="187"/>
                </a:cubicBezTo>
                <a:cubicBezTo>
                  <a:pt x="199" y="187"/>
                  <a:pt x="199" y="187"/>
                  <a:pt x="199" y="187"/>
                </a:cubicBezTo>
                <a:cubicBezTo>
                  <a:pt x="200" y="187"/>
                  <a:pt x="200" y="187"/>
                  <a:pt x="200" y="187"/>
                </a:cubicBezTo>
                <a:cubicBezTo>
                  <a:pt x="201" y="186"/>
                  <a:pt x="201" y="186"/>
                  <a:pt x="201" y="186"/>
                </a:cubicBezTo>
                <a:cubicBezTo>
                  <a:pt x="202" y="186"/>
                  <a:pt x="202" y="186"/>
                  <a:pt x="202" y="186"/>
                </a:cubicBezTo>
                <a:cubicBezTo>
                  <a:pt x="202" y="187"/>
                  <a:pt x="202" y="187"/>
                  <a:pt x="202" y="187"/>
                </a:cubicBezTo>
                <a:cubicBezTo>
                  <a:pt x="203" y="188"/>
                  <a:pt x="203" y="188"/>
                  <a:pt x="203" y="188"/>
                </a:cubicBezTo>
                <a:cubicBezTo>
                  <a:pt x="204" y="190"/>
                  <a:pt x="204" y="190"/>
                  <a:pt x="204" y="190"/>
                </a:cubicBezTo>
                <a:cubicBezTo>
                  <a:pt x="204" y="191"/>
                  <a:pt x="204" y="191"/>
                  <a:pt x="204" y="191"/>
                </a:cubicBezTo>
                <a:cubicBezTo>
                  <a:pt x="203" y="192"/>
                  <a:pt x="203" y="192"/>
                  <a:pt x="203" y="192"/>
                </a:cubicBezTo>
                <a:cubicBezTo>
                  <a:pt x="202" y="193"/>
                  <a:pt x="202" y="193"/>
                  <a:pt x="202" y="193"/>
                </a:cubicBezTo>
                <a:cubicBezTo>
                  <a:pt x="202" y="193"/>
                  <a:pt x="202" y="193"/>
                  <a:pt x="202" y="193"/>
                </a:cubicBezTo>
                <a:cubicBezTo>
                  <a:pt x="201" y="193"/>
                  <a:pt x="201" y="193"/>
                  <a:pt x="201" y="193"/>
                </a:cubicBezTo>
                <a:cubicBezTo>
                  <a:pt x="200" y="192"/>
                  <a:pt x="200" y="192"/>
                  <a:pt x="200" y="192"/>
                </a:cubicBezTo>
                <a:cubicBezTo>
                  <a:pt x="198" y="192"/>
                  <a:pt x="198" y="192"/>
                  <a:pt x="198" y="192"/>
                </a:cubicBezTo>
                <a:cubicBezTo>
                  <a:pt x="197" y="191"/>
                  <a:pt x="197" y="191"/>
                  <a:pt x="197" y="191"/>
                </a:cubicBezTo>
                <a:cubicBezTo>
                  <a:pt x="196" y="189"/>
                  <a:pt x="196" y="189"/>
                  <a:pt x="196" y="189"/>
                </a:cubicBezTo>
                <a:cubicBezTo>
                  <a:pt x="196" y="189"/>
                  <a:pt x="196" y="189"/>
                  <a:pt x="196" y="189"/>
                </a:cubicBezTo>
                <a:cubicBezTo>
                  <a:pt x="195" y="189"/>
                  <a:pt x="195" y="189"/>
                  <a:pt x="195" y="189"/>
                </a:cubicBezTo>
                <a:cubicBezTo>
                  <a:pt x="196" y="190"/>
                  <a:pt x="196" y="190"/>
                  <a:pt x="196" y="190"/>
                </a:cubicBezTo>
                <a:cubicBezTo>
                  <a:pt x="196" y="190"/>
                  <a:pt x="196" y="190"/>
                  <a:pt x="196" y="190"/>
                </a:cubicBezTo>
                <a:cubicBezTo>
                  <a:pt x="196" y="191"/>
                  <a:pt x="196" y="191"/>
                  <a:pt x="196" y="191"/>
                </a:cubicBezTo>
                <a:cubicBezTo>
                  <a:pt x="197" y="193"/>
                  <a:pt x="197" y="193"/>
                  <a:pt x="197" y="193"/>
                </a:cubicBezTo>
                <a:cubicBezTo>
                  <a:pt x="198" y="194"/>
                  <a:pt x="198" y="194"/>
                  <a:pt x="198" y="194"/>
                </a:cubicBezTo>
                <a:cubicBezTo>
                  <a:pt x="197" y="195"/>
                  <a:pt x="197" y="195"/>
                  <a:pt x="197" y="195"/>
                </a:cubicBezTo>
                <a:cubicBezTo>
                  <a:pt x="197" y="195"/>
                  <a:pt x="197" y="195"/>
                  <a:pt x="197" y="195"/>
                </a:cubicBezTo>
                <a:cubicBezTo>
                  <a:pt x="196" y="195"/>
                  <a:pt x="196" y="195"/>
                  <a:pt x="196" y="195"/>
                </a:cubicBezTo>
                <a:cubicBezTo>
                  <a:pt x="196" y="194"/>
                  <a:pt x="196" y="194"/>
                  <a:pt x="196" y="194"/>
                </a:cubicBezTo>
                <a:cubicBezTo>
                  <a:pt x="196" y="194"/>
                  <a:pt x="196" y="194"/>
                  <a:pt x="196" y="194"/>
                </a:cubicBezTo>
                <a:cubicBezTo>
                  <a:pt x="195" y="194"/>
                  <a:pt x="195" y="194"/>
                  <a:pt x="195" y="194"/>
                </a:cubicBezTo>
                <a:cubicBezTo>
                  <a:pt x="196" y="195"/>
                  <a:pt x="196" y="195"/>
                  <a:pt x="196" y="195"/>
                </a:cubicBezTo>
                <a:cubicBezTo>
                  <a:pt x="196" y="195"/>
                  <a:pt x="196" y="195"/>
                  <a:pt x="196" y="195"/>
                </a:cubicBezTo>
                <a:cubicBezTo>
                  <a:pt x="196" y="196"/>
                  <a:pt x="196" y="196"/>
                  <a:pt x="196" y="196"/>
                </a:cubicBezTo>
                <a:cubicBezTo>
                  <a:pt x="195" y="195"/>
                  <a:pt x="195" y="195"/>
                  <a:pt x="195" y="195"/>
                </a:cubicBezTo>
                <a:cubicBezTo>
                  <a:pt x="195" y="195"/>
                  <a:pt x="195" y="195"/>
                  <a:pt x="195" y="195"/>
                </a:cubicBezTo>
                <a:cubicBezTo>
                  <a:pt x="194" y="196"/>
                  <a:pt x="194" y="196"/>
                  <a:pt x="194" y="196"/>
                </a:cubicBezTo>
                <a:cubicBezTo>
                  <a:pt x="195" y="196"/>
                  <a:pt x="195" y="196"/>
                  <a:pt x="195" y="196"/>
                </a:cubicBezTo>
                <a:cubicBezTo>
                  <a:pt x="195" y="197"/>
                  <a:pt x="195" y="197"/>
                  <a:pt x="195" y="197"/>
                </a:cubicBezTo>
                <a:cubicBezTo>
                  <a:pt x="194" y="197"/>
                  <a:pt x="194" y="197"/>
                  <a:pt x="194" y="197"/>
                </a:cubicBezTo>
                <a:cubicBezTo>
                  <a:pt x="194" y="197"/>
                  <a:pt x="194" y="197"/>
                  <a:pt x="194" y="197"/>
                </a:cubicBezTo>
                <a:cubicBezTo>
                  <a:pt x="194" y="196"/>
                  <a:pt x="194" y="196"/>
                  <a:pt x="194" y="196"/>
                </a:cubicBezTo>
                <a:cubicBezTo>
                  <a:pt x="194" y="197"/>
                  <a:pt x="194" y="197"/>
                  <a:pt x="194" y="197"/>
                </a:cubicBezTo>
                <a:cubicBezTo>
                  <a:pt x="194" y="197"/>
                  <a:pt x="194" y="197"/>
                  <a:pt x="194" y="197"/>
                </a:cubicBezTo>
                <a:cubicBezTo>
                  <a:pt x="193" y="197"/>
                  <a:pt x="193" y="197"/>
                  <a:pt x="193" y="197"/>
                </a:cubicBezTo>
                <a:cubicBezTo>
                  <a:pt x="192" y="197"/>
                  <a:pt x="192" y="197"/>
                  <a:pt x="192" y="197"/>
                </a:cubicBezTo>
                <a:cubicBezTo>
                  <a:pt x="192" y="198"/>
                  <a:pt x="192" y="198"/>
                  <a:pt x="192" y="198"/>
                </a:cubicBezTo>
                <a:cubicBezTo>
                  <a:pt x="191" y="198"/>
                  <a:pt x="191" y="198"/>
                  <a:pt x="191" y="198"/>
                </a:cubicBezTo>
                <a:cubicBezTo>
                  <a:pt x="191" y="199"/>
                  <a:pt x="191" y="199"/>
                  <a:pt x="191" y="199"/>
                </a:cubicBezTo>
                <a:cubicBezTo>
                  <a:pt x="192" y="199"/>
                  <a:pt x="192" y="199"/>
                  <a:pt x="192" y="199"/>
                </a:cubicBezTo>
                <a:cubicBezTo>
                  <a:pt x="191" y="199"/>
                  <a:pt x="191" y="199"/>
                  <a:pt x="191" y="199"/>
                </a:cubicBezTo>
                <a:cubicBezTo>
                  <a:pt x="191" y="199"/>
                  <a:pt x="191" y="199"/>
                  <a:pt x="191" y="199"/>
                </a:cubicBezTo>
                <a:cubicBezTo>
                  <a:pt x="190" y="198"/>
                  <a:pt x="190" y="198"/>
                  <a:pt x="190" y="198"/>
                </a:cubicBezTo>
                <a:cubicBezTo>
                  <a:pt x="189" y="198"/>
                  <a:pt x="189" y="198"/>
                  <a:pt x="189" y="198"/>
                </a:cubicBezTo>
                <a:cubicBezTo>
                  <a:pt x="189" y="199"/>
                  <a:pt x="189" y="199"/>
                  <a:pt x="189" y="199"/>
                </a:cubicBezTo>
                <a:cubicBezTo>
                  <a:pt x="189" y="199"/>
                  <a:pt x="189" y="199"/>
                  <a:pt x="189" y="199"/>
                </a:cubicBezTo>
                <a:cubicBezTo>
                  <a:pt x="190" y="200"/>
                  <a:pt x="190" y="200"/>
                  <a:pt x="190" y="200"/>
                </a:cubicBezTo>
                <a:cubicBezTo>
                  <a:pt x="189" y="200"/>
                  <a:pt x="189" y="200"/>
                  <a:pt x="189" y="200"/>
                </a:cubicBezTo>
                <a:cubicBezTo>
                  <a:pt x="189" y="200"/>
                  <a:pt x="189" y="200"/>
                  <a:pt x="189" y="200"/>
                </a:cubicBezTo>
                <a:cubicBezTo>
                  <a:pt x="189" y="200"/>
                  <a:pt x="189" y="200"/>
                  <a:pt x="189" y="200"/>
                </a:cubicBezTo>
                <a:cubicBezTo>
                  <a:pt x="188" y="201"/>
                  <a:pt x="188" y="201"/>
                  <a:pt x="188" y="201"/>
                </a:cubicBezTo>
                <a:cubicBezTo>
                  <a:pt x="187" y="202"/>
                  <a:pt x="187" y="202"/>
                  <a:pt x="187" y="202"/>
                </a:cubicBezTo>
                <a:cubicBezTo>
                  <a:pt x="187" y="202"/>
                  <a:pt x="187" y="202"/>
                  <a:pt x="187" y="202"/>
                </a:cubicBezTo>
                <a:cubicBezTo>
                  <a:pt x="187" y="203"/>
                  <a:pt x="187" y="203"/>
                  <a:pt x="187" y="203"/>
                </a:cubicBezTo>
                <a:cubicBezTo>
                  <a:pt x="186" y="203"/>
                  <a:pt x="186" y="203"/>
                  <a:pt x="186" y="203"/>
                </a:cubicBezTo>
                <a:cubicBezTo>
                  <a:pt x="186" y="204"/>
                  <a:pt x="186" y="204"/>
                  <a:pt x="186" y="204"/>
                </a:cubicBezTo>
                <a:cubicBezTo>
                  <a:pt x="186" y="204"/>
                  <a:pt x="186" y="204"/>
                  <a:pt x="186" y="204"/>
                </a:cubicBezTo>
                <a:cubicBezTo>
                  <a:pt x="185" y="204"/>
                  <a:pt x="185" y="204"/>
                  <a:pt x="185" y="204"/>
                </a:cubicBezTo>
                <a:cubicBezTo>
                  <a:pt x="184" y="206"/>
                  <a:pt x="184" y="206"/>
                  <a:pt x="184" y="206"/>
                </a:cubicBezTo>
                <a:cubicBezTo>
                  <a:pt x="183" y="206"/>
                  <a:pt x="183" y="206"/>
                  <a:pt x="183" y="206"/>
                </a:cubicBezTo>
                <a:cubicBezTo>
                  <a:pt x="183" y="207"/>
                  <a:pt x="183" y="207"/>
                  <a:pt x="183" y="207"/>
                </a:cubicBezTo>
                <a:cubicBezTo>
                  <a:pt x="182" y="207"/>
                  <a:pt x="182" y="207"/>
                  <a:pt x="182" y="207"/>
                </a:cubicBezTo>
                <a:cubicBezTo>
                  <a:pt x="181" y="207"/>
                  <a:pt x="181" y="207"/>
                  <a:pt x="181" y="207"/>
                </a:cubicBezTo>
                <a:cubicBezTo>
                  <a:pt x="181" y="207"/>
                  <a:pt x="181" y="207"/>
                  <a:pt x="181" y="207"/>
                </a:cubicBezTo>
                <a:cubicBezTo>
                  <a:pt x="182" y="208"/>
                  <a:pt x="182" y="208"/>
                  <a:pt x="182" y="208"/>
                </a:cubicBezTo>
                <a:cubicBezTo>
                  <a:pt x="181" y="209"/>
                  <a:pt x="181" y="209"/>
                  <a:pt x="181" y="209"/>
                </a:cubicBezTo>
                <a:cubicBezTo>
                  <a:pt x="180" y="210"/>
                  <a:pt x="180" y="210"/>
                  <a:pt x="180" y="210"/>
                </a:cubicBezTo>
                <a:cubicBezTo>
                  <a:pt x="180" y="211"/>
                  <a:pt x="180" y="211"/>
                  <a:pt x="180" y="211"/>
                </a:cubicBezTo>
                <a:cubicBezTo>
                  <a:pt x="180" y="212"/>
                  <a:pt x="180" y="212"/>
                  <a:pt x="180" y="212"/>
                </a:cubicBezTo>
                <a:cubicBezTo>
                  <a:pt x="179" y="213"/>
                  <a:pt x="179" y="213"/>
                  <a:pt x="179" y="213"/>
                </a:cubicBezTo>
                <a:cubicBezTo>
                  <a:pt x="178" y="214"/>
                  <a:pt x="178" y="214"/>
                  <a:pt x="178" y="214"/>
                </a:cubicBezTo>
                <a:cubicBezTo>
                  <a:pt x="179" y="215"/>
                  <a:pt x="179" y="215"/>
                  <a:pt x="179" y="215"/>
                </a:cubicBezTo>
                <a:cubicBezTo>
                  <a:pt x="179" y="216"/>
                  <a:pt x="179" y="216"/>
                  <a:pt x="179" y="216"/>
                </a:cubicBezTo>
                <a:cubicBezTo>
                  <a:pt x="178" y="217"/>
                  <a:pt x="178" y="217"/>
                  <a:pt x="178" y="217"/>
                </a:cubicBezTo>
                <a:cubicBezTo>
                  <a:pt x="177" y="218"/>
                  <a:pt x="177" y="218"/>
                  <a:pt x="177" y="218"/>
                </a:cubicBezTo>
                <a:cubicBezTo>
                  <a:pt x="177" y="218"/>
                  <a:pt x="177" y="218"/>
                  <a:pt x="177" y="218"/>
                </a:cubicBezTo>
                <a:cubicBezTo>
                  <a:pt x="176" y="218"/>
                  <a:pt x="176" y="218"/>
                  <a:pt x="176" y="218"/>
                </a:cubicBezTo>
                <a:cubicBezTo>
                  <a:pt x="177" y="218"/>
                  <a:pt x="177" y="218"/>
                  <a:pt x="177" y="218"/>
                </a:cubicBezTo>
                <a:cubicBezTo>
                  <a:pt x="177" y="219"/>
                  <a:pt x="177" y="219"/>
                  <a:pt x="177" y="219"/>
                </a:cubicBezTo>
                <a:cubicBezTo>
                  <a:pt x="177" y="220"/>
                  <a:pt x="177" y="220"/>
                  <a:pt x="177" y="220"/>
                </a:cubicBezTo>
                <a:cubicBezTo>
                  <a:pt x="178" y="220"/>
                  <a:pt x="178" y="220"/>
                  <a:pt x="178" y="220"/>
                </a:cubicBezTo>
                <a:cubicBezTo>
                  <a:pt x="178" y="221"/>
                  <a:pt x="178" y="221"/>
                  <a:pt x="178" y="221"/>
                </a:cubicBezTo>
                <a:cubicBezTo>
                  <a:pt x="178" y="222"/>
                  <a:pt x="178" y="222"/>
                  <a:pt x="178" y="222"/>
                </a:cubicBezTo>
                <a:cubicBezTo>
                  <a:pt x="177" y="223"/>
                  <a:pt x="177" y="223"/>
                  <a:pt x="177" y="223"/>
                </a:cubicBezTo>
                <a:cubicBezTo>
                  <a:pt x="176" y="224"/>
                  <a:pt x="176" y="224"/>
                  <a:pt x="176" y="224"/>
                </a:cubicBezTo>
                <a:cubicBezTo>
                  <a:pt x="174" y="225"/>
                  <a:pt x="174" y="225"/>
                  <a:pt x="174" y="225"/>
                </a:cubicBezTo>
                <a:cubicBezTo>
                  <a:pt x="173" y="226"/>
                  <a:pt x="173" y="226"/>
                  <a:pt x="173" y="226"/>
                </a:cubicBezTo>
                <a:cubicBezTo>
                  <a:pt x="174" y="225"/>
                  <a:pt x="174" y="225"/>
                  <a:pt x="174" y="225"/>
                </a:cubicBezTo>
                <a:cubicBezTo>
                  <a:pt x="176" y="225"/>
                  <a:pt x="176" y="225"/>
                  <a:pt x="176" y="225"/>
                </a:cubicBezTo>
                <a:cubicBezTo>
                  <a:pt x="178" y="223"/>
                  <a:pt x="178" y="223"/>
                  <a:pt x="178" y="223"/>
                </a:cubicBezTo>
                <a:cubicBezTo>
                  <a:pt x="179" y="221"/>
                  <a:pt x="179" y="221"/>
                  <a:pt x="179" y="221"/>
                </a:cubicBezTo>
                <a:cubicBezTo>
                  <a:pt x="182" y="221"/>
                  <a:pt x="182" y="221"/>
                  <a:pt x="182" y="221"/>
                </a:cubicBezTo>
                <a:cubicBezTo>
                  <a:pt x="182" y="221"/>
                  <a:pt x="182" y="221"/>
                  <a:pt x="182" y="221"/>
                </a:cubicBezTo>
                <a:cubicBezTo>
                  <a:pt x="182" y="222"/>
                  <a:pt x="182" y="222"/>
                  <a:pt x="182" y="222"/>
                </a:cubicBezTo>
                <a:cubicBezTo>
                  <a:pt x="182" y="223"/>
                  <a:pt x="182" y="223"/>
                  <a:pt x="182" y="223"/>
                </a:cubicBezTo>
                <a:cubicBezTo>
                  <a:pt x="182" y="224"/>
                  <a:pt x="182" y="224"/>
                  <a:pt x="182" y="224"/>
                </a:cubicBezTo>
                <a:cubicBezTo>
                  <a:pt x="183" y="225"/>
                  <a:pt x="183" y="225"/>
                  <a:pt x="183" y="225"/>
                </a:cubicBezTo>
                <a:cubicBezTo>
                  <a:pt x="183" y="226"/>
                  <a:pt x="183" y="226"/>
                  <a:pt x="183" y="226"/>
                </a:cubicBezTo>
                <a:cubicBezTo>
                  <a:pt x="182" y="228"/>
                  <a:pt x="182" y="228"/>
                  <a:pt x="182" y="228"/>
                </a:cubicBezTo>
                <a:cubicBezTo>
                  <a:pt x="182" y="229"/>
                  <a:pt x="182" y="229"/>
                  <a:pt x="182" y="229"/>
                </a:cubicBezTo>
                <a:cubicBezTo>
                  <a:pt x="183" y="230"/>
                  <a:pt x="183" y="230"/>
                  <a:pt x="183" y="230"/>
                </a:cubicBezTo>
                <a:cubicBezTo>
                  <a:pt x="182" y="231"/>
                  <a:pt x="182" y="231"/>
                  <a:pt x="182" y="231"/>
                </a:cubicBezTo>
                <a:cubicBezTo>
                  <a:pt x="180" y="233"/>
                  <a:pt x="180" y="233"/>
                  <a:pt x="180" y="233"/>
                </a:cubicBezTo>
                <a:cubicBezTo>
                  <a:pt x="178" y="234"/>
                  <a:pt x="178" y="234"/>
                  <a:pt x="178" y="234"/>
                </a:cubicBezTo>
                <a:cubicBezTo>
                  <a:pt x="177" y="234"/>
                  <a:pt x="177" y="234"/>
                  <a:pt x="177" y="234"/>
                </a:cubicBezTo>
                <a:cubicBezTo>
                  <a:pt x="178" y="234"/>
                  <a:pt x="178" y="234"/>
                  <a:pt x="178" y="234"/>
                </a:cubicBezTo>
                <a:cubicBezTo>
                  <a:pt x="180" y="234"/>
                  <a:pt x="180" y="234"/>
                  <a:pt x="180" y="234"/>
                </a:cubicBezTo>
                <a:cubicBezTo>
                  <a:pt x="183" y="233"/>
                  <a:pt x="183" y="233"/>
                  <a:pt x="183" y="233"/>
                </a:cubicBezTo>
                <a:cubicBezTo>
                  <a:pt x="186" y="232"/>
                  <a:pt x="186" y="232"/>
                  <a:pt x="186" y="232"/>
                </a:cubicBezTo>
                <a:cubicBezTo>
                  <a:pt x="188" y="232"/>
                  <a:pt x="188" y="232"/>
                  <a:pt x="188" y="232"/>
                </a:cubicBezTo>
                <a:cubicBezTo>
                  <a:pt x="190" y="233"/>
                  <a:pt x="190" y="233"/>
                  <a:pt x="190" y="233"/>
                </a:cubicBezTo>
                <a:cubicBezTo>
                  <a:pt x="191" y="234"/>
                  <a:pt x="191" y="234"/>
                  <a:pt x="191" y="234"/>
                </a:cubicBezTo>
                <a:cubicBezTo>
                  <a:pt x="193" y="235"/>
                  <a:pt x="193" y="235"/>
                  <a:pt x="193" y="235"/>
                </a:cubicBezTo>
                <a:cubicBezTo>
                  <a:pt x="193" y="235"/>
                  <a:pt x="193" y="235"/>
                  <a:pt x="193" y="235"/>
                </a:cubicBezTo>
                <a:cubicBezTo>
                  <a:pt x="194" y="235"/>
                  <a:pt x="194" y="235"/>
                  <a:pt x="194" y="235"/>
                </a:cubicBezTo>
                <a:cubicBezTo>
                  <a:pt x="196" y="237"/>
                  <a:pt x="196" y="237"/>
                  <a:pt x="196" y="237"/>
                </a:cubicBezTo>
                <a:cubicBezTo>
                  <a:pt x="196" y="237"/>
                  <a:pt x="196" y="237"/>
                  <a:pt x="196" y="237"/>
                </a:cubicBezTo>
                <a:cubicBezTo>
                  <a:pt x="197" y="238"/>
                  <a:pt x="197" y="238"/>
                  <a:pt x="197" y="238"/>
                </a:cubicBezTo>
                <a:cubicBezTo>
                  <a:pt x="198" y="239"/>
                  <a:pt x="198" y="239"/>
                  <a:pt x="198" y="239"/>
                </a:cubicBezTo>
                <a:cubicBezTo>
                  <a:pt x="198" y="239"/>
                  <a:pt x="198" y="239"/>
                  <a:pt x="198" y="239"/>
                </a:cubicBezTo>
                <a:cubicBezTo>
                  <a:pt x="198" y="240"/>
                  <a:pt x="198" y="240"/>
                  <a:pt x="198" y="240"/>
                </a:cubicBezTo>
                <a:cubicBezTo>
                  <a:pt x="199" y="241"/>
                  <a:pt x="199" y="241"/>
                  <a:pt x="199" y="241"/>
                </a:cubicBezTo>
                <a:cubicBezTo>
                  <a:pt x="199" y="242"/>
                  <a:pt x="199" y="242"/>
                  <a:pt x="199" y="242"/>
                </a:cubicBezTo>
                <a:cubicBezTo>
                  <a:pt x="200" y="241"/>
                  <a:pt x="200" y="241"/>
                  <a:pt x="200" y="241"/>
                </a:cubicBezTo>
                <a:cubicBezTo>
                  <a:pt x="200" y="242"/>
                  <a:pt x="200" y="242"/>
                  <a:pt x="200" y="242"/>
                </a:cubicBezTo>
                <a:cubicBezTo>
                  <a:pt x="202" y="243"/>
                  <a:pt x="202" y="243"/>
                  <a:pt x="202" y="243"/>
                </a:cubicBezTo>
                <a:cubicBezTo>
                  <a:pt x="202" y="243"/>
                  <a:pt x="202" y="243"/>
                  <a:pt x="202" y="243"/>
                </a:cubicBezTo>
                <a:cubicBezTo>
                  <a:pt x="204" y="244"/>
                  <a:pt x="204" y="244"/>
                  <a:pt x="204" y="244"/>
                </a:cubicBezTo>
                <a:cubicBezTo>
                  <a:pt x="204" y="244"/>
                  <a:pt x="204" y="244"/>
                  <a:pt x="204" y="244"/>
                </a:cubicBezTo>
                <a:cubicBezTo>
                  <a:pt x="206" y="245"/>
                  <a:pt x="206" y="245"/>
                  <a:pt x="206" y="245"/>
                </a:cubicBezTo>
                <a:cubicBezTo>
                  <a:pt x="206" y="246"/>
                  <a:pt x="206" y="246"/>
                  <a:pt x="206" y="246"/>
                </a:cubicBezTo>
                <a:cubicBezTo>
                  <a:pt x="207" y="247"/>
                  <a:pt x="207" y="247"/>
                  <a:pt x="207" y="247"/>
                </a:cubicBezTo>
                <a:cubicBezTo>
                  <a:pt x="207" y="247"/>
                  <a:pt x="207" y="247"/>
                  <a:pt x="207" y="247"/>
                </a:cubicBezTo>
                <a:cubicBezTo>
                  <a:pt x="207" y="247"/>
                  <a:pt x="207" y="247"/>
                  <a:pt x="207" y="247"/>
                </a:cubicBezTo>
                <a:cubicBezTo>
                  <a:pt x="209" y="247"/>
                  <a:pt x="209" y="247"/>
                  <a:pt x="209" y="247"/>
                </a:cubicBezTo>
                <a:cubicBezTo>
                  <a:pt x="209" y="248"/>
                  <a:pt x="209" y="248"/>
                  <a:pt x="209" y="248"/>
                </a:cubicBezTo>
                <a:cubicBezTo>
                  <a:pt x="210" y="247"/>
                  <a:pt x="210" y="247"/>
                  <a:pt x="210" y="247"/>
                </a:cubicBezTo>
                <a:cubicBezTo>
                  <a:pt x="212" y="247"/>
                  <a:pt x="212" y="247"/>
                  <a:pt x="212" y="247"/>
                </a:cubicBezTo>
                <a:cubicBezTo>
                  <a:pt x="212" y="248"/>
                  <a:pt x="212" y="248"/>
                  <a:pt x="212" y="248"/>
                </a:cubicBezTo>
                <a:cubicBezTo>
                  <a:pt x="213" y="248"/>
                  <a:pt x="213" y="248"/>
                  <a:pt x="213" y="248"/>
                </a:cubicBezTo>
                <a:cubicBezTo>
                  <a:pt x="214" y="248"/>
                  <a:pt x="214" y="248"/>
                  <a:pt x="214" y="248"/>
                </a:cubicBezTo>
                <a:cubicBezTo>
                  <a:pt x="216" y="248"/>
                  <a:pt x="216" y="248"/>
                  <a:pt x="216" y="248"/>
                </a:cubicBezTo>
                <a:cubicBezTo>
                  <a:pt x="217" y="248"/>
                  <a:pt x="217" y="248"/>
                  <a:pt x="217" y="248"/>
                </a:cubicBezTo>
                <a:cubicBezTo>
                  <a:pt x="217" y="248"/>
                  <a:pt x="217" y="248"/>
                  <a:pt x="217" y="248"/>
                </a:cubicBezTo>
                <a:cubicBezTo>
                  <a:pt x="217" y="248"/>
                  <a:pt x="217" y="248"/>
                  <a:pt x="217" y="248"/>
                </a:cubicBezTo>
                <a:cubicBezTo>
                  <a:pt x="218" y="248"/>
                  <a:pt x="218" y="248"/>
                  <a:pt x="218" y="248"/>
                </a:cubicBezTo>
                <a:cubicBezTo>
                  <a:pt x="218" y="248"/>
                  <a:pt x="218" y="248"/>
                  <a:pt x="218" y="248"/>
                </a:cubicBezTo>
                <a:cubicBezTo>
                  <a:pt x="218" y="249"/>
                  <a:pt x="218" y="249"/>
                  <a:pt x="218" y="249"/>
                </a:cubicBezTo>
                <a:cubicBezTo>
                  <a:pt x="217" y="251"/>
                  <a:pt x="217" y="251"/>
                  <a:pt x="217" y="251"/>
                </a:cubicBezTo>
                <a:cubicBezTo>
                  <a:pt x="217" y="252"/>
                  <a:pt x="217" y="252"/>
                  <a:pt x="217" y="252"/>
                </a:cubicBezTo>
                <a:cubicBezTo>
                  <a:pt x="216" y="253"/>
                  <a:pt x="216" y="253"/>
                  <a:pt x="216" y="253"/>
                </a:cubicBezTo>
                <a:cubicBezTo>
                  <a:pt x="216" y="254"/>
                  <a:pt x="216" y="254"/>
                  <a:pt x="216" y="254"/>
                </a:cubicBezTo>
                <a:cubicBezTo>
                  <a:pt x="216" y="255"/>
                  <a:pt x="216" y="255"/>
                  <a:pt x="216" y="255"/>
                </a:cubicBezTo>
                <a:cubicBezTo>
                  <a:pt x="216" y="255"/>
                  <a:pt x="216" y="255"/>
                  <a:pt x="216" y="255"/>
                </a:cubicBezTo>
                <a:cubicBezTo>
                  <a:pt x="216" y="257"/>
                  <a:pt x="216" y="257"/>
                  <a:pt x="216" y="257"/>
                </a:cubicBezTo>
                <a:cubicBezTo>
                  <a:pt x="215" y="258"/>
                  <a:pt x="215" y="258"/>
                  <a:pt x="215" y="258"/>
                </a:cubicBezTo>
                <a:cubicBezTo>
                  <a:pt x="215" y="259"/>
                  <a:pt x="215" y="259"/>
                  <a:pt x="215" y="259"/>
                </a:cubicBezTo>
                <a:cubicBezTo>
                  <a:pt x="215" y="260"/>
                  <a:pt x="215" y="260"/>
                  <a:pt x="215" y="260"/>
                </a:cubicBezTo>
                <a:cubicBezTo>
                  <a:pt x="214" y="261"/>
                  <a:pt x="214" y="261"/>
                  <a:pt x="214" y="261"/>
                </a:cubicBezTo>
                <a:cubicBezTo>
                  <a:pt x="213" y="262"/>
                  <a:pt x="213" y="262"/>
                  <a:pt x="213" y="262"/>
                </a:cubicBezTo>
                <a:cubicBezTo>
                  <a:pt x="214" y="263"/>
                  <a:pt x="214" y="263"/>
                  <a:pt x="214" y="263"/>
                </a:cubicBezTo>
                <a:cubicBezTo>
                  <a:pt x="215" y="264"/>
                  <a:pt x="215" y="264"/>
                  <a:pt x="215" y="264"/>
                </a:cubicBezTo>
                <a:cubicBezTo>
                  <a:pt x="215" y="265"/>
                  <a:pt x="215" y="265"/>
                  <a:pt x="215" y="265"/>
                </a:cubicBezTo>
                <a:cubicBezTo>
                  <a:pt x="215" y="265"/>
                  <a:pt x="215" y="265"/>
                  <a:pt x="215" y="265"/>
                </a:cubicBezTo>
                <a:cubicBezTo>
                  <a:pt x="216" y="266"/>
                  <a:pt x="216" y="266"/>
                  <a:pt x="216" y="266"/>
                </a:cubicBezTo>
                <a:cubicBezTo>
                  <a:pt x="216" y="266"/>
                  <a:pt x="216" y="266"/>
                  <a:pt x="216" y="266"/>
                </a:cubicBezTo>
                <a:cubicBezTo>
                  <a:pt x="216" y="267"/>
                  <a:pt x="216" y="267"/>
                  <a:pt x="216" y="267"/>
                </a:cubicBezTo>
                <a:cubicBezTo>
                  <a:pt x="216" y="267"/>
                  <a:pt x="216" y="267"/>
                  <a:pt x="216" y="267"/>
                </a:cubicBezTo>
                <a:cubicBezTo>
                  <a:pt x="217" y="268"/>
                  <a:pt x="217" y="268"/>
                  <a:pt x="217" y="268"/>
                </a:cubicBezTo>
                <a:cubicBezTo>
                  <a:pt x="218" y="268"/>
                  <a:pt x="218" y="268"/>
                  <a:pt x="218" y="268"/>
                </a:cubicBezTo>
                <a:cubicBezTo>
                  <a:pt x="218" y="268"/>
                  <a:pt x="218" y="268"/>
                  <a:pt x="218" y="268"/>
                </a:cubicBezTo>
                <a:cubicBezTo>
                  <a:pt x="218" y="269"/>
                  <a:pt x="218" y="269"/>
                  <a:pt x="218" y="269"/>
                </a:cubicBezTo>
                <a:cubicBezTo>
                  <a:pt x="219" y="269"/>
                  <a:pt x="219" y="269"/>
                  <a:pt x="219" y="269"/>
                </a:cubicBezTo>
                <a:cubicBezTo>
                  <a:pt x="219" y="271"/>
                  <a:pt x="219" y="271"/>
                  <a:pt x="219" y="271"/>
                </a:cubicBezTo>
                <a:cubicBezTo>
                  <a:pt x="219" y="271"/>
                  <a:pt x="219" y="271"/>
                  <a:pt x="219" y="271"/>
                </a:cubicBezTo>
                <a:cubicBezTo>
                  <a:pt x="219" y="272"/>
                  <a:pt x="219" y="272"/>
                  <a:pt x="219" y="272"/>
                </a:cubicBezTo>
                <a:cubicBezTo>
                  <a:pt x="217" y="274"/>
                  <a:pt x="217" y="274"/>
                  <a:pt x="217" y="274"/>
                </a:cubicBezTo>
                <a:cubicBezTo>
                  <a:pt x="218" y="273"/>
                  <a:pt x="218" y="273"/>
                  <a:pt x="218" y="273"/>
                </a:cubicBezTo>
                <a:cubicBezTo>
                  <a:pt x="219" y="272"/>
                  <a:pt x="219" y="272"/>
                  <a:pt x="219" y="272"/>
                </a:cubicBezTo>
                <a:cubicBezTo>
                  <a:pt x="220" y="273"/>
                  <a:pt x="220" y="273"/>
                  <a:pt x="220" y="273"/>
                </a:cubicBezTo>
                <a:cubicBezTo>
                  <a:pt x="221" y="273"/>
                  <a:pt x="221" y="273"/>
                  <a:pt x="221" y="273"/>
                </a:cubicBezTo>
                <a:cubicBezTo>
                  <a:pt x="222" y="273"/>
                  <a:pt x="222" y="273"/>
                  <a:pt x="222" y="273"/>
                </a:cubicBezTo>
                <a:cubicBezTo>
                  <a:pt x="222" y="273"/>
                  <a:pt x="222" y="273"/>
                  <a:pt x="222" y="273"/>
                </a:cubicBezTo>
                <a:cubicBezTo>
                  <a:pt x="222" y="272"/>
                  <a:pt x="222" y="272"/>
                  <a:pt x="222" y="272"/>
                </a:cubicBezTo>
                <a:cubicBezTo>
                  <a:pt x="224" y="270"/>
                  <a:pt x="224" y="270"/>
                  <a:pt x="224" y="270"/>
                </a:cubicBezTo>
                <a:cubicBezTo>
                  <a:pt x="224" y="270"/>
                  <a:pt x="224" y="270"/>
                  <a:pt x="224" y="270"/>
                </a:cubicBezTo>
                <a:cubicBezTo>
                  <a:pt x="224" y="271"/>
                  <a:pt x="224" y="271"/>
                  <a:pt x="224" y="271"/>
                </a:cubicBezTo>
                <a:cubicBezTo>
                  <a:pt x="224" y="271"/>
                  <a:pt x="224" y="271"/>
                  <a:pt x="224" y="271"/>
                </a:cubicBezTo>
                <a:cubicBezTo>
                  <a:pt x="225" y="271"/>
                  <a:pt x="225" y="271"/>
                  <a:pt x="225" y="271"/>
                </a:cubicBezTo>
                <a:cubicBezTo>
                  <a:pt x="225" y="273"/>
                  <a:pt x="225" y="273"/>
                  <a:pt x="225" y="273"/>
                </a:cubicBezTo>
                <a:cubicBezTo>
                  <a:pt x="225" y="274"/>
                  <a:pt x="225" y="274"/>
                  <a:pt x="225" y="274"/>
                </a:cubicBezTo>
                <a:cubicBezTo>
                  <a:pt x="226" y="275"/>
                  <a:pt x="226" y="275"/>
                  <a:pt x="226" y="275"/>
                </a:cubicBezTo>
                <a:cubicBezTo>
                  <a:pt x="227" y="275"/>
                  <a:pt x="227" y="275"/>
                  <a:pt x="227" y="275"/>
                </a:cubicBezTo>
                <a:cubicBezTo>
                  <a:pt x="226" y="274"/>
                  <a:pt x="226" y="274"/>
                  <a:pt x="226" y="274"/>
                </a:cubicBezTo>
                <a:cubicBezTo>
                  <a:pt x="226" y="274"/>
                  <a:pt x="226" y="274"/>
                  <a:pt x="226" y="274"/>
                </a:cubicBezTo>
                <a:cubicBezTo>
                  <a:pt x="225" y="273"/>
                  <a:pt x="225" y="273"/>
                  <a:pt x="225" y="273"/>
                </a:cubicBezTo>
                <a:cubicBezTo>
                  <a:pt x="226" y="271"/>
                  <a:pt x="226" y="271"/>
                  <a:pt x="226" y="271"/>
                </a:cubicBezTo>
                <a:cubicBezTo>
                  <a:pt x="226" y="271"/>
                  <a:pt x="226" y="271"/>
                  <a:pt x="226" y="271"/>
                </a:cubicBezTo>
                <a:cubicBezTo>
                  <a:pt x="226" y="270"/>
                  <a:pt x="226" y="270"/>
                  <a:pt x="226" y="270"/>
                </a:cubicBezTo>
                <a:cubicBezTo>
                  <a:pt x="225" y="270"/>
                  <a:pt x="225" y="270"/>
                  <a:pt x="225" y="270"/>
                </a:cubicBezTo>
                <a:cubicBezTo>
                  <a:pt x="226" y="270"/>
                  <a:pt x="226" y="270"/>
                  <a:pt x="226" y="270"/>
                </a:cubicBezTo>
                <a:cubicBezTo>
                  <a:pt x="226" y="270"/>
                  <a:pt x="226" y="270"/>
                  <a:pt x="226" y="270"/>
                </a:cubicBezTo>
                <a:cubicBezTo>
                  <a:pt x="227" y="268"/>
                  <a:pt x="227" y="268"/>
                  <a:pt x="227" y="268"/>
                </a:cubicBezTo>
                <a:cubicBezTo>
                  <a:pt x="228" y="268"/>
                  <a:pt x="228" y="268"/>
                  <a:pt x="228" y="268"/>
                </a:cubicBezTo>
                <a:cubicBezTo>
                  <a:pt x="227" y="267"/>
                  <a:pt x="227" y="267"/>
                  <a:pt x="227" y="267"/>
                </a:cubicBezTo>
                <a:cubicBezTo>
                  <a:pt x="227" y="266"/>
                  <a:pt x="227" y="266"/>
                  <a:pt x="227" y="266"/>
                </a:cubicBezTo>
                <a:cubicBezTo>
                  <a:pt x="227" y="266"/>
                  <a:pt x="227" y="266"/>
                  <a:pt x="227" y="266"/>
                </a:cubicBezTo>
                <a:cubicBezTo>
                  <a:pt x="227" y="265"/>
                  <a:pt x="227" y="265"/>
                  <a:pt x="227" y="265"/>
                </a:cubicBezTo>
                <a:cubicBezTo>
                  <a:pt x="228" y="264"/>
                  <a:pt x="228" y="264"/>
                  <a:pt x="228" y="264"/>
                </a:cubicBezTo>
                <a:cubicBezTo>
                  <a:pt x="227" y="264"/>
                  <a:pt x="227" y="264"/>
                  <a:pt x="227" y="264"/>
                </a:cubicBezTo>
                <a:cubicBezTo>
                  <a:pt x="227" y="263"/>
                  <a:pt x="227" y="263"/>
                  <a:pt x="227" y="263"/>
                </a:cubicBezTo>
                <a:cubicBezTo>
                  <a:pt x="227" y="263"/>
                  <a:pt x="227" y="263"/>
                  <a:pt x="227" y="263"/>
                </a:cubicBezTo>
                <a:cubicBezTo>
                  <a:pt x="227" y="262"/>
                  <a:pt x="227" y="262"/>
                  <a:pt x="227" y="262"/>
                </a:cubicBezTo>
                <a:cubicBezTo>
                  <a:pt x="227" y="261"/>
                  <a:pt x="227" y="261"/>
                  <a:pt x="227" y="261"/>
                </a:cubicBezTo>
                <a:cubicBezTo>
                  <a:pt x="227" y="260"/>
                  <a:pt x="227" y="260"/>
                  <a:pt x="227" y="260"/>
                </a:cubicBezTo>
                <a:cubicBezTo>
                  <a:pt x="227" y="258"/>
                  <a:pt x="227" y="258"/>
                  <a:pt x="227" y="258"/>
                </a:cubicBezTo>
                <a:cubicBezTo>
                  <a:pt x="228" y="258"/>
                  <a:pt x="228" y="258"/>
                  <a:pt x="228" y="258"/>
                </a:cubicBezTo>
                <a:cubicBezTo>
                  <a:pt x="228" y="257"/>
                  <a:pt x="228" y="257"/>
                  <a:pt x="228" y="257"/>
                </a:cubicBezTo>
                <a:cubicBezTo>
                  <a:pt x="228" y="257"/>
                  <a:pt x="228" y="257"/>
                  <a:pt x="228" y="257"/>
                </a:cubicBezTo>
                <a:cubicBezTo>
                  <a:pt x="228" y="256"/>
                  <a:pt x="228" y="256"/>
                  <a:pt x="228" y="256"/>
                </a:cubicBezTo>
                <a:cubicBezTo>
                  <a:pt x="228" y="256"/>
                  <a:pt x="228" y="256"/>
                  <a:pt x="228" y="256"/>
                </a:cubicBezTo>
                <a:cubicBezTo>
                  <a:pt x="228" y="256"/>
                  <a:pt x="228" y="256"/>
                  <a:pt x="228" y="256"/>
                </a:cubicBezTo>
                <a:cubicBezTo>
                  <a:pt x="228" y="255"/>
                  <a:pt x="228" y="255"/>
                  <a:pt x="228" y="255"/>
                </a:cubicBezTo>
                <a:cubicBezTo>
                  <a:pt x="228" y="255"/>
                  <a:pt x="228" y="255"/>
                  <a:pt x="228" y="255"/>
                </a:cubicBezTo>
                <a:cubicBezTo>
                  <a:pt x="228" y="254"/>
                  <a:pt x="228" y="254"/>
                  <a:pt x="228" y="254"/>
                </a:cubicBezTo>
                <a:cubicBezTo>
                  <a:pt x="228" y="254"/>
                  <a:pt x="228" y="254"/>
                  <a:pt x="228" y="254"/>
                </a:cubicBezTo>
                <a:cubicBezTo>
                  <a:pt x="227" y="253"/>
                  <a:pt x="227" y="253"/>
                  <a:pt x="227" y="253"/>
                </a:cubicBezTo>
                <a:cubicBezTo>
                  <a:pt x="227" y="252"/>
                  <a:pt x="227" y="252"/>
                  <a:pt x="227" y="252"/>
                </a:cubicBezTo>
                <a:cubicBezTo>
                  <a:pt x="227" y="252"/>
                  <a:pt x="227" y="252"/>
                  <a:pt x="227" y="252"/>
                </a:cubicBezTo>
                <a:cubicBezTo>
                  <a:pt x="228" y="251"/>
                  <a:pt x="228" y="251"/>
                  <a:pt x="228" y="251"/>
                </a:cubicBezTo>
                <a:cubicBezTo>
                  <a:pt x="230" y="251"/>
                  <a:pt x="230" y="251"/>
                  <a:pt x="230" y="251"/>
                </a:cubicBezTo>
                <a:cubicBezTo>
                  <a:pt x="231" y="251"/>
                  <a:pt x="231" y="251"/>
                  <a:pt x="231" y="251"/>
                </a:cubicBezTo>
                <a:cubicBezTo>
                  <a:pt x="232" y="251"/>
                  <a:pt x="232" y="251"/>
                  <a:pt x="232" y="251"/>
                </a:cubicBezTo>
                <a:cubicBezTo>
                  <a:pt x="232" y="250"/>
                  <a:pt x="232" y="250"/>
                  <a:pt x="232" y="250"/>
                </a:cubicBezTo>
                <a:cubicBezTo>
                  <a:pt x="234" y="249"/>
                  <a:pt x="234" y="249"/>
                  <a:pt x="234" y="249"/>
                </a:cubicBezTo>
                <a:cubicBezTo>
                  <a:pt x="237" y="249"/>
                  <a:pt x="237" y="249"/>
                  <a:pt x="237" y="249"/>
                </a:cubicBezTo>
                <a:cubicBezTo>
                  <a:pt x="237" y="248"/>
                  <a:pt x="237" y="248"/>
                  <a:pt x="237" y="248"/>
                </a:cubicBezTo>
                <a:cubicBezTo>
                  <a:pt x="237" y="248"/>
                  <a:pt x="237" y="248"/>
                  <a:pt x="237" y="248"/>
                </a:cubicBezTo>
                <a:cubicBezTo>
                  <a:pt x="239" y="247"/>
                  <a:pt x="239" y="247"/>
                  <a:pt x="239" y="247"/>
                </a:cubicBezTo>
                <a:cubicBezTo>
                  <a:pt x="240" y="246"/>
                  <a:pt x="240" y="246"/>
                  <a:pt x="240" y="246"/>
                </a:cubicBezTo>
                <a:cubicBezTo>
                  <a:pt x="241" y="246"/>
                  <a:pt x="241" y="246"/>
                  <a:pt x="241" y="246"/>
                </a:cubicBezTo>
                <a:cubicBezTo>
                  <a:pt x="242" y="244"/>
                  <a:pt x="242" y="244"/>
                  <a:pt x="242" y="244"/>
                </a:cubicBezTo>
                <a:cubicBezTo>
                  <a:pt x="242" y="244"/>
                  <a:pt x="242" y="244"/>
                  <a:pt x="242" y="244"/>
                </a:cubicBezTo>
                <a:cubicBezTo>
                  <a:pt x="243" y="244"/>
                  <a:pt x="243" y="244"/>
                  <a:pt x="243" y="244"/>
                </a:cubicBezTo>
                <a:cubicBezTo>
                  <a:pt x="244" y="244"/>
                  <a:pt x="244" y="244"/>
                  <a:pt x="244" y="244"/>
                </a:cubicBezTo>
                <a:cubicBezTo>
                  <a:pt x="244" y="244"/>
                  <a:pt x="244" y="244"/>
                  <a:pt x="244" y="244"/>
                </a:cubicBezTo>
                <a:cubicBezTo>
                  <a:pt x="244" y="243"/>
                  <a:pt x="244" y="243"/>
                  <a:pt x="244" y="243"/>
                </a:cubicBezTo>
                <a:cubicBezTo>
                  <a:pt x="243" y="242"/>
                  <a:pt x="243" y="242"/>
                  <a:pt x="243" y="242"/>
                </a:cubicBezTo>
                <a:cubicBezTo>
                  <a:pt x="243" y="242"/>
                  <a:pt x="243" y="242"/>
                  <a:pt x="243" y="242"/>
                </a:cubicBezTo>
                <a:cubicBezTo>
                  <a:pt x="243" y="243"/>
                  <a:pt x="243" y="243"/>
                  <a:pt x="243" y="243"/>
                </a:cubicBezTo>
                <a:cubicBezTo>
                  <a:pt x="242" y="243"/>
                  <a:pt x="242" y="243"/>
                  <a:pt x="242" y="243"/>
                </a:cubicBezTo>
                <a:cubicBezTo>
                  <a:pt x="243" y="242"/>
                  <a:pt x="243" y="242"/>
                  <a:pt x="243" y="242"/>
                </a:cubicBezTo>
                <a:cubicBezTo>
                  <a:pt x="243" y="240"/>
                  <a:pt x="243" y="240"/>
                  <a:pt x="243" y="240"/>
                </a:cubicBezTo>
                <a:cubicBezTo>
                  <a:pt x="244" y="240"/>
                  <a:pt x="244" y="240"/>
                  <a:pt x="244" y="240"/>
                </a:cubicBezTo>
                <a:cubicBezTo>
                  <a:pt x="244" y="238"/>
                  <a:pt x="244" y="238"/>
                  <a:pt x="244" y="238"/>
                </a:cubicBezTo>
                <a:cubicBezTo>
                  <a:pt x="244" y="237"/>
                  <a:pt x="244" y="237"/>
                  <a:pt x="244" y="237"/>
                </a:cubicBezTo>
                <a:cubicBezTo>
                  <a:pt x="243" y="236"/>
                  <a:pt x="243" y="236"/>
                  <a:pt x="243" y="236"/>
                </a:cubicBezTo>
                <a:cubicBezTo>
                  <a:pt x="243" y="234"/>
                  <a:pt x="243" y="234"/>
                  <a:pt x="243" y="234"/>
                </a:cubicBezTo>
                <a:cubicBezTo>
                  <a:pt x="243" y="232"/>
                  <a:pt x="243" y="232"/>
                  <a:pt x="243" y="232"/>
                </a:cubicBezTo>
                <a:cubicBezTo>
                  <a:pt x="242" y="230"/>
                  <a:pt x="242" y="230"/>
                  <a:pt x="242" y="230"/>
                </a:cubicBezTo>
                <a:cubicBezTo>
                  <a:pt x="241" y="229"/>
                  <a:pt x="241" y="229"/>
                  <a:pt x="241" y="229"/>
                </a:cubicBezTo>
                <a:cubicBezTo>
                  <a:pt x="240" y="228"/>
                  <a:pt x="240" y="228"/>
                  <a:pt x="240" y="228"/>
                </a:cubicBezTo>
                <a:cubicBezTo>
                  <a:pt x="240" y="228"/>
                  <a:pt x="240" y="228"/>
                  <a:pt x="240" y="228"/>
                </a:cubicBezTo>
                <a:cubicBezTo>
                  <a:pt x="239" y="228"/>
                  <a:pt x="239" y="228"/>
                  <a:pt x="239" y="228"/>
                </a:cubicBezTo>
                <a:cubicBezTo>
                  <a:pt x="240" y="226"/>
                  <a:pt x="240" y="226"/>
                  <a:pt x="240" y="226"/>
                </a:cubicBezTo>
                <a:cubicBezTo>
                  <a:pt x="241" y="226"/>
                  <a:pt x="241" y="226"/>
                  <a:pt x="241" y="226"/>
                </a:cubicBezTo>
                <a:cubicBezTo>
                  <a:pt x="243" y="223"/>
                  <a:pt x="243" y="223"/>
                  <a:pt x="243" y="223"/>
                </a:cubicBezTo>
                <a:cubicBezTo>
                  <a:pt x="244" y="223"/>
                  <a:pt x="244" y="223"/>
                  <a:pt x="244" y="223"/>
                </a:cubicBezTo>
                <a:cubicBezTo>
                  <a:pt x="244" y="223"/>
                  <a:pt x="244" y="223"/>
                  <a:pt x="244" y="223"/>
                </a:cubicBezTo>
                <a:cubicBezTo>
                  <a:pt x="244" y="222"/>
                  <a:pt x="244" y="222"/>
                  <a:pt x="244" y="222"/>
                </a:cubicBezTo>
                <a:cubicBezTo>
                  <a:pt x="244" y="222"/>
                  <a:pt x="244" y="222"/>
                  <a:pt x="244" y="222"/>
                </a:cubicBezTo>
                <a:cubicBezTo>
                  <a:pt x="244" y="222"/>
                  <a:pt x="244" y="222"/>
                  <a:pt x="244" y="222"/>
                </a:cubicBezTo>
                <a:cubicBezTo>
                  <a:pt x="245" y="221"/>
                  <a:pt x="245" y="221"/>
                  <a:pt x="245" y="221"/>
                </a:cubicBezTo>
                <a:cubicBezTo>
                  <a:pt x="245" y="221"/>
                  <a:pt x="245" y="221"/>
                  <a:pt x="245" y="221"/>
                </a:cubicBezTo>
                <a:cubicBezTo>
                  <a:pt x="246" y="222"/>
                  <a:pt x="246" y="222"/>
                  <a:pt x="246" y="222"/>
                </a:cubicBezTo>
                <a:cubicBezTo>
                  <a:pt x="246" y="222"/>
                  <a:pt x="246" y="222"/>
                  <a:pt x="246" y="222"/>
                </a:cubicBezTo>
                <a:cubicBezTo>
                  <a:pt x="246" y="221"/>
                  <a:pt x="246" y="221"/>
                  <a:pt x="246" y="221"/>
                </a:cubicBezTo>
                <a:cubicBezTo>
                  <a:pt x="246" y="220"/>
                  <a:pt x="246" y="220"/>
                  <a:pt x="246" y="220"/>
                </a:cubicBezTo>
                <a:cubicBezTo>
                  <a:pt x="247" y="220"/>
                  <a:pt x="247" y="220"/>
                  <a:pt x="247" y="220"/>
                </a:cubicBezTo>
                <a:cubicBezTo>
                  <a:pt x="248" y="219"/>
                  <a:pt x="248" y="219"/>
                  <a:pt x="248" y="219"/>
                </a:cubicBezTo>
                <a:cubicBezTo>
                  <a:pt x="248" y="218"/>
                  <a:pt x="248" y="218"/>
                  <a:pt x="248" y="218"/>
                </a:cubicBezTo>
                <a:cubicBezTo>
                  <a:pt x="247" y="218"/>
                  <a:pt x="247" y="218"/>
                  <a:pt x="247" y="218"/>
                </a:cubicBezTo>
                <a:cubicBezTo>
                  <a:pt x="247" y="218"/>
                  <a:pt x="247" y="218"/>
                  <a:pt x="247" y="218"/>
                </a:cubicBezTo>
                <a:cubicBezTo>
                  <a:pt x="247" y="217"/>
                  <a:pt x="247" y="217"/>
                  <a:pt x="247" y="217"/>
                </a:cubicBezTo>
                <a:cubicBezTo>
                  <a:pt x="247" y="216"/>
                  <a:pt x="247" y="216"/>
                  <a:pt x="247" y="216"/>
                </a:cubicBezTo>
                <a:cubicBezTo>
                  <a:pt x="247" y="216"/>
                  <a:pt x="247" y="216"/>
                  <a:pt x="247" y="216"/>
                </a:cubicBezTo>
                <a:cubicBezTo>
                  <a:pt x="247" y="215"/>
                  <a:pt x="247" y="215"/>
                  <a:pt x="247" y="215"/>
                </a:cubicBezTo>
                <a:cubicBezTo>
                  <a:pt x="248" y="215"/>
                  <a:pt x="248" y="215"/>
                  <a:pt x="248" y="215"/>
                </a:cubicBezTo>
                <a:cubicBezTo>
                  <a:pt x="247" y="215"/>
                  <a:pt x="247" y="215"/>
                  <a:pt x="247" y="215"/>
                </a:cubicBezTo>
                <a:cubicBezTo>
                  <a:pt x="247" y="214"/>
                  <a:pt x="247" y="214"/>
                  <a:pt x="247" y="214"/>
                </a:cubicBezTo>
                <a:cubicBezTo>
                  <a:pt x="248" y="213"/>
                  <a:pt x="248" y="213"/>
                  <a:pt x="248" y="213"/>
                </a:cubicBezTo>
                <a:cubicBezTo>
                  <a:pt x="248" y="213"/>
                  <a:pt x="248" y="213"/>
                  <a:pt x="248" y="213"/>
                </a:cubicBezTo>
                <a:cubicBezTo>
                  <a:pt x="248" y="213"/>
                  <a:pt x="248" y="213"/>
                  <a:pt x="248" y="213"/>
                </a:cubicBezTo>
                <a:cubicBezTo>
                  <a:pt x="246" y="213"/>
                  <a:pt x="246" y="213"/>
                  <a:pt x="246" y="213"/>
                </a:cubicBezTo>
                <a:cubicBezTo>
                  <a:pt x="246" y="213"/>
                  <a:pt x="246" y="213"/>
                  <a:pt x="246" y="213"/>
                </a:cubicBezTo>
                <a:cubicBezTo>
                  <a:pt x="246" y="212"/>
                  <a:pt x="246" y="212"/>
                  <a:pt x="246" y="212"/>
                </a:cubicBezTo>
                <a:cubicBezTo>
                  <a:pt x="248" y="211"/>
                  <a:pt x="248" y="211"/>
                  <a:pt x="248" y="211"/>
                </a:cubicBezTo>
                <a:cubicBezTo>
                  <a:pt x="249" y="209"/>
                  <a:pt x="249" y="209"/>
                  <a:pt x="249" y="209"/>
                </a:cubicBezTo>
                <a:cubicBezTo>
                  <a:pt x="249" y="208"/>
                  <a:pt x="249" y="208"/>
                  <a:pt x="249" y="208"/>
                </a:cubicBezTo>
                <a:cubicBezTo>
                  <a:pt x="250" y="208"/>
                  <a:pt x="250" y="208"/>
                  <a:pt x="250" y="208"/>
                </a:cubicBezTo>
                <a:cubicBezTo>
                  <a:pt x="250" y="208"/>
                  <a:pt x="250" y="208"/>
                  <a:pt x="250" y="208"/>
                </a:cubicBezTo>
                <a:cubicBezTo>
                  <a:pt x="250" y="207"/>
                  <a:pt x="250" y="207"/>
                  <a:pt x="250" y="207"/>
                </a:cubicBezTo>
                <a:cubicBezTo>
                  <a:pt x="250" y="207"/>
                  <a:pt x="250" y="207"/>
                  <a:pt x="250" y="207"/>
                </a:cubicBezTo>
                <a:cubicBezTo>
                  <a:pt x="250" y="207"/>
                  <a:pt x="250" y="207"/>
                  <a:pt x="250" y="207"/>
                </a:cubicBezTo>
                <a:cubicBezTo>
                  <a:pt x="249" y="206"/>
                  <a:pt x="249" y="206"/>
                  <a:pt x="249" y="206"/>
                </a:cubicBezTo>
                <a:cubicBezTo>
                  <a:pt x="249" y="206"/>
                  <a:pt x="249" y="206"/>
                  <a:pt x="249" y="206"/>
                </a:cubicBezTo>
                <a:cubicBezTo>
                  <a:pt x="249" y="204"/>
                  <a:pt x="249" y="204"/>
                  <a:pt x="249" y="204"/>
                </a:cubicBezTo>
                <a:cubicBezTo>
                  <a:pt x="249" y="203"/>
                  <a:pt x="249" y="203"/>
                  <a:pt x="249" y="203"/>
                </a:cubicBezTo>
                <a:cubicBezTo>
                  <a:pt x="249" y="202"/>
                  <a:pt x="249" y="202"/>
                  <a:pt x="249" y="202"/>
                </a:cubicBezTo>
                <a:cubicBezTo>
                  <a:pt x="250" y="202"/>
                  <a:pt x="250" y="202"/>
                  <a:pt x="250" y="202"/>
                </a:cubicBezTo>
                <a:cubicBezTo>
                  <a:pt x="250" y="202"/>
                  <a:pt x="250" y="202"/>
                  <a:pt x="250" y="202"/>
                </a:cubicBezTo>
                <a:cubicBezTo>
                  <a:pt x="251" y="202"/>
                  <a:pt x="251" y="202"/>
                  <a:pt x="251" y="202"/>
                </a:cubicBezTo>
                <a:cubicBezTo>
                  <a:pt x="251" y="201"/>
                  <a:pt x="251" y="201"/>
                  <a:pt x="251" y="201"/>
                </a:cubicBezTo>
                <a:cubicBezTo>
                  <a:pt x="251" y="201"/>
                  <a:pt x="251" y="201"/>
                  <a:pt x="251" y="201"/>
                </a:cubicBezTo>
                <a:cubicBezTo>
                  <a:pt x="252" y="201"/>
                  <a:pt x="252" y="201"/>
                  <a:pt x="252" y="201"/>
                </a:cubicBezTo>
                <a:cubicBezTo>
                  <a:pt x="252" y="201"/>
                  <a:pt x="252" y="201"/>
                  <a:pt x="252" y="201"/>
                </a:cubicBezTo>
                <a:cubicBezTo>
                  <a:pt x="253" y="201"/>
                  <a:pt x="253" y="201"/>
                  <a:pt x="253" y="201"/>
                </a:cubicBezTo>
                <a:cubicBezTo>
                  <a:pt x="254" y="201"/>
                  <a:pt x="254" y="201"/>
                  <a:pt x="254" y="201"/>
                </a:cubicBezTo>
                <a:cubicBezTo>
                  <a:pt x="256" y="202"/>
                  <a:pt x="256" y="202"/>
                  <a:pt x="256" y="202"/>
                </a:cubicBezTo>
                <a:cubicBezTo>
                  <a:pt x="258" y="203"/>
                  <a:pt x="258" y="203"/>
                  <a:pt x="258" y="203"/>
                </a:cubicBezTo>
                <a:cubicBezTo>
                  <a:pt x="259" y="203"/>
                  <a:pt x="259" y="203"/>
                  <a:pt x="259" y="203"/>
                </a:cubicBezTo>
                <a:cubicBezTo>
                  <a:pt x="259" y="203"/>
                  <a:pt x="259" y="203"/>
                  <a:pt x="259" y="203"/>
                </a:cubicBezTo>
                <a:cubicBezTo>
                  <a:pt x="258" y="204"/>
                  <a:pt x="258" y="204"/>
                  <a:pt x="258" y="204"/>
                </a:cubicBezTo>
                <a:cubicBezTo>
                  <a:pt x="259" y="204"/>
                  <a:pt x="259" y="204"/>
                  <a:pt x="259" y="204"/>
                </a:cubicBezTo>
                <a:cubicBezTo>
                  <a:pt x="260" y="203"/>
                  <a:pt x="260" y="203"/>
                  <a:pt x="260" y="203"/>
                </a:cubicBezTo>
                <a:cubicBezTo>
                  <a:pt x="261" y="203"/>
                  <a:pt x="261" y="203"/>
                  <a:pt x="261" y="203"/>
                </a:cubicBezTo>
                <a:cubicBezTo>
                  <a:pt x="262" y="203"/>
                  <a:pt x="262" y="203"/>
                  <a:pt x="262" y="203"/>
                </a:cubicBezTo>
                <a:cubicBezTo>
                  <a:pt x="262" y="203"/>
                  <a:pt x="262" y="203"/>
                  <a:pt x="262" y="203"/>
                </a:cubicBezTo>
                <a:cubicBezTo>
                  <a:pt x="263" y="204"/>
                  <a:pt x="263" y="204"/>
                  <a:pt x="263" y="204"/>
                </a:cubicBezTo>
                <a:cubicBezTo>
                  <a:pt x="263" y="203"/>
                  <a:pt x="263" y="203"/>
                  <a:pt x="263" y="203"/>
                </a:cubicBezTo>
                <a:cubicBezTo>
                  <a:pt x="264" y="204"/>
                  <a:pt x="264" y="204"/>
                  <a:pt x="264" y="204"/>
                </a:cubicBezTo>
                <a:cubicBezTo>
                  <a:pt x="264" y="203"/>
                  <a:pt x="264" y="203"/>
                  <a:pt x="264" y="203"/>
                </a:cubicBezTo>
                <a:cubicBezTo>
                  <a:pt x="265" y="203"/>
                  <a:pt x="265" y="203"/>
                  <a:pt x="265" y="203"/>
                </a:cubicBezTo>
                <a:cubicBezTo>
                  <a:pt x="266" y="203"/>
                  <a:pt x="266" y="203"/>
                  <a:pt x="266" y="203"/>
                </a:cubicBezTo>
                <a:cubicBezTo>
                  <a:pt x="268" y="204"/>
                  <a:pt x="268" y="204"/>
                  <a:pt x="268" y="204"/>
                </a:cubicBezTo>
                <a:cubicBezTo>
                  <a:pt x="268" y="205"/>
                  <a:pt x="268" y="205"/>
                  <a:pt x="268" y="205"/>
                </a:cubicBezTo>
                <a:cubicBezTo>
                  <a:pt x="269" y="205"/>
                  <a:pt x="269" y="205"/>
                  <a:pt x="269" y="205"/>
                </a:cubicBezTo>
                <a:cubicBezTo>
                  <a:pt x="270" y="205"/>
                  <a:pt x="270" y="205"/>
                  <a:pt x="270" y="205"/>
                </a:cubicBezTo>
                <a:cubicBezTo>
                  <a:pt x="270" y="207"/>
                  <a:pt x="270" y="207"/>
                  <a:pt x="270" y="207"/>
                </a:cubicBezTo>
                <a:cubicBezTo>
                  <a:pt x="269" y="207"/>
                  <a:pt x="269" y="207"/>
                  <a:pt x="269" y="207"/>
                </a:cubicBezTo>
                <a:cubicBezTo>
                  <a:pt x="269" y="208"/>
                  <a:pt x="269" y="208"/>
                  <a:pt x="269" y="208"/>
                </a:cubicBezTo>
                <a:cubicBezTo>
                  <a:pt x="270" y="207"/>
                  <a:pt x="270" y="207"/>
                  <a:pt x="270" y="207"/>
                </a:cubicBezTo>
                <a:cubicBezTo>
                  <a:pt x="271" y="208"/>
                  <a:pt x="271" y="208"/>
                  <a:pt x="271" y="208"/>
                </a:cubicBezTo>
                <a:cubicBezTo>
                  <a:pt x="271" y="209"/>
                  <a:pt x="271" y="209"/>
                  <a:pt x="271" y="209"/>
                </a:cubicBezTo>
                <a:cubicBezTo>
                  <a:pt x="270" y="209"/>
                  <a:pt x="270" y="209"/>
                  <a:pt x="270" y="209"/>
                </a:cubicBezTo>
                <a:cubicBezTo>
                  <a:pt x="271" y="210"/>
                  <a:pt x="271" y="210"/>
                  <a:pt x="271" y="210"/>
                </a:cubicBezTo>
                <a:cubicBezTo>
                  <a:pt x="272" y="209"/>
                  <a:pt x="272" y="209"/>
                  <a:pt x="272" y="209"/>
                </a:cubicBezTo>
                <a:cubicBezTo>
                  <a:pt x="272" y="210"/>
                  <a:pt x="272" y="210"/>
                  <a:pt x="272" y="210"/>
                </a:cubicBezTo>
                <a:cubicBezTo>
                  <a:pt x="272" y="211"/>
                  <a:pt x="272" y="211"/>
                  <a:pt x="272" y="211"/>
                </a:cubicBezTo>
                <a:cubicBezTo>
                  <a:pt x="272" y="210"/>
                  <a:pt x="272" y="210"/>
                  <a:pt x="272" y="210"/>
                </a:cubicBezTo>
                <a:cubicBezTo>
                  <a:pt x="271" y="211"/>
                  <a:pt x="271" y="211"/>
                  <a:pt x="271" y="211"/>
                </a:cubicBezTo>
                <a:cubicBezTo>
                  <a:pt x="270" y="211"/>
                  <a:pt x="270" y="211"/>
                  <a:pt x="270" y="211"/>
                </a:cubicBezTo>
                <a:cubicBezTo>
                  <a:pt x="272" y="212"/>
                  <a:pt x="272" y="212"/>
                  <a:pt x="272" y="212"/>
                </a:cubicBezTo>
                <a:cubicBezTo>
                  <a:pt x="272" y="213"/>
                  <a:pt x="272" y="213"/>
                  <a:pt x="272" y="213"/>
                </a:cubicBezTo>
                <a:cubicBezTo>
                  <a:pt x="272" y="212"/>
                  <a:pt x="272" y="212"/>
                  <a:pt x="272" y="212"/>
                </a:cubicBezTo>
                <a:cubicBezTo>
                  <a:pt x="272" y="213"/>
                  <a:pt x="272" y="213"/>
                  <a:pt x="272" y="213"/>
                </a:cubicBezTo>
                <a:cubicBezTo>
                  <a:pt x="273" y="212"/>
                  <a:pt x="273" y="212"/>
                  <a:pt x="273" y="212"/>
                </a:cubicBezTo>
                <a:cubicBezTo>
                  <a:pt x="274" y="213"/>
                  <a:pt x="274" y="213"/>
                  <a:pt x="274" y="213"/>
                </a:cubicBezTo>
                <a:cubicBezTo>
                  <a:pt x="275" y="213"/>
                  <a:pt x="275" y="213"/>
                  <a:pt x="275" y="213"/>
                </a:cubicBezTo>
                <a:cubicBezTo>
                  <a:pt x="275" y="214"/>
                  <a:pt x="275" y="214"/>
                  <a:pt x="275" y="214"/>
                </a:cubicBezTo>
                <a:cubicBezTo>
                  <a:pt x="276" y="213"/>
                  <a:pt x="276" y="213"/>
                  <a:pt x="276" y="213"/>
                </a:cubicBezTo>
                <a:cubicBezTo>
                  <a:pt x="277" y="214"/>
                  <a:pt x="277" y="214"/>
                  <a:pt x="277" y="214"/>
                </a:cubicBezTo>
                <a:cubicBezTo>
                  <a:pt x="277" y="215"/>
                  <a:pt x="277" y="215"/>
                  <a:pt x="277" y="215"/>
                </a:cubicBezTo>
                <a:cubicBezTo>
                  <a:pt x="278" y="216"/>
                  <a:pt x="278" y="216"/>
                  <a:pt x="278" y="216"/>
                </a:cubicBezTo>
                <a:cubicBezTo>
                  <a:pt x="279" y="215"/>
                  <a:pt x="279" y="215"/>
                  <a:pt x="279" y="215"/>
                </a:cubicBezTo>
                <a:cubicBezTo>
                  <a:pt x="279" y="214"/>
                  <a:pt x="279" y="214"/>
                  <a:pt x="279" y="214"/>
                </a:cubicBezTo>
                <a:cubicBezTo>
                  <a:pt x="280" y="214"/>
                  <a:pt x="280" y="214"/>
                  <a:pt x="280" y="214"/>
                </a:cubicBezTo>
                <a:cubicBezTo>
                  <a:pt x="280" y="215"/>
                  <a:pt x="280" y="215"/>
                  <a:pt x="280" y="215"/>
                </a:cubicBezTo>
                <a:cubicBezTo>
                  <a:pt x="279" y="216"/>
                  <a:pt x="279" y="216"/>
                  <a:pt x="279" y="216"/>
                </a:cubicBezTo>
                <a:cubicBezTo>
                  <a:pt x="278" y="217"/>
                  <a:pt x="278" y="217"/>
                  <a:pt x="278" y="217"/>
                </a:cubicBezTo>
                <a:cubicBezTo>
                  <a:pt x="277" y="218"/>
                  <a:pt x="277" y="218"/>
                  <a:pt x="277" y="218"/>
                </a:cubicBezTo>
                <a:cubicBezTo>
                  <a:pt x="278" y="220"/>
                  <a:pt x="278" y="220"/>
                  <a:pt x="278" y="220"/>
                </a:cubicBezTo>
                <a:cubicBezTo>
                  <a:pt x="277" y="220"/>
                  <a:pt x="277" y="220"/>
                  <a:pt x="277" y="220"/>
                </a:cubicBezTo>
                <a:cubicBezTo>
                  <a:pt x="277" y="219"/>
                  <a:pt x="277" y="219"/>
                  <a:pt x="277" y="219"/>
                </a:cubicBezTo>
                <a:cubicBezTo>
                  <a:pt x="277" y="220"/>
                  <a:pt x="277" y="220"/>
                  <a:pt x="277" y="220"/>
                </a:cubicBezTo>
                <a:cubicBezTo>
                  <a:pt x="276" y="221"/>
                  <a:pt x="276" y="221"/>
                  <a:pt x="276" y="221"/>
                </a:cubicBezTo>
                <a:cubicBezTo>
                  <a:pt x="274" y="221"/>
                  <a:pt x="274" y="221"/>
                  <a:pt x="274" y="221"/>
                </a:cubicBezTo>
                <a:cubicBezTo>
                  <a:pt x="272" y="220"/>
                  <a:pt x="272" y="220"/>
                  <a:pt x="272" y="220"/>
                </a:cubicBezTo>
                <a:cubicBezTo>
                  <a:pt x="274" y="221"/>
                  <a:pt x="274" y="221"/>
                  <a:pt x="274" y="221"/>
                </a:cubicBezTo>
                <a:cubicBezTo>
                  <a:pt x="276" y="221"/>
                  <a:pt x="276" y="221"/>
                  <a:pt x="276" y="221"/>
                </a:cubicBezTo>
                <a:cubicBezTo>
                  <a:pt x="277" y="222"/>
                  <a:pt x="277" y="222"/>
                  <a:pt x="277" y="222"/>
                </a:cubicBezTo>
                <a:cubicBezTo>
                  <a:pt x="277" y="224"/>
                  <a:pt x="277" y="224"/>
                  <a:pt x="277" y="224"/>
                </a:cubicBezTo>
                <a:cubicBezTo>
                  <a:pt x="276" y="225"/>
                  <a:pt x="276" y="225"/>
                  <a:pt x="276" y="225"/>
                </a:cubicBezTo>
                <a:cubicBezTo>
                  <a:pt x="276" y="225"/>
                  <a:pt x="276" y="225"/>
                  <a:pt x="276" y="225"/>
                </a:cubicBezTo>
                <a:cubicBezTo>
                  <a:pt x="275" y="226"/>
                  <a:pt x="275" y="226"/>
                  <a:pt x="275" y="226"/>
                </a:cubicBezTo>
                <a:cubicBezTo>
                  <a:pt x="275" y="226"/>
                  <a:pt x="275" y="226"/>
                  <a:pt x="275" y="226"/>
                </a:cubicBezTo>
                <a:cubicBezTo>
                  <a:pt x="276" y="228"/>
                  <a:pt x="276" y="228"/>
                  <a:pt x="276" y="228"/>
                </a:cubicBezTo>
                <a:cubicBezTo>
                  <a:pt x="277" y="228"/>
                  <a:pt x="277" y="228"/>
                  <a:pt x="277" y="228"/>
                </a:cubicBezTo>
                <a:cubicBezTo>
                  <a:pt x="277" y="228"/>
                  <a:pt x="277" y="228"/>
                  <a:pt x="277" y="228"/>
                </a:cubicBezTo>
                <a:cubicBezTo>
                  <a:pt x="275" y="228"/>
                  <a:pt x="275" y="228"/>
                  <a:pt x="275" y="228"/>
                </a:cubicBezTo>
                <a:cubicBezTo>
                  <a:pt x="276" y="229"/>
                  <a:pt x="276" y="229"/>
                  <a:pt x="276" y="229"/>
                </a:cubicBezTo>
                <a:cubicBezTo>
                  <a:pt x="277" y="230"/>
                  <a:pt x="277" y="230"/>
                  <a:pt x="277" y="230"/>
                </a:cubicBezTo>
                <a:cubicBezTo>
                  <a:pt x="277" y="230"/>
                  <a:pt x="277" y="230"/>
                  <a:pt x="277" y="230"/>
                </a:cubicBezTo>
                <a:cubicBezTo>
                  <a:pt x="277" y="229"/>
                  <a:pt x="277" y="229"/>
                  <a:pt x="277" y="229"/>
                </a:cubicBezTo>
                <a:cubicBezTo>
                  <a:pt x="278" y="229"/>
                  <a:pt x="278" y="229"/>
                  <a:pt x="278" y="229"/>
                </a:cubicBezTo>
                <a:cubicBezTo>
                  <a:pt x="279" y="229"/>
                  <a:pt x="279" y="229"/>
                  <a:pt x="279" y="229"/>
                </a:cubicBezTo>
                <a:cubicBezTo>
                  <a:pt x="279" y="230"/>
                  <a:pt x="279" y="230"/>
                  <a:pt x="279" y="230"/>
                </a:cubicBezTo>
                <a:cubicBezTo>
                  <a:pt x="279" y="231"/>
                  <a:pt x="279" y="231"/>
                  <a:pt x="279" y="231"/>
                </a:cubicBezTo>
                <a:cubicBezTo>
                  <a:pt x="279" y="232"/>
                  <a:pt x="279" y="232"/>
                  <a:pt x="279" y="232"/>
                </a:cubicBezTo>
                <a:cubicBezTo>
                  <a:pt x="278" y="233"/>
                  <a:pt x="278" y="233"/>
                  <a:pt x="278" y="233"/>
                </a:cubicBezTo>
                <a:cubicBezTo>
                  <a:pt x="278" y="234"/>
                  <a:pt x="278" y="234"/>
                  <a:pt x="278" y="234"/>
                </a:cubicBezTo>
                <a:cubicBezTo>
                  <a:pt x="277" y="235"/>
                  <a:pt x="277" y="235"/>
                  <a:pt x="277" y="235"/>
                </a:cubicBezTo>
                <a:cubicBezTo>
                  <a:pt x="278" y="235"/>
                  <a:pt x="278" y="235"/>
                  <a:pt x="278" y="235"/>
                </a:cubicBezTo>
                <a:cubicBezTo>
                  <a:pt x="279" y="232"/>
                  <a:pt x="279" y="232"/>
                  <a:pt x="279" y="232"/>
                </a:cubicBezTo>
                <a:cubicBezTo>
                  <a:pt x="280" y="231"/>
                  <a:pt x="280" y="231"/>
                  <a:pt x="280" y="231"/>
                </a:cubicBezTo>
                <a:cubicBezTo>
                  <a:pt x="281" y="231"/>
                  <a:pt x="281" y="231"/>
                  <a:pt x="281" y="231"/>
                </a:cubicBezTo>
                <a:cubicBezTo>
                  <a:pt x="281" y="232"/>
                  <a:pt x="281" y="232"/>
                  <a:pt x="281" y="232"/>
                </a:cubicBezTo>
                <a:cubicBezTo>
                  <a:pt x="281" y="234"/>
                  <a:pt x="281" y="234"/>
                  <a:pt x="281" y="234"/>
                </a:cubicBezTo>
                <a:cubicBezTo>
                  <a:pt x="280" y="234"/>
                  <a:pt x="280" y="234"/>
                  <a:pt x="280" y="234"/>
                </a:cubicBezTo>
                <a:cubicBezTo>
                  <a:pt x="281" y="235"/>
                  <a:pt x="281" y="235"/>
                  <a:pt x="281" y="235"/>
                </a:cubicBezTo>
                <a:cubicBezTo>
                  <a:pt x="280" y="236"/>
                  <a:pt x="280" y="236"/>
                  <a:pt x="280" y="236"/>
                </a:cubicBezTo>
                <a:cubicBezTo>
                  <a:pt x="281" y="235"/>
                  <a:pt x="281" y="235"/>
                  <a:pt x="281" y="235"/>
                </a:cubicBezTo>
                <a:cubicBezTo>
                  <a:pt x="281" y="234"/>
                  <a:pt x="281" y="234"/>
                  <a:pt x="281" y="234"/>
                </a:cubicBezTo>
                <a:cubicBezTo>
                  <a:pt x="282" y="233"/>
                  <a:pt x="282" y="233"/>
                  <a:pt x="282" y="233"/>
                </a:cubicBezTo>
                <a:cubicBezTo>
                  <a:pt x="283" y="233"/>
                  <a:pt x="283" y="233"/>
                  <a:pt x="283" y="233"/>
                </a:cubicBezTo>
                <a:cubicBezTo>
                  <a:pt x="284" y="232"/>
                  <a:pt x="284" y="232"/>
                  <a:pt x="284" y="232"/>
                </a:cubicBezTo>
                <a:cubicBezTo>
                  <a:pt x="284" y="232"/>
                  <a:pt x="284" y="232"/>
                  <a:pt x="284" y="232"/>
                </a:cubicBezTo>
                <a:cubicBezTo>
                  <a:pt x="285" y="233"/>
                  <a:pt x="285" y="233"/>
                  <a:pt x="285" y="233"/>
                </a:cubicBezTo>
                <a:cubicBezTo>
                  <a:pt x="285" y="232"/>
                  <a:pt x="285" y="232"/>
                  <a:pt x="285" y="232"/>
                </a:cubicBezTo>
                <a:cubicBezTo>
                  <a:pt x="286" y="232"/>
                  <a:pt x="286" y="232"/>
                  <a:pt x="286" y="232"/>
                </a:cubicBezTo>
                <a:cubicBezTo>
                  <a:pt x="286" y="231"/>
                  <a:pt x="286" y="231"/>
                  <a:pt x="286" y="231"/>
                </a:cubicBezTo>
                <a:cubicBezTo>
                  <a:pt x="286" y="231"/>
                  <a:pt x="286" y="231"/>
                  <a:pt x="286" y="231"/>
                </a:cubicBezTo>
                <a:cubicBezTo>
                  <a:pt x="288" y="230"/>
                  <a:pt x="288" y="230"/>
                  <a:pt x="288" y="230"/>
                </a:cubicBezTo>
                <a:cubicBezTo>
                  <a:pt x="288" y="230"/>
                  <a:pt x="288" y="230"/>
                  <a:pt x="288" y="230"/>
                </a:cubicBezTo>
                <a:cubicBezTo>
                  <a:pt x="288" y="232"/>
                  <a:pt x="288" y="232"/>
                  <a:pt x="288" y="232"/>
                </a:cubicBezTo>
                <a:cubicBezTo>
                  <a:pt x="288" y="233"/>
                  <a:pt x="288" y="233"/>
                  <a:pt x="288" y="233"/>
                </a:cubicBezTo>
                <a:cubicBezTo>
                  <a:pt x="289" y="231"/>
                  <a:pt x="289" y="231"/>
                  <a:pt x="289" y="231"/>
                </a:cubicBezTo>
                <a:cubicBezTo>
                  <a:pt x="289" y="230"/>
                  <a:pt x="289" y="230"/>
                  <a:pt x="289" y="230"/>
                </a:cubicBezTo>
                <a:cubicBezTo>
                  <a:pt x="289" y="230"/>
                  <a:pt x="289" y="230"/>
                  <a:pt x="289" y="230"/>
                </a:cubicBezTo>
                <a:cubicBezTo>
                  <a:pt x="289" y="230"/>
                  <a:pt x="289" y="230"/>
                  <a:pt x="289" y="230"/>
                </a:cubicBezTo>
                <a:cubicBezTo>
                  <a:pt x="290" y="229"/>
                  <a:pt x="290" y="229"/>
                  <a:pt x="290" y="229"/>
                </a:cubicBezTo>
                <a:cubicBezTo>
                  <a:pt x="290" y="229"/>
                  <a:pt x="290" y="229"/>
                  <a:pt x="290" y="229"/>
                </a:cubicBezTo>
                <a:cubicBezTo>
                  <a:pt x="291" y="228"/>
                  <a:pt x="291" y="228"/>
                  <a:pt x="291" y="228"/>
                </a:cubicBezTo>
                <a:cubicBezTo>
                  <a:pt x="291" y="227"/>
                  <a:pt x="291" y="227"/>
                  <a:pt x="291" y="227"/>
                </a:cubicBezTo>
                <a:cubicBezTo>
                  <a:pt x="292" y="227"/>
                  <a:pt x="292" y="227"/>
                  <a:pt x="292" y="227"/>
                </a:cubicBezTo>
                <a:cubicBezTo>
                  <a:pt x="292" y="226"/>
                  <a:pt x="292" y="226"/>
                  <a:pt x="292" y="226"/>
                </a:cubicBezTo>
                <a:cubicBezTo>
                  <a:pt x="293" y="226"/>
                  <a:pt x="293" y="226"/>
                  <a:pt x="293" y="226"/>
                </a:cubicBezTo>
                <a:cubicBezTo>
                  <a:pt x="293" y="227"/>
                  <a:pt x="293" y="227"/>
                  <a:pt x="293" y="227"/>
                </a:cubicBezTo>
                <a:cubicBezTo>
                  <a:pt x="293" y="226"/>
                  <a:pt x="293" y="226"/>
                  <a:pt x="293" y="226"/>
                </a:cubicBezTo>
                <a:cubicBezTo>
                  <a:pt x="293" y="226"/>
                  <a:pt x="293" y="226"/>
                  <a:pt x="293" y="226"/>
                </a:cubicBezTo>
                <a:cubicBezTo>
                  <a:pt x="292" y="226"/>
                  <a:pt x="292" y="226"/>
                  <a:pt x="292" y="226"/>
                </a:cubicBezTo>
                <a:cubicBezTo>
                  <a:pt x="292" y="225"/>
                  <a:pt x="292" y="225"/>
                  <a:pt x="292" y="225"/>
                </a:cubicBezTo>
                <a:cubicBezTo>
                  <a:pt x="293" y="224"/>
                  <a:pt x="293" y="224"/>
                  <a:pt x="293" y="224"/>
                </a:cubicBezTo>
                <a:cubicBezTo>
                  <a:pt x="293" y="224"/>
                  <a:pt x="293" y="224"/>
                  <a:pt x="293" y="224"/>
                </a:cubicBezTo>
                <a:cubicBezTo>
                  <a:pt x="294" y="224"/>
                  <a:pt x="294" y="224"/>
                  <a:pt x="294" y="224"/>
                </a:cubicBezTo>
                <a:cubicBezTo>
                  <a:pt x="294" y="223"/>
                  <a:pt x="294" y="223"/>
                  <a:pt x="294" y="223"/>
                </a:cubicBezTo>
                <a:cubicBezTo>
                  <a:pt x="294" y="223"/>
                  <a:pt x="294" y="223"/>
                  <a:pt x="294" y="223"/>
                </a:cubicBezTo>
                <a:cubicBezTo>
                  <a:pt x="294" y="222"/>
                  <a:pt x="294" y="222"/>
                  <a:pt x="294" y="222"/>
                </a:cubicBezTo>
                <a:cubicBezTo>
                  <a:pt x="295" y="222"/>
                  <a:pt x="295" y="222"/>
                  <a:pt x="295" y="222"/>
                </a:cubicBezTo>
                <a:cubicBezTo>
                  <a:pt x="296" y="221"/>
                  <a:pt x="296" y="221"/>
                  <a:pt x="296" y="221"/>
                </a:cubicBezTo>
                <a:cubicBezTo>
                  <a:pt x="295" y="220"/>
                  <a:pt x="295" y="220"/>
                  <a:pt x="295" y="220"/>
                </a:cubicBezTo>
                <a:cubicBezTo>
                  <a:pt x="296" y="219"/>
                  <a:pt x="296" y="219"/>
                  <a:pt x="296" y="219"/>
                </a:cubicBezTo>
                <a:cubicBezTo>
                  <a:pt x="297" y="219"/>
                  <a:pt x="297" y="219"/>
                  <a:pt x="297" y="219"/>
                </a:cubicBezTo>
                <a:cubicBezTo>
                  <a:pt x="298" y="219"/>
                  <a:pt x="298" y="219"/>
                  <a:pt x="298" y="219"/>
                </a:cubicBezTo>
                <a:cubicBezTo>
                  <a:pt x="297" y="220"/>
                  <a:pt x="297" y="220"/>
                  <a:pt x="297" y="220"/>
                </a:cubicBezTo>
                <a:cubicBezTo>
                  <a:pt x="298" y="220"/>
                  <a:pt x="298" y="220"/>
                  <a:pt x="298" y="220"/>
                </a:cubicBezTo>
                <a:cubicBezTo>
                  <a:pt x="298" y="220"/>
                  <a:pt x="298" y="220"/>
                  <a:pt x="298" y="220"/>
                </a:cubicBezTo>
                <a:cubicBezTo>
                  <a:pt x="297" y="220"/>
                  <a:pt x="297" y="220"/>
                  <a:pt x="297" y="220"/>
                </a:cubicBezTo>
                <a:cubicBezTo>
                  <a:pt x="297" y="221"/>
                  <a:pt x="297" y="221"/>
                  <a:pt x="297" y="221"/>
                </a:cubicBezTo>
                <a:cubicBezTo>
                  <a:pt x="298" y="221"/>
                  <a:pt x="298" y="221"/>
                  <a:pt x="298" y="221"/>
                </a:cubicBezTo>
                <a:cubicBezTo>
                  <a:pt x="297" y="222"/>
                  <a:pt x="297" y="222"/>
                  <a:pt x="297" y="222"/>
                </a:cubicBezTo>
                <a:cubicBezTo>
                  <a:pt x="297" y="222"/>
                  <a:pt x="297" y="222"/>
                  <a:pt x="297" y="222"/>
                </a:cubicBezTo>
                <a:cubicBezTo>
                  <a:pt x="297" y="222"/>
                  <a:pt x="297" y="222"/>
                  <a:pt x="297" y="222"/>
                </a:cubicBezTo>
                <a:cubicBezTo>
                  <a:pt x="297" y="222"/>
                  <a:pt x="297" y="222"/>
                  <a:pt x="297" y="222"/>
                </a:cubicBezTo>
                <a:cubicBezTo>
                  <a:pt x="298" y="222"/>
                  <a:pt x="298" y="222"/>
                  <a:pt x="298" y="222"/>
                </a:cubicBezTo>
                <a:cubicBezTo>
                  <a:pt x="298" y="223"/>
                  <a:pt x="298" y="223"/>
                  <a:pt x="298" y="223"/>
                </a:cubicBezTo>
                <a:cubicBezTo>
                  <a:pt x="297" y="223"/>
                  <a:pt x="297" y="223"/>
                  <a:pt x="297" y="223"/>
                </a:cubicBezTo>
                <a:cubicBezTo>
                  <a:pt x="298" y="223"/>
                  <a:pt x="298" y="223"/>
                  <a:pt x="298" y="223"/>
                </a:cubicBezTo>
                <a:cubicBezTo>
                  <a:pt x="298" y="224"/>
                  <a:pt x="298" y="224"/>
                  <a:pt x="298" y="224"/>
                </a:cubicBezTo>
                <a:cubicBezTo>
                  <a:pt x="297" y="224"/>
                  <a:pt x="297" y="224"/>
                  <a:pt x="297" y="224"/>
                </a:cubicBezTo>
                <a:cubicBezTo>
                  <a:pt x="298" y="225"/>
                  <a:pt x="298" y="225"/>
                  <a:pt x="298" y="225"/>
                </a:cubicBezTo>
                <a:cubicBezTo>
                  <a:pt x="298" y="226"/>
                  <a:pt x="298" y="226"/>
                  <a:pt x="298" y="226"/>
                </a:cubicBezTo>
                <a:cubicBezTo>
                  <a:pt x="299" y="227"/>
                  <a:pt x="299" y="227"/>
                  <a:pt x="299" y="227"/>
                </a:cubicBezTo>
                <a:cubicBezTo>
                  <a:pt x="298" y="227"/>
                  <a:pt x="298" y="227"/>
                  <a:pt x="298" y="227"/>
                </a:cubicBezTo>
                <a:cubicBezTo>
                  <a:pt x="298" y="227"/>
                  <a:pt x="298" y="227"/>
                  <a:pt x="298" y="227"/>
                </a:cubicBezTo>
                <a:cubicBezTo>
                  <a:pt x="297" y="227"/>
                  <a:pt x="297" y="227"/>
                  <a:pt x="297" y="227"/>
                </a:cubicBezTo>
                <a:cubicBezTo>
                  <a:pt x="298" y="228"/>
                  <a:pt x="298" y="228"/>
                  <a:pt x="298" y="228"/>
                </a:cubicBezTo>
                <a:cubicBezTo>
                  <a:pt x="298" y="228"/>
                  <a:pt x="298" y="228"/>
                  <a:pt x="298" y="228"/>
                </a:cubicBezTo>
                <a:cubicBezTo>
                  <a:pt x="298" y="228"/>
                  <a:pt x="298" y="228"/>
                  <a:pt x="298" y="228"/>
                </a:cubicBezTo>
                <a:cubicBezTo>
                  <a:pt x="299" y="227"/>
                  <a:pt x="299" y="227"/>
                  <a:pt x="299" y="227"/>
                </a:cubicBezTo>
                <a:cubicBezTo>
                  <a:pt x="299" y="228"/>
                  <a:pt x="299" y="228"/>
                  <a:pt x="299" y="228"/>
                </a:cubicBezTo>
                <a:cubicBezTo>
                  <a:pt x="300" y="228"/>
                  <a:pt x="300" y="228"/>
                  <a:pt x="300" y="228"/>
                </a:cubicBezTo>
                <a:cubicBezTo>
                  <a:pt x="299" y="229"/>
                  <a:pt x="299" y="229"/>
                  <a:pt x="299" y="229"/>
                </a:cubicBezTo>
                <a:cubicBezTo>
                  <a:pt x="298" y="230"/>
                  <a:pt x="298" y="230"/>
                  <a:pt x="298" y="230"/>
                </a:cubicBezTo>
                <a:cubicBezTo>
                  <a:pt x="297" y="229"/>
                  <a:pt x="297" y="229"/>
                  <a:pt x="297" y="229"/>
                </a:cubicBezTo>
                <a:cubicBezTo>
                  <a:pt x="297" y="230"/>
                  <a:pt x="297" y="230"/>
                  <a:pt x="297" y="230"/>
                </a:cubicBezTo>
                <a:cubicBezTo>
                  <a:pt x="297" y="230"/>
                  <a:pt x="297" y="230"/>
                  <a:pt x="297" y="230"/>
                </a:cubicBezTo>
                <a:cubicBezTo>
                  <a:pt x="299" y="230"/>
                  <a:pt x="299" y="230"/>
                  <a:pt x="299" y="230"/>
                </a:cubicBezTo>
                <a:cubicBezTo>
                  <a:pt x="300" y="230"/>
                  <a:pt x="300" y="230"/>
                  <a:pt x="300" y="230"/>
                </a:cubicBezTo>
                <a:cubicBezTo>
                  <a:pt x="300" y="231"/>
                  <a:pt x="300" y="231"/>
                  <a:pt x="300" y="231"/>
                </a:cubicBezTo>
                <a:cubicBezTo>
                  <a:pt x="299" y="231"/>
                  <a:pt x="299" y="231"/>
                  <a:pt x="299" y="231"/>
                </a:cubicBezTo>
                <a:cubicBezTo>
                  <a:pt x="300" y="232"/>
                  <a:pt x="300" y="232"/>
                  <a:pt x="300" y="232"/>
                </a:cubicBezTo>
                <a:cubicBezTo>
                  <a:pt x="301" y="231"/>
                  <a:pt x="301" y="231"/>
                  <a:pt x="301" y="231"/>
                </a:cubicBezTo>
                <a:cubicBezTo>
                  <a:pt x="301" y="232"/>
                  <a:pt x="301" y="232"/>
                  <a:pt x="301" y="232"/>
                </a:cubicBezTo>
                <a:cubicBezTo>
                  <a:pt x="300" y="233"/>
                  <a:pt x="300" y="233"/>
                  <a:pt x="300" y="233"/>
                </a:cubicBezTo>
                <a:cubicBezTo>
                  <a:pt x="298" y="233"/>
                  <a:pt x="298" y="233"/>
                  <a:pt x="298" y="233"/>
                </a:cubicBezTo>
                <a:cubicBezTo>
                  <a:pt x="298" y="233"/>
                  <a:pt x="298" y="233"/>
                  <a:pt x="298" y="233"/>
                </a:cubicBezTo>
                <a:cubicBezTo>
                  <a:pt x="297" y="233"/>
                  <a:pt x="297" y="233"/>
                  <a:pt x="297" y="233"/>
                </a:cubicBezTo>
                <a:cubicBezTo>
                  <a:pt x="298" y="234"/>
                  <a:pt x="298" y="234"/>
                  <a:pt x="298" y="234"/>
                </a:cubicBezTo>
                <a:cubicBezTo>
                  <a:pt x="297" y="234"/>
                  <a:pt x="297" y="234"/>
                  <a:pt x="297" y="234"/>
                </a:cubicBezTo>
                <a:cubicBezTo>
                  <a:pt x="298" y="234"/>
                  <a:pt x="298" y="234"/>
                  <a:pt x="298" y="234"/>
                </a:cubicBezTo>
                <a:cubicBezTo>
                  <a:pt x="300" y="234"/>
                  <a:pt x="300" y="234"/>
                  <a:pt x="300" y="234"/>
                </a:cubicBezTo>
                <a:cubicBezTo>
                  <a:pt x="301" y="234"/>
                  <a:pt x="301" y="234"/>
                  <a:pt x="301" y="234"/>
                </a:cubicBezTo>
                <a:cubicBezTo>
                  <a:pt x="301" y="234"/>
                  <a:pt x="301" y="234"/>
                  <a:pt x="301" y="234"/>
                </a:cubicBezTo>
                <a:cubicBezTo>
                  <a:pt x="301" y="234"/>
                  <a:pt x="301" y="234"/>
                  <a:pt x="301" y="234"/>
                </a:cubicBezTo>
                <a:cubicBezTo>
                  <a:pt x="301" y="235"/>
                  <a:pt x="301" y="235"/>
                  <a:pt x="301" y="235"/>
                </a:cubicBezTo>
                <a:cubicBezTo>
                  <a:pt x="300" y="235"/>
                  <a:pt x="300" y="235"/>
                  <a:pt x="300" y="235"/>
                </a:cubicBezTo>
                <a:cubicBezTo>
                  <a:pt x="299" y="235"/>
                  <a:pt x="299" y="235"/>
                  <a:pt x="299" y="235"/>
                </a:cubicBezTo>
                <a:cubicBezTo>
                  <a:pt x="298" y="237"/>
                  <a:pt x="298" y="237"/>
                  <a:pt x="298" y="237"/>
                </a:cubicBezTo>
                <a:cubicBezTo>
                  <a:pt x="299" y="236"/>
                  <a:pt x="299" y="236"/>
                  <a:pt x="299" y="236"/>
                </a:cubicBezTo>
                <a:cubicBezTo>
                  <a:pt x="300" y="236"/>
                  <a:pt x="300" y="236"/>
                  <a:pt x="300" y="236"/>
                </a:cubicBezTo>
                <a:cubicBezTo>
                  <a:pt x="301" y="236"/>
                  <a:pt x="301" y="236"/>
                  <a:pt x="301" y="236"/>
                </a:cubicBezTo>
                <a:cubicBezTo>
                  <a:pt x="301" y="236"/>
                  <a:pt x="301" y="236"/>
                  <a:pt x="301" y="236"/>
                </a:cubicBezTo>
                <a:cubicBezTo>
                  <a:pt x="301" y="237"/>
                  <a:pt x="301" y="237"/>
                  <a:pt x="301" y="237"/>
                </a:cubicBezTo>
                <a:cubicBezTo>
                  <a:pt x="301" y="237"/>
                  <a:pt x="301" y="237"/>
                  <a:pt x="301" y="237"/>
                </a:cubicBezTo>
                <a:cubicBezTo>
                  <a:pt x="300" y="237"/>
                  <a:pt x="300" y="237"/>
                  <a:pt x="300" y="237"/>
                </a:cubicBezTo>
                <a:cubicBezTo>
                  <a:pt x="300" y="238"/>
                  <a:pt x="300" y="238"/>
                  <a:pt x="300" y="238"/>
                </a:cubicBezTo>
                <a:cubicBezTo>
                  <a:pt x="300" y="238"/>
                  <a:pt x="300" y="238"/>
                  <a:pt x="300" y="238"/>
                </a:cubicBezTo>
                <a:cubicBezTo>
                  <a:pt x="301" y="238"/>
                  <a:pt x="301" y="238"/>
                  <a:pt x="301" y="238"/>
                </a:cubicBezTo>
                <a:cubicBezTo>
                  <a:pt x="301" y="237"/>
                  <a:pt x="301" y="237"/>
                  <a:pt x="301" y="237"/>
                </a:cubicBezTo>
                <a:cubicBezTo>
                  <a:pt x="302" y="238"/>
                  <a:pt x="302" y="238"/>
                  <a:pt x="302" y="238"/>
                </a:cubicBezTo>
                <a:cubicBezTo>
                  <a:pt x="303" y="239"/>
                  <a:pt x="303" y="239"/>
                  <a:pt x="303" y="239"/>
                </a:cubicBezTo>
                <a:cubicBezTo>
                  <a:pt x="302" y="240"/>
                  <a:pt x="302" y="240"/>
                  <a:pt x="302" y="240"/>
                </a:cubicBezTo>
                <a:cubicBezTo>
                  <a:pt x="301" y="240"/>
                  <a:pt x="301" y="240"/>
                  <a:pt x="301" y="240"/>
                </a:cubicBezTo>
                <a:cubicBezTo>
                  <a:pt x="301" y="240"/>
                  <a:pt x="301" y="240"/>
                  <a:pt x="301" y="240"/>
                </a:cubicBezTo>
                <a:cubicBezTo>
                  <a:pt x="300" y="240"/>
                  <a:pt x="300" y="240"/>
                  <a:pt x="300" y="240"/>
                </a:cubicBezTo>
                <a:cubicBezTo>
                  <a:pt x="301" y="241"/>
                  <a:pt x="301" y="241"/>
                  <a:pt x="301" y="241"/>
                </a:cubicBezTo>
                <a:cubicBezTo>
                  <a:pt x="301" y="241"/>
                  <a:pt x="301" y="241"/>
                  <a:pt x="301" y="241"/>
                </a:cubicBezTo>
                <a:cubicBezTo>
                  <a:pt x="302" y="241"/>
                  <a:pt x="302" y="241"/>
                  <a:pt x="302" y="241"/>
                </a:cubicBezTo>
                <a:cubicBezTo>
                  <a:pt x="302" y="241"/>
                  <a:pt x="302" y="241"/>
                  <a:pt x="302" y="241"/>
                </a:cubicBezTo>
                <a:cubicBezTo>
                  <a:pt x="303" y="241"/>
                  <a:pt x="303" y="241"/>
                  <a:pt x="303" y="241"/>
                </a:cubicBezTo>
                <a:cubicBezTo>
                  <a:pt x="303" y="242"/>
                  <a:pt x="303" y="242"/>
                  <a:pt x="303" y="242"/>
                </a:cubicBezTo>
                <a:cubicBezTo>
                  <a:pt x="302" y="242"/>
                  <a:pt x="302" y="242"/>
                  <a:pt x="302" y="242"/>
                </a:cubicBezTo>
                <a:cubicBezTo>
                  <a:pt x="303" y="242"/>
                  <a:pt x="303" y="242"/>
                  <a:pt x="303" y="242"/>
                </a:cubicBezTo>
                <a:cubicBezTo>
                  <a:pt x="303" y="242"/>
                  <a:pt x="303" y="242"/>
                  <a:pt x="303" y="242"/>
                </a:cubicBezTo>
                <a:cubicBezTo>
                  <a:pt x="304" y="243"/>
                  <a:pt x="304" y="243"/>
                  <a:pt x="304" y="243"/>
                </a:cubicBezTo>
                <a:cubicBezTo>
                  <a:pt x="304" y="244"/>
                  <a:pt x="304" y="244"/>
                  <a:pt x="304" y="244"/>
                </a:cubicBezTo>
                <a:cubicBezTo>
                  <a:pt x="303" y="244"/>
                  <a:pt x="303" y="244"/>
                  <a:pt x="303" y="244"/>
                </a:cubicBezTo>
                <a:cubicBezTo>
                  <a:pt x="302" y="245"/>
                  <a:pt x="302" y="245"/>
                  <a:pt x="302" y="245"/>
                </a:cubicBezTo>
                <a:cubicBezTo>
                  <a:pt x="302" y="245"/>
                  <a:pt x="302" y="245"/>
                  <a:pt x="302" y="245"/>
                </a:cubicBezTo>
                <a:cubicBezTo>
                  <a:pt x="301" y="245"/>
                  <a:pt x="301" y="245"/>
                  <a:pt x="301" y="245"/>
                </a:cubicBezTo>
                <a:cubicBezTo>
                  <a:pt x="302" y="245"/>
                  <a:pt x="302" y="245"/>
                  <a:pt x="302" y="245"/>
                </a:cubicBezTo>
                <a:cubicBezTo>
                  <a:pt x="302" y="246"/>
                  <a:pt x="302" y="246"/>
                  <a:pt x="302" y="246"/>
                </a:cubicBezTo>
                <a:cubicBezTo>
                  <a:pt x="301" y="246"/>
                  <a:pt x="301" y="246"/>
                  <a:pt x="301" y="246"/>
                </a:cubicBezTo>
                <a:cubicBezTo>
                  <a:pt x="300" y="245"/>
                  <a:pt x="300" y="245"/>
                  <a:pt x="300" y="245"/>
                </a:cubicBezTo>
                <a:cubicBezTo>
                  <a:pt x="299" y="245"/>
                  <a:pt x="299" y="245"/>
                  <a:pt x="299" y="245"/>
                </a:cubicBezTo>
                <a:cubicBezTo>
                  <a:pt x="300" y="246"/>
                  <a:pt x="300" y="246"/>
                  <a:pt x="300" y="246"/>
                </a:cubicBezTo>
                <a:cubicBezTo>
                  <a:pt x="300" y="247"/>
                  <a:pt x="300" y="247"/>
                  <a:pt x="300" y="247"/>
                </a:cubicBezTo>
                <a:cubicBezTo>
                  <a:pt x="301" y="247"/>
                  <a:pt x="301" y="247"/>
                  <a:pt x="301" y="247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00" y="248"/>
                  <a:pt x="300" y="248"/>
                  <a:pt x="300" y="248"/>
                </a:cubicBezTo>
                <a:cubicBezTo>
                  <a:pt x="300" y="249"/>
                  <a:pt x="300" y="249"/>
                  <a:pt x="300" y="249"/>
                </a:cubicBezTo>
                <a:cubicBezTo>
                  <a:pt x="299" y="249"/>
                  <a:pt x="299" y="249"/>
                  <a:pt x="299" y="249"/>
                </a:cubicBezTo>
                <a:cubicBezTo>
                  <a:pt x="300" y="249"/>
                  <a:pt x="300" y="249"/>
                  <a:pt x="300" y="249"/>
                </a:cubicBezTo>
                <a:cubicBezTo>
                  <a:pt x="301" y="249"/>
                  <a:pt x="301" y="249"/>
                  <a:pt x="301" y="249"/>
                </a:cubicBezTo>
                <a:cubicBezTo>
                  <a:pt x="301" y="249"/>
                  <a:pt x="301" y="249"/>
                  <a:pt x="301" y="249"/>
                </a:cubicBezTo>
                <a:cubicBezTo>
                  <a:pt x="302" y="248"/>
                  <a:pt x="302" y="248"/>
                  <a:pt x="302" y="248"/>
                </a:cubicBezTo>
                <a:cubicBezTo>
                  <a:pt x="303" y="248"/>
                  <a:pt x="303" y="248"/>
                  <a:pt x="303" y="248"/>
                </a:cubicBezTo>
                <a:cubicBezTo>
                  <a:pt x="303" y="249"/>
                  <a:pt x="303" y="249"/>
                  <a:pt x="303" y="249"/>
                </a:cubicBezTo>
                <a:cubicBezTo>
                  <a:pt x="303" y="249"/>
                  <a:pt x="303" y="249"/>
                  <a:pt x="303" y="249"/>
                </a:cubicBezTo>
                <a:cubicBezTo>
                  <a:pt x="303" y="250"/>
                  <a:pt x="303" y="250"/>
                  <a:pt x="303" y="250"/>
                </a:cubicBezTo>
                <a:cubicBezTo>
                  <a:pt x="303" y="250"/>
                  <a:pt x="303" y="250"/>
                  <a:pt x="303" y="250"/>
                </a:cubicBezTo>
                <a:cubicBezTo>
                  <a:pt x="303" y="250"/>
                  <a:pt x="303" y="250"/>
                  <a:pt x="303" y="250"/>
                </a:cubicBezTo>
                <a:cubicBezTo>
                  <a:pt x="303" y="251"/>
                  <a:pt x="303" y="251"/>
                  <a:pt x="303" y="251"/>
                </a:cubicBezTo>
                <a:cubicBezTo>
                  <a:pt x="303" y="251"/>
                  <a:pt x="303" y="251"/>
                  <a:pt x="303" y="251"/>
                </a:cubicBezTo>
                <a:cubicBezTo>
                  <a:pt x="304" y="250"/>
                  <a:pt x="304" y="250"/>
                  <a:pt x="304" y="250"/>
                </a:cubicBezTo>
                <a:cubicBezTo>
                  <a:pt x="304" y="251"/>
                  <a:pt x="304" y="251"/>
                  <a:pt x="304" y="251"/>
                </a:cubicBezTo>
                <a:cubicBezTo>
                  <a:pt x="305" y="251"/>
                  <a:pt x="305" y="251"/>
                  <a:pt x="305" y="251"/>
                </a:cubicBezTo>
                <a:cubicBezTo>
                  <a:pt x="305" y="252"/>
                  <a:pt x="305" y="252"/>
                  <a:pt x="305" y="252"/>
                </a:cubicBezTo>
                <a:cubicBezTo>
                  <a:pt x="305" y="252"/>
                  <a:pt x="305" y="252"/>
                  <a:pt x="305" y="252"/>
                </a:cubicBezTo>
                <a:cubicBezTo>
                  <a:pt x="305" y="253"/>
                  <a:pt x="305" y="253"/>
                  <a:pt x="305" y="253"/>
                </a:cubicBezTo>
                <a:cubicBezTo>
                  <a:pt x="305" y="253"/>
                  <a:pt x="305" y="253"/>
                  <a:pt x="305" y="253"/>
                </a:cubicBezTo>
                <a:cubicBezTo>
                  <a:pt x="306" y="251"/>
                  <a:pt x="306" y="251"/>
                  <a:pt x="306" y="251"/>
                </a:cubicBezTo>
                <a:cubicBezTo>
                  <a:pt x="306" y="252"/>
                  <a:pt x="306" y="252"/>
                  <a:pt x="306" y="252"/>
                </a:cubicBezTo>
                <a:cubicBezTo>
                  <a:pt x="306" y="252"/>
                  <a:pt x="306" y="252"/>
                  <a:pt x="306" y="252"/>
                </a:cubicBezTo>
                <a:cubicBezTo>
                  <a:pt x="307" y="253"/>
                  <a:pt x="307" y="253"/>
                  <a:pt x="307" y="253"/>
                </a:cubicBezTo>
                <a:cubicBezTo>
                  <a:pt x="305" y="253"/>
                  <a:pt x="305" y="253"/>
                  <a:pt x="305" y="253"/>
                </a:cubicBezTo>
                <a:cubicBezTo>
                  <a:pt x="304" y="255"/>
                  <a:pt x="304" y="255"/>
                  <a:pt x="304" y="255"/>
                </a:cubicBezTo>
                <a:cubicBezTo>
                  <a:pt x="303" y="255"/>
                  <a:pt x="303" y="255"/>
                  <a:pt x="303" y="255"/>
                </a:cubicBezTo>
                <a:cubicBezTo>
                  <a:pt x="302" y="255"/>
                  <a:pt x="302" y="255"/>
                  <a:pt x="302" y="255"/>
                </a:cubicBezTo>
                <a:cubicBezTo>
                  <a:pt x="303" y="256"/>
                  <a:pt x="303" y="256"/>
                  <a:pt x="303" y="256"/>
                </a:cubicBezTo>
                <a:cubicBezTo>
                  <a:pt x="304" y="256"/>
                  <a:pt x="304" y="256"/>
                  <a:pt x="304" y="256"/>
                </a:cubicBezTo>
                <a:cubicBezTo>
                  <a:pt x="306" y="254"/>
                  <a:pt x="306" y="254"/>
                  <a:pt x="306" y="254"/>
                </a:cubicBezTo>
                <a:cubicBezTo>
                  <a:pt x="306" y="254"/>
                  <a:pt x="306" y="254"/>
                  <a:pt x="306" y="254"/>
                </a:cubicBezTo>
                <a:cubicBezTo>
                  <a:pt x="306" y="255"/>
                  <a:pt x="306" y="255"/>
                  <a:pt x="306" y="255"/>
                </a:cubicBezTo>
                <a:cubicBezTo>
                  <a:pt x="306" y="255"/>
                  <a:pt x="306" y="255"/>
                  <a:pt x="306" y="255"/>
                </a:cubicBezTo>
                <a:cubicBezTo>
                  <a:pt x="305" y="256"/>
                  <a:pt x="305" y="256"/>
                  <a:pt x="305" y="256"/>
                </a:cubicBezTo>
                <a:cubicBezTo>
                  <a:pt x="306" y="256"/>
                  <a:pt x="306" y="256"/>
                  <a:pt x="306" y="256"/>
                </a:cubicBezTo>
                <a:cubicBezTo>
                  <a:pt x="307" y="255"/>
                  <a:pt x="307" y="255"/>
                  <a:pt x="307" y="255"/>
                </a:cubicBezTo>
                <a:cubicBezTo>
                  <a:pt x="307" y="254"/>
                  <a:pt x="307" y="254"/>
                  <a:pt x="307" y="254"/>
                </a:cubicBezTo>
                <a:cubicBezTo>
                  <a:pt x="308" y="254"/>
                  <a:pt x="308" y="254"/>
                  <a:pt x="308" y="254"/>
                </a:cubicBezTo>
                <a:cubicBezTo>
                  <a:pt x="308" y="254"/>
                  <a:pt x="308" y="254"/>
                  <a:pt x="308" y="254"/>
                </a:cubicBezTo>
                <a:cubicBezTo>
                  <a:pt x="308" y="255"/>
                  <a:pt x="308" y="255"/>
                  <a:pt x="308" y="255"/>
                </a:cubicBezTo>
                <a:cubicBezTo>
                  <a:pt x="307" y="255"/>
                  <a:pt x="307" y="255"/>
                  <a:pt x="307" y="255"/>
                </a:cubicBezTo>
                <a:cubicBezTo>
                  <a:pt x="308" y="255"/>
                  <a:pt x="308" y="255"/>
                  <a:pt x="308" y="255"/>
                </a:cubicBezTo>
                <a:cubicBezTo>
                  <a:pt x="309" y="255"/>
                  <a:pt x="309" y="255"/>
                  <a:pt x="309" y="255"/>
                </a:cubicBezTo>
                <a:cubicBezTo>
                  <a:pt x="309" y="255"/>
                  <a:pt x="309" y="255"/>
                  <a:pt x="309" y="255"/>
                </a:cubicBezTo>
                <a:cubicBezTo>
                  <a:pt x="308" y="256"/>
                  <a:pt x="308" y="256"/>
                  <a:pt x="308" y="256"/>
                </a:cubicBezTo>
                <a:cubicBezTo>
                  <a:pt x="307" y="257"/>
                  <a:pt x="307" y="257"/>
                  <a:pt x="307" y="257"/>
                </a:cubicBezTo>
                <a:cubicBezTo>
                  <a:pt x="308" y="257"/>
                  <a:pt x="308" y="257"/>
                  <a:pt x="308" y="257"/>
                </a:cubicBezTo>
                <a:cubicBezTo>
                  <a:pt x="308" y="256"/>
                  <a:pt x="308" y="256"/>
                  <a:pt x="308" y="256"/>
                </a:cubicBezTo>
                <a:cubicBezTo>
                  <a:pt x="310" y="255"/>
                  <a:pt x="310" y="255"/>
                  <a:pt x="310" y="255"/>
                </a:cubicBezTo>
                <a:cubicBezTo>
                  <a:pt x="310" y="255"/>
                  <a:pt x="310" y="255"/>
                  <a:pt x="310" y="255"/>
                </a:cubicBezTo>
                <a:cubicBezTo>
                  <a:pt x="310" y="255"/>
                  <a:pt x="310" y="255"/>
                  <a:pt x="310" y="255"/>
                </a:cubicBezTo>
                <a:cubicBezTo>
                  <a:pt x="310" y="256"/>
                  <a:pt x="310" y="256"/>
                  <a:pt x="310" y="256"/>
                </a:cubicBezTo>
                <a:cubicBezTo>
                  <a:pt x="311" y="255"/>
                  <a:pt x="311" y="255"/>
                  <a:pt x="311" y="255"/>
                </a:cubicBezTo>
                <a:cubicBezTo>
                  <a:pt x="311" y="255"/>
                  <a:pt x="311" y="255"/>
                  <a:pt x="311" y="255"/>
                </a:cubicBezTo>
                <a:cubicBezTo>
                  <a:pt x="311" y="257"/>
                  <a:pt x="311" y="257"/>
                  <a:pt x="311" y="257"/>
                </a:cubicBezTo>
                <a:cubicBezTo>
                  <a:pt x="310" y="257"/>
                  <a:pt x="310" y="257"/>
                  <a:pt x="310" y="257"/>
                </a:cubicBezTo>
                <a:cubicBezTo>
                  <a:pt x="311" y="257"/>
                  <a:pt x="311" y="257"/>
                  <a:pt x="311" y="257"/>
                </a:cubicBezTo>
                <a:cubicBezTo>
                  <a:pt x="311" y="257"/>
                  <a:pt x="311" y="257"/>
                  <a:pt x="311" y="257"/>
                </a:cubicBezTo>
                <a:cubicBezTo>
                  <a:pt x="312" y="258"/>
                  <a:pt x="312" y="258"/>
                  <a:pt x="312" y="258"/>
                </a:cubicBezTo>
                <a:cubicBezTo>
                  <a:pt x="313" y="257"/>
                  <a:pt x="313" y="257"/>
                  <a:pt x="313" y="257"/>
                </a:cubicBezTo>
                <a:cubicBezTo>
                  <a:pt x="314" y="257"/>
                  <a:pt x="314" y="257"/>
                  <a:pt x="314" y="257"/>
                </a:cubicBezTo>
                <a:cubicBezTo>
                  <a:pt x="315" y="257"/>
                  <a:pt x="315" y="257"/>
                  <a:pt x="315" y="257"/>
                </a:cubicBezTo>
                <a:cubicBezTo>
                  <a:pt x="315" y="258"/>
                  <a:pt x="315" y="258"/>
                  <a:pt x="315" y="258"/>
                </a:cubicBezTo>
                <a:cubicBezTo>
                  <a:pt x="314" y="258"/>
                  <a:pt x="314" y="258"/>
                  <a:pt x="314" y="258"/>
                </a:cubicBezTo>
                <a:cubicBezTo>
                  <a:pt x="314" y="258"/>
                  <a:pt x="314" y="258"/>
                  <a:pt x="314" y="258"/>
                </a:cubicBezTo>
                <a:cubicBezTo>
                  <a:pt x="316" y="258"/>
                  <a:pt x="316" y="258"/>
                  <a:pt x="316" y="258"/>
                </a:cubicBezTo>
                <a:cubicBezTo>
                  <a:pt x="317" y="259"/>
                  <a:pt x="317" y="259"/>
                  <a:pt x="317" y="259"/>
                </a:cubicBezTo>
                <a:cubicBezTo>
                  <a:pt x="315" y="259"/>
                  <a:pt x="315" y="259"/>
                  <a:pt x="315" y="259"/>
                </a:cubicBezTo>
                <a:cubicBezTo>
                  <a:pt x="315" y="260"/>
                  <a:pt x="315" y="260"/>
                  <a:pt x="315" y="260"/>
                </a:cubicBezTo>
                <a:cubicBezTo>
                  <a:pt x="313" y="260"/>
                  <a:pt x="313" y="260"/>
                  <a:pt x="313" y="260"/>
                </a:cubicBezTo>
                <a:cubicBezTo>
                  <a:pt x="313" y="260"/>
                  <a:pt x="313" y="260"/>
                  <a:pt x="313" y="260"/>
                </a:cubicBezTo>
                <a:cubicBezTo>
                  <a:pt x="312" y="260"/>
                  <a:pt x="312" y="260"/>
                  <a:pt x="312" y="260"/>
                </a:cubicBezTo>
                <a:cubicBezTo>
                  <a:pt x="311" y="261"/>
                  <a:pt x="311" y="261"/>
                  <a:pt x="311" y="261"/>
                </a:cubicBezTo>
                <a:cubicBezTo>
                  <a:pt x="309" y="261"/>
                  <a:pt x="309" y="261"/>
                  <a:pt x="309" y="261"/>
                </a:cubicBezTo>
                <a:cubicBezTo>
                  <a:pt x="307" y="261"/>
                  <a:pt x="307" y="261"/>
                  <a:pt x="307" y="261"/>
                </a:cubicBezTo>
                <a:cubicBezTo>
                  <a:pt x="307" y="262"/>
                  <a:pt x="307" y="262"/>
                  <a:pt x="307" y="262"/>
                </a:cubicBezTo>
                <a:cubicBezTo>
                  <a:pt x="309" y="261"/>
                  <a:pt x="309" y="261"/>
                  <a:pt x="309" y="261"/>
                </a:cubicBezTo>
                <a:cubicBezTo>
                  <a:pt x="310" y="261"/>
                  <a:pt x="310" y="261"/>
                  <a:pt x="310" y="261"/>
                </a:cubicBezTo>
                <a:cubicBezTo>
                  <a:pt x="311" y="261"/>
                  <a:pt x="311" y="261"/>
                  <a:pt x="311" y="261"/>
                </a:cubicBezTo>
                <a:cubicBezTo>
                  <a:pt x="311" y="261"/>
                  <a:pt x="311" y="261"/>
                  <a:pt x="311" y="261"/>
                </a:cubicBezTo>
                <a:cubicBezTo>
                  <a:pt x="309" y="262"/>
                  <a:pt x="309" y="262"/>
                  <a:pt x="309" y="262"/>
                </a:cubicBezTo>
                <a:cubicBezTo>
                  <a:pt x="308" y="262"/>
                  <a:pt x="308" y="262"/>
                  <a:pt x="308" y="262"/>
                </a:cubicBezTo>
                <a:cubicBezTo>
                  <a:pt x="306" y="263"/>
                  <a:pt x="306" y="263"/>
                  <a:pt x="306" y="263"/>
                </a:cubicBezTo>
                <a:cubicBezTo>
                  <a:pt x="306" y="263"/>
                  <a:pt x="306" y="263"/>
                  <a:pt x="306" y="263"/>
                </a:cubicBezTo>
                <a:cubicBezTo>
                  <a:pt x="305" y="263"/>
                  <a:pt x="305" y="263"/>
                  <a:pt x="305" y="263"/>
                </a:cubicBezTo>
                <a:cubicBezTo>
                  <a:pt x="304" y="264"/>
                  <a:pt x="304" y="264"/>
                  <a:pt x="304" y="264"/>
                </a:cubicBezTo>
                <a:cubicBezTo>
                  <a:pt x="304" y="264"/>
                  <a:pt x="304" y="264"/>
                  <a:pt x="304" y="264"/>
                </a:cubicBezTo>
                <a:cubicBezTo>
                  <a:pt x="303" y="263"/>
                  <a:pt x="303" y="263"/>
                  <a:pt x="303" y="263"/>
                </a:cubicBezTo>
                <a:cubicBezTo>
                  <a:pt x="302" y="262"/>
                  <a:pt x="302" y="262"/>
                  <a:pt x="302" y="262"/>
                </a:cubicBezTo>
                <a:cubicBezTo>
                  <a:pt x="302" y="263"/>
                  <a:pt x="302" y="263"/>
                  <a:pt x="302" y="263"/>
                </a:cubicBezTo>
                <a:cubicBezTo>
                  <a:pt x="301" y="263"/>
                  <a:pt x="301" y="263"/>
                  <a:pt x="301" y="263"/>
                </a:cubicBezTo>
                <a:cubicBezTo>
                  <a:pt x="302" y="263"/>
                  <a:pt x="302" y="263"/>
                  <a:pt x="302" y="263"/>
                </a:cubicBezTo>
                <a:cubicBezTo>
                  <a:pt x="302" y="264"/>
                  <a:pt x="302" y="264"/>
                  <a:pt x="302" y="264"/>
                </a:cubicBezTo>
                <a:cubicBezTo>
                  <a:pt x="304" y="265"/>
                  <a:pt x="304" y="265"/>
                  <a:pt x="304" y="265"/>
                </a:cubicBezTo>
                <a:cubicBezTo>
                  <a:pt x="304" y="265"/>
                  <a:pt x="304" y="265"/>
                  <a:pt x="304" y="265"/>
                </a:cubicBezTo>
                <a:cubicBezTo>
                  <a:pt x="303" y="265"/>
                  <a:pt x="303" y="265"/>
                  <a:pt x="303" y="265"/>
                </a:cubicBezTo>
                <a:cubicBezTo>
                  <a:pt x="303" y="266"/>
                  <a:pt x="303" y="266"/>
                  <a:pt x="303" y="266"/>
                </a:cubicBezTo>
                <a:cubicBezTo>
                  <a:pt x="303" y="266"/>
                  <a:pt x="303" y="266"/>
                  <a:pt x="303" y="266"/>
                </a:cubicBezTo>
                <a:cubicBezTo>
                  <a:pt x="304" y="266"/>
                  <a:pt x="304" y="266"/>
                  <a:pt x="304" y="266"/>
                </a:cubicBezTo>
                <a:cubicBezTo>
                  <a:pt x="304" y="266"/>
                  <a:pt x="304" y="266"/>
                  <a:pt x="304" y="266"/>
                </a:cubicBezTo>
                <a:cubicBezTo>
                  <a:pt x="304" y="266"/>
                  <a:pt x="304" y="266"/>
                  <a:pt x="304" y="266"/>
                </a:cubicBezTo>
                <a:cubicBezTo>
                  <a:pt x="305" y="265"/>
                  <a:pt x="305" y="265"/>
                  <a:pt x="305" y="265"/>
                </a:cubicBezTo>
                <a:cubicBezTo>
                  <a:pt x="306" y="265"/>
                  <a:pt x="306" y="265"/>
                  <a:pt x="306" y="265"/>
                </a:cubicBezTo>
                <a:cubicBezTo>
                  <a:pt x="307" y="264"/>
                  <a:pt x="307" y="264"/>
                  <a:pt x="307" y="264"/>
                </a:cubicBezTo>
                <a:cubicBezTo>
                  <a:pt x="308" y="264"/>
                  <a:pt x="308" y="264"/>
                  <a:pt x="308" y="264"/>
                </a:cubicBezTo>
                <a:cubicBezTo>
                  <a:pt x="308" y="263"/>
                  <a:pt x="308" y="263"/>
                  <a:pt x="308" y="263"/>
                </a:cubicBezTo>
                <a:cubicBezTo>
                  <a:pt x="309" y="262"/>
                  <a:pt x="309" y="262"/>
                  <a:pt x="309" y="262"/>
                </a:cubicBezTo>
                <a:cubicBezTo>
                  <a:pt x="310" y="262"/>
                  <a:pt x="310" y="262"/>
                  <a:pt x="310" y="262"/>
                </a:cubicBezTo>
                <a:cubicBezTo>
                  <a:pt x="312" y="262"/>
                  <a:pt x="312" y="262"/>
                  <a:pt x="312" y="262"/>
                </a:cubicBezTo>
                <a:cubicBezTo>
                  <a:pt x="313" y="262"/>
                  <a:pt x="313" y="262"/>
                  <a:pt x="313" y="262"/>
                </a:cubicBezTo>
                <a:cubicBezTo>
                  <a:pt x="314" y="262"/>
                  <a:pt x="314" y="262"/>
                  <a:pt x="314" y="262"/>
                </a:cubicBezTo>
                <a:cubicBezTo>
                  <a:pt x="313" y="262"/>
                  <a:pt x="313" y="262"/>
                  <a:pt x="313" y="262"/>
                </a:cubicBezTo>
                <a:cubicBezTo>
                  <a:pt x="312" y="262"/>
                  <a:pt x="312" y="262"/>
                  <a:pt x="312" y="262"/>
                </a:cubicBezTo>
                <a:cubicBezTo>
                  <a:pt x="312" y="261"/>
                  <a:pt x="312" y="261"/>
                  <a:pt x="312" y="261"/>
                </a:cubicBezTo>
                <a:cubicBezTo>
                  <a:pt x="313" y="261"/>
                  <a:pt x="313" y="261"/>
                  <a:pt x="313" y="261"/>
                </a:cubicBezTo>
                <a:cubicBezTo>
                  <a:pt x="315" y="261"/>
                  <a:pt x="315" y="261"/>
                  <a:pt x="315" y="261"/>
                </a:cubicBezTo>
                <a:cubicBezTo>
                  <a:pt x="316" y="261"/>
                  <a:pt x="316" y="261"/>
                  <a:pt x="316" y="261"/>
                </a:cubicBezTo>
                <a:cubicBezTo>
                  <a:pt x="317" y="263"/>
                  <a:pt x="317" y="263"/>
                  <a:pt x="317" y="263"/>
                </a:cubicBezTo>
                <a:cubicBezTo>
                  <a:pt x="317" y="263"/>
                  <a:pt x="317" y="263"/>
                  <a:pt x="317" y="263"/>
                </a:cubicBezTo>
                <a:cubicBezTo>
                  <a:pt x="316" y="264"/>
                  <a:pt x="316" y="264"/>
                  <a:pt x="316" y="264"/>
                </a:cubicBezTo>
                <a:cubicBezTo>
                  <a:pt x="315" y="264"/>
                  <a:pt x="315" y="264"/>
                  <a:pt x="315" y="264"/>
                </a:cubicBezTo>
                <a:cubicBezTo>
                  <a:pt x="314" y="265"/>
                  <a:pt x="314" y="265"/>
                  <a:pt x="314" y="265"/>
                </a:cubicBezTo>
                <a:cubicBezTo>
                  <a:pt x="316" y="265"/>
                  <a:pt x="316" y="265"/>
                  <a:pt x="316" y="265"/>
                </a:cubicBezTo>
                <a:cubicBezTo>
                  <a:pt x="316" y="265"/>
                  <a:pt x="316" y="265"/>
                  <a:pt x="316" y="265"/>
                </a:cubicBezTo>
                <a:cubicBezTo>
                  <a:pt x="316" y="265"/>
                  <a:pt x="316" y="265"/>
                  <a:pt x="316" y="265"/>
                </a:cubicBezTo>
                <a:cubicBezTo>
                  <a:pt x="317" y="264"/>
                  <a:pt x="317" y="264"/>
                  <a:pt x="317" y="264"/>
                </a:cubicBezTo>
                <a:cubicBezTo>
                  <a:pt x="318" y="264"/>
                  <a:pt x="318" y="264"/>
                  <a:pt x="318" y="264"/>
                </a:cubicBezTo>
                <a:cubicBezTo>
                  <a:pt x="319" y="264"/>
                  <a:pt x="319" y="264"/>
                  <a:pt x="319" y="264"/>
                </a:cubicBezTo>
                <a:cubicBezTo>
                  <a:pt x="319" y="264"/>
                  <a:pt x="319" y="264"/>
                  <a:pt x="319" y="264"/>
                </a:cubicBezTo>
                <a:cubicBezTo>
                  <a:pt x="319" y="264"/>
                  <a:pt x="319" y="264"/>
                  <a:pt x="319" y="264"/>
                </a:cubicBezTo>
                <a:cubicBezTo>
                  <a:pt x="319" y="265"/>
                  <a:pt x="319" y="265"/>
                  <a:pt x="319" y="265"/>
                </a:cubicBezTo>
                <a:cubicBezTo>
                  <a:pt x="320" y="265"/>
                  <a:pt x="320" y="265"/>
                  <a:pt x="320" y="265"/>
                </a:cubicBezTo>
                <a:cubicBezTo>
                  <a:pt x="321" y="265"/>
                  <a:pt x="321" y="265"/>
                  <a:pt x="321" y="265"/>
                </a:cubicBezTo>
                <a:cubicBezTo>
                  <a:pt x="321" y="266"/>
                  <a:pt x="321" y="266"/>
                  <a:pt x="321" y="266"/>
                </a:cubicBezTo>
                <a:cubicBezTo>
                  <a:pt x="320" y="265"/>
                  <a:pt x="320" y="265"/>
                  <a:pt x="320" y="265"/>
                </a:cubicBezTo>
                <a:cubicBezTo>
                  <a:pt x="320" y="265"/>
                  <a:pt x="320" y="265"/>
                  <a:pt x="320" y="265"/>
                </a:cubicBezTo>
                <a:cubicBezTo>
                  <a:pt x="320" y="266"/>
                  <a:pt x="320" y="266"/>
                  <a:pt x="320" y="266"/>
                </a:cubicBezTo>
                <a:cubicBezTo>
                  <a:pt x="321" y="267"/>
                  <a:pt x="321" y="267"/>
                  <a:pt x="321" y="267"/>
                </a:cubicBezTo>
                <a:cubicBezTo>
                  <a:pt x="322" y="267"/>
                  <a:pt x="322" y="267"/>
                  <a:pt x="322" y="267"/>
                </a:cubicBezTo>
                <a:cubicBezTo>
                  <a:pt x="321" y="268"/>
                  <a:pt x="321" y="268"/>
                  <a:pt x="321" y="268"/>
                </a:cubicBezTo>
                <a:cubicBezTo>
                  <a:pt x="320" y="268"/>
                  <a:pt x="320" y="268"/>
                  <a:pt x="320" y="268"/>
                </a:cubicBezTo>
                <a:cubicBezTo>
                  <a:pt x="319" y="268"/>
                  <a:pt x="319" y="268"/>
                  <a:pt x="319" y="268"/>
                </a:cubicBezTo>
                <a:cubicBezTo>
                  <a:pt x="321" y="268"/>
                  <a:pt x="321" y="268"/>
                  <a:pt x="321" y="268"/>
                </a:cubicBezTo>
                <a:cubicBezTo>
                  <a:pt x="320" y="269"/>
                  <a:pt x="320" y="269"/>
                  <a:pt x="320" y="269"/>
                </a:cubicBezTo>
                <a:cubicBezTo>
                  <a:pt x="320" y="269"/>
                  <a:pt x="320" y="269"/>
                  <a:pt x="320" y="269"/>
                </a:cubicBezTo>
                <a:cubicBezTo>
                  <a:pt x="320" y="270"/>
                  <a:pt x="320" y="270"/>
                  <a:pt x="320" y="270"/>
                </a:cubicBezTo>
                <a:cubicBezTo>
                  <a:pt x="319" y="270"/>
                  <a:pt x="319" y="270"/>
                  <a:pt x="319" y="270"/>
                </a:cubicBezTo>
                <a:cubicBezTo>
                  <a:pt x="318" y="270"/>
                  <a:pt x="318" y="270"/>
                  <a:pt x="318" y="270"/>
                </a:cubicBezTo>
                <a:cubicBezTo>
                  <a:pt x="318" y="270"/>
                  <a:pt x="318" y="270"/>
                  <a:pt x="318" y="270"/>
                </a:cubicBezTo>
                <a:cubicBezTo>
                  <a:pt x="319" y="271"/>
                  <a:pt x="319" y="271"/>
                  <a:pt x="319" y="271"/>
                </a:cubicBezTo>
                <a:cubicBezTo>
                  <a:pt x="320" y="271"/>
                  <a:pt x="320" y="271"/>
                  <a:pt x="320" y="271"/>
                </a:cubicBezTo>
                <a:cubicBezTo>
                  <a:pt x="321" y="271"/>
                  <a:pt x="321" y="271"/>
                  <a:pt x="321" y="271"/>
                </a:cubicBezTo>
                <a:cubicBezTo>
                  <a:pt x="320" y="272"/>
                  <a:pt x="320" y="272"/>
                  <a:pt x="320" y="272"/>
                </a:cubicBezTo>
                <a:cubicBezTo>
                  <a:pt x="319" y="272"/>
                  <a:pt x="319" y="272"/>
                  <a:pt x="319" y="272"/>
                </a:cubicBezTo>
                <a:cubicBezTo>
                  <a:pt x="319" y="272"/>
                  <a:pt x="319" y="272"/>
                  <a:pt x="319" y="272"/>
                </a:cubicBezTo>
                <a:cubicBezTo>
                  <a:pt x="320" y="272"/>
                  <a:pt x="320" y="272"/>
                  <a:pt x="320" y="272"/>
                </a:cubicBezTo>
                <a:cubicBezTo>
                  <a:pt x="320" y="272"/>
                  <a:pt x="320" y="272"/>
                  <a:pt x="320" y="272"/>
                </a:cubicBezTo>
                <a:cubicBezTo>
                  <a:pt x="321" y="272"/>
                  <a:pt x="321" y="272"/>
                  <a:pt x="321" y="272"/>
                </a:cubicBezTo>
                <a:cubicBezTo>
                  <a:pt x="320" y="273"/>
                  <a:pt x="320" y="273"/>
                  <a:pt x="320" y="273"/>
                </a:cubicBezTo>
                <a:cubicBezTo>
                  <a:pt x="320" y="274"/>
                  <a:pt x="320" y="274"/>
                  <a:pt x="320" y="274"/>
                </a:cubicBezTo>
                <a:cubicBezTo>
                  <a:pt x="320" y="274"/>
                  <a:pt x="320" y="274"/>
                  <a:pt x="320" y="274"/>
                </a:cubicBezTo>
                <a:cubicBezTo>
                  <a:pt x="319" y="274"/>
                  <a:pt x="319" y="274"/>
                  <a:pt x="319" y="274"/>
                </a:cubicBezTo>
                <a:cubicBezTo>
                  <a:pt x="318" y="275"/>
                  <a:pt x="318" y="275"/>
                  <a:pt x="318" y="275"/>
                </a:cubicBezTo>
                <a:cubicBezTo>
                  <a:pt x="317" y="275"/>
                  <a:pt x="317" y="275"/>
                  <a:pt x="317" y="275"/>
                </a:cubicBezTo>
                <a:cubicBezTo>
                  <a:pt x="316" y="276"/>
                  <a:pt x="316" y="276"/>
                  <a:pt x="316" y="276"/>
                </a:cubicBezTo>
                <a:cubicBezTo>
                  <a:pt x="316" y="276"/>
                  <a:pt x="316" y="276"/>
                  <a:pt x="316" y="276"/>
                </a:cubicBezTo>
                <a:cubicBezTo>
                  <a:pt x="315" y="276"/>
                  <a:pt x="315" y="276"/>
                  <a:pt x="315" y="276"/>
                </a:cubicBezTo>
                <a:cubicBezTo>
                  <a:pt x="315" y="276"/>
                  <a:pt x="315" y="276"/>
                  <a:pt x="315" y="276"/>
                </a:cubicBezTo>
                <a:cubicBezTo>
                  <a:pt x="314" y="277"/>
                  <a:pt x="314" y="277"/>
                  <a:pt x="314" y="277"/>
                </a:cubicBezTo>
                <a:cubicBezTo>
                  <a:pt x="314" y="277"/>
                  <a:pt x="314" y="277"/>
                  <a:pt x="314" y="277"/>
                </a:cubicBezTo>
                <a:cubicBezTo>
                  <a:pt x="313" y="277"/>
                  <a:pt x="313" y="277"/>
                  <a:pt x="313" y="277"/>
                </a:cubicBezTo>
                <a:cubicBezTo>
                  <a:pt x="313" y="277"/>
                  <a:pt x="313" y="277"/>
                  <a:pt x="313" y="277"/>
                </a:cubicBezTo>
                <a:cubicBezTo>
                  <a:pt x="312" y="277"/>
                  <a:pt x="312" y="277"/>
                  <a:pt x="312" y="277"/>
                </a:cubicBezTo>
                <a:cubicBezTo>
                  <a:pt x="312" y="277"/>
                  <a:pt x="312" y="277"/>
                  <a:pt x="312" y="277"/>
                </a:cubicBezTo>
                <a:cubicBezTo>
                  <a:pt x="311" y="277"/>
                  <a:pt x="311" y="277"/>
                  <a:pt x="311" y="277"/>
                </a:cubicBezTo>
                <a:cubicBezTo>
                  <a:pt x="310" y="277"/>
                  <a:pt x="310" y="277"/>
                  <a:pt x="310" y="277"/>
                </a:cubicBezTo>
                <a:cubicBezTo>
                  <a:pt x="309" y="276"/>
                  <a:pt x="309" y="276"/>
                  <a:pt x="309" y="276"/>
                </a:cubicBezTo>
                <a:cubicBezTo>
                  <a:pt x="309" y="277"/>
                  <a:pt x="309" y="277"/>
                  <a:pt x="309" y="277"/>
                </a:cubicBezTo>
                <a:cubicBezTo>
                  <a:pt x="309" y="277"/>
                  <a:pt x="309" y="277"/>
                  <a:pt x="309" y="277"/>
                </a:cubicBezTo>
                <a:cubicBezTo>
                  <a:pt x="308" y="277"/>
                  <a:pt x="308" y="277"/>
                  <a:pt x="308" y="277"/>
                </a:cubicBezTo>
                <a:cubicBezTo>
                  <a:pt x="307" y="277"/>
                  <a:pt x="307" y="277"/>
                  <a:pt x="307" y="277"/>
                </a:cubicBezTo>
                <a:cubicBezTo>
                  <a:pt x="307" y="278"/>
                  <a:pt x="307" y="278"/>
                  <a:pt x="307" y="278"/>
                </a:cubicBezTo>
                <a:cubicBezTo>
                  <a:pt x="307" y="278"/>
                  <a:pt x="307" y="278"/>
                  <a:pt x="307" y="278"/>
                </a:cubicBezTo>
                <a:cubicBezTo>
                  <a:pt x="307" y="278"/>
                  <a:pt x="307" y="278"/>
                  <a:pt x="307" y="278"/>
                </a:cubicBezTo>
                <a:cubicBezTo>
                  <a:pt x="307" y="279"/>
                  <a:pt x="307" y="279"/>
                  <a:pt x="307" y="279"/>
                </a:cubicBezTo>
                <a:cubicBezTo>
                  <a:pt x="306" y="279"/>
                  <a:pt x="306" y="279"/>
                  <a:pt x="306" y="279"/>
                </a:cubicBezTo>
                <a:cubicBezTo>
                  <a:pt x="306" y="279"/>
                  <a:pt x="306" y="279"/>
                  <a:pt x="306" y="279"/>
                </a:cubicBezTo>
                <a:cubicBezTo>
                  <a:pt x="306" y="280"/>
                  <a:pt x="306" y="280"/>
                  <a:pt x="306" y="280"/>
                </a:cubicBezTo>
                <a:cubicBezTo>
                  <a:pt x="305" y="280"/>
                  <a:pt x="305" y="280"/>
                  <a:pt x="305" y="280"/>
                </a:cubicBezTo>
                <a:cubicBezTo>
                  <a:pt x="305" y="281"/>
                  <a:pt x="305" y="281"/>
                  <a:pt x="305" y="281"/>
                </a:cubicBezTo>
                <a:cubicBezTo>
                  <a:pt x="304" y="281"/>
                  <a:pt x="304" y="281"/>
                  <a:pt x="304" y="281"/>
                </a:cubicBezTo>
                <a:cubicBezTo>
                  <a:pt x="303" y="282"/>
                  <a:pt x="303" y="282"/>
                  <a:pt x="303" y="282"/>
                </a:cubicBezTo>
                <a:cubicBezTo>
                  <a:pt x="303" y="282"/>
                  <a:pt x="303" y="282"/>
                  <a:pt x="303" y="282"/>
                </a:cubicBezTo>
                <a:cubicBezTo>
                  <a:pt x="302" y="282"/>
                  <a:pt x="302" y="282"/>
                  <a:pt x="302" y="282"/>
                </a:cubicBezTo>
                <a:cubicBezTo>
                  <a:pt x="301" y="282"/>
                  <a:pt x="301" y="282"/>
                  <a:pt x="301" y="282"/>
                </a:cubicBezTo>
                <a:cubicBezTo>
                  <a:pt x="301" y="283"/>
                  <a:pt x="301" y="283"/>
                  <a:pt x="301" y="283"/>
                </a:cubicBezTo>
                <a:cubicBezTo>
                  <a:pt x="300" y="283"/>
                  <a:pt x="300" y="283"/>
                  <a:pt x="300" y="283"/>
                </a:cubicBezTo>
                <a:cubicBezTo>
                  <a:pt x="300" y="283"/>
                  <a:pt x="300" y="283"/>
                  <a:pt x="300" y="283"/>
                </a:cubicBezTo>
                <a:cubicBezTo>
                  <a:pt x="298" y="282"/>
                  <a:pt x="298" y="282"/>
                  <a:pt x="298" y="282"/>
                </a:cubicBezTo>
                <a:cubicBezTo>
                  <a:pt x="298" y="282"/>
                  <a:pt x="298" y="282"/>
                  <a:pt x="298" y="282"/>
                </a:cubicBezTo>
                <a:cubicBezTo>
                  <a:pt x="297" y="283"/>
                  <a:pt x="297" y="283"/>
                  <a:pt x="297" y="283"/>
                </a:cubicBezTo>
                <a:cubicBezTo>
                  <a:pt x="297" y="282"/>
                  <a:pt x="297" y="282"/>
                  <a:pt x="297" y="282"/>
                </a:cubicBezTo>
                <a:cubicBezTo>
                  <a:pt x="295" y="283"/>
                  <a:pt x="295" y="283"/>
                  <a:pt x="295" y="283"/>
                </a:cubicBezTo>
                <a:cubicBezTo>
                  <a:pt x="294" y="283"/>
                  <a:pt x="294" y="283"/>
                  <a:pt x="294" y="283"/>
                </a:cubicBezTo>
                <a:cubicBezTo>
                  <a:pt x="294" y="282"/>
                  <a:pt x="294" y="282"/>
                  <a:pt x="294" y="282"/>
                </a:cubicBezTo>
                <a:cubicBezTo>
                  <a:pt x="293" y="282"/>
                  <a:pt x="293" y="282"/>
                  <a:pt x="293" y="282"/>
                </a:cubicBezTo>
                <a:cubicBezTo>
                  <a:pt x="293" y="283"/>
                  <a:pt x="293" y="283"/>
                  <a:pt x="293" y="283"/>
                </a:cubicBezTo>
                <a:cubicBezTo>
                  <a:pt x="292" y="283"/>
                  <a:pt x="292" y="283"/>
                  <a:pt x="292" y="283"/>
                </a:cubicBezTo>
                <a:cubicBezTo>
                  <a:pt x="291" y="282"/>
                  <a:pt x="291" y="282"/>
                  <a:pt x="291" y="282"/>
                </a:cubicBezTo>
                <a:cubicBezTo>
                  <a:pt x="290" y="282"/>
                  <a:pt x="290" y="282"/>
                  <a:pt x="290" y="282"/>
                </a:cubicBezTo>
                <a:cubicBezTo>
                  <a:pt x="289" y="282"/>
                  <a:pt x="289" y="282"/>
                  <a:pt x="289" y="282"/>
                </a:cubicBezTo>
                <a:cubicBezTo>
                  <a:pt x="288" y="282"/>
                  <a:pt x="288" y="282"/>
                  <a:pt x="288" y="282"/>
                </a:cubicBezTo>
                <a:cubicBezTo>
                  <a:pt x="288" y="282"/>
                  <a:pt x="288" y="282"/>
                  <a:pt x="288" y="282"/>
                </a:cubicBezTo>
                <a:cubicBezTo>
                  <a:pt x="287" y="282"/>
                  <a:pt x="287" y="282"/>
                  <a:pt x="287" y="282"/>
                </a:cubicBezTo>
                <a:cubicBezTo>
                  <a:pt x="286" y="282"/>
                  <a:pt x="286" y="282"/>
                  <a:pt x="286" y="282"/>
                </a:cubicBezTo>
                <a:cubicBezTo>
                  <a:pt x="285" y="281"/>
                  <a:pt x="285" y="281"/>
                  <a:pt x="285" y="281"/>
                </a:cubicBezTo>
                <a:cubicBezTo>
                  <a:pt x="284" y="282"/>
                  <a:pt x="284" y="282"/>
                  <a:pt x="284" y="282"/>
                </a:cubicBezTo>
                <a:cubicBezTo>
                  <a:pt x="284" y="282"/>
                  <a:pt x="284" y="282"/>
                  <a:pt x="284" y="282"/>
                </a:cubicBezTo>
                <a:cubicBezTo>
                  <a:pt x="283" y="281"/>
                  <a:pt x="283" y="281"/>
                  <a:pt x="283" y="281"/>
                </a:cubicBezTo>
                <a:cubicBezTo>
                  <a:pt x="282" y="282"/>
                  <a:pt x="282" y="282"/>
                  <a:pt x="282" y="282"/>
                </a:cubicBezTo>
                <a:cubicBezTo>
                  <a:pt x="281" y="282"/>
                  <a:pt x="281" y="282"/>
                  <a:pt x="281" y="282"/>
                </a:cubicBezTo>
                <a:cubicBezTo>
                  <a:pt x="281" y="282"/>
                  <a:pt x="281" y="282"/>
                  <a:pt x="281" y="282"/>
                </a:cubicBezTo>
                <a:cubicBezTo>
                  <a:pt x="279" y="281"/>
                  <a:pt x="279" y="281"/>
                  <a:pt x="279" y="281"/>
                </a:cubicBezTo>
                <a:cubicBezTo>
                  <a:pt x="278" y="281"/>
                  <a:pt x="278" y="281"/>
                  <a:pt x="278" y="281"/>
                </a:cubicBezTo>
                <a:cubicBezTo>
                  <a:pt x="277" y="281"/>
                  <a:pt x="277" y="281"/>
                  <a:pt x="277" y="281"/>
                </a:cubicBezTo>
                <a:cubicBezTo>
                  <a:pt x="276" y="280"/>
                  <a:pt x="276" y="280"/>
                  <a:pt x="276" y="280"/>
                </a:cubicBezTo>
                <a:cubicBezTo>
                  <a:pt x="275" y="281"/>
                  <a:pt x="275" y="281"/>
                  <a:pt x="275" y="281"/>
                </a:cubicBezTo>
                <a:cubicBezTo>
                  <a:pt x="275" y="281"/>
                  <a:pt x="275" y="281"/>
                  <a:pt x="275" y="281"/>
                </a:cubicBezTo>
                <a:cubicBezTo>
                  <a:pt x="275" y="282"/>
                  <a:pt x="275" y="282"/>
                  <a:pt x="275" y="282"/>
                </a:cubicBezTo>
                <a:cubicBezTo>
                  <a:pt x="275" y="282"/>
                  <a:pt x="275" y="282"/>
                  <a:pt x="275" y="282"/>
                </a:cubicBezTo>
                <a:cubicBezTo>
                  <a:pt x="274" y="282"/>
                  <a:pt x="274" y="282"/>
                  <a:pt x="274" y="282"/>
                </a:cubicBezTo>
                <a:cubicBezTo>
                  <a:pt x="272" y="283"/>
                  <a:pt x="272" y="283"/>
                  <a:pt x="272" y="283"/>
                </a:cubicBezTo>
                <a:cubicBezTo>
                  <a:pt x="271" y="284"/>
                  <a:pt x="271" y="284"/>
                  <a:pt x="271" y="284"/>
                </a:cubicBezTo>
                <a:cubicBezTo>
                  <a:pt x="271" y="284"/>
                  <a:pt x="271" y="284"/>
                  <a:pt x="271" y="284"/>
                </a:cubicBezTo>
                <a:cubicBezTo>
                  <a:pt x="271" y="285"/>
                  <a:pt x="271" y="285"/>
                  <a:pt x="271" y="285"/>
                </a:cubicBezTo>
                <a:cubicBezTo>
                  <a:pt x="271" y="286"/>
                  <a:pt x="271" y="286"/>
                  <a:pt x="271" y="286"/>
                </a:cubicBezTo>
                <a:cubicBezTo>
                  <a:pt x="270" y="287"/>
                  <a:pt x="270" y="287"/>
                  <a:pt x="270" y="287"/>
                </a:cubicBezTo>
                <a:cubicBezTo>
                  <a:pt x="269" y="287"/>
                  <a:pt x="269" y="287"/>
                  <a:pt x="269" y="287"/>
                </a:cubicBezTo>
                <a:cubicBezTo>
                  <a:pt x="268" y="287"/>
                  <a:pt x="268" y="287"/>
                  <a:pt x="268" y="287"/>
                </a:cubicBezTo>
                <a:cubicBezTo>
                  <a:pt x="267" y="287"/>
                  <a:pt x="267" y="287"/>
                  <a:pt x="267" y="287"/>
                </a:cubicBezTo>
                <a:cubicBezTo>
                  <a:pt x="266" y="288"/>
                  <a:pt x="266" y="288"/>
                  <a:pt x="266" y="288"/>
                </a:cubicBezTo>
                <a:cubicBezTo>
                  <a:pt x="265" y="288"/>
                  <a:pt x="265" y="288"/>
                  <a:pt x="265" y="288"/>
                </a:cubicBezTo>
                <a:cubicBezTo>
                  <a:pt x="265" y="288"/>
                  <a:pt x="265" y="288"/>
                  <a:pt x="265" y="288"/>
                </a:cubicBezTo>
                <a:cubicBezTo>
                  <a:pt x="264" y="288"/>
                  <a:pt x="264" y="288"/>
                  <a:pt x="264" y="288"/>
                </a:cubicBezTo>
                <a:cubicBezTo>
                  <a:pt x="264" y="289"/>
                  <a:pt x="264" y="289"/>
                  <a:pt x="264" y="289"/>
                </a:cubicBezTo>
                <a:cubicBezTo>
                  <a:pt x="263" y="289"/>
                  <a:pt x="263" y="289"/>
                  <a:pt x="263" y="289"/>
                </a:cubicBezTo>
                <a:cubicBezTo>
                  <a:pt x="262" y="290"/>
                  <a:pt x="262" y="290"/>
                  <a:pt x="262" y="290"/>
                </a:cubicBezTo>
                <a:cubicBezTo>
                  <a:pt x="262" y="290"/>
                  <a:pt x="262" y="290"/>
                  <a:pt x="262" y="290"/>
                </a:cubicBezTo>
                <a:cubicBezTo>
                  <a:pt x="261" y="290"/>
                  <a:pt x="261" y="290"/>
                  <a:pt x="261" y="290"/>
                </a:cubicBezTo>
                <a:cubicBezTo>
                  <a:pt x="260" y="292"/>
                  <a:pt x="260" y="292"/>
                  <a:pt x="260" y="292"/>
                </a:cubicBezTo>
                <a:cubicBezTo>
                  <a:pt x="259" y="292"/>
                  <a:pt x="259" y="292"/>
                  <a:pt x="259" y="292"/>
                </a:cubicBezTo>
                <a:cubicBezTo>
                  <a:pt x="258" y="294"/>
                  <a:pt x="258" y="294"/>
                  <a:pt x="258" y="294"/>
                </a:cubicBezTo>
                <a:cubicBezTo>
                  <a:pt x="257" y="294"/>
                  <a:pt x="257" y="294"/>
                  <a:pt x="257" y="294"/>
                </a:cubicBezTo>
                <a:cubicBezTo>
                  <a:pt x="256" y="295"/>
                  <a:pt x="256" y="295"/>
                  <a:pt x="256" y="295"/>
                </a:cubicBezTo>
                <a:cubicBezTo>
                  <a:pt x="255" y="296"/>
                  <a:pt x="255" y="296"/>
                  <a:pt x="255" y="296"/>
                </a:cubicBezTo>
                <a:cubicBezTo>
                  <a:pt x="255" y="297"/>
                  <a:pt x="255" y="297"/>
                  <a:pt x="255" y="297"/>
                </a:cubicBezTo>
                <a:cubicBezTo>
                  <a:pt x="254" y="297"/>
                  <a:pt x="254" y="297"/>
                  <a:pt x="254" y="297"/>
                </a:cubicBezTo>
                <a:cubicBezTo>
                  <a:pt x="252" y="298"/>
                  <a:pt x="252" y="298"/>
                  <a:pt x="252" y="298"/>
                </a:cubicBezTo>
                <a:cubicBezTo>
                  <a:pt x="252" y="299"/>
                  <a:pt x="252" y="299"/>
                  <a:pt x="252" y="299"/>
                </a:cubicBezTo>
                <a:cubicBezTo>
                  <a:pt x="250" y="300"/>
                  <a:pt x="250" y="300"/>
                  <a:pt x="250" y="300"/>
                </a:cubicBezTo>
                <a:cubicBezTo>
                  <a:pt x="248" y="300"/>
                  <a:pt x="248" y="300"/>
                  <a:pt x="248" y="300"/>
                </a:cubicBezTo>
                <a:cubicBezTo>
                  <a:pt x="249" y="300"/>
                  <a:pt x="249" y="300"/>
                  <a:pt x="249" y="300"/>
                </a:cubicBezTo>
                <a:cubicBezTo>
                  <a:pt x="252" y="299"/>
                  <a:pt x="252" y="299"/>
                  <a:pt x="252" y="299"/>
                </a:cubicBezTo>
                <a:cubicBezTo>
                  <a:pt x="254" y="299"/>
                  <a:pt x="254" y="299"/>
                  <a:pt x="254" y="299"/>
                </a:cubicBezTo>
                <a:cubicBezTo>
                  <a:pt x="255" y="298"/>
                  <a:pt x="255" y="298"/>
                  <a:pt x="255" y="298"/>
                </a:cubicBezTo>
                <a:cubicBezTo>
                  <a:pt x="256" y="296"/>
                  <a:pt x="256" y="296"/>
                  <a:pt x="256" y="296"/>
                </a:cubicBezTo>
                <a:cubicBezTo>
                  <a:pt x="257" y="295"/>
                  <a:pt x="257" y="295"/>
                  <a:pt x="257" y="295"/>
                </a:cubicBezTo>
                <a:cubicBezTo>
                  <a:pt x="258" y="295"/>
                  <a:pt x="258" y="295"/>
                  <a:pt x="258" y="295"/>
                </a:cubicBezTo>
                <a:cubicBezTo>
                  <a:pt x="260" y="293"/>
                  <a:pt x="260" y="293"/>
                  <a:pt x="260" y="293"/>
                </a:cubicBezTo>
                <a:cubicBezTo>
                  <a:pt x="263" y="291"/>
                  <a:pt x="263" y="291"/>
                  <a:pt x="263" y="291"/>
                </a:cubicBezTo>
                <a:cubicBezTo>
                  <a:pt x="265" y="290"/>
                  <a:pt x="265" y="290"/>
                  <a:pt x="265" y="290"/>
                </a:cubicBezTo>
                <a:cubicBezTo>
                  <a:pt x="266" y="290"/>
                  <a:pt x="266" y="290"/>
                  <a:pt x="266" y="290"/>
                </a:cubicBezTo>
                <a:cubicBezTo>
                  <a:pt x="268" y="289"/>
                  <a:pt x="268" y="289"/>
                  <a:pt x="268" y="289"/>
                </a:cubicBezTo>
                <a:cubicBezTo>
                  <a:pt x="270" y="289"/>
                  <a:pt x="270" y="289"/>
                  <a:pt x="270" y="289"/>
                </a:cubicBezTo>
                <a:cubicBezTo>
                  <a:pt x="273" y="288"/>
                  <a:pt x="273" y="288"/>
                  <a:pt x="273" y="288"/>
                </a:cubicBezTo>
                <a:cubicBezTo>
                  <a:pt x="274" y="288"/>
                  <a:pt x="274" y="288"/>
                  <a:pt x="274" y="288"/>
                </a:cubicBezTo>
                <a:cubicBezTo>
                  <a:pt x="274" y="288"/>
                  <a:pt x="274" y="288"/>
                  <a:pt x="274" y="288"/>
                </a:cubicBezTo>
                <a:cubicBezTo>
                  <a:pt x="277" y="288"/>
                  <a:pt x="277" y="288"/>
                  <a:pt x="277" y="288"/>
                </a:cubicBezTo>
                <a:cubicBezTo>
                  <a:pt x="279" y="288"/>
                  <a:pt x="279" y="288"/>
                  <a:pt x="279" y="288"/>
                </a:cubicBezTo>
                <a:cubicBezTo>
                  <a:pt x="281" y="289"/>
                  <a:pt x="281" y="289"/>
                  <a:pt x="281" y="289"/>
                </a:cubicBezTo>
                <a:cubicBezTo>
                  <a:pt x="281" y="290"/>
                  <a:pt x="281" y="290"/>
                  <a:pt x="281" y="290"/>
                </a:cubicBezTo>
                <a:cubicBezTo>
                  <a:pt x="279" y="289"/>
                  <a:pt x="279" y="289"/>
                  <a:pt x="279" y="289"/>
                </a:cubicBezTo>
                <a:cubicBezTo>
                  <a:pt x="280" y="290"/>
                  <a:pt x="280" y="290"/>
                  <a:pt x="280" y="290"/>
                </a:cubicBezTo>
                <a:cubicBezTo>
                  <a:pt x="279" y="290"/>
                  <a:pt x="279" y="290"/>
                  <a:pt x="279" y="290"/>
                </a:cubicBezTo>
                <a:cubicBezTo>
                  <a:pt x="280" y="290"/>
                  <a:pt x="280" y="290"/>
                  <a:pt x="280" y="290"/>
                </a:cubicBezTo>
                <a:cubicBezTo>
                  <a:pt x="281" y="290"/>
                  <a:pt x="281" y="290"/>
                  <a:pt x="281" y="290"/>
                </a:cubicBezTo>
                <a:cubicBezTo>
                  <a:pt x="281" y="291"/>
                  <a:pt x="281" y="291"/>
                  <a:pt x="281" y="291"/>
                </a:cubicBezTo>
                <a:cubicBezTo>
                  <a:pt x="281" y="291"/>
                  <a:pt x="281" y="291"/>
                  <a:pt x="281" y="291"/>
                </a:cubicBezTo>
                <a:cubicBezTo>
                  <a:pt x="281" y="291"/>
                  <a:pt x="281" y="291"/>
                  <a:pt x="281" y="291"/>
                </a:cubicBezTo>
                <a:cubicBezTo>
                  <a:pt x="281" y="293"/>
                  <a:pt x="281" y="293"/>
                  <a:pt x="281" y="293"/>
                </a:cubicBezTo>
                <a:cubicBezTo>
                  <a:pt x="280" y="293"/>
                  <a:pt x="280" y="293"/>
                  <a:pt x="280" y="293"/>
                </a:cubicBezTo>
                <a:cubicBezTo>
                  <a:pt x="279" y="293"/>
                  <a:pt x="279" y="293"/>
                  <a:pt x="279" y="293"/>
                </a:cubicBezTo>
                <a:cubicBezTo>
                  <a:pt x="278" y="293"/>
                  <a:pt x="278" y="293"/>
                  <a:pt x="278" y="293"/>
                </a:cubicBezTo>
                <a:cubicBezTo>
                  <a:pt x="277" y="294"/>
                  <a:pt x="277" y="294"/>
                  <a:pt x="277" y="294"/>
                </a:cubicBezTo>
                <a:cubicBezTo>
                  <a:pt x="276" y="294"/>
                  <a:pt x="276" y="294"/>
                  <a:pt x="276" y="294"/>
                </a:cubicBezTo>
                <a:cubicBezTo>
                  <a:pt x="275" y="294"/>
                  <a:pt x="275" y="294"/>
                  <a:pt x="275" y="294"/>
                </a:cubicBezTo>
                <a:cubicBezTo>
                  <a:pt x="274" y="293"/>
                  <a:pt x="274" y="293"/>
                  <a:pt x="274" y="293"/>
                </a:cubicBezTo>
                <a:cubicBezTo>
                  <a:pt x="274" y="294"/>
                  <a:pt x="274" y="294"/>
                  <a:pt x="274" y="294"/>
                </a:cubicBezTo>
                <a:cubicBezTo>
                  <a:pt x="273" y="294"/>
                  <a:pt x="273" y="294"/>
                  <a:pt x="273" y="294"/>
                </a:cubicBezTo>
                <a:cubicBezTo>
                  <a:pt x="272" y="294"/>
                  <a:pt x="272" y="294"/>
                  <a:pt x="272" y="294"/>
                </a:cubicBezTo>
                <a:cubicBezTo>
                  <a:pt x="271" y="294"/>
                  <a:pt x="271" y="294"/>
                  <a:pt x="271" y="294"/>
                </a:cubicBezTo>
                <a:cubicBezTo>
                  <a:pt x="272" y="294"/>
                  <a:pt x="272" y="294"/>
                  <a:pt x="272" y="294"/>
                </a:cubicBezTo>
                <a:cubicBezTo>
                  <a:pt x="273" y="294"/>
                  <a:pt x="273" y="294"/>
                  <a:pt x="273" y="294"/>
                </a:cubicBezTo>
                <a:cubicBezTo>
                  <a:pt x="275" y="295"/>
                  <a:pt x="275" y="295"/>
                  <a:pt x="275" y="295"/>
                </a:cubicBezTo>
                <a:cubicBezTo>
                  <a:pt x="275" y="295"/>
                  <a:pt x="275" y="295"/>
                  <a:pt x="275" y="295"/>
                </a:cubicBezTo>
                <a:cubicBezTo>
                  <a:pt x="275" y="296"/>
                  <a:pt x="275" y="296"/>
                  <a:pt x="275" y="296"/>
                </a:cubicBezTo>
                <a:cubicBezTo>
                  <a:pt x="276" y="296"/>
                  <a:pt x="276" y="296"/>
                  <a:pt x="276" y="296"/>
                </a:cubicBezTo>
                <a:cubicBezTo>
                  <a:pt x="277" y="295"/>
                  <a:pt x="277" y="295"/>
                  <a:pt x="277" y="295"/>
                </a:cubicBezTo>
                <a:cubicBezTo>
                  <a:pt x="278" y="295"/>
                  <a:pt x="278" y="295"/>
                  <a:pt x="278" y="295"/>
                </a:cubicBezTo>
                <a:cubicBezTo>
                  <a:pt x="278" y="295"/>
                  <a:pt x="278" y="295"/>
                  <a:pt x="278" y="295"/>
                </a:cubicBezTo>
                <a:cubicBezTo>
                  <a:pt x="279" y="295"/>
                  <a:pt x="279" y="295"/>
                  <a:pt x="279" y="295"/>
                </a:cubicBezTo>
                <a:cubicBezTo>
                  <a:pt x="279" y="296"/>
                  <a:pt x="279" y="296"/>
                  <a:pt x="279" y="296"/>
                </a:cubicBezTo>
                <a:cubicBezTo>
                  <a:pt x="278" y="296"/>
                  <a:pt x="278" y="296"/>
                  <a:pt x="278" y="296"/>
                </a:cubicBezTo>
                <a:cubicBezTo>
                  <a:pt x="277" y="298"/>
                  <a:pt x="277" y="298"/>
                  <a:pt x="277" y="298"/>
                </a:cubicBezTo>
                <a:cubicBezTo>
                  <a:pt x="277" y="299"/>
                  <a:pt x="277" y="299"/>
                  <a:pt x="277" y="299"/>
                </a:cubicBezTo>
                <a:cubicBezTo>
                  <a:pt x="276" y="299"/>
                  <a:pt x="276" y="299"/>
                  <a:pt x="276" y="299"/>
                </a:cubicBezTo>
                <a:cubicBezTo>
                  <a:pt x="278" y="299"/>
                  <a:pt x="278" y="299"/>
                  <a:pt x="278" y="299"/>
                </a:cubicBezTo>
                <a:cubicBezTo>
                  <a:pt x="278" y="299"/>
                  <a:pt x="278" y="299"/>
                  <a:pt x="278" y="299"/>
                </a:cubicBezTo>
                <a:cubicBezTo>
                  <a:pt x="277" y="300"/>
                  <a:pt x="277" y="300"/>
                  <a:pt x="277" y="300"/>
                </a:cubicBezTo>
                <a:cubicBezTo>
                  <a:pt x="278" y="301"/>
                  <a:pt x="278" y="301"/>
                  <a:pt x="278" y="301"/>
                </a:cubicBezTo>
                <a:cubicBezTo>
                  <a:pt x="278" y="301"/>
                  <a:pt x="278" y="301"/>
                  <a:pt x="278" y="301"/>
                </a:cubicBezTo>
                <a:cubicBezTo>
                  <a:pt x="278" y="303"/>
                  <a:pt x="278" y="303"/>
                  <a:pt x="278" y="303"/>
                </a:cubicBezTo>
                <a:cubicBezTo>
                  <a:pt x="278" y="303"/>
                  <a:pt x="278" y="303"/>
                  <a:pt x="278" y="303"/>
                </a:cubicBezTo>
                <a:cubicBezTo>
                  <a:pt x="279" y="304"/>
                  <a:pt x="279" y="304"/>
                  <a:pt x="279" y="304"/>
                </a:cubicBezTo>
                <a:cubicBezTo>
                  <a:pt x="280" y="304"/>
                  <a:pt x="280" y="304"/>
                  <a:pt x="280" y="304"/>
                </a:cubicBezTo>
                <a:cubicBezTo>
                  <a:pt x="280" y="304"/>
                  <a:pt x="280" y="304"/>
                  <a:pt x="280" y="304"/>
                </a:cubicBezTo>
                <a:cubicBezTo>
                  <a:pt x="281" y="304"/>
                  <a:pt x="281" y="304"/>
                  <a:pt x="281" y="304"/>
                </a:cubicBezTo>
                <a:cubicBezTo>
                  <a:pt x="281" y="305"/>
                  <a:pt x="281" y="305"/>
                  <a:pt x="281" y="305"/>
                </a:cubicBezTo>
                <a:cubicBezTo>
                  <a:pt x="280" y="305"/>
                  <a:pt x="280" y="305"/>
                  <a:pt x="280" y="305"/>
                </a:cubicBezTo>
                <a:cubicBezTo>
                  <a:pt x="281" y="306"/>
                  <a:pt x="281" y="306"/>
                  <a:pt x="281" y="306"/>
                </a:cubicBezTo>
                <a:cubicBezTo>
                  <a:pt x="283" y="306"/>
                  <a:pt x="283" y="306"/>
                  <a:pt x="283" y="306"/>
                </a:cubicBezTo>
                <a:cubicBezTo>
                  <a:pt x="283" y="306"/>
                  <a:pt x="283" y="306"/>
                  <a:pt x="283" y="306"/>
                </a:cubicBezTo>
                <a:cubicBezTo>
                  <a:pt x="284" y="306"/>
                  <a:pt x="284" y="306"/>
                  <a:pt x="284" y="306"/>
                </a:cubicBezTo>
                <a:cubicBezTo>
                  <a:pt x="285" y="306"/>
                  <a:pt x="285" y="306"/>
                  <a:pt x="285" y="306"/>
                </a:cubicBezTo>
                <a:cubicBezTo>
                  <a:pt x="285" y="307"/>
                  <a:pt x="285" y="307"/>
                  <a:pt x="285" y="307"/>
                </a:cubicBezTo>
                <a:cubicBezTo>
                  <a:pt x="287" y="307"/>
                  <a:pt x="287" y="307"/>
                  <a:pt x="287" y="307"/>
                </a:cubicBezTo>
                <a:cubicBezTo>
                  <a:pt x="287" y="307"/>
                  <a:pt x="287" y="307"/>
                  <a:pt x="287" y="307"/>
                </a:cubicBezTo>
                <a:cubicBezTo>
                  <a:pt x="288" y="306"/>
                  <a:pt x="288" y="306"/>
                  <a:pt x="288" y="306"/>
                </a:cubicBezTo>
                <a:cubicBezTo>
                  <a:pt x="288" y="306"/>
                  <a:pt x="288" y="306"/>
                  <a:pt x="288" y="306"/>
                </a:cubicBezTo>
                <a:cubicBezTo>
                  <a:pt x="288" y="307"/>
                  <a:pt x="288" y="307"/>
                  <a:pt x="288" y="307"/>
                </a:cubicBezTo>
                <a:cubicBezTo>
                  <a:pt x="289" y="307"/>
                  <a:pt x="289" y="307"/>
                  <a:pt x="289" y="307"/>
                </a:cubicBezTo>
                <a:cubicBezTo>
                  <a:pt x="291" y="308"/>
                  <a:pt x="291" y="308"/>
                  <a:pt x="291" y="308"/>
                </a:cubicBezTo>
                <a:cubicBezTo>
                  <a:pt x="291" y="308"/>
                  <a:pt x="291" y="308"/>
                  <a:pt x="291" y="308"/>
                </a:cubicBezTo>
                <a:cubicBezTo>
                  <a:pt x="290" y="308"/>
                  <a:pt x="290" y="308"/>
                  <a:pt x="290" y="308"/>
                </a:cubicBezTo>
                <a:cubicBezTo>
                  <a:pt x="290" y="308"/>
                  <a:pt x="290" y="308"/>
                  <a:pt x="290" y="308"/>
                </a:cubicBezTo>
                <a:cubicBezTo>
                  <a:pt x="291" y="309"/>
                  <a:pt x="291" y="309"/>
                  <a:pt x="291" y="309"/>
                </a:cubicBezTo>
                <a:cubicBezTo>
                  <a:pt x="292" y="309"/>
                  <a:pt x="292" y="309"/>
                  <a:pt x="292" y="309"/>
                </a:cubicBezTo>
                <a:cubicBezTo>
                  <a:pt x="292" y="309"/>
                  <a:pt x="292" y="309"/>
                  <a:pt x="292" y="309"/>
                </a:cubicBezTo>
                <a:cubicBezTo>
                  <a:pt x="291" y="309"/>
                  <a:pt x="291" y="309"/>
                  <a:pt x="291" y="309"/>
                </a:cubicBezTo>
                <a:cubicBezTo>
                  <a:pt x="291" y="309"/>
                  <a:pt x="291" y="309"/>
                  <a:pt x="291" y="309"/>
                </a:cubicBezTo>
                <a:cubicBezTo>
                  <a:pt x="290" y="309"/>
                  <a:pt x="290" y="309"/>
                  <a:pt x="290" y="309"/>
                </a:cubicBezTo>
                <a:cubicBezTo>
                  <a:pt x="289" y="310"/>
                  <a:pt x="289" y="310"/>
                  <a:pt x="289" y="310"/>
                </a:cubicBezTo>
                <a:cubicBezTo>
                  <a:pt x="287" y="311"/>
                  <a:pt x="287" y="311"/>
                  <a:pt x="287" y="311"/>
                </a:cubicBezTo>
                <a:cubicBezTo>
                  <a:pt x="286" y="311"/>
                  <a:pt x="286" y="311"/>
                  <a:pt x="286" y="311"/>
                </a:cubicBezTo>
                <a:cubicBezTo>
                  <a:pt x="284" y="311"/>
                  <a:pt x="284" y="311"/>
                  <a:pt x="284" y="311"/>
                </a:cubicBezTo>
                <a:cubicBezTo>
                  <a:pt x="283" y="311"/>
                  <a:pt x="283" y="311"/>
                  <a:pt x="283" y="311"/>
                </a:cubicBezTo>
                <a:cubicBezTo>
                  <a:pt x="282" y="312"/>
                  <a:pt x="282" y="312"/>
                  <a:pt x="282" y="312"/>
                </a:cubicBezTo>
                <a:cubicBezTo>
                  <a:pt x="281" y="312"/>
                  <a:pt x="281" y="312"/>
                  <a:pt x="281" y="312"/>
                </a:cubicBezTo>
                <a:cubicBezTo>
                  <a:pt x="281" y="312"/>
                  <a:pt x="281" y="312"/>
                  <a:pt x="281" y="312"/>
                </a:cubicBezTo>
                <a:cubicBezTo>
                  <a:pt x="280" y="312"/>
                  <a:pt x="280" y="312"/>
                  <a:pt x="280" y="312"/>
                </a:cubicBezTo>
                <a:cubicBezTo>
                  <a:pt x="279" y="311"/>
                  <a:pt x="279" y="311"/>
                  <a:pt x="279" y="311"/>
                </a:cubicBezTo>
                <a:cubicBezTo>
                  <a:pt x="279" y="311"/>
                  <a:pt x="279" y="311"/>
                  <a:pt x="279" y="311"/>
                </a:cubicBezTo>
                <a:cubicBezTo>
                  <a:pt x="279" y="312"/>
                  <a:pt x="279" y="312"/>
                  <a:pt x="279" y="312"/>
                </a:cubicBezTo>
                <a:cubicBezTo>
                  <a:pt x="278" y="312"/>
                  <a:pt x="278" y="312"/>
                  <a:pt x="278" y="312"/>
                </a:cubicBezTo>
                <a:cubicBezTo>
                  <a:pt x="277" y="313"/>
                  <a:pt x="277" y="313"/>
                  <a:pt x="277" y="313"/>
                </a:cubicBezTo>
                <a:cubicBezTo>
                  <a:pt x="278" y="313"/>
                  <a:pt x="278" y="313"/>
                  <a:pt x="278" y="313"/>
                </a:cubicBezTo>
                <a:cubicBezTo>
                  <a:pt x="276" y="314"/>
                  <a:pt x="276" y="314"/>
                  <a:pt x="276" y="314"/>
                </a:cubicBezTo>
                <a:cubicBezTo>
                  <a:pt x="275" y="315"/>
                  <a:pt x="275" y="315"/>
                  <a:pt x="275" y="315"/>
                </a:cubicBezTo>
                <a:cubicBezTo>
                  <a:pt x="274" y="316"/>
                  <a:pt x="274" y="316"/>
                  <a:pt x="274" y="316"/>
                </a:cubicBezTo>
                <a:cubicBezTo>
                  <a:pt x="273" y="316"/>
                  <a:pt x="273" y="316"/>
                  <a:pt x="273" y="316"/>
                </a:cubicBezTo>
                <a:cubicBezTo>
                  <a:pt x="273" y="316"/>
                  <a:pt x="273" y="316"/>
                  <a:pt x="273" y="316"/>
                </a:cubicBezTo>
                <a:cubicBezTo>
                  <a:pt x="272" y="316"/>
                  <a:pt x="272" y="316"/>
                  <a:pt x="272" y="316"/>
                </a:cubicBezTo>
                <a:cubicBezTo>
                  <a:pt x="272" y="317"/>
                  <a:pt x="272" y="317"/>
                  <a:pt x="272" y="317"/>
                </a:cubicBezTo>
                <a:cubicBezTo>
                  <a:pt x="272" y="317"/>
                  <a:pt x="272" y="317"/>
                  <a:pt x="272" y="317"/>
                </a:cubicBezTo>
                <a:cubicBezTo>
                  <a:pt x="272" y="317"/>
                  <a:pt x="272" y="317"/>
                  <a:pt x="272" y="317"/>
                </a:cubicBezTo>
                <a:cubicBezTo>
                  <a:pt x="271" y="317"/>
                  <a:pt x="271" y="317"/>
                  <a:pt x="271" y="317"/>
                </a:cubicBezTo>
                <a:cubicBezTo>
                  <a:pt x="270" y="317"/>
                  <a:pt x="270" y="317"/>
                  <a:pt x="270" y="317"/>
                </a:cubicBezTo>
                <a:cubicBezTo>
                  <a:pt x="270" y="316"/>
                  <a:pt x="270" y="316"/>
                  <a:pt x="270" y="316"/>
                </a:cubicBezTo>
                <a:cubicBezTo>
                  <a:pt x="270" y="316"/>
                  <a:pt x="270" y="316"/>
                  <a:pt x="270" y="316"/>
                </a:cubicBezTo>
                <a:cubicBezTo>
                  <a:pt x="269" y="316"/>
                  <a:pt x="269" y="316"/>
                  <a:pt x="269" y="316"/>
                </a:cubicBezTo>
                <a:cubicBezTo>
                  <a:pt x="269" y="315"/>
                  <a:pt x="269" y="315"/>
                  <a:pt x="269" y="315"/>
                </a:cubicBezTo>
                <a:cubicBezTo>
                  <a:pt x="269" y="314"/>
                  <a:pt x="269" y="314"/>
                  <a:pt x="269" y="314"/>
                </a:cubicBezTo>
                <a:cubicBezTo>
                  <a:pt x="269" y="314"/>
                  <a:pt x="269" y="314"/>
                  <a:pt x="269" y="314"/>
                </a:cubicBezTo>
                <a:cubicBezTo>
                  <a:pt x="270" y="312"/>
                  <a:pt x="270" y="312"/>
                  <a:pt x="270" y="312"/>
                </a:cubicBezTo>
                <a:cubicBezTo>
                  <a:pt x="271" y="312"/>
                  <a:pt x="271" y="312"/>
                  <a:pt x="271" y="312"/>
                </a:cubicBezTo>
                <a:cubicBezTo>
                  <a:pt x="271" y="311"/>
                  <a:pt x="271" y="311"/>
                  <a:pt x="271" y="311"/>
                </a:cubicBezTo>
                <a:cubicBezTo>
                  <a:pt x="273" y="310"/>
                  <a:pt x="273" y="310"/>
                  <a:pt x="273" y="310"/>
                </a:cubicBezTo>
                <a:cubicBezTo>
                  <a:pt x="274" y="310"/>
                  <a:pt x="274" y="310"/>
                  <a:pt x="274" y="310"/>
                </a:cubicBezTo>
                <a:cubicBezTo>
                  <a:pt x="276" y="309"/>
                  <a:pt x="276" y="309"/>
                  <a:pt x="276" y="309"/>
                </a:cubicBezTo>
                <a:cubicBezTo>
                  <a:pt x="277" y="308"/>
                  <a:pt x="277" y="308"/>
                  <a:pt x="277" y="308"/>
                </a:cubicBezTo>
                <a:cubicBezTo>
                  <a:pt x="278" y="309"/>
                  <a:pt x="278" y="309"/>
                  <a:pt x="278" y="309"/>
                </a:cubicBezTo>
                <a:cubicBezTo>
                  <a:pt x="278" y="309"/>
                  <a:pt x="278" y="309"/>
                  <a:pt x="278" y="309"/>
                </a:cubicBezTo>
                <a:cubicBezTo>
                  <a:pt x="279" y="310"/>
                  <a:pt x="279" y="310"/>
                  <a:pt x="279" y="310"/>
                </a:cubicBezTo>
                <a:cubicBezTo>
                  <a:pt x="279" y="309"/>
                  <a:pt x="279" y="309"/>
                  <a:pt x="279" y="309"/>
                </a:cubicBezTo>
                <a:cubicBezTo>
                  <a:pt x="279" y="309"/>
                  <a:pt x="279" y="309"/>
                  <a:pt x="279" y="309"/>
                </a:cubicBezTo>
                <a:cubicBezTo>
                  <a:pt x="280" y="309"/>
                  <a:pt x="280" y="309"/>
                  <a:pt x="280" y="309"/>
                </a:cubicBezTo>
                <a:cubicBezTo>
                  <a:pt x="281" y="309"/>
                  <a:pt x="281" y="309"/>
                  <a:pt x="281" y="309"/>
                </a:cubicBezTo>
                <a:cubicBezTo>
                  <a:pt x="282" y="308"/>
                  <a:pt x="282" y="308"/>
                  <a:pt x="282" y="308"/>
                </a:cubicBezTo>
                <a:cubicBezTo>
                  <a:pt x="280" y="308"/>
                  <a:pt x="280" y="308"/>
                  <a:pt x="280" y="308"/>
                </a:cubicBezTo>
                <a:cubicBezTo>
                  <a:pt x="278" y="308"/>
                  <a:pt x="278" y="308"/>
                  <a:pt x="278" y="308"/>
                </a:cubicBezTo>
                <a:cubicBezTo>
                  <a:pt x="278" y="308"/>
                  <a:pt x="278" y="308"/>
                  <a:pt x="278" y="308"/>
                </a:cubicBezTo>
                <a:cubicBezTo>
                  <a:pt x="277" y="308"/>
                  <a:pt x="277" y="308"/>
                  <a:pt x="277" y="308"/>
                </a:cubicBezTo>
                <a:cubicBezTo>
                  <a:pt x="276" y="308"/>
                  <a:pt x="276" y="308"/>
                  <a:pt x="276" y="308"/>
                </a:cubicBezTo>
                <a:cubicBezTo>
                  <a:pt x="275" y="308"/>
                  <a:pt x="275" y="308"/>
                  <a:pt x="275" y="308"/>
                </a:cubicBezTo>
                <a:cubicBezTo>
                  <a:pt x="276" y="307"/>
                  <a:pt x="276" y="307"/>
                  <a:pt x="276" y="307"/>
                </a:cubicBezTo>
                <a:cubicBezTo>
                  <a:pt x="277" y="307"/>
                  <a:pt x="277" y="307"/>
                  <a:pt x="277" y="307"/>
                </a:cubicBezTo>
                <a:cubicBezTo>
                  <a:pt x="278" y="306"/>
                  <a:pt x="278" y="306"/>
                  <a:pt x="278" y="306"/>
                </a:cubicBezTo>
                <a:cubicBezTo>
                  <a:pt x="278" y="306"/>
                  <a:pt x="278" y="306"/>
                  <a:pt x="278" y="306"/>
                </a:cubicBezTo>
                <a:cubicBezTo>
                  <a:pt x="278" y="306"/>
                  <a:pt x="278" y="306"/>
                  <a:pt x="278" y="306"/>
                </a:cubicBezTo>
                <a:cubicBezTo>
                  <a:pt x="277" y="305"/>
                  <a:pt x="277" y="305"/>
                  <a:pt x="277" y="305"/>
                </a:cubicBezTo>
                <a:cubicBezTo>
                  <a:pt x="277" y="307"/>
                  <a:pt x="277" y="307"/>
                  <a:pt x="277" y="307"/>
                </a:cubicBezTo>
                <a:cubicBezTo>
                  <a:pt x="276" y="307"/>
                  <a:pt x="276" y="307"/>
                  <a:pt x="276" y="307"/>
                </a:cubicBezTo>
                <a:cubicBezTo>
                  <a:pt x="275" y="308"/>
                  <a:pt x="275" y="308"/>
                  <a:pt x="275" y="308"/>
                </a:cubicBezTo>
                <a:cubicBezTo>
                  <a:pt x="274" y="308"/>
                  <a:pt x="274" y="308"/>
                  <a:pt x="274" y="308"/>
                </a:cubicBezTo>
                <a:cubicBezTo>
                  <a:pt x="273" y="308"/>
                  <a:pt x="273" y="308"/>
                  <a:pt x="273" y="308"/>
                </a:cubicBezTo>
                <a:cubicBezTo>
                  <a:pt x="271" y="309"/>
                  <a:pt x="271" y="309"/>
                  <a:pt x="271" y="309"/>
                </a:cubicBezTo>
                <a:cubicBezTo>
                  <a:pt x="271" y="309"/>
                  <a:pt x="271" y="309"/>
                  <a:pt x="271" y="309"/>
                </a:cubicBezTo>
                <a:cubicBezTo>
                  <a:pt x="271" y="308"/>
                  <a:pt x="271" y="308"/>
                  <a:pt x="271" y="308"/>
                </a:cubicBezTo>
                <a:cubicBezTo>
                  <a:pt x="271" y="308"/>
                  <a:pt x="271" y="308"/>
                  <a:pt x="271" y="308"/>
                </a:cubicBezTo>
                <a:cubicBezTo>
                  <a:pt x="272" y="307"/>
                  <a:pt x="272" y="307"/>
                  <a:pt x="272" y="307"/>
                </a:cubicBezTo>
                <a:cubicBezTo>
                  <a:pt x="271" y="308"/>
                  <a:pt x="271" y="308"/>
                  <a:pt x="271" y="308"/>
                </a:cubicBezTo>
                <a:cubicBezTo>
                  <a:pt x="270" y="309"/>
                  <a:pt x="270" y="309"/>
                  <a:pt x="270" y="309"/>
                </a:cubicBezTo>
                <a:cubicBezTo>
                  <a:pt x="269" y="309"/>
                  <a:pt x="269" y="309"/>
                  <a:pt x="269" y="309"/>
                </a:cubicBezTo>
                <a:cubicBezTo>
                  <a:pt x="269" y="309"/>
                  <a:pt x="269" y="309"/>
                  <a:pt x="269" y="309"/>
                </a:cubicBezTo>
                <a:cubicBezTo>
                  <a:pt x="268" y="309"/>
                  <a:pt x="268" y="309"/>
                  <a:pt x="268" y="309"/>
                </a:cubicBezTo>
                <a:cubicBezTo>
                  <a:pt x="268" y="309"/>
                  <a:pt x="268" y="309"/>
                  <a:pt x="268" y="309"/>
                </a:cubicBezTo>
                <a:cubicBezTo>
                  <a:pt x="267" y="309"/>
                  <a:pt x="267" y="309"/>
                  <a:pt x="267" y="309"/>
                </a:cubicBezTo>
                <a:cubicBezTo>
                  <a:pt x="266" y="309"/>
                  <a:pt x="266" y="309"/>
                  <a:pt x="266" y="309"/>
                </a:cubicBezTo>
                <a:cubicBezTo>
                  <a:pt x="265" y="308"/>
                  <a:pt x="265" y="308"/>
                  <a:pt x="265" y="308"/>
                </a:cubicBezTo>
                <a:cubicBezTo>
                  <a:pt x="265" y="308"/>
                  <a:pt x="265" y="308"/>
                  <a:pt x="265" y="308"/>
                </a:cubicBezTo>
                <a:cubicBezTo>
                  <a:pt x="265" y="308"/>
                  <a:pt x="265" y="308"/>
                  <a:pt x="265" y="308"/>
                </a:cubicBezTo>
                <a:cubicBezTo>
                  <a:pt x="265" y="308"/>
                  <a:pt x="265" y="308"/>
                  <a:pt x="265" y="308"/>
                </a:cubicBezTo>
                <a:cubicBezTo>
                  <a:pt x="265" y="307"/>
                  <a:pt x="265" y="307"/>
                  <a:pt x="265" y="307"/>
                </a:cubicBezTo>
                <a:cubicBezTo>
                  <a:pt x="265" y="307"/>
                  <a:pt x="265" y="307"/>
                  <a:pt x="265" y="307"/>
                </a:cubicBezTo>
                <a:cubicBezTo>
                  <a:pt x="265" y="306"/>
                  <a:pt x="265" y="306"/>
                  <a:pt x="265" y="306"/>
                </a:cubicBezTo>
                <a:cubicBezTo>
                  <a:pt x="265" y="306"/>
                  <a:pt x="265" y="306"/>
                  <a:pt x="265" y="306"/>
                </a:cubicBezTo>
                <a:cubicBezTo>
                  <a:pt x="264" y="305"/>
                  <a:pt x="264" y="305"/>
                  <a:pt x="264" y="305"/>
                </a:cubicBezTo>
                <a:cubicBezTo>
                  <a:pt x="264" y="305"/>
                  <a:pt x="264" y="305"/>
                  <a:pt x="264" y="305"/>
                </a:cubicBezTo>
                <a:cubicBezTo>
                  <a:pt x="264" y="305"/>
                  <a:pt x="264" y="305"/>
                  <a:pt x="264" y="305"/>
                </a:cubicBezTo>
                <a:cubicBezTo>
                  <a:pt x="265" y="300"/>
                  <a:pt x="265" y="300"/>
                  <a:pt x="265" y="300"/>
                </a:cubicBezTo>
                <a:cubicBezTo>
                  <a:pt x="265" y="298"/>
                  <a:pt x="265" y="298"/>
                  <a:pt x="265" y="298"/>
                </a:cubicBezTo>
                <a:cubicBezTo>
                  <a:pt x="264" y="297"/>
                  <a:pt x="264" y="297"/>
                  <a:pt x="264" y="297"/>
                </a:cubicBezTo>
                <a:cubicBezTo>
                  <a:pt x="263" y="297"/>
                  <a:pt x="263" y="297"/>
                  <a:pt x="263" y="297"/>
                </a:cubicBezTo>
                <a:cubicBezTo>
                  <a:pt x="262" y="297"/>
                  <a:pt x="262" y="297"/>
                  <a:pt x="262" y="297"/>
                </a:cubicBezTo>
                <a:cubicBezTo>
                  <a:pt x="261" y="297"/>
                  <a:pt x="261" y="297"/>
                  <a:pt x="261" y="297"/>
                </a:cubicBezTo>
                <a:cubicBezTo>
                  <a:pt x="260" y="297"/>
                  <a:pt x="260" y="297"/>
                  <a:pt x="260" y="297"/>
                </a:cubicBezTo>
                <a:cubicBezTo>
                  <a:pt x="260" y="296"/>
                  <a:pt x="260" y="296"/>
                  <a:pt x="260" y="296"/>
                </a:cubicBezTo>
                <a:cubicBezTo>
                  <a:pt x="260" y="296"/>
                  <a:pt x="260" y="296"/>
                  <a:pt x="260" y="296"/>
                </a:cubicBezTo>
                <a:cubicBezTo>
                  <a:pt x="259" y="297"/>
                  <a:pt x="259" y="297"/>
                  <a:pt x="259" y="297"/>
                </a:cubicBezTo>
                <a:cubicBezTo>
                  <a:pt x="258" y="298"/>
                  <a:pt x="258" y="298"/>
                  <a:pt x="258" y="298"/>
                </a:cubicBezTo>
                <a:cubicBezTo>
                  <a:pt x="257" y="299"/>
                  <a:pt x="257" y="299"/>
                  <a:pt x="257" y="299"/>
                </a:cubicBezTo>
                <a:cubicBezTo>
                  <a:pt x="256" y="300"/>
                  <a:pt x="256" y="300"/>
                  <a:pt x="256" y="300"/>
                </a:cubicBezTo>
                <a:cubicBezTo>
                  <a:pt x="256" y="301"/>
                  <a:pt x="256" y="301"/>
                  <a:pt x="256" y="301"/>
                </a:cubicBezTo>
                <a:cubicBezTo>
                  <a:pt x="255" y="301"/>
                  <a:pt x="255" y="301"/>
                  <a:pt x="255" y="301"/>
                </a:cubicBezTo>
                <a:cubicBezTo>
                  <a:pt x="255" y="302"/>
                  <a:pt x="255" y="302"/>
                  <a:pt x="255" y="302"/>
                </a:cubicBezTo>
                <a:cubicBezTo>
                  <a:pt x="255" y="303"/>
                  <a:pt x="255" y="303"/>
                  <a:pt x="255" y="303"/>
                </a:cubicBezTo>
                <a:cubicBezTo>
                  <a:pt x="253" y="304"/>
                  <a:pt x="253" y="304"/>
                  <a:pt x="253" y="304"/>
                </a:cubicBezTo>
                <a:cubicBezTo>
                  <a:pt x="253" y="305"/>
                  <a:pt x="253" y="305"/>
                  <a:pt x="253" y="305"/>
                </a:cubicBezTo>
                <a:cubicBezTo>
                  <a:pt x="251" y="306"/>
                  <a:pt x="251" y="306"/>
                  <a:pt x="251" y="306"/>
                </a:cubicBezTo>
                <a:cubicBezTo>
                  <a:pt x="251" y="307"/>
                  <a:pt x="251" y="307"/>
                  <a:pt x="251" y="307"/>
                </a:cubicBezTo>
                <a:cubicBezTo>
                  <a:pt x="251" y="307"/>
                  <a:pt x="251" y="307"/>
                  <a:pt x="251" y="307"/>
                </a:cubicBezTo>
                <a:cubicBezTo>
                  <a:pt x="250" y="307"/>
                  <a:pt x="250" y="307"/>
                  <a:pt x="250" y="307"/>
                </a:cubicBezTo>
                <a:cubicBezTo>
                  <a:pt x="249" y="307"/>
                  <a:pt x="249" y="307"/>
                  <a:pt x="249" y="307"/>
                </a:cubicBezTo>
                <a:cubicBezTo>
                  <a:pt x="249" y="307"/>
                  <a:pt x="249" y="307"/>
                  <a:pt x="249" y="307"/>
                </a:cubicBezTo>
                <a:cubicBezTo>
                  <a:pt x="249" y="307"/>
                  <a:pt x="249" y="307"/>
                  <a:pt x="249" y="307"/>
                </a:cubicBezTo>
                <a:cubicBezTo>
                  <a:pt x="248" y="308"/>
                  <a:pt x="248" y="308"/>
                  <a:pt x="248" y="308"/>
                </a:cubicBezTo>
                <a:cubicBezTo>
                  <a:pt x="235" y="308"/>
                  <a:pt x="235" y="308"/>
                  <a:pt x="235" y="308"/>
                </a:cubicBezTo>
                <a:cubicBezTo>
                  <a:pt x="233" y="308"/>
                  <a:pt x="233" y="308"/>
                  <a:pt x="233" y="308"/>
                </a:cubicBezTo>
                <a:cubicBezTo>
                  <a:pt x="232" y="309"/>
                  <a:pt x="232" y="309"/>
                  <a:pt x="232" y="309"/>
                </a:cubicBezTo>
                <a:cubicBezTo>
                  <a:pt x="231" y="309"/>
                  <a:pt x="231" y="309"/>
                  <a:pt x="231" y="309"/>
                </a:cubicBezTo>
                <a:cubicBezTo>
                  <a:pt x="230" y="310"/>
                  <a:pt x="230" y="310"/>
                  <a:pt x="230" y="310"/>
                </a:cubicBezTo>
                <a:cubicBezTo>
                  <a:pt x="228" y="311"/>
                  <a:pt x="228" y="311"/>
                  <a:pt x="228" y="311"/>
                </a:cubicBezTo>
                <a:cubicBezTo>
                  <a:pt x="227" y="312"/>
                  <a:pt x="227" y="312"/>
                  <a:pt x="227" y="312"/>
                </a:cubicBezTo>
                <a:cubicBezTo>
                  <a:pt x="226" y="312"/>
                  <a:pt x="226" y="312"/>
                  <a:pt x="226" y="312"/>
                </a:cubicBezTo>
                <a:cubicBezTo>
                  <a:pt x="223" y="315"/>
                  <a:pt x="223" y="315"/>
                  <a:pt x="223" y="315"/>
                </a:cubicBezTo>
                <a:cubicBezTo>
                  <a:pt x="214" y="317"/>
                  <a:pt x="214" y="317"/>
                  <a:pt x="214" y="317"/>
                </a:cubicBezTo>
                <a:cubicBezTo>
                  <a:pt x="214" y="319"/>
                  <a:pt x="214" y="319"/>
                  <a:pt x="214" y="319"/>
                </a:cubicBezTo>
                <a:cubicBezTo>
                  <a:pt x="212" y="319"/>
                  <a:pt x="212" y="319"/>
                  <a:pt x="212" y="319"/>
                </a:cubicBezTo>
                <a:cubicBezTo>
                  <a:pt x="197" y="323"/>
                  <a:pt x="197" y="323"/>
                  <a:pt x="197" y="323"/>
                </a:cubicBezTo>
                <a:cubicBezTo>
                  <a:pt x="196" y="322"/>
                  <a:pt x="196" y="322"/>
                  <a:pt x="196" y="322"/>
                </a:cubicBezTo>
                <a:cubicBezTo>
                  <a:pt x="197" y="321"/>
                  <a:pt x="197" y="321"/>
                  <a:pt x="197" y="321"/>
                </a:cubicBezTo>
                <a:cubicBezTo>
                  <a:pt x="199" y="320"/>
                  <a:pt x="199" y="320"/>
                  <a:pt x="199" y="320"/>
                </a:cubicBezTo>
                <a:cubicBezTo>
                  <a:pt x="199" y="319"/>
                  <a:pt x="199" y="319"/>
                  <a:pt x="199" y="319"/>
                </a:cubicBezTo>
                <a:cubicBezTo>
                  <a:pt x="200" y="318"/>
                  <a:pt x="200" y="318"/>
                  <a:pt x="200" y="318"/>
                </a:cubicBezTo>
                <a:cubicBezTo>
                  <a:pt x="200" y="318"/>
                  <a:pt x="200" y="318"/>
                  <a:pt x="200" y="318"/>
                </a:cubicBezTo>
                <a:cubicBezTo>
                  <a:pt x="201" y="312"/>
                  <a:pt x="201" y="312"/>
                  <a:pt x="201" y="312"/>
                </a:cubicBezTo>
                <a:cubicBezTo>
                  <a:pt x="198" y="300"/>
                  <a:pt x="198" y="300"/>
                  <a:pt x="198" y="300"/>
                </a:cubicBezTo>
                <a:cubicBezTo>
                  <a:pt x="195" y="298"/>
                  <a:pt x="195" y="298"/>
                  <a:pt x="195" y="298"/>
                </a:cubicBezTo>
                <a:cubicBezTo>
                  <a:pt x="194" y="297"/>
                  <a:pt x="194" y="297"/>
                  <a:pt x="194" y="297"/>
                </a:cubicBezTo>
                <a:cubicBezTo>
                  <a:pt x="176" y="289"/>
                  <a:pt x="176" y="289"/>
                  <a:pt x="176" y="289"/>
                </a:cubicBezTo>
                <a:cubicBezTo>
                  <a:pt x="175" y="289"/>
                  <a:pt x="175" y="289"/>
                  <a:pt x="175" y="289"/>
                </a:cubicBezTo>
                <a:cubicBezTo>
                  <a:pt x="174" y="288"/>
                  <a:pt x="174" y="288"/>
                  <a:pt x="174" y="288"/>
                </a:cubicBezTo>
                <a:cubicBezTo>
                  <a:pt x="174" y="288"/>
                  <a:pt x="174" y="288"/>
                  <a:pt x="174" y="288"/>
                </a:cubicBezTo>
                <a:cubicBezTo>
                  <a:pt x="172" y="288"/>
                  <a:pt x="172" y="288"/>
                  <a:pt x="172" y="288"/>
                </a:cubicBezTo>
                <a:cubicBezTo>
                  <a:pt x="171" y="287"/>
                  <a:pt x="171" y="287"/>
                  <a:pt x="171" y="287"/>
                </a:cubicBezTo>
                <a:cubicBezTo>
                  <a:pt x="171" y="287"/>
                  <a:pt x="171" y="287"/>
                  <a:pt x="171" y="287"/>
                </a:cubicBezTo>
                <a:cubicBezTo>
                  <a:pt x="170" y="287"/>
                  <a:pt x="170" y="287"/>
                  <a:pt x="170" y="287"/>
                </a:cubicBezTo>
                <a:cubicBezTo>
                  <a:pt x="169" y="287"/>
                  <a:pt x="169" y="287"/>
                  <a:pt x="169" y="287"/>
                </a:cubicBezTo>
                <a:cubicBezTo>
                  <a:pt x="168" y="287"/>
                  <a:pt x="168" y="287"/>
                  <a:pt x="168" y="287"/>
                </a:cubicBezTo>
                <a:cubicBezTo>
                  <a:pt x="168" y="286"/>
                  <a:pt x="168" y="286"/>
                  <a:pt x="168" y="286"/>
                </a:cubicBezTo>
                <a:cubicBezTo>
                  <a:pt x="167" y="286"/>
                  <a:pt x="167" y="286"/>
                  <a:pt x="167" y="286"/>
                </a:cubicBezTo>
                <a:cubicBezTo>
                  <a:pt x="165" y="286"/>
                  <a:pt x="165" y="286"/>
                  <a:pt x="165" y="286"/>
                </a:cubicBezTo>
                <a:cubicBezTo>
                  <a:pt x="165" y="285"/>
                  <a:pt x="165" y="285"/>
                  <a:pt x="165" y="285"/>
                </a:cubicBezTo>
                <a:cubicBezTo>
                  <a:pt x="164" y="285"/>
                  <a:pt x="164" y="285"/>
                  <a:pt x="164" y="285"/>
                </a:cubicBezTo>
                <a:cubicBezTo>
                  <a:pt x="163" y="284"/>
                  <a:pt x="163" y="284"/>
                  <a:pt x="163" y="284"/>
                </a:cubicBezTo>
                <a:cubicBezTo>
                  <a:pt x="162" y="284"/>
                  <a:pt x="162" y="284"/>
                  <a:pt x="162" y="284"/>
                </a:cubicBezTo>
                <a:cubicBezTo>
                  <a:pt x="162" y="284"/>
                  <a:pt x="162" y="284"/>
                  <a:pt x="162" y="284"/>
                </a:cubicBezTo>
                <a:cubicBezTo>
                  <a:pt x="161" y="284"/>
                  <a:pt x="161" y="284"/>
                  <a:pt x="161" y="284"/>
                </a:cubicBezTo>
                <a:cubicBezTo>
                  <a:pt x="160" y="284"/>
                  <a:pt x="160" y="284"/>
                  <a:pt x="160" y="284"/>
                </a:cubicBezTo>
                <a:cubicBezTo>
                  <a:pt x="160" y="284"/>
                  <a:pt x="160" y="284"/>
                  <a:pt x="160" y="284"/>
                </a:cubicBezTo>
                <a:cubicBezTo>
                  <a:pt x="159" y="284"/>
                  <a:pt x="159" y="284"/>
                  <a:pt x="159" y="284"/>
                </a:cubicBezTo>
                <a:cubicBezTo>
                  <a:pt x="159" y="283"/>
                  <a:pt x="159" y="283"/>
                  <a:pt x="159" y="283"/>
                </a:cubicBezTo>
                <a:cubicBezTo>
                  <a:pt x="158" y="283"/>
                  <a:pt x="158" y="283"/>
                  <a:pt x="158" y="283"/>
                </a:cubicBezTo>
                <a:cubicBezTo>
                  <a:pt x="158" y="283"/>
                  <a:pt x="158" y="283"/>
                  <a:pt x="158" y="283"/>
                </a:cubicBezTo>
                <a:cubicBezTo>
                  <a:pt x="157" y="282"/>
                  <a:pt x="157" y="282"/>
                  <a:pt x="157" y="282"/>
                </a:cubicBezTo>
                <a:cubicBezTo>
                  <a:pt x="157" y="282"/>
                  <a:pt x="157" y="282"/>
                  <a:pt x="157" y="282"/>
                </a:cubicBezTo>
                <a:cubicBezTo>
                  <a:pt x="156" y="281"/>
                  <a:pt x="156" y="281"/>
                  <a:pt x="156" y="281"/>
                </a:cubicBezTo>
                <a:cubicBezTo>
                  <a:pt x="155" y="281"/>
                  <a:pt x="155" y="281"/>
                  <a:pt x="155" y="281"/>
                </a:cubicBezTo>
                <a:cubicBezTo>
                  <a:pt x="154" y="281"/>
                  <a:pt x="154" y="281"/>
                  <a:pt x="154" y="281"/>
                </a:cubicBezTo>
                <a:lnTo>
                  <a:pt x="39" y="271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  <a:alpha val="75000"/>
            </a:schemeClr>
          </a:solidFill>
          <a:ln>
            <a:solidFill>
              <a:schemeClr val="bg1"/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50" dirty="0">
              <a:noFill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265" y="138062"/>
            <a:ext cx="7243976" cy="720920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Контекст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Канаде три уровня государственного управления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nip Single Corner Rectangle 17"/>
          <p:cNvSpPr/>
          <p:nvPr>
            <p:custDataLst>
              <p:tags r:id="rId2"/>
            </p:custDataLst>
          </p:nvPr>
        </p:nvSpPr>
        <p:spPr>
          <a:xfrm>
            <a:off x="790574" y="1886633"/>
            <a:ext cx="2552700" cy="838142"/>
          </a:xfrm>
          <a:prstGeom prst="snip1Rect">
            <a:avLst/>
          </a:prstGeom>
          <a:solidFill>
            <a:schemeClr val="bg1">
              <a:lumMod val="5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Федеральное правительство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76624" y="1932639"/>
            <a:ext cx="5203144" cy="838142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Устанавливает принципы политики, касающиеся всех канадцев в области налогообложения, национальной обороны, иностранных дел и т.п. Прямо и косвенно осуществляет программы для всех канадцев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Snip Single Corner Rectangle 18"/>
          <p:cNvSpPr/>
          <p:nvPr>
            <p:custDataLst>
              <p:tags r:id="rId3"/>
            </p:custDataLst>
          </p:nvPr>
        </p:nvSpPr>
        <p:spPr>
          <a:xfrm>
            <a:off x="690282" y="3391550"/>
            <a:ext cx="2652992" cy="824595"/>
          </a:xfrm>
          <a:prstGeom prst="snip1Rect">
            <a:avLst/>
          </a:prstGeom>
          <a:solidFill>
            <a:schemeClr val="bg1">
              <a:lumMod val="5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 власти провинций/территорий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75889" y="3391550"/>
            <a:ext cx="5049275" cy="838142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Отвечают за осуществление программ по основным аспектам жизнедеятельности канадцев, в том числе в области здравоохранения, образования и дорожного регулирования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0" name="Snip Single Corner Rectangle 19"/>
          <p:cNvSpPr/>
          <p:nvPr>
            <p:custDataLst>
              <p:tags r:id="rId4"/>
            </p:custDataLst>
          </p:nvPr>
        </p:nvSpPr>
        <p:spPr>
          <a:xfrm>
            <a:off x="790574" y="4867176"/>
            <a:ext cx="2552700" cy="838142"/>
          </a:xfrm>
          <a:prstGeom prst="snip1Rect">
            <a:avLst/>
          </a:prstGeom>
          <a:solidFill>
            <a:schemeClr val="bg1">
              <a:lumMod val="5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Муниципальные органы власти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76623" y="4867176"/>
            <a:ext cx="4908251" cy="838142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тот уровень власти, который непосредственно отвечает за самые насущные аспекты жизни канадцев, куда входят дорожные работы, библиотеки, парки, местный транспорт, сбор отходов и т.п. 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Left Brace 4"/>
          <p:cNvSpPr/>
          <p:nvPr/>
        </p:nvSpPr>
        <p:spPr>
          <a:xfrm rot="10800000">
            <a:off x="8537005" y="1914341"/>
            <a:ext cx="438577" cy="4118272"/>
          </a:xfrm>
          <a:prstGeom prst="leftBrace">
            <a:avLst/>
          </a:prstGeom>
          <a:solidFill>
            <a:srgbClr val="7030A0">
              <a:alpha val="63000"/>
            </a:srgb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5" name="Rectangle 14"/>
          <p:cNvSpPr/>
          <p:nvPr/>
        </p:nvSpPr>
        <p:spPr>
          <a:xfrm>
            <a:off x="9107991" y="2077551"/>
            <a:ext cx="2628484" cy="3900634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граждан разный уровень понимания того, какой уровень государственной власти за что отвечает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может приводить к путанице, потому что не всегда люди понимают, где искать информацию о программах, что само по себе приводит к задержкам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04792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800986" y="1141997"/>
            <a:ext cx="10442107" cy="5293146"/>
          </a:xfrm>
        </p:spPr>
        <p:txBody>
          <a:bodyPr>
            <a:normAutofit lnSpcReduction="10000"/>
          </a:bodyPr>
          <a:lstStyle/>
          <a:p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Программы, предоставляющие услуги непосредственно гражданам, включаются в годовые бюджеты различных ведомств</a:t>
            </a:r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вопросам иммиграции, помощи беженцам и получению канадского гражданства</a:t>
            </a:r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вопросам занятости и социального развития Канады через Службу Канады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Канадское агентство доходов</a:t>
            </a:r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Канадская служба по вопросам коренных народов</a:t>
            </a:r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Опосредованные услуги предоставляются через</a:t>
            </a:r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Провинции/территории</a:t>
            </a:r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Муниципалитеты</a:t>
            </a:r>
            <a:r>
              <a:rPr lang="en-CA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Третьи стороны </a:t>
            </a:r>
            <a:r>
              <a:rPr lang="en-CA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например, некоммерческие организации</a:t>
            </a:r>
            <a:r>
              <a:rPr lang="en-CA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9221" y="138062"/>
            <a:ext cx="7243976" cy="878670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Контекст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ведомственное финансирование осуществления программ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37386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673141" y="1304363"/>
            <a:ext cx="10095440" cy="529314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Приоритеты правительства</a:t>
            </a:r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Бюджет</a:t>
            </a:r>
            <a:r>
              <a:rPr lang="en-CA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2017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года</a:t>
            </a:r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Политика по оказанию услуг и цифровой среде</a:t>
            </a:r>
            <a:r>
              <a:rPr lang="en-CA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</a:t>
            </a:r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Взаимодействие с ключевыми ведомствами (министерствами), например, «Службой Канады» и «Канадским агентством доходов» (обеспечение работы налоговой системы</a:t>
            </a:r>
            <a:r>
              <a:rPr lang="en-CA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CA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Закон о доступной среде в Канаде </a:t>
            </a:r>
            <a:r>
              <a:rPr lang="en-CA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сообществ, рабочих мест и услуг, которые позволят всем полноценно участвовать в жизни общества (без барьеров)</a:t>
            </a:r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9366" y="135783"/>
            <a:ext cx="13487609" cy="757865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Почему важно уделять внимание степени удовлетворённости граждан и их опыту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883" y="4891188"/>
            <a:ext cx="2160917" cy="211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39282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782130" y="1615657"/>
            <a:ext cx="10571670" cy="3931033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Правительство собирает информацию об опыте граждан по получению данных, по пособиям и т.п. с помощью:</a:t>
            </a:r>
            <a:endParaRPr lang="en-C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28700" lvl="1" indent="-342900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опросов</a:t>
            </a:r>
            <a:r>
              <a:rPr lang="en-C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028700" lvl="1" indent="-342900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публичных обсуждений</a:t>
            </a:r>
            <a:endParaRPr lang="en-C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28700" lvl="1" indent="-342900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оценки уровня взаимодействия граждан и власти (изучая активность на сайте, количество телефонных звонков и т.д.)</a:t>
            </a:r>
            <a:endParaRPr lang="en-C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исследования</a:t>
            </a:r>
            <a:r>
              <a:rPr lang="en-C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Анализ качества услуги по страхованию занятости за </a:t>
            </a:r>
            <a:r>
              <a:rPr lang="en-C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год</a:t>
            </a:r>
            <a:endParaRPr lang="en-C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None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Рекомендации в основном касались</a:t>
            </a:r>
            <a:r>
              <a:rPr lang="en-CA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lvl="1">
              <a:buNone/>
            </a:pPr>
            <a:r>
              <a:rPr lang="en-CA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необходимости уделять больше внимания гражданам, пересматривать стандарты услуг в рамках жёсткого учёта результативности работы, выявлять и решать проблемы доступности, прививать культуру обслуживания, пересматривать модель финансирования, анализировать программную политику страхования занятости в целях выявления препятствий на пути повышения качества услуг и упрощения самой политики ради улучшения работы и экономии средств</a:t>
            </a:r>
            <a:r>
              <a:rPr lang="en-CA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b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6222" y="138062"/>
            <a:ext cx="7243976" cy="878670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 чём говорят нам граждане прямо и косвенно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6500710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5"/>
          <p:cNvSpPr/>
          <p:nvPr>
            <p:custDataLst>
              <p:tags r:id="rId1"/>
            </p:custDataLst>
          </p:nvPr>
        </p:nvSpPr>
        <p:spPr>
          <a:xfrm>
            <a:off x="1086218" y="3231242"/>
            <a:ext cx="1280160" cy="1280160"/>
          </a:xfrm>
          <a:prstGeom prst="ellipse">
            <a:avLst/>
          </a:prstGeom>
          <a:solidFill>
            <a:srgbClr val="75C6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4450" y="116328"/>
            <a:ext cx="7243976" cy="878670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Основные каналы предоставления услуг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>
            <p:custDataLst>
              <p:tags r:id="rId2"/>
            </p:custDataLst>
          </p:nvPr>
        </p:nvSpPr>
        <p:spPr>
          <a:xfrm>
            <a:off x="2560431" y="1752601"/>
            <a:ext cx="1203226" cy="1104899"/>
          </a:xfrm>
          <a:prstGeom prst="rect">
            <a:avLst/>
          </a:prstGeom>
          <a:solidFill>
            <a:srgbClr val="005797"/>
          </a:solidFill>
          <a:ln w="19050">
            <a:solidFill>
              <a:srgbClr val="0057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Цифро-вые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>
            <p:custDataLst>
              <p:tags r:id="rId3"/>
            </p:custDataLst>
          </p:nvPr>
        </p:nvSpPr>
        <p:spPr>
          <a:xfrm>
            <a:off x="3763656" y="1752601"/>
            <a:ext cx="3208972" cy="1104899"/>
          </a:xfrm>
          <a:prstGeom prst="rect">
            <a:avLst/>
          </a:prstGeom>
          <a:noFill/>
          <a:ln w="19050">
            <a:solidFill>
              <a:srgbClr val="0057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 информации и пособий через разные устройства, в </a:t>
            </a: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компьютеры, планшеты и смартфоны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>
            <p:custDataLst>
              <p:tags r:id="rId4"/>
            </p:custDataLst>
          </p:nvPr>
        </p:nvSpPr>
        <p:spPr>
          <a:xfrm>
            <a:off x="2570908" y="3305598"/>
            <a:ext cx="1292020" cy="1104899"/>
          </a:xfrm>
          <a:prstGeom prst="rect">
            <a:avLst/>
          </a:prstGeom>
          <a:solidFill>
            <a:srgbClr val="75C6BD"/>
          </a:solidFill>
          <a:ln w="19050">
            <a:solidFill>
              <a:srgbClr val="75C6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Телефон 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>
            <p:custDataLst>
              <p:tags r:id="rId5"/>
            </p:custDataLst>
          </p:nvPr>
        </p:nvSpPr>
        <p:spPr>
          <a:xfrm>
            <a:off x="3912940" y="3305598"/>
            <a:ext cx="3107412" cy="1284331"/>
          </a:xfrm>
          <a:prstGeom prst="rect">
            <a:avLst/>
          </a:prstGeom>
          <a:noFill/>
          <a:ln w="19050">
            <a:solidFill>
              <a:srgbClr val="75C6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нас много разнообразных рабочих данных, которые мы не обрабатываем, хотя могли бы  получить новые возможности и идеи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>
            <p:custDataLst>
              <p:tags r:id="rId6"/>
            </p:custDataLst>
          </p:nvPr>
        </p:nvSpPr>
        <p:spPr>
          <a:xfrm>
            <a:off x="2560430" y="4800601"/>
            <a:ext cx="1213703" cy="1104899"/>
          </a:xfrm>
          <a:prstGeom prst="rect">
            <a:avLst/>
          </a:prstGeom>
          <a:solidFill>
            <a:srgbClr val="F9D364"/>
          </a:solidFill>
          <a:ln w="19050">
            <a:solidFill>
              <a:srgbClr val="F9D3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Очные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>
            <p:custDataLst>
              <p:tags r:id="rId7"/>
            </p:custDataLst>
          </p:nvPr>
        </p:nvSpPr>
        <p:spPr>
          <a:xfrm>
            <a:off x="3736790" y="4800601"/>
            <a:ext cx="3420529" cy="1280160"/>
          </a:xfrm>
          <a:prstGeom prst="rect">
            <a:avLst/>
          </a:prstGeom>
          <a:noFill/>
          <a:ln w="19050">
            <a:solidFill>
              <a:srgbClr val="F9D3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 должны предложить новые цифровые возможности для конкуренции на рынке с помощью имеющихся и переработанных данных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hevron 4"/>
          <p:cNvSpPr/>
          <p:nvPr/>
        </p:nvSpPr>
        <p:spPr>
          <a:xfrm>
            <a:off x="7126880" y="1752601"/>
            <a:ext cx="647700" cy="4152899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>
            <p:custDataLst>
              <p:tags r:id="rId8"/>
            </p:custDataLst>
          </p:nvPr>
        </p:nvSpPr>
        <p:spPr>
          <a:xfrm>
            <a:off x="7988945" y="1770467"/>
            <a:ext cx="2772841" cy="651094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Интеграция и ее последствия 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>
            <p:custDataLst>
              <p:tags r:id="rId9"/>
            </p:custDataLst>
          </p:nvPr>
        </p:nvSpPr>
        <p:spPr>
          <a:xfrm>
            <a:off x="7972921" y="2486692"/>
            <a:ext cx="2856443" cy="35017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Перемещение с одного канала обслуживания на другой может плохо отразиться на степени удовлетворения граждан, потому что не всем может понравиться направление на разные источники информации/обслуживания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Упорядочение доступа к услугам благоприятно сказывается на гражданах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Oval 18"/>
          <p:cNvSpPr/>
          <p:nvPr>
            <p:custDataLst>
              <p:tags r:id="rId10"/>
            </p:custDataLst>
          </p:nvPr>
        </p:nvSpPr>
        <p:spPr>
          <a:xfrm>
            <a:off x="1116658" y="4800601"/>
            <a:ext cx="1280160" cy="1280160"/>
          </a:xfrm>
          <a:prstGeom prst="ellipse">
            <a:avLst/>
          </a:prstGeom>
          <a:solidFill>
            <a:srgbClr val="F9D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>
              <a:latin typeface="Calibri" panose="020F0502020204030204" pitchFamily="34" charset="0"/>
            </a:endParaRPr>
          </a:p>
        </p:txBody>
      </p:sp>
      <p:sp>
        <p:nvSpPr>
          <p:cNvPr id="20" name="Oval 19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575287" y="5080563"/>
            <a:ext cx="372710" cy="379249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>
              <a:latin typeface="Calibri" panose="020F0502020204030204" pitchFamily="34" charset="0"/>
            </a:endParaRPr>
          </a:p>
        </p:txBody>
      </p:sp>
      <p:sp>
        <p:nvSpPr>
          <p:cNvPr id="21" name="Freeform 20"/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1454320" y="5476159"/>
            <a:ext cx="604836" cy="287706"/>
          </a:xfrm>
          <a:custGeom>
            <a:avLst/>
            <a:gdLst>
              <a:gd name="T0" fmla="*/ 38 w 75"/>
              <a:gd name="T1" fmla="*/ 1 h 36"/>
              <a:gd name="T2" fmla="*/ 2 w 75"/>
              <a:gd name="T3" fmla="*/ 36 h 36"/>
              <a:gd name="T4" fmla="*/ 74 w 75"/>
              <a:gd name="T5" fmla="*/ 36 h 36"/>
              <a:gd name="T6" fmla="*/ 38 w 75"/>
              <a:gd name="T7" fmla="*/ 1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" h="36">
                <a:moveTo>
                  <a:pt x="38" y="1"/>
                </a:moveTo>
                <a:cubicBezTo>
                  <a:pt x="0" y="0"/>
                  <a:pt x="2" y="36"/>
                  <a:pt x="2" y="36"/>
                </a:cubicBezTo>
                <a:cubicBezTo>
                  <a:pt x="74" y="36"/>
                  <a:pt x="74" y="36"/>
                  <a:pt x="74" y="36"/>
                </a:cubicBezTo>
                <a:cubicBezTo>
                  <a:pt x="74" y="36"/>
                  <a:pt x="75" y="1"/>
                  <a:pt x="38" y="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>
              <a:latin typeface="Calibri" panose="020F0502020204030204" pitchFamily="34" charset="0"/>
            </a:endParaRPr>
          </a:p>
        </p:txBody>
      </p:sp>
      <p:sp>
        <p:nvSpPr>
          <p:cNvPr id="22" name="Oval 21"/>
          <p:cNvSpPr/>
          <p:nvPr>
            <p:custDataLst>
              <p:tags r:id="rId13"/>
            </p:custDataLst>
          </p:nvPr>
        </p:nvSpPr>
        <p:spPr>
          <a:xfrm>
            <a:off x="-1541127" y="1387227"/>
            <a:ext cx="1785173" cy="1744284"/>
          </a:xfrm>
          <a:prstGeom prst="ellipse">
            <a:avLst/>
          </a:prstGeom>
          <a:solidFill>
            <a:srgbClr val="0057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600" dirty="0">
              <a:latin typeface="Calibri" panose="020F0502020204030204" pitchFamily="34" charset="0"/>
            </a:endParaRPr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1534588" y="3572690"/>
            <a:ext cx="571500" cy="570713"/>
          </a:xfrm>
          <a:custGeom>
            <a:avLst/>
            <a:gdLst>
              <a:gd name="T0" fmla="*/ 722 w 724"/>
              <a:gd name="T1" fmla="*/ 561 h 724"/>
              <a:gd name="T2" fmla="*/ 683 w 724"/>
              <a:gd name="T3" fmla="*/ 534 h 724"/>
              <a:gd name="T4" fmla="*/ 655 w 724"/>
              <a:gd name="T5" fmla="*/ 519 h 724"/>
              <a:gd name="T6" fmla="*/ 623 w 724"/>
              <a:gd name="T7" fmla="*/ 501 h 724"/>
              <a:gd name="T8" fmla="*/ 595 w 724"/>
              <a:gd name="T9" fmla="*/ 485 h 724"/>
              <a:gd name="T10" fmla="*/ 582 w 724"/>
              <a:gd name="T11" fmla="*/ 476 h 724"/>
              <a:gd name="T12" fmla="*/ 564 w 724"/>
              <a:gd name="T13" fmla="*/ 465 h 724"/>
              <a:gd name="T14" fmla="*/ 550 w 724"/>
              <a:gd name="T15" fmla="*/ 461 h 724"/>
              <a:gd name="T16" fmla="*/ 524 w 724"/>
              <a:gd name="T17" fmla="*/ 476 h 724"/>
              <a:gd name="T18" fmla="*/ 496 w 724"/>
              <a:gd name="T19" fmla="*/ 508 h 724"/>
              <a:gd name="T20" fmla="*/ 468 w 724"/>
              <a:gd name="T21" fmla="*/ 540 h 724"/>
              <a:gd name="T22" fmla="*/ 445 w 724"/>
              <a:gd name="T23" fmla="*/ 554 h 724"/>
              <a:gd name="T24" fmla="*/ 433 w 724"/>
              <a:gd name="T25" fmla="*/ 552 h 724"/>
              <a:gd name="T26" fmla="*/ 423 w 724"/>
              <a:gd name="T27" fmla="*/ 547 h 724"/>
              <a:gd name="T28" fmla="*/ 410 w 724"/>
              <a:gd name="T29" fmla="*/ 540 h 724"/>
              <a:gd name="T30" fmla="*/ 400 w 724"/>
              <a:gd name="T31" fmla="*/ 534 h 724"/>
              <a:gd name="T32" fmla="*/ 280 w 724"/>
              <a:gd name="T33" fmla="*/ 445 h 724"/>
              <a:gd name="T34" fmla="*/ 190 w 724"/>
              <a:gd name="T35" fmla="*/ 324 h 724"/>
              <a:gd name="T36" fmla="*/ 184 w 724"/>
              <a:gd name="T37" fmla="*/ 314 h 724"/>
              <a:gd name="T38" fmla="*/ 177 w 724"/>
              <a:gd name="T39" fmla="*/ 302 h 724"/>
              <a:gd name="T40" fmla="*/ 173 w 724"/>
              <a:gd name="T41" fmla="*/ 291 h 724"/>
              <a:gd name="T42" fmla="*/ 170 w 724"/>
              <a:gd name="T43" fmla="*/ 280 h 724"/>
              <a:gd name="T44" fmla="*/ 185 w 724"/>
              <a:gd name="T45" fmla="*/ 256 h 724"/>
              <a:gd name="T46" fmla="*/ 217 w 724"/>
              <a:gd name="T47" fmla="*/ 229 h 724"/>
              <a:gd name="T48" fmla="*/ 248 w 724"/>
              <a:gd name="T49" fmla="*/ 200 h 724"/>
              <a:gd name="T50" fmla="*/ 263 w 724"/>
              <a:gd name="T51" fmla="*/ 175 h 724"/>
              <a:gd name="T52" fmla="*/ 260 w 724"/>
              <a:gd name="T53" fmla="*/ 160 h 724"/>
              <a:gd name="T54" fmla="*/ 248 w 724"/>
              <a:gd name="T55" fmla="*/ 142 h 724"/>
              <a:gd name="T56" fmla="*/ 239 w 724"/>
              <a:gd name="T57" fmla="*/ 129 h 724"/>
              <a:gd name="T58" fmla="*/ 224 w 724"/>
              <a:gd name="T59" fmla="*/ 101 h 724"/>
              <a:gd name="T60" fmla="*/ 206 w 724"/>
              <a:gd name="T61" fmla="*/ 69 h 724"/>
              <a:gd name="T62" fmla="*/ 190 w 724"/>
              <a:gd name="T63" fmla="*/ 41 h 724"/>
              <a:gd name="T64" fmla="*/ 163 w 724"/>
              <a:gd name="T65" fmla="*/ 2 h 724"/>
              <a:gd name="T66" fmla="*/ 152 w 724"/>
              <a:gd name="T67" fmla="*/ 0 h 724"/>
              <a:gd name="T68" fmla="*/ 116 w 724"/>
              <a:gd name="T69" fmla="*/ 6 h 724"/>
              <a:gd name="T70" fmla="*/ 81 w 724"/>
              <a:gd name="T71" fmla="*/ 16 h 724"/>
              <a:gd name="T72" fmla="*/ 26 w 724"/>
              <a:gd name="T73" fmla="*/ 79 h 724"/>
              <a:gd name="T74" fmla="*/ 0 w 724"/>
              <a:gd name="T75" fmla="*/ 175 h 724"/>
              <a:gd name="T76" fmla="*/ 2 w 724"/>
              <a:gd name="T77" fmla="*/ 202 h 724"/>
              <a:gd name="T78" fmla="*/ 8 w 724"/>
              <a:gd name="T79" fmla="*/ 231 h 724"/>
              <a:gd name="T80" fmla="*/ 16 w 724"/>
              <a:gd name="T81" fmla="*/ 256 h 724"/>
              <a:gd name="T82" fmla="*/ 26 w 724"/>
              <a:gd name="T83" fmla="*/ 284 h 724"/>
              <a:gd name="T84" fmla="*/ 35 w 724"/>
              <a:gd name="T85" fmla="*/ 309 h 724"/>
              <a:gd name="T86" fmla="*/ 78 w 724"/>
              <a:gd name="T87" fmla="*/ 399 h 724"/>
              <a:gd name="T88" fmla="*/ 189 w 724"/>
              <a:gd name="T89" fmla="*/ 535 h 724"/>
              <a:gd name="T90" fmla="*/ 325 w 724"/>
              <a:gd name="T91" fmla="*/ 646 h 724"/>
              <a:gd name="T92" fmla="*/ 415 w 724"/>
              <a:gd name="T93" fmla="*/ 689 h 724"/>
              <a:gd name="T94" fmla="*/ 440 w 724"/>
              <a:gd name="T95" fmla="*/ 698 h 724"/>
              <a:gd name="T96" fmla="*/ 469 w 724"/>
              <a:gd name="T97" fmla="*/ 709 h 724"/>
              <a:gd name="T98" fmla="*/ 493 w 724"/>
              <a:gd name="T99" fmla="*/ 716 h 724"/>
              <a:gd name="T100" fmla="*/ 523 w 724"/>
              <a:gd name="T101" fmla="*/ 723 h 724"/>
              <a:gd name="T102" fmla="*/ 550 w 724"/>
              <a:gd name="T103" fmla="*/ 724 h 724"/>
              <a:gd name="T104" fmla="*/ 645 w 724"/>
              <a:gd name="T105" fmla="*/ 698 h 724"/>
              <a:gd name="T106" fmla="*/ 708 w 724"/>
              <a:gd name="T107" fmla="*/ 644 h 724"/>
              <a:gd name="T108" fmla="*/ 719 w 724"/>
              <a:gd name="T109" fmla="*/ 608 h 724"/>
              <a:gd name="T110" fmla="*/ 724 w 724"/>
              <a:gd name="T111" fmla="*/ 572 h 724"/>
              <a:gd name="T112" fmla="*/ 722 w 724"/>
              <a:gd name="T113" fmla="*/ 561 h 7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724" h="724">
                <a:moveTo>
                  <a:pt x="722" y="561"/>
                </a:moveTo>
                <a:cubicBezTo>
                  <a:pt x="720" y="555"/>
                  <a:pt x="707" y="546"/>
                  <a:pt x="683" y="534"/>
                </a:cubicBezTo>
                <a:cubicBezTo>
                  <a:pt x="677" y="530"/>
                  <a:pt x="667" y="525"/>
                  <a:pt x="655" y="519"/>
                </a:cubicBezTo>
                <a:cubicBezTo>
                  <a:pt x="643" y="512"/>
                  <a:pt x="633" y="506"/>
                  <a:pt x="623" y="501"/>
                </a:cubicBezTo>
                <a:cubicBezTo>
                  <a:pt x="613" y="495"/>
                  <a:pt x="604" y="490"/>
                  <a:pt x="595" y="485"/>
                </a:cubicBezTo>
                <a:cubicBezTo>
                  <a:pt x="582" y="476"/>
                  <a:pt x="582" y="476"/>
                  <a:pt x="582" y="476"/>
                </a:cubicBezTo>
                <a:cubicBezTo>
                  <a:pt x="564" y="465"/>
                  <a:pt x="564" y="465"/>
                  <a:pt x="564" y="465"/>
                </a:cubicBezTo>
                <a:cubicBezTo>
                  <a:pt x="550" y="461"/>
                  <a:pt x="550" y="461"/>
                  <a:pt x="550" y="461"/>
                </a:cubicBezTo>
                <a:cubicBezTo>
                  <a:pt x="543" y="461"/>
                  <a:pt x="534" y="466"/>
                  <a:pt x="524" y="476"/>
                </a:cubicBezTo>
                <a:cubicBezTo>
                  <a:pt x="514" y="486"/>
                  <a:pt x="504" y="496"/>
                  <a:pt x="496" y="508"/>
                </a:cubicBezTo>
                <a:cubicBezTo>
                  <a:pt x="487" y="519"/>
                  <a:pt x="478" y="530"/>
                  <a:pt x="468" y="540"/>
                </a:cubicBezTo>
                <a:cubicBezTo>
                  <a:pt x="459" y="549"/>
                  <a:pt x="451" y="554"/>
                  <a:pt x="445" y="554"/>
                </a:cubicBezTo>
                <a:cubicBezTo>
                  <a:pt x="433" y="552"/>
                  <a:pt x="433" y="552"/>
                  <a:pt x="433" y="552"/>
                </a:cubicBezTo>
                <a:cubicBezTo>
                  <a:pt x="423" y="547"/>
                  <a:pt x="423" y="547"/>
                  <a:pt x="423" y="547"/>
                </a:cubicBezTo>
                <a:cubicBezTo>
                  <a:pt x="410" y="540"/>
                  <a:pt x="410" y="540"/>
                  <a:pt x="410" y="540"/>
                </a:cubicBezTo>
                <a:cubicBezTo>
                  <a:pt x="400" y="534"/>
                  <a:pt x="400" y="534"/>
                  <a:pt x="400" y="534"/>
                </a:cubicBezTo>
                <a:cubicBezTo>
                  <a:pt x="353" y="508"/>
                  <a:pt x="313" y="478"/>
                  <a:pt x="280" y="445"/>
                </a:cubicBezTo>
                <a:cubicBezTo>
                  <a:pt x="246" y="411"/>
                  <a:pt x="216" y="371"/>
                  <a:pt x="190" y="324"/>
                </a:cubicBezTo>
                <a:cubicBezTo>
                  <a:pt x="184" y="314"/>
                  <a:pt x="184" y="314"/>
                  <a:pt x="184" y="314"/>
                </a:cubicBezTo>
                <a:cubicBezTo>
                  <a:pt x="177" y="302"/>
                  <a:pt x="177" y="302"/>
                  <a:pt x="177" y="302"/>
                </a:cubicBezTo>
                <a:cubicBezTo>
                  <a:pt x="173" y="291"/>
                  <a:pt x="173" y="291"/>
                  <a:pt x="173" y="291"/>
                </a:cubicBezTo>
                <a:cubicBezTo>
                  <a:pt x="170" y="280"/>
                  <a:pt x="170" y="280"/>
                  <a:pt x="170" y="280"/>
                </a:cubicBezTo>
                <a:cubicBezTo>
                  <a:pt x="170" y="273"/>
                  <a:pt x="175" y="266"/>
                  <a:pt x="185" y="256"/>
                </a:cubicBezTo>
                <a:cubicBezTo>
                  <a:pt x="195" y="246"/>
                  <a:pt x="205" y="237"/>
                  <a:pt x="217" y="229"/>
                </a:cubicBezTo>
                <a:cubicBezTo>
                  <a:pt x="228" y="220"/>
                  <a:pt x="239" y="211"/>
                  <a:pt x="248" y="200"/>
                </a:cubicBezTo>
                <a:cubicBezTo>
                  <a:pt x="258" y="190"/>
                  <a:pt x="263" y="182"/>
                  <a:pt x="263" y="175"/>
                </a:cubicBezTo>
                <a:cubicBezTo>
                  <a:pt x="260" y="160"/>
                  <a:pt x="260" y="160"/>
                  <a:pt x="260" y="160"/>
                </a:cubicBezTo>
                <a:cubicBezTo>
                  <a:pt x="248" y="142"/>
                  <a:pt x="248" y="142"/>
                  <a:pt x="248" y="142"/>
                </a:cubicBezTo>
                <a:cubicBezTo>
                  <a:pt x="239" y="129"/>
                  <a:pt x="239" y="129"/>
                  <a:pt x="239" y="129"/>
                </a:cubicBezTo>
                <a:cubicBezTo>
                  <a:pt x="234" y="120"/>
                  <a:pt x="229" y="111"/>
                  <a:pt x="224" y="101"/>
                </a:cubicBezTo>
                <a:cubicBezTo>
                  <a:pt x="218" y="92"/>
                  <a:pt x="212" y="81"/>
                  <a:pt x="206" y="69"/>
                </a:cubicBezTo>
                <a:cubicBezTo>
                  <a:pt x="199" y="57"/>
                  <a:pt x="194" y="48"/>
                  <a:pt x="190" y="41"/>
                </a:cubicBezTo>
                <a:cubicBezTo>
                  <a:pt x="178" y="17"/>
                  <a:pt x="169" y="4"/>
                  <a:pt x="163" y="2"/>
                </a:cubicBezTo>
                <a:cubicBezTo>
                  <a:pt x="152" y="0"/>
                  <a:pt x="152" y="0"/>
                  <a:pt x="152" y="0"/>
                </a:cubicBezTo>
                <a:cubicBezTo>
                  <a:pt x="143" y="0"/>
                  <a:pt x="131" y="2"/>
                  <a:pt x="116" y="6"/>
                </a:cubicBezTo>
                <a:cubicBezTo>
                  <a:pt x="101" y="9"/>
                  <a:pt x="89" y="13"/>
                  <a:pt x="81" y="16"/>
                </a:cubicBezTo>
                <a:cubicBezTo>
                  <a:pt x="63" y="24"/>
                  <a:pt x="45" y="44"/>
                  <a:pt x="26" y="79"/>
                </a:cubicBezTo>
                <a:cubicBezTo>
                  <a:pt x="9" y="111"/>
                  <a:pt x="0" y="143"/>
                  <a:pt x="0" y="175"/>
                </a:cubicBezTo>
                <a:cubicBezTo>
                  <a:pt x="0" y="184"/>
                  <a:pt x="0" y="193"/>
                  <a:pt x="2" y="202"/>
                </a:cubicBezTo>
                <a:cubicBezTo>
                  <a:pt x="3" y="210"/>
                  <a:pt x="5" y="220"/>
                  <a:pt x="8" y="231"/>
                </a:cubicBezTo>
                <a:cubicBezTo>
                  <a:pt x="11" y="242"/>
                  <a:pt x="14" y="250"/>
                  <a:pt x="16" y="256"/>
                </a:cubicBezTo>
                <a:cubicBezTo>
                  <a:pt x="17" y="261"/>
                  <a:pt x="21" y="271"/>
                  <a:pt x="26" y="284"/>
                </a:cubicBezTo>
                <a:cubicBezTo>
                  <a:pt x="31" y="298"/>
                  <a:pt x="34" y="306"/>
                  <a:pt x="35" y="309"/>
                </a:cubicBezTo>
                <a:cubicBezTo>
                  <a:pt x="47" y="343"/>
                  <a:pt x="62" y="373"/>
                  <a:pt x="78" y="399"/>
                </a:cubicBezTo>
                <a:cubicBezTo>
                  <a:pt x="105" y="443"/>
                  <a:pt x="142" y="489"/>
                  <a:pt x="189" y="535"/>
                </a:cubicBezTo>
                <a:cubicBezTo>
                  <a:pt x="236" y="582"/>
                  <a:pt x="281" y="619"/>
                  <a:pt x="325" y="646"/>
                </a:cubicBezTo>
                <a:cubicBezTo>
                  <a:pt x="351" y="663"/>
                  <a:pt x="381" y="677"/>
                  <a:pt x="415" y="689"/>
                </a:cubicBezTo>
                <a:cubicBezTo>
                  <a:pt x="418" y="690"/>
                  <a:pt x="426" y="693"/>
                  <a:pt x="440" y="698"/>
                </a:cubicBezTo>
                <a:cubicBezTo>
                  <a:pt x="454" y="703"/>
                  <a:pt x="463" y="707"/>
                  <a:pt x="469" y="709"/>
                </a:cubicBezTo>
                <a:cubicBezTo>
                  <a:pt x="474" y="711"/>
                  <a:pt x="482" y="713"/>
                  <a:pt x="493" y="716"/>
                </a:cubicBezTo>
                <a:cubicBezTo>
                  <a:pt x="504" y="719"/>
                  <a:pt x="514" y="721"/>
                  <a:pt x="523" y="723"/>
                </a:cubicBezTo>
                <a:cubicBezTo>
                  <a:pt x="531" y="724"/>
                  <a:pt x="540" y="724"/>
                  <a:pt x="550" y="724"/>
                </a:cubicBezTo>
                <a:cubicBezTo>
                  <a:pt x="581" y="724"/>
                  <a:pt x="613" y="716"/>
                  <a:pt x="645" y="698"/>
                </a:cubicBezTo>
                <a:cubicBezTo>
                  <a:pt x="680" y="679"/>
                  <a:pt x="701" y="661"/>
                  <a:pt x="708" y="644"/>
                </a:cubicBezTo>
                <a:cubicBezTo>
                  <a:pt x="712" y="635"/>
                  <a:pt x="715" y="623"/>
                  <a:pt x="719" y="608"/>
                </a:cubicBezTo>
                <a:cubicBezTo>
                  <a:pt x="722" y="594"/>
                  <a:pt x="724" y="581"/>
                  <a:pt x="724" y="572"/>
                </a:cubicBezTo>
                <a:lnTo>
                  <a:pt x="722" y="56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27" name="Freeform 26"/>
          <p:cNvSpPr>
            <a:spLocks noEditPoints="1"/>
          </p:cNvSpPr>
          <p:nvPr/>
        </p:nvSpPr>
        <p:spPr bwMode="auto">
          <a:xfrm>
            <a:off x="902167" y="2004562"/>
            <a:ext cx="368102" cy="635502"/>
          </a:xfrm>
          <a:custGeom>
            <a:avLst/>
            <a:gdLst>
              <a:gd name="T0" fmla="*/ 443 w 466"/>
              <a:gd name="T1" fmla="*/ 23 h 777"/>
              <a:gd name="T2" fmla="*/ 389 w 466"/>
              <a:gd name="T3" fmla="*/ 0 h 777"/>
              <a:gd name="T4" fmla="*/ 78 w 466"/>
              <a:gd name="T5" fmla="*/ 0 h 777"/>
              <a:gd name="T6" fmla="*/ 23 w 466"/>
              <a:gd name="T7" fmla="*/ 23 h 777"/>
              <a:gd name="T8" fmla="*/ 0 w 466"/>
              <a:gd name="T9" fmla="*/ 78 h 777"/>
              <a:gd name="T10" fmla="*/ 0 w 466"/>
              <a:gd name="T11" fmla="*/ 699 h 777"/>
              <a:gd name="T12" fmla="*/ 23 w 466"/>
              <a:gd name="T13" fmla="*/ 754 h 777"/>
              <a:gd name="T14" fmla="*/ 78 w 466"/>
              <a:gd name="T15" fmla="*/ 777 h 777"/>
              <a:gd name="T16" fmla="*/ 389 w 466"/>
              <a:gd name="T17" fmla="*/ 777 h 777"/>
              <a:gd name="T18" fmla="*/ 443 w 466"/>
              <a:gd name="T19" fmla="*/ 754 h 777"/>
              <a:gd name="T20" fmla="*/ 466 w 466"/>
              <a:gd name="T21" fmla="*/ 699 h 777"/>
              <a:gd name="T22" fmla="*/ 466 w 466"/>
              <a:gd name="T23" fmla="*/ 78 h 777"/>
              <a:gd name="T24" fmla="*/ 443 w 466"/>
              <a:gd name="T25" fmla="*/ 23 h 777"/>
              <a:gd name="T26" fmla="*/ 282 w 466"/>
              <a:gd name="T27" fmla="*/ 97 h 777"/>
              <a:gd name="T28" fmla="*/ 185 w 466"/>
              <a:gd name="T29" fmla="*/ 97 h 777"/>
              <a:gd name="T30" fmla="*/ 175 w 466"/>
              <a:gd name="T31" fmla="*/ 88 h 777"/>
              <a:gd name="T32" fmla="*/ 185 w 466"/>
              <a:gd name="T33" fmla="*/ 78 h 777"/>
              <a:gd name="T34" fmla="*/ 282 w 466"/>
              <a:gd name="T35" fmla="*/ 78 h 777"/>
              <a:gd name="T36" fmla="*/ 292 w 466"/>
              <a:gd name="T37" fmla="*/ 88 h 777"/>
              <a:gd name="T38" fmla="*/ 282 w 466"/>
              <a:gd name="T39" fmla="*/ 97 h 777"/>
              <a:gd name="T40" fmla="*/ 402 w 466"/>
              <a:gd name="T41" fmla="*/ 616 h 777"/>
              <a:gd name="T42" fmla="*/ 389 w 466"/>
              <a:gd name="T43" fmla="*/ 622 h 777"/>
              <a:gd name="T44" fmla="*/ 78 w 466"/>
              <a:gd name="T45" fmla="*/ 622 h 777"/>
              <a:gd name="T46" fmla="*/ 64 w 466"/>
              <a:gd name="T47" fmla="*/ 616 h 777"/>
              <a:gd name="T48" fmla="*/ 58 w 466"/>
              <a:gd name="T49" fmla="*/ 602 h 777"/>
              <a:gd name="T50" fmla="*/ 58 w 466"/>
              <a:gd name="T51" fmla="*/ 175 h 777"/>
              <a:gd name="T52" fmla="*/ 64 w 466"/>
              <a:gd name="T53" fmla="*/ 161 h 777"/>
              <a:gd name="T54" fmla="*/ 78 w 466"/>
              <a:gd name="T55" fmla="*/ 156 h 777"/>
              <a:gd name="T56" fmla="*/ 389 w 466"/>
              <a:gd name="T57" fmla="*/ 156 h 777"/>
              <a:gd name="T58" fmla="*/ 402 w 466"/>
              <a:gd name="T59" fmla="*/ 161 h 777"/>
              <a:gd name="T60" fmla="*/ 408 w 466"/>
              <a:gd name="T61" fmla="*/ 175 h 777"/>
              <a:gd name="T62" fmla="*/ 408 w 466"/>
              <a:gd name="T63" fmla="*/ 602 h 777"/>
              <a:gd name="T64" fmla="*/ 402 w 466"/>
              <a:gd name="T65" fmla="*/ 616 h 777"/>
              <a:gd name="T66" fmla="*/ 233 w 466"/>
              <a:gd name="T67" fmla="*/ 748 h 777"/>
              <a:gd name="T68" fmla="*/ 199 w 466"/>
              <a:gd name="T69" fmla="*/ 734 h 777"/>
              <a:gd name="T70" fmla="*/ 185 w 466"/>
              <a:gd name="T71" fmla="*/ 699 h 777"/>
              <a:gd name="T72" fmla="*/ 199 w 466"/>
              <a:gd name="T73" fmla="*/ 665 h 777"/>
              <a:gd name="T74" fmla="*/ 233 w 466"/>
              <a:gd name="T75" fmla="*/ 651 h 777"/>
              <a:gd name="T76" fmla="*/ 268 w 466"/>
              <a:gd name="T77" fmla="*/ 665 h 777"/>
              <a:gd name="T78" fmla="*/ 282 w 466"/>
              <a:gd name="T79" fmla="*/ 699 h 777"/>
              <a:gd name="T80" fmla="*/ 268 w 466"/>
              <a:gd name="T81" fmla="*/ 734 h 777"/>
              <a:gd name="T82" fmla="*/ 233 w 466"/>
              <a:gd name="T83" fmla="*/ 748 h 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66" h="777">
                <a:moveTo>
                  <a:pt x="443" y="23"/>
                </a:moveTo>
                <a:cubicBezTo>
                  <a:pt x="428" y="8"/>
                  <a:pt x="410" y="0"/>
                  <a:pt x="389" y="0"/>
                </a:cubicBezTo>
                <a:cubicBezTo>
                  <a:pt x="78" y="0"/>
                  <a:pt x="78" y="0"/>
                  <a:pt x="78" y="0"/>
                </a:cubicBezTo>
                <a:cubicBezTo>
                  <a:pt x="57" y="0"/>
                  <a:pt x="39" y="8"/>
                  <a:pt x="23" y="23"/>
                </a:cubicBezTo>
                <a:cubicBezTo>
                  <a:pt x="8" y="39"/>
                  <a:pt x="0" y="57"/>
                  <a:pt x="0" y="78"/>
                </a:cubicBezTo>
                <a:cubicBezTo>
                  <a:pt x="0" y="699"/>
                  <a:pt x="0" y="699"/>
                  <a:pt x="0" y="699"/>
                </a:cubicBezTo>
                <a:cubicBezTo>
                  <a:pt x="0" y="721"/>
                  <a:pt x="8" y="739"/>
                  <a:pt x="23" y="754"/>
                </a:cubicBezTo>
                <a:cubicBezTo>
                  <a:pt x="39" y="770"/>
                  <a:pt x="57" y="777"/>
                  <a:pt x="78" y="777"/>
                </a:cubicBezTo>
                <a:cubicBezTo>
                  <a:pt x="389" y="777"/>
                  <a:pt x="389" y="777"/>
                  <a:pt x="389" y="777"/>
                </a:cubicBezTo>
                <a:cubicBezTo>
                  <a:pt x="410" y="777"/>
                  <a:pt x="428" y="770"/>
                  <a:pt x="443" y="754"/>
                </a:cubicBezTo>
                <a:cubicBezTo>
                  <a:pt x="459" y="739"/>
                  <a:pt x="466" y="721"/>
                  <a:pt x="466" y="699"/>
                </a:cubicBezTo>
                <a:cubicBezTo>
                  <a:pt x="466" y="78"/>
                  <a:pt x="466" y="78"/>
                  <a:pt x="466" y="78"/>
                </a:cubicBezTo>
                <a:cubicBezTo>
                  <a:pt x="466" y="57"/>
                  <a:pt x="459" y="39"/>
                  <a:pt x="443" y="23"/>
                </a:cubicBezTo>
                <a:close/>
                <a:moveTo>
                  <a:pt x="282" y="97"/>
                </a:moveTo>
                <a:cubicBezTo>
                  <a:pt x="185" y="97"/>
                  <a:pt x="185" y="97"/>
                  <a:pt x="185" y="97"/>
                </a:cubicBezTo>
                <a:cubicBezTo>
                  <a:pt x="175" y="88"/>
                  <a:pt x="175" y="88"/>
                  <a:pt x="175" y="88"/>
                </a:cubicBezTo>
                <a:cubicBezTo>
                  <a:pt x="185" y="78"/>
                  <a:pt x="185" y="78"/>
                  <a:pt x="185" y="78"/>
                </a:cubicBezTo>
                <a:cubicBezTo>
                  <a:pt x="282" y="78"/>
                  <a:pt x="282" y="78"/>
                  <a:pt x="282" y="78"/>
                </a:cubicBezTo>
                <a:cubicBezTo>
                  <a:pt x="292" y="88"/>
                  <a:pt x="292" y="88"/>
                  <a:pt x="292" y="88"/>
                </a:cubicBezTo>
                <a:lnTo>
                  <a:pt x="282" y="97"/>
                </a:lnTo>
                <a:close/>
                <a:moveTo>
                  <a:pt x="402" y="616"/>
                </a:moveTo>
                <a:cubicBezTo>
                  <a:pt x="389" y="622"/>
                  <a:pt x="389" y="622"/>
                  <a:pt x="389" y="622"/>
                </a:cubicBezTo>
                <a:cubicBezTo>
                  <a:pt x="78" y="622"/>
                  <a:pt x="78" y="622"/>
                  <a:pt x="78" y="622"/>
                </a:cubicBezTo>
                <a:cubicBezTo>
                  <a:pt x="64" y="616"/>
                  <a:pt x="64" y="616"/>
                  <a:pt x="64" y="616"/>
                </a:cubicBezTo>
                <a:cubicBezTo>
                  <a:pt x="58" y="602"/>
                  <a:pt x="58" y="602"/>
                  <a:pt x="58" y="602"/>
                </a:cubicBezTo>
                <a:cubicBezTo>
                  <a:pt x="58" y="175"/>
                  <a:pt x="58" y="175"/>
                  <a:pt x="58" y="175"/>
                </a:cubicBezTo>
                <a:cubicBezTo>
                  <a:pt x="64" y="161"/>
                  <a:pt x="64" y="161"/>
                  <a:pt x="64" y="161"/>
                </a:cubicBezTo>
                <a:cubicBezTo>
                  <a:pt x="78" y="156"/>
                  <a:pt x="78" y="156"/>
                  <a:pt x="78" y="156"/>
                </a:cubicBezTo>
                <a:cubicBezTo>
                  <a:pt x="389" y="156"/>
                  <a:pt x="389" y="156"/>
                  <a:pt x="389" y="156"/>
                </a:cubicBezTo>
                <a:cubicBezTo>
                  <a:pt x="402" y="161"/>
                  <a:pt x="402" y="161"/>
                  <a:pt x="402" y="161"/>
                </a:cubicBezTo>
                <a:cubicBezTo>
                  <a:pt x="408" y="175"/>
                  <a:pt x="408" y="175"/>
                  <a:pt x="408" y="175"/>
                </a:cubicBezTo>
                <a:cubicBezTo>
                  <a:pt x="408" y="602"/>
                  <a:pt x="408" y="602"/>
                  <a:pt x="408" y="602"/>
                </a:cubicBezTo>
                <a:lnTo>
                  <a:pt x="402" y="616"/>
                </a:lnTo>
                <a:close/>
                <a:moveTo>
                  <a:pt x="233" y="748"/>
                </a:moveTo>
                <a:cubicBezTo>
                  <a:pt x="220" y="748"/>
                  <a:pt x="208" y="743"/>
                  <a:pt x="199" y="734"/>
                </a:cubicBezTo>
                <a:cubicBezTo>
                  <a:pt x="189" y="724"/>
                  <a:pt x="185" y="713"/>
                  <a:pt x="185" y="699"/>
                </a:cubicBezTo>
                <a:cubicBezTo>
                  <a:pt x="185" y="686"/>
                  <a:pt x="189" y="675"/>
                  <a:pt x="199" y="665"/>
                </a:cubicBezTo>
                <a:cubicBezTo>
                  <a:pt x="208" y="656"/>
                  <a:pt x="220" y="651"/>
                  <a:pt x="233" y="651"/>
                </a:cubicBezTo>
                <a:cubicBezTo>
                  <a:pt x="247" y="651"/>
                  <a:pt x="258" y="656"/>
                  <a:pt x="268" y="665"/>
                </a:cubicBezTo>
                <a:cubicBezTo>
                  <a:pt x="277" y="675"/>
                  <a:pt x="282" y="686"/>
                  <a:pt x="282" y="699"/>
                </a:cubicBezTo>
                <a:cubicBezTo>
                  <a:pt x="282" y="713"/>
                  <a:pt x="277" y="724"/>
                  <a:pt x="268" y="734"/>
                </a:cubicBezTo>
                <a:cubicBezTo>
                  <a:pt x="258" y="743"/>
                  <a:pt x="247" y="748"/>
                  <a:pt x="233" y="7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28" name="Freeform 27"/>
          <p:cNvSpPr>
            <a:spLocks noEditPoints="1"/>
          </p:cNvSpPr>
          <p:nvPr/>
        </p:nvSpPr>
        <p:spPr bwMode="auto">
          <a:xfrm>
            <a:off x="1655445" y="2070219"/>
            <a:ext cx="571500" cy="698744"/>
          </a:xfrm>
          <a:custGeom>
            <a:avLst/>
            <a:gdLst>
              <a:gd name="T0" fmla="*/ 249 w 260"/>
              <a:gd name="T1" fmla="*/ 11 h 318"/>
              <a:gd name="T2" fmla="*/ 224 w 260"/>
              <a:gd name="T3" fmla="*/ 0 h 318"/>
              <a:gd name="T4" fmla="*/ 36 w 260"/>
              <a:gd name="T5" fmla="*/ 0 h 318"/>
              <a:gd name="T6" fmla="*/ 11 w 260"/>
              <a:gd name="T7" fmla="*/ 11 h 318"/>
              <a:gd name="T8" fmla="*/ 0 w 260"/>
              <a:gd name="T9" fmla="*/ 37 h 318"/>
              <a:gd name="T10" fmla="*/ 0 w 260"/>
              <a:gd name="T11" fmla="*/ 282 h 318"/>
              <a:gd name="T12" fmla="*/ 11 w 260"/>
              <a:gd name="T13" fmla="*/ 307 h 318"/>
              <a:gd name="T14" fmla="*/ 36 w 260"/>
              <a:gd name="T15" fmla="*/ 318 h 318"/>
              <a:gd name="T16" fmla="*/ 224 w 260"/>
              <a:gd name="T17" fmla="*/ 318 h 318"/>
              <a:gd name="T18" fmla="*/ 249 w 260"/>
              <a:gd name="T19" fmla="*/ 307 h 318"/>
              <a:gd name="T20" fmla="*/ 260 w 260"/>
              <a:gd name="T21" fmla="*/ 282 h 318"/>
              <a:gd name="T22" fmla="*/ 260 w 260"/>
              <a:gd name="T23" fmla="*/ 37 h 318"/>
              <a:gd name="T24" fmla="*/ 249 w 260"/>
              <a:gd name="T25" fmla="*/ 11 h 318"/>
              <a:gd name="T26" fmla="*/ 229 w 260"/>
              <a:gd name="T27" fmla="*/ 258 h 318"/>
              <a:gd name="T28" fmla="*/ 224 w 260"/>
              <a:gd name="T29" fmla="*/ 260 h 318"/>
              <a:gd name="T30" fmla="*/ 36 w 260"/>
              <a:gd name="T31" fmla="*/ 260 h 318"/>
              <a:gd name="T32" fmla="*/ 31 w 260"/>
              <a:gd name="T33" fmla="*/ 258 h 318"/>
              <a:gd name="T34" fmla="*/ 29 w 260"/>
              <a:gd name="T35" fmla="*/ 253 h 318"/>
              <a:gd name="T36" fmla="*/ 29 w 260"/>
              <a:gd name="T37" fmla="*/ 37 h 318"/>
              <a:gd name="T38" fmla="*/ 31 w 260"/>
              <a:gd name="T39" fmla="*/ 31 h 318"/>
              <a:gd name="T40" fmla="*/ 36 w 260"/>
              <a:gd name="T41" fmla="*/ 29 h 318"/>
              <a:gd name="T42" fmla="*/ 224 w 260"/>
              <a:gd name="T43" fmla="*/ 29 h 318"/>
              <a:gd name="T44" fmla="*/ 229 w 260"/>
              <a:gd name="T45" fmla="*/ 31 h 318"/>
              <a:gd name="T46" fmla="*/ 231 w 260"/>
              <a:gd name="T47" fmla="*/ 37 h 318"/>
              <a:gd name="T48" fmla="*/ 231 w 260"/>
              <a:gd name="T49" fmla="*/ 253 h 318"/>
              <a:gd name="T50" fmla="*/ 229 w 260"/>
              <a:gd name="T51" fmla="*/ 258 h 318"/>
              <a:gd name="T52" fmla="*/ 130 w 260"/>
              <a:gd name="T53" fmla="*/ 304 h 318"/>
              <a:gd name="T54" fmla="*/ 120 w 260"/>
              <a:gd name="T55" fmla="*/ 299 h 318"/>
              <a:gd name="T56" fmla="*/ 116 w 260"/>
              <a:gd name="T57" fmla="*/ 289 h 318"/>
              <a:gd name="T58" fmla="*/ 120 w 260"/>
              <a:gd name="T59" fmla="*/ 279 h 318"/>
              <a:gd name="T60" fmla="*/ 130 w 260"/>
              <a:gd name="T61" fmla="*/ 275 h 318"/>
              <a:gd name="T62" fmla="*/ 140 w 260"/>
              <a:gd name="T63" fmla="*/ 279 h 318"/>
              <a:gd name="T64" fmla="*/ 144 w 260"/>
              <a:gd name="T65" fmla="*/ 289 h 318"/>
              <a:gd name="T66" fmla="*/ 140 w 260"/>
              <a:gd name="T67" fmla="*/ 299 h 318"/>
              <a:gd name="T68" fmla="*/ 130 w 260"/>
              <a:gd name="T69" fmla="*/ 304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60" h="318">
                <a:moveTo>
                  <a:pt x="249" y="11"/>
                </a:moveTo>
                <a:cubicBezTo>
                  <a:pt x="242" y="4"/>
                  <a:pt x="234" y="0"/>
                  <a:pt x="224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26" y="0"/>
                  <a:pt x="18" y="4"/>
                  <a:pt x="11" y="11"/>
                </a:cubicBezTo>
                <a:cubicBezTo>
                  <a:pt x="4" y="18"/>
                  <a:pt x="0" y="27"/>
                  <a:pt x="0" y="37"/>
                </a:cubicBezTo>
                <a:cubicBezTo>
                  <a:pt x="0" y="282"/>
                  <a:pt x="0" y="282"/>
                  <a:pt x="0" y="282"/>
                </a:cubicBezTo>
                <a:cubicBezTo>
                  <a:pt x="0" y="292"/>
                  <a:pt x="4" y="300"/>
                  <a:pt x="11" y="307"/>
                </a:cubicBezTo>
                <a:cubicBezTo>
                  <a:pt x="18" y="315"/>
                  <a:pt x="26" y="318"/>
                  <a:pt x="36" y="318"/>
                </a:cubicBezTo>
                <a:cubicBezTo>
                  <a:pt x="224" y="318"/>
                  <a:pt x="224" y="318"/>
                  <a:pt x="224" y="318"/>
                </a:cubicBezTo>
                <a:cubicBezTo>
                  <a:pt x="234" y="318"/>
                  <a:pt x="242" y="315"/>
                  <a:pt x="249" y="307"/>
                </a:cubicBezTo>
                <a:cubicBezTo>
                  <a:pt x="256" y="300"/>
                  <a:pt x="260" y="292"/>
                  <a:pt x="260" y="282"/>
                </a:cubicBezTo>
                <a:cubicBezTo>
                  <a:pt x="260" y="37"/>
                  <a:pt x="260" y="37"/>
                  <a:pt x="260" y="37"/>
                </a:cubicBezTo>
                <a:cubicBezTo>
                  <a:pt x="260" y="27"/>
                  <a:pt x="256" y="18"/>
                  <a:pt x="249" y="11"/>
                </a:cubicBezTo>
                <a:close/>
                <a:moveTo>
                  <a:pt x="229" y="258"/>
                </a:moveTo>
                <a:cubicBezTo>
                  <a:pt x="224" y="260"/>
                  <a:pt x="224" y="260"/>
                  <a:pt x="224" y="260"/>
                </a:cubicBezTo>
                <a:cubicBezTo>
                  <a:pt x="36" y="260"/>
                  <a:pt x="36" y="260"/>
                  <a:pt x="36" y="260"/>
                </a:cubicBezTo>
                <a:cubicBezTo>
                  <a:pt x="31" y="258"/>
                  <a:pt x="31" y="258"/>
                  <a:pt x="31" y="258"/>
                </a:cubicBezTo>
                <a:cubicBezTo>
                  <a:pt x="29" y="253"/>
                  <a:pt x="29" y="253"/>
                  <a:pt x="29" y="253"/>
                </a:cubicBezTo>
                <a:cubicBezTo>
                  <a:pt x="29" y="37"/>
                  <a:pt x="29" y="37"/>
                  <a:pt x="29" y="37"/>
                </a:cubicBezTo>
                <a:cubicBezTo>
                  <a:pt x="31" y="31"/>
                  <a:pt x="31" y="31"/>
                  <a:pt x="31" y="31"/>
                </a:cubicBezTo>
                <a:cubicBezTo>
                  <a:pt x="36" y="29"/>
                  <a:pt x="36" y="29"/>
                  <a:pt x="36" y="29"/>
                </a:cubicBezTo>
                <a:cubicBezTo>
                  <a:pt x="224" y="29"/>
                  <a:pt x="224" y="29"/>
                  <a:pt x="224" y="29"/>
                </a:cubicBezTo>
                <a:cubicBezTo>
                  <a:pt x="229" y="31"/>
                  <a:pt x="229" y="31"/>
                  <a:pt x="229" y="31"/>
                </a:cubicBezTo>
                <a:cubicBezTo>
                  <a:pt x="231" y="37"/>
                  <a:pt x="231" y="37"/>
                  <a:pt x="231" y="37"/>
                </a:cubicBezTo>
                <a:cubicBezTo>
                  <a:pt x="231" y="253"/>
                  <a:pt x="231" y="253"/>
                  <a:pt x="231" y="253"/>
                </a:cubicBezTo>
                <a:lnTo>
                  <a:pt x="229" y="258"/>
                </a:lnTo>
                <a:close/>
                <a:moveTo>
                  <a:pt x="130" y="304"/>
                </a:moveTo>
                <a:cubicBezTo>
                  <a:pt x="126" y="304"/>
                  <a:pt x="123" y="302"/>
                  <a:pt x="120" y="299"/>
                </a:cubicBezTo>
                <a:cubicBezTo>
                  <a:pt x="117" y="296"/>
                  <a:pt x="116" y="293"/>
                  <a:pt x="116" y="289"/>
                </a:cubicBezTo>
                <a:cubicBezTo>
                  <a:pt x="116" y="285"/>
                  <a:pt x="117" y="282"/>
                  <a:pt x="120" y="279"/>
                </a:cubicBezTo>
                <a:cubicBezTo>
                  <a:pt x="123" y="276"/>
                  <a:pt x="126" y="275"/>
                  <a:pt x="130" y="275"/>
                </a:cubicBezTo>
                <a:cubicBezTo>
                  <a:pt x="134" y="275"/>
                  <a:pt x="137" y="276"/>
                  <a:pt x="140" y="279"/>
                </a:cubicBezTo>
                <a:cubicBezTo>
                  <a:pt x="143" y="282"/>
                  <a:pt x="144" y="285"/>
                  <a:pt x="144" y="289"/>
                </a:cubicBezTo>
                <a:cubicBezTo>
                  <a:pt x="144" y="293"/>
                  <a:pt x="143" y="296"/>
                  <a:pt x="140" y="299"/>
                </a:cubicBezTo>
                <a:cubicBezTo>
                  <a:pt x="137" y="302"/>
                  <a:pt x="134" y="304"/>
                  <a:pt x="130" y="30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29" name="Freeform 28"/>
          <p:cNvSpPr>
            <a:spLocks noEditPoints="1"/>
          </p:cNvSpPr>
          <p:nvPr/>
        </p:nvSpPr>
        <p:spPr bwMode="auto">
          <a:xfrm>
            <a:off x="1234181" y="1445847"/>
            <a:ext cx="713816" cy="521024"/>
          </a:xfrm>
          <a:custGeom>
            <a:avLst/>
            <a:gdLst>
              <a:gd name="T0" fmla="*/ 1067 w 1200"/>
              <a:gd name="T1" fmla="*/ 617 h 867"/>
              <a:gd name="T2" fmla="*/ 228 w 1200"/>
              <a:gd name="T3" fmla="*/ 95 h 867"/>
              <a:gd name="T4" fmla="*/ 1200 w 1200"/>
              <a:gd name="T5" fmla="*/ 867 h 867"/>
              <a:gd name="T6" fmla="*/ 730 w 1200"/>
              <a:gd name="T7" fmla="*/ 826 h 867"/>
              <a:gd name="T8" fmla="*/ 587 w 1200"/>
              <a:gd name="T9" fmla="*/ 645 h 867"/>
              <a:gd name="T10" fmla="*/ 1067 w 1200"/>
              <a:gd name="T11" fmla="*/ 645 h 867"/>
              <a:gd name="T12" fmla="*/ 932 w 1200"/>
              <a:gd name="T13" fmla="*/ 700 h 867"/>
              <a:gd name="T14" fmla="*/ 965 w 1200"/>
              <a:gd name="T15" fmla="*/ 717 h 867"/>
              <a:gd name="T16" fmla="*/ 901 w 1200"/>
              <a:gd name="T17" fmla="*/ 743 h 867"/>
              <a:gd name="T18" fmla="*/ 863 w 1200"/>
              <a:gd name="T19" fmla="*/ 676 h 867"/>
              <a:gd name="T20" fmla="*/ 863 w 1200"/>
              <a:gd name="T21" fmla="*/ 676 h 867"/>
              <a:gd name="T22" fmla="*/ 882 w 1200"/>
              <a:gd name="T23" fmla="*/ 717 h 867"/>
              <a:gd name="T24" fmla="*/ 841 w 1200"/>
              <a:gd name="T25" fmla="*/ 700 h 867"/>
              <a:gd name="T26" fmla="*/ 758 w 1200"/>
              <a:gd name="T27" fmla="*/ 743 h 867"/>
              <a:gd name="T28" fmla="*/ 718 w 1200"/>
              <a:gd name="T29" fmla="*/ 676 h 867"/>
              <a:gd name="T30" fmla="*/ 718 w 1200"/>
              <a:gd name="T31" fmla="*/ 676 h 867"/>
              <a:gd name="T32" fmla="*/ 647 w 1200"/>
              <a:gd name="T33" fmla="*/ 700 h 867"/>
              <a:gd name="T34" fmla="*/ 613 w 1200"/>
              <a:gd name="T35" fmla="*/ 717 h 867"/>
              <a:gd name="T36" fmla="*/ 628 w 1200"/>
              <a:gd name="T37" fmla="*/ 676 h 867"/>
              <a:gd name="T38" fmla="*/ 594 w 1200"/>
              <a:gd name="T39" fmla="*/ 743 h 867"/>
              <a:gd name="T40" fmla="*/ 594 w 1200"/>
              <a:gd name="T41" fmla="*/ 743 h 867"/>
              <a:gd name="T42" fmla="*/ 504 w 1200"/>
              <a:gd name="T43" fmla="*/ 700 h 867"/>
              <a:gd name="T44" fmla="*/ 473 w 1200"/>
              <a:gd name="T45" fmla="*/ 717 h 867"/>
              <a:gd name="T46" fmla="*/ 483 w 1200"/>
              <a:gd name="T47" fmla="*/ 676 h 867"/>
              <a:gd name="T48" fmla="*/ 449 w 1200"/>
              <a:gd name="T49" fmla="*/ 743 h 867"/>
              <a:gd name="T50" fmla="*/ 449 w 1200"/>
              <a:gd name="T51" fmla="*/ 743 h 867"/>
              <a:gd name="T52" fmla="*/ 359 w 1200"/>
              <a:gd name="T53" fmla="*/ 700 h 867"/>
              <a:gd name="T54" fmla="*/ 328 w 1200"/>
              <a:gd name="T55" fmla="*/ 717 h 867"/>
              <a:gd name="T56" fmla="*/ 340 w 1200"/>
              <a:gd name="T57" fmla="*/ 676 h 867"/>
              <a:gd name="T58" fmla="*/ 309 w 1200"/>
              <a:gd name="T59" fmla="*/ 743 h 867"/>
              <a:gd name="T60" fmla="*/ 309 w 1200"/>
              <a:gd name="T61" fmla="*/ 743 h 867"/>
              <a:gd name="T62" fmla="*/ 216 w 1200"/>
              <a:gd name="T63" fmla="*/ 700 h 867"/>
              <a:gd name="T64" fmla="*/ 238 w 1200"/>
              <a:gd name="T65" fmla="*/ 743 h 867"/>
              <a:gd name="T66" fmla="*/ 145 w 1200"/>
              <a:gd name="T67" fmla="*/ 781 h 867"/>
              <a:gd name="T68" fmla="*/ 261 w 1200"/>
              <a:gd name="T69" fmla="*/ 781 h 867"/>
              <a:gd name="T70" fmla="*/ 261 w 1200"/>
              <a:gd name="T71" fmla="*/ 781 h 867"/>
              <a:gd name="T72" fmla="*/ 333 w 1200"/>
              <a:gd name="T73" fmla="*/ 755 h 867"/>
              <a:gd name="T74" fmla="*/ 352 w 1200"/>
              <a:gd name="T75" fmla="*/ 755 h 867"/>
              <a:gd name="T76" fmla="*/ 475 w 1200"/>
              <a:gd name="T77" fmla="*/ 781 h 867"/>
              <a:gd name="T78" fmla="*/ 475 w 1200"/>
              <a:gd name="T79" fmla="*/ 781 h 867"/>
              <a:gd name="T80" fmla="*/ 685 w 1200"/>
              <a:gd name="T81" fmla="*/ 755 h 867"/>
              <a:gd name="T82" fmla="*/ 737 w 1200"/>
              <a:gd name="T83" fmla="*/ 743 h 867"/>
              <a:gd name="T84" fmla="*/ 711 w 1200"/>
              <a:gd name="T85" fmla="*/ 781 h 867"/>
              <a:gd name="T86" fmla="*/ 834 w 1200"/>
              <a:gd name="T87" fmla="*/ 781 h 867"/>
              <a:gd name="T88" fmla="*/ 834 w 1200"/>
              <a:gd name="T89" fmla="*/ 781 h 867"/>
              <a:gd name="T90" fmla="*/ 906 w 1200"/>
              <a:gd name="T91" fmla="*/ 755 h 867"/>
              <a:gd name="T92" fmla="*/ 925 w 1200"/>
              <a:gd name="T93" fmla="*/ 755 h 867"/>
              <a:gd name="T94" fmla="*/ 989 w 1200"/>
              <a:gd name="T95" fmla="*/ 781 h 8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200" h="867">
                <a:moveTo>
                  <a:pt x="1067" y="0"/>
                </a:moveTo>
                <a:lnTo>
                  <a:pt x="135" y="0"/>
                </a:lnTo>
                <a:lnTo>
                  <a:pt x="135" y="617"/>
                </a:lnTo>
                <a:lnTo>
                  <a:pt x="1067" y="617"/>
                </a:lnTo>
                <a:lnTo>
                  <a:pt x="1067" y="0"/>
                </a:lnTo>
                <a:close/>
                <a:moveTo>
                  <a:pt x="972" y="521"/>
                </a:moveTo>
                <a:lnTo>
                  <a:pt x="228" y="521"/>
                </a:lnTo>
                <a:lnTo>
                  <a:pt x="228" y="95"/>
                </a:lnTo>
                <a:lnTo>
                  <a:pt x="972" y="95"/>
                </a:lnTo>
                <a:lnTo>
                  <a:pt x="972" y="521"/>
                </a:lnTo>
                <a:close/>
                <a:moveTo>
                  <a:pt x="1200" y="826"/>
                </a:moveTo>
                <a:lnTo>
                  <a:pt x="1200" y="867"/>
                </a:lnTo>
                <a:lnTo>
                  <a:pt x="0" y="867"/>
                </a:lnTo>
                <a:lnTo>
                  <a:pt x="0" y="826"/>
                </a:lnTo>
                <a:lnTo>
                  <a:pt x="475" y="826"/>
                </a:lnTo>
                <a:lnTo>
                  <a:pt x="730" y="826"/>
                </a:lnTo>
                <a:lnTo>
                  <a:pt x="1200" y="826"/>
                </a:lnTo>
                <a:close/>
                <a:moveTo>
                  <a:pt x="1067" y="645"/>
                </a:moveTo>
                <a:lnTo>
                  <a:pt x="613" y="645"/>
                </a:lnTo>
                <a:lnTo>
                  <a:pt x="587" y="645"/>
                </a:lnTo>
                <a:lnTo>
                  <a:pt x="135" y="645"/>
                </a:lnTo>
                <a:lnTo>
                  <a:pt x="7" y="815"/>
                </a:lnTo>
                <a:lnTo>
                  <a:pt x="1193" y="815"/>
                </a:lnTo>
                <a:lnTo>
                  <a:pt x="1067" y="645"/>
                </a:lnTo>
                <a:close/>
                <a:moveTo>
                  <a:pt x="932" y="676"/>
                </a:moveTo>
                <a:lnTo>
                  <a:pt x="984" y="676"/>
                </a:lnTo>
                <a:lnTo>
                  <a:pt x="984" y="700"/>
                </a:lnTo>
                <a:lnTo>
                  <a:pt x="932" y="700"/>
                </a:lnTo>
                <a:lnTo>
                  <a:pt x="932" y="676"/>
                </a:lnTo>
                <a:close/>
                <a:moveTo>
                  <a:pt x="1015" y="743"/>
                </a:moveTo>
                <a:lnTo>
                  <a:pt x="965" y="743"/>
                </a:lnTo>
                <a:lnTo>
                  <a:pt x="965" y="717"/>
                </a:lnTo>
                <a:lnTo>
                  <a:pt x="1015" y="717"/>
                </a:lnTo>
                <a:lnTo>
                  <a:pt x="1015" y="743"/>
                </a:lnTo>
                <a:close/>
                <a:moveTo>
                  <a:pt x="951" y="743"/>
                </a:moveTo>
                <a:lnTo>
                  <a:pt x="901" y="743"/>
                </a:lnTo>
                <a:lnTo>
                  <a:pt x="901" y="717"/>
                </a:lnTo>
                <a:lnTo>
                  <a:pt x="951" y="717"/>
                </a:lnTo>
                <a:lnTo>
                  <a:pt x="951" y="743"/>
                </a:lnTo>
                <a:close/>
                <a:moveTo>
                  <a:pt x="863" y="676"/>
                </a:moveTo>
                <a:lnTo>
                  <a:pt x="913" y="676"/>
                </a:lnTo>
                <a:lnTo>
                  <a:pt x="913" y="700"/>
                </a:lnTo>
                <a:lnTo>
                  <a:pt x="863" y="700"/>
                </a:lnTo>
                <a:lnTo>
                  <a:pt x="863" y="676"/>
                </a:lnTo>
                <a:close/>
                <a:moveTo>
                  <a:pt x="882" y="743"/>
                </a:moveTo>
                <a:lnTo>
                  <a:pt x="830" y="743"/>
                </a:lnTo>
                <a:lnTo>
                  <a:pt x="830" y="717"/>
                </a:lnTo>
                <a:lnTo>
                  <a:pt x="882" y="717"/>
                </a:lnTo>
                <a:lnTo>
                  <a:pt x="882" y="743"/>
                </a:lnTo>
                <a:close/>
                <a:moveTo>
                  <a:pt x="792" y="676"/>
                </a:moveTo>
                <a:lnTo>
                  <a:pt x="841" y="676"/>
                </a:lnTo>
                <a:lnTo>
                  <a:pt x="841" y="700"/>
                </a:lnTo>
                <a:lnTo>
                  <a:pt x="792" y="700"/>
                </a:lnTo>
                <a:lnTo>
                  <a:pt x="792" y="676"/>
                </a:lnTo>
                <a:close/>
                <a:moveTo>
                  <a:pt x="811" y="743"/>
                </a:moveTo>
                <a:lnTo>
                  <a:pt x="758" y="743"/>
                </a:lnTo>
                <a:lnTo>
                  <a:pt x="758" y="717"/>
                </a:lnTo>
                <a:lnTo>
                  <a:pt x="811" y="717"/>
                </a:lnTo>
                <a:lnTo>
                  <a:pt x="811" y="743"/>
                </a:lnTo>
                <a:close/>
                <a:moveTo>
                  <a:pt x="718" y="676"/>
                </a:moveTo>
                <a:lnTo>
                  <a:pt x="768" y="676"/>
                </a:lnTo>
                <a:lnTo>
                  <a:pt x="768" y="700"/>
                </a:lnTo>
                <a:lnTo>
                  <a:pt x="718" y="700"/>
                </a:lnTo>
                <a:lnTo>
                  <a:pt x="718" y="676"/>
                </a:lnTo>
                <a:close/>
                <a:moveTo>
                  <a:pt x="647" y="676"/>
                </a:moveTo>
                <a:lnTo>
                  <a:pt x="696" y="676"/>
                </a:lnTo>
                <a:lnTo>
                  <a:pt x="696" y="700"/>
                </a:lnTo>
                <a:lnTo>
                  <a:pt x="647" y="700"/>
                </a:lnTo>
                <a:lnTo>
                  <a:pt x="647" y="676"/>
                </a:lnTo>
                <a:close/>
                <a:moveTo>
                  <a:pt x="666" y="743"/>
                </a:moveTo>
                <a:lnTo>
                  <a:pt x="613" y="743"/>
                </a:lnTo>
                <a:lnTo>
                  <a:pt x="613" y="717"/>
                </a:lnTo>
                <a:lnTo>
                  <a:pt x="666" y="717"/>
                </a:lnTo>
                <a:lnTo>
                  <a:pt x="666" y="743"/>
                </a:lnTo>
                <a:close/>
                <a:moveTo>
                  <a:pt x="575" y="676"/>
                </a:moveTo>
                <a:lnTo>
                  <a:pt x="628" y="676"/>
                </a:lnTo>
                <a:lnTo>
                  <a:pt x="628" y="700"/>
                </a:lnTo>
                <a:lnTo>
                  <a:pt x="575" y="700"/>
                </a:lnTo>
                <a:lnTo>
                  <a:pt x="575" y="676"/>
                </a:lnTo>
                <a:close/>
                <a:moveTo>
                  <a:pt x="594" y="743"/>
                </a:moveTo>
                <a:lnTo>
                  <a:pt x="544" y="743"/>
                </a:lnTo>
                <a:lnTo>
                  <a:pt x="544" y="717"/>
                </a:lnTo>
                <a:lnTo>
                  <a:pt x="594" y="717"/>
                </a:lnTo>
                <a:lnTo>
                  <a:pt x="594" y="743"/>
                </a:lnTo>
                <a:close/>
                <a:moveTo>
                  <a:pt x="504" y="676"/>
                </a:moveTo>
                <a:lnTo>
                  <a:pt x="556" y="676"/>
                </a:lnTo>
                <a:lnTo>
                  <a:pt x="556" y="700"/>
                </a:lnTo>
                <a:lnTo>
                  <a:pt x="504" y="700"/>
                </a:lnTo>
                <a:lnTo>
                  <a:pt x="504" y="676"/>
                </a:lnTo>
                <a:close/>
                <a:moveTo>
                  <a:pt x="523" y="743"/>
                </a:moveTo>
                <a:lnTo>
                  <a:pt x="473" y="743"/>
                </a:lnTo>
                <a:lnTo>
                  <a:pt x="473" y="717"/>
                </a:lnTo>
                <a:lnTo>
                  <a:pt x="523" y="717"/>
                </a:lnTo>
                <a:lnTo>
                  <a:pt x="523" y="743"/>
                </a:lnTo>
                <a:close/>
                <a:moveTo>
                  <a:pt x="430" y="676"/>
                </a:moveTo>
                <a:lnTo>
                  <a:pt x="483" y="676"/>
                </a:lnTo>
                <a:lnTo>
                  <a:pt x="483" y="700"/>
                </a:lnTo>
                <a:lnTo>
                  <a:pt x="430" y="700"/>
                </a:lnTo>
                <a:lnTo>
                  <a:pt x="430" y="676"/>
                </a:lnTo>
                <a:close/>
                <a:moveTo>
                  <a:pt x="449" y="743"/>
                </a:moveTo>
                <a:lnTo>
                  <a:pt x="399" y="743"/>
                </a:lnTo>
                <a:lnTo>
                  <a:pt x="399" y="717"/>
                </a:lnTo>
                <a:lnTo>
                  <a:pt x="449" y="717"/>
                </a:lnTo>
                <a:lnTo>
                  <a:pt x="449" y="743"/>
                </a:lnTo>
                <a:close/>
                <a:moveTo>
                  <a:pt x="359" y="676"/>
                </a:moveTo>
                <a:lnTo>
                  <a:pt x="411" y="676"/>
                </a:lnTo>
                <a:lnTo>
                  <a:pt x="411" y="700"/>
                </a:lnTo>
                <a:lnTo>
                  <a:pt x="359" y="700"/>
                </a:lnTo>
                <a:lnTo>
                  <a:pt x="359" y="676"/>
                </a:lnTo>
                <a:close/>
                <a:moveTo>
                  <a:pt x="378" y="743"/>
                </a:moveTo>
                <a:lnTo>
                  <a:pt x="328" y="743"/>
                </a:lnTo>
                <a:lnTo>
                  <a:pt x="328" y="717"/>
                </a:lnTo>
                <a:lnTo>
                  <a:pt x="378" y="717"/>
                </a:lnTo>
                <a:lnTo>
                  <a:pt x="378" y="743"/>
                </a:lnTo>
                <a:close/>
                <a:moveTo>
                  <a:pt x="290" y="676"/>
                </a:moveTo>
                <a:lnTo>
                  <a:pt x="340" y="676"/>
                </a:lnTo>
                <a:lnTo>
                  <a:pt x="340" y="700"/>
                </a:lnTo>
                <a:lnTo>
                  <a:pt x="290" y="700"/>
                </a:lnTo>
                <a:lnTo>
                  <a:pt x="290" y="676"/>
                </a:lnTo>
                <a:close/>
                <a:moveTo>
                  <a:pt x="309" y="743"/>
                </a:moveTo>
                <a:lnTo>
                  <a:pt x="257" y="743"/>
                </a:lnTo>
                <a:lnTo>
                  <a:pt x="257" y="717"/>
                </a:lnTo>
                <a:lnTo>
                  <a:pt x="309" y="717"/>
                </a:lnTo>
                <a:lnTo>
                  <a:pt x="309" y="743"/>
                </a:lnTo>
                <a:close/>
                <a:moveTo>
                  <a:pt x="216" y="676"/>
                </a:moveTo>
                <a:lnTo>
                  <a:pt x="269" y="676"/>
                </a:lnTo>
                <a:lnTo>
                  <a:pt x="269" y="700"/>
                </a:lnTo>
                <a:lnTo>
                  <a:pt x="216" y="700"/>
                </a:lnTo>
                <a:lnTo>
                  <a:pt x="216" y="676"/>
                </a:lnTo>
                <a:close/>
                <a:moveTo>
                  <a:pt x="185" y="717"/>
                </a:moveTo>
                <a:lnTo>
                  <a:pt x="238" y="717"/>
                </a:lnTo>
                <a:lnTo>
                  <a:pt x="238" y="743"/>
                </a:lnTo>
                <a:lnTo>
                  <a:pt x="185" y="743"/>
                </a:lnTo>
                <a:lnTo>
                  <a:pt x="185" y="717"/>
                </a:lnTo>
                <a:close/>
                <a:moveTo>
                  <a:pt x="195" y="781"/>
                </a:moveTo>
                <a:lnTo>
                  <a:pt x="145" y="781"/>
                </a:lnTo>
                <a:lnTo>
                  <a:pt x="145" y="755"/>
                </a:lnTo>
                <a:lnTo>
                  <a:pt x="195" y="755"/>
                </a:lnTo>
                <a:lnTo>
                  <a:pt x="195" y="781"/>
                </a:lnTo>
                <a:close/>
                <a:moveTo>
                  <a:pt x="261" y="781"/>
                </a:moveTo>
                <a:lnTo>
                  <a:pt x="209" y="781"/>
                </a:lnTo>
                <a:lnTo>
                  <a:pt x="209" y="755"/>
                </a:lnTo>
                <a:lnTo>
                  <a:pt x="261" y="755"/>
                </a:lnTo>
                <a:lnTo>
                  <a:pt x="261" y="781"/>
                </a:lnTo>
                <a:close/>
                <a:moveTo>
                  <a:pt x="333" y="781"/>
                </a:moveTo>
                <a:lnTo>
                  <a:pt x="280" y="781"/>
                </a:lnTo>
                <a:lnTo>
                  <a:pt x="280" y="755"/>
                </a:lnTo>
                <a:lnTo>
                  <a:pt x="333" y="755"/>
                </a:lnTo>
                <a:lnTo>
                  <a:pt x="333" y="781"/>
                </a:lnTo>
                <a:close/>
                <a:moveTo>
                  <a:pt x="402" y="781"/>
                </a:moveTo>
                <a:lnTo>
                  <a:pt x="352" y="781"/>
                </a:lnTo>
                <a:lnTo>
                  <a:pt x="352" y="755"/>
                </a:lnTo>
                <a:lnTo>
                  <a:pt x="402" y="755"/>
                </a:lnTo>
                <a:lnTo>
                  <a:pt x="402" y="781"/>
                </a:lnTo>
                <a:lnTo>
                  <a:pt x="402" y="781"/>
                </a:lnTo>
                <a:close/>
                <a:moveTo>
                  <a:pt x="475" y="781"/>
                </a:moveTo>
                <a:lnTo>
                  <a:pt x="423" y="781"/>
                </a:lnTo>
                <a:lnTo>
                  <a:pt x="423" y="755"/>
                </a:lnTo>
                <a:lnTo>
                  <a:pt x="475" y="755"/>
                </a:lnTo>
                <a:lnTo>
                  <a:pt x="475" y="781"/>
                </a:lnTo>
                <a:close/>
                <a:moveTo>
                  <a:pt x="685" y="781"/>
                </a:moveTo>
                <a:lnTo>
                  <a:pt x="497" y="781"/>
                </a:lnTo>
                <a:lnTo>
                  <a:pt x="497" y="755"/>
                </a:lnTo>
                <a:lnTo>
                  <a:pt x="685" y="755"/>
                </a:lnTo>
                <a:lnTo>
                  <a:pt x="685" y="781"/>
                </a:lnTo>
                <a:close/>
                <a:moveTo>
                  <a:pt x="685" y="717"/>
                </a:moveTo>
                <a:lnTo>
                  <a:pt x="737" y="717"/>
                </a:lnTo>
                <a:lnTo>
                  <a:pt x="737" y="743"/>
                </a:lnTo>
                <a:lnTo>
                  <a:pt x="685" y="743"/>
                </a:lnTo>
                <a:lnTo>
                  <a:pt x="685" y="717"/>
                </a:lnTo>
                <a:close/>
                <a:moveTo>
                  <a:pt x="761" y="781"/>
                </a:moveTo>
                <a:lnTo>
                  <a:pt x="711" y="781"/>
                </a:lnTo>
                <a:lnTo>
                  <a:pt x="711" y="755"/>
                </a:lnTo>
                <a:lnTo>
                  <a:pt x="761" y="755"/>
                </a:lnTo>
                <a:lnTo>
                  <a:pt x="761" y="781"/>
                </a:lnTo>
                <a:close/>
                <a:moveTo>
                  <a:pt x="834" y="781"/>
                </a:moveTo>
                <a:lnTo>
                  <a:pt x="782" y="781"/>
                </a:lnTo>
                <a:lnTo>
                  <a:pt x="782" y="755"/>
                </a:lnTo>
                <a:lnTo>
                  <a:pt x="834" y="755"/>
                </a:lnTo>
                <a:lnTo>
                  <a:pt x="834" y="781"/>
                </a:lnTo>
                <a:close/>
                <a:moveTo>
                  <a:pt x="906" y="781"/>
                </a:moveTo>
                <a:lnTo>
                  <a:pt x="856" y="781"/>
                </a:lnTo>
                <a:lnTo>
                  <a:pt x="856" y="755"/>
                </a:lnTo>
                <a:lnTo>
                  <a:pt x="906" y="755"/>
                </a:lnTo>
                <a:lnTo>
                  <a:pt x="906" y="781"/>
                </a:lnTo>
                <a:close/>
                <a:moveTo>
                  <a:pt x="977" y="781"/>
                </a:moveTo>
                <a:lnTo>
                  <a:pt x="925" y="781"/>
                </a:lnTo>
                <a:lnTo>
                  <a:pt x="925" y="755"/>
                </a:lnTo>
                <a:lnTo>
                  <a:pt x="977" y="755"/>
                </a:lnTo>
                <a:lnTo>
                  <a:pt x="977" y="781"/>
                </a:lnTo>
                <a:close/>
                <a:moveTo>
                  <a:pt x="1041" y="781"/>
                </a:moveTo>
                <a:lnTo>
                  <a:pt x="989" y="781"/>
                </a:lnTo>
                <a:lnTo>
                  <a:pt x="989" y="755"/>
                </a:lnTo>
                <a:lnTo>
                  <a:pt x="1041" y="755"/>
                </a:lnTo>
                <a:lnTo>
                  <a:pt x="1041" y="78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0587883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916304" y="1165382"/>
            <a:ext cx="10095440" cy="5293146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центре внимания неразрывность политики-программы-реализации</a:t>
            </a:r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Переключение с одного канала обслуживания на другой надо контролировать, потому что это – один из показателей опыта граждан </a:t>
            </a:r>
            <a:r>
              <a:rPr lang="en-CA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Затраты необходимо оценивать с точки зрения ценности услуги</a:t>
            </a:r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Анализ гендерных различий</a:t>
            </a:r>
            <a:r>
              <a:rPr lang="en-CA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+</a:t>
            </a:r>
            <a:endParaRPr lang="en-CA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/>
              </a:rPr>
              <a:t>Закон Канады о гендерном бюджетировании  </a:t>
            </a:r>
            <a:r>
              <a:rPr lang="en-CA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года учитывает необходимость преодоления гендерного неравенства и учёт разнообразия полов в бюджетном процессе</a:t>
            </a:r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2018 году учреждено министерство по делам женщин и гендерному равенству </a:t>
            </a:r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практического исследования</a:t>
            </a:r>
            <a:r>
              <a:rPr lang="en-CA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коренным населением</a:t>
            </a:r>
            <a:r>
              <a:rPr lang="en-CA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Опыт работы с предоставлением детских пособий в резервациях и удалённо расположенных населённых пунктах </a:t>
            </a:r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Показатели эффективности необходимо увязывать с общей картиной</a:t>
            </a:r>
            <a:b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34616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9</a:t>
            </a:fld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50140739"/>
              </p:ext>
            </p:extLst>
          </p:nvPr>
        </p:nvGraphicFramePr>
        <p:xfrm>
          <a:off x="1322173" y="1778590"/>
          <a:ext cx="9279924" cy="175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9" name="Oval Callout 8"/>
          <p:cNvSpPr/>
          <p:nvPr>
            <p:custDataLst>
              <p:tags r:id="rId1"/>
            </p:custDataLst>
          </p:nvPr>
        </p:nvSpPr>
        <p:spPr>
          <a:xfrm rot="21082922">
            <a:off x="465746" y="3473202"/>
            <a:ext cx="2648364" cy="2448280"/>
          </a:xfrm>
          <a:prstGeom prst="wedgeEllipseCallout">
            <a:avLst>
              <a:gd name="adj1" fmla="val 74769"/>
              <a:gd name="adj2" fmla="val -44097"/>
            </a:avLst>
          </a:prstGeom>
          <a:solidFill>
            <a:srgbClr val="005797">
              <a:alpha val="59000"/>
            </a:srgb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Почему существует эта программа</a:t>
            </a:r>
            <a:r>
              <a:rPr lang="en-C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lvl="0" algn="ctr">
              <a:defRPr/>
            </a:pPr>
            <a:endParaRPr lang="en-C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Какую проблему она призвана решить</a:t>
            </a:r>
            <a:r>
              <a:rPr lang="en-C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0" name="Oval Callout 9"/>
          <p:cNvSpPr/>
          <p:nvPr>
            <p:custDataLst>
              <p:tags r:id="rId2"/>
            </p:custDataLst>
          </p:nvPr>
        </p:nvSpPr>
        <p:spPr>
          <a:xfrm rot="577884">
            <a:off x="3806456" y="3845254"/>
            <a:ext cx="3566750" cy="2288208"/>
          </a:xfrm>
          <a:prstGeom prst="wedgeEllipseCallout">
            <a:avLst>
              <a:gd name="adj1" fmla="val 7787"/>
              <a:gd name="adj2" fmla="val -74258"/>
            </a:avLst>
          </a:prstGeom>
          <a:solidFill>
            <a:srgbClr val="518A84">
              <a:alpha val="60000"/>
            </a:srgb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Каковы были предпосылки создания программы и какие варианты она предусматривала</a:t>
            </a:r>
            <a:r>
              <a:rPr lang="en-C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lvl="0" algn="ctr">
              <a:defRPr/>
            </a:pPr>
            <a:endParaRPr lang="en-C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срабатывало в прошлом</a:t>
            </a:r>
            <a:r>
              <a:rPr lang="en-C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1" name="Oval Callout 10"/>
          <p:cNvSpPr/>
          <p:nvPr>
            <p:custDataLst>
              <p:tags r:id="rId3"/>
            </p:custDataLst>
          </p:nvPr>
        </p:nvSpPr>
        <p:spPr>
          <a:xfrm rot="369781" flipH="1">
            <a:off x="8349432" y="3432077"/>
            <a:ext cx="2807584" cy="2501867"/>
          </a:xfrm>
          <a:prstGeom prst="wedgeEllipseCallout">
            <a:avLst>
              <a:gd name="adj1" fmla="val 56377"/>
              <a:gd name="adj2" fmla="val -45376"/>
            </a:avLst>
          </a:prstGeom>
          <a:solidFill>
            <a:schemeClr val="accent4">
              <a:lumMod val="75000"/>
              <a:alpha val="59000"/>
            </a:schemeClr>
          </a:solidFill>
          <a:ln>
            <a:solidFill>
              <a:srgbClr val="F9D36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Даёт ли программа результат</a:t>
            </a:r>
            <a:r>
              <a:rPr lang="en-C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точки зрения её операционной работы и всех граждан</a:t>
            </a:r>
            <a:r>
              <a:rPr lang="en-C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950480" y="138062"/>
            <a:ext cx="7243976" cy="878670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Неразрывность Политики-Программы-Реализации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" name="Rectangle 3"/>
          <p:cNvSpPr/>
          <p:nvPr/>
        </p:nvSpPr>
        <p:spPr>
          <a:xfrm>
            <a:off x="862336" y="917009"/>
            <a:ext cx="1042086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Удовлетворённость граждан, опыт и подходы к оценке эффективности надо рассматривать, осознавая неразрывность принципов политики, государственной программы и её реализации</a:t>
            </a:r>
            <a:endParaRPr lang="en-CA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294538"/>
      </p:ext>
    </p:extLst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6754793|-9058627|-404636|-759200|-7959855|Fall Harvest&quot;,&quot;Id&quot;:&quot;5db71b93414237127c7928e3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4,&quot;ColorModifier&quot;:0,&quot;BrightnessModifier&quot;:0}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2,&quot;ColorModifier&quot;:0,&quot;BrightnessModifier&quot;:0}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,&quot;OutlineColor&quot;:{&quot;ColorIndex&quot;:1,&quot;ColorModifier&quot;:0,&quot;BrightnessModifier&quot;:0}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OutlineColor&quot;:{&quot;ColorIndex&quot;:1,&quot;ColorModifier&quot;:0,&quot;BrightnessModifier&quot;:0}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2,&quot;ColorModifier&quot;:0,&quot;BrightnessModifier&quot;:0},&quot;OutlineColor&quot;:{&quot;ColorIndex&quot;:2,&quot;ColorModifier&quot;:0,&quot;BrightnessModifier&quot;:0}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OutlineColor&quot;:{&quot;ColorIndex&quot;:2,&quot;ColorModifier&quot;:0,&quot;BrightnessModifier&quot;:0}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,&quot;OutlineColor&quot;:{&quot;ColorIndex&quot;:3,&quot;ColorModifier&quot;:0,&quot;BrightnessModifier&quot;:0}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OutlineColor&quot;:{&quot;ColorIndex&quot;:3,&quot;ColorModifier&quot;:0,&quot;BrightnessModifier&quot;:0}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5,&quot;ColorModifier&quot;:0,&quot;BrightnessModifier&quot;:0},&quot;OutlineColor&quot;:{&quot;ColorIndex&quot;:4,&quot;ColorModifier&quot;:0,&quot;BrightnessModifier&quot;:0}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INFOG" val="agenda"/>
  <p:tag name="ENGAGEAGENDA" val="{&quot;DesignId&quot;:1,&quot;VerticalPadding&quot;:20,&quot;ItemFont&quot;:{&quot;Size&quot;:20,&quot;Color&quot;:{&quot;Color&quot;:&quot;-15329770&quot;,&quot;SmartColorIndex&quot;:-1,&quot;SmartColorModifier&quot;:0,&quot;BrightnessModifier&quot;:0}},&quot;ItemNumberFont&quot;:{&quot;Size&quot;:20,&quot;Color&quot;:{&quot;Color&quot;:&quot;-1&quot;,&quot;SmartColorIndex&quot;:-1,&quot;SmartColorModifier&quot;:0,&quot;BrightnessModifier&quot;:0}},&quot;Values&quot;:[{&quot;Id&quot;:&quot;5cdad69e4444350520d2d06e&quot;,&quot;Value&quot;:&quot;Executive Summary&quot;,&quot;Background&quot;:{&quot;SmartColorIndex&quot;:1,&quot;SmartColorModifier&quot;:0,&quot;BrightnessModifier&quot;:0},&quot;LinkSlideId&quot;:-1},{&quot;Id&quot;:&quot;5cdad69e4444350520d2d06f&quot;,&quot;Value&quot;:&quot;Problem / Opportunity&quot;,&quot;Background&quot;:{&quot;SmartColorIndex&quot;:2,&quot;SmartColorModifier&quot;:0,&quot;BrightnessModifier&quot;:0},&quot;LinkSlideId&quot;:-1},{&quot;Id&quot;:&quot;5cdad69e4444350520d2d070&quot;,&quot;Value&quot;:&quot;Requirements&quot;,&quot;Background&quot;:{&quot;SmartColorIndex&quot;:3,&quot;SmartColorModifier&quot;:0,&quot;BrightnessModifier&quot;:0},&quot;LinkSlideId&quot;:-1},{&quot;Id&quot;:&quot;5cdad69e4444350520d2d071&quot;,&quot;Value&quot;:&quot;Objectives&quot;,&quot;Background&quot;:{&quot;SmartColorIndex&quot;:4,&quot;SmartColorModifier&quot;:0,&quot;BrightnessModifier&quot;:0},&quot;LinkSlideId&quot;:-1},{&quot;Id&quot;:&quot;5cdad69e4444350520d2d072&quot;,&quot;Value&quot;:&quot;Financials&quot;,&quot;Background&quot;:{&quot;SmartColorIndex&quot;:5,&quot;SmartColorModifier&quot;:0,&quot;BrightnessModifier&quot;:0},&quot;LinkSlideId&quot;:-1},{&quot;Id&quot;:&quot;5cdad69e4444350520d2d073&quot;,&quot;Value&quot;:&quot;Risks&quot;,&quot;Background&quot;:{&quot;SmartColorIndex&quot;:1,&quot;SmartColorModifier&quot;:0,&quot;BrightnessModifier&quot;:0},&quot;LinkSlideId&quot;:-1},{&quot;Id&quot;:&quot;5cdad69e4444350520d2d074&quot;,&quot;Value&quot;:&quot;Next Steps&quot;,&quot;Background&quot;:{&quot;SmartColorIndex&quot;:2,&quot;SmartColorModifier&quot;:0,&quot;BrightnessModifier&quot;:0},&quot;LinkSlideId&quot;:-1}],&quot;SetLinksOnRefresh&quot;:true}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OutlineColor&quot;:{&quot;ColorIndex&quot;:4,&quot;ColorModifier&quot;:0,&quot;BrightnessModifier&quot;:0}}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IsSmartGrid&quot;:false,&quot;FillColor&quot;:{&quot;ColorIndex&quot;:1,&quot;ColorModifier&quot;:0}}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IsSmartGrid&quot;:false,&quot;FillColor&quot;:{&quot;ColorIndex&quot;:1,&quot;ColorModifier&quot;:0}}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2,&quot;ColorModifier&quot;:2,&quot;BrightnessModifier&quot;:0}}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OutlineColor&quot;:{&quot;ColorIndex&quot;:3,&quot;ColorModifier&quot;:0,&quot;BrightnessModifier&quot;:0}}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5,&quot;ColorModifier&quot;:1,&quot;BrightnessModifier&quot;:0}}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2,&quot;ColorModifier&quot;:0,&quot;BrightnessModifier&quot;:0}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4,&quot;ColorModifier&quot;:0,&quot;BrightnessModifier&quot;:0}}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2,&quot;ColorModifier&quot;:0,&quot;BrightnessModifier&quot;:0}}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2,&quot;ColorModifier&quot;:0,&quot;BrightnessModifier&quot;:0}}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2,&quot;BrightnessModifier&quot;:0}}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2,&quot;BrightnessModifier&quot;:0}}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IsSmartGrid&quot;:false,&quot;FillColor&quot;:{&quot;ColorIndex&quot;:1,&quot;ColorModifier&quot;:0}}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2,&quot;BrightnessModifier&quot;:0}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5,&quot;ColorModifier&quot;:0,&quot;BrightnessModifier&quot;:0}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2,&quot;ColorModifier&quot;:0,&quot;BrightnessModifier&quot;:0}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3,&quot;ColorModifier&quot;:0,&quot;BrightnessModifier&quot;:0}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REGION" val="Canada"/>
  <p:tag name="ENGAGECOLOR" val="{&quot;FillColor&quot;:{&quot;ColorIndex&quot;:1,&quot;ColorModifier&quot;:0,&quot;BrightnessModifier&quot;:0}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2,&quot;ColorModifier&quot;:0,&quot;BrightnessModifier&quot;:0}}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604C3B73AE9943B737720A48E3AF7C" ma:contentTypeVersion="13" ma:contentTypeDescription="Create a new document." ma:contentTypeScope="" ma:versionID="704565a0fcf8fa9ed84f712693a5e1db">
  <xsd:schema xmlns:xsd="http://www.w3.org/2001/XMLSchema" xmlns:xs="http://www.w3.org/2001/XMLSchema" xmlns:p="http://schemas.microsoft.com/office/2006/metadata/properties" xmlns:ns3="60c75bb3-2e3f-4394-b4f4-3e2677e21dfa" xmlns:ns4="9c83b91e-5ffe-420f-9ed1-9dac5903eaec" targetNamespace="http://schemas.microsoft.com/office/2006/metadata/properties" ma:root="true" ma:fieldsID="4479ca2a75c2641ddb6897bb2a352494" ns3:_="" ns4:_="">
    <xsd:import namespace="60c75bb3-2e3f-4394-b4f4-3e2677e21dfa"/>
    <xsd:import namespace="9c83b91e-5ffe-420f-9ed1-9dac5903eae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c75bb3-2e3f-4394-b4f4-3e2677e21df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83b91e-5ffe-420f-9ed1-9dac5903ea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EDEA7F-7D29-4821-AF2A-F1BBAAA487A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2EA6F46-2A1B-4647-84C8-97BFBDBA7E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c75bb3-2e3f-4394-b4f4-3e2677e21dfa"/>
    <ds:schemaRef ds:uri="9c83b91e-5ffe-420f-9ed1-9dac5903ea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E37BF5-4943-44F3-B8D7-EB3BA6A8E8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1043</Words>
  <Application>Microsoft Office PowerPoint</Application>
  <PresentationFormat>Widescreen</PresentationFormat>
  <Paragraphs>163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1_Office Theme</vt:lpstr>
      <vt:lpstr>Опыт и степень удовлетворённости граждан, показатели эффективности бюджетирования на примере Канады  Выступление перед Бюджетным сообществом PEMPAL Всемирного Банка  Совместный семинар Рабочей группы по программному и ориентированному на результат бюджетированию и Рабочей группы по бюджетной грамотности и прозрачности (Париж, Франция)</vt:lpstr>
      <vt:lpstr>Содержание</vt:lpstr>
      <vt:lpstr>Контекст: в Канаде три уровня государственного управления</vt:lpstr>
      <vt:lpstr>Контекст: ведомственное финансирование осуществления программ</vt:lpstr>
      <vt:lpstr>Почему важно уделять внимание степени удовлетворённости граждан и их опыту</vt:lpstr>
      <vt:lpstr>О чём говорят нам граждане прямо и косвенно?</vt:lpstr>
      <vt:lpstr>Основные каналы предоставления услуг</vt:lpstr>
      <vt:lpstr>Показатели эффективности необходимо увязывать с общей картиной </vt:lpstr>
      <vt:lpstr>Неразрывность Политики-Программы-Реализации  </vt:lpstr>
      <vt:lpstr>Увеличение охвата коренного населения канадскими детскими пособиями</vt:lpstr>
      <vt:lpstr>Инновация – основное внимание улучшениям </vt:lpstr>
      <vt:lpstr>Вызовы и возможности </vt:lpstr>
      <vt:lpstr>PowerPoint Presentation</vt:lpstr>
    </vt:vector>
  </TitlesOfParts>
  <Company>TBS-SCT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Conducting Strategically:  Part 2 of 4 in the Strategic Evaluation Learning Series</dc:title>
  <dc:creator>McKennirey, Ellen</dc:creator>
  <cp:lastModifiedBy>Iryna Shcherbyna</cp:lastModifiedBy>
  <cp:revision>209</cp:revision>
  <cp:lastPrinted>2019-10-28T16:36:49Z</cp:lastPrinted>
  <dcterms:created xsi:type="dcterms:W3CDTF">2019-10-21T14:16:11Z</dcterms:created>
  <dcterms:modified xsi:type="dcterms:W3CDTF">2019-11-03T09:16:23Z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4bcf4cf1-eed6-4549-baa6-80a220438443</vt:lpwstr>
  </property>
  <property fmtid="{D5CDD505-2E9C-101B-9397-08002B2CF9AE}" pid="3" name="SECCLASS">
    <vt:lpwstr>CLASSU</vt:lpwstr>
  </property>
  <property fmtid="{D5CDD505-2E9C-101B-9397-08002B2CF9AE}" pid="4" name="TBSSCTCLASSIFICATION">
    <vt:lpwstr>UNCLASSIFIED</vt:lpwstr>
  </property>
  <property fmtid="{D5CDD505-2E9C-101B-9397-08002B2CF9AE}" pid="5" name="TBSSCTVISUALMARKINGNO">
    <vt:lpwstr>NO</vt:lpwstr>
  </property>
  <property fmtid="{D5CDD505-2E9C-101B-9397-08002B2CF9AE}" pid="6" name="ContentTypeId">
    <vt:lpwstr>0x010100FD604C3B73AE9943B737720A48E3AF7C</vt:lpwstr>
  </property>
</Properties>
</file>