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1.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2.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694" r:id="rId2"/>
    <p:sldMasterId id="2147483710" r:id="rId3"/>
    <p:sldMasterId id="2147483727" r:id="rId4"/>
    <p:sldMasterId id="2147483741" r:id="rId5"/>
    <p:sldMasterId id="2147483755" r:id="rId6"/>
    <p:sldMasterId id="2147483769" r:id="rId7"/>
    <p:sldMasterId id="2147483783" r:id="rId8"/>
    <p:sldMasterId id="2147483797" r:id="rId9"/>
    <p:sldMasterId id="2147483815" r:id="rId10"/>
    <p:sldMasterId id="2147483832" r:id="rId11"/>
    <p:sldMasterId id="2147483849" r:id="rId12"/>
    <p:sldMasterId id="2147483863" r:id="rId13"/>
  </p:sldMasterIdLst>
  <p:notesMasterIdLst>
    <p:notesMasterId r:id="rId38"/>
  </p:notesMasterIdLst>
  <p:handoutMasterIdLst>
    <p:handoutMasterId r:id="rId39"/>
  </p:handoutMasterIdLst>
  <p:sldIdLst>
    <p:sldId id="483" r:id="rId14"/>
    <p:sldId id="504" r:id="rId15"/>
    <p:sldId id="517" r:id="rId16"/>
    <p:sldId id="518" r:id="rId17"/>
    <p:sldId id="519" r:id="rId18"/>
    <p:sldId id="396" r:id="rId19"/>
    <p:sldId id="470" r:id="rId20"/>
    <p:sldId id="512" r:id="rId21"/>
    <p:sldId id="497" r:id="rId22"/>
    <p:sldId id="501" r:id="rId23"/>
    <p:sldId id="509" r:id="rId24"/>
    <p:sldId id="511" r:id="rId25"/>
    <p:sldId id="507" r:id="rId26"/>
    <p:sldId id="520" r:id="rId27"/>
    <p:sldId id="513" r:id="rId28"/>
    <p:sldId id="431" r:id="rId29"/>
    <p:sldId id="428" r:id="rId30"/>
    <p:sldId id="482" r:id="rId31"/>
    <p:sldId id="521" r:id="rId32"/>
    <p:sldId id="496" r:id="rId33"/>
    <p:sldId id="514" r:id="rId34"/>
    <p:sldId id="522" r:id="rId35"/>
    <p:sldId id="508" r:id="rId36"/>
    <p:sldId id="451" r:id="rId37"/>
  </p:sldIdLst>
  <p:sldSz cx="9144000" cy="6858000" type="screen4x3"/>
  <p:notesSz cx="6797675" cy="9926638"/>
  <p:defaultTextStyle>
    <a:defPPr>
      <a:defRPr lang="fr-FR"/>
    </a:defPPr>
    <a:lvl1pPr algn="ctr" rtl="0" fontAlgn="base">
      <a:spcBef>
        <a:spcPct val="0"/>
      </a:spcBef>
      <a:spcAft>
        <a:spcPct val="0"/>
      </a:spcAft>
      <a:defRPr sz="2800" b="1" kern="1200">
        <a:solidFill>
          <a:srgbClr val="1B772D"/>
        </a:solidFill>
        <a:latin typeface="Arial" charset="0"/>
        <a:ea typeface="ヒラギノ角ゴ Pro W3" pitchFamily="87" charset="-128"/>
        <a:cs typeface="+mn-cs"/>
      </a:defRPr>
    </a:lvl1pPr>
    <a:lvl2pPr marL="457200" algn="ctr" rtl="0" fontAlgn="base">
      <a:spcBef>
        <a:spcPct val="0"/>
      </a:spcBef>
      <a:spcAft>
        <a:spcPct val="0"/>
      </a:spcAft>
      <a:defRPr sz="2800" b="1" kern="1200">
        <a:solidFill>
          <a:srgbClr val="1B772D"/>
        </a:solidFill>
        <a:latin typeface="Arial" charset="0"/>
        <a:ea typeface="ヒラギノ角ゴ Pro W3" pitchFamily="87" charset="-128"/>
        <a:cs typeface="+mn-cs"/>
      </a:defRPr>
    </a:lvl2pPr>
    <a:lvl3pPr marL="914400" algn="ctr" rtl="0" fontAlgn="base">
      <a:spcBef>
        <a:spcPct val="0"/>
      </a:spcBef>
      <a:spcAft>
        <a:spcPct val="0"/>
      </a:spcAft>
      <a:defRPr sz="2800" b="1" kern="1200">
        <a:solidFill>
          <a:srgbClr val="1B772D"/>
        </a:solidFill>
        <a:latin typeface="Arial" charset="0"/>
        <a:ea typeface="ヒラギノ角ゴ Pro W3" pitchFamily="87" charset="-128"/>
        <a:cs typeface="+mn-cs"/>
      </a:defRPr>
    </a:lvl3pPr>
    <a:lvl4pPr marL="1371600" algn="ctr" rtl="0" fontAlgn="base">
      <a:spcBef>
        <a:spcPct val="0"/>
      </a:spcBef>
      <a:spcAft>
        <a:spcPct val="0"/>
      </a:spcAft>
      <a:defRPr sz="2800" b="1" kern="1200">
        <a:solidFill>
          <a:srgbClr val="1B772D"/>
        </a:solidFill>
        <a:latin typeface="Arial" charset="0"/>
        <a:ea typeface="ヒラギノ角ゴ Pro W3" pitchFamily="87" charset="-128"/>
        <a:cs typeface="+mn-cs"/>
      </a:defRPr>
    </a:lvl4pPr>
    <a:lvl5pPr marL="1828800" algn="ctr" rtl="0" fontAlgn="base">
      <a:spcBef>
        <a:spcPct val="0"/>
      </a:spcBef>
      <a:spcAft>
        <a:spcPct val="0"/>
      </a:spcAft>
      <a:defRPr sz="2800" b="1" kern="1200">
        <a:solidFill>
          <a:srgbClr val="1B772D"/>
        </a:solidFill>
        <a:latin typeface="Arial" charset="0"/>
        <a:ea typeface="ヒラギノ角ゴ Pro W3" pitchFamily="87" charset="-128"/>
        <a:cs typeface="+mn-cs"/>
      </a:defRPr>
    </a:lvl5pPr>
    <a:lvl6pPr marL="2286000" algn="l" defTabSz="914400" rtl="0" eaLnBrk="1" latinLnBrk="0" hangingPunct="1">
      <a:defRPr sz="2800" b="1" kern="1200">
        <a:solidFill>
          <a:srgbClr val="1B772D"/>
        </a:solidFill>
        <a:latin typeface="Arial" charset="0"/>
        <a:ea typeface="ヒラギノ角ゴ Pro W3" pitchFamily="87" charset="-128"/>
        <a:cs typeface="+mn-cs"/>
      </a:defRPr>
    </a:lvl6pPr>
    <a:lvl7pPr marL="2743200" algn="l" defTabSz="914400" rtl="0" eaLnBrk="1" latinLnBrk="0" hangingPunct="1">
      <a:defRPr sz="2800" b="1" kern="1200">
        <a:solidFill>
          <a:srgbClr val="1B772D"/>
        </a:solidFill>
        <a:latin typeface="Arial" charset="0"/>
        <a:ea typeface="ヒラギノ角ゴ Pro W3" pitchFamily="87" charset="-128"/>
        <a:cs typeface="+mn-cs"/>
      </a:defRPr>
    </a:lvl7pPr>
    <a:lvl8pPr marL="3200400" algn="l" defTabSz="914400" rtl="0" eaLnBrk="1" latinLnBrk="0" hangingPunct="1">
      <a:defRPr sz="2800" b="1" kern="1200">
        <a:solidFill>
          <a:srgbClr val="1B772D"/>
        </a:solidFill>
        <a:latin typeface="Arial" charset="0"/>
        <a:ea typeface="ヒラギノ角ゴ Pro W3" pitchFamily="87" charset="-128"/>
        <a:cs typeface="+mn-cs"/>
      </a:defRPr>
    </a:lvl8pPr>
    <a:lvl9pPr marL="3657600" algn="l" defTabSz="914400" rtl="0" eaLnBrk="1" latinLnBrk="0" hangingPunct="1">
      <a:defRPr sz="2800" b="1" kern="1200">
        <a:solidFill>
          <a:srgbClr val="1B772D"/>
        </a:solidFill>
        <a:latin typeface="Arial" charset="0"/>
        <a:ea typeface="ヒラギノ角ゴ Pro W3" pitchFamily="87" charset="-128"/>
        <a:cs typeface="+mn-cs"/>
      </a:defRPr>
    </a:lvl9pPr>
  </p:defaultTextStyle>
  <p:extLst>
    <p:ext uri="{EFAFB233-063F-42B5-8137-9DF3F51BA10A}">
      <p15:sldGuideLst xmlns:p15="http://schemas.microsoft.com/office/powerpoint/2012/main" xmlns="">
        <p15:guide id="1" orient="horz" pos="544">
          <p15:clr>
            <a:srgbClr val="A4A3A4"/>
          </p15:clr>
        </p15:guide>
        <p15:guide id="2" pos="329">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316"/>
    <a:srgbClr val="137B15"/>
    <a:srgbClr val="7D0055"/>
    <a:srgbClr val="7E0054"/>
    <a:srgbClr val="B40078"/>
    <a:srgbClr val="1C782D"/>
    <a:srgbClr val="2A6A1D"/>
    <a:srgbClr val="367915"/>
    <a:srgbClr val="1B772D"/>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71" autoAdjust="0"/>
    <p:restoredTop sz="96519" autoAdjust="0"/>
  </p:normalViewPr>
  <p:slideViewPr>
    <p:cSldViewPr snapToGrid="0" showGuides="1">
      <p:cViewPr varScale="1">
        <p:scale>
          <a:sx n="117" d="100"/>
          <a:sy n="117" d="100"/>
        </p:scale>
        <p:origin x="-1692" y="-102"/>
      </p:cViewPr>
      <p:guideLst>
        <p:guide orient="horz" pos="544"/>
        <p:guide pos="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4"/>
    </p:cViewPr>
  </p:sorterViewPr>
  <p:notesViewPr>
    <p:cSldViewPr snapToGrid="0" showGuides="1">
      <p:cViewPr varScale="1">
        <p:scale>
          <a:sx n="51" d="100"/>
          <a:sy n="51" d="100"/>
        </p:scale>
        <p:origin x="-189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Bercy\DB$\Budget\SD2\2PERF\PERFORMANCE\PAP%202017\5.DOFP\Pr&#233;figuration%20Maquette\Evolution%20nombre%20objectifs%20et%20indicateurs.xlsx%20-%20Copie.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Feuil1!$S$11</c:f>
              <c:strCache>
                <c:ptCount val="1"/>
                <c:pt idx="0">
                  <c:v>Expenditure </c:v>
                </c:pt>
              </c:strCache>
            </c:strRef>
          </c:tx>
          <c:dLbls>
            <c:dLbl>
              <c:idx val="0"/>
              <c:layout/>
              <c:tx>
                <c:rich>
                  <a:bodyPr/>
                  <a:lstStyle/>
                  <a:p>
                    <a:pPr>
                      <a:defRPr b="1">
                        <a:solidFill>
                          <a:schemeClr val="bg2"/>
                        </a:solidFill>
                      </a:defRPr>
                    </a:pPr>
                    <a:r>
                      <a:rPr lang="hr-HR" dirty="0" smtClean="0"/>
                      <a:t>Obrazovanje</a:t>
                    </a:r>
                    <a:r>
                      <a:rPr lang="en-US" dirty="0"/>
                      <a:t>
26%</a:t>
                    </a:r>
                  </a:p>
                </c:rich>
              </c:tx>
              <c:spPr/>
              <c:showLegendKey val="0"/>
              <c:showVal val="0"/>
              <c:showCatName val="1"/>
              <c:showSerName val="0"/>
              <c:showPercent val="1"/>
              <c:showBubbleSize val="0"/>
            </c:dLbl>
            <c:dLbl>
              <c:idx val="1"/>
              <c:layout/>
              <c:tx>
                <c:rich>
                  <a:bodyPr/>
                  <a:lstStyle/>
                  <a:p>
                    <a:pPr>
                      <a:defRPr b="1">
                        <a:solidFill>
                          <a:schemeClr val="bg2"/>
                        </a:solidFill>
                      </a:defRPr>
                    </a:pPr>
                    <a:r>
                      <a:rPr lang="hr-HR" dirty="0" smtClean="0"/>
                      <a:t>Obrana</a:t>
                    </a:r>
                    <a:r>
                      <a:rPr lang="en-US" dirty="0"/>
                      <a:t>
16%</a:t>
                    </a:r>
                  </a:p>
                </c:rich>
              </c:tx>
              <c:spPr/>
              <c:showLegendKey val="0"/>
              <c:showVal val="0"/>
              <c:showCatName val="1"/>
              <c:showSerName val="0"/>
              <c:showPercent val="1"/>
              <c:showBubbleSize val="0"/>
            </c:dLbl>
            <c:dLbl>
              <c:idx val="2"/>
              <c:layout/>
              <c:tx>
                <c:rich>
                  <a:bodyPr/>
                  <a:lstStyle/>
                  <a:p>
                    <a:r>
                      <a:rPr lang="hr-HR" b="1" dirty="0" smtClean="0"/>
                      <a:t>Istraživanja</a:t>
                    </a:r>
                    <a:r>
                      <a:rPr lang="hr-HR" b="1" baseline="0" dirty="0" smtClean="0"/>
                      <a:t> i visoko obrazovanje</a:t>
                    </a:r>
                    <a:r>
                      <a:rPr lang="en-US" b="1" dirty="0"/>
                      <a:t>
10%</a:t>
                    </a:r>
                    <a:endParaRPr lang="en-US" dirty="0"/>
                  </a:p>
                </c:rich>
              </c:tx>
              <c:showLegendKey val="0"/>
              <c:showVal val="0"/>
              <c:showCatName val="1"/>
              <c:showSerName val="0"/>
              <c:showPercent val="1"/>
              <c:showBubbleSize val="0"/>
            </c:dLbl>
            <c:dLbl>
              <c:idx val="3"/>
              <c:layout/>
              <c:tx>
                <c:rich>
                  <a:bodyPr/>
                  <a:lstStyle/>
                  <a:p>
                    <a:r>
                      <a:rPr lang="en-US" smtClean="0"/>
                      <a:t>S</a:t>
                    </a:r>
                    <a:r>
                      <a:rPr lang="hr-HR" smtClean="0"/>
                      <a:t>igurnost</a:t>
                    </a:r>
                    <a:r>
                      <a:rPr lang="en-US"/>
                      <a:t>
7%</a:t>
                    </a:r>
                  </a:p>
                </c:rich>
              </c:tx>
              <c:showLegendKey val="0"/>
              <c:showVal val="0"/>
              <c:showCatName val="1"/>
              <c:showSerName val="0"/>
              <c:showPercent val="1"/>
              <c:showBubbleSize val="0"/>
            </c:dLbl>
            <c:dLbl>
              <c:idx val="4"/>
              <c:layout>
                <c:manualLayout>
                  <c:x val="8.926746948192272E-4"/>
                  <c:y val="0.10032128919558253"/>
                </c:manualLayout>
              </c:layout>
              <c:tx>
                <c:rich>
                  <a:bodyPr/>
                  <a:lstStyle/>
                  <a:p>
                    <a:r>
                      <a:rPr lang="hr-HR" dirty="0" smtClean="0"/>
                      <a:t>Socijalna skrb</a:t>
                    </a:r>
                    <a:r>
                      <a:rPr lang="en-US" dirty="0"/>
                      <a:t>
7%</a:t>
                    </a:r>
                  </a:p>
                </c:rich>
              </c:tx>
              <c:showLegendKey val="0"/>
              <c:showVal val="0"/>
              <c:showCatName val="1"/>
              <c:showSerName val="0"/>
              <c:showPercent val="1"/>
              <c:showBubbleSize val="0"/>
            </c:dLbl>
            <c:dLbl>
              <c:idx val="5"/>
              <c:layout/>
              <c:tx>
                <c:rich>
                  <a:bodyPr/>
                  <a:lstStyle/>
                  <a:p>
                    <a:r>
                      <a:rPr lang="hr-HR" b="1" dirty="0" smtClean="0"/>
                      <a:t>Rad</a:t>
                    </a:r>
                    <a:r>
                      <a:rPr lang="hr-HR" b="1" baseline="0" dirty="0" smtClean="0"/>
                      <a:t> i zaposlenost</a:t>
                    </a:r>
                    <a:r>
                      <a:rPr lang="en-US" b="1" dirty="0" smtClean="0"/>
                      <a:t> 
5</a:t>
                    </a:r>
                    <a:r>
                      <a:rPr lang="en-US" b="1" dirty="0"/>
                      <a:t>%</a:t>
                    </a:r>
                    <a:endParaRPr lang="en-US" dirty="0"/>
                  </a:p>
                </c:rich>
              </c:tx>
              <c:showLegendKey val="0"/>
              <c:showVal val="0"/>
              <c:showCatName val="1"/>
              <c:showSerName val="0"/>
              <c:showPercent val="1"/>
              <c:showBubbleSize val="0"/>
            </c:dLbl>
            <c:dLbl>
              <c:idx val="6"/>
              <c:layout>
                <c:manualLayout>
                  <c:x val="5.5427083333333335E-3"/>
                  <c:y val="3.2377430555555559E-2"/>
                </c:manualLayout>
              </c:layout>
              <c:tx>
                <c:rich>
                  <a:bodyPr/>
                  <a:lstStyle/>
                  <a:p>
                    <a:r>
                      <a:rPr lang="hr-HR" dirty="0" smtClean="0"/>
                      <a:t>Upravljanje</a:t>
                    </a:r>
                    <a:r>
                      <a:rPr lang="hr-HR" baseline="0" dirty="0" smtClean="0"/>
                      <a:t> javnim financijama</a:t>
                    </a:r>
                    <a:r>
                      <a:rPr lang="en-US" dirty="0"/>
                      <a:t>
4%</a:t>
                    </a:r>
                  </a:p>
                </c:rich>
              </c:tx>
              <c:showLegendKey val="0"/>
              <c:showVal val="0"/>
              <c:showCatName val="1"/>
              <c:showSerName val="0"/>
              <c:showPercent val="1"/>
              <c:showBubbleSize val="0"/>
            </c:dLbl>
            <c:dLbl>
              <c:idx val="7"/>
              <c:layout/>
              <c:tx>
                <c:rich>
                  <a:bodyPr/>
                  <a:lstStyle/>
                  <a:p>
                    <a:r>
                      <a:rPr lang="hr-HR" dirty="0" smtClean="0"/>
                      <a:t>Pravosuđe</a:t>
                    </a:r>
                    <a:r>
                      <a:rPr lang="en-US" dirty="0"/>
                      <a:t>
3%</a:t>
                    </a:r>
                  </a:p>
                </c:rich>
              </c:tx>
              <c:showLegendKey val="0"/>
              <c:showVal val="0"/>
              <c:showCatName val="1"/>
              <c:showSerName val="0"/>
              <c:showPercent val="1"/>
              <c:showBubbleSize val="0"/>
            </c:dLbl>
            <c:dLbl>
              <c:idx val="8"/>
              <c:layout/>
              <c:tx>
                <c:rich>
                  <a:bodyPr/>
                  <a:lstStyle/>
                  <a:p>
                    <a:r>
                      <a:rPr lang="hr-HR" dirty="0" smtClean="0"/>
                      <a:t>Okoliš</a:t>
                    </a:r>
                    <a:r>
                      <a:rPr lang="en-US" dirty="0"/>
                      <a:t>
3%</a:t>
                    </a:r>
                  </a:p>
                </c:rich>
              </c:tx>
              <c:showLegendKey val="0"/>
              <c:showVal val="0"/>
              <c:showCatName val="1"/>
              <c:showSerName val="0"/>
              <c:showPercent val="1"/>
              <c:showBubbleSize val="0"/>
            </c:dLbl>
            <c:dLbl>
              <c:idx val="9"/>
              <c:layout>
                <c:manualLayout>
                  <c:x val="-6.6650608563157909E-2"/>
                  <c:y val="-8.534605159435267E-2"/>
                </c:manualLayout>
              </c:layout>
              <c:tx>
                <c:rich>
                  <a:bodyPr/>
                  <a:lstStyle/>
                  <a:p>
                    <a:r>
                      <a:rPr lang="hr-HR" dirty="0" smtClean="0"/>
                      <a:t>Vanjski</a:t>
                    </a:r>
                    <a:r>
                      <a:rPr lang="hr-HR" baseline="0" dirty="0" smtClean="0"/>
                      <a:t> poslovi</a:t>
                    </a:r>
                    <a:r>
                      <a:rPr lang="en-US" dirty="0"/>
                      <a:t>
1%</a:t>
                    </a:r>
                  </a:p>
                </c:rich>
              </c:tx>
              <c:showLegendKey val="0"/>
              <c:showVal val="0"/>
              <c:showCatName val="1"/>
              <c:showSerName val="0"/>
              <c:showPercent val="1"/>
              <c:showBubbleSize val="0"/>
            </c:dLbl>
            <c:dLbl>
              <c:idx val="10"/>
              <c:layout>
                <c:manualLayout>
                  <c:x val="-8.0859782183777693E-2"/>
                  <c:y val="-0.20990278172363719"/>
                </c:manualLayout>
              </c:layout>
              <c:tx>
                <c:rich>
                  <a:bodyPr/>
                  <a:lstStyle/>
                  <a:p>
                    <a:r>
                      <a:rPr lang="hr-HR" dirty="0" smtClean="0"/>
                      <a:t>Kultura</a:t>
                    </a:r>
                    <a:r>
                      <a:rPr lang="en-US" dirty="0"/>
                      <a:t>
1%</a:t>
                    </a:r>
                  </a:p>
                </c:rich>
              </c:tx>
              <c:showLegendKey val="0"/>
              <c:showVal val="0"/>
              <c:showCatName val="1"/>
              <c:showSerName val="0"/>
              <c:showPercent val="1"/>
              <c:showBubbleSize val="0"/>
            </c:dLbl>
            <c:dLbl>
              <c:idx val="11"/>
              <c:layout>
                <c:manualLayout>
                  <c:x val="0.10644162242445591"/>
                  <c:y val="-0.20668197055173509"/>
                </c:manualLayout>
              </c:layout>
              <c:tx>
                <c:rich>
                  <a:bodyPr/>
                  <a:lstStyle/>
                  <a:p>
                    <a:r>
                      <a:rPr lang="hr-HR" dirty="0" smtClean="0"/>
                      <a:t>Unutarnji</a:t>
                    </a:r>
                    <a:r>
                      <a:rPr lang="hr-HR" baseline="0" dirty="0" smtClean="0"/>
                      <a:t> poslovi</a:t>
                    </a:r>
                    <a:r>
                      <a:rPr lang="en-US" dirty="0"/>
                      <a:t>
1%</a:t>
                    </a:r>
                  </a:p>
                </c:rich>
              </c:tx>
              <c:showLegendKey val="0"/>
              <c:showVal val="0"/>
              <c:showCatName val="1"/>
              <c:showSerName val="0"/>
              <c:showPercent val="1"/>
              <c:showBubbleSize val="0"/>
            </c:dLbl>
            <c:dLbl>
              <c:idx val="12"/>
              <c:layout/>
              <c:tx>
                <c:rich>
                  <a:bodyPr/>
                  <a:lstStyle/>
                  <a:p>
                    <a:r>
                      <a:rPr lang="en-US" smtClean="0"/>
                      <a:t>O</a:t>
                    </a:r>
                    <a:r>
                      <a:rPr lang="hr-HR" smtClean="0"/>
                      <a:t>stalo</a:t>
                    </a:r>
                    <a:r>
                      <a:rPr lang="en-US"/>
                      <a:t>
16%</a:t>
                    </a:r>
                  </a:p>
                </c:rich>
              </c:tx>
              <c:showLegendKey val="0"/>
              <c:showVal val="0"/>
              <c:showCatName val="1"/>
              <c:showSerName val="0"/>
              <c:showPercent val="1"/>
              <c:showBubbleSize val="0"/>
            </c:dLbl>
            <c:txPr>
              <a:bodyPr/>
              <a:lstStyle/>
              <a:p>
                <a:pPr>
                  <a:defRPr b="1">
                    <a:solidFill>
                      <a:schemeClr val="bg1"/>
                    </a:solidFill>
                  </a:defRPr>
                </a:pPr>
                <a:endParaRPr lang="sr-Latn-RS"/>
              </a:p>
            </c:txPr>
            <c:showLegendKey val="0"/>
            <c:showVal val="0"/>
            <c:showCatName val="1"/>
            <c:showSerName val="0"/>
            <c:showPercent val="1"/>
            <c:showBubbleSize val="0"/>
            <c:showLeaderLines val="1"/>
          </c:dLbls>
          <c:cat>
            <c:strRef>
              <c:f>Feuil1!$R$12:$R$24</c:f>
              <c:strCache>
                <c:ptCount val="13"/>
                <c:pt idx="0">
                  <c:v>Education</c:v>
                </c:pt>
                <c:pt idx="1">
                  <c:v>Defense</c:v>
                </c:pt>
                <c:pt idx="2">
                  <c:v>Research and higher education</c:v>
                </c:pt>
                <c:pt idx="3">
                  <c:v>Security</c:v>
                </c:pt>
                <c:pt idx="4">
                  <c:v>Social affairs</c:v>
                </c:pt>
                <c:pt idx="5">
                  <c:v>Labor and employment </c:v>
                </c:pt>
                <c:pt idx="6">
                  <c:v>Public finance management</c:v>
                </c:pt>
                <c:pt idx="7">
                  <c:v>Justice</c:v>
                </c:pt>
                <c:pt idx="8">
                  <c:v>Environment </c:v>
                </c:pt>
                <c:pt idx="9">
                  <c:v>Foreign affairs</c:v>
                </c:pt>
                <c:pt idx="10">
                  <c:v>Culture</c:v>
                </c:pt>
                <c:pt idx="11">
                  <c:v>Home office</c:v>
                </c:pt>
                <c:pt idx="12">
                  <c:v>Others</c:v>
                </c:pt>
              </c:strCache>
            </c:strRef>
          </c:cat>
          <c:val>
            <c:numRef>
              <c:f>Feuil1!$S$12:$S$24</c:f>
              <c:numCache>
                <c:formatCode>General</c:formatCode>
                <c:ptCount val="13"/>
                <c:pt idx="0">
                  <c:v>67.099999999999994</c:v>
                </c:pt>
                <c:pt idx="1">
                  <c:v>39.6</c:v>
                </c:pt>
                <c:pt idx="2">
                  <c:v>25.9</c:v>
                </c:pt>
                <c:pt idx="3">
                  <c:v>18.399999999999999</c:v>
                </c:pt>
                <c:pt idx="4">
                  <c:v>18.3</c:v>
                </c:pt>
                <c:pt idx="5">
                  <c:v>11.4</c:v>
                </c:pt>
                <c:pt idx="6">
                  <c:v>10.9</c:v>
                </c:pt>
                <c:pt idx="7">
                  <c:v>8</c:v>
                </c:pt>
                <c:pt idx="8">
                  <c:v>7.1</c:v>
                </c:pt>
                <c:pt idx="9">
                  <c:v>3.2</c:v>
                </c:pt>
                <c:pt idx="10">
                  <c:v>2.7</c:v>
                </c:pt>
                <c:pt idx="11">
                  <c:v>2.5</c:v>
                </c:pt>
                <c:pt idx="12">
                  <c:v>41.8</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Feuil1!$D$45</c:f>
              <c:strCache>
                <c:ptCount val="1"/>
                <c:pt idx="0">
                  <c:v>Billons €</c:v>
                </c:pt>
              </c:strCache>
            </c:strRef>
          </c:tx>
          <c:dLbls>
            <c:dLbl>
              <c:idx val="0"/>
              <c:layout/>
              <c:tx>
                <c:rich>
                  <a:bodyPr/>
                  <a:lstStyle/>
                  <a:p>
                    <a:pPr>
                      <a:defRPr b="1">
                        <a:solidFill>
                          <a:schemeClr val="bg2"/>
                        </a:solidFill>
                      </a:defRPr>
                    </a:pPr>
                    <a:r>
                      <a:rPr lang="hr-HR" dirty="0" smtClean="0"/>
                      <a:t>Troškovi</a:t>
                    </a:r>
                    <a:r>
                      <a:rPr lang="hr-HR" baseline="0" dirty="0" smtClean="0"/>
                      <a:t> osoblja</a:t>
                    </a:r>
                    <a:r>
                      <a:rPr lang="en-US" dirty="0"/>
                      <a:t>
40%</a:t>
                    </a:r>
                  </a:p>
                </c:rich>
              </c:tx>
              <c:spPr/>
              <c:showLegendKey val="0"/>
              <c:showVal val="0"/>
              <c:showCatName val="1"/>
              <c:showSerName val="0"/>
              <c:showPercent val="1"/>
              <c:showBubbleSize val="0"/>
            </c:dLbl>
            <c:dLbl>
              <c:idx val="1"/>
              <c:layout/>
              <c:tx>
                <c:rich>
                  <a:bodyPr/>
                  <a:lstStyle/>
                  <a:p>
                    <a:pPr>
                      <a:defRPr b="1">
                        <a:solidFill>
                          <a:schemeClr val="bg2"/>
                        </a:solidFill>
                      </a:defRPr>
                    </a:pPr>
                    <a:r>
                      <a:rPr lang="hr-HR" baseline="0" dirty="0" smtClean="0"/>
                      <a:t>Troškovi intervencija</a:t>
                    </a:r>
                    <a:r>
                      <a:rPr lang="en-US" dirty="0"/>
                      <a:t>
26%</a:t>
                    </a:r>
                  </a:p>
                </c:rich>
              </c:tx>
              <c:spPr/>
              <c:showLegendKey val="0"/>
              <c:showVal val="0"/>
              <c:showCatName val="1"/>
              <c:showSerName val="0"/>
              <c:showPercent val="1"/>
              <c:showBubbleSize val="0"/>
            </c:dLbl>
            <c:dLbl>
              <c:idx val="2"/>
              <c:layout/>
              <c:tx>
                <c:rich>
                  <a:bodyPr/>
                  <a:lstStyle/>
                  <a:p>
                    <a:r>
                      <a:rPr lang="hr-HR" dirty="0" smtClean="0"/>
                      <a:t>Operativni troškovi</a:t>
                    </a:r>
                    <a:r>
                      <a:rPr lang="en-US" dirty="0"/>
                      <a:t>
15%</a:t>
                    </a:r>
                  </a:p>
                </c:rich>
              </c:tx>
              <c:showLegendKey val="0"/>
              <c:showVal val="0"/>
              <c:showCatName val="1"/>
              <c:showSerName val="0"/>
              <c:showPercent val="1"/>
              <c:showBubbleSize val="0"/>
            </c:dLbl>
            <c:dLbl>
              <c:idx val="3"/>
              <c:layout>
                <c:manualLayout>
                  <c:x val="-9.253049868766404E-2"/>
                  <c:y val="0.16489651407872599"/>
                </c:manualLayout>
              </c:layout>
              <c:tx>
                <c:rich>
                  <a:bodyPr/>
                  <a:lstStyle/>
                  <a:p>
                    <a:r>
                      <a:rPr lang="hr-HR" dirty="0" smtClean="0"/>
                      <a:t>Trošak</a:t>
                    </a:r>
                    <a:r>
                      <a:rPr lang="hr-HR" baseline="0" dirty="0" smtClean="0"/>
                      <a:t> financiranja državnog duga</a:t>
                    </a:r>
                    <a:r>
                      <a:rPr lang="en-US" dirty="0" smtClean="0"/>
                      <a:t> </a:t>
                    </a:r>
                    <a:r>
                      <a:rPr lang="en-US" dirty="0"/>
                      <a:t>
14%</a:t>
                    </a:r>
                  </a:p>
                </c:rich>
              </c:tx>
              <c:showLegendKey val="0"/>
              <c:showVal val="0"/>
              <c:showCatName val="1"/>
              <c:showSerName val="0"/>
              <c:showPercent val="1"/>
              <c:showBubbleSize val="0"/>
            </c:dLbl>
            <c:dLbl>
              <c:idx val="4"/>
              <c:layout/>
              <c:tx>
                <c:rich>
                  <a:bodyPr/>
                  <a:lstStyle/>
                  <a:p>
                    <a:r>
                      <a:rPr lang="en-US" smtClean="0"/>
                      <a:t>Inves</a:t>
                    </a:r>
                    <a:r>
                      <a:rPr lang="hr-HR" smtClean="0"/>
                      <a:t>ticijska</a:t>
                    </a:r>
                    <a:r>
                      <a:rPr lang="hr-HR" baseline="0" smtClean="0"/>
                      <a:t> potrošnja</a:t>
                    </a:r>
                    <a:r>
                      <a:rPr lang="en-US" dirty="0"/>
                      <a:t>
4%</a:t>
                    </a:r>
                  </a:p>
                </c:rich>
              </c:tx>
              <c:showLegendKey val="0"/>
              <c:showVal val="0"/>
              <c:showCatName val="1"/>
              <c:showSerName val="0"/>
              <c:showPercent val="1"/>
              <c:showBubbleSize val="0"/>
            </c:dLbl>
            <c:dLbl>
              <c:idx val="5"/>
              <c:layout>
                <c:manualLayout>
                  <c:x val="0.15769522309711287"/>
                  <c:y val="8.6558856084201549E-3"/>
                </c:manualLayout>
              </c:layout>
              <c:tx>
                <c:rich>
                  <a:bodyPr/>
                  <a:lstStyle/>
                  <a:p>
                    <a:r>
                      <a:rPr lang="en-US" dirty="0" smtClean="0"/>
                      <a:t>O</a:t>
                    </a:r>
                    <a:r>
                      <a:rPr lang="hr-HR" dirty="0" smtClean="0"/>
                      <a:t>stalo</a:t>
                    </a:r>
                    <a:r>
                      <a:rPr lang="en-US" dirty="0"/>
                      <a:t>
1%</a:t>
                    </a:r>
                  </a:p>
                </c:rich>
              </c:tx>
              <c:showLegendKey val="0"/>
              <c:showVal val="0"/>
              <c:showCatName val="1"/>
              <c:showSerName val="0"/>
              <c:showPercent val="1"/>
              <c:showBubbleSize val="0"/>
            </c:dLbl>
            <c:txPr>
              <a:bodyPr/>
              <a:lstStyle/>
              <a:p>
                <a:pPr>
                  <a:defRPr b="1">
                    <a:solidFill>
                      <a:schemeClr val="bg1"/>
                    </a:solidFill>
                  </a:defRPr>
                </a:pPr>
                <a:endParaRPr lang="sr-Latn-RS"/>
              </a:p>
            </c:txPr>
            <c:showLegendKey val="0"/>
            <c:showVal val="0"/>
            <c:showCatName val="1"/>
            <c:showSerName val="0"/>
            <c:showPercent val="1"/>
            <c:showBubbleSize val="0"/>
            <c:showLeaderLines val="1"/>
          </c:dLbls>
          <c:cat>
            <c:strRef>
              <c:f>Feuil1!$C$46:$C$51</c:f>
              <c:strCache>
                <c:ptCount val="6"/>
                <c:pt idx="0">
                  <c:v>Staff expenditure</c:v>
                </c:pt>
                <c:pt idx="1">
                  <c:v>Intervention expenditure</c:v>
                </c:pt>
                <c:pt idx="2">
                  <c:v>Operating expenditure</c:v>
                </c:pt>
                <c:pt idx="3">
                  <c:v>Financial charge of the state debt </c:v>
                </c:pt>
                <c:pt idx="4">
                  <c:v>Investment spending</c:v>
                </c:pt>
                <c:pt idx="5">
                  <c:v>Others</c:v>
                </c:pt>
              </c:strCache>
            </c:strRef>
          </c:cat>
          <c:val>
            <c:numRef>
              <c:f>Feuil1!$D$46:$D$51</c:f>
              <c:numCache>
                <c:formatCode>General</c:formatCode>
                <c:ptCount val="6"/>
                <c:pt idx="0">
                  <c:v>122.4</c:v>
                </c:pt>
                <c:pt idx="1">
                  <c:v>81.400000000000006</c:v>
                </c:pt>
                <c:pt idx="2">
                  <c:v>48</c:v>
                </c:pt>
                <c:pt idx="3">
                  <c:v>44.5</c:v>
                </c:pt>
                <c:pt idx="4">
                  <c:v>11.4</c:v>
                </c:pt>
                <c:pt idx="5">
                  <c:v>2.2000000000000002</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1"/>
            </a:pPr>
            <a:r>
              <a:rPr lang="fr-FR" sz="1100" b="1" dirty="0" smtClean="0"/>
              <a:t>Broj</a:t>
            </a:r>
            <a:r>
              <a:rPr lang="fr-FR"/>
              <a:t> </a:t>
            </a:r>
            <a:r>
              <a:rPr lang="fr-FR" sz="1100" b="1" dirty="0" smtClean="0"/>
              <a:t>ciljeva i pokazatelja tijekom razdoblja 2007.-2017.</a:t>
            </a:r>
            <a:endParaRPr lang="fr-FR" sz="1100" b="1" dirty="0"/>
          </a:p>
        </c:rich>
      </c:tx>
      <c:layout/>
      <c:overlay val="0"/>
    </c:title>
    <c:autoTitleDeleted val="0"/>
    <c:plotArea>
      <c:layout>
        <c:manualLayout>
          <c:layoutTarget val="inner"/>
          <c:xMode val="edge"/>
          <c:yMode val="edge"/>
          <c:x val="0.10146703348828384"/>
          <c:y val="9.400815464104724E-2"/>
          <c:w val="0.77383863080684601"/>
          <c:h val="0.76885827454539835"/>
        </c:manualLayout>
      </c:layout>
      <c:barChart>
        <c:barDir val="col"/>
        <c:grouping val="clustered"/>
        <c:varyColors val="0"/>
        <c:ser>
          <c:idx val="1"/>
          <c:order val="0"/>
          <c:tx>
            <c:v>Indicators</c:v>
          </c:tx>
          <c:spPr>
            <a:solidFill>
              <a:srgbClr val="7E0054">
                <a:lumMod val="75000"/>
              </a:srgbClr>
            </a:solidFill>
            <a:ln w="12700">
              <a:solidFill>
                <a:srgbClr val="000000"/>
              </a:solidFill>
              <a:prstDash val="solid"/>
            </a:ln>
          </c:spPr>
          <c:invertIfNegative val="0"/>
          <c:dPt>
            <c:idx val="0"/>
            <c:invertIfNegative val="0"/>
            <c:bubble3D val="0"/>
            <c:spPr>
              <a:solidFill>
                <a:srgbClr val="7E0054">
                  <a:lumMod val="75000"/>
                </a:srgbClr>
              </a:solidFill>
              <a:ln w="12700">
                <a:solidFill>
                  <a:srgbClr val="000000"/>
                </a:solidFill>
                <a:prstDash val="solid"/>
              </a:ln>
            </c:spPr>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cat>
            <c:numRef>
              <c:f>Feuil1!$C$2:$M$2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Feuil1!$C$4:$M$4</c:f>
              <c:numCache>
                <c:formatCode>#,##0</c:formatCode>
                <c:ptCount val="11"/>
                <c:pt idx="0">
                  <c:v>1295</c:v>
                </c:pt>
                <c:pt idx="1">
                  <c:v>1276</c:v>
                </c:pt>
                <c:pt idx="2">
                  <c:v>1165</c:v>
                </c:pt>
                <c:pt idx="3">
                  <c:v>1030</c:v>
                </c:pt>
                <c:pt idx="4">
                  <c:v>1008</c:v>
                </c:pt>
                <c:pt idx="5">
                  <c:v>1012</c:v>
                </c:pt>
                <c:pt idx="6">
                  <c:v>999</c:v>
                </c:pt>
                <c:pt idx="7">
                  <c:v>967</c:v>
                </c:pt>
                <c:pt idx="8">
                  <c:v>784</c:v>
                </c:pt>
                <c:pt idx="9" formatCode="General">
                  <c:v>755</c:v>
                </c:pt>
                <c:pt idx="10" formatCode="0">
                  <c:v>738</c:v>
                </c:pt>
              </c:numCache>
            </c:numRef>
          </c:val>
        </c:ser>
        <c:ser>
          <c:idx val="0"/>
          <c:order val="1"/>
          <c:tx>
            <c:v>Objectives</c:v>
          </c:tx>
          <c:spPr>
            <a:solidFill>
              <a:srgbClr val="95AAD9">
                <a:lumMod val="75000"/>
              </a:srgbClr>
            </a:solidFill>
            <a:ln w="12700">
              <a:solidFill>
                <a:srgbClr val="000000"/>
              </a:solidFill>
              <a:prstDash val="solid"/>
            </a:ln>
          </c:spPr>
          <c:invertIfNegative val="0"/>
          <c:dPt>
            <c:idx val="9"/>
            <c:invertIfNegative val="0"/>
            <c:bubble3D val="0"/>
          </c:dPt>
          <c:dPt>
            <c:idx val="10"/>
            <c:invertIfNegative val="0"/>
            <c:bubble3D val="0"/>
          </c:dPt>
          <c:cat>
            <c:numRef>
              <c:f>Feuil1!$C$2:$M$2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Feuil1!$C$3:$M$3</c:f>
              <c:numCache>
                <c:formatCode>#,##0</c:formatCode>
                <c:ptCount val="11"/>
                <c:pt idx="0">
                  <c:v>634</c:v>
                </c:pt>
                <c:pt idx="1">
                  <c:v>621</c:v>
                </c:pt>
                <c:pt idx="2">
                  <c:v>559</c:v>
                </c:pt>
                <c:pt idx="3">
                  <c:v>499</c:v>
                </c:pt>
                <c:pt idx="4">
                  <c:v>487</c:v>
                </c:pt>
                <c:pt idx="5">
                  <c:v>490</c:v>
                </c:pt>
                <c:pt idx="6">
                  <c:v>484</c:v>
                </c:pt>
                <c:pt idx="7">
                  <c:v>475</c:v>
                </c:pt>
                <c:pt idx="8">
                  <c:v>392</c:v>
                </c:pt>
                <c:pt idx="9" formatCode="General">
                  <c:v>385</c:v>
                </c:pt>
                <c:pt idx="10" formatCode="0">
                  <c:v>382</c:v>
                </c:pt>
              </c:numCache>
            </c:numRef>
          </c:val>
        </c:ser>
        <c:dLbls>
          <c:showLegendKey val="0"/>
          <c:showVal val="0"/>
          <c:showCatName val="0"/>
          <c:showSerName val="0"/>
          <c:showPercent val="0"/>
          <c:showBubbleSize val="0"/>
        </c:dLbls>
        <c:gapWidth val="150"/>
        <c:axId val="136581120"/>
        <c:axId val="136583040"/>
      </c:barChart>
      <c:catAx>
        <c:axId val="136581120"/>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hr-HR"/>
                  <a:t>Proračunski plan FG</a:t>
                </a:r>
              </a:p>
            </c:rich>
          </c:tx>
          <c:layout>
            <c:manualLayout>
              <c:xMode val="edge"/>
              <c:yMode val="edge"/>
              <c:x val="0.47066008917560004"/>
              <c:y val="0.9075446386811711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sr-Latn-RS"/>
          </a:p>
        </c:txPr>
        <c:crossAx val="136583040"/>
        <c:crosses val="autoZero"/>
        <c:auto val="1"/>
        <c:lblAlgn val="ctr"/>
        <c:lblOffset val="100"/>
        <c:tickLblSkip val="1"/>
        <c:tickMarkSkip val="1"/>
        <c:noMultiLvlLbl val="0"/>
      </c:catAx>
      <c:valAx>
        <c:axId val="136583040"/>
        <c:scaling>
          <c:orientation val="minMax"/>
          <c:min val="0"/>
        </c:scaling>
        <c:delete val="0"/>
        <c:axPos val="l"/>
        <c:majorGridlines>
          <c:spPr>
            <a:ln w="3175">
              <a:solidFill>
                <a:srgbClr val="FFFFFF">
                  <a:lumMod val="65000"/>
                </a:srgbClr>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sr-Latn-RS"/>
          </a:p>
        </c:txPr>
        <c:crossAx val="136581120"/>
        <c:crosses val="autoZero"/>
        <c:crossBetween val="between"/>
      </c:valAx>
      <c:spPr>
        <a:solidFill>
          <a:srgbClr val="FFFFFF">
            <a:lumMod val="85000"/>
          </a:srgbClr>
        </a:solidFill>
        <a:ln w="12700">
          <a:solidFill>
            <a:srgbClr val="808080"/>
          </a:solidFill>
          <a:prstDash val="solid"/>
        </a:ln>
      </c:spPr>
    </c:plotArea>
    <c:legend>
      <c:legendPos val="r"/>
      <c:layout>
        <c:manualLayout>
          <c:xMode val="edge"/>
          <c:yMode val="edge"/>
          <c:x val="0.88875299623691628"/>
          <c:y val="3.6007637410103613E-2"/>
          <c:w val="0.10146703348828379"/>
          <c:h val="0.10462305419369748"/>
        </c:manualLayout>
      </c:layout>
      <c:overlay val="0"/>
      <c:spPr>
        <a:solidFill>
          <a:srgbClr val="FFFFFF"/>
        </a:solidFill>
        <a:ln w="3175">
          <a:noFill/>
          <a:prstDash val="solid"/>
        </a:ln>
      </c:spPr>
      <c:txPr>
        <a:bodyPr/>
        <a:lstStyle/>
        <a:p>
          <a:pPr>
            <a:defRPr sz="920" b="0" i="0" u="none" strike="noStrike" baseline="0">
              <a:solidFill>
                <a:srgbClr val="000000"/>
              </a:solidFill>
              <a:latin typeface="Arial"/>
              <a:ea typeface="Arial"/>
              <a:cs typeface="Arial"/>
            </a:defRPr>
          </a:pPr>
          <a:endParaRPr lang="sr-Latn-R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sr-Latn-R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A854C-D6EA-4224-8F72-931C178A994B}"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fr-FR"/>
        </a:p>
      </dgm:t>
    </dgm:pt>
    <dgm:pt modelId="{CAFB792D-C892-406D-A6C7-53F497ADC775}">
      <dgm:prSet phldrT="[Texte]" custT="1"/>
      <dgm:spPr/>
      <dgm:t>
        <a:bodyPr/>
        <a:lstStyle/>
        <a:p>
          <a:r>
            <a:rPr lang="fr-FR" sz="1600" b="1" dirty="0" smtClean="0"/>
            <a:t>DRUŠTVENO-GOSPODARSKI </a:t>
          </a:r>
          <a:r>
            <a:rPr lang="fr-FR" sz="1600" b="1" smtClean="0"/>
            <a:t>UČINAK </a:t>
          </a:r>
          <a:r>
            <a:rPr lang="fr-FR" sz="1600" i="1" smtClean="0"/>
            <a:t>(gledište </a:t>
          </a:r>
          <a:r>
            <a:rPr lang="fr-FR" sz="1600" i="1" dirty="0" smtClean="0"/>
            <a:t>građana)</a:t>
          </a:r>
          <a:endParaRPr lang="hr-HR" sz="1600" i="1" dirty="0"/>
        </a:p>
      </dgm:t>
    </dgm:pt>
    <dgm:pt modelId="{F86EA946-0326-45F7-9D79-517C480DF943}" type="parTrans" cxnId="{5F951065-2E71-445B-B6DB-72F1908DACEA}">
      <dgm:prSet/>
      <dgm:spPr/>
      <dgm:t>
        <a:bodyPr/>
        <a:lstStyle/>
        <a:p>
          <a:endParaRPr lang="fr-FR"/>
        </a:p>
      </dgm:t>
    </dgm:pt>
    <dgm:pt modelId="{FC0A6BDE-023E-40E2-B31D-B53ACBAB97F4}" type="sibTrans" cxnId="{5F951065-2E71-445B-B6DB-72F1908DACEA}">
      <dgm:prSet/>
      <dgm:spPr/>
      <dgm:t>
        <a:bodyPr/>
        <a:lstStyle/>
        <a:p>
          <a:endParaRPr lang="fr-FR"/>
        </a:p>
      </dgm:t>
    </dgm:pt>
    <dgm:pt modelId="{B43FCDD0-E319-4A4D-A360-9A200F886763}">
      <dgm:prSet phldrT="[Texte]" custT="1"/>
      <dgm:spPr/>
      <dgm:t>
        <a:bodyPr/>
        <a:lstStyle/>
        <a:p>
          <a:r>
            <a:rPr lang="fr-FR" sz="1200" b="1" dirty="0" smtClean="0">
              <a:solidFill>
                <a:schemeClr val="bg1"/>
              </a:solidFill>
            </a:rPr>
            <a:t>Zdravstvo</a:t>
          </a:r>
          <a:endParaRPr lang="hr-HR" sz="1200" b="1" dirty="0">
            <a:solidFill>
              <a:schemeClr val="bg1"/>
            </a:solidFill>
          </a:endParaRPr>
        </a:p>
      </dgm:t>
    </dgm:pt>
    <dgm:pt modelId="{76D4AA2F-263F-4B03-9157-09C6259B1BB1}" type="parTrans" cxnId="{B6ECAA91-111E-484F-BCDA-0B38C6B600F7}">
      <dgm:prSet/>
      <dgm:spPr/>
      <dgm:t>
        <a:bodyPr/>
        <a:lstStyle/>
        <a:p>
          <a:endParaRPr lang="fr-FR"/>
        </a:p>
      </dgm:t>
    </dgm:pt>
    <dgm:pt modelId="{71112300-1DC7-42C2-B9C2-D0FC4E88DDE4}" type="sibTrans" cxnId="{B6ECAA91-111E-484F-BCDA-0B38C6B600F7}">
      <dgm:prSet/>
      <dgm:spPr/>
      <dgm:t>
        <a:bodyPr/>
        <a:lstStyle/>
        <a:p>
          <a:endParaRPr lang="fr-FR"/>
        </a:p>
      </dgm:t>
    </dgm:pt>
    <dgm:pt modelId="{02ECC44C-3CD6-4E87-96D5-A2931FE5517C}">
      <dgm:prSet phldrT="[Texte]" custT="1"/>
      <dgm:spPr/>
      <dgm:t>
        <a:bodyPr/>
        <a:lstStyle/>
        <a:p>
          <a:r>
            <a:rPr lang="en-US" sz="1200" b="1" noProof="0" dirty="0" smtClean="0">
              <a:solidFill>
                <a:schemeClr val="bg1"/>
              </a:solidFill>
            </a:rPr>
            <a:t>Sigurnosne mjere</a:t>
          </a:r>
          <a:endParaRPr lang="hr-HR" sz="1200" b="1" noProof="0" dirty="0">
            <a:solidFill>
              <a:schemeClr val="bg1"/>
            </a:solidFill>
          </a:endParaRPr>
        </a:p>
      </dgm:t>
    </dgm:pt>
    <dgm:pt modelId="{C9BB968E-D43F-4385-90D5-42A6A75E7992}" type="parTrans" cxnId="{80F046BB-1610-41C0-8DDB-31B5566D043A}">
      <dgm:prSet/>
      <dgm:spPr/>
      <dgm:t>
        <a:bodyPr/>
        <a:lstStyle/>
        <a:p>
          <a:endParaRPr lang="fr-FR"/>
        </a:p>
      </dgm:t>
    </dgm:pt>
    <dgm:pt modelId="{20D3C90D-5DBB-49AE-A1A7-DCDEED9932B5}" type="sibTrans" cxnId="{80F046BB-1610-41C0-8DDB-31B5566D043A}">
      <dgm:prSet/>
      <dgm:spPr/>
      <dgm:t>
        <a:bodyPr/>
        <a:lstStyle/>
        <a:p>
          <a:endParaRPr lang="fr-FR"/>
        </a:p>
      </dgm:t>
    </dgm:pt>
    <dgm:pt modelId="{5DCA2843-A478-4F11-8B09-0174E8C46422}">
      <dgm:prSet phldrT="[Texte]" custT="1"/>
      <dgm:spPr/>
      <dgm:t>
        <a:bodyPr/>
        <a:lstStyle/>
        <a:p>
          <a:r>
            <a:rPr b="1" dirty="0" smtClean="0"/>
            <a:t>KVALITETA USLUGA (</a:t>
          </a:r>
          <a:r>
            <a:rPr i="1" dirty="0" smtClean="0"/>
            <a:t>gledište korisnika</a:t>
          </a:r>
          <a:r>
            <a:t>)</a:t>
          </a:r>
          <a:endParaRPr lang="hr-HR" sz="1600" i="1" dirty="0"/>
        </a:p>
      </dgm:t>
    </dgm:pt>
    <dgm:pt modelId="{C3D9888F-D579-4370-9BDC-890733A53419}" type="parTrans" cxnId="{F0688F2B-7F66-4F0C-AE40-8F94A4326141}">
      <dgm:prSet/>
      <dgm:spPr/>
      <dgm:t>
        <a:bodyPr/>
        <a:lstStyle/>
        <a:p>
          <a:endParaRPr lang="fr-FR"/>
        </a:p>
      </dgm:t>
    </dgm:pt>
    <dgm:pt modelId="{46750915-2448-41AD-AD73-78D15EAD12C7}" type="sibTrans" cxnId="{F0688F2B-7F66-4F0C-AE40-8F94A4326141}">
      <dgm:prSet/>
      <dgm:spPr/>
      <dgm:t>
        <a:bodyPr/>
        <a:lstStyle/>
        <a:p>
          <a:endParaRPr lang="fr-FR"/>
        </a:p>
      </dgm:t>
    </dgm:pt>
    <dgm:pt modelId="{240C55B0-0FE8-478F-9431-279C0DF5D114}">
      <dgm:prSet phldrT="[Texte]" custT="1"/>
      <dgm:spPr/>
      <dgm:t>
        <a:bodyPr/>
        <a:lstStyle/>
        <a:p>
          <a:r>
            <a:rPr b="1" dirty="0" smtClean="0"/>
            <a:t>EFIKASNOST </a:t>
          </a:r>
          <a:r>
            <a:rPr b="0" i="1" dirty="0" smtClean="0"/>
            <a:t>(gledište poreznih obveznika</a:t>
          </a:r>
          <a:r>
            <a:rPr b="1" dirty="0" smtClean="0"/>
            <a:t>)</a:t>
          </a:r>
          <a:endParaRPr lang="hr-HR" sz="1600" i="1" dirty="0"/>
        </a:p>
      </dgm:t>
    </dgm:pt>
    <dgm:pt modelId="{52564A31-B8E0-4ED5-B616-1C9A9A2B9C78}" type="parTrans" cxnId="{456D5FCE-8A0E-4739-8EA4-5FAEF74951DA}">
      <dgm:prSet/>
      <dgm:spPr/>
      <dgm:t>
        <a:bodyPr/>
        <a:lstStyle/>
        <a:p>
          <a:endParaRPr lang="fr-FR"/>
        </a:p>
      </dgm:t>
    </dgm:pt>
    <dgm:pt modelId="{014276FF-B6D7-4927-9436-6E4D8BABBB47}" type="sibTrans" cxnId="{456D5FCE-8A0E-4739-8EA4-5FAEF74951DA}">
      <dgm:prSet/>
      <dgm:spPr/>
      <dgm:t>
        <a:bodyPr/>
        <a:lstStyle/>
        <a:p>
          <a:endParaRPr lang="fr-FR"/>
        </a:p>
      </dgm:t>
    </dgm:pt>
    <dgm:pt modelId="{AA3B17C6-6049-4CC9-8D23-D2206EB4A6C6}">
      <dgm:prSet custT="1"/>
      <dgm:spPr/>
      <dgm:t>
        <a:bodyPr/>
        <a:lstStyle/>
        <a:p>
          <a:r>
            <a:rPr sz="1200" b="1" dirty="0" smtClean="0">
              <a:solidFill>
                <a:schemeClr val="bg1"/>
              </a:solidFill>
            </a:rPr>
            <a:t>Gospodarski </a:t>
          </a:r>
          <a:r>
            <a:rPr lang="en-US" sz="1200" b="1" noProof="0" dirty="0" smtClean="0">
              <a:solidFill>
                <a:schemeClr val="bg1"/>
              </a:solidFill>
            </a:rPr>
            <a:t>razvoj</a:t>
          </a:r>
          <a:endParaRPr lang="hr-HR" sz="1200" b="1" noProof="0" dirty="0">
            <a:solidFill>
              <a:schemeClr val="bg1"/>
            </a:solidFill>
          </a:endParaRPr>
        </a:p>
      </dgm:t>
    </dgm:pt>
    <dgm:pt modelId="{30DCC9A8-C7D2-4259-AC6A-B51F1D2AB06D}" type="parTrans" cxnId="{BE8D882D-6199-45B8-85FB-EDBAB083DA96}">
      <dgm:prSet/>
      <dgm:spPr/>
      <dgm:t>
        <a:bodyPr/>
        <a:lstStyle/>
        <a:p>
          <a:endParaRPr lang="fr-FR"/>
        </a:p>
      </dgm:t>
    </dgm:pt>
    <dgm:pt modelId="{6A08EF42-6674-452B-8131-A325D2D8F2BC}" type="sibTrans" cxnId="{BE8D882D-6199-45B8-85FB-EDBAB083DA96}">
      <dgm:prSet/>
      <dgm:spPr/>
      <dgm:t>
        <a:bodyPr/>
        <a:lstStyle/>
        <a:p>
          <a:endParaRPr lang="fr-FR"/>
        </a:p>
      </dgm:t>
    </dgm:pt>
    <dgm:pt modelId="{69BB80F1-47FD-4BD5-8A62-927CA1839A23}">
      <dgm:prSet phldrT="[Texte]" custT="1"/>
      <dgm:spPr/>
      <dgm:t>
        <a:bodyPr/>
        <a:lstStyle/>
        <a:p>
          <a:r>
            <a:rPr lang="fr-FR" sz="1200" b="1" dirty="0" smtClean="0">
              <a:solidFill>
                <a:schemeClr val="bg1"/>
              </a:solidFill>
            </a:rPr>
            <a:t>Razina zadovoljstva</a:t>
          </a:r>
          <a:endParaRPr lang="hr-HR" sz="1200" b="1" dirty="0">
            <a:solidFill>
              <a:schemeClr val="bg1"/>
            </a:solidFill>
          </a:endParaRPr>
        </a:p>
      </dgm:t>
    </dgm:pt>
    <dgm:pt modelId="{6FB840D4-B8DD-4ECC-A9F9-CA4A16D4B93F}" type="parTrans" cxnId="{59030528-4202-4BFD-830C-55B544D8FEF8}">
      <dgm:prSet/>
      <dgm:spPr/>
      <dgm:t>
        <a:bodyPr/>
        <a:lstStyle/>
        <a:p>
          <a:endParaRPr lang="fr-FR"/>
        </a:p>
      </dgm:t>
    </dgm:pt>
    <dgm:pt modelId="{04623E80-73B4-4158-B3F6-D4167F7EE337}" type="sibTrans" cxnId="{59030528-4202-4BFD-830C-55B544D8FEF8}">
      <dgm:prSet/>
      <dgm:spPr/>
      <dgm:t>
        <a:bodyPr/>
        <a:lstStyle/>
        <a:p>
          <a:endParaRPr lang="fr-FR"/>
        </a:p>
      </dgm:t>
    </dgm:pt>
    <dgm:pt modelId="{54A78F44-2009-4E03-8717-95F4B6FB2534}">
      <dgm:prSet phldrT="[Texte]" custT="1"/>
      <dgm:spPr/>
      <dgm:t>
        <a:bodyPr/>
        <a:lstStyle/>
        <a:p>
          <a:r>
            <a:rPr lang="fr-FR" sz="1200" b="1" dirty="0" smtClean="0">
              <a:solidFill>
                <a:schemeClr val="bg1"/>
              </a:solidFill>
            </a:rPr>
            <a:t>Vrijeme čekanja</a:t>
          </a:r>
          <a:endParaRPr lang="hr-HR" sz="1200" b="1" dirty="0">
            <a:solidFill>
              <a:schemeClr val="bg1"/>
            </a:solidFill>
          </a:endParaRPr>
        </a:p>
      </dgm:t>
    </dgm:pt>
    <dgm:pt modelId="{8EC896A3-E467-4E24-964C-9AFC5377D31B}" type="parTrans" cxnId="{ABD4EC2F-01C3-48CF-B53E-899EC1435704}">
      <dgm:prSet/>
      <dgm:spPr/>
      <dgm:t>
        <a:bodyPr/>
        <a:lstStyle/>
        <a:p>
          <a:endParaRPr lang="fr-FR"/>
        </a:p>
      </dgm:t>
    </dgm:pt>
    <dgm:pt modelId="{4C3CF9B0-C375-4C6F-9E53-1833702C1E99}" type="sibTrans" cxnId="{ABD4EC2F-01C3-48CF-B53E-899EC1435704}">
      <dgm:prSet/>
      <dgm:spPr/>
      <dgm:t>
        <a:bodyPr/>
        <a:lstStyle/>
        <a:p>
          <a:endParaRPr lang="fr-FR"/>
        </a:p>
      </dgm:t>
    </dgm:pt>
    <dgm:pt modelId="{7D881227-55E6-485F-A78A-5771EA8FDF32}">
      <dgm:prSet phldrT="[Texte]" custT="1"/>
      <dgm:spPr/>
      <dgm:t>
        <a:bodyPr/>
        <a:lstStyle/>
        <a:p>
          <a:r>
            <a:rPr lang="en-US" sz="1200" b="1" noProof="0" dirty="0" smtClean="0">
              <a:solidFill>
                <a:schemeClr val="bg1"/>
              </a:solidFill>
            </a:rPr>
            <a:t>Dostupnost</a:t>
          </a:r>
          <a:endParaRPr lang="hr-HR" sz="1200" b="1" noProof="0" dirty="0">
            <a:solidFill>
              <a:schemeClr val="bg1"/>
            </a:solidFill>
          </a:endParaRPr>
        </a:p>
      </dgm:t>
    </dgm:pt>
    <dgm:pt modelId="{A1126BE7-B9D0-47A0-924F-77E7DFFFC359}" type="parTrans" cxnId="{8767D320-0B32-4E08-96E6-0A9E06EF5474}">
      <dgm:prSet/>
      <dgm:spPr/>
      <dgm:t>
        <a:bodyPr/>
        <a:lstStyle/>
        <a:p>
          <a:endParaRPr lang="fr-FR"/>
        </a:p>
      </dgm:t>
    </dgm:pt>
    <dgm:pt modelId="{CB9F05C2-72EF-401C-9223-6F033EE2B78F}" type="sibTrans" cxnId="{8767D320-0B32-4E08-96E6-0A9E06EF5474}">
      <dgm:prSet/>
      <dgm:spPr/>
      <dgm:t>
        <a:bodyPr/>
        <a:lstStyle/>
        <a:p>
          <a:endParaRPr lang="fr-FR"/>
        </a:p>
      </dgm:t>
    </dgm:pt>
    <dgm:pt modelId="{6655C9EF-8C25-41CE-8955-17E229F00695}">
      <dgm:prSet phldrT="[Texte]" custT="1"/>
      <dgm:spPr/>
      <dgm:t>
        <a:bodyPr/>
        <a:lstStyle/>
        <a:p>
          <a:r>
            <a:rPr lang="fr-FR" sz="1200" b="1" dirty="0" smtClean="0">
              <a:solidFill>
                <a:schemeClr val="bg1"/>
              </a:solidFill>
            </a:rPr>
            <a:t>Produktivnost</a:t>
          </a:r>
          <a:endParaRPr lang="hr-HR" sz="1200" b="1" dirty="0">
            <a:solidFill>
              <a:schemeClr val="bg1"/>
            </a:solidFill>
          </a:endParaRPr>
        </a:p>
      </dgm:t>
    </dgm:pt>
    <dgm:pt modelId="{7573AA83-DBB4-408B-A865-62ADF040A38A}" type="parTrans" cxnId="{3A4A37A3-9ACD-4396-92A3-695D216348C1}">
      <dgm:prSet/>
      <dgm:spPr/>
      <dgm:t>
        <a:bodyPr/>
        <a:lstStyle/>
        <a:p>
          <a:endParaRPr lang="fr-FR"/>
        </a:p>
      </dgm:t>
    </dgm:pt>
    <dgm:pt modelId="{002BF607-123D-4381-8846-AAF468A865E7}" type="sibTrans" cxnId="{3A4A37A3-9ACD-4396-92A3-695D216348C1}">
      <dgm:prSet/>
      <dgm:spPr/>
      <dgm:t>
        <a:bodyPr/>
        <a:lstStyle/>
        <a:p>
          <a:endParaRPr lang="fr-FR"/>
        </a:p>
      </dgm:t>
    </dgm:pt>
    <dgm:pt modelId="{19E8DFD4-018F-4F6E-A6EC-283724EAF777}">
      <dgm:prSet phldrT="[Texte]" custT="1"/>
      <dgm:spPr/>
      <dgm:t>
        <a:bodyPr/>
        <a:lstStyle/>
        <a:p>
          <a:r>
            <a:rPr lang="fr-FR" sz="1200" b="1" dirty="0" smtClean="0">
              <a:solidFill>
                <a:schemeClr val="bg1"/>
              </a:solidFill>
            </a:rPr>
            <a:t>Jedinični trošak</a:t>
          </a:r>
          <a:endParaRPr lang="hr-HR" sz="1200" b="1" dirty="0">
            <a:solidFill>
              <a:schemeClr val="bg1"/>
            </a:solidFill>
          </a:endParaRPr>
        </a:p>
      </dgm:t>
    </dgm:pt>
    <dgm:pt modelId="{226905C3-65E5-4041-8D4A-F114DDE8E58D}" type="parTrans" cxnId="{467D523C-9D6A-452C-AC73-2B286355899B}">
      <dgm:prSet/>
      <dgm:spPr/>
      <dgm:t>
        <a:bodyPr/>
        <a:lstStyle/>
        <a:p>
          <a:endParaRPr lang="fr-FR"/>
        </a:p>
      </dgm:t>
    </dgm:pt>
    <dgm:pt modelId="{08FCB976-F5A4-405B-AEFF-2E1C70A47A0F}" type="sibTrans" cxnId="{467D523C-9D6A-452C-AC73-2B286355899B}">
      <dgm:prSet/>
      <dgm:spPr/>
      <dgm:t>
        <a:bodyPr/>
        <a:lstStyle/>
        <a:p>
          <a:endParaRPr lang="fr-FR"/>
        </a:p>
      </dgm:t>
    </dgm:pt>
    <dgm:pt modelId="{7B594DD7-6887-4AE9-816D-12529DCBA6AE}">
      <dgm:prSet phldrT="[Texte]" custT="1"/>
      <dgm:spPr/>
      <dgm:t>
        <a:bodyPr/>
        <a:lstStyle/>
        <a:p>
          <a:r>
            <a:rPr lang="fr-FR" sz="1200" b="1" dirty="0" smtClean="0">
              <a:solidFill>
                <a:schemeClr val="bg1"/>
              </a:solidFill>
            </a:rPr>
            <a:t>Upravljanje troškovima</a:t>
          </a:r>
          <a:endParaRPr lang="hr-HR" sz="1200" b="1" dirty="0">
            <a:solidFill>
              <a:schemeClr val="bg1"/>
            </a:solidFill>
          </a:endParaRPr>
        </a:p>
      </dgm:t>
    </dgm:pt>
    <dgm:pt modelId="{BDF15766-32D4-45CD-A341-304D4EF9C4C7}" type="parTrans" cxnId="{0D34B894-6A7F-4319-B405-7873AB7D5882}">
      <dgm:prSet/>
      <dgm:spPr/>
      <dgm:t>
        <a:bodyPr/>
        <a:lstStyle/>
        <a:p>
          <a:endParaRPr lang="fr-FR"/>
        </a:p>
      </dgm:t>
    </dgm:pt>
    <dgm:pt modelId="{EBAB6960-87C8-470C-BD33-496ACE713DB2}" type="sibTrans" cxnId="{0D34B894-6A7F-4319-B405-7873AB7D5882}">
      <dgm:prSet/>
      <dgm:spPr/>
      <dgm:t>
        <a:bodyPr/>
        <a:lstStyle/>
        <a:p>
          <a:endParaRPr lang="fr-FR"/>
        </a:p>
      </dgm:t>
    </dgm:pt>
    <dgm:pt modelId="{8B6B790C-E092-4736-A0BD-6FD921654A9C}">
      <dgm:prSet phldrT="[Texte]" custT="1"/>
      <dgm:spPr/>
      <dgm:t>
        <a:bodyPr/>
        <a:lstStyle/>
        <a:p>
          <a:r>
            <a:rPr lang="fr-FR" sz="1200" b="1" dirty="0" smtClean="0">
              <a:solidFill>
                <a:schemeClr val="bg1"/>
              </a:solidFill>
            </a:rPr>
            <a:t>Financijska poluga</a:t>
          </a:r>
          <a:endParaRPr lang="hr-HR" sz="1200" b="1" dirty="0">
            <a:solidFill>
              <a:schemeClr val="bg1"/>
            </a:solidFill>
          </a:endParaRPr>
        </a:p>
      </dgm:t>
    </dgm:pt>
    <dgm:pt modelId="{4C87FA1B-5EC3-4300-AFC0-E17497C1728B}" type="parTrans" cxnId="{559DC5A2-D182-4F3F-9EA5-8705622FCF60}">
      <dgm:prSet/>
      <dgm:spPr/>
      <dgm:t>
        <a:bodyPr/>
        <a:lstStyle/>
        <a:p>
          <a:endParaRPr lang="fr-FR"/>
        </a:p>
      </dgm:t>
    </dgm:pt>
    <dgm:pt modelId="{E1772385-49C3-4540-84D1-8CE10FE01629}" type="sibTrans" cxnId="{559DC5A2-D182-4F3F-9EA5-8705622FCF60}">
      <dgm:prSet/>
      <dgm:spPr/>
      <dgm:t>
        <a:bodyPr/>
        <a:lstStyle/>
        <a:p>
          <a:endParaRPr lang="fr-FR"/>
        </a:p>
      </dgm:t>
    </dgm:pt>
    <dgm:pt modelId="{0831471C-736D-49D8-B4B4-4566F89C495D}" type="pres">
      <dgm:prSet presAssocID="{BD3A854C-D6EA-4224-8F72-931C178A994B}" presName="Name0" presStyleCnt="0">
        <dgm:presLayoutVars>
          <dgm:chMax val="7"/>
          <dgm:chPref val="7"/>
          <dgm:dir/>
        </dgm:presLayoutVars>
      </dgm:prSet>
      <dgm:spPr/>
      <dgm:t>
        <a:bodyPr/>
        <a:lstStyle/>
        <a:p>
          <a:endParaRPr lang="fr-FR"/>
        </a:p>
      </dgm:t>
    </dgm:pt>
    <dgm:pt modelId="{E33F9A03-FD83-4035-8187-C369613FD490}" type="pres">
      <dgm:prSet presAssocID="{BD3A854C-D6EA-4224-8F72-931C178A994B}" presName="Name1" presStyleCnt="0"/>
      <dgm:spPr/>
    </dgm:pt>
    <dgm:pt modelId="{E95AA2DD-5A5C-4650-8441-6BB0B7D66C9B}" type="pres">
      <dgm:prSet presAssocID="{BD3A854C-D6EA-4224-8F72-931C178A994B}" presName="cycle" presStyleCnt="0"/>
      <dgm:spPr/>
    </dgm:pt>
    <dgm:pt modelId="{F1430208-9377-4CDC-95DC-5C483F6B183B}" type="pres">
      <dgm:prSet presAssocID="{BD3A854C-D6EA-4224-8F72-931C178A994B}" presName="srcNode" presStyleLbl="node1" presStyleIdx="0" presStyleCnt="3"/>
      <dgm:spPr/>
    </dgm:pt>
    <dgm:pt modelId="{32D2ACAA-FAD3-4B43-A8C0-D55894819C8C}" type="pres">
      <dgm:prSet presAssocID="{BD3A854C-D6EA-4224-8F72-931C178A994B}" presName="conn" presStyleLbl="parChTrans1D2" presStyleIdx="0" presStyleCnt="1"/>
      <dgm:spPr/>
      <dgm:t>
        <a:bodyPr/>
        <a:lstStyle/>
        <a:p>
          <a:endParaRPr lang="fr-FR"/>
        </a:p>
      </dgm:t>
    </dgm:pt>
    <dgm:pt modelId="{5A7844CE-F710-4D8E-B9CD-745F1604C87D}" type="pres">
      <dgm:prSet presAssocID="{BD3A854C-D6EA-4224-8F72-931C178A994B}" presName="extraNode" presStyleLbl="node1" presStyleIdx="0" presStyleCnt="3"/>
      <dgm:spPr/>
    </dgm:pt>
    <dgm:pt modelId="{6934F89F-FB83-44FA-AA09-2E67F9BDF0C5}" type="pres">
      <dgm:prSet presAssocID="{BD3A854C-D6EA-4224-8F72-931C178A994B}" presName="dstNode" presStyleLbl="node1" presStyleIdx="0" presStyleCnt="3"/>
      <dgm:spPr/>
    </dgm:pt>
    <dgm:pt modelId="{6CCC0550-3E92-47A4-B930-0CD3F6435133}" type="pres">
      <dgm:prSet presAssocID="{CAFB792D-C892-406D-A6C7-53F497ADC775}" presName="text_1" presStyleLbl="node1" presStyleIdx="0" presStyleCnt="3" custScaleY="118332">
        <dgm:presLayoutVars>
          <dgm:bulletEnabled val="1"/>
        </dgm:presLayoutVars>
      </dgm:prSet>
      <dgm:spPr/>
      <dgm:t>
        <a:bodyPr/>
        <a:lstStyle/>
        <a:p>
          <a:endParaRPr lang="fr-FR"/>
        </a:p>
      </dgm:t>
    </dgm:pt>
    <dgm:pt modelId="{E6A909B7-9C58-4D2F-ABFF-37E9303DD865}" type="pres">
      <dgm:prSet presAssocID="{CAFB792D-C892-406D-A6C7-53F497ADC775}" presName="accent_1" presStyleCnt="0"/>
      <dgm:spPr/>
    </dgm:pt>
    <dgm:pt modelId="{1122F5C9-A05C-4DF9-85EA-38CBA8B1473A}" type="pres">
      <dgm:prSet presAssocID="{CAFB792D-C892-406D-A6C7-53F497ADC775}" presName="accentRepeatNode" presStyleLbl="solidFgAcc1" presStyleIdx="0" presStyleCnt="3"/>
      <dgm:spPr/>
    </dgm:pt>
    <dgm:pt modelId="{B3C6EC7D-6A3F-4939-A2C5-EDC2F6F794E0}" type="pres">
      <dgm:prSet presAssocID="{5DCA2843-A478-4F11-8B09-0174E8C46422}" presName="text_2" presStyleLbl="node1" presStyleIdx="1" presStyleCnt="3">
        <dgm:presLayoutVars>
          <dgm:bulletEnabled val="1"/>
        </dgm:presLayoutVars>
      </dgm:prSet>
      <dgm:spPr/>
      <dgm:t>
        <a:bodyPr/>
        <a:lstStyle/>
        <a:p>
          <a:endParaRPr lang="fr-FR"/>
        </a:p>
      </dgm:t>
    </dgm:pt>
    <dgm:pt modelId="{1901B0EE-D16F-4A3C-8297-F8470EE4B38A}" type="pres">
      <dgm:prSet presAssocID="{5DCA2843-A478-4F11-8B09-0174E8C46422}" presName="accent_2" presStyleCnt="0"/>
      <dgm:spPr/>
    </dgm:pt>
    <dgm:pt modelId="{B67D72E2-1E80-4689-9000-AFFC42388F6A}" type="pres">
      <dgm:prSet presAssocID="{5DCA2843-A478-4F11-8B09-0174E8C46422}" presName="accentRepeatNode" presStyleLbl="solidFgAcc1" presStyleIdx="1" presStyleCnt="3"/>
      <dgm:spPr/>
    </dgm:pt>
    <dgm:pt modelId="{61B9D7FB-5A86-46C9-933C-48AB89702ED7}" type="pres">
      <dgm:prSet presAssocID="{240C55B0-0FE8-478F-9431-279C0DF5D114}" presName="text_3" presStyleLbl="node1" presStyleIdx="2" presStyleCnt="3" custScaleY="155101">
        <dgm:presLayoutVars>
          <dgm:bulletEnabled val="1"/>
        </dgm:presLayoutVars>
      </dgm:prSet>
      <dgm:spPr/>
      <dgm:t>
        <a:bodyPr/>
        <a:lstStyle/>
        <a:p>
          <a:endParaRPr lang="fr-FR"/>
        </a:p>
      </dgm:t>
    </dgm:pt>
    <dgm:pt modelId="{E49E40BE-9FB5-45B2-8DE7-3AC9E24ED0F8}" type="pres">
      <dgm:prSet presAssocID="{240C55B0-0FE8-478F-9431-279C0DF5D114}" presName="accent_3" presStyleCnt="0"/>
      <dgm:spPr/>
    </dgm:pt>
    <dgm:pt modelId="{55DDB620-DF55-48C9-9880-352C30C0EA68}" type="pres">
      <dgm:prSet presAssocID="{240C55B0-0FE8-478F-9431-279C0DF5D114}" presName="accentRepeatNode" presStyleLbl="solidFgAcc1" presStyleIdx="2" presStyleCnt="3"/>
      <dgm:spPr/>
    </dgm:pt>
  </dgm:ptLst>
  <dgm:cxnLst>
    <dgm:cxn modelId="{5F951065-2E71-445B-B6DB-72F1908DACEA}" srcId="{BD3A854C-D6EA-4224-8F72-931C178A994B}" destId="{CAFB792D-C892-406D-A6C7-53F497ADC775}" srcOrd="0" destOrd="0" parTransId="{F86EA946-0326-45F7-9D79-517C480DF943}" sibTransId="{FC0A6BDE-023E-40E2-B31D-B53ACBAB97F4}"/>
    <dgm:cxn modelId="{5748EF9C-C366-4FE6-A607-546E77C83106}" type="presOf" srcId="{71112300-1DC7-42C2-B9C2-D0FC4E88DDE4}" destId="{32D2ACAA-FAD3-4B43-A8C0-D55894819C8C}" srcOrd="0" destOrd="0" presId="urn:microsoft.com/office/officeart/2008/layout/VerticalCurvedList"/>
    <dgm:cxn modelId="{3A4A37A3-9ACD-4396-92A3-695D216348C1}" srcId="{240C55B0-0FE8-478F-9431-279C0DF5D114}" destId="{6655C9EF-8C25-41CE-8955-17E229F00695}" srcOrd="0" destOrd="0" parTransId="{7573AA83-DBB4-408B-A865-62ADF040A38A}" sibTransId="{002BF607-123D-4381-8846-AAF468A865E7}"/>
    <dgm:cxn modelId="{0A8B984B-ADA7-422E-85EB-B8908E09A737}" type="presOf" srcId="{CAFB792D-C892-406D-A6C7-53F497ADC775}" destId="{6CCC0550-3E92-47A4-B930-0CD3F6435133}" srcOrd="0" destOrd="0" presId="urn:microsoft.com/office/officeart/2008/layout/VerticalCurvedList"/>
    <dgm:cxn modelId="{BE8D882D-6199-45B8-85FB-EDBAB083DA96}" srcId="{CAFB792D-C892-406D-A6C7-53F497ADC775}" destId="{AA3B17C6-6049-4CC9-8D23-D2206EB4A6C6}" srcOrd="2" destOrd="0" parTransId="{30DCC9A8-C7D2-4259-AC6A-B51F1D2AB06D}" sibTransId="{6A08EF42-6674-452B-8131-A325D2D8F2BC}"/>
    <dgm:cxn modelId="{ABD4EC2F-01C3-48CF-B53E-899EC1435704}" srcId="{5DCA2843-A478-4F11-8B09-0174E8C46422}" destId="{54A78F44-2009-4E03-8717-95F4B6FB2534}" srcOrd="1" destOrd="0" parTransId="{8EC896A3-E467-4E24-964C-9AFC5377D31B}" sibTransId="{4C3CF9B0-C375-4C6F-9E53-1833702C1E99}"/>
    <dgm:cxn modelId="{F5F6E591-E478-43A9-9D7D-58FD606FF2EB}" type="presOf" srcId="{19E8DFD4-018F-4F6E-A6EC-283724EAF777}" destId="{61B9D7FB-5A86-46C9-933C-48AB89702ED7}" srcOrd="0" destOrd="2" presId="urn:microsoft.com/office/officeart/2008/layout/VerticalCurvedList"/>
    <dgm:cxn modelId="{0D34B894-6A7F-4319-B405-7873AB7D5882}" srcId="{240C55B0-0FE8-478F-9431-279C0DF5D114}" destId="{7B594DD7-6887-4AE9-816D-12529DCBA6AE}" srcOrd="2" destOrd="0" parTransId="{BDF15766-32D4-45CD-A341-304D4EF9C4C7}" sibTransId="{EBAB6960-87C8-470C-BD33-496ACE713DB2}"/>
    <dgm:cxn modelId="{F0021F6A-0FD5-4B8F-8335-72E25807A1A0}" type="presOf" srcId="{6655C9EF-8C25-41CE-8955-17E229F00695}" destId="{61B9D7FB-5A86-46C9-933C-48AB89702ED7}" srcOrd="0" destOrd="1" presId="urn:microsoft.com/office/officeart/2008/layout/VerticalCurvedList"/>
    <dgm:cxn modelId="{456D5FCE-8A0E-4739-8EA4-5FAEF74951DA}" srcId="{BD3A854C-D6EA-4224-8F72-931C178A994B}" destId="{240C55B0-0FE8-478F-9431-279C0DF5D114}" srcOrd="2" destOrd="0" parTransId="{52564A31-B8E0-4ED5-B616-1C9A9A2B9C78}" sibTransId="{014276FF-B6D7-4927-9436-6E4D8BABBB47}"/>
    <dgm:cxn modelId="{59030528-4202-4BFD-830C-55B544D8FEF8}" srcId="{5DCA2843-A478-4F11-8B09-0174E8C46422}" destId="{69BB80F1-47FD-4BD5-8A62-927CA1839A23}" srcOrd="0" destOrd="0" parTransId="{6FB840D4-B8DD-4ECC-A9F9-CA4A16D4B93F}" sibTransId="{04623E80-73B4-4158-B3F6-D4167F7EE337}"/>
    <dgm:cxn modelId="{BAD2071E-10F5-4A09-9E1E-FAE3081A58FE}" type="presOf" srcId="{69BB80F1-47FD-4BD5-8A62-927CA1839A23}" destId="{B3C6EC7D-6A3F-4939-A2C5-EDC2F6F794E0}" srcOrd="0" destOrd="1" presId="urn:microsoft.com/office/officeart/2008/layout/VerticalCurvedList"/>
    <dgm:cxn modelId="{F8C68591-4C05-458F-B322-4C0202A9D27D}" type="presOf" srcId="{7D881227-55E6-485F-A78A-5771EA8FDF32}" destId="{B3C6EC7D-6A3F-4939-A2C5-EDC2F6F794E0}" srcOrd="0" destOrd="3" presId="urn:microsoft.com/office/officeart/2008/layout/VerticalCurvedList"/>
    <dgm:cxn modelId="{36C22CB9-36FB-47E4-813B-BDBEF8DD2FF3}" type="presOf" srcId="{B43FCDD0-E319-4A4D-A360-9A200F886763}" destId="{6CCC0550-3E92-47A4-B930-0CD3F6435133}" srcOrd="0" destOrd="1" presId="urn:microsoft.com/office/officeart/2008/layout/VerticalCurvedList"/>
    <dgm:cxn modelId="{75A7D4FD-6F21-46F1-B7C4-2E78E629ADB7}" type="presOf" srcId="{54A78F44-2009-4E03-8717-95F4B6FB2534}" destId="{B3C6EC7D-6A3F-4939-A2C5-EDC2F6F794E0}" srcOrd="0" destOrd="2" presId="urn:microsoft.com/office/officeart/2008/layout/VerticalCurvedList"/>
    <dgm:cxn modelId="{B4074E03-51D4-4472-8E7B-07B00BE5BC84}" type="presOf" srcId="{02ECC44C-3CD6-4E87-96D5-A2931FE5517C}" destId="{6CCC0550-3E92-47A4-B930-0CD3F6435133}" srcOrd="0" destOrd="2" presId="urn:microsoft.com/office/officeart/2008/layout/VerticalCurvedList"/>
    <dgm:cxn modelId="{B6ECAA91-111E-484F-BCDA-0B38C6B600F7}" srcId="{CAFB792D-C892-406D-A6C7-53F497ADC775}" destId="{B43FCDD0-E319-4A4D-A360-9A200F886763}" srcOrd="0" destOrd="0" parTransId="{76D4AA2F-263F-4B03-9157-09C6259B1BB1}" sibTransId="{71112300-1DC7-42C2-B9C2-D0FC4E88DDE4}"/>
    <dgm:cxn modelId="{F0688F2B-7F66-4F0C-AE40-8F94A4326141}" srcId="{BD3A854C-D6EA-4224-8F72-931C178A994B}" destId="{5DCA2843-A478-4F11-8B09-0174E8C46422}" srcOrd="1" destOrd="0" parTransId="{C3D9888F-D579-4370-9BDC-890733A53419}" sibTransId="{46750915-2448-41AD-AD73-78D15EAD12C7}"/>
    <dgm:cxn modelId="{559DC5A2-D182-4F3F-9EA5-8705622FCF60}" srcId="{240C55B0-0FE8-478F-9431-279C0DF5D114}" destId="{8B6B790C-E092-4736-A0BD-6FD921654A9C}" srcOrd="3" destOrd="0" parTransId="{4C87FA1B-5EC3-4300-AFC0-E17497C1728B}" sibTransId="{E1772385-49C3-4540-84D1-8CE10FE01629}"/>
    <dgm:cxn modelId="{80F046BB-1610-41C0-8DDB-31B5566D043A}" srcId="{CAFB792D-C892-406D-A6C7-53F497ADC775}" destId="{02ECC44C-3CD6-4E87-96D5-A2931FE5517C}" srcOrd="1" destOrd="0" parTransId="{C9BB968E-D43F-4385-90D5-42A6A75E7992}" sibTransId="{20D3C90D-5DBB-49AE-A1A7-DCDEED9932B5}"/>
    <dgm:cxn modelId="{48BC0F46-CB1E-4729-BBB6-6E5F60937E88}" type="presOf" srcId="{7B594DD7-6887-4AE9-816D-12529DCBA6AE}" destId="{61B9D7FB-5A86-46C9-933C-48AB89702ED7}" srcOrd="0" destOrd="3" presId="urn:microsoft.com/office/officeart/2008/layout/VerticalCurvedList"/>
    <dgm:cxn modelId="{FEAB08E8-14D8-41A8-A5D8-F21BEB7A0287}" type="presOf" srcId="{BD3A854C-D6EA-4224-8F72-931C178A994B}" destId="{0831471C-736D-49D8-B4B4-4566F89C495D}" srcOrd="0" destOrd="0" presId="urn:microsoft.com/office/officeart/2008/layout/VerticalCurvedList"/>
    <dgm:cxn modelId="{13E1F4D8-E31B-4692-8A1F-61A34A09A491}" type="presOf" srcId="{240C55B0-0FE8-478F-9431-279C0DF5D114}" destId="{61B9D7FB-5A86-46C9-933C-48AB89702ED7}" srcOrd="0" destOrd="0" presId="urn:microsoft.com/office/officeart/2008/layout/VerticalCurvedList"/>
    <dgm:cxn modelId="{3C01E35E-FBD9-4078-8D2F-6AFB66D121FC}" type="presOf" srcId="{5DCA2843-A478-4F11-8B09-0174E8C46422}" destId="{B3C6EC7D-6A3F-4939-A2C5-EDC2F6F794E0}" srcOrd="0" destOrd="0" presId="urn:microsoft.com/office/officeart/2008/layout/VerticalCurvedList"/>
    <dgm:cxn modelId="{8767D320-0B32-4E08-96E6-0A9E06EF5474}" srcId="{5DCA2843-A478-4F11-8B09-0174E8C46422}" destId="{7D881227-55E6-485F-A78A-5771EA8FDF32}" srcOrd="2" destOrd="0" parTransId="{A1126BE7-B9D0-47A0-924F-77E7DFFFC359}" sibTransId="{CB9F05C2-72EF-401C-9223-6F033EE2B78F}"/>
    <dgm:cxn modelId="{2607A49F-52AD-4F2B-AB90-62BF82948275}" type="presOf" srcId="{AA3B17C6-6049-4CC9-8D23-D2206EB4A6C6}" destId="{6CCC0550-3E92-47A4-B930-0CD3F6435133}" srcOrd="0" destOrd="3" presId="urn:microsoft.com/office/officeart/2008/layout/VerticalCurvedList"/>
    <dgm:cxn modelId="{5D888B04-2F36-401C-9655-BB428A95F06C}" type="presOf" srcId="{8B6B790C-E092-4736-A0BD-6FD921654A9C}" destId="{61B9D7FB-5A86-46C9-933C-48AB89702ED7}" srcOrd="0" destOrd="4" presId="urn:microsoft.com/office/officeart/2008/layout/VerticalCurvedList"/>
    <dgm:cxn modelId="{467D523C-9D6A-452C-AC73-2B286355899B}" srcId="{240C55B0-0FE8-478F-9431-279C0DF5D114}" destId="{19E8DFD4-018F-4F6E-A6EC-283724EAF777}" srcOrd="1" destOrd="0" parTransId="{226905C3-65E5-4041-8D4A-F114DDE8E58D}" sibTransId="{08FCB976-F5A4-405B-AEFF-2E1C70A47A0F}"/>
    <dgm:cxn modelId="{E72B439D-C0C9-47E1-93E8-A518A28B2F29}" type="presParOf" srcId="{0831471C-736D-49D8-B4B4-4566F89C495D}" destId="{E33F9A03-FD83-4035-8187-C369613FD490}" srcOrd="0" destOrd="0" presId="urn:microsoft.com/office/officeart/2008/layout/VerticalCurvedList"/>
    <dgm:cxn modelId="{32CC9B8F-0538-4A9E-808E-8F70A521D28E}" type="presParOf" srcId="{E33F9A03-FD83-4035-8187-C369613FD490}" destId="{E95AA2DD-5A5C-4650-8441-6BB0B7D66C9B}" srcOrd="0" destOrd="0" presId="urn:microsoft.com/office/officeart/2008/layout/VerticalCurvedList"/>
    <dgm:cxn modelId="{35204B86-50A3-4D78-96A6-716AC326E2E3}" type="presParOf" srcId="{E95AA2DD-5A5C-4650-8441-6BB0B7D66C9B}" destId="{F1430208-9377-4CDC-95DC-5C483F6B183B}" srcOrd="0" destOrd="0" presId="urn:microsoft.com/office/officeart/2008/layout/VerticalCurvedList"/>
    <dgm:cxn modelId="{99D22B24-2D8C-4973-AD09-3130DBBD63D8}" type="presParOf" srcId="{E95AA2DD-5A5C-4650-8441-6BB0B7D66C9B}" destId="{32D2ACAA-FAD3-4B43-A8C0-D55894819C8C}" srcOrd="1" destOrd="0" presId="urn:microsoft.com/office/officeart/2008/layout/VerticalCurvedList"/>
    <dgm:cxn modelId="{D74EACA0-6E79-478A-8DDC-DD52F1A7D59A}" type="presParOf" srcId="{E95AA2DD-5A5C-4650-8441-6BB0B7D66C9B}" destId="{5A7844CE-F710-4D8E-B9CD-745F1604C87D}" srcOrd="2" destOrd="0" presId="urn:microsoft.com/office/officeart/2008/layout/VerticalCurvedList"/>
    <dgm:cxn modelId="{A7245D30-0703-46CC-B5A8-19A432F900F6}" type="presParOf" srcId="{E95AA2DD-5A5C-4650-8441-6BB0B7D66C9B}" destId="{6934F89F-FB83-44FA-AA09-2E67F9BDF0C5}" srcOrd="3" destOrd="0" presId="urn:microsoft.com/office/officeart/2008/layout/VerticalCurvedList"/>
    <dgm:cxn modelId="{489DDEAB-6742-4ECD-8603-030883B727F9}" type="presParOf" srcId="{E33F9A03-FD83-4035-8187-C369613FD490}" destId="{6CCC0550-3E92-47A4-B930-0CD3F6435133}" srcOrd="1" destOrd="0" presId="urn:microsoft.com/office/officeart/2008/layout/VerticalCurvedList"/>
    <dgm:cxn modelId="{E4E5B7BB-2C83-4C23-9985-1C998021C0F3}" type="presParOf" srcId="{E33F9A03-FD83-4035-8187-C369613FD490}" destId="{E6A909B7-9C58-4D2F-ABFF-37E9303DD865}" srcOrd="2" destOrd="0" presId="urn:microsoft.com/office/officeart/2008/layout/VerticalCurvedList"/>
    <dgm:cxn modelId="{7ADD53AF-3A8D-45A1-9D5A-9549F614CC72}" type="presParOf" srcId="{E6A909B7-9C58-4D2F-ABFF-37E9303DD865}" destId="{1122F5C9-A05C-4DF9-85EA-38CBA8B1473A}" srcOrd="0" destOrd="0" presId="urn:microsoft.com/office/officeart/2008/layout/VerticalCurvedList"/>
    <dgm:cxn modelId="{47421B41-2CF3-4674-9341-9902D26CDE4E}" type="presParOf" srcId="{E33F9A03-FD83-4035-8187-C369613FD490}" destId="{B3C6EC7D-6A3F-4939-A2C5-EDC2F6F794E0}" srcOrd="3" destOrd="0" presId="urn:microsoft.com/office/officeart/2008/layout/VerticalCurvedList"/>
    <dgm:cxn modelId="{1DCC2FF3-8E8C-4CFE-8C2F-AF98E4AC20F1}" type="presParOf" srcId="{E33F9A03-FD83-4035-8187-C369613FD490}" destId="{1901B0EE-D16F-4A3C-8297-F8470EE4B38A}" srcOrd="4" destOrd="0" presId="urn:microsoft.com/office/officeart/2008/layout/VerticalCurvedList"/>
    <dgm:cxn modelId="{DE26E7F2-0A90-4B42-BC8A-9B577CC8F061}" type="presParOf" srcId="{1901B0EE-D16F-4A3C-8297-F8470EE4B38A}" destId="{B67D72E2-1E80-4689-9000-AFFC42388F6A}" srcOrd="0" destOrd="0" presId="urn:microsoft.com/office/officeart/2008/layout/VerticalCurvedList"/>
    <dgm:cxn modelId="{DB3B8EFE-B528-4E6D-BEF9-597EA130A900}" type="presParOf" srcId="{E33F9A03-FD83-4035-8187-C369613FD490}" destId="{61B9D7FB-5A86-46C9-933C-48AB89702ED7}" srcOrd="5" destOrd="0" presId="urn:microsoft.com/office/officeart/2008/layout/VerticalCurvedList"/>
    <dgm:cxn modelId="{3BF241B9-32A6-4139-AD3E-BFB2DBB659AA}" type="presParOf" srcId="{E33F9A03-FD83-4035-8187-C369613FD490}" destId="{E49E40BE-9FB5-45B2-8DE7-3AC9E24ED0F8}" srcOrd="6" destOrd="0" presId="urn:microsoft.com/office/officeart/2008/layout/VerticalCurvedList"/>
    <dgm:cxn modelId="{FA06EF64-8E11-4A2B-929E-F95CCB90F173}" type="presParOf" srcId="{E49E40BE-9FB5-45B2-8DE7-3AC9E24ED0F8}" destId="{55DDB620-DF55-48C9-9880-352C30C0EA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ACAA-FAD3-4B43-A8C0-D55894819C8C}">
      <dsp:nvSpPr>
        <dsp:cNvPr id="0" name=""/>
        <dsp:cNvSpPr/>
      </dsp:nvSpPr>
      <dsp:spPr>
        <a:xfrm>
          <a:off x="-6043898" y="-925032"/>
          <a:ext cx="7196764" cy="7196764"/>
        </a:xfrm>
        <a:prstGeom prst="blockArc">
          <a:avLst>
            <a:gd name="adj1" fmla="val 18900000"/>
            <a:gd name="adj2" fmla="val 2700000"/>
            <a:gd name="adj3" fmla="val 3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CC0550-3E92-47A4-B930-0CD3F6435133}">
      <dsp:nvSpPr>
        <dsp:cNvPr id="0" name=""/>
        <dsp:cNvSpPr/>
      </dsp:nvSpPr>
      <dsp:spPr>
        <a:xfrm>
          <a:off x="742121" y="436654"/>
          <a:ext cx="5643951" cy="126537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8789" tIns="40640" rIns="40640" bIns="40640" numCol="1" spcCol="1270" anchor="t" anchorCtr="0">
          <a:noAutofit/>
        </a:bodyPr>
        <a:lstStyle/>
        <a:p>
          <a:pPr lvl="0" algn="l" defTabSz="711200">
            <a:lnSpc>
              <a:spcPct val="90000"/>
            </a:lnSpc>
            <a:spcBef>
              <a:spcPct val="0"/>
            </a:spcBef>
            <a:spcAft>
              <a:spcPct val="35000"/>
            </a:spcAft>
          </a:pPr>
          <a:r>
            <a:rPr lang="fr-FR" sz="1600" b="1" kern="1200" dirty="0" smtClean="0"/>
            <a:t>DRUŠTVENO-GOSPODARSKI </a:t>
          </a:r>
          <a:r>
            <a:rPr lang="fr-FR" sz="1600" b="1" kern="1200" smtClean="0"/>
            <a:t>UČINAK </a:t>
          </a:r>
          <a:r>
            <a:rPr lang="fr-FR" sz="1600" i="1" kern="1200" smtClean="0"/>
            <a:t>(gledište </a:t>
          </a:r>
          <a:r>
            <a:rPr lang="fr-FR" sz="1600" i="1" kern="1200" dirty="0" smtClean="0"/>
            <a:t>građana)</a:t>
          </a:r>
          <a:endParaRPr lang="hr-HR" sz="1600" i="1" kern="1200" dirty="0"/>
        </a:p>
        <a:p>
          <a:pPr marL="114300" lvl="1" indent="-114300" algn="l" defTabSz="533400">
            <a:lnSpc>
              <a:spcPct val="90000"/>
            </a:lnSpc>
            <a:spcBef>
              <a:spcPct val="0"/>
            </a:spcBef>
            <a:spcAft>
              <a:spcPct val="15000"/>
            </a:spcAft>
            <a:buChar char="••"/>
          </a:pPr>
          <a:r>
            <a:rPr lang="fr-FR" sz="1200" b="1" kern="1200" dirty="0" smtClean="0">
              <a:solidFill>
                <a:schemeClr val="bg1"/>
              </a:solidFill>
            </a:rPr>
            <a:t>Zdravstvo</a:t>
          </a:r>
          <a:endParaRPr lang="hr-HR" sz="1200" b="1" kern="1200" dirty="0">
            <a:solidFill>
              <a:schemeClr val="bg1"/>
            </a:solidFill>
          </a:endParaRPr>
        </a:p>
        <a:p>
          <a:pPr marL="114300" lvl="1" indent="-114300" algn="l" defTabSz="533400">
            <a:lnSpc>
              <a:spcPct val="90000"/>
            </a:lnSpc>
            <a:spcBef>
              <a:spcPct val="0"/>
            </a:spcBef>
            <a:spcAft>
              <a:spcPct val="15000"/>
            </a:spcAft>
            <a:buChar char="••"/>
          </a:pPr>
          <a:r>
            <a:rPr lang="en-US" sz="1200" b="1" kern="1200" noProof="0" dirty="0" smtClean="0">
              <a:solidFill>
                <a:schemeClr val="bg1"/>
              </a:solidFill>
            </a:rPr>
            <a:t>Sigurnosne mjere</a:t>
          </a:r>
          <a:endParaRPr lang="hr-HR" sz="1200" b="1" kern="1200" noProof="0" dirty="0">
            <a:solidFill>
              <a:schemeClr val="bg1"/>
            </a:solidFill>
          </a:endParaRPr>
        </a:p>
        <a:p>
          <a:pPr marL="114300" lvl="1" indent="-114300" algn="l" defTabSz="533400">
            <a:lnSpc>
              <a:spcPct val="90000"/>
            </a:lnSpc>
            <a:spcBef>
              <a:spcPct val="0"/>
            </a:spcBef>
            <a:spcAft>
              <a:spcPct val="15000"/>
            </a:spcAft>
            <a:buChar char="••"/>
          </a:pPr>
          <a:r>
            <a:rPr sz="1200" b="1" kern="1200" dirty="0" smtClean="0">
              <a:solidFill>
                <a:schemeClr val="bg1"/>
              </a:solidFill>
            </a:rPr>
            <a:t>Gospodarski </a:t>
          </a:r>
          <a:r>
            <a:rPr lang="en-US" sz="1200" b="1" kern="1200" noProof="0" dirty="0" smtClean="0">
              <a:solidFill>
                <a:schemeClr val="bg1"/>
              </a:solidFill>
            </a:rPr>
            <a:t>razvoj</a:t>
          </a:r>
          <a:endParaRPr lang="hr-HR" sz="1200" b="1" kern="1200" noProof="0" dirty="0">
            <a:solidFill>
              <a:schemeClr val="bg1"/>
            </a:solidFill>
          </a:endParaRPr>
        </a:p>
      </dsp:txBody>
      <dsp:txXfrm>
        <a:off x="742121" y="436654"/>
        <a:ext cx="5643951" cy="1265371"/>
      </dsp:txXfrm>
    </dsp:sp>
    <dsp:sp modelId="{1122F5C9-A05C-4DF9-85EA-38CBA8B1473A}">
      <dsp:nvSpPr>
        <dsp:cNvPr id="0" name=""/>
        <dsp:cNvSpPr/>
      </dsp:nvSpPr>
      <dsp:spPr>
        <a:xfrm>
          <a:off x="73784" y="401002"/>
          <a:ext cx="1336675" cy="133667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3C6EC7D-6A3F-4939-A2C5-EDC2F6F794E0}">
      <dsp:nvSpPr>
        <dsp:cNvPr id="0" name=""/>
        <dsp:cNvSpPr/>
      </dsp:nvSpPr>
      <dsp:spPr>
        <a:xfrm>
          <a:off x="1130827" y="2138680"/>
          <a:ext cx="5255246" cy="106934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8789" tIns="91440" rIns="91440" bIns="91440" numCol="1" spcCol="1270" anchor="t" anchorCtr="0">
          <a:noAutofit/>
        </a:bodyPr>
        <a:lstStyle/>
        <a:p>
          <a:pPr lvl="0" algn="l" defTabSz="2889250">
            <a:lnSpc>
              <a:spcPct val="90000"/>
            </a:lnSpc>
            <a:spcBef>
              <a:spcPct val="0"/>
            </a:spcBef>
            <a:spcAft>
              <a:spcPct val="35000"/>
            </a:spcAft>
          </a:pPr>
          <a:r>
            <a:rPr b="1" kern="1200" dirty="0" smtClean="0"/>
            <a:t>KVALITETA USLUGA (</a:t>
          </a:r>
          <a:r>
            <a:rPr i="1" kern="1200" dirty="0" smtClean="0"/>
            <a:t>gledište korisnika</a:t>
          </a:r>
          <a:r>
            <a:rPr kern="1200"/>
            <a:t>)</a:t>
          </a:r>
          <a:endParaRPr lang="hr-HR" sz="1600" i="1" kern="1200" dirty="0"/>
        </a:p>
        <a:p>
          <a:pPr marL="114300" lvl="1" indent="-114300" algn="l" defTabSz="533400">
            <a:lnSpc>
              <a:spcPct val="90000"/>
            </a:lnSpc>
            <a:spcBef>
              <a:spcPct val="0"/>
            </a:spcBef>
            <a:spcAft>
              <a:spcPct val="15000"/>
            </a:spcAft>
            <a:buChar char="••"/>
          </a:pPr>
          <a:r>
            <a:rPr lang="fr-FR" sz="1200" b="1" kern="1200" dirty="0" smtClean="0">
              <a:solidFill>
                <a:schemeClr val="bg1"/>
              </a:solidFill>
            </a:rPr>
            <a:t>Razina zadovoljstva</a:t>
          </a:r>
          <a:endParaRPr lang="hr-HR" sz="1200" b="1" kern="1200" dirty="0">
            <a:solidFill>
              <a:schemeClr val="bg1"/>
            </a:solidFill>
          </a:endParaRPr>
        </a:p>
        <a:p>
          <a:pPr marL="114300" lvl="1" indent="-114300" algn="l" defTabSz="533400">
            <a:lnSpc>
              <a:spcPct val="90000"/>
            </a:lnSpc>
            <a:spcBef>
              <a:spcPct val="0"/>
            </a:spcBef>
            <a:spcAft>
              <a:spcPct val="15000"/>
            </a:spcAft>
            <a:buChar char="••"/>
          </a:pPr>
          <a:r>
            <a:rPr lang="fr-FR" sz="1200" b="1" kern="1200" dirty="0" smtClean="0">
              <a:solidFill>
                <a:schemeClr val="bg1"/>
              </a:solidFill>
            </a:rPr>
            <a:t>Vrijeme čekanja</a:t>
          </a:r>
          <a:endParaRPr lang="hr-HR" sz="1200" b="1" kern="1200" dirty="0">
            <a:solidFill>
              <a:schemeClr val="bg1"/>
            </a:solidFill>
          </a:endParaRPr>
        </a:p>
        <a:p>
          <a:pPr marL="114300" lvl="1" indent="-114300" algn="l" defTabSz="533400">
            <a:lnSpc>
              <a:spcPct val="90000"/>
            </a:lnSpc>
            <a:spcBef>
              <a:spcPct val="0"/>
            </a:spcBef>
            <a:spcAft>
              <a:spcPct val="15000"/>
            </a:spcAft>
            <a:buChar char="••"/>
          </a:pPr>
          <a:r>
            <a:rPr lang="en-US" sz="1200" b="1" kern="1200" noProof="0" dirty="0" smtClean="0">
              <a:solidFill>
                <a:schemeClr val="bg1"/>
              </a:solidFill>
            </a:rPr>
            <a:t>Dostupnost</a:t>
          </a:r>
          <a:endParaRPr lang="hr-HR" sz="1200" b="1" kern="1200" noProof="0" dirty="0">
            <a:solidFill>
              <a:schemeClr val="bg1"/>
            </a:solidFill>
          </a:endParaRPr>
        </a:p>
      </dsp:txBody>
      <dsp:txXfrm>
        <a:off x="1130827" y="2138680"/>
        <a:ext cx="5255246" cy="1069340"/>
      </dsp:txXfrm>
    </dsp:sp>
    <dsp:sp modelId="{B67D72E2-1E80-4689-9000-AFFC42388F6A}">
      <dsp:nvSpPr>
        <dsp:cNvPr id="0" name=""/>
        <dsp:cNvSpPr/>
      </dsp:nvSpPr>
      <dsp:spPr>
        <a:xfrm>
          <a:off x="462489" y="2005012"/>
          <a:ext cx="1336675" cy="133667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1B9D7FB-5A86-46C9-933C-48AB89702ED7}">
      <dsp:nvSpPr>
        <dsp:cNvPr id="0" name=""/>
        <dsp:cNvSpPr/>
      </dsp:nvSpPr>
      <dsp:spPr>
        <a:xfrm>
          <a:off x="742121" y="3448081"/>
          <a:ext cx="5643951" cy="165855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8789" tIns="91440" rIns="91440" bIns="91440" numCol="1" spcCol="1270" anchor="t" anchorCtr="0">
          <a:noAutofit/>
        </a:bodyPr>
        <a:lstStyle/>
        <a:p>
          <a:pPr lvl="0" algn="l" defTabSz="2889250">
            <a:lnSpc>
              <a:spcPct val="90000"/>
            </a:lnSpc>
            <a:spcBef>
              <a:spcPct val="0"/>
            </a:spcBef>
            <a:spcAft>
              <a:spcPct val="35000"/>
            </a:spcAft>
          </a:pPr>
          <a:r>
            <a:rPr b="1" kern="1200" dirty="0" smtClean="0"/>
            <a:t>EFIKASNOST </a:t>
          </a:r>
          <a:r>
            <a:rPr b="0" i="1" kern="1200" dirty="0" smtClean="0"/>
            <a:t>(gledište poreznih obveznika</a:t>
          </a:r>
          <a:r>
            <a:rPr b="1" kern="1200" dirty="0" smtClean="0"/>
            <a:t>)</a:t>
          </a:r>
          <a:endParaRPr lang="hr-HR" sz="1600" i="1" kern="1200" dirty="0"/>
        </a:p>
        <a:p>
          <a:pPr marL="114300" lvl="1" indent="-114300" algn="l" defTabSz="533400">
            <a:lnSpc>
              <a:spcPct val="90000"/>
            </a:lnSpc>
            <a:spcBef>
              <a:spcPct val="0"/>
            </a:spcBef>
            <a:spcAft>
              <a:spcPct val="15000"/>
            </a:spcAft>
            <a:buChar char="••"/>
          </a:pPr>
          <a:r>
            <a:rPr lang="fr-FR" sz="1200" b="1" kern="1200" dirty="0" smtClean="0">
              <a:solidFill>
                <a:schemeClr val="bg1"/>
              </a:solidFill>
            </a:rPr>
            <a:t>Produktivnost</a:t>
          </a:r>
          <a:endParaRPr lang="hr-HR" sz="1200" b="1" kern="1200" dirty="0">
            <a:solidFill>
              <a:schemeClr val="bg1"/>
            </a:solidFill>
          </a:endParaRPr>
        </a:p>
        <a:p>
          <a:pPr marL="114300" lvl="1" indent="-114300" algn="l" defTabSz="533400">
            <a:lnSpc>
              <a:spcPct val="90000"/>
            </a:lnSpc>
            <a:spcBef>
              <a:spcPct val="0"/>
            </a:spcBef>
            <a:spcAft>
              <a:spcPct val="15000"/>
            </a:spcAft>
            <a:buChar char="••"/>
          </a:pPr>
          <a:r>
            <a:rPr lang="fr-FR" sz="1200" b="1" kern="1200" dirty="0" smtClean="0">
              <a:solidFill>
                <a:schemeClr val="bg1"/>
              </a:solidFill>
            </a:rPr>
            <a:t>Jedinični trošak</a:t>
          </a:r>
          <a:endParaRPr lang="hr-HR" sz="1200" b="1" kern="1200" dirty="0">
            <a:solidFill>
              <a:schemeClr val="bg1"/>
            </a:solidFill>
          </a:endParaRPr>
        </a:p>
        <a:p>
          <a:pPr marL="114300" lvl="1" indent="-114300" algn="l" defTabSz="533400">
            <a:lnSpc>
              <a:spcPct val="90000"/>
            </a:lnSpc>
            <a:spcBef>
              <a:spcPct val="0"/>
            </a:spcBef>
            <a:spcAft>
              <a:spcPct val="15000"/>
            </a:spcAft>
            <a:buChar char="••"/>
          </a:pPr>
          <a:r>
            <a:rPr lang="fr-FR" sz="1200" b="1" kern="1200" dirty="0" smtClean="0">
              <a:solidFill>
                <a:schemeClr val="bg1"/>
              </a:solidFill>
            </a:rPr>
            <a:t>Upravljanje troškovima</a:t>
          </a:r>
          <a:endParaRPr lang="hr-HR" sz="1200" b="1" kern="1200" dirty="0">
            <a:solidFill>
              <a:schemeClr val="bg1"/>
            </a:solidFill>
          </a:endParaRPr>
        </a:p>
        <a:p>
          <a:pPr marL="114300" lvl="1" indent="-114300" algn="l" defTabSz="533400">
            <a:lnSpc>
              <a:spcPct val="90000"/>
            </a:lnSpc>
            <a:spcBef>
              <a:spcPct val="0"/>
            </a:spcBef>
            <a:spcAft>
              <a:spcPct val="15000"/>
            </a:spcAft>
            <a:buChar char="••"/>
          </a:pPr>
          <a:r>
            <a:rPr lang="fr-FR" sz="1200" b="1" kern="1200" dirty="0" smtClean="0">
              <a:solidFill>
                <a:schemeClr val="bg1"/>
              </a:solidFill>
            </a:rPr>
            <a:t>Financijska poluga</a:t>
          </a:r>
          <a:endParaRPr lang="hr-HR" sz="1200" b="1" kern="1200" dirty="0">
            <a:solidFill>
              <a:schemeClr val="bg1"/>
            </a:solidFill>
          </a:endParaRPr>
        </a:p>
      </dsp:txBody>
      <dsp:txXfrm>
        <a:off x="742121" y="3448081"/>
        <a:ext cx="5643951" cy="1658557"/>
      </dsp:txXfrm>
    </dsp:sp>
    <dsp:sp modelId="{55DDB620-DF55-48C9-9880-352C30C0EA68}">
      <dsp:nvSpPr>
        <dsp:cNvPr id="0" name=""/>
        <dsp:cNvSpPr/>
      </dsp:nvSpPr>
      <dsp:spPr>
        <a:xfrm>
          <a:off x="73784" y="3609022"/>
          <a:ext cx="1336675" cy="133667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0.90831</cdr:x>
      <cdr:y>0.03473</cdr:y>
    </cdr:from>
    <cdr:to>
      <cdr:x>0.99356</cdr:x>
      <cdr:y>0.09099</cdr:y>
    </cdr:to>
    <cdr:sp macro="" textlink="">
      <cdr:nvSpPr>
        <cdr:cNvPr id="2" name="TextBox 1"/>
        <cdr:cNvSpPr txBox="1"/>
      </cdr:nvSpPr>
      <cdr:spPr>
        <a:xfrm xmlns:a="http://schemas.openxmlformats.org/drawingml/2006/main">
          <a:off x="7307036" y="161244"/>
          <a:ext cx="685800" cy="26125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hr-HR" sz="900" dirty="0" smtClean="0"/>
            <a:t>Pokazatelji</a:t>
          </a:r>
          <a:endParaRPr lang="hr-HR" sz="900" dirty="0"/>
        </a:p>
      </cdr:txBody>
    </cdr:sp>
  </cdr:relSizeAnchor>
  <cdr:relSizeAnchor xmlns:cdr="http://schemas.openxmlformats.org/drawingml/2006/chartDrawing">
    <cdr:from>
      <cdr:x>0.90866</cdr:x>
      <cdr:y>0.08611</cdr:y>
    </cdr:from>
    <cdr:to>
      <cdr:x>0.99391</cdr:x>
      <cdr:y>0.14237</cdr:y>
    </cdr:to>
    <cdr:sp macro="" textlink="">
      <cdr:nvSpPr>
        <cdr:cNvPr id="3" name="TextBox 1"/>
        <cdr:cNvSpPr txBox="1"/>
      </cdr:nvSpPr>
      <cdr:spPr>
        <a:xfrm xmlns:a="http://schemas.openxmlformats.org/drawingml/2006/main">
          <a:off x="7309855" y="399845"/>
          <a:ext cx="685806" cy="26123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sz="900" dirty="0" smtClean="0"/>
            <a:t>Ciljevi</a:t>
          </a:r>
          <a:endParaRPr lang="hr-HR"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b="0" smtClean="0">
                <a:solidFill>
                  <a:schemeClr val="tx1"/>
                </a:solidFill>
              </a:defRPr>
            </a:lvl1pPr>
          </a:lstStyle>
          <a:p>
            <a:pPr>
              <a:defRPr/>
            </a:pPr>
            <a:endParaRPr lang="fr-FR" altLang="fr-FR"/>
          </a:p>
        </p:txBody>
      </p:sp>
      <p:sp>
        <p:nvSpPr>
          <p:cNvPr id="58371" name="Rectangle 3"/>
          <p:cNvSpPr>
            <a:spLocks noGrp="1" noChangeArrowheads="1"/>
          </p:cNvSpPr>
          <p:nvPr>
            <p:ph type="dt" sz="quarter" idx="1"/>
          </p:nvPr>
        </p:nvSpPr>
        <p:spPr bwMode="auto">
          <a:xfrm>
            <a:off x="3849688"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smtClean="0">
                <a:solidFill>
                  <a:schemeClr val="tx1"/>
                </a:solidFill>
              </a:defRPr>
            </a:lvl1pPr>
          </a:lstStyle>
          <a:p>
            <a:pPr>
              <a:defRPr/>
            </a:pPr>
            <a:endParaRPr lang="fr-FR" altLang="fr-FR"/>
          </a:p>
        </p:txBody>
      </p:sp>
      <p:sp>
        <p:nvSpPr>
          <p:cNvPr id="58372" name="Rectangle 4"/>
          <p:cNvSpPr>
            <a:spLocks noGrp="1" noChangeArrowheads="1"/>
          </p:cNvSpPr>
          <p:nvPr>
            <p:ph type="ftr" sz="quarter" idx="2"/>
          </p:nvPr>
        </p:nvSpPr>
        <p:spPr bwMode="auto">
          <a:xfrm>
            <a:off x="0" y="9428242"/>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b="0" smtClean="0">
                <a:solidFill>
                  <a:schemeClr val="tx1"/>
                </a:solidFill>
              </a:defRPr>
            </a:lvl1pPr>
          </a:lstStyle>
          <a:p>
            <a:pPr>
              <a:defRPr/>
            </a:pPr>
            <a:endParaRPr lang="fr-FR" altLang="fr-FR"/>
          </a:p>
        </p:txBody>
      </p:sp>
      <p:sp>
        <p:nvSpPr>
          <p:cNvPr id="58373" name="Rectangle 5"/>
          <p:cNvSpPr>
            <a:spLocks noGrp="1" noChangeArrowheads="1"/>
          </p:cNvSpPr>
          <p:nvPr>
            <p:ph type="sldNum" sz="quarter" idx="3"/>
          </p:nvPr>
        </p:nvSpPr>
        <p:spPr bwMode="auto">
          <a:xfrm>
            <a:off x="3849688" y="9428242"/>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0" smtClean="0">
                <a:solidFill>
                  <a:schemeClr val="tx1"/>
                </a:solidFill>
              </a:defRPr>
            </a:lvl1pPr>
          </a:lstStyle>
          <a:p>
            <a:pPr>
              <a:defRPr/>
            </a:pPr>
            <a:fld id="{4FA0377E-3346-48FB-9A90-833503A09329}" type="slidenum">
              <a:rPr lang="fr-FR" altLang="fr-FR"/>
              <a:pPr>
                <a:defRPr/>
              </a:pPr>
              <a:t>‹#›</a:t>
            </a:fld>
            <a:endParaRPr lang="hr-HR" altLang="fr-FR"/>
          </a:p>
        </p:txBody>
      </p:sp>
    </p:spTree>
    <p:extLst>
      <p:ext uri="{BB962C8B-B14F-4D97-AF65-F5344CB8AC3E}">
        <p14:creationId xmlns:p14="http://schemas.microsoft.com/office/powerpoint/2010/main" val="3474360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eaLnBrk="0" hangingPunct="0">
              <a:defRPr sz="1200" smtClean="0">
                <a:solidFill>
                  <a:schemeClr val="tx1"/>
                </a:solidFill>
              </a:defRPr>
            </a:lvl1pPr>
          </a:lstStyle>
          <a:p>
            <a:pPr>
              <a:defRPr/>
            </a:pPr>
            <a:endParaRPr lang="fr-FR" altLang="fr-FR"/>
          </a:p>
        </p:txBody>
      </p:sp>
      <p:sp>
        <p:nvSpPr>
          <p:cNvPr id="8195" name="Rectangle 3"/>
          <p:cNvSpPr>
            <a:spLocks noGrp="1" noChangeArrowheads="1"/>
          </p:cNvSpPr>
          <p:nvPr>
            <p:ph type="dt" idx="1"/>
          </p:nvPr>
        </p:nvSpPr>
        <p:spPr bwMode="auto">
          <a:xfrm>
            <a:off x="3851275" y="0"/>
            <a:ext cx="2946400" cy="496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200" smtClean="0">
                <a:solidFill>
                  <a:schemeClr val="tx1"/>
                </a:solidFill>
              </a:defRPr>
            </a:lvl1pPr>
          </a:lstStyle>
          <a:p>
            <a:pPr>
              <a:defRPr/>
            </a:pPr>
            <a:endParaRPr lang="fr-FR" altLang="fr-FR"/>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06463" y="4715710"/>
            <a:ext cx="4984750" cy="446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8198" name="Rectangle 6"/>
          <p:cNvSpPr>
            <a:spLocks noGrp="1" noChangeArrowheads="1"/>
          </p:cNvSpPr>
          <p:nvPr>
            <p:ph type="ftr" sz="quarter" idx="4"/>
          </p:nvPr>
        </p:nvSpPr>
        <p:spPr bwMode="auto">
          <a:xfrm>
            <a:off x="0" y="9429831"/>
            <a:ext cx="2946400" cy="49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eaLnBrk="0" hangingPunct="0">
              <a:defRPr sz="1200" smtClean="0">
                <a:solidFill>
                  <a:schemeClr val="tx1"/>
                </a:solidFill>
              </a:defRPr>
            </a:lvl1pPr>
          </a:lstStyle>
          <a:p>
            <a:pPr>
              <a:defRPr/>
            </a:pPr>
            <a:endParaRPr lang="fr-FR" altLang="fr-FR"/>
          </a:p>
        </p:txBody>
      </p:sp>
      <p:sp>
        <p:nvSpPr>
          <p:cNvPr id="8199" name="Rectangle 7"/>
          <p:cNvSpPr>
            <a:spLocks noGrp="1" noChangeArrowheads="1"/>
          </p:cNvSpPr>
          <p:nvPr>
            <p:ph type="sldNum" sz="quarter" idx="5"/>
          </p:nvPr>
        </p:nvSpPr>
        <p:spPr bwMode="auto">
          <a:xfrm>
            <a:off x="3851275" y="9429831"/>
            <a:ext cx="2946400" cy="49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defRPr sz="1200" smtClean="0">
                <a:solidFill>
                  <a:schemeClr val="tx1"/>
                </a:solidFill>
              </a:defRPr>
            </a:lvl1pPr>
          </a:lstStyle>
          <a:p>
            <a:pPr>
              <a:defRPr/>
            </a:pPr>
            <a:fld id="{238173CA-180B-4CF6-871B-9BF5090A962F}" type="slidenum">
              <a:rPr lang="fr-FR" altLang="fr-FR"/>
              <a:pPr>
                <a:defRPr/>
              </a:pPr>
              <a:t>‹#›</a:t>
            </a:fld>
            <a:endParaRPr lang="hr-HR" altLang="fr-FR"/>
          </a:p>
        </p:txBody>
      </p:sp>
    </p:spTree>
    <p:extLst>
      <p:ext uri="{BB962C8B-B14F-4D97-AF65-F5344CB8AC3E}">
        <p14:creationId xmlns:p14="http://schemas.microsoft.com/office/powerpoint/2010/main" val="19381282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87"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87"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87"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87"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8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a:ln/>
        </p:spPr>
      </p:sp>
      <p:sp>
        <p:nvSpPr>
          <p:cNvPr id="880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sz="1600" b="1" dirty="0" smtClean="0">
                <a:solidFill>
                  <a:schemeClr val="bg1"/>
                </a:solidFill>
              </a:rPr>
              <a:t>Kontekst koji zahtijeva </a:t>
            </a:r>
            <a:r>
              <a:rPr lang="fr-FR" sz="1600" b="1" dirty="0" smtClean="0">
                <a:solidFill>
                  <a:schemeClr val="accent3">
                    <a:lumMod val="75000"/>
                  </a:schemeClr>
                </a:solidFill>
              </a:rPr>
              <a:t>velike promjene u upravljanju javnim financijama</a:t>
            </a:r>
            <a:endParaRPr lang="hr-HR" sz="1200" b="1" dirty="0" smtClean="0">
              <a:solidFill>
                <a:schemeClr val="accent3">
                  <a:lumMod val="75000"/>
                </a:schemeClr>
              </a:solidFill>
            </a:endParaRPr>
          </a:p>
          <a:p>
            <a:pPr marL="285750" indent="-285750" algn="l">
              <a:buFont typeface="Wingdings" panose="05000000000000000000" pitchFamily="2" charset="2"/>
              <a:buChar char="q"/>
            </a:pPr>
            <a:r>
              <a:rPr lang="fr-FR" sz="1200" b="0" dirty="0" smtClean="0">
                <a:solidFill>
                  <a:schemeClr val="bg1"/>
                </a:solidFill>
              </a:rPr>
              <a:t>Zbog političkog, institucionalnog i europskog razvoja proračunska i računovodstvena pravila iz 1959. zastarjela su</a:t>
            </a:r>
          </a:p>
          <a:p>
            <a:pPr eaLnBrk="1" hangingPunct="1"/>
            <a:r>
              <a:rPr lang="fr-FR" altLang="fr-FR" baseline="0" dirty="0" smtClean="0"/>
              <a:t>Pravni tekst oslobađa odgovornosti rukovodstvo, ali nije obvezujući za parlamentarce i stoga ne potiče na pravilnu upotrebu javnog novca.</a:t>
            </a:r>
          </a:p>
          <a:p>
            <a:pPr eaLnBrk="1" hangingPunct="1"/>
            <a:r>
              <a:rPr lang="fr-FR" altLang="fr-FR" baseline="0" dirty="0" smtClean="0"/>
              <a:t>Na primjer, Edgar Faure je prilikom rasprave o proračunu u parlamentu podsjetio na triptih: „Litanija, liturgija, letargija“ koji dobro prikazuje probleme tog razdoblja.</a:t>
            </a:r>
            <a:r>
              <a:rPr lang="en-US" altLang="fr-FR" baseline="0" dirty="0" smtClean="0"/>
              <a:t>	</a:t>
            </a:r>
          </a:p>
          <a:p>
            <a:pPr eaLnBrk="1" hangingPunct="1"/>
            <a:endParaRPr lang="hr-HR" sz="1200" b="0" dirty="0" smtClean="0">
              <a:solidFill>
                <a:schemeClr val="bg1"/>
              </a:solidFill>
            </a:endParaRPr>
          </a:p>
          <a:p>
            <a:pPr marL="285750" indent="-285750" algn="l">
              <a:buFont typeface="Wingdings" panose="05000000000000000000" pitchFamily="2" charset="2"/>
              <a:buChar char="q"/>
            </a:pPr>
            <a:r>
              <a:rPr lang="fr-FR" sz="1200" b="0" dirty="0" smtClean="0">
                <a:solidFill>
                  <a:schemeClr val="bg1"/>
                </a:solidFill>
              </a:rPr>
              <a:t>Države osnivači Organizacije za ekonomsku suradnju i razvoj (OCDE) te naše susjedne europske države također su provele reformu proračuna</a:t>
            </a:r>
          </a:p>
          <a:p>
            <a:pPr algn="l"/>
            <a:endParaRPr lang="hr-HR" sz="1100" b="0" dirty="0" smtClean="0">
              <a:solidFill>
                <a:schemeClr val="bg1"/>
              </a:solidFill>
            </a:endParaRPr>
          </a:p>
          <a:p>
            <a:pPr algn="l"/>
            <a:r>
              <a:rPr lang="fr-FR" sz="1600" b="1" dirty="0" smtClean="0">
                <a:solidFill>
                  <a:schemeClr val="accent3">
                    <a:lumMod val="75000"/>
                  </a:schemeClr>
                </a:solidFill>
              </a:rPr>
              <a:t>Povoljan kontekst</a:t>
            </a:r>
            <a:r>
              <a:rPr lang="fr-FR" sz="1600" b="1" dirty="0" smtClean="0">
                <a:solidFill>
                  <a:schemeClr val="bg1"/>
                </a:solidFill>
              </a:rPr>
              <a:t> i </a:t>
            </a:r>
            <a:r>
              <a:rPr lang="fr-FR" sz="1600" b="1" dirty="0" smtClean="0">
                <a:solidFill>
                  <a:schemeClr val="accent3">
                    <a:lumMod val="75000"/>
                  </a:schemeClr>
                </a:solidFill>
              </a:rPr>
              <a:t>izvanredan politički konsenzus</a:t>
            </a:r>
            <a:endParaRPr lang="hr-HR" sz="1200" b="1" dirty="0" smtClean="0">
              <a:solidFill>
                <a:schemeClr val="accent3">
                  <a:lumMod val="75000"/>
                </a:schemeClr>
              </a:solidFill>
            </a:endParaRPr>
          </a:p>
          <a:p>
            <a:pPr marL="285750" marR="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lang="fr-FR" altLang="fr-FR" baseline="0" dirty="0" smtClean="0"/>
              <a:t>Nakon mnogih neuspješnih pokušaja promjene okvira O59, univerzalni konsenzus omogućio je obnovu okvira za upravljanje javnim financijama donošenjem zakona LOLF 2001. Vrlo važna promjena...za čiju će provedbu biti potrebne četiri godine. (prvi proračun izglasan je u načinu upravljanja LOLF 2006.)</a:t>
            </a:r>
            <a:endParaRPr lang="hr-HR" sz="1200" b="0" dirty="0" smtClean="0">
              <a:solidFill>
                <a:schemeClr val="bg1"/>
              </a:solidFill>
            </a:endParaRPr>
          </a:p>
          <a:p>
            <a:pPr marL="285750" indent="-285750" algn="l">
              <a:buFont typeface="Wingdings" panose="05000000000000000000" pitchFamily="2" charset="2"/>
              <a:buChar char="q"/>
            </a:pPr>
            <a:endParaRPr lang="hr-HR" sz="1200" b="0" dirty="0" smtClean="0">
              <a:solidFill>
                <a:schemeClr val="bg1"/>
              </a:solidFill>
            </a:endParaRPr>
          </a:p>
          <a:p>
            <a:pPr marL="285750" indent="-285750" algn="l">
              <a:buFont typeface="Wingdings" panose="05000000000000000000" pitchFamily="2" charset="2"/>
              <a:buChar char="q"/>
            </a:pPr>
            <a:r>
              <a:rPr lang="fr-FR" sz="1200" b="0" dirty="0" smtClean="0">
                <a:solidFill>
                  <a:schemeClr val="bg1"/>
                </a:solidFill>
              </a:rPr>
              <a:t>O tekstu organskog zakona raspravljalo se od 7. veljače do 28. lipnja 2001., a Ustavno vijeće odobrilo ga je 25. srpnja 2001.</a:t>
            </a:r>
          </a:p>
          <a:p>
            <a:pPr marL="285750" indent="-285750" algn="l">
              <a:buFont typeface="Wingdings" panose="05000000000000000000" pitchFamily="2" charset="2"/>
              <a:buChar char="q"/>
            </a:pPr>
            <a:endParaRPr lang="hr-HR" sz="1200" b="0" dirty="0" smtClean="0">
              <a:solidFill>
                <a:schemeClr val="bg1"/>
              </a:solidFill>
            </a:endParaRPr>
          </a:p>
          <a:p>
            <a:pPr marL="285750" indent="-285750" algn="l">
              <a:buFont typeface="Wingdings" panose="05000000000000000000" pitchFamily="2" charset="2"/>
              <a:buChar char="q"/>
            </a:pPr>
            <a:r>
              <a:rPr lang="fr-FR" sz="1200" b="0" dirty="0" smtClean="0">
                <a:solidFill>
                  <a:schemeClr val="bg1"/>
                </a:solidFill>
              </a:rPr>
              <a:t>LOLF je objavljen 1. kolovoza 2001., a na snagu je u potpunosti stupio 1. siječnja 2006.</a:t>
            </a:r>
          </a:p>
          <a:p>
            <a:pPr marL="285750" indent="-285750" algn="l">
              <a:buFont typeface="Wingdings" panose="05000000000000000000" pitchFamily="2" charset="2"/>
              <a:buChar char="q"/>
            </a:pPr>
            <a:endParaRPr lang="hr-HR" sz="1100" b="0" dirty="0" smtClean="0">
              <a:solidFill>
                <a:schemeClr val="bg1"/>
              </a:solidFill>
            </a:endParaRPr>
          </a:p>
          <a:p>
            <a:pPr algn="l"/>
            <a:r>
              <a:rPr lang="fr-FR" sz="1600" b="1" dirty="0" smtClean="0">
                <a:solidFill>
                  <a:schemeClr val="accent3">
                    <a:lumMod val="75000"/>
                  </a:schemeClr>
                </a:solidFill>
              </a:rPr>
              <a:t>Izmijenjeni okvir za proračun</a:t>
            </a:r>
            <a:endParaRPr lang="hr-HR" sz="1200" b="1" dirty="0" smtClean="0">
              <a:solidFill>
                <a:schemeClr val="accent3">
                  <a:lumMod val="75000"/>
                </a:schemeClr>
              </a:solidFill>
            </a:endParaRPr>
          </a:p>
          <a:p>
            <a:pPr marL="285750" indent="-285750" algn="l">
              <a:buFont typeface="Wingdings" panose="05000000000000000000" pitchFamily="2" charset="2"/>
              <a:buChar char="q"/>
            </a:pPr>
            <a:r>
              <a:rPr lang="fr-FR" sz="1200" b="0" dirty="0" smtClean="0">
                <a:solidFill>
                  <a:schemeClr val="bg1"/>
                </a:solidFill>
              </a:rPr>
              <a:t>Provedba LOLF-a trajala je četiri godine</a:t>
            </a:r>
          </a:p>
          <a:p>
            <a:pPr marL="0" indent="0" algn="l">
              <a:buFont typeface="Wingdings" panose="05000000000000000000" pitchFamily="2" charset="2"/>
              <a:buNone/>
            </a:pPr>
            <a:endParaRPr lang="hr-HR" sz="1200" b="0" dirty="0" smtClean="0">
              <a:solidFill>
                <a:schemeClr val="bg1"/>
              </a:solidFill>
            </a:endParaRPr>
          </a:p>
          <a:p>
            <a:pPr marL="285750" indent="-285750" algn="l">
              <a:buFont typeface="Wingdings" panose="05000000000000000000" pitchFamily="2" charset="2"/>
              <a:buChar char="q"/>
            </a:pPr>
            <a:r>
              <a:rPr lang="fr-FR" sz="1200" b="0" dirty="0" smtClean="0">
                <a:solidFill>
                  <a:schemeClr val="bg1"/>
                </a:solidFill>
              </a:rPr>
              <a:t>Zakon o financijama iz 2006. prvi je zakon koji je u potpunosti pripremljen, usvojen i proveden u skladu s novim okvirom za proračun</a:t>
            </a:r>
          </a:p>
          <a:p>
            <a:pPr eaLnBrk="1" hangingPunct="1"/>
            <a:endParaRPr lang="hr-HR" altLang="fr-FR" dirty="0" smtClean="0"/>
          </a:p>
          <a:p>
            <a:pPr eaLnBrk="1" hangingPunct="1"/>
            <a:endParaRPr lang="hr-HR" altLang="fr-FR" baseline="0" dirty="0" smtClean="0"/>
          </a:p>
          <a:p>
            <a:pPr eaLnBrk="1" hangingPunct="1"/>
            <a:endParaRPr lang="hr-HR" altLang="fr-FR" baseline="0" dirty="0" smtClean="0"/>
          </a:p>
          <a:p>
            <a:pPr eaLnBrk="1" hangingPunct="1"/>
            <a:endParaRPr lang="hr-HR" altLang="fr-FR" dirty="0" smtClean="0"/>
          </a:p>
        </p:txBody>
      </p:sp>
      <p:sp>
        <p:nvSpPr>
          <p:cNvPr id="880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1936">
              <a:defRPr sz="800" b="1">
                <a:solidFill>
                  <a:schemeClr val="bg1"/>
                </a:solidFill>
                <a:latin typeface="Verdana" pitchFamily="34" charset="0"/>
                <a:cs typeface="Arial" charset="0"/>
              </a:defRPr>
            </a:lvl1pPr>
            <a:lvl2pPr marL="716798" indent="-275692" defTabSz="771936">
              <a:defRPr sz="800" b="1">
                <a:solidFill>
                  <a:schemeClr val="bg1"/>
                </a:solidFill>
                <a:latin typeface="Verdana" pitchFamily="34" charset="0"/>
                <a:cs typeface="Arial" charset="0"/>
              </a:defRPr>
            </a:lvl2pPr>
            <a:lvl3pPr marL="1102766" indent="-220553" defTabSz="771936">
              <a:defRPr sz="800" b="1">
                <a:solidFill>
                  <a:schemeClr val="bg1"/>
                </a:solidFill>
                <a:latin typeface="Verdana" pitchFamily="34" charset="0"/>
                <a:cs typeface="Arial" charset="0"/>
              </a:defRPr>
            </a:lvl3pPr>
            <a:lvl4pPr marL="1543873" indent="-220553" defTabSz="771936">
              <a:defRPr sz="800" b="1">
                <a:solidFill>
                  <a:schemeClr val="bg1"/>
                </a:solidFill>
                <a:latin typeface="Verdana" pitchFamily="34" charset="0"/>
                <a:cs typeface="Arial" charset="0"/>
              </a:defRPr>
            </a:lvl4pPr>
            <a:lvl5pPr marL="1984980" indent="-220553" defTabSz="771936">
              <a:defRPr sz="800" b="1">
                <a:solidFill>
                  <a:schemeClr val="bg1"/>
                </a:solidFill>
                <a:latin typeface="Verdana" pitchFamily="34" charset="0"/>
                <a:cs typeface="Arial" charset="0"/>
              </a:defRPr>
            </a:lvl5pPr>
            <a:lvl6pPr marL="2426086" indent="-220553" algn="ctr" defTabSz="771936" eaLnBrk="0" fontAlgn="base" hangingPunct="0">
              <a:spcBef>
                <a:spcPct val="0"/>
              </a:spcBef>
              <a:spcAft>
                <a:spcPct val="40000"/>
              </a:spcAft>
              <a:defRPr sz="800" b="1">
                <a:solidFill>
                  <a:schemeClr val="bg1"/>
                </a:solidFill>
                <a:latin typeface="Verdana" pitchFamily="34" charset="0"/>
                <a:cs typeface="Arial" charset="0"/>
              </a:defRPr>
            </a:lvl6pPr>
            <a:lvl7pPr marL="2867193" indent="-220553" algn="ctr" defTabSz="771936" eaLnBrk="0" fontAlgn="base" hangingPunct="0">
              <a:spcBef>
                <a:spcPct val="0"/>
              </a:spcBef>
              <a:spcAft>
                <a:spcPct val="40000"/>
              </a:spcAft>
              <a:defRPr sz="800" b="1">
                <a:solidFill>
                  <a:schemeClr val="bg1"/>
                </a:solidFill>
                <a:latin typeface="Verdana" pitchFamily="34" charset="0"/>
                <a:cs typeface="Arial" charset="0"/>
              </a:defRPr>
            </a:lvl7pPr>
            <a:lvl8pPr marL="3308299" indent="-220553" algn="ctr" defTabSz="771936" eaLnBrk="0" fontAlgn="base" hangingPunct="0">
              <a:spcBef>
                <a:spcPct val="0"/>
              </a:spcBef>
              <a:spcAft>
                <a:spcPct val="40000"/>
              </a:spcAft>
              <a:defRPr sz="800" b="1">
                <a:solidFill>
                  <a:schemeClr val="bg1"/>
                </a:solidFill>
                <a:latin typeface="Verdana" pitchFamily="34" charset="0"/>
                <a:cs typeface="Arial" charset="0"/>
              </a:defRPr>
            </a:lvl8pPr>
            <a:lvl9pPr marL="3749406" indent="-220553" algn="ctr" defTabSz="771936" eaLnBrk="0" fontAlgn="base" hangingPunct="0">
              <a:spcBef>
                <a:spcPct val="0"/>
              </a:spcBef>
              <a:spcAft>
                <a:spcPct val="40000"/>
              </a:spcAft>
              <a:defRPr sz="800" b="1">
                <a:solidFill>
                  <a:schemeClr val="bg1"/>
                </a:solidFill>
                <a:latin typeface="Verdana" pitchFamily="34" charset="0"/>
                <a:cs typeface="Arial" charset="0"/>
              </a:defRPr>
            </a:lvl9pPr>
          </a:lstStyle>
          <a:p>
            <a:fld id="{D12BF0CD-1069-468B-B66B-7CDE280D1443}" type="slidenum">
              <a:rPr lang="fr-FR" altLang="fr-FR" sz="1000" b="0">
                <a:solidFill>
                  <a:prstClr val="black"/>
                </a:solidFill>
                <a:latin typeface="Times New Roman" pitchFamily="18" charset="0"/>
              </a:rPr>
              <a:pPr/>
              <a:t>3</a:t>
            </a:fld>
            <a:endParaRPr lang="hr-HR" altLang="fr-FR" sz="1000" b="0">
              <a:solidFill>
                <a:prstClr val="black"/>
              </a:solidFill>
              <a:latin typeface="Times New Roman" pitchFamily="18" charset="0"/>
            </a:endParaRPr>
          </a:p>
        </p:txBody>
      </p:sp>
    </p:spTree>
    <p:extLst>
      <p:ext uri="{BB962C8B-B14F-4D97-AF65-F5344CB8AC3E}">
        <p14:creationId xmlns:p14="http://schemas.microsoft.com/office/powerpoint/2010/main" val="2599113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12738" eaLnBrk="0" hangingPunct="0">
              <a:spcBef>
                <a:spcPct val="30000"/>
              </a:spcBef>
              <a:defRPr sz="1200">
                <a:solidFill>
                  <a:schemeClr val="tx1"/>
                </a:solidFill>
                <a:latin typeface="Arial" charset="0"/>
                <a:ea typeface="ヒラギノ角ゴ Pro W3" pitchFamily="87" charset="-128"/>
              </a:defRPr>
            </a:lvl1pPr>
            <a:lvl2pPr marL="715905" indent="-274616" defTabSz="912738" eaLnBrk="0" hangingPunct="0">
              <a:spcBef>
                <a:spcPct val="30000"/>
              </a:spcBef>
              <a:defRPr sz="1200">
                <a:solidFill>
                  <a:schemeClr val="tx1"/>
                </a:solidFill>
                <a:latin typeface="Arial" charset="0"/>
                <a:ea typeface="ヒラギノ角ゴ Pro W3" pitchFamily="87" charset="-128"/>
              </a:defRPr>
            </a:lvl2pPr>
            <a:lvl3pPr marL="1101636" indent="-219057" defTabSz="912738" eaLnBrk="0" hangingPunct="0">
              <a:spcBef>
                <a:spcPct val="30000"/>
              </a:spcBef>
              <a:defRPr sz="1200">
                <a:solidFill>
                  <a:schemeClr val="tx1"/>
                </a:solidFill>
                <a:latin typeface="Arial" charset="0"/>
                <a:ea typeface="ヒラギノ角ゴ Pro W3" pitchFamily="87" charset="-128"/>
              </a:defRPr>
            </a:lvl3pPr>
            <a:lvl4pPr marL="1542925" indent="-219057" defTabSz="912738" eaLnBrk="0" hangingPunct="0">
              <a:spcBef>
                <a:spcPct val="30000"/>
              </a:spcBef>
              <a:defRPr sz="1200">
                <a:solidFill>
                  <a:schemeClr val="tx1"/>
                </a:solidFill>
                <a:latin typeface="Arial" charset="0"/>
                <a:ea typeface="ヒラギノ角ゴ Pro W3" pitchFamily="87" charset="-128"/>
              </a:defRPr>
            </a:lvl4pPr>
            <a:lvl5pPr marL="1984213" indent="-219057" defTabSz="912738" eaLnBrk="0" hangingPunct="0">
              <a:spcBef>
                <a:spcPct val="30000"/>
              </a:spcBef>
              <a:defRPr sz="1200">
                <a:solidFill>
                  <a:schemeClr val="tx1"/>
                </a:solidFill>
                <a:latin typeface="Arial" charset="0"/>
                <a:ea typeface="ヒラギノ角ゴ Pro W3" pitchFamily="87" charset="-128"/>
              </a:defRPr>
            </a:lvl5pPr>
            <a:lvl6pPr marL="2441376" indent="-219057" defTabSz="912738" eaLnBrk="0" fontAlgn="base" hangingPunct="0">
              <a:spcBef>
                <a:spcPct val="30000"/>
              </a:spcBef>
              <a:spcAft>
                <a:spcPct val="0"/>
              </a:spcAft>
              <a:defRPr sz="1200">
                <a:solidFill>
                  <a:schemeClr val="tx1"/>
                </a:solidFill>
                <a:latin typeface="Arial" charset="0"/>
                <a:ea typeface="ヒラギノ角ゴ Pro W3" pitchFamily="87" charset="-128"/>
              </a:defRPr>
            </a:lvl6pPr>
            <a:lvl7pPr marL="2898539" indent="-219057" defTabSz="912738" eaLnBrk="0" fontAlgn="base" hangingPunct="0">
              <a:spcBef>
                <a:spcPct val="30000"/>
              </a:spcBef>
              <a:spcAft>
                <a:spcPct val="0"/>
              </a:spcAft>
              <a:defRPr sz="1200">
                <a:solidFill>
                  <a:schemeClr val="tx1"/>
                </a:solidFill>
                <a:latin typeface="Arial" charset="0"/>
                <a:ea typeface="ヒラギノ角ゴ Pro W3" pitchFamily="87" charset="-128"/>
              </a:defRPr>
            </a:lvl7pPr>
            <a:lvl8pPr marL="3355702" indent="-219057" defTabSz="912738" eaLnBrk="0" fontAlgn="base" hangingPunct="0">
              <a:spcBef>
                <a:spcPct val="30000"/>
              </a:spcBef>
              <a:spcAft>
                <a:spcPct val="0"/>
              </a:spcAft>
              <a:defRPr sz="1200">
                <a:solidFill>
                  <a:schemeClr val="tx1"/>
                </a:solidFill>
                <a:latin typeface="Arial" charset="0"/>
                <a:ea typeface="ヒラギノ角ゴ Pro W3" pitchFamily="87" charset="-128"/>
              </a:defRPr>
            </a:lvl8pPr>
            <a:lvl9pPr marL="3812865" indent="-219057" defTabSz="912738" eaLnBrk="0" fontAlgn="base" hangingPunct="0">
              <a:spcBef>
                <a:spcPct val="30000"/>
              </a:spcBef>
              <a:spcAft>
                <a:spcPct val="0"/>
              </a:spcAft>
              <a:defRPr sz="1200">
                <a:solidFill>
                  <a:schemeClr val="tx1"/>
                </a:solidFill>
                <a:latin typeface="Arial" charset="0"/>
                <a:ea typeface="ヒラギノ角ゴ Pro W3" pitchFamily="87" charset="-128"/>
              </a:defRPr>
            </a:lvl9pPr>
          </a:lstStyle>
          <a:p>
            <a:pPr>
              <a:spcBef>
                <a:spcPct val="0"/>
              </a:spcBef>
            </a:pPr>
            <a:fld id="{491B7E64-9009-46DE-9012-EB17376E3D73}" type="slidenum">
              <a:rPr lang="fr-FR" altLang="fr-FR">
                <a:solidFill>
                  <a:prstClr val="black"/>
                </a:solidFill>
              </a:rPr>
              <a:pPr>
                <a:spcBef>
                  <a:spcPct val="0"/>
                </a:spcBef>
              </a:pPr>
              <a:t>18</a:t>
            </a:fld>
            <a:endParaRPr lang="hr-HR" altLang="fr-FR">
              <a:solidFill>
                <a:prstClr val="black"/>
              </a:solidFill>
            </a:endParaRPr>
          </a:p>
        </p:txBody>
      </p:sp>
      <p:sp>
        <p:nvSpPr>
          <p:cNvPr id="19459" name="Rectangle 2"/>
          <p:cNvSpPr>
            <a:spLocks noGrp="1" noRot="1" noChangeAspect="1" noChangeArrowheads="1" noTextEdit="1"/>
          </p:cNvSpPr>
          <p:nvPr>
            <p:ph type="sldImg"/>
          </p:nvPr>
        </p:nvSpPr>
        <p:spPr>
          <a:xfrm>
            <a:off x="938213" y="763588"/>
            <a:ext cx="4921250" cy="3690937"/>
          </a:xfrm>
          <a:ln/>
        </p:spPr>
      </p:sp>
      <p:sp>
        <p:nvSpPr>
          <p:cNvPr id="19460" name="Rectangle 3"/>
          <p:cNvSpPr>
            <a:spLocks noGrp="1" noChangeArrowheads="1"/>
          </p:cNvSpPr>
          <p:nvPr>
            <p:ph type="body" idx="1"/>
          </p:nvPr>
        </p:nvSpPr>
        <p:spPr>
          <a:xfrm>
            <a:off x="906463" y="4732338"/>
            <a:ext cx="4984750" cy="4489450"/>
          </a:xfrm>
          <a:noFill/>
        </p:spPr>
        <p:txBody>
          <a:bodyPr/>
          <a:lstStyle/>
          <a:p>
            <a:pPr eaLnBrk="1" hangingPunct="1"/>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38173CA-180B-4CF6-871B-9BF5090A962F}" type="slidenum">
              <a:rPr lang="fr-FR" altLang="fr-FR" smtClean="0"/>
              <a:pPr>
                <a:defRPr/>
              </a:pPr>
              <a:t>22</a:t>
            </a:fld>
            <a:endParaRPr lang="hr-HR" altLang="fr-FR"/>
          </a:p>
        </p:txBody>
      </p:sp>
    </p:spTree>
    <p:extLst>
      <p:ext uri="{BB962C8B-B14F-4D97-AF65-F5344CB8AC3E}">
        <p14:creationId xmlns:p14="http://schemas.microsoft.com/office/powerpoint/2010/main" val="190639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38173CA-180B-4CF6-871B-9BF5090A962F}" type="slidenum">
              <a:rPr lang="fr-FR" altLang="fr-FR" smtClean="0"/>
              <a:pPr>
                <a:defRPr/>
              </a:pPr>
              <a:t>4</a:t>
            </a:fld>
            <a:endParaRPr lang="hr-HR" altLang="fr-FR"/>
          </a:p>
        </p:txBody>
      </p:sp>
    </p:spTree>
    <p:extLst>
      <p:ext uri="{BB962C8B-B14F-4D97-AF65-F5344CB8AC3E}">
        <p14:creationId xmlns:p14="http://schemas.microsoft.com/office/powerpoint/2010/main" val="361716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a:ln/>
        </p:spPr>
      </p:sp>
      <p:sp>
        <p:nvSpPr>
          <p:cNvPr id="880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smtClean="0"/>
          </a:p>
        </p:txBody>
      </p:sp>
      <p:sp>
        <p:nvSpPr>
          <p:cNvPr id="880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1936">
              <a:defRPr sz="800" b="1">
                <a:solidFill>
                  <a:schemeClr val="bg1"/>
                </a:solidFill>
                <a:latin typeface="Verdana" pitchFamily="34" charset="0"/>
                <a:cs typeface="Arial" charset="0"/>
              </a:defRPr>
            </a:lvl1pPr>
            <a:lvl2pPr marL="716798" indent="-275692" defTabSz="771936">
              <a:defRPr sz="800" b="1">
                <a:solidFill>
                  <a:schemeClr val="bg1"/>
                </a:solidFill>
                <a:latin typeface="Verdana" pitchFamily="34" charset="0"/>
                <a:cs typeface="Arial" charset="0"/>
              </a:defRPr>
            </a:lvl2pPr>
            <a:lvl3pPr marL="1102766" indent="-220553" defTabSz="771936">
              <a:defRPr sz="800" b="1">
                <a:solidFill>
                  <a:schemeClr val="bg1"/>
                </a:solidFill>
                <a:latin typeface="Verdana" pitchFamily="34" charset="0"/>
                <a:cs typeface="Arial" charset="0"/>
              </a:defRPr>
            </a:lvl3pPr>
            <a:lvl4pPr marL="1543873" indent="-220553" defTabSz="771936">
              <a:defRPr sz="800" b="1">
                <a:solidFill>
                  <a:schemeClr val="bg1"/>
                </a:solidFill>
                <a:latin typeface="Verdana" pitchFamily="34" charset="0"/>
                <a:cs typeface="Arial" charset="0"/>
              </a:defRPr>
            </a:lvl4pPr>
            <a:lvl5pPr marL="1984980" indent="-220553" defTabSz="771936">
              <a:defRPr sz="800" b="1">
                <a:solidFill>
                  <a:schemeClr val="bg1"/>
                </a:solidFill>
                <a:latin typeface="Verdana" pitchFamily="34" charset="0"/>
                <a:cs typeface="Arial" charset="0"/>
              </a:defRPr>
            </a:lvl5pPr>
            <a:lvl6pPr marL="2426086" indent="-220553" algn="ctr" defTabSz="771936" eaLnBrk="0" fontAlgn="base" hangingPunct="0">
              <a:spcBef>
                <a:spcPct val="0"/>
              </a:spcBef>
              <a:spcAft>
                <a:spcPct val="40000"/>
              </a:spcAft>
              <a:defRPr sz="800" b="1">
                <a:solidFill>
                  <a:schemeClr val="bg1"/>
                </a:solidFill>
                <a:latin typeface="Verdana" pitchFamily="34" charset="0"/>
                <a:cs typeface="Arial" charset="0"/>
              </a:defRPr>
            </a:lvl6pPr>
            <a:lvl7pPr marL="2867193" indent="-220553" algn="ctr" defTabSz="771936" eaLnBrk="0" fontAlgn="base" hangingPunct="0">
              <a:spcBef>
                <a:spcPct val="0"/>
              </a:spcBef>
              <a:spcAft>
                <a:spcPct val="40000"/>
              </a:spcAft>
              <a:defRPr sz="800" b="1">
                <a:solidFill>
                  <a:schemeClr val="bg1"/>
                </a:solidFill>
                <a:latin typeface="Verdana" pitchFamily="34" charset="0"/>
                <a:cs typeface="Arial" charset="0"/>
              </a:defRPr>
            </a:lvl7pPr>
            <a:lvl8pPr marL="3308299" indent="-220553" algn="ctr" defTabSz="771936" eaLnBrk="0" fontAlgn="base" hangingPunct="0">
              <a:spcBef>
                <a:spcPct val="0"/>
              </a:spcBef>
              <a:spcAft>
                <a:spcPct val="40000"/>
              </a:spcAft>
              <a:defRPr sz="800" b="1">
                <a:solidFill>
                  <a:schemeClr val="bg1"/>
                </a:solidFill>
                <a:latin typeface="Verdana" pitchFamily="34" charset="0"/>
                <a:cs typeface="Arial" charset="0"/>
              </a:defRPr>
            </a:lvl8pPr>
            <a:lvl9pPr marL="3749406" indent="-220553" algn="ctr" defTabSz="771936" eaLnBrk="0" fontAlgn="base" hangingPunct="0">
              <a:spcBef>
                <a:spcPct val="0"/>
              </a:spcBef>
              <a:spcAft>
                <a:spcPct val="40000"/>
              </a:spcAft>
              <a:defRPr sz="800" b="1">
                <a:solidFill>
                  <a:schemeClr val="bg1"/>
                </a:solidFill>
                <a:latin typeface="Verdana" pitchFamily="34" charset="0"/>
                <a:cs typeface="Arial" charset="0"/>
              </a:defRPr>
            </a:lvl9pPr>
          </a:lstStyle>
          <a:p>
            <a:fld id="{D12BF0CD-1069-468B-B66B-7CDE280D1443}" type="slidenum">
              <a:rPr lang="fr-FR" altLang="fr-FR" sz="1000" b="0">
                <a:solidFill>
                  <a:prstClr val="black"/>
                </a:solidFill>
                <a:latin typeface="Times New Roman" pitchFamily="18" charset="0"/>
              </a:rPr>
              <a:pPr/>
              <a:t>5</a:t>
            </a:fld>
            <a:endParaRPr lang="hr-HR" altLang="fr-FR" sz="1000" b="0">
              <a:solidFill>
                <a:prstClr val="black"/>
              </a:solidFill>
              <a:latin typeface="Times New Roman" pitchFamily="18" charset="0"/>
            </a:endParaRPr>
          </a:p>
        </p:txBody>
      </p:sp>
    </p:spTree>
    <p:extLst>
      <p:ext uri="{BB962C8B-B14F-4D97-AF65-F5344CB8AC3E}">
        <p14:creationId xmlns:p14="http://schemas.microsoft.com/office/powerpoint/2010/main" val="259911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5"/>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0405">
              <a:defRPr sz="1400">
                <a:solidFill>
                  <a:schemeClr val="tx1"/>
                </a:solidFill>
                <a:latin typeface="Arial" pitchFamily="34" charset="0"/>
                <a:ea typeface="ヒラギノ角ゴ Pro W3" pitchFamily="87" charset="-128"/>
              </a:defRPr>
            </a:lvl1pPr>
            <a:lvl2pPr marL="715267" indent="-274160" defTabSz="770405">
              <a:defRPr sz="1400">
                <a:solidFill>
                  <a:schemeClr val="tx1"/>
                </a:solidFill>
                <a:latin typeface="Arial" pitchFamily="34" charset="0"/>
                <a:ea typeface="ヒラギノ角ゴ Pro W3" pitchFamily="87" charset="-128"/>
              </a:defRPr>
            </a:lvl2pPr>
            <a:lvl3pPr marL="1101235" indent="-219022" defTabSz="770405">
              <a:defRPr sz="1400">
                <a:solidFill>
                  <a:schemeClr val="tx1"/>
                </a:solidFill>
                <a:latin typeface="Arial" pitchFamily="34" charset="0"/>
                <a:ea typeface="ヒラギノ角ゴ Pro W3" pitchFamily="87" charset="-128"/>
              </a:defRPr>
            </a:lvl3pPr>
            <a:lvl4pPr marL="1542342" indent="-219022" defTabSz="770405">
              <a:defRPr sz="1400">
                <a:solidFill>
                  <a:schemeClr val="tx1"/>
                </a:solidFill>
                <a:latin typeface="Arial" pitchFamily="34" charset="0"/>
                <a:ea typeface="ヒラギノ角ゴ Pro W3" pitchFamily="87" charset="-128"/>
              </a:defRPr>
            </a:lvl4pPr>
            <a:lvl5pPr marL="1983448" indent="-219022" defTabSz="770405">
              <a:defRPr sz="1400">
                <a:solidFill>
                  <a:schemeClr val="tx1"/>
                </a:solidFill>
                <a:latin typeface="Arial" pitchFamily="34" charset="0"/>
                <a:ea typeface="ヒラギノ角ゴ Pro W3" pitchFamily="87" charset="-128"/>
              </a:defRPr>
            </a:lvl5pPr>
            <a:lvl6pPr marL="2424555" indent="-219022" defTabSz="770405" eaLnBrk="0" fontAlgn="base" hangingPunct="0">
              <a:spcBef>
                <a:spcPct val="0"/>
              </a:spcBef>
              <a:spcAft>
                <a:spcPct val="0"/>
              </a:spcAft>
              <a:defRPr sz="1400">
                <a:solidFill>
                  <a:schemeClr val="tx1"/>
                </a:solidFill>
                <a:latin typeface="Arial" pitchFamily="34" charset="0"/>
                <a:ea typeface="ヒラギノ角ゴ Pro W3" pitchFamily="87" charset="-128"/>
              </a:defRPr>
            </a:lvl6pPr>
            <a:lvl7pPr marL="2865662" indent="-219022" defTabSz="770405" eaLnBrk="0" fontAlgn="base" hangingPunct="0">
              <a:spcBef>
                <a:spcPct val="0"/>
              </a:spcBef>
              <a:spcAft>
                <a:spcPct val="0"/>
              </a:spcAft>
              <a:defRPr sz="1400">
                <a:solidFill>
                  <a:schemeClr val="tx1"/>
                </a:solidFill>
                <a:latin typeface="Arial" pitchFamily="34" charset="0"/>
                <a:ea typeface="ヒラギノ角ゴ Pro W3" pitchFamily="87" charset="-128"/>
              </a:defRPr>
            </a:lvl7pPr>
            <a:lvl8pPr marL="3306768" indent="-219022" defTabSz="770405" eaLnBrk="0" fontAlgn="base" hangingPunct="0">
              <a:spcBef>
                <a:spcPct val="0"/>
              </a:spcBef>
              <a:spcAft>
                <a:spcPct val="0"/>
              </a:spcAft>
              <a:defRPr sz="1400">
                <a:solidFill>
                  <a:schemeClr val="tx1"/>
                </a:solidFill>
                <a:latin typeface="Arial" pitchFamily="34" charset="0"/>
                <a:ea typeface="ヒラギノ角ゴ Pro W3" pitchFamily="87" charset="-128"/>
              </a:defRPr>
            </a:lvl8pPr>
            <a:lvl9pPr marL="3747875" indent="-219022" defTabSz="770405" eaLnBrk="0" fontAlgn="base" hangingPunct="0">
              <a:spcBef>
                <a:spcPct val="0"/>
              </a:spcBef>
              <a:spcAft>
                <a:spcPct val="0"/>
              </a:spcAft>
              <a:defRPr sz="1400">
                <a:solidFill>
                  <a:schemeClr val="tx1"/>
                </a:solidFill>
                <a:latin typeface="Arial" pitchFamily="34" charset="0"/>
                <a:ea typeface="ヒラギノ角ゴ Pro W3" pitchFamily="87" charset="-128"/>
              </a:defRPr>
            </a:lvl9pPr>
          </a:lstStyle>
          <a:p>
            <a:fld id="{838A96FF-7C50-4D9E-B876-547EAFEEF549}" type="slidenum">
              <a:rPr lang="fr-FR" altLang="fr-FR" sz="1000">
                <a:solidFill>
                  <a:srgbClr val="000000"/>
                </a:solidFill>
                <a:latin typeface="Times New Roman" pitchFamily="18" charset="0"/>
                <a:cs typeface="Arial" pitchFamily="34" charset="0"/>
              </a:rPr>
              <a:pPr/>
              <a:t>7</a:t>
            </a:fld>
            <a:endParaRPr lang="hr-HR" altLang="fr-FR" sz="1000">
              <a:solidFill>
                <a:srgbClr val="000000"/>
              </a:solidFill>
              <a:latin typeface="Times New Roman" pitchFamily="18" charset="0"/>
              <a:cs typeface="Arial" pitchFamily="34" charset="0"/>
            </a:endParaRPr>
          </a:p>
        </p:txBody>
      </p:sp>
      <p:sp>
        <p:nvSpPr>
          <p:cNvPr id="272387" name="Rectangle 2"/>
          <p:cNvSpPr>
            <a:spLocks noGrp="1" noRot="1" noChangeAspect="1" noChangeArrowheads="1" noTextEdit="1"/>
          </p:cNvSpPr>
          <p:nvPr>
            <p:ph type="sldImg"/>
          </p:nvPr>
        </p:nvSpPr>
        <p:spPr>
          <a:xfrm>
            <a:off x="915988" y="742950"/>
            <a:ext cx="4965700" cy="3724275"/>
          </a:xfrm>
          <a:ln/>
        </p:spPr>
      </p:sp>
      <p:sp>
        <p:nvSpPr>
          <p:cNvPr id="272388" name="Rectangle 3"/>
          <p:cNvSpPr>
            <a:spLocks noGrp="1" noChangeArrowheads="1"/>
          </p:cNvSpPr>
          <p:nvPr>
            <p:ph type="body" idx="1"/>
          </p:nvPr>
        </p:nvSpPr>
        <p:spPr>
          <a:xfrm>
            <a:off x="905952" y="4714653"/>
            <a:ext cx="4985772" cy="44682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38173CA-180B-4CF6-871B-9BF5090A962F}" type="slidenum">
              <a:rPr lang="fr-FR" altLang="fr-FR" smtClean="0"/>
              <a:pPr>
                <a:defRPr/>
              </a:pPr>
              <a:t>8</a:t>
            </a:fld>
            <a:endParaRPr lang="hr-HR" altLang="fr-FR"/>
          </a:p>
        </p:txBody>
      </p:sp>
    </p:spTree>
    <p:extLst>
      <p:ext uri="{BB962C8B-B14F-4D97-AF65-F5344CB8AC3E}">
        <p14:creationId xmlns:p14="http://schemas.microsoft.com/office/powerpoint/2010/main" val="2517449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38173CA-180B-4CF6-871B-9BF5090A962F}" type="slidenum">
              <a:rPr lang="fr-FR" altLang="fr-FR" smtClean="0"/>
              <a:pPr>
                <a:defRPr/>
              </a:pPr>
              <a:t>9</a:t>
            </a:fld>
            <a:endParaRPr lang="hr-HR" altLang="fr-FR"/>
          </a:p>
        </p:txBody>
      </p:sp>
    </p:spTree>
    <p:extLst>
      <p:ext uri="{BB962C8B-B14F-4D97-AF65-F5344CB8AC3E}">
        <p14:creationId xmlns:p14="http://schemas.microsoft.com/office/powerpoint/2010/main" val="190639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38173CA-180B-4CF6-871B-9BF5090A962F}" type="slidenum">
              <a:rPr lang="fr-FR" altLang="fr-FR" smtClean="0"/>
              <a:pPr>
                <a:defRPr/>
              </a:pPr>
              <a:t>10</a:t>
            </a:fld>
            <a:endParaRPr lang="hr-HR" altLang="fr-FR"/>
          </a:p>
        </p:txBody>
      </p:sp>
    </p:spTree>
    <p:extLst>
      <p:ext uri="{BB962C8B-B14F-4D97-AF65-F5344CB8AC3E}">
        <p14:creationId xmlns:p14="http://schemas.microsoft.com/office/powerpoint/2010/main" val="190639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38173CA-180B-4CF6-871B-9BF5090A962F}" type="slidenum">
              <a:rPr lang="fr-FR" altLang="fr-FR" smtClean="0"/>
              <a:pPr>
                <a:defRPr/>
              </a:pPr>
              <a:t>11</a:t>
            </a:fld>
            <a:endParaRPr lang="hr-HR" altLang="fr-FR"/>
          </a:p>
        </p:txBody>
      </p:sp>
    </p:spTree>
    <p:extLst>
      <p:ext uri="{BB962C8B-B14F-4D97-AF65-F5344CB8AC3E}">
        <p14:creationId xmlns:p14="http://schemas.microsoft.com/office/powerpoint/2010/main" val="190639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38173CA-180B-4CF6-871B-9BF5090A962F}" type="slidenum">
              <a:rPr lang="fr-FR" altLang="fr-FR" smtClean="0"/>
              <a:pPr>
                <a:defRPr/>
              </a:pPr>
              <a:t>16</a:t>
            </a:fld>
            <a:endParaRPr lang="hr-HR" altLang="fr-FR"/>
          </a:p>
        </p:txBody>
      </p:sp>
    </p:spTree>
    <p:extLst>
      <p:ext uri="{BB962C8B-B14F-4D97-AF65-F5344CB8AC3E}">
        <p14:creationId xmlns:p14="http://schemas.microsoft.com/office/powerpoint/2010/main" val="1906399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2193" y="5981249"/>
            <a:ext cx="19796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
        <p:nvSpPr>
          <p:cNvPr id="63497" name="Rectangle 9"/>
          <p:cNvSpPr>
            <a:spLocks noGrp="1" noChangeArrowheads="1"/>
          </p:cNvSpPr>
          <p:nvPr>
            <p:ph type="subTitle" sz="quarter" idx="1"/>
          </p:nvPr>
        </p:nvSpPr>
        <p:spPr>
          <a:xfrm>
            <a:off x="584200" y="3878263"/>
            <a:ext cx="7975600" cy="1863725"/>
          </a:xfrm>
          <a:solidFill>
            <a:srgbClr val="2A6A1D"/>
          </a:solidFill>
        </p:spPr>
        <p:txBody>
          <a:bodyPr tIns="82800"/>
          <a:lstStyle>
            <a:lvl1pPr marL="0" indent="0" algn="ctr">
              <a:buFont typeface="Arial" charset="0"/>
              <a:buNone/>
              <a:defRPr sz="2800">
                <a:solidFill>
                  <a:schemeClr val="bg2"/>
                </a:solidFill>
              </a:defRPr>
            </a:lvl1pPr>
          </a:lstStyle>
          <a:p>
            <a:pPr lvl="0"/>
            <a:r>
              <a:rPr lang="fr-FR" altLang="fr-FR" noProof="0" smtClean="0"/>
              <a:t>Modifiez le style des sous-titres du masque</a:t>
            </a:r>
            <a:endParaRPr lang="fr-FR" altLang="fr-FR" noProof="0" dirty="0" smtClean="0"/>
          </a:p>
        </p:txBody>
      </p:sp>
    </p:spTree>
    <p:extLst>
      <p:ext uri="{BB962C8B-B14F-4D97-AF65-F5344CB8AC3E}">
        <p14:creationId xmlns:p14="http://schemas.microsoft.com/office/powerpoint/2010/main" val="2844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rune">
    <p:spTree>
      <p:nvGrpSpPr>
        <p:cNvPr id="1" name=""/>
        <p:cNvGrpSpPr/>
        <p:nvPr/>
      </p:nvGrpSpPr>
      <p:grpSpPr>
        <a:xfrm>
          <a:off x="0" y="0"/>
          <a:ext cx="0" cy="0"/>
          <a:chOff x="0" y="0"/>
          <a:chExt cx="0" cy="0"/>
        </a:xfrm>
      </p:grpSpPr>
      <p:sp>
        <p:nvSpPr>
          <p:cNvPr id="2" name="Titre 1"/>
          <p:cNvSpPr>
            <a:spLocks noGrp="1"/>
          </p:cNvSpPr>
          <p:nvPr>
            <p:ph type="title"/>
          </p:nvPr>
        </p:nvSpPr>
        <p:spPr>
          <a:xfrm>
            <a:off x="523081" y="1726067"/>
            <a:ext cx="8097837" cy="922337"/>
          </a:xfrm>
        </p:spPr>
        <p:txBody>
          <a:bodyPr/>
          <a:lstStyle>
            <a:lvl1pPr algn="ctr">
              <a:defRPr>
                <a:solidFill>
                  <a:srgbClr val="7D0055"/>
                </a:solidFill>
              </a:defRPr>
            </a:lvl1pPr>
          </a:lstStyle>
          <a:p>
            <a:r>
              <a:rPr lang="fr-FR" smtClean="0"/>
              <a:t>Modifiez le style du titre</a:t>
            </a:r>
            <a:endParaRPr lang="fr-FR" dirty="0"/>
          </a:p>
        </p:txBody>
      </p:sp>
      <p:sp>
        <p:nvSpPr>
          <p:cNvPr id="3" name="Rectangle 14"/>
          <p:cNvSpPr>
            <a:spLocks noGrp="1" noChangeArrowheads="1"/>
          </p:cNvSpPr>
          <p:nvPr>
            <p:ph type="dt" sz="half" idx="10"/>
          </p:nvPr>
        </p:nvSpPr>
        <p:spPr>
          <a:ln/>
        </p:spPr>
        <p:txBody>
          <a:bodyPr/>
          <a:lstStyle>
            <a:lvl1pPr>
              <a:defRPr/>
            </a:lvl1pPr>
          </a:lstStyle>
          <a:p>
            <a:pPr>
              <a:defRPr/>
            </a:pPr>
            <a:fld id="{2150D8B3-B4F0-40B4-969D-22B815FFA979}" type="datetime1">
              <a:rPr lang="fr-FR" altLang="fr-FR" smtClean="0"/>
              <a:t>18/11/2016</a:t>
            </a:fld>
            <a:endParaRPr lang="fr-FR" altLang="fr-FR"/>
          </a:p>
        </p:txBody>
      </p:sp>
      <p:sp>
        <p:nvSpPr>
          <p:cNvPr id="5" name="Espace réservé du texte 4"/>
          <p:cNvSpPr>
            <a:spLocks noGrp="1"/>
          </p:cNvSpPr>
          <p:nvPr>
            <p:ph type="body" sz="quarter" idx="11"/>
          </p:nvPr>
        </p:nvSpPr>
        <p:spPr>
          <a:xfrm>
            <a:off x="609600" y="2887663"/>
            <a:ext cx="8128000" cy="1727880"/>
          </a:xfrm>
        </p:spPr>
        <p:txBody>
          <a:bodyPr/>
          <a:lstStyle>
            <a:lvl1pPr marL="0" indent="0" algn="ctr">
              <a:buNone/>
              <a:defRPr sz="2400">
                <a:solidFill>
                  <a:srgbClr val="7D0055"/>
                </a:solidFill>
              </a:defRPr>
            </a:lvl1pPr>
          </a:lstStyle>
          <a:p>
            <a:pPr lvl="0"/>
            <a:r>
              <a:rPr lang="fr-FR" smtClean="0"/>
              <a:t>Modifiez les styles du texte du masque</a:t>
            </a:r>
          </a:p>
        </p:txBody>
      </p:sp>
    </p:spTree>
    <p:extLst>
      <p:ext uri="{BB962C8B-B14F-4D97-AF65-F5344CB8AC3E}">
        <p14:creationId xmlns:p14="http://schemas.microsoft.com/office/powerpoint/2010/main" val="17861103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re et contenu avec couleur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522288" y="986972"/>
            <a:ext cx="8097837" cy="2823028"/>
          </a:xfrm>
        </p:spPr>
        <p:txBody>
          <a:bodyPr/>
          <a:lstStyle>
            <a:lvl1pPr>
              <a:buClr>
                <a:srgbClr val="2A6A1D"/>
              </a:buClr>
              <a:defRPr sz="2000"/>
            </a:lvl1pPr>
            <a:lvl2pPr>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u texte 5"/>
          <p:cNvSpPr>
            <a:spLocks noGrp="1"/>
          </p:cNvSpPr>
          <p:nvPr>
            <p:ph type="body" sz="quarter" idx="11"/>
          </p:nvPr>
        </p:nvSpPr>
        <p:spPr>
          <a:xfrm>
            <a:off x="566738" y="3810000"/>
            <a:ext cx="8040687" cy="747713"/>
          </a:xfrm>
          <a:solidFill>
            <a:srgbClr val="2A6A1D"/>
          </a:solidFill>
        </p:spPr>
        <p:txBody>
          <a:bodyPr/>
          <a:lstStyle>
            <a:lvl1pPr marL="0" indent="0" algn="ctr">
              <a:buNone/>
              <a:defRPr b="1"/>
            </a:lvl1pPr>
          </a:lstStyle>
          <a:p>
            <a:pPr lvl="0"/>
            <a:r>
              <a:rPr lang="fr-FR" smtClean="0"/>
              <a:t>Modifiez les styles du texte du masque</a:t>
            </a:r>
          </a:p>
        </p:txBody>
      </p:sp>
      <p:sp>
        <p:nvSpPr>
          <p:cNvPr id="7" name="Espace réservé du texte 5"/>
          <p:cNvSpPr>
            <a:spLocks noGrp="1"/>
          </p:cNvSpPr>
          <p:nvPr>
            <p:ph type="body" sz="quarter" idx="12"/>
          </p:nvPr>
        </p:nvSpPr>
        <p:spPr>
          <a:xfrm>
            <a:off x="551656" y="4709885"/>
            <a:ext cx="8040687" cy="747713"/>
          </a:xfrm>
          <a:solidFill>
            <a:srgbClr val="7D0055"/>
          </a:solidFill>
        </p:spPr>
        <p:txBody>
          <a:bodyPr/>
          <a:lstStyle>
            <a:lvl1pPr marL="0" indent="0" algn="ctr">
              <a:buNone/>
              <a:defRPr b="1"/>
            </a:lvl1pPr>
          </a:lstStyle>
          <a:p>
            <a:pPr lvl="0"/>
            <a:r>
              <a:rPr lang="fr-FR" smtClean="0"/>
              <a:t>Modifiez les styles du texte du masque</a:t>
            </a:r>
          </a:p>
        </p:txBody>
      </p:sp>
      <p:sp>
        <p:nvSpPr>
          <p:cNvPr id="8" name="Rectangle 14"/>
          <p:cNvSpPr>
            <a:spLocks noGrp="1" noChangeArrowheads="1"/>
          </p:cNvSpPr>
          <p:nvPr>
            <p:ph type="dt" sz="half" idx="13"/>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E883BB63-2A99-4B3A-8AD3-11133CCDF533}" type="datetime1">
              <a:rPr lang="fr-FR" altLang="fr-FR"/>
              <a:pPr>
                <a:defRPr/>
              </a:pPr>
              <a:t>18/11/2016</a:t>
            </a:fld>
            <a:endParaRPr lang="fr-FR" altLang="fr-FR" dirty="0"/>
          </a:p>
        </p:txBody>
      </p:sp>
    </p:spTree>
    <p:extLst>
      <p:ext uri="{BB962C8B-B14F-4D97-AF65-F5344CB8AC3E}">
        <p14:creationId xmlns:p14="http://schemas.microsoft.com/office/powerpoint/2010/main" val="3114402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cxnSp>
        <p:nvCxnSpPr>
          <p:cNvPr id="5" name="Connecteur droit 4"/>
          <p:cNvCxnSpPr/>
          <p:nvPr userDrawn="1"/>
        </p:nvCxnSpPr>
        <p:spPr bwMode="auto">
          <a:xfrm>
            <a:off x="4572000" y="957263"/>
            <a:ext cx="0" cy="5181600"/>
          </a:xfrm>
          <a:prstGeom prst="line">
            <a:avLst/>
          </a:prstGeom>
          <a:ln/>
          <a:extLst/>
        </p:spPr>
        <p:style>
          <a:lnRef idx="2">
            <a:schemeClr val="accent2"/>
          </a:lnRef>
          <a:fillRef idx="0">
            <a:schemeClr val="accent2"/>
          </a:fillRef>
          <a:effectRef idx="1">
            <a:schemeClr val="accent2"/>
          </a:effectRef>
          <a:fontRef idx="minor">
            <a:schemeClr val="tx1"/>
          </a:fontRef>
        </p:style>
      </p:cxnSp>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1016001"/>
            <a:ext cx="3971925" cy="513805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6" name="Espace réservé du contenu 2"/>
          <p:cNvSpPr>
            <a:spLocks noGrp="1"/>
          </p:cNvSpPr>
          <p:nvPr>
            <p:ph sz="half" idx="11"/>
          </p:nvPr>
        </p:nvSpPr>
        <p:spPr>
          <a:xfrm>
            <a:off x="4688114" y="984477"/>
            <a:ext cx="3971925" cy="515506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7" name="Rectangle 14"/>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2D8204CC-188D-44D0-A10F-0511D81BAFBF}" type="datetime1">
              <a:rPr lang="fr-FR" altLang="fr-FR"/>
              <a:pPr>
                <a:defRPr/>
              </a:pPr>
              <a:t>18/11/2016</a:t>
            </a:fld>
            <a:endParaRPr lang="fr-FR" altLang="fr-FR"/>
          </a:p>
        </p:txBody>
      </p:sp>
    </p:spTree>
    <p:extLst>
      <p:ext uri="{BB962C8B-B14F-4D97-AF65-F5344CB8AC3E}">
        <p14:creationId xmlns:p14="http://schemas.microsoft.com/office/powerpoint/2010/main" val="20623155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vantages/inconvéni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83961" y="1683657"/>
            <a:ext cx="3971925" cy="4064000"/>
          </a:xfrm>
          <a:ln>
            <a:solidFill>
              <a:srgbClr val="2A6A1D"/>
            </a:solidFill>
          </a:ln>
        </p:spPr>
        <p:txBody>
          <a:bodyPr/>
          <a:lstStyle>
            <a:lvl1pPr marL="342900" indent="-342900" algn="l">
              <a:buClr>
                <a:srgbClr val="2A6A1D"/>
              </a:buClr>
              <a:buFont typeface="Arial" panose="020B0604020202020204" pitchFamily="34" charset="0"/>
              <a:buChar char="•"/>
              <a:defRPr sz="1800" b="0">
                <a:solidFill>
                  <a:schemeClr val="bg1"/>
                </a:solidFill>
              </a:defRPr>
            </a:lvl1pPr>
            <a:lvl2pPr marL="285750" indent="-285750">
              <a:buClr>
                <a:srgbClr val="2A6A1D"/>
              </a:buClr>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8" name="Espace réservé du texte 5"/>
          <p:cNvSpPr>
            <a:spLocks noGrp="1"/>
          </p:cNvSpPr>
          <p:nvPr>
            <p:ph type="body" sz="quarter" idx="12"/>
          </p:nvPr>
        </p:nvSpPr>
        <p:spPr>
          <a:xfrm>
            <a:off x="478972" y="914400"/>
            <a:ext cx="8229600" cy="348343"/>
          </a:xfrm>
        </p:spPr>
        <p:txBody>
          <a:bodyPr/>
          <a:lstStyle>
            <a:lvl1pPr marL="0" indent="0">
              <a:buNone/>
              <a:defRPr sz="1800" b="1">
                <a:solidFill>
                  <a:srgbClr val="7D0055"/>
                </a:solidFill>
              </a:defRPr>
            </a:lvl1pPr>
          </a:lstStyle>
          <a:p>
            <a:pPr lvl="0"/>
            <a:r>
              <a:rPr lang="fr-FR" smtClean="0"/>
              <a:t>Modifiez les styles du texte du masque</a:t>
            </a:r>
          </a:p>
        </p:txBody>
      </p:sp>
      <p:sp>
        <p:nvSpPr>
          <p:cNvPr id="9" name="Espace réservé du texte 5"/>
          <p:cNvSpPr>
            <a:spLocks noGrp="1"/>
          </p:cNvSpPr>
          <p:nvPr>
            <p:ph type="body" sz="quarter" idx="13"/>
          </p:nvPr>
        </p:nvSpPr>
        <p:spPr>
          <a:xfrm>
            <a:off x="508000" y="5791200"/>
            <a:ext cx="8193314" cy="478971"/>
          </a:xfrm>
          <a:ln>
            <a:solidFill>
              <a:srgbClr val="7D0055"/>
            </a:solidFill>
          </a:ln>
        </p:spPr>
        <p:txBody>
          <a:bodyPr/>
          <a:lstStyle>
            <a:lvl1pPr marL="0" indent="0">
              <a:buNone/>
              <a:defRPr sz="1800" b="1">
                <a:solidFill>
                  <a:srgbClr val="7D0055"/>
                </a:solidFill>
              </a:defRPr>
            </a:lvl1pPr>
          </a:lstStyle>
          <a:p>
            <a:pPr lvl="0"/>
            <a:r>
              <a:rPr lang="fr-FR" smtClean="0"/>
              <a:t>Modifiez les styles du texte du masque</a:t>
            </a:r>
          </a:p>
        </p:txBody>
      </p:sp>
      <p:sp>
        <p:nvSpPr>
          <p:cNvPr id="7" name="Espace réservé du texte 6"/>
          <p:cNvSpPr>
            <a:spLocks noGrp="1"/>
          </p:cNvSpPr>
          <p:nvPr>
            <p:ph type="body" sz="quarter" idx="14"/>
          </p:nvPr>
        </p:nvSpPr>
        <p:spPr>
          <a:xfrm>
            <a:off x="479425" y="1306285"/>
            <a:ext cx="3917950" cy="377371"/>
          </a:xfrm>
        </p:spPr>
        <p:txBody>
          <a:bodyPr/>
          <a:lstStyle>
            <a:lvl1pPr marL="0" indent="0" algn="ctr">
              <a:buNone/>
              <a:defRPr sz="1800" b="1">
                <a:solidFill>
                  <a:srgbClr val="2A6A1D"/>
                </a:solidFill>
              </a:defRPr>
            </a:lvl1pPr>
          </a:lstStyle>
          <a:p>
            <a:pPr lvl="0"/>
            <a:r>
              <a:rPr lang="fr-FR" smtClean="0"/>
              <a:t>Modifiez les styles du texte du masque</a:t>
            </a:r>
          </a:p>
        </p:txBody>
      </p:sp>
      <p:sp>
        <p:nvSpPr>
          <p:cNvPr id="11" name="Espace réservé du texte 6"/>
          <p:cNvSpPr>
            <a:spLocks noGrp="1"/>
          </p:cNvSpPr>
          <p:nvPr>
            <p:ph type="body" sz="quarter" idx="15"/>
          </p:nvPr>
        </p:nvSpPr>
        <p:spPr>
          <a:xfrm>
            <a:off x="4688114" y="1291771"/>
            <a:ext cx="3990975" cy="377371"/>
          </a:xfrm>
        </p:spPr>
        <p:txBody>
          <a:bodyPr/>
          <a:lstStyle>
            <a:lvl1pPr marL="0" indent="0" algn="ctr">
              <a:buNone/>
              <a:defRPr sz="1800" b="1">
                <a:solidFill>
                  <a:srgbClr val="7D0055"/>
                </a:solidFill>
              </a:defRPr>
            </a:lvl1pPr>
          </a:lstStyle>
          <a:p>
            <a:pPr lvl="0"/>
            <a:r>
              <a:rPr lang="fr-FR" smtClean="0"/>
              <a:t>Modifiez les styles du texte du masque</a:t>
            </a:r>
          </a:p>
        </p:txBody>
      </p:sp>
      <p:sp>
        <p:nvSpPr>
          <p:cNvPr id="12" name="Espace réservé du contenu 2"/>
          <p:cNvSpPr>
            <a:spLocks noGrp="1"/>
          </p:cNvSpPr>
          <p:nvPr>
            <p:ph sz="half" idx="16"/>
          </p:nvPr>
        </p:nvSpPr>
        <p:spPr>
          <a:xfrm>
            <a:off x="4736647" y="1669143"/>
            <a:ext cx="3971925" cy="4064000"/>
          </a:xfrm>
          <a:ln>
            <a:solidFill>
              <a:srgbClr val="7D0055"/>
            </a:solidFill>
          </a:ln>
        </p:spPr>
        <p:txBody>
          <a:bodyPr/>
          <a:lstStyle>
            <a:lvl1pPr marL="342900" indent="-342900" algn="l">
              <a:buClr>
                <a:srgbClr val="7D0055"/>
              </a:buClr>
              <a:buFont typeface="Arial" panose="020B0604020202020204" pitchFamily="34" charset="0"/>
              <a:buChar char="•"/>
              <a:defRPr sz="1800" b="0">
                <a:solidFill>
                  <a:schemeClr val="bg1"/>
                </a:solidFill>
              </a:defRPr>
            </a:lvl1pPr>
            <a:lvl2pPr marL="285750" indent="-285750">
              <a:buClr>
                <a:srgbClr val="7D0055"/>
              </a:buClr>
              <a:buFont typeface="Arial Narrow" panose="020B060602020203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0" name="Rectangle 14"/>
          <p:cNvSpPr>
            <a:spLocks noGrp="1" noChangeArrowheads="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B12A1EB5-35F1-4A9B-A5EF-D693B5E251EC}" type="datetime1">
              <a:rPr lang="fr-FR" altLang="fr-FR"/>
              <a:pPr>
                <a:defRPr/>
              </a:pPr>
              <a:t>18/11/2016</a:t>
            </a:fld>
            <a:endParaRPr lang="fr-FR" altLang="fr-FR"/>
          </a:p>
        </p:txBody>
      </p:sp>
    </p:spTree>
    <p:extLst>
      <p:ext uri="{BB962C8B-B14F-4D97-AF65-F5344CB8AC3E}">
        <p14:creationId xmlns:p14="http://schemas.microsoft.com/office/powerpoint/2010/main" val="34959764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0" name="Espace réservé du contenu 2"/>
          <p:cNvSpPr>
            <a:spLocks noGrp="1"/>
          </p:cNvSpPr>
          <p:nvPr>
            <p:ph sz="half" idx="11"/>
          </p:nvPr>
        </p:nvSpPr>
        <p:spPr>
          <a:xfrm>
            <a:off x="478745"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1" name="Espace réservé du contenu 2"/>
          <p:cNvSpPr>
            <a:spLocks noGrp="1"/>
          </p:cNvSpPr>
          <p:nvPr>
            <p:ph sz="half" idx="12"/>
          </p:nvPr>
        </p:nvSpPr>
        <p:spPr>
          <a:xfrm>
            <a:off x="4687888"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2" name="Espace réservé du contenu 2"/>
          <p:cNvSpPr>
            <a:spLocks noGrp="1"/>
          </p:cNvSpPr>
          <p:nvPr>
            <p:ph sz="half" idx="13"/>
          </p:nvPr>
        </p:nvSpPr>
        <p:spPr>
          <a:xfrm>
            <a:off x="4687888"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7" name="Rectangle 14"/>
          <p:cNvSpPr>
            <a:spLocks noGrp="1" noChangeArrowheads="1"/>
          </p:cNvSpPr>
          <p:nvPr>
            <p:ph type="dt" sz="half" idx="14"/>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0A6829C7-62FE-433B-ACD8-AAD4CC4B127C}" type="datetime1">
              <a:rPr lang="fr-FR" altLang="fr-FR"/>
              <a:pPr>
                <a:defRPr/>
              </a:pPr>
              <a:t>18/11/2016</a:t>
            </a:fld>
            <a:endParaRPr lang="fr-FR" altLang="fr-FR"/>
          </a:p>
        </p:txBody>
      </p:sp>
    </p:spTree>
    <p:extLst>
      <p:ext uri="{BB962C8B-B14F-4D97-AF65-F5344CB8AC3E}">
        <p14:creationId xmlns:p14="http://schemas.microsoft.com/office/powerpoint/2010/main" val="7823513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Rectangle 1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B8ECB929-54D8-48FC-9A74-1607C430B9C6}" type="datetime1">
              <a:rPr lang="fr-FR" altLang="fr-FR"/>
              <a:pPr>
                <a:defRPr/>
              </a:pPr>
              <a:t>18/11/2016</a:t>
            </a:fld>
            <a:endParaRPr lang="fr-FR" altLang="fr-FR"/>
          </a:p>
        </p:txBody>
      </p:sp>
    </p:spTree>
    <p:extLst>
      <p:ext uri="{BB962C8B-B14F-4D97-AF65-F5344CB8AC3E}">
        <p14:creationId xmlns:p14="http://schemas.microsoft.com/office/powerpoint/2010/main" val="21122701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04B54DE9-A032-4E97-B324-69559AE30A41}" type="datetime1">
              <a:rPr lang="fr-FR" altLang="fr-FR"/>
              <a:pPr>
                <a:defRPr/>
              </a:pPr>
              <a:t>18/11/2016</a:t>
            </a:fld>
            <a:endParaRPr lang="fr-FR" altLang="fr-FR"/>
          </a:p>
        </p:txBody>
      </p:sp>
    </p:spTree>
    <p:extLst>
      <p:ext uri="{BB962C8B-B14F-4D97-AF65-F5344CB8AC3E}">
        <p14:creationId xmlns:p14="http://schemas.microsoft.com/office/powerpoint/2010/main" val="26798362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act prune">
    <p:spTree>
      <p:nvGrpSpPr>
        <p:cNvPr id="1" name=""/>
        <p:cNvGrpSpPr/>
        <p:nvPr/>
      </p:nvGrpSpPr>
      <p:grpSpPr>
        <a:xfrm>
          <a:off x="0" y="0"/>
          <a:ext cx="0" cy="0"/>
          <a:chOff x="0" y="0"/>
          <a:chExt cx="0" cy="0"/>
        </a:xfrm>
      </p:grpSpPr>
      <p:sp>
        <p:nvSpPr>
          <p:cNvPr id="2" name="Titre 1"/>
          <p:cNvSpPr>
            <a:spLocks noGrp="1"/>
          </p:cNvSpPr>
          <p:nvPr>
            <p:ph type="title"/>
          </p:nvPr>
        </p:nvSpPr>
        <p:spPr>
          <a:xfrm>
            <a:off x="523081" y="1726067"/>
            <a:ext cx="8097837" cy="922337"/>
          </a:xfrm>
        </p:spPr>
        <p:txBody>
          <a:bodyPr/>
          <a:lstStyle>
            <a:lvl1pPr algn="ctr">
              <a:defRPr>
                <a:solidFill>
                  <a:srgbClr val="7D0055"/>
                </a:solidFill>
              </a:defRPr>
            </a:lvl1pPr>
          </a:lstStyle>
          <a:p>
            <a:r>
              <a:rPr lang="fr-FR" smtClean="0"/>
              <a:t>Modifiez le style du titre</a:t>
            </a:r>
            <a:endParaRPr lang="fr-FR" dirty="0"/>
          </a:p>
        </p:txBody>
      </p:sp>
      <p:sp>
        <p:nvSpPr>
          <p:cNvPr id="5" name="Espace réservé du texte 4"/>
          <p:cNvSpPr>
            <a:spLocks noGrp="1"/>
          </p:cNvSpPr>
          <p:nvPr>
            <p:ph type="body" sz="quarter" idx="11"/>
          </p:nvPr>
        </p:nvSpPr>
        <p:spPr>
          <a:xfrm>
            <a:off x="609600" y="2887663"/>
            <a:ext cx="8128000" cy="1727880"/>
          </a:xfrm>
        </p:spPr>
        <p:txBody>
          <a:bodyPr/>
          <a:lstStyle>
            <a:lvl1pPr marL="0" indent="0" algn="ctr">
              <a:buNone/>
              <a:defRPr sz="2400">
                <a:solidFill>
                  <a:srgbClr val="7D0055"/>
                </a:solidFill>
              </a:defRPr>
            </a:lvl1pPr>
          </a:lstStyle>
          <a:p>
            <a:pPr lvl="0"/>
            <a:r>
              <a:rPr lang="fr-FR" smtClean="0"/>
              <a:t>Modifiez les styles du texte du masque</a:t>
            </a:r>
          </a:p>
        </p:txBody>
      </p:sp>
      <p:sp>
        <p:nvSpPr>
          <p:cNvPr id="4" name="Rectangle 14"/>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F700814A-B363-4D4C-90E1-02090793508C}" type="datetime1">
              <a:rPr lang="fr-FR" altLang="fr-FR"/>
              <a:pPr>
                <a:defRPr/>
              </a:pPr>
              <a:t>18/11/2016</a:t>
            </a:fld>
            <a:endParaRPr lang="fr-FR" altLang="fr-FR"/>
          </a:p>
        </p:txBody>
      </p:sp>
    </p:spTree>
    <p:extLst>
      <p:ext uri="{BB962C8B-B14F-4D97-AF65-F5344CB8AC3E}">
        <p14:creationId xmlns:p14="http://schemas.microsoft.com/office/powerpoint/2010/main" val="12137008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6" name="Espace réservé du texte 5"/>
          <p:cNvSpPr>
            <a:spLocks noGrp="1"/>
          </p:cNvSpPr>
          <p:nvPr>
            <p:ph type="body" sz="quarter" idx="11"/>
          </p:nvPr>
        </p:nvSpPr>
        <p:spPr>
          <a:xfrm>
            <a:off x="575469" y="1161143"/>
            <a:ext cx="8007350" cy="4252686"/>
          </a:xfrm>
        </p:spPr>
        <p:txBody>
          <a:bodyPr/>
          <a:lstStyle>
            <a:lvl1pPr marL="514350" marR="0" indent="-514350" algn="l" defTabSz="914400" rtl="0" eaLnBrk="0" fontAlgn="base" latinLnBrk="0" hangingPunct="0">
              <a:lnSpc>
                <a:spcPct val="100000"/>
              </a:lnSpc>
              <a:spcBef>
                <a:spcPts val="0"/>
              </a:spcBef>
              <a:spcAft>
                <a:spcPts val="1800"/>
              </a:spcAft>
              <a:buClr>
                <a:srgbClr val="1C782D"/>
              </a:buClr>
              <a:buSzTx/>
              <a:buFont typeface="+mj-lt"/>
              <a:buAutoNum type="arabicPeriod"/>
              <a:tabLst/>
              <a:defRPr sz="2800" b="1">
                <a:solidFill>
                  <a:srgbClr val="2A6A1D"/>
                </a:solidFill>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5" name="Titre 1"/>
          <p:cNvSpPr>
            <a:spLocks noGrp="1"/>
          </p:cNvSpPr>
          <p:nvPr>
            <p:ph type="title"/>
          </p:nvPr>
        </p:nvSpPr>
        <p:spPr>
          <a:xfrm>
            <a:off x="509587" y="231097"/>
            <a:ext cx="7827963" cy="436562"/>
          </a:xfrm>
        </p:spPr>
        <p:txBody>
          <a:bodyPr/>
          <a:lstStyle>
            <a:lvl1pPr algn="ctr">
              <a:defRPr sz="2800">
                <a:solidFill>
                  <a:srgbClr val="2A6A1D"/>
                </a:solidFill>
              </a:defRPr>
            </a:lvl1pPr>
          </a:lstStyle>
          <a:p>
            <a:r>
              <a:rPr lang="fr-FR" smtClean="0"/>
              <a:t>Modifiez le style du titre</a:t>
            </a:r>
            <a:endParaRPr lang="fr-FR" dirty="0"/>
          </a:p>
        </p:txBody>
      </p:sp>
      <p:sp>
        <p:nvSpPr>
          <p:cNvPr id="4" name="Rectangle 14"/>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12BB5923-9458-45FE-860F-5CEE996F5C68}" type="datetime1">
              <a:rPr lang="fr-FR" altLang="fr-FR"/>
              <a:pPr>
                <a:defRPr/>
              </a:pPr>
              <a:t>18/11/2016</a:t>
            </a:fld>
            <a:endParaRPr lang="fr-FR" altLang="fr-FR"/>
          </a:p>
        </p:txBody>
      </p:sp>
    </p:spTree>
    <p:extLst>
      <p:ext uri="{BB962C8B-B14F-4D97-AF65-F5344CB8AC3E}">
        <p14:creationId xmlns:p14="http://schemas.microsoft.com/office/powerpoint/2010/main" val="40839492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1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28B52AC6-9FFC-4268-A0AE-3F82EA5966F1}" type="datetime1">
              <a:rPr lang="fr-FR" altLang="fr-FR"/>
              <a:pPr>
                <a:defRPr/>
              </a:pPr>
              <a:t>18/11/2016</a:t>
            </a:fld>
            <a:endParaRPr lang="fr-FR" altLang="fr-FR"/>
          </a:p>
        </p:txBody>
      </p:sp>
    </p:spTree>
    <p:extLst>
      <p:ext uri="{BB962C8B-B14F-4D97-AF65-F5344CB8AC3E}">
        <p14:creationId xmlns:p14="http://schemas.microsoft.com/office/powerpoint/2010/main" val="1194166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3" name="Picture 6" descr="logo"/>
          <p:cNvPicPr>
            <a:picLocks noChangeAspect="1" noChangeArrowheads="1"/>
          </p:cNvPicPr>
          <p:nvPr userDrawn="1"/>
        </p:nvPicPr>
        <p:blipFill>
          <a:blip r:embed="rId2"/>
          <a:srcRect/>
          <a:stretch>
            <a:fillRect/>
          </a:stretch>
        </p:blipFill>
        <p:spPr bwMode="auto">
          <a:xfrm>
            <a:off x="3581400" y="5981700"/>
            <a:ext cx="1979613" cy="665163"/>
          </a:xfrm>
          <a:prstGeom prst="rect">
            <a:avLst/>
          </a:prstGeom>
          <a:noFill/>
          <a:ln w="9525">
            <a:noFill/>
            <a:miter lim="800000"/>
            <a:headEnd/>
            <a:tailEnd/>
          </a:ln>
        </p:spPr>
      </p:pic>
      <p:pic>
        <p:nvPicPr>
          <p:cNvPr id="4" name="Picture 7" descr="bandeau db"/>
          <p:cNvPicPr preferRelativeResize="0">
            <a:picLocks noChangeAspect="1" noChangeArrowheads="1"/>
          </p:cNvPicPr>
          <p:nvPr userDrawn="1"/>
        </p:nvPicPr>
        <p:blipFill>
          <a:blip r:embed="rId3"/>
          <a:srcRect/>
          <a:stretch>
            <a:fillRect/>
          </a:stretch>
        </p:blipFill>
        <p:spPr bwMode="auto">
          <a:xfrm>
            <a:off x="584200" y="3725863"/>
            <a:ext cx="7978775" cy="153987"/>
          </a:xfrm>
          <a:prstGeom prst="rect">
            <a:avLst/>
          </a:prstGeom>
          <a:noFill/>
          <a:ln w="9525">
            <a:noFill/>
            <a:miter lim="800000"/>
            <a:headEnd/>
            <a:tailEnd/>
          </a:ln>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Tree>
    <p:extLst>
      <p:ext uri="{BB962C8B-B14F-4D97-AF65-F5344CB8AC3E}">
        <p14:creationId xmlns:p14="http://schemas.microsoft.com/office/powerpoint/2010/main" val="246606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Rectangle 14"/>
          <p:cNvSpPr>
            <a:spLocks noGrp="1" noChangeArrowheads="1"/>
          </p:cNvSpPr>
          <p:nvPr>
            <p:ph type="dt" sz="half" idx="10"/>
          </p:nvPr>
        </p:nvSpPr>
        <p:spPr>
          <a:ln/>
        </p:spPr>
        <p:txBody>
          <a:bodyPr/>
          <a:lstStyle>
            <a:lvl1pPr>
              <a:defRPr/>
            </a:lvl1pPr>
          </a:lstStyle>
          <a:p>
            <a:pPr>
              <a:defRPr/>
            </a:pPr>
            <a:fld id="{971C6D20-6ABC-4834-8291-AB5AB20D5C13}" type="datetime1">
              <a:rPr lang="fr-FR" altLang="fr-FR" smtClean="0"/>
              <a:t>18/11/2016</a:t>
            </a:fld>
            <a:endParaRPr lang="fr-FR" altLang="fr-FR"/>
          </a:p>
        </p:txBody>
      </p:sp>
      <p:sp>
        <p:nvSpPr>
          <p:cNvPr id="6" name="Espace réservé du texte 5"/>
          <p:cNvSpPr>
            <a:spLocks noGrp="1"/>
          </p:cNvSpPr>
          <p:nvPr>
            <p:ph type="body" sz="quarter" idx="11"/>
          </p:nvPr>
        </p:nvSpPr>
        <p:spPr>
          <a:xfrm>
            <a:off x="575469" y="1161143"/>
            <a:ext cx="8007350" cy="4601028"/>
          </a:xfrm>
        </p:spPr>
        <p:txBody>
          <a:bodyPr/>
          <a:lstStyle>
            <a:lvl1pPr marL="514350" marR="0" indent="-514350" algn="l" defTabSz="914400" rtl="0" eaLnBrk="0" fontAlgn="base" latinLnBrk="0" hangingPunct="0">
              <a:lnSpc>
                <a:spcPct val="100000"/>
              </a:lnSpc>
              <a:spcBef>
                <a:spcPts val="0"/>
              </a:spcBef>
              <a:spcAft>
                <a:spcPts val="1800"/>
              </a:spcAft>
              <a:buClr>
                <a:srgbClr val="1C782D"/>
              </a:buClr>
              <a:buSzTx/>
              <a:buFont typeface="+mj-lt"/>
              <a:buAutoNum type="arabicPeriod"/>
              <a:tabLst/>
              <a:defRPr sz="2800" b="1">
                <a:solidFill>
                  <a:srgbClr val="2A6A1D"/>
                </a:solidFill>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5" name="Titre 1"/>
          <p:cNvSpPr>
            <a:spLocks noGrp="1"/>
          </p:cNvSpPr>
          <p:nvPr>
            <p:ph type="title"/>
          </p:nvPr>
        </p:nvSpPr>
        <p:spPr>
          <a:xfrm>
            <a:off x="522288" y="138113"/>
            <a:ext cx="7827963" cy="703716"/>
          </a:xfrm>
        </p:spPr>
        <p:txBody>
          <a:bodyPr/>
          <a:lstStyle>
            <a:lvl1pPr algn="ctr">
              <a:defRPr sz="2800" baseline="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40579341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2193" y="5981249"/>
            <a:ext cx="19796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
        <p:nvSpPr>
          <p:cNvPr id="63497" name="Rectangle 9"/>
          <p:cNvSpPr>
            <a:spLocks noGrp="1" noChangeArrowheads="1"/>
          </p:cNvSpPr>
          <p:nvPr>
            <p:ph type="subTitle" sz="quarter" idx="1"/>
          </p:nvPr>
        </p:nvSpPr>
        <p:spPr>
          <a:xfrm>
            <a:off x="584200" y="3878263"/>
            <a:ext cx="7975600" cy="1863725"/>
          </a:xfrm>
          <a:solidFill>
            <a:srgbClr val="2A6A1D"/>
          </a:solidFill>
        </p:spPr>
        <p:txBody>
          <a:bodyPr tIns="82800"/>
          <a:lstStyle>
            <a:lvl1pPr marL="0" indent="0" algn="ctr">
              <a:buFont typeface="Arial" charset="0"/>
              <a:buNone/>
              <a:defRPr sz="2800">
                <a:solidFill>
                  <a:schemeClr val="bg2"/>
                </a:solidFill>
              </a:defRPr>
            </a:lvl1pPr>
          </a:lstStyle>
          <a:p>
            <a:pPr lvl="0"/>
            <a:r>
              <a:rPr lang="fr-FR" altLang="fr-FR" noProof="0" smtClean="0"/>
              <a:t>Modifiez le style des sous-titres du masque</a:t>
            </a:r>
            <a:endParaRPr lang="fr-FR" altLang="fr-FR" noProof="0" dirty="0" smtClean="0"/>
          </a:p>
        </p:txBody>
      </p:sp>
    </p:spTree>
    <p:extLst>
      <p:ext uri="{BB962C8B-B14F-4D97-AF65-F5344CB8AC3E}">
        <p14:creationId xmlns:p14="http://schemas.microsoft.com/office/powerpoint/2010/main" val="16055987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buClr>
                <a:srgbClr val="2A6A1D"/>
              </a:buClr>
              <a:defRPr sz="2000"/>
            </a:lvl1pPr>
            <a:lvl2pPr marL="617538" indent="-254000">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1767646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re sous-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288" y="1349829"/>
            <a:ext cx="8097837" cy="4984296"/>
          </a:xfrm>
        </p:spPr>
        <p:txBody>
          <a:bodyPr/>
          <a:lstStyle>
            <a:lvl1pPr>
              <a:buClr>
                <a:srgbClr val="2A6A1D"/>
              </a:buClr>
              <a:defRPr sz="2000" b="0"/>
            </a:lvl1pPr>
            <a:lvl2pPr>
              <a:buClr>
                <a:srgbClr val="2A6A1D"/>
              </a:buClr>
              <a:defRPr sz="1800"/>
            </a:lvl2pPr>
          </a:lstStyle>
          <a:p>
            <a:pPr lvl="0"/>
            <a:r>
              <a:rPr lang="fr-FR" smtClean="0"/>
              <a:t>Modifiez les styles du texte du masque</a:t>
            </a:r>
          </a:p>
          <a:p>
            <a:pPr lvl="1"/>
            <a:r>
              <a:rPr lang="fr-FR" smtClean="0"/>
              <a:t>Deuxième niveau</a:t>
            </a:r>
          </a:p>
        </p:txBody>
      </p:sp>
      <p:sp>
        <p:nvSpPr>
          <p:cNvPr id="6" name="Espace réservé du texte 5"/>
          <p:cNvSpPr>
            <a:spLocks noGrp="1"/>
          </p:cNvSpPr>
          <p:nvPr>
            <p:ph type="body" sz="quarter" idx="11"/>
          </p:nvPr>
        </p:nvSpPr>
        <p:spPr>
          <a:xfrm>
            <a:off x="551769" y="914400"/>
            <a:ext cx="8040461" cy="362857"/>
          </a:xfrm>
        </p:spPr>
        <p:txBody>
          <a:bodyPr/>
          <a:lstStyle>
            <a:lvl1pPr marL="0" indent="0">
              <a:buNone/>
              <a:defRPr sz="2000" b="1">
                <a:solidFill>
                  <a:srgbClr val="7D0055"/>
                </a:solidFill>
              </a:defRPr>
            </a:lvl1pPr>
          </a:lstStyle>
          <a:p>
            <a:pPr lvl="0"/>
            <a:r>
              <a:rPr lang="fr-FR" smtClean="0"/>
              <a:t>Modifiez les styles du texte du masque</a:t>
            </a:r>
          </a:p>
        </p:txBody>
      </p:sp>
      <p:sp>
        <p:nvSpPr>
          <p:cNvPr id="7" name="Titre 1"/>
          <p:cNvSpPr>
            <a:spLocks noGrp="1"/>
          </p:cNvSpPr>
          <p:nvPr>
            <p:ph type="title"/>
          </p:nvPr>
        </p:nvSpPr>
        <p:spPr>
          <a:xfrm>
            <a:off x="509587" y="138113"/>
            <a:ext cx="7827963" cy="703716"/>
          </a:xfrm>
        </p:spPr>
        <p:txBody>
          <a:bodyPr/>
          <a:lstStyle>
            <a:lvl1pPr>
              <a:defRPr sz="280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8404332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re et contenu avec couleur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522288" y="986972"/>
            <a:ext cx="8097837" cy="2823028"/>
          </a:xfrm>
        </p:spPr>
        <p:txBody>
          <a:bodyPr/>
          <a:lstStyle>
            <a:lvl1pPr>
              <a:buClr>
                <a:srgbClr val="2A6A1D"/>
              </a:buClr>
              <a:defRPr sz="2000"/>
            </a:lvl1pPr>
            <a:lvl2pPr>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u texte 5"/>
          <p:cNvSpPr>
            <a:spLocks noGrp="1"/>
          </p:cNvSpPr>
          <p:nvPr>
            <p:ph type="body" sz="quarter" idx="11"/>
          </p:nvPr>
        </p:nvSpPr>
        <p:spPr>
          <a:xfrm>
            <a:off x="566738" y="3810000"/>
            <a:ext cx="8040687" cy="747713"/>
          </a:xfrm>
          <a:solidFill>
            <a:srgbClr val="2A6A1D"/>
          </a:solidFill>
        </p:spPr>
        <p:txBody>
          <a:bodyPr/>
          <a:lstStyle>
            <a:lvl1pPr marL="0" indent="0" algn="ctr">
              <a:buNone/>
              <a:defRPr b="1"/>
            </a:lvl1pPr>
          </a:lstStyle>
          <a:p>
            <a:pPr lvl="0"/>
            <a:r>
              <a:rPr lang="fr-FR" smtClean="0"/>
              <a:t>Modifiez les styles du texte du masque</a:t>
            </a:r>
          </a:p>
        </p:txBody>
      </p:sp>
      <p:sp>
        <p:nvSpPr>
          <p:cNvPr id="7" name="Espace réservé du texte 5"/>
          <p:cNvSpPr>
            <a:spLocks noGrp="1"/>
          </p:cNvSpPr>
          <p:nvPr>
            <p:ph type="body" sz="quarter" idx="12"/>
          </p:nvPr>
        </p:nvSpPr>
        <p:spPr>
          <a:xfrm>
            <a:off x="551656" y="4709885"/>
            <a:ext cx="8040687" cy="747713"/>
          </a:xfrm>
          <a:solidFill>
            <a:srgbClr val="7D0055"/>
          </a:solidFill>
        </p:spPr>
        <p:txBody>
          <a:bodyPr/>
          <a:lstStyle>
            <a:lvl1pPr marL="0" indent="0" algn="ctr">
              <a:buNone/>
              <a:defRPr b="1"/>
            </a:lvl1pPr>
          </a:lstStyle>
          <a:p>
            <a:pPr lvl="0"/>
            <a:r>
              <a:rPr lang="fr-FR" smtClean="0"/>
              <a:t>Modifiez les styles du texte du masque</a:t>
            </a:r>
          </a:p>
        </p:txBody>
      </p:sp>
    </p:spTree>
    <p:extLst>
      <p:ext uri="{BB962C8B-B14F-4D97-AF65-F5344CB8AC3E}">
        <p14:creationId xmlns:p14="http://schemas.microsoft.com/office/powerpoint/2010/main" val="24811226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chorCtr="0"/>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1016001"/>
            <a:ext cx="3971925" cy="513805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6" name="Espace réservé du contenu 2"/>
          <p:cNvSpPr>
            <a:spLocks noGrp="1"/>
          </p:cNvSpPr>
          <p:nvPr>
            <p:ph sz="half" idx="11"/>
          </p:nvPr>
        </p:nvSpPr>
        <p:spPr>
          <a:xfrm>
            <a:off x="4688114" y="984477"/>
            <a:ext cx="3971925" cy="515506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cxnSp>
        <p:nvCxnSpPr>
          <p:cNvPr id="7" name="Connecteur droit 6"/>
          <p:cNvCxnSpPr/>
          <p:nvPr userDrawn="1"/>
        </p:nvCxnSpPr>
        <p:spPr bwMode="auto">
          <a:xfrm>
            <a:off x="4572000" y="957943"/>
            <a:ext cx="0" cy="5181600"/>
          </a:xfrm>
          <a:prstGeom prst="line">
            <a:avLst/>
          </a:prstGeom>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705328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vantages/inconvéni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83961" y="1683657"/>
            <a:ext cx="3971925" cy="4064000"/>
          </a:xfrm>
          <a:ln>
            <a:solidFill>
              <a:srgbClr val="2A6A1D"/>
            </a:solidFill>
          </a:ln>
        </p:spPr>
        <p:txBody>
          <a:bodyPr/>
          <a:lstStyle>
            <a:lvl1pPr marL="342900" indent="-342900" algn="l">
              <a:buClr>
                <a:srgbClr val="2A6A1D"/>
              </a:buClr>
              <a:buFont typeface="Arial" panose="020B0604020202020204" pitchFamily="34" charset="0"/>
              <a:buChar char="•"/>
              <a:defRPr sz="1800" b="0">
                <a:solidFill>
                  <a:schemeClr val="bg1"/>
                </a:solidFill>
              </a:defRPr>
            </a:lvl1pPr>
            <a:lvl2pPr marL="285750" indent="-285750">
              <a:buClr>
                <a:srgbClr val="2A6A1D"/>
              </a:buClr>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xfrm>
            <a:off x="7010400" y="6357144"/>
            <a:ext cx="2133600" cy="476250"/>
          </a:xfrm>
          <a:prstGeom prst="rect">
            <a:avLst/>
          </a:prstGeom>
          <a:ln/>
        </p:spPr>
        <p:txBody>
          <a:bodyPr/>
          <a:lstStyle>
            <a:lvl1pPr>
              <a:defRPr/>
            </a:lvl1pPr>
          </a:lstStyle>
          <a:p>
            <a:pPr>
              <a:defRPr/>
            </a:pPr>
            <a:fld id="{ECF34B64-A66A-4006-9773-0A7FD7550B09}" type="datetime1">
              <a:rPr lang="fr-FR" altLang="fr-FR" smtClean="0"/>
              <a:pPr>
                <a:defRPr/>
              </a:pPr>
              <a:t>18/11/2016</a:t>
            </a:fld>
            <a:endParaRPr lang="fr-FR" altLang="fr-FR"/>
          </a:p>
        </p:txBody>
      </p:sp>
      <p:sp>
        <p:nvSpPr>
          <p:cNvPr id="8" name="Espace réservé du texte 5"/>
          <p:cNvSpPr>
            <a:spLocks noGrp="1"/>
          </p:cNvSpPr>
          <p:nvPr>
            <p:ph type="body" sz="quarter" idx="12"/>
          </p:nvPr>
        </p:nvSpPr>
        <p:spPr>
          <a:xfrm>
            <a:off x="478972" y="914400"/>
            <a:ext cx="8229600" cy="348343"/>
          </a:xfrm>
        </p:spPr>
        <p:txBody>
          <a:bodyPr/>
          <a:lstStyle>
            <a:lvl1pPr marL="0" indent="0">
              <a:buNone/>
              <a:defRPr sz="1800" b="1">
                <a:solidFill>
                  <a:srgbClr val="7D0055"/>
                </a:solidFill>
              </a:defRPr>
            </a:lvl1pPr>
          </a:lstStyle>
          <a:p>
            <a:pPr lvl="0"/>
            <a:r>
              <a:rPr lang="fr-FR" smtClean="0"/>
              <a:t>Modifiez les styles du texte du masque</a:t>
            </a:r>
          </a:p>
        </p:txBody>
      </p:sp>
      <p:sp>
        <p:nvSpPr>
          <p:cNvPr id="9" name="Espace réservé du texte 5"/>
          <p:cNvSpPr>
            <a:spLocks noGrp="1"/>
          </p:cNvSpPr>
          <p:nvPr>
            <p:ph type="body" sz="quarter" idx="13"/>
          </p:nvPr>
        </p:nvSpPr>
        <p:spPr>
          <a:xfrm>
            <a:off x="508000" y="5791200"/>
            <a:ext cx="8193314" cy="478971"/>
          </a:xfrm>
          <a:ln>
            <a:solidFill>
              <a:srgbClr val="7D0055"/>
            </a:solidFill>
          </a:ln>
        </p:spPr>
        <p:txBody>
          <a:bodyPr/>
          <a:lstStyle>
            <a:lvl1pPr marL="0" indent="0">
              <a:buNone/>
              <a:defRPr sz="1800" b="1">
                <a:solidFill>
                  <a:srgbClr val="7D0055"/>
                </a:solidFill>
              </a:defRPr>
            </a:lvl1pPr>
          </a:lstStyle>
          <a:p>
            <a:pPr lvl="0"/>
            <a:r>
              <a:rPr lang="fr-FR" smtClean="0"/>
              <a:t>Modifiez les styles du texte du masque</a:t>
            </a:r>
          </a:p>
        </p:txBody>
      </p:sp>
      <p:sp>
        <p:nvSpPr>
          <p:cNvPr id="7" name="Espace réservé du texte 6"/>
          <p:cNvSpPr>
            <a:spLocks noGrp="1"/>
          </p:cNvSpPr>
          <p:nvPr>
            <p:ph type="body" sz="quarter" idx="14"/>
          </p:nvPr>
        </p:nvSpPr>
        <p:spPr>
          <a:xfrm>
            <a:off x="479425" y="1306285"/>
            <a:ext cx="3917950" cy="377371"/>
          </a:xfrm>
        </p:spPr>
        <p:txBody>
          <a:bodyPr/>
          <a:lstStyle>
            <a:lvl1pPr marL="0" indent="0" algn="ctr">
              <a:buNone/>
              <a:defRPr sz="1800" b="1">
                <a:solidFill>
                  <a:srgbClr val="2A6A1D"/>
                </a:solidFill>
              </a:defRPr>
            </a:lvl1pPr>
          </a:lstStyle>
          <a:p>
            <a:pPr lvl="0"/>
            <a:r>
              <a:rPr lang="fr-FR" smtClean="0"/>
              <a:t>Modifiez les styles du texte du masque</a:t>
            </a:r>
          </a:p>
        </p:txBody>
      </p:sp>
      <p:sp>
        <p:nvSpPr>
          <p:cNvPr id="11" name="Espace réservé du texte 6"/>
          <p:cNvSpPr>
            <a:spLocks noGrp="1"/>
          </p:cNvSpPr>
          <p:nvPr>
            <p:ph type="body" sz="quarter" idx="15"/>
          </p:nvPr>
        </p:nvSpPr>
        <p:spPr>
          <a:xfrm>
            <a:off x="4688114" y="1291771"/>
            <a:ext cx="3990975" cy="377371"/>
          </a:xfrm>
        </p:spPr>
        <p:txBody>
          <a:bodyPr/>
          <a:lstStyle>
            <a:lvl1pPr marL="0" indent="0" algn="ctr">
              <a:buNone/>
              <a:defRPr sz="1800" b="1">
                <a:solidFill>
                  <a:srgbClr val="7D0055"/>
                </a:solidFill>
              </a:defRPr>
            </a:lvl1pPr>
          </a:lstStyle>
          <a:p>
            <a:pPr lvl="0"/>
            <a:r>
              <a:rPr lang="fr-FR" smtClean="0"/>
              <a:t>Modifiez les styles du texte du masque</a:t>
            </a:r>
          </a:p>
        </p:txBody>
      </p:sp>
      <p:sp>
        <p:nvSpPr>
          <p:cNvPr id="12" name="Espace réservé du contenu 2"/>
          <p:cNvSpPr>
            <a:spLocks noGrp="1"/>
          </p:cNvSpPr>
          <p:nvPr>
            <p:ph sz="half" idx="16"/>
          </p:nvPr>
        </p:nvSpPr>
        <p:spPr>
          <a:xfrm>
            <a:off x="4736647" y="1669143"/>
            <a:ext cx="3971925" cy="4064000"/>
          </a:xfrm>
          <a:ln>
            <a:solidFill>
              <a:srgbClr val="7D0055"/>
            </a:solidFill>
          </a:ln>
        </p:spPr>
        <p:txBody>
          <a:bodyPr/>
          <a:lstStyle>
            <a:lvl1pPr marL="342900" indent="-342900" algn="l">
              <a:buClr>
                <a:srgbClr val="7D0055"/>
              </a:buClr>
              <a:buFont typeface="Arial" panose="020B0604020202020204" pitchFamily="34" charset="0"/>
              <a:buChar char="•"/>
              <a:defRPr sz="1800" b="0">
                <a:solidFill>
                  <a:schemeClr val="bg1"/>
                </a:solidFill>
              </a:defRPr>
            </a:lvl1pPr>
            <a:lvl2pPr marL="285750" indent="-285750">
              <a:buClr>
                <a:srgbClr val="7D0055"/>
              </a:buClr>
              <a:buFont typeface="Arial Narrow" panose="020B060602020203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37537332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xfrm>
            <a:off x="7010400" y="6357144"/>
            <a:ext cx="2133600" cy="476250"/>
          </a:xfrm>
          <a:prstGeom prst="rect">
            <a:avLst/>
          </a:prstGeom>
          <a:ln/>
        </p:spPr>
        <p:txBody>
          <a:bodyPr/>
          <a:lstStyle>
            <a:lvl1pPr>
              <a:defRPr/>
            </a:lvl1pPr>
          </a:lstStyle>
          <a:p>
            <a:pPr>
              <a:defRPr/>
            </a:pPr>
            <a:fld id="{3D315AEC-636C-497A-BFCE-C86DAEC65743}" type="datetime1">
              <a:rPr lang="fr-FR" altLang="fr-FR" smtClean="0"/>
              <a:pPr>
                <a:defRPr/>
              </a:pPr>
              <a:t>18/11/2016</a:t>
            </a:fld>
            <a:endParaRPr lang="fr-FR" altLang="fr-FR"/>
          </a:p>
        </p:txBody>
      </p:sp>
      <p:sp>
        <p:nvSpPr>
          <p:cNvPr id="10" name="Espace réservé du contenu 2"/>
          <p:cNvSpPr>
            <a:spLocks noGrp="1"/>
          </p:cNvSpPr>
          <p:nvPr>
            <p:ph sz="half" idx="11"/>
          </p:nvPr>
        </p:nvSpPr>
        <p:spPr>
          <a:xfrm>
            <a:off x="478745"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1" name="Espace réservé du contenu 2"/>
          <p:cNvSpPr>
            <a:spLocks noGrp="1"/>
          </p:cNvSpPr>
          <p:nvPr>
            <p:ph sz="half" idx="12"/>
          </p:nvPr>
        </p:nvSpPr>
        <p:spPr>
          <a:xfrm>
            <a:off x="4687888"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2" name="Espace réservé du contenu 2"/>
          <p:cNvSpPr>
            <a:spLocks noGrp="1"/>
          </p:cNvSpPr>
          <p:nvPr>
            <p:ph sz="half" idx="13"/>
          </p:nvPr>
        </p:nvSpPr>
        <p:spPr>
          <a:xfrm>
            <a:off x="4687888"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24949995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Rectangle 14"/>
          <p:cNvSpPr>
            <a:spLocks noGrp="1" noChangeArrowheads="1"/>
          </p:cNvSpPr>
          <p:nvPr>
            <p:ph type="dt" sz="half" idx="10"/>
          </p:nvPr>
        </p:nvSpPr>
        <p:spPr>
          <a:xfrm>
            <a:off x="7010400" y="6357144"/>
            <a:ext cx="2133600" cy="476250"/>
          </a:xfrm>
          <a:prstGeom prst="rect">
            <a:avLst/>
          </a:prstGeom>
          <a:ln/>
        </p:spPr>
        <p:txBody>
          <a:bodyPr/>
          <a:lstStyle>
            <a:lvl1pPr>
              <a:defRPr/>
            </a:lvl1pPr>
          </a:lstStyle>
          <a:p>
            <a:pPr>
              <a:defRPr/>
            </a:pPr>
            <a:fld id="{4A9531B8-C08A-4EFC-A21B-A9827DB7F936}" type="datetime1">
              <a:rPr lang="fr-FR" altLang="fr-FR" smtClean="0"/>
              <a:pPr>
                <a:defRPr/>
              </a:pPr>
              <a:t>18/11/2016</a:t>
            </a:fld>
            <a:endParaRPr lang="fr-FR" altLang="fr-FR"/>
          </a:p>
        </p:txBody>
      </p:sp>
    </p:spTree>
    <p:extLst>
      <p:ext uri="{BB962C8B-B14F-4D97-AF65-F5344CB8AC3E}">
        <p14:creationId xmlns:p14="http://schemas.microsoft.com/office/powerpoint/2010/main" val="11948188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xfrm>
            <a:off x="7010400" y="6357144"/>
            <a:ext cx="2133600" cy="476250"/>
          </a:xfrm>
          <a:prstGeom prst="rect">
            <a:avLst/>
          </a:prstGeom>
          <a:ln/>
        </p:spPr>
        <p:txBody>
          <a:bodyPr/>
          <a:lstStyle>
            <a:lvl1pPr>
              <a:defRPr/>
            </a:lvl1pPr>
          </a:lstStyle>
          <a:p>
            <a:pPr>
              <a:defRPr/>
            </a:pPr>
            <a:fld id="{71821D04-48B3-4A84-8E15-E8E4B261F742}" type="datetime1">
              <a:rPr lang="fr-FR" altLang="fr-FR" smtClean="0"/>
              <a:pPr>
                <a:defRPr/>
              </a:pPr>
              <a:t>18/11/2016</a:t>
            </a:fld>
            <a:endParaRPr lang="fr-FR" altLang="fr-FR"/>
          </a:p>
        </p:txBody>
      </p:sp>
    </p:spTree>
    <p:extLst>
      <p:ext uri="{BB962C8B-B14F-4D97-AF65-F5344CB8AC3E}">
        <p14:creationId xmlns:p14="http://schemas.microsoft.com/office/powerpoint/2010/main" val="15309515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act prune">
    <p:spTree>
      <p:nvGrpSpPr>
        <p:cNvPr id="1" name=""/>
        <p:cNvGrpSpPr/>
        <p:nvPr/>
      </p:nvGrpSpPr>
      <p:grpSpPr>
        <a:xfrm>
          <a:off x="0" y="0"/>
          <a:ext cx="0" cy="0"/>
          <a:chOff x="0" y="0"/>
          <a:chExt cx="0" cy="0"/>
        </a:xfrm>
      </p:grpSpPr>
      <p:sp>
        <p:nvSpPr>
          <p:cNvPr id="2" name="Titre 1"/>
          <p:cNvSpPr>
            <a:spLocks noGrp="1"/>
          </p:cNvSpPr>
          <p:nvPr>
            <p:ph type="title"/>
          </p:nvPr>
        </p:nvSpPr>
        <p:spPr>
          <a:xfrm>
            <a:off x="523081" y="1726067"/>
            <a:ext cx="8097837" cy="922337"/>
          </a:xfrm>
        </p:spPr>
        <p:txBody>
          <a:bodyPr/>
          <a:lstStyle>
            <a:lvl1pPr algn="ctr">
              <a:defRPr>
                <a:solidFill>
                  <a:srgbClr val="7D0055"/>
                </a:solidFill>
              </a:defRPr>
            </a:lvl1pPr>
          </a:lstStyle>
          <a:p>
            <a:r>
              <a:rPr lang="fr-FR" smtClean="0"/>
              <a:t>Modifiez le style du titre</a:t>
            </a:r>
            <a:endParaRPr lang="fr-FR" dirty="0"/>
          </a:p>
        </p:txBody>
      </p:sp>
      <p:sp>
        <p:nvSpPr>
          <p:cNvPr id="3" name="Rectangle 14"/>
          <p:cNvSpPr>
            <a:spLocks noGrp="1" noChangeArrowheads="1"/>
          </p:cNvSpPr>
          <p:nvPr>
            <p:ph type="dt" sz="half" idx="10"/>
          </p:nvPr>
        </p:nvSpPr>
        <p:spPr>
          <a:xfrm>
            <a:off x="7010400" y="6357144"/>
            <a:ext cx="2133600" cy="476250"/>
          </a:xfrm>
          <a:prstGeom prst="rect">
            <a:avLst/>
          </a:prstGeom>
          <a:ln/>
        </p:spPr>
        <p:txBody>
          <a:bodyPr/>
          <a:lstStyle>
            <a:lvl1pPr>
              <a:defRPr/>
            </a:lvl1pPr>
          </a:lstStyle>
          <a:p>
            <a:pPr>
              <a:defRPr/>
            </a:pPr>
            <a:fld id="{2150D8B3-B4F0-40B4-969D-22B815FFA979}" type="datetime1">
              <a:rPr lang="fr-FR" altLang="fr-FR" smtClean="0"/>
              <a:pPr>
                <a:defRPr/>
              </a:pPr>
              <a:t>18/11/2016</a:t>
            </a:fld>
            <a:endParaRPr lang="fr-FR" altLang="fr-FR"/>
          </a:p>
        </p:txBody>
      </p:sp>
      <p:sp>
        <p:nvSpPr>
          <p:cNvPr id="5" name="Espace réservé du texte 4"/>
          <p:cNvSpPr>
            <a:spLocks noGrp="1"/>
          </p:cNvSpPr>
          <p:nvPr>
            <p:ph type="body" sz="quarter" idx="11"/>
          </p:nvPr>
        </p:nvSpPr>
        <p:spPr>
          <a:xfrm>
            <a:off x="609600" y="2887663"/>
            <a:ext cx="8128000" cy="1727880"/>
          </a:xfrm>
        </p:spPr>
        <p:txBody>
          <a:bodyPr/>
          <a:lstStyle>
            <a:lvl1pPr marL="0" indent="0" algn="ctr">
              <a:buNone/>
              <a:defRPr sz="2400">
                <a:solidFill>
                  <a:srgbClr val="7D0055"/>
                </a:solidFill>
              </a:defRPr>
            </a:lvl1pPr>
          </a:lstStyle>
          <a:p>
            <a:pPr lvl="0"/>
            <a:r>
              <a:rPr lang="fr-FR" smtClean="0"/>
              <a:t>Modifiez les styles du texte du masque</a:t>
            </a:r>
          </a:p>
        </p:txBody>
      </p:sp>
    </p:spTree>
    <p:extLst>
      <p:ext uri="{BB962C8B-B14F-4D97-AF65-F5344CB8AC3E}">
        <p14:creationId xmlns:p14="http://schemas.microsoft.com/office/powerpoint/2010/main" val="3197037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14"/>
          <p:cNvSpPr>
            <a:spLocks noGrp="1" noChangeArrowheads="1"/>
          </p:cNvSpPr>
          <p:nvPr>
            <p:ph type="dt" sz="half" idx="10"/>
          </p:nvPr>
        </p:nvSpPr>
        <p:spPr>
          <a:ln/>
        </p:spPr>
        <p:txBody>
          <a:bodyPr/>
          <a:lstStyle>
            <a:lvl1pPr>
              <a:defRPr/>
            </a:lvl1pPr>
          </a:lstStyle>
          <a:p>
            <a:pPr>
              <a:defRPr/>
            </a:pPr>
            <a:fld id="{DB0FC866-7B11-4E99-9D89-287636318C79}" type="datetime1">
              <a:rPr lang="fr-FR" altLang="fr-FR" smtClean="0"/>
              <a:t>18/11/2016</a:t>
            </a:fld>
            <a:endParaRPr lang="fr-FR" altLang="fr-FR"/>
          </a:p>
        </p:txBody>
      </p:sp>
    </p:spTree>
    <p:extLst>
      <p:ext uri="{BB962C8B-B14F-4D97-AF65-F5344CB8AC3E}">
        <p14:creationId xmlns:p14="http://schemas.microsoft.com/office/powerpoint/2010/main" val="29766406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Rectangle 14"/>
          <p:cNvSpPr>
            <a:spLocks noGrp="1" noChangeArrowheads="1"/>
          </p:cNvSpPr>
          <p:nvPr>
            <p:ph type="dt" sz="half" idx="10"/>
          </p:nvPr>
        </p:nvSpPr>
        <p:spPr>
          <a:xfrm>
            <a:off x="7010400" y="6357144"/>
            <a:ext cx="2133600" cy="476250"/>
          </a:xfrm>
          <a:prstGeom prst="rect">
            <a:avLst/>
          </a:prstGeom>
          <a:ln/>
        </p:spPr>
        <p:txBody>
          <a:bodyPr/>
          <a:lstStyle>
            <a:lvl1pPr>
              <a:defRPr/>
            </a:lvl1pPr>
          </a:lstStyle>
          <a:p>
            <a:pPr>
              <a:defRPr/>
            </a:pPr>
            <a:fld id="{971C6D20-6ABC-4834-8291-AB5AB20D5C13}" type="datetime1">
              <a:rPr lang="fr-FR" altLang="fr-FR" smtClean="0"/>
              <a:pPr>
                <a:defRPr/>
              </a:pPr>
              <a:t>18/11/2016</a:t>
            </a:fld>
            <a:endParaRPr lang="fr-FR" altLang="fr-FR"/>
          </a:p>
        </p:txBody>
      </p:sp>
      <p:sp>
        <p:nvSpPr>
          <p:cNvPr id="6" name="Espace réservé du texte 5"/>
          <p:cNvSpPr>
            <a:spLocks noGrp="1"/>
          </p:cNvSpPr>
          <p:nvPr>
            <p:ph type="body" sz="quarter" idx="11"/>
          </p:nvPr>
        </p:nvSpPr>
        <p:spPr>
          <a:xfrm>
            <a:off x="575469" y="1161143"/>
            <a:ext cx="8007350" cy="4601028"/>
          </a:xfrm>
        </p:spPr>
        <p:txBody>
          <a:bodyPr/>
          <a:lstStyle>
            <a:lvl1pPr marL="514350" marR="0" indent="-514350" algn="l" defTabSz="914400" rtl="0" eaLnBrk="0" fontAlgn="base" latinLnBrk="0" hangingPunct="0">
              <a:lnSpc>
                <a:spcPct val="100000"/>
              </a:lnSpc>
              <a:spcBef>
                <a:spcPts val="0"/>
              </a:spcBef>
              <a:spcAft>
                <a:spcPts val="1800"/>
              </a:spcAft>
              <a:buClr>
                <a:srgbClr val="1C782D"/>
              </a:buClr>
              <a:buSzTx/>
              <a:buFont typeface="+mj-lt"/>
              <a:buAutoNum type="arabicPeriod"/>
              <a:tabLst/>
              <a:defRPr sz="2800" b="1">
                <a:solidFill>
                  <a:srgbClr val="2A6A1D"/>
                </a:solidFill>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5" name="Titre 1"/>
          <p:cNvSpPr>
            <a:spLocks noGrp="1"/>
          </p:cNvSpPr>
          <p:nvPr>
            <p:ph type="title"/>
          </p:nvPr>
        </p:nvSpPr>
        <p:spPr>
          <a:xfrm>
            <a:off x="522288" y="138113"/>
            <a:ext cx="7827963" cy="703716"/>
          </a:xfrm>
        </p:spPr>
        <p:txBody>
          <a:bodyPr/>
          <a:lstStyle>
            <a:lvl1pPr algn="ctr">
              <a:defRPr sz="2800" baseline="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2662967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14"/>
          <p:cNvSpPr>
            <a:spLocks noGrp="1" noChangeArrowheads="1"/>
          </p:cNvSpPr>
          <p:nvPr>
            <p:ph type="dt" sz="half" idx="10"/>
          </p:nvPr>
        </p:nvSpPr>
        <p:spPr>
          <a:xfrm>
            <a:off x="7010400" y="6357144"/>
            <a:ext cx="2133600" cy="476250"/>
          </a:xfrm>
          <a:prstGeom prst="rect">
            <a:avLst/>
          </a:prstGeom>
          <a:ln/>
        </p:spPr>
        <p:txBody>
          <a:bodyPr/>
          <a:lstStyle>
            <a:lvl1pPr>
              <a:defRPr/>
            </a:lvl1pPr>
          </a:lstStyle>
          <a:p>
            <a:pPr>
              <a:defRPr/>
            </a:pPr>
            <a:fld id="{DB0FC866-7B11-4E99-9D89-287636318C79}" type="datetime1">
              <a:rPr lang="fr-FR" altLang="fr-FR" smtClean="0"/>
              <a:pPr>
                <a:defRPr/>
              </a:pPr>
              <a:t>18/11/2016</a:t>
            </a:fld>
            <a:endParaRPr lang="fr-FR" altLang="fr-FR"/>
          </a:p>
        </p:txBody>
      </p:sp>
    </p:spTree>
    <p:extLst>
      <p:ext uri="{BB962C8B-B14F-4D97-AF65-F5344CB8AC3E}">
        <p14:creationId xmlns:p14="http://schemas.microsoft.com/office/powerpoint/2010/main" val="18776982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2193" y="5981249"/>
            <a:ext cx="19796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Tree>
    <p:extLst>
      <p:ext uri="{BB962C8B-B14F-4D97-AF65-F5344CB8AC3E}">
        <p14:creationId xmlns:p14="http://schemas.microsoft.com/office/powerpoint/2010/main" val="2701619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2194" y="5981249"/>
            <a:ext cx="19796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1" y="3725865"/>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1"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
        <p:nvSpPr>
          <p:cNvPr id="63497" name="Rectangle 9"/>
          <p:cNvSpPr>
            <a:spLocks noGrp="1" noChangeArrowheads="1"/>
          </p:cNvSpPr>
          <p:nvPr>
            <p:ph type="subTitle" sz="quarter" idx="1"/>
          </p:nvPr>
        </p:nvSpPr>
        <p:spPr>
          <a:xfrm>
            <a:off x="584201" y="3878265"/>
            <a:ext cx="7975600" cy="1863725"/>
          </a:xfrm>
          <a:solidFill>
            <a:srgbClr val="2A6A1D"/>
          </a:solidFill>
        </p:spPr>
        <p:txBody>
          <a:bodyPr tIns="82800"/>
          <a:lstStyle>
            <a:lvl1pPr marL="0" indent="0" algn="ctr">
              <a:buFont typeface="Arial" charset="0"/>
              <a:buNone/>
              <a:defRPr sz="2800">
                <a:solidFill>
                  <a:schemeClr val="bg2"/>
                </a:solidFill>
              </a:defRPr>
            </a:lvl1pPr>
          </a:lstStyle>
          <a:p>
            <a:pPr lvl="0"/>
            <a:r>
              <a:rPr lang="fr-FR" altLang="fr-FR" noProof="0" smtClean="0"/>
              <a:t>Modifiez le style des sous-titres du masque</a:t>
            </a:r>
            <a:endParaRPr lang="fr-FR" altLang="fr-FR" noProof="0" dirty="0" smtClean="0"/>
          </a:p>
        </p:txBody>
      </p:sp>
    </p:spTree>
    <p:extLst>
      <p:ext uri="{BB962C8B-B14F-4D97-AF65-F5344CB8AC3E}">
        <p14:creationId xmlns:p14="http://schemas.microsoft.com/office/powerpoint/2010/main" val="19172136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buClr>
                <a:srgbClr val="2A6A1D"/>
              </a:buClr>
              <a:defRPr sz="2000"/>
            </a:lvl1pPr>
            <a:lvl2pPr marL="617538" indent="-254000">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4502654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re sous-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289" y="1349829"/>
            <a:ext cx="8097837" cy="4984296"/>
          </a:xfrm>
        </p:spPr>
        <p:txBody>
          <a:bodyPr/>
          <a:lstStyle>
            <a:lvl1pPr>
              <a:buClr>
                <a:srgbClr val="2A6A1D"/>
              </a:buClr>
              <a:defRPr sz="2000" b="0"/>
            </a:lvl1pPr>
            <a:lvl2pPr>
              <a:buClr>
                <a:srgbClr val="2A6A1D"/>
              </a:buClr>
              <a:defRPr sz="1800"/>
            </a:lvl2pPr>
          </a:lstStyle>
          <a:p>
            <a:pPr lvl="0"/>
            <a:r>
              <a:rPr lang="fr-FR" smtClean="0"/>
              <a:t>Modifiez les styles du texte du masque</a:t>
            </a:r>
          </a:p>
          <a:p>
            <a:pPr lvl="1"/>
            <a:r>
              <a:rPr lang="fr-FR" smtClean="0"/>
              <a:t>Deuxième niveau</a:t>
            </a:r>
          </a:p>
        </p:txBody>
      </p:sp>
      <p:sp>
        <p:nvSpPr>
          <p:cNvPr id="4" name="Rectangle 14"/>
          <p:cNvSpPr>
            <a:spLocks noGrp="1" noChangeArrowheads="1"/>
          </p:cNvSpPr>
          <p:nvPr>
            <p:ph type="dt" sz="half" idx="10"/>
          </p:nvPr>
        </p:nvSpPr>
        <p:spPr>
          <a:ln/>
        </p:spPr>
        <p:txBody>
          <a:bodyPr/>
          <a:lstStyle>
            <a:lvl1pPr>
              <a:defRPr/>
            </a:lvl1pPr>
          </a:lstStyle>
          <a:p>
            <a:pPr>
              <a:defRPr/>
            </a:pPr>
            <a:fld id="{AFE93CFA-560F-406C-8461-09274ED0ABB3}" type="datetime1">
              <a:rPr lang="fr-FR" altLang="fr-FR" smtClean="0"/>
              <a:pPr>
                <a:defRPr/>
              </a:pPr>
              <a:t>18/11/2016</a:t>
            </a:fld>
            <a:endParaRPr lang="fr-FR" altLang="fr-FR" dirty="0"/>
          </a:p>
        </p:txBody>
      </p:sp>
      <p:sp>
        <p:nvSpPr>
          <p:cNvPr id="6" name="Espace réservé du texte 5"/>
          <p:cNvSpPr>
            <a:spLocks noGrp="1"/>
          </p:cNvSpPr>
          <p:nvPr>
            <p:ph type="body" sz="quarter" idx="11"/>
          </p:nvPr>
        </p:nvSpPr>
        <p:spPr>
          <a:xfrm>
            <a:off x="551770" y="914402"/>
            <a:ext cx="8040461" cy="362857"/>
          </a:xfrm>
        </p:spPr>
        <p:txBody>
          <a:bodyPr/>
          <a:lstStyle>
            <a:lvl1pPr marL="0" indent="0">
              <a:buNone/>
              <a:defRPr sz="2000" b="1">
                <a:solidFill>
                  <a:srgbClr val="7D0055"/>
                </a:solidFill>
              </a:defRPr>
            </a:lvl1pPr>
          </a:lstStyle>
          <a:p>
            <a:pPr lvl="0"/>
            <a:r>
              <a:rPr lang="fr-FR" smtClean="0"/>
              <a:t>Modifiez les styles du texte du masque</a:t>
            </a:r>
          </a:p>
        </p:txBody>
      </p:sp>
      <p:sp>
        <p:nvSpPr>
          <p:cNvPr id="7" name="Titre 1"/>
          <p:cNvSpPr>
            <a:spLocks noGrp="1"/>
          </p:cNvSpPr>
          <p:nvPr>
            <p:ph type="title"/>
          </p:nvPr>
        </p:nvSpPr>
        <p:spPr>
          <a:xfrm>
            <a:off x="509588" y="231097"/>
            <a:ext cx="7827963" cy="436562"/>
          </a:xfrm>
        </p:spPr>
        <p:txBody>
          <a:bodyPr/>
          <a:lstStyle>
            <a:lvl1pPr>
              <a:defRPr sz="280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47707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re et contenu avec couleur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522289" y="986972"/>
            <a:ext cx="8097837" cy="2823028"/>
          </a:xfrm>
        </p:spPr>
        <p:txBody>
          <a:bodyPr/>
          <a:lstStyle>
            <a:lvl1pPr>
              <a:buClr>
                <a:srgbClr val="2A6A1D"/>
              </a:buClr>
              <a:defRPr sz="2000"/>
            </a:lvl1pPr>
            <a:lvl2pPr>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4" name="Rectangle 14"/>
          <p:cNvSpPr>
            <a:spLocks noGrp="1" noChangeArrowheads="1"/>
          </p:cNvSpPr>
          <p:nvPr>
            <p:ph type="dt" sz="half" idx="10"/>
          </p:nvPr>
        </p:nvSpPr>
        <p:spPr>
          <a:ln/>
        </p:spPr>
        <p:txBody>
          <a:bodyPr/>
          <a:lstStyle>
            <a:lvl1pPr>
              <a:defRPr/>
            </a:lvl1pPr>
          </a:lstStyle>
          <a:p>
            <a:pPr>
              <a:defRPr/>
            </a:pPr>
            <a:fld id="{0F300A26-9A74-440C-8F20-A6219EAC71A9}" type="datetime1">
              <a:rPr lang="fr-FR" altLang="fr-FR" smtClean="0"/>
              <a:pPr>
                <a:defRPr/>
              </a:pPr>
              <a:t>18/11/2016</a:t>
            </a:fld>
            <a:endParaRPr lang="fr-FR" altLang="fr-FR" dirty="0"/>
          </a:p>
        </p:txBody>
      </p:sp>
      <p:sp>
        <p:nvSpPr>
          <p:cNvPr id="6" name="Espace réservé du texte 5"/>
          <p:cNvSpPr>
            <a:spLocks noGrp="1"/>
          </p:cNvSpPr>
          <p:nvPr>
            <p:ph type="body" sz="quarter" idx="11"/>
          </p:nvPr>
        </p:nvSpPr>
        <p:spPr>
          <a:xfrm>
            <a:off x="566739" y="3810002"/>
            <a:ext cx="8040687" cy="747713"/>
          </a:xfrm>
          <a:solidFill>
            <a:srgbClr val="2A6A1D"/>
          </a:solidFill>
        </p:spPr>
        <p:txBody>
          <a:bodyPr/>
          <a:lstStyle>
            <a:lvl1pPr marL="0" indent="0" algn="ctr">
              <a:buNone/>
              <a:defRPr b="1"/>
            </a:lvl1pPr>
          </a:lstStyle>
          <a:p>
            <a:pPr lvl="0"/>
            <a:r>
              <a:rPr lang="fr-FR" smtClean="0"/>
              <a:t>Modifiez les styles du texte du masque</a:t>
            </a:r>
          </a:p>
        </p:txBody>
      </p:sp>
      <p:sp>
        <p:nvSpPr>
          <p:cNvPr id="7" name="Espace réservé du texte 5"/>
          <p:cNvSpPr>
            <a:spLocks noGrp="1"/>
          </p:cNvSpPr>
          <p:nvPr>
            <p:ph type="body" sz="quarter" idx="12"/>
          </p:nvPr>
        </p:nvSpPr>
        <p:spPr>
          <a:xfrm>
            <a:off x="551657" y="4709887"/>
            <a:ext cx="8040687" cy="747713"/>
          </a:xfrm>
          <a:solidFill>
            <a:srgbClr val="7D0055"/>
          </a:solidFill>
        </p:spPr>
        <p:txBody>
          <a:bodyPr/>
          <a:lstStyle>
            <a:lvl1pPr marL="0" indent="0" algn="ctr">
              <a:buNone/>
              <a:defRPr b="1"/>
            </a:lvl1pPr>
          </a:lstStyle>
          <a:p>
            <a:pPr lvl="0"/>
            <a:r>
              <a:rPr lang="fr-FR" smtClean="0"/>
              <a:t>Modifiez les styles du texte du masque</a:t>
            </a:r>
          </a:p>
        </p:txBody>
      </p:sp>
    </p:spTree>
    <p:extLst>
      <p:ext uri="{BB962C8B-B14F-4D97-AF65-F5344CB8AC3E}">
        <p14:creationId xmlns:p14="http://schemas.microsoft.com/office/powerpoint/2010/main" val="35580418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6" y="1016001"/>
            <a:ext cx="3971925" cy="513805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ln/>
        </p:spPr>
        <p:txBody>
          <a:bodyPr/>
          <a:lstStyle>
            <a:lvl1pPr>
              <a:defRPr/>
            </a:lvl1pPr>
          </a:lstStyle>
          <a:p>
            <a:pPr>
              <a:defRPr/>
            </a:pPr>
            <a:fld id="{9232D1CE-C56E-4D09-8634-5AD5FB0ABD8A}" type="datetime1">
              <a:rPr lang="fr-FR" altLang="fr-FR" smtClean="0"/>
              <a:pPr>
                <a:defRPr/>
              </a:pPr>
              <a:t>18/11/2016</a:t>
            </a:fld>
            <a:endParaRPr lang="fr-FR" altLang="fr-FR"/>
          </a:p>
        </p:txBody>
      </p:sp>
      <p:sp>
        <p:nvSpPr>
          <p:cNvPr id="6" name="Espace réservé du contenu 2"/>
          <p:cNvSpPr>
            <a:spLocks noGrp="1"/>
          </p:cNvSpPr>
          <p:nvPr>
            <p:ph sz="half" idx="11"/>
          </p:nvPr>
        </p:nvSpPr>
        <p:spPr>
          <a:xfrm>
            <a:off x="4688115" y="984477"/>
            <a:ext cx="3971925" cy="515506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cxnSp>
        <p:nvCxnSpPr>
          <p:cNvPr id="7" name="Connecteur droit 6"/>
          <p:cNvCxnSpPr/>
          <p:nvPr userDrawn="1"/>
        </p:nvCxnSpPr>
        <p:spPr bwMode="auto">
          <a:xfrm>
            <a:off x="4572000" y="957943"/>
            <a:ext cx="0" cy="5181600"/>
          </a:xfrm>
          <a:prstGeom prst="line">
            <a:avLst/>
          </a:prstGeom>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737984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vantages/inconvéni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83962" y="1683657"/>
            <a:ext cx="3971925" cy="4064000"/>
          </a:xfrm>
          <a:ln>
            <a:solidFill>
              <a:srgbClr val="2A6A1D"/>
            </a:solidFill>
          </a:ln>
        </p:spPr>
        <p:txBody>
          <a:bodyPr/>
          <a:lstStyle>
            <a:lvl1pPr marL="342900" indent="-342900" algn="l">
              <a:buClr>
                <a:srgbClr val="2A6A1D"/>
              </a:buClr>
              <a:buFont typeface="Arial" panose="020B0604020202020204" pitchFamily="34" charset="0"/>
              <a:buChar char="•"/>
              <a:defRPr sz="1800" b="0">
                <a:solidFill>
                  <a:schemeClr val="bg1"/>
                </a:solidFill>
              </a:defRPr>
            </a:lvl1pPr>
            <a:lvl2pPr marL="285750" indent="-285750">
              <a:buClr>
                <a:srgbClr val="2A6A1D"/>
              </a:buClr>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ln/>
        </p:spPr>
        <p:txBody>
          <a:bodyPr/>
          <a:lstStyle>
            <a:lvl1pPr>
              <a:defRPr/>
            </a:lvl1pPr>
          </a:lstStyle>
          <a:p>
            <a:pPr>
              <a:defRPr/>
            </a:pPr>
            <a:fld id="{A91F3C2C-0130-4342-8435-66126E4A6F3B}" type="datetime1">
              <a:rPr lang="fr-FR" altLang="fr-FR" smtClean="0"/>
              <a:pPr>
                <a:defRPr/>
              </a:pPr>
              <a:t>18/11/2016</a:t>
            </a:fld>
            <a:endParaRPr lang="fr-FR" altLang="fr-FR"/>
          </a:p>
        </p:txBody>
      </p:sp>
      <p:sp>
        <p:nvSpPr>
          <p:cNvPr id="8" name="Espace réservé du texte 5"/>
          <p:cNvSpPr>
            <a:spLocks noGrp="1"/>
          </p:cNvSpPr>
          <p:nvPr>
            <p:ph type="body" sz="quarter" idx="12"/>
          </p:nvPr>
        </p:nvSpPr>
        <p:spPr>
          <a:xfrm>
            <a:off x="478972" y="914402"/>
            <a:ext cx="8229600" cy="348343"/>
          </a:xfrm>
        </p:spPr>
        <p:txBody>
          <a:bodyPr/>
          <a:lstStyle>
            <a:lvl1pPr marL="0" indent="0">
              <a:buNone/>
              <a:defRPr sz="1800" b="1">
                <a:solidFill>
                  <a:srgbClr val="7D0055"/>
                </a:solidFill>
              </a:defRPr>
            </a:lvl1pPr>
          </a:lstStyle>
          <a:p>
            <a:pPr lvl="0"/>
            <a:r>
              <a:rPr lang="fr-FR" smtClean="0"/>
              <a:t>Modifiez les styles du texte du masque</a:t>
            </a:r>
          </a:p>
        </p:txBody>
      </p:sp>
      <p:sp>
        <p:nvSpPr>
          <p:cNvPr id="9" name="Espace réservé du texte 5"/>
          <p:cNvSpPr>
            <a:spLocks noGrp="1"/>
          </p:cNvSpPr>
          <p:nvPr>
            <p:ph type="body" sz="quarter" idx="13"/>
          </p:nvPr>
        </p:nvSpPr>
        <p:spPr>
          <a:xfrm>
            <a:off x="508000" y="5791202"/>
            <a:ext cx="8193314" cy="478971"/>
          </a:xfrm>
          <a:ln>
            <a:solidFill>
              <a:srgbClr val="7D0055"/>
            </a:solidFill>
          </a:ln>
        </p:spPr>
        <p:txBody>
          <a:bodyPr/>
          <a:lstStyle>
            <a:lvl1pPr marL="0" indent="0">
              <a:buNone/>
              <a:defRPr sz="1800" b="1">
                <a:solidFill>
                  <a:srgbClr val="7D0055"/>
                </a:solidFill>
              </a:defRPr>
            </a:lvl1pPr>
          </a:lstStyle>
          <a:p>
            <a:pPr lvl="0"/>
            <a:r>
              <a:rPr lang="fr-FR" smtClean="0"/>
              <a:t>Modifiez les styles du texte du masque</a:t>
            </a:r>
          </a:p>
        </p:txBody>
      </p:sp>
      <p:sp>
        <p:nvSpPr>
          <p:cNvPr id="7" name="Espace réservé du texte 6"/>
          <p:cNvSpPr>
            <a:spLocks noGrp="1"/>
          </p:cNvSpPr>
          <p:nvPr>
            <p:ph type="body" sz="quarter" idx="14"/>
          </p:nvPr>
        </p:nvSpPr>
        <p:spPr>
          <a:xfrm>
            <a:off x="479425" y="1306287"/>
            <a:ext cx="3917950" cy="377371"/>
          </a:xfrm>
        </p:spPr>
        <p:txBody>
          <a:bodyPr/>
          <a:lstStyle>
            <a:lvl1pPr marL="0" indent="0" algn="ctr">
              <a:buNone/>
              <a:defRPr sz="1800" b="1">
                <a:solidFill>
                  <a:srgbClr val="2A6A1D"/>
                </a:solidFill>
              </a:defRPr>
            </a:lvl1pPr>
          </a:lstStyle>
          <a:p>
            <a:pPr lvl="0"/>
            <a:r>
              <a:rPr lang="fr-FR" smtClean="0"/>
              <a:t>Modifiez les styles du texte du masque</a:t>
            </a:r>
          </a:p>
        </p:txBody>
      </p:sp>
      <p:sp>
        <p:nvSpPr>
          <p:cNvPr id="11" name="Espace réservé du texte 6"/>
          <p:cNvSpPr>
            <a:spLocks noGrp="1"/>
          </p:cNvSpPr>
          <p:nvPr>
            <p:ph type="body" sz="quarter" idx="15"/>
          </p:nvPr>
        </p:nvSpPr>
        <p:spPr>
          <a:xfrm>
            <a:off x="4688115" y="1291773"/>
            <a:ext cx="3990975" cy="377371"/>
          </a:xfrm>
        </p:spPr>
        <p:txBody>
          <a:bodyPr/>
          <a:lstStyle>
            <a:lvl1pPr marL="0" indent="0" algn="ctr">
              <a:buNone/>
              <a:defRPr sz="1800" b="1">
                <a:solidFill>
                  <a:srgbClr val="7D0055"/>
                </a:solidFill>
              </a:defRPr>
            </a:lvl1pPr>
          </a:lstStyle>
          <a:p>
            <a:pPr lvl="0"/>
            <a:r>
              <a:rPr lang="fr-FR" smtClean="0"/>
              <a:t>Modifiez les styles du texte du masque</a:t>
            </a:r>
          </a:p>
        </p:txBody>
      </p:sp>
      <p:sp>
        <p:nvSpPr>
          <p:cNvPr id="12" name="Espace réservé du contenu 2"/>
          <p:cNvSpPr>
            <a:spLocks noGrp="1"/>
          </p:cNvSpPr>
          <p:nvPr>
            <p:ph sz="half" idx="16"/>
          </p:nvPr>
        </p:nvSpPr>
        <p:spPr>
          <a:xfrm>
            <a:off x="4736648" y="1669143"/>
            <a:ext cx="3971925" cy="4064000"/>
          </a:xfrm>
          <a:ln>
            <a:solidFill>
              <a:srgbClr val="7D0055"/>
            </a:solidFill>
          </a:ln>
        </p:spPr>
        <p:txBody>
          <a:bodyPr/>
          <a:lstStyle>
            <a:lvl1pPr marL="342900" indent="-342900" algn="l">
              <a:buClr>
                <a:srgbClr val="7D0055"/>
              </a:buClr>
              <a:buFont typeface="Arial" panose="020B0604020202020204" pitchFamily="34" charset="0"/>
              <a:buChar char="•"/>
              <a:defRPr sz="1800" b="0">
                <a:solidFill>
                  <a:schemeClr val="bg1"/>
                </a:solidFill>
              </a:defRPr>
            </a:lvl1pPr>
            <a:lvl2pPr marL="285750" indent="-285750">
              <a:buClr>
                <a:srgbClr val="7D0055"/>
              </a:buClr>
              <a:buFont typeface="Arial Narrow" panose="020B060602020203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2619271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6" y="92279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ln/>
        </p:spPr>
        <p:txBody>
          <a:bodyPr/>
          <a:lstStyle>
            <a:lvl1pPr>
              <a:defRPr/>
            </a:lvl1pPr>
          </a:lstStyle>
          <a:p>
            <a:pPr>
              <a:defRPr/>
            </a:pPr>
            <a:fld id="{CE2BC54E-FAC4-43E3-A92F-C4D2B437DCB0}" type="datetime1">
              <a:rPr lang="fr-FR" altLang="fr-FR" smtClean="0"/>
              <a:pPr>
                <a:defRPr/>
              </a:pPr>
              <a:t>18/11/2016</a:t>
            </a:fld>
            <a:endParaRPr lang="fr-FR" altLang="fr-FR"/>
          </a:p>
        </p:txBody>
      </p:sp>
      <p:sp>
        <p:nvSpPr>
          <p:cNvPr id="10" name="Espace réservé du contenu 2"/>
          <p:cNvSpPr>
            <a:spLocks noGrp="1"/>
          </p:cNvSpPr>
          <p:nvPr>
            <p:ph sz="half" idx="11"/>
          </p:nvPr>
        </p:nvSpPr>
        <p:spPr>
          <a:xfrm>
            <a:off x="478746" y="3650345"/>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1" name="Espace réservé du contenu 2"/>
          <p:cNvSpPr>
            <a:spLocks noGrp="1"/>
          </p:cNvSpPr>
          <p:nvPr>
            <p:ph sz="half" idx="12"/>
          </p:nvPr>
        </p:nvSpPr>
        <p:spPr>
          <a:xfrm>
            <a:off x="4687889" y="92279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2" name="Espace réservé du contenu 2"/>
          <p:cNvSpPr>
            <a:spLocks noGrp="1"/>
          </p:cNvSpPr>
          <p:nvPr>
            <p:ph sz="half" idx="13"/>
          </p:nvPr>
        </p:nvSpPr>
        <p:spPr>
          <a:xfrm>
            <a:off x="4687889" y="3650345"/>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547793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2193" y="5981249"/>
            <a:ext cx="19796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Tree>
    <p:extLst>
      <p:ext uri="{BB962C8B-B14F-4D97-AF65-F5344CB8AC3E}">
        <p14:creationId xmlns:p14="http://schemas.microsoft.com/office/powerpoint/2010/main" val="32910158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Rectangle 14"/>
          <p:cNvSpPr>
            <a:spLocks noGrp="1" noChangeArrowheads="1"/>
          </p:cNvSpPr>
          <p:nvPr>
            <p:ph type="dt" sz="half" idx="10"/>
          </p:nvPr>
        </p:nvSpPr>
        <p:spPr>
          <a:ln/>
        </p:spPr>
        <p:txBody>
          <a:bodyPr/>
          <a:lstStyle>
            <a:lvl1pPr>
              <a:defRPr/>
            </a:lvl1pPr>
          </a:lstStyle>
          <a:p>
            <a:pPr>
              <a:defRPr/>
            </a:pPr>
            <a:fld id="{B1C6224B-1902-415B-91A8-540C6A3B4516}" type="datetime1">
              <a:rPr lang="fr-FR" altLang="fr-FR" smtClean="0"/>
              <a:pPr>
                <a:defRPr/>
              </a:pPr>
              <a:t>18/11/2016</a:t>
            </a:fld>
            <a:endParaRPr lang="fr-FR" altLang="fr-FR"/>
          </a:p>
        </p:txBody>
      </p:sp>
    </p:spTree>
    <p:extLst>
      <p:ext uri="{BB962C8B-B14F-4D97-AF65-F5344CB8AC3E}">
        <p14:creationId xmlns:p14="http://schemas.microsoft.com/office/powerpoint/2010/main" val="22637516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fld id="{D7E67963-BA6F-4FA4-853C-1E7E78DE2673}" type="datetime1">
              <a:rPr lang="fr-FR" altLang="fr-FR" smtClean="0"/>
              <a:pPr>
                <a:defRPr/>
              </a:pPr>
              <a:t>18/11/2016</a:t>
            </a:fld>
            <a:endParaRPr lang="fr-FR" altLang="fr-FR"/>
          </a:p>
        </p:txBody>
      </p:sp>
    </p:spTree>
    <p:extLst>
      <p:ext uri="{BB962C8B-B14F-4D97-AF65-F5344CB8AC3E}">
        <p14:creationId xmlns:p14="http://schemas.microsoft.com/office/powerpoint/2010/main" val="21725644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act prune">
    <p:spTree>
      <p:nvGrpSpPr>
        <p:cNvPr id="1" name=""/>
        <p:cNvGrpSpPr/>
        <p:nvPr/>
      </p:nvGrpSpPr>
      <p:grpSpPr>
        <a:xfrm>
          <a:off x="0" y="0"/>
          <a:ext cx="0" cy="0"/>
          <a:chOff x="0" y="0"/>
          <a:chExt cx="0" cy="0"/>
        </a:xfrm>
      </p:grpSpPr>
      <p:sp>
        <p:nvSpPr>
          <p:cNvPr id="2" name="Titre 1"/>
          <p:cNvSpPr>
            <a:spLocks noGrp="1"/>
          </p:cNvSpPr>
          <p:nvPr>
            <p:ph type="title"/>
          </p:nvPr>
        </p:nvSpPr>
        <p:spPr>
          <a:xfrm>
            <a:off x="523082" y="1726069"/>
            <a:ext cx="8097837" cy="922337"/>
          </a:xfrm>
        </p:spPr>
        <p:txBody>
          <a:bodyPr/>
          <a:lstStyle>
            <a:lvl1pPr algn="ctr">
              <a:defRPr>
                <a:solidFill>
                  <a:srgbClr val="7D0055"/>
                </a:solidFill>
              </a:defRPr>
            </a:lvl1pPr>
          </a:lstStyle>
          <a:p>
            <a:r>
              <a:rPr lang="fr-FR" smtClean="0"/>
              <a:t>Modifiez le style du titre</a:t>
            </a:r>
            <a:endParaRPr lang="fr-FR" dirty="0"/>
          </a:p>
        </p:txBody>
      </p:sp>
      <p:sp>
        <p:nvSpPr>
          <p:cNvPr id="3" name="Rectangle 14"/>
          <p:cNvSpPr>
            <a:spLocks noGrp="1" noChangeArrowheads="1"/>
          </p:cNvSpPr>
          <p:nvPr>
            <p:ph type="dt" sz="half" idx="10"/>
          </p:nvPr>
        </p:nvSpPr>
        <p:spPr>
          <a:ln/>
        </p:spPr>
        <p:txBody>
          <a:bodyPr/>
          <a:lstStyle>
            <a:lvl1pPr>
              <a:defRPr/>
            </a:lvl1pPr>
          </a:lstStyle>
          <a:p>
            <a:pPr>
              <a:defRPr/>
            </a:pPr>
            <a:fld id="{E075C11A-F7FE-45BC-94DD-DDE2A3FF2AE7}" type="datetime1">
              <a:rPr lang="fr-FR" altLang="fr-FR" smtClean="0"/>
              <a:pPr>
                <a:defRPr/>
              </a:pPr>
              <a:t>18/11/2016</a:t>
            </a:fld>
            <a:endParaRPr lang="fr-FR" altLang="fr-FR"/>
          </a:p>
        </p:txBody>
      </p:sp>
      <p:sp>
        <p:nvSpPr>
          <p:cNvPr id="5" name="Espace réservé du texte 4"/>
          <p:cNvSpPr>
            <a:spLocks noGrp="1"/>
          </p:cNvSpPr>
          <p:nvPr>
            <p:ph type="body" sz="quarter" idx="11"/>
          </p:nvPr>
        </p:nvSpPr>
        <p:spPr>
          <a:xfrm>
            <a:off x="609600" y="2887663"/>
            <a:ext cx="8128000" cy="1727880"/>
          </a:xfrm>
        </p:spPr>
        <p:txBody>
          <a:bodyPr/>
          <a:lstStyle>
            <a:lvl1pPr marL="0" indent="0" algn="ctr">
              <a:buNone/>
              <a:defRPr sz="2400">
                <a:solidFill>
                  <a:srgbClr val="7D0055"/>
                </a:solidFill>
              </a:defRPr>
            </a:lvl1pPr>
          </a:lstStyle>
          <a:p>
            <a:pPr lvl="0"/>
            <a:r>
              <a:rPr lang="fr-FR" smtClean="0"/>
              <a:t>Modifiez les styles du texte du masque</a:t>
            </a:r>
          </a:p>
        </p:txBody>
      </p:sp>
    </p:spTree>
    <p:extLst>
      <p:ext uri="{BB962C8B-B14F-4D97-AF65-F5344CB8AC3E}">
        <p14:creationId xmlns:p14="http://schemas.microsoft.com/office/powerpoint/2010/main" val="1094189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Rectangle 14"/>
          <p:cNvSpPr>
            <a:spLocks noGrp="1" noChangeArrowheads="1"/>
          </p:cNvSpPr>
          <p:nvPr>
            <p:ph type="dt" sz="half" idx="10"/>
          </p:nvPr>
        </p:nvSpPr>
        <p:spPr>
          <a:ln/>
        </p:spPr>
        <p:txBody>
          <a:bodyPr/>
          <a:lstStyle>
            <a:lvl1pPr>
              <a:defRPr/>
            </a:lvl1pPr>
          </a:lstStyle>
          <a:p>
            <a:pPr>
              <a:defRPr/>
            </a:pPr>
            <a:fld id="{C2CB0835-99BC-4173-BADE-599537425443}" type="datetime1">
              <a:rPr lang="fr-FR" altLang="fr-FR" smtClean="0"/>
              <a:pPr>
                <a:defRPr/>
              </a:pPr>
              <a:t>18/11/2016</a:t>
            </a:fld>
            <a:endParaRPr lang="fr-FR" altLang="fr-FR"/>
          </a:p>
        </p:txBody>
      </p:sp>
      <p:sp>
        <p:nvSpPr>
          <p:cNvPr id="6" name="Espace réservé du texte 5"/>
          <p:cNvSpPr>
            <a:spLocks noGrp="1"/>
          </p:cNvSpPr>
          <p:nvPr>
            <p:ph type="body" sz="quarter" idx="11"/>
          </p:nvPr>
        </p:nvSpPr>
        <p:spPr>
          <a:xfrm>
            <a:off x="575470" y="1161143"/>
            <a:ext cx="8007350" cy="4252686"/>
          </a:xfrm>
        </p:spPr>
        <p:txBody>
          <a:bodyPr/>
          <a:lstStyle>
            <a:lvl1pPr marL="514350" marR="0" indent="-514350" algn="l" defTabSz="914400" rtl="0" eaLnBrk="0" fontAlgn="base" latinLnBrk="0" hangingPunct="0">
              <a:lnSpc>
                <a:spcPct val="100000"/>
              </a:lnSpc>
              <a:spcBef>
                <a:spcPts val="0"/>
              </a:spcBef>
              <a:spcAft>
                <a:spcPts val="1800"/>
              </a:spcAft>
              <a:buClr>
                <a:srgbClr val="1C782D"/>
              </a:buClr>
              <a:buSzTx/>
              <a:buFont typeface="+mj-lt"/>
              <a:buAutoNum type="arabicPeriod"/>
              <a:tabLst/>
              <a:defRPr sz="2800" b="1">
                <a:solidFill>
                  <a:srgbClr val="2A6A1D"/>
                </a:solidFill>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5" name="Titre 1"/>
          <p:cNvSpPr>
            <a:spLocks noGrp="1"/>
          </p:cNvSpPr>
          <p:nvPr>
            <p:ph type="title"/>
          </p:nvPr>
        </p:nvSpPr>
        <p:spPr>
          <a:xfrm>
            <a:off x="509588" y="231097"/>
            <a:ext cx="7827963" cy="436562"/>
          </a:xfrm>
        </p:spPr>
        <p:txBody>
          <a:bodyPr/>
          <a:lstStyle>
            <a:lvl1pPr algn="ctr">
              <a:defRPr sz="280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37621962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14"/>
          <p:cNvSpPr>
            <a:spLocks noGrp="1" noChangeArrowheads="1"/>
          </p:cNvSpPr>
          <p:nvPr>
            <p:ph type="dt" sz="half" idx="10"/>
          </p:nvPr>
        </p:nvSpPr>
        <p:spPr>
          <a:ln/>
        </p:spPr>
        <p:txBody>
          <a:bodyPr/>
          <a:lstStyle>
            <a:lvl1pPr>
              <a:defRPr/>
            </a:lvl1pPr>
          </a:lstStyle>
          <a:p>
            <a:pPr>
              <a:defRPr/>
            </a:pPr>
            <a:fld id="{001B98D0-6223-4E2C-AD53-081AEC155B45}" type="datetime1">
              <a:rPr lang="fr-FR" altLang="fr-FR" smtClean="0"/>
              <a:pPr>
                <a:defRPr/>
              </a:pPr>
              <a:t>18/11/2016</a:t>
            </a:fld>
            <a:endParaRPr lang="fr-FR" altLang="fr-FR"/>
          </a:p>
        </p:txBody>
      </p:sp>
    </p:spTree>
    <p:extLst>
      <p:ext uri="{BB962C8B-B14F-4D97-AF65-F5344CB8AC3E}">
        <p14:creationId xmlns:p14="http://schemas.microsoft.com/office/powerpoint/2010/main" val="18274828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2194" y="5981249"/>
            <a:ext cx="19796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1" y="3725865"/>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1"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Tree>
    <p:extLst>
      <p:ext uri="{BB962C8B-B14F-4D97-AF65-F5344CB8AC3E}">
        <p14:creationId xmlns:p14="http://schemas.microsoft.com/office/powerpoint/2010/main" val="21955889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2193" y="5981249"/>
            <a:ext cx="19796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
        <p:nvSpPr>
          <p:cNvPr id="63497" name="Rectangle 9"/>
          <p:cNvSpPr>
            <a:spLocks noGrp="1" noChangeArrowheads="1"/>
          </p:cNvSpPr>
          <p:nvPr>
            <p:ph type="subTitle" sz="quarter" idx="1"/>
          </p:nvPr>
        </p:nvSpPr>
        <p:spPr>
          <a:xfrm>
            <a:off x="584200" y="3878263"/>
            <a:ext cx="7975600" cy="1863725"/>
          </a:xfrm>
          <a:solidFill>
            <a:srgbClr val="2A6A1D"/>
          </a:solidFill>
        </p:spPr>
        <p:txBody>
          <a:bodyPr tIns="82800"/>
          <a:lstStyle>
            <a:lvl1pPr marL="0" indent="0" algn="ctr">
              <a:buFont typeface="Arial" charset="0"/>
              <a:buNone/>
              <a:defRPr sz="2800">
                <a:solidFill>
                  <a:schemeClr val="bg2"/>
                </a:solidFill>
              </a:defRPr>
            </a:lvl1pPr>
          </a:lstStyle>
          <a:p>
            <a:pPr lvl="0"/>
            <a:r>
              <a:rPr lang="fr-FR" altLang="fr-FR" noProof="0" smtClean="0"/>
              <a:t>Modifiez le style des sous-titres du masque</a:t>
            </a:r>
            <a:endParaRPr lang="fr-FR" altLang="fr-FR" noProof="0" dirty="0" smtClean="0"/>
          </a:p>
        </p:txBody>
      </p:sp>
    </p:spTree>
    <p:extLst>
      <p:ext uri="{BB962C8B-B14F-4D97-AF65-F5344CB8AC3E}">
        <p14:creationId xmlns:p14="http://schemas.microsoft.com/office/powerpoint/2010/main" val="13215150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buClr>
                <a:srgbClr val="2A6A1D"/>
              </a:buClr>
              <a:defRPr sz="2000"/>
            </a:lvl1pPr>
            <a:lvl2pPr marL="617538" indent="-254000">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3118310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re sous-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288" y="1349829"/>
            <a:ext cx="8097837" cy="4984296"/>
          </a:xfrm>
        </p:spPr>
        <p:txBody>
          <a:bodyPr/>
          <a:lstStyle>
            <a:lvl1pPr>
              <a:buClr>
                <a:srgbClr val="2A6A1D"/>
              </a:buClr>
              <a:defRPr sz="2000" b="0"/>
            </a:lvl1pPr>
            <a:lvl2pPr>
              <a:buClr>
                <a:srgbClr val="2A6A1D"/>
              </a:buClr>
              <a:defRPr sz="1800"/>
            </a:lvl2pPr>
          </a:lstStyle>
          <a:p>
            <a:pPr lvl="0"/>
            <a:r>
              <a:rPr lang="fr-FR" smtClean="0"/>
              <a:t>Modifiez les styles du texte du masque</a:t>
            </a:r>
          </a:p>
          <a:p>
            <a:pPr lvl="1"/>
            <a:r>
              <a:rPr lang="fr-FR" smtClean="0"/>
              <a:t>Deuxième niveau</a:t>
            </a:r>
          </a:p>
        </p:txBody>
      </p:sp>
      <p:sp>
        <p:nvSpPr>
          <p:cNvPr id="6" name="Espace réservé du texte 5"/>
          <p:cNvSpPr>
            <a:spLocks noGrp="1"/>
          </p:cNvSpPr>
          <p:nvPr>
            <p:ph type="body" sz="quarter" idx="11"/>
          </p:nvPr>
        </p:nvSpPr>
        <p:spPr>
          <a:xfrm>
            <a:off x="551769" y="914400"/>
            <a:ext cx="8040461" cy="362857"/>
          </a:xfrm>
        </p:spPr>
        <p:txBody>
          <a:bodyPr/>
          <a:lstStyle>
            <a:lvl1pPr marL="0" indent="0">
              <a:buNone/>
              <a:defRPr sz="2000" b="1">
                <a:solidFill>
                  <a:srgbClr val="7D0055"/>
                </a:solidFill>
              </a:defRPr>
            </a:lvl1pPr>
          </a:lstStyle>
          <a:p>
            <a:pPr lvl="0"/>
            <a:r>
              <a:rPr lang="fr-FR" smtClean="0"/>
              <a:t>Modifiez les styles du texte du masque</a:t>
            </a:r>
          </a:p>
        </p:txBody>
      </p:sp>
      <p:sp>
        <p:nvSpPr>
          <p:cNvPr id="7" name="Titre 1"/>
          <p:cNvSpPr>
            <a:spLocks noGrp="1"/>
          </p:cNvSpPr>
          <p:nvPr>
            <p:ph type="title"/>
          </p:nvPr>
        </p:nvSpPr>
        <p:spPr>
          <a:xfrm>
            <a:off x="509587" y="138113"/>
            <a:ext cx="7827963" cy="703716"/>
          </a:xfrm>
        </p:spPr>
        <p:txBody>
          <a:bodyPr/>
          <a:lstStyle>
            <a:lvl1pPr>
              <a:defRPr sz="280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11529639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re et contenu avec couleur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522288" y="986972"/>
            <a:ext cx="8097837" cy="2823028"/>
          </a:xfrm>
        </p:spPr>
        <p:txBody>
          <a:bodyPr/>
          <a:lstStyle>
            <a:lvl1pPr>
              <a:buClr>
                <a:srgbClr val="2A6A1D"/>
              </a:buClr>
              <a:defRPr sz="2000"/>
            </a:lvl1pPr>
            <a:lvl2pPr>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u texte 5"/>
          <p:cNvSpPr>
            <a:spLocks noGrp="1"/>
          </p:cNvSpPr>
          <p:nvPr>
            <p:ph type="body" sz="quarter" idx="11"/>
          </p:nvPr>
        </p:nvSpPr>
        <p:spPr>
          <a:xfrm>
            <a:off x="566738" y="3810000"/>
            <a:ext cx="8040687" cy="747713"/>
          </a:xfrm>
          <a:solidFill>
            <a:srgbClr val="2A6A1D"/>
          </a:solidFill>
        </p:spPr>
        <p:txBody>
          <a:bodyPr/>
          <a:lstStyle>
            <a:lvl1pPr marL="0" indent="0" algn="ctr">
              <a:buNone/>
              <a:defRPr b="1"/>
            </a:lvl1pPr>
          </a:lstStyle>
          <a:p>
            <a:pPr lvl="0"/>
            <a:r>
              <a:rPr lang="fr-FR" smtClean="0"/>
              <a:t>Modifiez les styles du texte du masque</a:t>
            </a:r>
          </a:p>
        </p:txBody>
      </p:sp>
      <p:sp>
        <p:nvSpPr>
          <p:cNvPr id="7" name="Espace réservé du texte 5"/>
          <p:cNvSpPr>
            <a:spLocks noGrp="1"/>
          </p:cNvSpPr>
          <p:nvPr>
            <p:ph type="body" sz="quarter" idx="12"/>
          </p:nvPr>
        </p:nvSpPr>
        <p:spPr>
          <a:xfrm>
            <a:off x="551656" y="4709885"/>
            <a:ext cx="8040687" cy="747713"/>
          </a:xfrm>
          <a:solidFill>
            <a:srgbClr val="7D0055"/>
          </a:solidFill>
        </p:spPr>
        <p:txBody>
          <a:bodyPr/>
          <a:lstStyle>
            <a:lvl1pPr marL="0" indent="0" algn="ctr">
              <a:buNone/>
              <a:defRPr b="1"/>
            </a:lvl1pPr>
          </a:lstStyle>
          <a:p>
            <a:pPr lvl="0"/>
            <a:r>
              <a:rPr lang="fr-FR" smtClean="0"/>
              <a:t>Modifiez les styles du texte du masque</a:t>
            </a:r>
          </a:p>
        </p:txBody>
      </p:sp>
    </p:spTree>
    <p:extLst>
      <p:ext uri="{BB962C8B-B14F-4D97-AF65-F5344CB8AC3E}">
        <p14:creationId xmlns:p14="http://schemas.microsoft.com/office/powerpoint/2010/main" val="2177484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849938"/>
            <a:ext cx="19796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bandeau db"/>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4"/>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lvl1pPr>
          </a:lstStyle>
          <a:p>
            <a:pPr lvl="0"/>
            <a:r>
              <a:rPr lang="fr-FR" altLang="fr-FR" noProof="0" smtClean="0"/>
              <a:t>Cliquez pour modifier le style du titre</a:t>
            </a:r>
          </a:p>
        </p:txBody>
      </p:sp>
      <p:sp>
        <p:nvSpPr>
          <p:cNvPr id="62469" name="Rectangle 5"/>
          <p:cNvSpPr>
            <a:spLocks noGrp="1" noChangeArrowheads="1"/>
          </p:cNvSpPr>
          <p:nvPr>
            <p:ph type="subTitle" sz="quarter" idx="1"/>
          </p:nvPr>
        </p:nvSpPr>
        <p:spPr>
          <a:xfrm>
            <a:off x="584200" y="3878263"/>
            <a:ext cx="7975600" cy="1863725"/>
          </a:xfrm>
          <a:solidFill>
            <a:srgbClr val="1C782D"/>
          </a:solidFill>
        </p:spPr>
        <p:txBody>
          <a:bodyPr tIns="82800"/>
          <a:lstStyle>
            <a:lvl1pPr marL="0" indent="0" algn="ctr">
              <a:buFont typeface="Arial" charset="0"/>
              <a:buNone/>
              <a:defRPr sz="2400">
                <a:solidFill>
                  <a:schemeClr val="bg1"/>
                </a:solidFill>
              </a:defRPr>
            </a:lvl1pPr>
          </a:lstStyle>
          <a:p>
            <a:pPr lvl="0"/>
            <a:r>
              <a:rPr lang="fr-FR" altLang="fr-FR" noProof="0" smtClean="0"/>
              <a:t>Cliquez pour modifier le style des sous-titres du masque</a:t>
            </a:r>
          </a:p>
        </p:txBody>
      </p:sp>
    </p:spTree>
    <p:extLst>
      <p:ext uri="{BB962C8B-B14F-4D97-AF65-F5344CB8AC3E}">
        <p14:creationId xmlns:p14="http://schemas.microsoft.com/office/powerpoint/2010/main" val="396729491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chorCtr="0"/>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1016001"/>
            <a:ext cx="3971925" cy="513805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6" name="Espace réservé du contenu 2"/>
          <p:cNvSpPr>
            <a:spLocks noGrp="1"/>
          </p:cNvSpPr>
          <p:nvPr>
            <p:ph sz="half" idx="11"/>
          </p:nvPr>
        </p:nvSpPr>
        <p:spPr>
          <a:xfrm>
            <a:off x="4688114" y="984477"/>
            <a:ext cx="3971925" cy="515506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cxnSp>
        <p:nvCxnSpPr>
          <p:cNvPr id="7" name="Connecteur droit 6"/>
          <p:cNvCxnSpPr/>
          <p:nvPr userDrawn="1"/>
        </p:nvCxnSpPr>
        <p:spPr bwMode="auto">
          <a:xfrm>
            <a:off x="4572000" y="957943"/>
            <a:ext cx="0" cy="5181600"/>
          </a:xfrm>
          <a:prstGeom prst="line">
            <a:avLst/>
          </a:prstGeom>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413740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vantages/inconvéni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83961" y="1683657"/>
            <a:ext cx="3971925" cy="4064000"/>
          </a:xfrm>
          <a:ln>
            <a:solidFill>
              <a:srgbClr val="2A6A1D"/>
            </a:solidFill>
          </a:ln>
        </p:spPr>
        <p:txBody>
          <a:bodyPr/>
          <a:lstStyle>
            <a:lvl1pPr marL="342900" indent="-342900" algn="l">
              <a:buClr>
                <a:srgbClr val="2A6A1D"/>
              </a:buClr>
              <a:buFont typeface="Arial" panose="020B0604020202020204" pitchFamily="34" charset="0"/>
              <a:buChar char="•"/>
              <a:defRPr sz="1800" b="0">
                <a:solidFill>
                  <a:schemeClr val="bg1"/>
                </a:solidFill>
              </a:defRPr>
            </a:lvl1pPr>
            <a:lvl2pPr marL="285750" indent="-285750">
              <a:buClr>
                <a:srgbClr val="2A6A1D"/>
              </a:buClr>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xfrm>
            <a:off x="7010400" y="6357144"/>
            <a:ext cx="2133600" cy="476250"/>
          </a:xfrm>
          <a:prstGeom prst="rect">
            <a:avLst/>
          </a:prstGeom>
          <a:ln/>
        </p:spPr>
        <p:txBody>
          <a:bodyPr/>
          <a:lstStyle>
            <a:lvl1pPr>
              <a:defRPr/>
            </a:lvl1pPr>
          </a:lstStyle>
          <a:p>
            <a:pPr>
              <a:defRPr/>
            </a:pPr>
            <a:fld id="{ECF34B64-A66A-4006-9773-0A7FD7550B09}" type="datetime1">
              <a:rPr lang="fr-FR" altLang="fr-FR" smtClean="0"/>
              <a:pPr>
                <a:defRPr/>
              </a:pPr>
              <a:t>18/11/2016</a:t>
            </a:fld>
            <a:endParaRPr lang="fr-FR" altLang="fr-FR"/>
          </a:p>
        </p:txBody>
      </p:sp>
      <p:sp>
        <p:nvSpPr>
          <p:cNvPr id="8" name="Espace réservé du texte 5"/>
          <p:cNvSpPr>
            <a:spLocks noGrp="1"/>
          </p:cNvSpPr>
          <p:nvPr>
            <p:ph type="body" sz="quarter" idx="12"/>
          </p:nvPr>
        </p:nvSpPr>
        <p:spPr>
          <a:xfrm>
            <a:off x="478972" y="914400"/>
            <a:ext cx="8229600" cy="348343"/>
          </a:xfrm>
        </p:spPr>
        <p:txBody>
          <a:bodyPr/>
          <a:lstStyle>
            <a:lvl1pPr marL="0" indent="0">
              <a:buNone/>
              <a:defRPr sz="1800" b="1">
                <a:solidFill>
                  <a:srgbClr val="7D0055"/>
                </a:solidFill>
              </a:defRPr>
            </a:lvl1pPr>
          </a:lstStyle>
          <a:p>
            <a:pPr lvl="0"/>
            <a:r>
              <a:rPr lang="fr-FR" smtClean="0"/>
              <a:t>Modifiez les styles du texte du masque</a:t>
            </a:r>
          </a:p>
        </p:txBody>
      </p:sp>
      <p:sp>
        <p:nvSpPr>
          <p:cNvPr id="9" name="Espace réservé du texte 5"/>
          <p:cNvSpPr>
            <a:spLocks noGrp="1"/>
          </p:cNvSpPr>
          <p:nvPr>
            <p:ph type="body" sz="quarter" idx="13"/>
          </p:nvPr>
        </p:nvSpPr>
        <p:spPr>
          <a:xfrm>
            <a:off x="508000" y="5791200"/>
            <a:ext cx="8193314" cy="478971"/>
          </a:xfrm>
          <a:ln>
            <a:solidFill>
              <a:srgbClr val="7D0055"/>
            </a:solidFill>
          </a:ln>
        </p:spPr>
        <p:txBody>
          <a:bodyPr/>
          <a:lstStyle>
            <a:lvl1pPr marL="0" indent="0">
              <a:buNone/>
              <a:defRPr sz="1800" b="1">
                <a:solidFill>
                  <a:srgbClr val="7D0055"/>
                </a:solidFill>
              </a:defRPr>
            </a:lvl1pPr>
          </a:lstStyle>
          <a:p>
            <a:pPr lvl="0"/>
            <a:r>
              <a:rPr lang="fr-FR" smtClean="0"/>
              <a:t>Modifiez les styles du texte du masque</a:t>
            </a:r>
          </a:p>
        </p:txBody>
      </p:sp>
      <p:sp>
        <p:nvSpPr>
          <p:cNvPr id="7" name="Espace réservé du texte 6"/>
          <p:cNvSpPr>
            <a:spLocks noGrp="1"/>
          </p:cNvSpPr>
          <p:nvPr>
            <p:ph type="body" sz="quarter" idx="14"/>
          </p:nvPr>
        </p:nvSpPr>
        <p:spPr>
          <a:xfrm>
            <a:off x="479425" y="1306285"/>
            <a:ext cx="3917950" cy="377371"/>
          </a:xfrm>
        </p:spPr>
        <p:txBody>
          <a:bodyPr/>
          <a:lstStyle>
            <a:lvl1pPr marL="0" indent="0" algn="ctr">
              <a:buNone/>
              <a:defRPr sz="1800" b="1">
                <a:solidFill>
                  <a:srgbClr val="2A6A1D"/>
                </a:solidFill>
              </a:defRPr>
            </a:lvl1pPr>
          </a:lstStyle>
          <a:p>
            <a:pPr lvl="0"/>
            <a:r>
              <a:rPr lang="fr-FR" smtClean="0"/>
              <a:t>Modifiez les styles du texte du masque</a:t>
            </a:r>
          </a:p>
        </p:txBody>
      </p:sp>
      <p:sp>
        <p:nvSpPr>
          <p:cNvPr id="11" name="Espace réservé du texte 6"/>
          <p:cNvSpPr>
            <a:spLocks noGrp="1"/>
          </p:cNvSpPr>
          <p:nvPr>
            <p:ph type="body" sz="quarter" idx="15"/>
          </p:nvPr>
        </p:nvSpPr>
        <p:spPr>
          <a:xfrm>
            <a:off x="4688114" y="1291771"/>
            <a:ext cx="3990975" cy="377371"/>
          </a:xfrm>
        </p:spPr>
        <p:txBody>
          <a:bodyPr/>
          <a:lstStyle>
            <a:lvl1pPr marL="0" indent="0" algn="ctr">
              <a:buNone/>
              <a:defRPr sz="1800" b="1">
                <a:solidFill>
                  <a:srgbClr val="7D0055"/>
                </a:solidFill>
              </a:defRPr>
            </a:lvl1pPr>
          </a:lstStyle>
          <a:p>
            <a:pPr lvl="0"/>
            <a:r>
              <a:rPr lang="fr-FR" smtClean="0"/>
              <a:t>Modifiez les styles du texte du masque</a:t>
            </a:r>
          </a:p>
        </p:txBody>
      </p:sp>
      <p:sp>
        <p:nvSpPr>
          <p:cNvPr id="12" name="Espace réservé du contenu 2"/>
          <p:cNvSpPr>
            <a:spLocks noGrp="1"/>
          </p:cNvSpPr>
          <p:nvPr>
            <p:ph sz="half" idx="16"/>
          </p:nvPr>
        </p:nvSpPr>
        <p:spPr>
          <a:xfrm>
            <a:off x="4736647" y="1669143"/>
            <a:ext cx="3971925" cy="4064000"/>
          </a:xfrm>
          <a:ln>
            <a:solidFill>
              <a:srgbClr val="7D0055"/>
            </a:solidFill>
          </a:ln>
        </p:spPr>
        <p:txBody>
          <a:bodyPr/>
          <a:lstStyle>
            <a:lvl1pPr marL="342900" indent="-342900" algn="l">
              <a:buClr>
                <a:srgbClr val="7D0055"/>
              </a:buClr>
              <a:buFont typeface="Arial" panose="020B0604020202020204" pitchFamily="34" charset="0"/>
              <a:buChar char="•"/>
              <a:defRPr sz="1800" b="0">
                <a:solidFill>
                  <a:schemeClr val="bg1"/>
                </a:solidFill>
              </a:defRPr>
            </a:lvl1pPr>
            <a:lvl2pPr marL="285750" indent="-285750">
              <a:buClr>
                <a:srgbClr val="7D0055"/>
              </a:buClr>
              <a:buFont typeface="Arial Narrow" panose="020B060602020203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4981623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xfrm>
            <a:off x="7010400" y="6357144"/>
            <a:ext cx="2133600" cy="476250"/>
          </a:xfrm>
          <a:prstGeom prst="rect">
            <a:avLst/>
          </a:prstGeom>
          <a:ln/>
        </p:spPr>
        <p:txBody>
          <a:bodyPr/>
          <a:lstStyle>
            <a:lvl1pPr>
              <a:defRPr/>
            </a:lvl1pPr>
          </a:lstStyle>
          <a:p>
            <a:pPr>
              <a:defRPr/>
            </a:pPr>
            <a:fld id="{3D315AEC-636C-497A-BFCE-C86DAEC65743}" type="datetime1">
              <a:rPr lang="fr-FR" altLang="fr-FR" smtClean="0"/>
              <a:pPr>
                <a:defRPr/>
              </a:pPr>
              <a:t>18/11/2016</a:t>
            </a:fld>
            <a:endParaRPr lang="fr-FR" altLang="fr-FR"/>
          </a:p>
        </p:txBody>
      </p:sp>
      <p:sp>
        <p:nvSpPr>
          <p:cNvPr id="10" name="Espace réservé du contenu 2"/>
          <p:cNvSpPr>
            <a:spLocks noGrp="1"/>
          </p:cNvSpPr>
          <p:nvPr>
            <p:ph sz="half" idx="11"/>
          </p:nvPr>
        </p:nvSpPr>
        <p:spPr>
          <a:xfrm>
            <a:off x="478745"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1" name="Espace réservé du contenu 2"/>
          <p:cNvSpPr>
            <a:spLocks noGrp="1"/>
          </p:cNvSpPr>
          <p:nvPr>
            <p:ph sz="half" idx="12"/>
          </p:nvPr>
        </p:nvSpPr>
        <p:spPr>
          <a:xfrm>
            <a:off x="4687888"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2" name="Espace réservé du contenu 2"/>
          <p:cNvSpPr>
            <a:spLocks noGrp="1"/>
          </p:cNvSpPr>
          <p:nvPr>
            <p:ph sz="half" idx="13"/>
          </p:nvPr>
        </p:nvSpPr>
        <p:spPr>
          <a:xfrm>
            <a:off x="4687888"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32349368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Rectangle 14"/>
          <p:cNvSpPr>
            <a:spLocks noGrp="1" noChangeArrowheads="1"/>
          </p:cNvSpPr>
          <p:nvPr>
            <p:ph type="dt" sz="half" idx="10"/>
          </p:nvPr>
        </p:nvSpPr>
        <p:spPr>
          <a:xfrm>
            <a:off x="7010400" y="6357144"/>
            <a:ext cx="2133600" cy="476250"/>
          </a:xfrm>
          <a:prstGeom prst="rect">
            <a:avLst/>
          </a:prstGeom>
          <a:ln/>
        </p:spPr>
        <p:txBody>
          <a:bodyPr/>
          <a:lstStyle>
            <a:lvl1pPr>
              <a:defRPr/>
            </a:lvl1pPr>
          </a:lstStyle>
          <a:p>
            <a:pPr>
              <a:defRPr/>
            </a:pPr>
            <a:fld id="{4A9531B8-C08A-4EFC-A21B-A9827DB7F936}" type="datetime1">
              <a:rPr lang="fr-FR" altLang="fr-FR" smtClean="0"/>
              <a:pPr>
                <a:defRPr/>
              </a:pPr>
              <a:t>18/11/2016</a:t>
            </a:fld>
            <a:endParaRPr lang="fr-FR" altLang="fr-FR"/>
          </a:p>
        </p:txBody>
      </p:sp>
    </p:spTree>
    <p:extLst>
      <p:ext uri="{BB962C8B-B14F-4D97-AF65-F5344CB8AC3E}">
        <p14:creationId xmlns:p14="http://schemas.microsoft.com/office/powerpoint/2010/main" val="26067031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xfrm>
            <a:off x="7010400" y="6357144"/>
            <a:ext cx="2133600" cy="476250"/>
          </a:xfrm>
          <a:prstGeom prst="rect">
            <a:avLst/>
          </a:prstGeom>
          <a:ln/>
        </p:spPr>
        <p:txBody>
          <a:bodyPr/>
          <a:lstStyle>
            <a:lvl1pPr>
              <a:defRPr/>
            </a:lvl1pPr>
          </a:lstStyle>
          <a:p>
            <a:pPr>
              <a:defRPr/>
            </a:pPr>
            <a:fld id="{71821D04-48B3-4A84-8E15-E8E4B261F742}" type="datetime1">
              <a:rPr lang="fr-FR" altLang="fr-FR" smtClean="0"/>
              <a:pPr>
                <a:defRPr/>
              </a:pPr>
              <a:t>18/11/2016</a:t>
            </a:fld>
            <a:endParaRPr lang="fr-FR" altLang="fr-FR"/>
          </a:p>
        </p:txBody>
      </p:sp>
    </p:spTree>
    <p:extLst>
      <p:ext uri="{BB962C8B-B14F-4D97-AF65-F5344CB8AC3E}">
        <p14:creationId xmlns:p14="http://schemas.microsoft.com/office/powerpoint/2010/main" val="27130172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act prune">
    <p:spTree>
      <p:nvGrpSpPr>
        <p:cNvPr id="1" name=""/>
        <p:cNvGrpSpPr/>
        <p:nvPr/>
      </p:nvGrpSpPr>
      <p:grpSpPr>
        <a:xfrm>
          <a:off x="0" y="0"/>
          <a:ext cx="0" cy="0"/>
          <a:chOff x="0" y="0"/>
          <a:chExt cx="0" cy="0"/>
        </a:xfrm>
      </p:grpSpPr>
      <p:sp>
        <p:nvSpPr>
          <p:cNvPr id="2" name="Titre 1"/>
          <p:cNvSpPr>
            <a:spLocks noGrp="1"/>
          </p:cNvSpPr>
          <p:nvPr>
            <p:ph type="title"/>
          </p:nvPr>
        </p:nvSpPr>
        <p:spPr>
          <a:xfrm>
            <a:off x="523081" y="1726067"/>
            <a:ext cx="8097837" cy="922337"/>
          </a:xfrm>
        </p:spPr>
        <p:txBody>
          <a:bodyPr/>
          <a:lstStyle>
            <a:lvl1pPr algn="ctr">
              <a:defRPr>
                <a:solidFill>
                  <a:srgbClr val="7D0055"/>
                </a:solidFill>
              </a:defRPr>
            </a:lvl1pPr>
          </a:lstStyle>
          <a:p>
            <a:r>
              <a:rPr lang="fr-FR" smtClean="0"/>
              <a:t>Modifiez le style du titre</a:t>
            </a:r>
            <a:endParaRPr lang="fr-FR" dirty="0"/>
          </a:p>
        </p:txBody>
      </p:sp>
      <p:sp>
        <p:nvSpPr>
          <p:cNvPr id="3" name="Rectangle 14"/>
          <p:cNvSpPr>
            <a:spLocks noGrp="1" noChangeArrowheads="1"/>
          </p:cNvSpPr>
          <p:nvPr>
            <p:ph type="dt" sz="half" idx="10"/>
          </p:nvPr>
        </p:nvSpPr>
        <p:spPr>
          <a:xfrm>
            <a:off x="7010400" y="6357144"/>
            <a:ext cx="2133600" cy="476250"/>
          </a:xfrm>
          <a:prstGeom prst="rect">
            <a:avLst/>
          </a:prstGeom>
          <a:ln/>
        </p:spPr>
        <p:txBody>
          <a:bodyPr/>
          <a:lstStyle>
            <a:lvl1pPr>
              <a:defRPr/>
            </a:lvl1pPr>
          </a:lstStyle>
          <a:p>
            <a:pPr>
              <a:defRPr/>
            </a:pPr>
            <a:fld id="{2150D8B3-B4F0-40B4-969D-22B815FFA979}" type="datetime1">
              <a:rPr lang="fr-FR" altLang="fr-FR" smtClean="0"/>
              <a:pPr>
                <a:defRPr/>
              </a:pPr>
              <a:t>18/11/2016</a:t>
            </a:fld>
            <a:endParaRPr lang="fr-FR" altLang="fr-FR"/>
          </a:p>
        </p:txBody>
      </p:sp>
      <p:sp>
        <p:nvSpPr>
          <p:cNvPr id="5" name="Espace réservé du texte 4"/>
          <p:cNvSpPr>
            <a:spLocks noGrp="1"/>
          </p:cNvSpPr>
          <p:nvPr>
            <p:ph type="body" sz="quarter" idx="11"/>
          </p:nvPr>
        </p:nvSpPr>
        <p:spPr>
          <a:xfrm>
            <a:off x="609600" y="2887663"/>
            <a:ext cx="8128000" cy="1727880"/>
          </a:xfrm>
        </p:spPr>
        <p:txBody>
          <a:bodyPr/>
          <a:lstStyle>
            <a:lvl1pPr marL="0" indent="0" algn="ctr">
              <a:buNone/>
              <a:defRPr sz="2400">
                <a:solidFill>
                  <a:srgbClr val="7D0055"/>
                </a:solidFill>
              </a:defRPr>
            </a:lvl1pPr>
          </a:lstStyle>
          <a:p>
            <a:pPr lvl="0"/>
            <a:r>
              <a:rPr lang="fr-FR" smtClean="0"/>
              <a:t>Modifiez les styles du texte du masque</a:t>
            </a:r>
          </a:p>
        </p:txBody>
      </p:sp>
    </p:spTree>
    <p:extLst>
      <p:ext uri="{BB962C8B-B14F-4D97-AF65-F5344CB8AC3E}">
        <p14:creationId xmlns:p14="http://schemas.microsoft.com/office/powerpoint/2010/main" val="39942585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Rectangle 14"/>
          <p:cNvSpPr>
            <a:spLocks noGrp="1" noChangeArrowheads="1"/>
          </p:cNvSpPr>
          <p:nvPr>
            <p:ph type="dt" sz="half" idx="10"/>
          </p:nvPr>
        </p:nvSpPr>
        <p:spPr>
          <a:xfrm>
            <a:off x="7010400" y="6357144"/>
            <a:ext cx="2133600" cy="476250"/>
          </a:xfrm>
          <a:prstGeom prst="rect">
            <a:avLst/>
          </a:prstGeom>
          <a:ln/>
        </p:spPr>
        <p:txBody>
          <a:bodyPr/>
          <a:lstStyle>
            <a:lvl1pPr>
              <a:defRPr/>
            </a:lvl1pPr>
          </a:lstStyle>
          <a:p>
            <a:pPr>
              <a:defRPr/>
            </a:pPr>
            <a:fld id="{971C6D20-6ABC-4834-8291-AB5AB20D5C13}" type="datetime1">
              <a:rPr lang="fr-FR" altLang="fr-FR" smtClean="0"/>
              <a:pPr>
                <a:defRPr/>
              </a:pPr>
              <a:t>18/11/2016</a:t>
            </a:fld>
            <a:endParaRPr lang="fr-FR" altLang="fr-FR"/>
          </a:p>
        </p:txBody>
      </p:sp>
      <p:sp>
        <p:nvSpPr>
          <p:cNvPr id="6" name="Espace réservé du texte 5"/>
          <p:cNvSpPr>
            <a:spLocks noGrp="1"/>
          </p:cNvSpPr>
          <p:nvPr>
            <p:ph type="body" sz="quarter" idx="11"/>
          </p:nvPr>
        </p:nvSpPr>
        <p:spPr>
          <a:xfrm>
            <a:off x="575469" y="1161143"/>
            <a:ext cx="8007350" cy="4601028"/>
          </a:xfrm>
        </p:spPr>
        <p:txBody>
          <a:bodyPr/>
          <a:lstStyle>
            <a:lvl1pPr marL="514350" marR="0" indent="-514350" algn="l" defTabSz="914400" rtl="0" eaLnBrk="0" fontAlgn="base" latinLnBrk="0" hangingPunct="0">
              <a:lnSpc>
                <a:spcPct val="100000"/>
              </a:lnSpc>
              <a:spcBef>
                <a:spcPts val="0"/>
              </a:spcBef>
              <a:spcAft>
                <a:spcPts val="1800"/>
              </a:spcAft>
              <a:buClr>
                <a:srgbClr val="1C782D"/>
              </a:buClr>
              <a:buSzTx/>
              <a:buFont typeface="+mj-lt"/>
              <a:buAutoNum type="arabicPeriod"/>
              <a:tabLst/>
              <a:defRPr sz="2800" b="1">
                <a:solidFill>
                  <a:srgbClr val="2A6A1D"/>
                </a:solidFill>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5" name="Titre 1"/>
          <p:cNvSpPr>
            <a:spLocks noGrp="1"/>
          </p:cNvSpPr>
          <p:nvPr>
            <p:ph type="title"/>
          </p:nvPr>
        </p:nvSpPr>
        <p:spPr>
          <a:xfrm>
            <a:off x="522288" y="138113"/>
            <a:ext cx="7827963" cy="703716"/>
          </a:xfrm>
        </p:spPr>
        <p:txBody>
          <a:bodyPr/>
          <a:lstStyle>
            <a:lvl1pPr algn="ctr">
              <a:defRPr sz="2800" baseline="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165533127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14"/>
          <p:cNvSpPr>
            <a:spLocks noGrp="1" noChangeArrowheads="1"/>
          </p:cNvSpPr>
          <p:nvPr>
            <p:ph type="dt" sz="half" idx="10"/>
          </p:nvPr>
        </p:nvSpPr>
        <p:spPr>
          <a:xfrm>
            <a:off x="7010400" y="6357144"/>
            <a:ext cx="2133600" cy="476250"/>
          </a:xfrm>
          <a:prstGeom prst="rect">
            <a:avLst/>
          </a:prstGeom>
          <a:ln/>
        </p:spPr>
        <p:txBody>
          <a:bodyPr/>
          <a:lstStyle>
            <a:lvl1pPr>
              <a:defRPr/>
            </a:lvl1pPr>
          </a:lstStyle>
          <a:p>
            <a:pPr>
              <a:defRPr/>
            </a:pPr>
            <a:fld id="{DB0FC866-7B11-4E99-9D89-287636318C79}" type="datetime1">
              <a:rPr lang="fr-FR" altLang="fr-FR" smtClean="0"/>
              <a:pPr>
                <a:defRPr/>
              </a:pPr>
              <a:t>18/11/2016</a:t>
            </a:fld>
            <a:endParaRPr lang="fr-FR" altLang="fr-FR"/>
          </a:p>
        </p:txBody>
      </p:sp>
    </p:spTree>
    <p:extLst>
      <p:ext uri="{BB962C8B-B14F-4D97-AF65-F5344CB8AC3E}">
        <p14:creationId xmlns:p14="http://schemas.microsoft.com/office/powerpoint/2010/main" val="26699848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2193" y="5981249"/>
            <a:ext cx="19796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Tree>
    <p:extLst>
      <p:ext uri="{BB962C8B-B14F-4D97-AF65-F5344CB8AC3E}">
        <p14:creationId xmlns:p14="http://schemas.microsoft.com/office/powerpoint/2010/main" val="40620739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4_SOMMAIRE">
    <p:spTree>
      <p:nvGrpSpPr>
        <p:cNvPr id="1" name=""/>
        <p:cNvGrpSpPr/>
        <p:nvPr/>
      </p:nvGrpSpPr>
      <p:grpSpPr>
        <a:xfrm>
          <a:off x="0" y="0"/>
          <a:ext cx="0" cy="0"/>
          <a:chOff x="0" y="0"/>
          <a:chExt cx="0" cy="0"/>
        </a:xfrm>
      </p:grpSpPr>
      <p:sp>
        <p:nvSpPr>
          <p:cNvPr id="4" name="ZoneTexte 3"/>
          <p:cNvSpPr txBox="1"/>
          <p:nvPr userDrawn="1"/>
        </p:nvSpPr>
        <p:spPr>
          <a:xfrm>
            <a:off x="3611563" y="6540500"/>
            <a:ext cx="3244850" cy="250825"/>
          </a:xfrm>
          <a:prstGeom prst="rect">
            <a:avLst/>
          </a:prstGeom>
          <a:noFill/>
        </p:spPr>
        <p:txBody>
          <a:bodyPr wrap="none" lIns="0" tIns="0" rIns="0" bIns="0"/>
          <a:lstStyle/>
          <a:p>
            <a:pPr algn="r" fontAlgn="auto">
              <a:spcBef>
                <a:spcPts val="0"/>
              </a:spcBef>
              <a:spcAft>
                <a:spcPts val="0"/>
              </a:spcAft>
              <a:defRPr/>
            </a:pPr>
            <a:endParaRPr lang="fr-FR" sz="1100" kern="0" cap="all" spc="100" dirty="0">
              <a:latin typeface="Arial"/>
              <a:ea typeface="Arial"/>
              <a:cs typeface="Arial"/>
            </a:endParaRPr>
          </a:p>
        </p:txBody>
      </p:sp>
      <p:cxnSp>
        <p:nvCxnSpPr>
          <p:cNvPr id="5" name="Connecteur droit 4"/>
          <p:cNvCxnSpPr/>
          <p:nvPr userDrawn="1"/>
        </p:nvCxnSpPr>
        <p:spPr>
          <a:xfrm rot="5400000">
            <a:off x="6896894" y="6631782"/>
            <a:ext cx="257175" cy="1587"/>
          </a:xfrm>
          <a:prstGeom prst="line">
            <a:avLst/>
          </a:prstGeom>
          <a:ln w="19050">
            <a:solidFill>
              <a:srgbClr val="9BC300"/>
            </a:solidFill>
          </a:ln>
          <a:effectLst/>
        </p:spPr>
        <p:style>
          <a:lnRef idx="2">
            <a:schemeClr val="accent1"/>
          </a:lnRef>
          <a:fillRef idx="0">
            <a:schemeClr val="accent1"/>
          </a:fillRef>
          <a:effectRef idx="1">
            <a:schemeClr val="accent1"/>
          </a:effectRef>
          <a:fontRef idx="minor">
            <a:schemeClr val="tx1"/>
          </a:fontRef>
        </p:style>
      </p:cxnSp>
      <p:cxnSp>
        <p:nvCxnSpPr>
          <p:cNvPr id="6" name="Connecteur droit 5"/>
          <p:cNvCxnSpPr/>
          <p:nvPr userDrawn="1"/>
        </p:nvCxnSpPr>
        <p:spPr>
          <a:xfrm rot="5400000">
            <a:off x="8054181" y="6631782"/>
            <a:ext cx="257175" cy="1588"/>
          </a:xfrm>
          <a:prstGeom prst="line">
            <a:avLst/>
          </a:prstGeom>
          <a:ln w="19050">
            <a:solidFill>
              <a:srgbClr val="9BC300"/>
            </a:solidFill>
          </a:ln>
          <a:effectLst/>
        </p:spPr>
        <p:style>
          <a:lnRef idx="2">
            <a:schemeClr val="accent1"/>
          </a:lnRef>
          <a:fillRef idx="0">
            <a:schemeClr val="accent1"/>
          </a:fillRef>
          <a:effectRef idx="1">
            <a:schemeClr val="accent1"/>
          </a:effectRef>
          <a:fontRef idx="minor">
            <a:schemeClr val="tx1"/>
          </a:fontRef>
        </p:style>
      </p:cxnSp>
      <p:sp>
        <p:nvSpPr>
          <p:cNvPr id="3" name="Espace réservé du texte 2"/>
          <p:cNvSpPr>
            <a:spLocks noGrp="1"/>
          </p:cNvSpPr>
          <p:nvPr>
            <p:ph type="body" sz="quarter" idx="10"/>
          </p:nvPr>
        </p:nvSpPr>
        <p:spPr>
          <a:xfrm>
            <a:off x="407988" y="3314700"/>
            <a:ext cx="360000" cy="2654300"/>
          </a:xfrm>
          <a:prstGeom prst="rect">
            <a:avLst/>
          </a:prstGeom>
        </p:spPr>
        <p:txBody>
          <a:bodyPr/>
          <a:lstStyle>
            <a:lvl1pPr algn="ctr">
              <a:spcBef>
                <a:spcPts val="200"/>
              </a:spcBef>
              <a:spcAft>
                <a:spcPts val="0"/>
              </a:spcAft>
              <a:defRPr sz="1900" b="1">
                <a:solidFill>
                  <a:schemeClr val="tx1">
                    <a:lumMod val="75000"/>
                    <a:lumOff val="25000"/>
                  </a:schemeClr>
                </a:solidFill>
                <a:latin typeface="Arial" pitchFamily="34" charset="0"/>
                <a:ea typeface="Arial"/>
                <a:cs typeface="Arial" pitchFamily="34" charset="0"/>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fr-FR" dirty="0" smtClean="0"/>
              <a:t>Modifiez les styles du texte du masque</a:t>
            </a:r>
          </a:p>
        </p:txBody>
      </p:sp>
      <p:sp>
        <p:nvSpPr>
          <p:cNvPr id="11" name="Espace réservé du texte 2"/>
          <p:cNvSpPr>
            <a:spLocks noGrp="1"/>
          </p:cNvSpPr>
          <p:nvPr>
            <p:ph type="body" sz="quarter" idx="11"/>
          </p:nvPr>
        </p:nvSpPr>
        <p:spPr>
          <a:xfrm>
            <a:off x="876300" y="3314700"/>
            <a:ext cx="7785101" cy="2654300"/>
          </a:xfrm>
          <a:prstGeom prst="rect">
            <a:avLst/>
          </a:prstGeom>
        </p:spPr>
        <p:txBody>
          <a:bodyPr/>
          <a:lstStyle>
            <a:lvl1pPr marL="177800" indent="-177800">
              <a:spcBef>
                <a:spcPts val="200"/>
              </a:spcBef>
              <a:spcAft>
                <a:spcPts val="0"/>
              </a:spcAft>
              <a:buClr>
                <a:srgbClr val="ABC100"/>
              </a:buClr>
              <a:buSzPct val="100000"/>
              <a:buFont typeface="Lucida Grande"/>
              <a:buChar char="▏"/>
              <a:defRPr sz="1900">
                <a:latin typeface="Arial" pitchFamily="34" charset="0"/>
                <a:ea typeface="Arial"/>
                <a:cs typeface="Arial" pitchFamily="34" charset="0"/>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fr-FR" dirty="0" smtClean="0"/>
              <a:t>Modifiez les styles du texte du masque</a:t>
            </a:r>
          </a:p>
        </p:txBody>
      </p:sp>
    </p:spTree>
    <p:extLst>
      <p:ext uri="{BB962C8B-B14F-4D97-AF65-F5344CB8AC3E}">
        <p14:creationId xmlns:p14="http://schemas.microsoft.com/office/powerpoint/2010/main" val="399937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525882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2193" y="5981249"/>
            <a:ext cx="19796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
        <p:nvSpPr>
          <p:cNvPr id="63497" name="Rectangle 9"/>
          <p:cNvSpPr>
            <a:spLocks noGrp="1" noChangeArrowheads="1"/>
          </p:cNvSpPr>
          <p:nvPr>
            <p:ph type="subTitle" sz="quarter" idx="1"/>
          </p:nvPr>
        </p:nvSpPr>
        <p:spPr>
          <a:xfrm>
            <a:off x="584200" y="3878263"/>
            <a:ext cx="7975600" cy="1863725"/>
          </a:xfrm>
          <a:solidFill>
            <a:srgbClr val="2A6A1D"/>
          </a:solidFill>
        </p:spPr>
        <p:txBody>
          <a:bodyPr tIns="82800"/>
          <a:lstStyle>
            <a:lvl1pPr marL="0" indent="0" algn="ctr">
              <a:buFont typeface="Arial" charset="0"/>
              <a:buNone/>
              <a:defRPr sz="2800">
                <a:solidFill>
                  <a:schemeClr val="bg2"/>
                </a:solidFill>
              </a:defRPr>
            </a:lvl1pPr>
          </a:lstStyle>
          <a:p>
            <a:pPr lvl="0"/>
            <a:r>
              <a:rPr lang="fr-FR" altLang="fr-FR" noProof="0" smtClean="0"/>
              <a:t>Modifiez le style des sous-titres du masque</a:t>
            </a:r>
            <a:endParaRPr lang="fr-FR" altLang="fr-FR" noProof="0" dirty="0" smtClean="0"/>
          </a:p>
        </p:txBody>
      </p:sp>
    </p:spTree>
    <p:extLst>
      <p:ext uri="{BB962C8B-B14F-4D97-AF65-F5344CB8AC3E}">
        <p14:creationId xmlns:p14="http://schemas.microsoft.com/office/powerpoint/2010/main" val="32046102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buClr>
                <a:srgbClr val="2A6A1D"/>
              </a:buClr>
              <a:defRPr sz="2000"/>
            </a:lvl1pPr>
            <a:lvl2pPr marL="617538" indent="-254000">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4" name="Rectangle 14"/>
          <p:cNvSpPr>
            <a:spLocks noGrp="1" noChangeArrowheads="1"/>
          </p:cNvSpPr>
          <p:nvPr>
            <p:ph type="dt" sz="half" idx="10"/>
          </p:nvPr>
        </p:nvSpPr>
        <p:spPr>
          <a:ln/>
        </p:spPr>
        <p:txBody>
          <a:bodyPr/>
          <a:lstStyle>
            <a:lvl1pPr>
              <a:defRPr/>
            </a:lvl1pPr>
          </a:lstStyle>
          <a:p>
            <a:pPr>
              <a:defRPr/>
            </a:pPr>
            <a:fld id="{08C31499-6168-4FFE-B4F2-C0A5BB42B83E}" type="datetime1">
              <a:rPr lang="fr-FR" altLang="fr-FR" smtClean="0"/>
              <a:pPr>
                <a:defRPr/>
              </a:pPr>
              <a:t>18/11/2016</a:t>
            </a:fld>
            <a:endParaRPr lang="fr-FR" altLang="fr-FR" dirty="0"/>
          </a:p>
        </p:txBody>
      </p:sp>
    </p:spTree>
    <p:extLst>
      <p:ext uri="{BB962C8B-B14F-4D97-AF65-F5344CB8AC3E}">
        <p14:creationId xmlns:p14="http://schemas.microsoft.com/office/powerpoint/2010/main" val="17958739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re sous-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288" y="1349829"/>
            <a:ext cx="8097837" cy="4984296"/>
          </a:xfrm>
        </p:spPr>
        <p:txBody>
          <a:bodyPr/>
          <a:lstStyle>
            <a:lvl1pPr>
              <a:buClr>
                <a:srgbClr val="2A6A1D"/>
              </a:buClr>
              <a:defRPr sz="2000" b="0"/>
            </a:lvl1pPr>
            <a:lvl2pPr>
              <a:buClr>
                <a:srgbClr val="2A6A1D"/>
              </a:buClr>
              <a:defRPr sz="1800"/>
            </a:lvl2pPr>
          </a:lstStyle>
          <a:p>
            <a:pPr lvl="0"/>
            <a:r>
              <a:rPr lang="fr-FR" smtClean="0"/>
              <a:t>Modifiez les styles du texte du masque</a:t>
            </a:r>
          </a:p>
          <a:p>
            <a:pPr lvl="1"/>
            <a:r>
              <a:rPr lang="fr-FR" smtClean="0"/>
              <a:t>Deuxième niveau</a:t>
            </a:r>
          </a:p>
        </p:txBody>
      </p:sp>
      <p:sp>
        <p:nvSpPr>
          <p:cNvPr id="4" name="Rectangle 14"/>
          <p:cNvSpPr>
            <a:spLocks noGrp="1" noChangeArrowheads="1"/>
          </p:cNvSpPr>
          <p:nvPr>
            <p:ph type="dt" sz="half" idx="10"/>
          </p:nvPr>
        </p:nvSpPr>
        <p:spPr>
          <a:ln/>
        </p:spPr>
        <p:txBody>
          <a:bodyPr/>
          <a:lstStyle>
            <a:lvl1pPr>
              <a:defRPr/>
            </a:lvl1pPr>
          </a:lstStyle>
          <a:p>
            <a:pPr>
              <a:defRPr/>
            </a:pPr>
            <a:fld id="{9C9091AE-9ADA-49C4-89C2-872236DF5929}" type="datetime1">
              <a:rPr lang="fr-FR" altLang="fr-FR" smtClean="0"/>
              <a:pPr>
                <a:defRPr/>
              </a:pPr>
              <a:t>18/11/2016</a:t>
            </a:fld>
            <a:endParaRPr lang="fr-FR" altLang="fr-FR" dirty="0"/>
          </a:p>
        </p:txBody>
      </p:sp>
      <p:sp>
        <p:nvSpPr>
          <p:cNvPr id="6" name="Espace réservé du texte 5"/>
          <p:cNvSpPr>
            <a:spLocks noGrp="1"/>
          </p:cNvSpPr>
          <p:nvPr>
            <p:ph type="body" sz="quarter" idx="11"/>
          </p:nvPr>
        </p:nvSpPr>
        <p:spPr>
          <a:xfrm>
            <a:off x="551769" y="914400"/>
            <a:ext cx="8040461" cy="362857"/>
          </a:xfrm>
        </p:spPr>
        <p:txBody>
          <a:bodyPr/>
          <a:lstStyle>
            <a:lvl1pPr marL="0" indent="0">
              <a:buNone/>
              <a:defRPr sz="2000" b="1">
                <a:solidFill>
                  <a:srgbClr val="7D0055"/>
                </a:solidFill>
              </a:defRPr>
            </a:lvl1pPr>
          </a:lstStyle>
          <a:p>
            <a:pPr lvl="0"/>
            <a:r>
              <a:rPr lang="fr-FR" smtClean="0"/>
              <a:t>Modifiez les styles du texte du masque</a:t>
            </a:r>
          </a:p>
        </p:txBody>
      </p:sp>
      <p:sp>
        <p:nvSpPr>
          <p:cNvPr id="7" name="Titre 1"/>
          <p:cNvSpPr>
            <a:spLocks noGrp="1"/>
          </p:cNvSpPr>
          <p:nvPr>
            <p:ph type="title"/>
          </p:nvPr>
        </p:nvSpPr>
        <p:spPr>
          <a:xfrm>
            <a:off x="509587" y="231097"/>
            <a:ext cx="7827963" cy="436562"/>
          </a:xfrm>
        </p:spPr>
        <p:txBody>
          <a:bodyPr/>
          <a:lstStyle>
            <a:lvl1pPr>
              <a:defRPr sz="280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16748432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re et contenu avec couleur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522288" y="986972"/>
            <a:ext cx="8097837" cy="2823028"/>
          </a:xfrm>
        </p:spPr>
        <p:txBody>
          <a:bodyPr/>
          <a:lstStyle>
            <a:lvl1pPr>
              <a:buClr>
                <a:srgbClr val="2A6A1D"/>
              </a:buClr>
              <a:defRPr sz="2000"/>
            </a:lvl1pPr>
            <a:lvl2pPr>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4" name="Rectangle 14"/>
          <p:cNvSpPr>
            <a:spLocks noGrp="1" noChangeArrowheads="1"/>
          </p:cNvSpPr>
          <p:nvPr>
            <p:ph type="dt" sz="half" idx="10"/>
          </p:nvPr>
        </p:nvSpPr>
        <p:spPr>
          <a:ln/>
        </p:spPr>
        <p:txBody>
          <a:bodyPr/>
          <a:lstStyle>
            <a:lvl1pPr>
              <a:defRPr/>
            </a:lvl1pPr>
          </a:lstStyle>
          <a:p>
            <a:pPr>
              <a:defRPr/>
            </a:pPr>
            <a:fld id="{20055832-8AF7-429A-ADD1-90D4DA8DDAFA}" type="datetime1">
              <a:rPr lang="fr-FR" altLang="fr-FR" smtClean="0"/>
              <a:pPr>
                <a:defRPr/>
              </a:pPr>
              <a:t>18/11/2016</a:t>
            </a:fld>
            <a:endParaRPr lang="fr-FR" altLang="fr-FR" dirty="0"/>
          </a:p>
        </p:txBody>
      </p:sp>
      <p:sp>
        <p:nvSpPr>
          <p:cNvPr id="6" name="Espace réservé du texte 5"/>
          <p:cNvSpPr>
            <a:spLocks noGrp="1"/>
          </p:cNvSpPr>
          <p:nvPr>
            <p:ph type="body" sz="quarter" idx="11"/>
          </p:nvPr>
        </p:nvSpPr>
        <p:spPr>
          <a:xfrm>
            <a:off x="566738" y="3810000"/>
            <a:ext cx="8040687" cy="747713"/>
          </a:xfrm>
          <a:solidFill>
            <a:srgbClr val="2A6A1D"/>
          </a:solidFill>
        </p:spPr>
        <p:txBody>
          <a:bodyPr/>
          <a:lstStyle>
            <a:lvl1pPr marL="0" indent="0" algn="ctr">
              <a:buNone/>
              <a:defRPr b="1"/>
            </a:lvl1pPr>
          </a:lstStyle>
          <a:p>
            <a:pPr lvl="0"/>
            <a:r>
              <a:rPr lang="fr-FR" smtClean="0"/>
              <a:t>Modifiez les styles du texte du masque</a:t>
            </a:r>
          </a:p>
        </p:txBody>
      </p:sp>
      <p:sp>
        <p:nvSpPr>
          <p:cNvPr id="7" name="Espace réservé du texte 5"/>
          <p:cNvSpPr>
            <a:spLocks noGrp="1"/>
          </p:cNvSpPr>
          <p:nvPr>
            <p:ph type="body" sz="quarter" idx="12"/>
          </p:nvPr>
        </p:nvSpPr>
        <p:spPr>
          <a:xfrm>
            <a:off x="551656" y="4709885"/>
            <a:ext cx="8040687" cy="747713"/>
          </a:xfrm>
          <a:solidFill>
            <a:srgbClr val="7D0055"/>
          </a:solidFill>
        </p:spPr>
        <p:txBody>
          <a:bodyPr/>
          <a:lstStyle>
            <a:lvl1pPr marL="0" indent="0" algn="ctr">
              <a:buNone/>
              <a:defRPr b="1"/>
            </a:lvl1pPr>
          </a:lstStyle>
          <a:p>
            <a:pPr lvl="0"/>
            <a:r>
              <a:rPr lang="fr-FR" smtClean="0"/>
              <a:t>Modifiez les styles du texte du masque</a:t>
            </a:r>
          </a:p>
        </p:txBody>
      </p:sp>
    </p:spTree>
    <p:extLst>
      <p:ext uri="{BB962C8B-B14F-4D97-AF65-F5344CB8AC3E}">
        <p14:creationId xmlns:p14="http://schemas.microsoft.com/office/powerpoint/2010/main" val="13248367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1016001"/>
            <a:ext cx="3971925" cy="513805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ln/>
        </p:spPr>
        <p:txBody>
          <a:bodyPr/>
          <a:lstStyle>
            <a:lvl1pPr>
              <a:defRPr/>
            </a:lvl1pPr>
          </a:lstStyle>
          <a:p>
            <a:pPr>
              <a:defRPr/>
            </a:pPr>
            <a:fld id="{49287C9F-918F-4F9C-8B16-3A59E5650D53}" type="datetime1">
              <a:rPr lang="fr-FR" altLang="fr-FR" smtClean="0"/>
              <a:pPr>
                <a:defRPr/>
              </a:pPr>
              <a:t>18/11/2016</a:t>
            </a:fld>
            <a:endParaRPr lang="fr-FR" altLang="fr-FR"/>
          </a:p>
        </p:txBody>
      </p:sp>
      <p:sp>
        <p:nvSpPr>
          <p:cNvPr id="6" name="Espace réservé du contenu 2"/>
          <p:cNvSpPr>
            <a:spLocks noGrp="1"/>
          </p:cNvSpPr>
          <p:nvPr>
            <p:ph sz="half" idx="11"/>
          </p:nvPr>
        </p:nvSpPr>
        <p:spPr>
          <a:xfrm>
            <a:off x="4688114" y="984477"/>
            <a:ext cx="3971925" cy="515506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cxnSp>
        <p:nvCxnSpPr>
          <p:cNvPr id="7" name="Connecteur droit 6"/>
          <p:cNvCxnSpPr/>
          <p:nvPr userDrawn="1"/>
        </p:nvCxnSpPr>
        <p:spPr bwMode="auto">
          <a:xfrm>
            <a:off x="4572000" y="957943"/>
            <a:ext cx="0" cy="5181600"/>
          </a:xfrm>
          <a:prstGeom prst="line">
            <a:avLst/>
          </a:prstGeom>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599462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avantages/inconvéni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83961" y="1683657"/>
            <a:ext cx="3971925" cy="4064000"/>
          </a:xfrm>
          <a:ln>
            <a:solidFill>
              <a:srgbClr val="2A6A1D"/>
            </a:solidFill>
          </a:ln>
        </p:spPr>
        <p:txBody>
          <a:bodyPr/>
          <a:lstStyle>
            <a:lvl1pPr marL="342900" indent="-342900" algn="l">
              <a:buClr>
                <a:srgbClr val="2A6A1D"/>
              </a:buClr>
              <a:buFont typeface="Arial" panose="020B0604020202020204" pitchFamily="34" charset="0"/>
              <a:buChar char="•"/>
              <a:defRPr sz="1800" b="0">
                <a:solidFill>
                  <a:schemeClr val="bg1"/>
                </a:solidFill>
              </a:defRPr>
            </a:lvl1pPr>
            <a:lvl2pPr marL="285750" indent="-285750">
              <a:buClr>
                <a:srgbClr val="2A6A1D"/>
              </a:buClr>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ln/>
        </p:spPr>
        <p:txBody>
          <a:bodyPr/>
          <a:lstStyle>
            <a:lvl1pPr>
              <a:defRPr/>
            </a:lvl1pPr>
          </a:lstStyle>
          <a:p>
            <a:pPr>
              <a:defRPr/>
            </a:pPr>
            <a:fld id="{ECF34B64-A66A-4006-9773-0A7FD7550B09}" type="datetime1">
              <a:rPr lang="fr-FR" altLang="fr-FR" smtClean="0"/>
              <a:pPr>
                <a:defRPr/>
              </a:pPr>
              <a:t>18/11/2016</a:t>
            </a:fld>
            <a:endParaRPr lang="fr-FR" altLang="fr-FR"/>
          </a:p>
        </p:txBody>
      </p:sp>
      <p:sp>
        <p:nvSpPr>
          <p:cNvPr id="8" name="Espace réservé du texte 5"/>
          <p:cNvSpPr>
            <a:spLocks noGrp="1"/>
          </p:cNvSpPr>
          <p:nvPr>
            <p:ph type="body" sz="quarter" idx="12"/>
          </p:nvPr>
        </p:nvSpPr>
        <p:spPr>
          <a:xfrm>
            <a:off x="478972" y="914400"/>
            <a:ext cx="8229600" cy="348343"/>
          </a:xfrm>
        </p:spPr>
        <p:txBody>
          <a:bodyPr/>
          <a:lstStyle>
            <a:lvl1pPr marL="0" indent="0">
              <a:buNone/>
              <a:defRPr sz="1800" b="1">
                <a:solidFill>
                  <a:srgbClr val="7D0055"/>
                </a:solidFill>
              </a:defRPr>
            </a:lvl1pPr>
          </a:lstStyle>
          <a:p>
            <a:pPr lvl="0"/>
            <a:r>
              <a:rPr lang="fr-FR" smtClean="0"/>
              <a:t>Modifiez les styles du texte du masque</a:t>
            </a:r>
          </a:p>
        </p:txBody>
      </p:sp>
      <p:sp>
        <p:nvSpPr>
          <p:cNvPr id="9" name="Espace réservé du texte 5"/>
          <p:cNvSpPr>
            <a:spLocks noGrp="1"/>
          </p:cNvSpPr>
          <p:nvPr>
            <p:ph type="body" sz="quarter" idx="13"/>
          </p:nvPr>
        </p:nvSpPr>
        <p:spPr>
          <a:xfrm>
            <a:off x="508000" y="5791200"/>
            <a:ext cx="8193314" cy="478971"/>
          </a:xfrm>
          <a:ln>
            <a:solidFill>
              <a:srgbClr val="7D0055"/>
            </a:solidFill>
          </a:ln>
        </p:spPr>
        <p:txBody>
          <a:bodyPr/>
          <a:lstStyle>
            <a:lvl1pPr marL="0" indent="0">
              <a:buNone/>
              <a:defRPr sz="1800" b="1">
                <a:solidFill>
                  <a:srgbClr val="7D0055"/>
                </a:solidFill>
              </a:defRPr>
            </a:lvl1pPr>
          </a:lstStyle>
          <a:p>
            <a:pPr lvl="0"/>
            <a:r>
              <a:rPr lang="fr-FR" smtClean="0"/>
              <a:t>Modifiez les styles du texte du masque</a:t>
            </a:r>
          </a:p>
        </p:txBody>
      </p:sp>
      <p:sp>
        <p:nvSpPr>
          <p:cNvPr id="7" name="Espace réservé du texte 6"/>
          <p:cNvSpPr>
            <a:spLocks noGrp="1"/>
          </p:cNvSpPr>
          <p:nvPr>
            <p:ph type="body" sz="quarter" idx="14"/>
          </p:nvPr>
        </p:nvSpPr>
        <p:spPr>
          <a:xfrm>
            <a:off x="479425" y="1306285"/>
            <a:ext cx="3917950" cy="377371"/>
          </a:xfrm>
        </p:spPr>
        <p:txBody>
          <a:bodyPr/>
          <a:lstStyle>
            <a:lvl1pPr marL="0" indent="0" algn="ctr">
              <a:buNone/>
              <a:defRPr sz="1800" b="1">
                <a:solidFill>
                  <a:srgbClr val="2A6A1D"/>
                </a:solidFill>
              </a:defRPr>
            </a:lvl1pPr>
          </a:lstStyle>
          <a:p>
            <a:pPr lvl="0"/>
            <a:r>
              <a:rPr lang="fr-FR" smtClean="0"/>
              <a:t>Modifiez les styles du texte du masque</a:t>
            </a:r>
          </a:p>
        </p:txBody>
      </p:sp>
      <p:sp>
        <p:nvSpPr>
          <p:cNvPr id="11" name="Espace réservé du texte 6"/>
          <p:cNvSpPr>
            <a:spLocks noGrp="1"/>
          </p:cNvSpPr>
          <p:nvPr>
            <p:ph type="body" sz="quarter" idx="15"/>
          </p:nvPr>
        </p:nvSpPr>
        <p:spPr>
          <a:xfrm>
            <a:off x="4688114" y="1291771"/>
            <a:ext cx="3990975" cy="377371"/>
          </a:xfrm>
        </p:spPr>
        <p:txBody>
          <a:bodyPr/>
          <a:lstStyle>
            <a:lvl1pPr marL="0" indent="0" algn="ctr">
              <a:buNone/>
              <a:defRPr sz="1800" b="1">
                <a:solidFill>
                  <a:srgbClr val="7D0055"/>
                </a:solidFill>
              </a:defRPr>
            </a:lvl1pPr>
          </a:lstStyle>
          <a:p>
            <a:pPr lvl="0"/>
            <a:r>
              <a:rPr lang="fr-FR" smtClean="0"/>
              <a:t>Modifiez les styles du texte du masque</a:t>
            </a:r>
          </a:p>
        </p:txBody>
      </p:sp>
      <p:sp>
        <p:nvSpPr>
          <p:cNvPr id="12" name="Espace réservé du contenu 2"/>
          <p:cNvSpPr>
            <a:spLocks noGrp="1"/>
          </p:cNvSpPr>
          <p:nvPr>
            <p:ph sz="half" idx="16"/>
          </p:nvPr>
        </p:nvSpPr>
        <p:spPr>
          <a:xfrm>
            <a:off x="4736647" y="1669143"/>
            <a:ext cx="3971925" cy="4064000"/>
          </a:xfrm>
          <a:ln>
            <a:solidFill>
              <a:srgbClr val="7D0055"/>
            </a:solidFill>
          </a:ln>
        </p:spPr>
        <p:txBody>
          <a:bodyPr/>
          <a:lstStyle>
            <a:lvl1pPr marL="342900" indent="-342900" algn="l">
              <a:buClr>
                <a:srgbClr val="7D0055"/>
              </a:buClr>
              <a:buFont typeface="Arial" panose="020B0604020202020204" pitchFamily="34" charset="0"/>
              <a:buChar char="•"/>
              <a:defRPr sz="1800" b="0">
                <a:solidFill>
                  <a:schemeClr val="bg1"/>
                </a:solidFill>
              </a:defRPr>
            </a:lvl1pPr>
            <a:lvl2pPr marL="285750" indent="-285750">
              <a:buClr>
                <a:srgbClr val="7D0055"/>
              </a:buClr>
              <a:buFont typeface="Arial Narrow" panose="020B060602020203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28509308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ln/>
        </p:spPr>
        <p:txBody>
          <a:bodyPr/>
          <a:lstStyle>
            <a:lvl1pPr>
              <a:defRPr/>
            </a:lvl1pPr>
          </a:lstStyle>
          <a:p>
            <a:pPr>
              <a:defRPr/>
            </a:pPr>
            <a:fld id="{3D315AEC-636C-497A-BFCE-C86DAEC65743}" type="datetime1">
              <a:rPr lang="fr-FR" altLang="fr-FR" smtClean="0"/>
              <a:pPr>
                <a:defRPr/>
              </a:pPr>
              <a:t>18/11/2016</a:t>
            </a:fld>
            <a:endParaRPr lang="fr-FR" altLang="fr-FR"/>
          </a:p>
        </p:txBody>
      </p:sp>
      <p:sp>
        <p:nvSpPr>
          <p:cNvPr id="10" name="Espace réservé du contenu 2"/>
          <p:cNvSpPr>
            <a:spLocks noGrp="1"/>
          </p:cNvSpPr>
          <p:nvPr>
            <p:ph sz="half" idx="11"/>
          </p:nvPr>
        </p:nvSpPr>
        <p:spPr>
          <a:xfrm>
            <a:off x="478745"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1" name="Espace réservé du contenu 2"/>
          <p:cNvSpPr>
            <a:spLocks noGrp="1"/>
          </p:cNvSpPr>
          <p:nvPr>
            <p:ph sz="half" idx="12"/>
          </p:nvPr>
        </p:nvSpPr>
        <p:spPr>
          <a:xfrm>
            <a:off x="4687888"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2" name="Espace réservé du contenu 2"/>
          <p:cNvSpPr>
            <a:spLocks noGrp="1"/>
          </p:cNvSpPr>
          <p:nvPr>
            <p:ph sz="half" idx="13"/>
          </p:nvPr>
        </p:nvSpPr>
        <p:spPr>
          <a:xfrm>
            <a:off x="4687888"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8879847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Rectangle 14"/>
          <p:cNvSpPr>
            <a:spLocks noGrp="1" noChangeArrowheads="1"/>
          </p:cNvSpPr>
          <p:nvPr>
            <p:ph type="dt" sz="half" idx="10"/>
          </p:nvPr>
        </p:nvSpPr>
        <p:spPr>
          <a:ln/>
        </p:spPr>
        <p:txBody>
          <a:bodyPr/>
          <a:lstStyle>
            <a:lvl1pPr>
              <a:defRPr sz="1000">
                <a:solidFill>
                  <a:schemeClr val="accent6">
                    <a:lumMod val="75000"/>
                  </a:schemeClr>
                </a:solidFill>
              </a:defRPr>
            </a:lvl1pPr>
          </a:lstStyle>
          <a:p>
            <a:pPr>
              <a:defRPr/>
            </a:pPr>
            <a:fld id="{4A9531B8-C08A-4EFC-A21B-A9827DB7F936}" type="datetime1">
              <a:rPr lang="fr-FR" altLang="fr-FR" smtClean="0">
                <a:solidFill>
                  <a:srgbClr val="95AAD9">
                    <a:lumMod val="75000"/>
                  </a:srgbClr>
                </a:solidFill>
              </a:rPr>
              <a:pPr>
                <a:defRPr/>
              </a:pPr>
              <a:t>18/11/2016</a:t>
            </a:fld>
            <a:endParaRPr lang="fr-FR" altLang="fr-FR" dirty="0">
              <a:solidFill>
                <a:srgbClr val="95AAD9">
                  <a:lumMod val="75000"/>
                </a:srgbClr>
              </a:solidFill>
            </a:endParaRPr>
          </a:p>
        </p:txBody>
      </p:sp>
    </p:spTree>
    <p:extLst>
      <p:ext uri="{BB962C8B-B14F-4D97-AF65-F5344CB8AC3E}">
        <p14:creationId xmlns:p14="http://schemas.microsoft.com/office/powerpoint/2010/main" val="28789664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sz="1000">
                <a:solidFill>
                  <a:schemeClr val="accent6">
                    <a:lumMod val="75000"/>
                  </a:schemeClr>
                </a:solidFill>
              </a:defRPr>
            </a:lvl1pPr>
          </a:lstStyle>
          <a:p>
            <a:pPr>
              <a:defRPr/>
            </a:pPr>
            <a:fld id="{71821D04-48B3-4A84-8E15-E8E4B261F742}" type="datetime1">
              <a:rPr lang="fr-FR" altLang="fr-FR" smtClean="0">
                <a:solidFill>
                  <a:srgbClr val="95AAD9">
                    <a:lumMod val="75000"/>
                  </a:srgbClr>
                </a:solidFill>
              </a:rPr>
              <a:pPr>
                <a:defRPr/>
              </a:pPr>
              <a:t>18/11/2016</a:t>
            </a:fld>
            <a:endParaRPr lang="fr-FR" altLang="fr-FR">
              <a:solidFill>
                <a:srgbClr val="95AAD9">
                  <a:lumMod val="75000"/>
                </a:srgbClr>
              </a:solidFill>
            </a:endParaRPr>
          </a:p>
        </p:txBody>
      </p:sp>
    </p:spTree>
    <p:extLst>
      <p:ext uri="{BB962C8B-B14F-4D97-AF65-F5344CB8AC3E}">
        <p14:creationId xmlns:p14="http://schemas.microsoft.com/office/powerpoint/2010/main" val="36595293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act prune">
    <p:spTree>
      <p:nvGrpSpPr>
        <p:cNvPr id="1" name=""/>
        <p:cNvGrpSpPr/>
        <p:nvPr/>
      </p:nvGrpSpPr>
      <p:grpSpPr>
        <a:xfrm>
          <a:off x="0" y="0"/>
          <a:ext cx="0" cy="0"/>
          <a:chOff x="0" y="0"/>
          <a:chExt cx="0" cy="0"/>
        </a:xfrm>
      </p:grpSpPr>
      <p:sp>
        <p:nvSpPr>
          <p:cNvPr id="2" name="Titre 1"/>
          <p:cNvSpPr>
            <a:spLocks noGrp="1"/>
          </p:cNvSpPr>
          <p:nvPr>
            <p:ph type="title"/>
          </p:nvPr>
        </p:nvSpPr>
        <p:spPr>
          <a:xfrm>
            <a:off x="523081" y="1726067"/>
            <a:ext cx="8097837" cy="922337"/>
          </a:xfrm>
        </p:spPr>
        <p:txBody>
          <a:bodyPr/>
          <a:lstStyle>
            <a:lvl1pPr algn="ctr">
              <a:defRPr>
                <a:solidFill>
                  <a:srgbClr val="7D0055"/>
                </a:solidFill>
              </a:defRPr>
            </a:lvl1pPr>
          </a:lstStyle>
          <a:p>
            <a:r>
              <a:rPr lang="fr-FR" smtClean="0"/>
              <a:t>Modifiez le style du titre</a:t>
            </a:r>
            <a:endParaRPr lang="fr-FR" dirty="0"/>
          </a:p>
        </p:txBody>
      </p:sp>
      <p:sp>
        <p:nvSpPr>
          <p:cNvPr id="3" name="Rectangle 14"/>
          <p:cNvSpPr>
            <a:spLocks noGrp="1" noChangeArrowheads="1"/>
          </p:cNvSpPr>
          <p:nvPr>
            <p:ph type="dt" sz="half" idx="10"/>
          </p:nvPr>
        </p:nvSpPr>
        <p:spPr>
          <a:ln/>
        </p:spPr>
        <p:txBody>
          <a:bodyPr/>
          <a:lstStyle>
            <a:lvl1pPr>
              <a:defRPr sz="1000">
                <a:solidFill>
                  <a:schemeClr val="accent6">
                    <a:lumMod val="75000"/>
                  </a:schemeClr>
                </a:solidFill>
              </a:defRPr>
            </a:lvl1pPr>
          </a:lstStyle>
          <a:p>
            <a:pPr>
              <a:defRPr/>
            </a:pPr>
            <a:fld id="{2150D8B3-B4F0-40B4-969D-22B815FFA979}" type="datetime1">
              <a:rPr lang="fr-FR" altLang="fr-FR" smtClean="0">
                <a:solidFill>
                  <a:srgbClr val="95AAD9">
                    <a:lumMod val="75000"/>
                  </a:srgbClr>
                </a:solidFill>
              </a:rPr>
              <a:pPr>
                <a:defRPr/>
              </a:pPr>
              <a:t>18/11/2016</a:t>
            </a:fld>
            <a:endParaRPr lang="fr-FR" altLang="fr-FR">
              <a:solidFill>
                <a:srgbClr val="95AAD9">
                  <a:lumMod val="75000"/>
                </a:srgbClr>
              </a:solidFill>
            </a:endParaRPr>
          </a:p>
        </p:txBody>
      </p:sp>
      <p:sp>
        <p:nvSpPr>
          <p:cNvPr id="5" name="Espace réservé du texte 4"/>
          <p:cNvSpPr>
            <a:spLocks noGrp="1"/>
          </p:cNvSpPr>
          <p:nvPr>
            <p:ph type="body" sz="quarter" idx="11"/>
          </p:nvPr>
        </p:nvSpPr>
        <p:spPr>
          <a:xfrm>
            <a:off x="609600" y="2887663"/>
            <a:ext cx="8128000" cy="1727880"/>
          </a:xfrm>
        </p:spPr>
        <p:txBody>
          <a:bodyPr/>
          <a:lstStyle>
            <a:lvl1pPr marL="0" indent="0" algn="ctr">
              <a:buNone/>
              <a:defRPr sz="2400">
                <a:solidFill>
                  <a:srgbClr val="7D0055"/>
                </a:solidFill>
              </a:defRPr>
            </a:lvl1pPr>
          </a:lstStyle>
          <a:p>
            <a:pPr lvl="0"/>
            <a:r>
              <a:rPr lang="fr-FR" smtClean="0"/>
              <a:t>Modifiez les styles du texte du masque</a:t>
            </a:r>
          </a:p>
        </p:txBody>
      </p:sp>
    </p:spTree>
    <p:extLst>
      <p:ext uri="{BB962C8B-B14F-4D97-AF65-F5344CB8AC3E}">
        <p14:creationId xmlns:p14="http://schemas.microsoft.com/office/powerpoint/2010/main" val="1296808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4" name="ZoneTexte 3"/>
          <p:cNvSpPr txBox="1"/>
          <p:nvPr userDrawn="1"/>
        </p:nvSpPr>
        <p:spPr>
          <a:xfrm rot="19793552">
            <a:off x="948956" y="2604128"/>
            <a:ext cx="7200446" cy="1938992"/>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l">
              <a:defRPr/>
            </a:pPr>
            <a:r>
              <a:rPr lang="fr-FR" sz="12000" spc="150">
                <a:ln w="11430"/>
                <a:solidFill>
                  <a:srgbClr val="F8F8F8"/>
                </a:solidFill>
                <a:effectLst>
                  <a:outerShdw blurRad="25400" algn="tl" rotWithShape="0">
                    <a:srgbClr val="000000">
                      <a:alpha val="43000"/>
                    </a:srgbClr>
                  </a:outerShdw>
                </a:effectLst>
              </a:rPr>
              <a:t>PROJEKT</a:t>
            </a: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4432232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6" name="Espace réservé du texte 5"/>
          <p:cNvSpPr>
            <a:spLocks noGrp="1"/>
          </p:cNvSpPr>
          <p:nvPr>
            <p:ph type="body" sz="quarter" idx="11"/>
          </p:nvPr>
        </p:nvSpPr>
        <p:spPr>
          <a:xfrm>
            <a:off x="575469" y="1161143"/>
            <a:ext cx="8007350" cy="4252686"/>
          </a:xfrm>
        </p:spPr>
        <p:txBody>
          <a:bodyPr/>
          <a:lstStyle>
            <a:lvl1pPr marL="514350" marR="0" indent="-514350" algn="l" defTabSz="914400" rtl="0" eaLnBrk="0" fontAlgn="base" latinLnBrk="0" hangingPunct="0">
              <a:lnSpc>
                <a:spcPct val="100000"/>
              </a:lnSpc>
              <a:spcBef>
                <a:spcPts val="0"/>
              </a:spcBef>
              <a:spcAft>
                <a:spcPts val="1800"/>
              </a:spcAft>
              <a:buClr>
                <a:srgbClr val="1C782D"/>
              </a:buClr>
              <a:buSzTx/>
              <a:buFont typeface="+mj-lt"/>
              <a:buAutoNum type="arabicPeriod"/>
              <a:tabLst/>
              <a:defRPr sz="2800" b="1">
                <a:solidFill>
                  <a:srgbClr val="2A6A1D"/>
                </a:solidFill>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5" name="Titre 1"/>
          <p:cNvSpPr>
            <a:spLocks noGrp="1"/>
          </p:cNvSpPr>
          <p:nvPr>
            <p:ph type="title"/>
          </p:nvPr>
        </p:nvSpPr>
        <p:spPr>
          <a:xfrm>
            <a:off x="509587" y="231097"/>
            <a:ext cx="7827963" cy="436562"/>
          </a:xfrm>
        </p:spPr>
        <p:txBody>
          <a:bodyPr/>
          <a:lstStyle>
            <a:lvl1pPr algn="ctr">
              <a:defRPr sz="280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2195055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14"/>
          <p:cNvSpPr>
            <a:spLocks noGrp="1" noChangeArrowheads="1"/>
          </p:cNvSpPr>
          <p:nvPr>
            <p:ph type="dt" sz="half" idx="10"/>
          </p:nvPr>
        </p:nvSpPr>
        <p:spPr>
          <a:ln/>
        </p:spPr>
        <p:txBody>
          <a:bodyPr/>
          <a:lstStyle>
            <a:lvl1pPr>
              <a:defRPr sz="1000">
                <a:solidFill>
                  <a:schemeClr val="accent6">
                    <a:lumMod val="75000"/>
                  </a:schemeClr>
                </a:solidFill>
              </a:defRPr>
            </a:lvl1pPr>
          </a:lstStyle>
          <a:p>
            <a:pPr>
              <a:defRPr/>
            </a:pPr>
            <a:fld id="{DB0FC866-7B11-4E99-9D89-287636318C79}" type="datetime1">
              <a:rPr lang="fr-FR" altLang="fr-FR" smtClean="0">
                <a:solidFill>
                  <a:srgbClr val="95AAD9">
                    <a:lumMod val="75000"/>
                  </a:srgbClr>
                </a:solidFill>
              </a:rPr>
              <a:pPr>
                <a:defRPr/>
              </a:pPr>
              <a:t>18/11/2016</a:t>
            </a:fld>
            <a:endParaRPr lang="fr-FR" altLang="fr-FR">
              <a:solidFill>
                <a:srgbClr val="95AAD9">
                  <a:lumMod val="75000"/>
                </a:srgbClr>
              </a:solidFill>
            </a:endParaRPr>
          </a:p>
        </p:txBody>
      </p:sp>
    </p:spTree>
    <p:extLst>
      <p:ext uri="{BB962C8B-B14F-4D97-AF65-F5344CB8AC3E}">
        <p14:creationId xmlns:p14="http://schemas.microsoft.com/office/powerpoint/2010/main" val="277549185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2193" y="5981249"/>
            <a:ext cx="19796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Tree>
    <p:extLst>
      <p:ext uri="{BB962C8B-B14F-4D97-AF65-F5344CB8AC3E}">
        <p14:creationId xmlns:p14="http://schemas.microsoft.com/office/powerpoint/2010/main" val="12480700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2193" y="5981249"/>
            <a:ext cx="19796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
        <p:nvSpPr>
          <p:cNvPr id="63497" name="Rectangle 9"/>
          <p:cNvSpPr>
            <a:spLocks noGrp="1" noChangeArrowheads="1"/>
          </p:cNvSpPr>
          <p:nvPr>
            <p:ph type="subTitle" sz="quarter" idx="1"/>
          </p:nvPr>
        </p:nvSpPr>
        <p:spPr>
          <a:xfrm>
            <a:off x="584200" y="3878263"/>
            <a:ext cx="7975600" cy="1863725"/>
          </a:xfrm>
          <a:solidFill>
            <a:srgbClr val="2A6A1D"/>
          </a:solidFill>
        </p:spPr>
        <p:txBody>
          <a:bodyPr tIns="82800"/>
          <a:lstStyle>
            <a:lvl1pPr marL="0" indent="0" algn="ctr">
              <a:buFont typeface="Arial" charset="0"/>
              <a:buNone/>
              <a:defRPr sz="2800">
                <a:solidFill>
                  <a:schemeClr val="bg2"/>
                </a:solidFill>
              </a:defRPr>
            </a:lvl1pPr>
          </a:lstStyle>
          <a:p>
            <a:pPr lvl="0"/>
            <a:r>
              <a:rPr lang="fr-FR" altLang="fr-FR" noProof="0" smtClean="0"/>
              <a:t>Modifiez le style des sous-titres du masque</a:t>
            </a:r>
            <a:endParaRPr lang="fr-FR" altLang="fr-FR" noProof="0" dirty="0" smtClean="0"/>
          </a:p>
        </p:txBody>
      </p:sp>
    </p:spTree>
    <p:extLst>
      <p:ext uri="{BB962C8B-B14F-4D97-AF65-F5344CB8AC3E}">
        <p14:creationId xmlns:p14="http://schemas.microsoft.com/office/powerpoint/2010/main" val="33553536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buClr>
                <a:srgbClr val="2A6A1D"/>
              </a:buClr>
              <a:defRPr sz="2000"/>
            </a:lvl1pPr>
            <a:lvl2pPr marL="617538" indent="-254000">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4" name="Rectangle 14"/>
          <p:cNvSpPr>
            <a:spLocks noGrp="1" noChangeArrowheads="1"/>
          </p:cNvSpPr>
          <p:nvPr>
            <p:ph type="dt" sz="half" idx="10"/>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33863626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re sous-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288" y="1349829"/>
            <a:ext cx="8097837" cy="4984296"/>
          </a:xfrm>
        </p:spPr>
        <p:txBody>
          <a:bodyPr/>
          <a:lstStyle>
            <a:lvl1pPr>
              <a:buClr>
                <a:srgbClr val="2A6A1D"/>
              </a:buClr>
              <a:defRPr sz="2000" b="0"/>
            </a:lvl1pPr>
            <a:lvl2pPr>
              <a:buClr>
                <a:srgbClr val="2A6A1D"/>
              </a:buClr>
              <a:defRPr sz="1800"/>
            </a:lvl2pPr>
          </a:lstStyle>
          <a:p>
            <a:pPr lvl="0"/>
            <a:r>
              <a:rPr lang="fr-FR" smtClean="0"/>
              <a:t>Modifiez les styles du texte du masque</a:t>
            </a:r>
          </a:p>
          <a:p>
            <a:pPr lvl="1"/>
            <a:r>
              <a:rPr lang="fr-FR" smtClean="0"/>
              <a:t>Deuxième niveau</a:t>
            </a:r>
          </a:p>
        </p:txBody>
      </p:sp>
      <p:sp>
        <p:nvSpPr>
          <p:cNvPr id="4" name="Rectangle 14"/>
          <p:cNvSpPr>
            <a:spLocks noGrp="1" noChangeArrowheads="1"/>
          </p:cNvSpPr>
          <p:nvPr>
            <p:ph type="dt" sz="half" idx="10"/>
          </p:nvPr>
        </p:nvSpPr>
        <p:spPr>
          <a:ln/>
        </p:spPr>
        <p:txBody>
          <a:bodyPr/>
          <a:lstStyle>
            <a:lvl1pPr>
              <a:defRPr/>
            </a:lvl1pPr>
          </a:lstStyle>
          <a:p>
            <a:pPr>
              <a:defRPr/>
            </a:pPr>
            <a:endParaRPr lang="fr-FR" altLang="fr-FR"/>
          </a:p>
        </p:txBody>
      </p:sp>
      <p:sp>
        <p:nvSpPr>
          <p:cNvPr id="6" name="Espace réservé du texte 5"/>
          <p:cNvSpPr>
            <a:spLocks noGrp="1"/>
          </p:cNvSpPr>
          <p:nvPr>
            <p:ph type="body" sz="quarter" idx="11"/>
          </p:nvPr>
        </p:nvSpPr>
        <p:spPr>
          <a:xfrm>
            <a:off x="551769" y="914400"/>
            <a:ext cx="8040461" cy="362857"/>
          </a:xfrm>
        </p:spPr>
        <p:txBody>
          <a:bodyPr/>
          <a:lstStyle>
            <a:lvl1pPr marL="0" indent="0">
              <a:buNone/>
              <a:defRPr sz="2000" b="1">
                <a:solidFill>
                  <a:srgbClr val="7D0055"/>
                </a:solidFill>
              </a:defRPr>
            </a:lvl1pPr>
          </a:lstStyle>
          <a:p>
            <a:pPr lvl="0"/>
            <a:r>
              <a:rPr lang="fr-FR" smtClean="0"/>
              <a:t>Modifiez les styles du texte du masque</a:t>
            </a:r>
          </a:p>
        </p:txBody>
      </p:sp>
      <p:sp>
        <p:nvSpPr>
          <p:cNvPr id="7" name="Titre 1"/>
          <p:cNvSpPr>
            <a:spLocks noGrp="1"/>
          </p:cNvSpPr>
          <p:nvPr>
            <p:ph type="title"/>
          </p:nvPr>
        </p:nvSpPr>
        <p:spPr>
          <a:xfrm>
            <a:off x="509587" y="138113"/>
            <a:ext cx="7827963" cy="703716"/>
          </a:xfrm>
        </p:spPr>
        <p:txBody>
          <a:bodyPr/>
          <a:lstStyle>
            <a:lvl1pPr>
              <a:defRPr sz="280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18439394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re et contenu avec couleur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522288" y="986972"/>
            <a:ext cx="8097837" cy="2823028"/>
          </a:xfrm>
        </p:spPr>
        <p:txBody>
          <a:bodyPr/>
          <a:lstStyle>
            <a:lvl1pPr>
              <a:buClr>
                <a:srgbClr val="2A6A1D"/>
              </a:buClr>
              <a:defRPr sz="2000"/>
            </a:lvl1pPr>
            <a:lvl2pPr>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4" name="Rectangle 14"/>
          <p:cNvSpPr>
            <a:spLocks noGrp="1" noChangeArrowheads="1"/>
          </p:cNvSpPr>
          <p:nvPr>
            <p:ph type="dt" sz="half" idx="10"/>
          </p:nvPr>
        </p:nvSpPr>
        <p:spPr>
          <a:ln/>
        </p:spPr>
        <p:txBody>
          <a:bodyPr/>
          <a:lstStyle>
            <a:lvl1pPr>
              <a:defRPr/>
            </a:lvl1pPr>
          </a:lstStyle>
          <a:p>
            <a:pPr>
              <a:defRPr/>
            </a:pPr>
            <a:endParaRPr lang="fr-FR" altLang="fr-FR"/>
          </a:p>
        </p:txBody>
      </p:sp>
      <p:sp>
        <p:nvSpPr>
          <p:cNvPr id="6" name="Espace réservé du texte 5"/>
          <p:cNvSpPr>
            <a:spLocks noGrp="1"/>
          </p:cNvSpPr>
          <p:nvPr>
            <p:ph type="body" sz="quarter" idx="11"/>
          </p:nvPr>
        </p:nvSpPr>
        <p:spPr>
          <a:xfrm>
            <a:off x="566738" y="3810000"/>
            <a:ext cx="8040687" cy="747713"/>
          </a:xfrm>
          <a:solidFill>
            <a:srgbClr val="2A6A1D"/>
          </a:solidFill>
        </p:spPr>
        <p:txBody>
          <a:bodyPr/>
          <a:lstStyle>
            <a:lvl1pPr marL="0" indent="0" algn="ctr">
              <a:buNone/>
              <a:defRPr b="1"/>
            </a:lvl1pPr>
          </a:lstStyle>
          <a:p>
            <a:pPr lvl="0"/>
            <a:r>
              <a:rPr lang="fr-FR" smtClean="0"/>
              <a:t>Modifiez les styles du texte du masque</a:t>
            </a:r>
          </a:p>
        </p:txBody>
      </p:sp>
      <p:sp>
        <p:nvSpPr>
          <p:cNvPr id="7" name="Espace réservé du texte 5"/>
          <p:cNvSpPr>
            <a:spLocks noGrp="1"/>
          </p:cNvSpPr>
          <p:nvPr>
            <p:ph type="body" sz="quarter" idx="12"/>
          </p:nvPr>
        </p:nvSpPr>
        <p:spPr>
          <a:xfrm>
            <a:off x="551656" y="4709885"/>
            <a:ext cx="8040687" cy="747713"/>
          </a:xfrm>
          <a:solidFill>
            <a:srgbClr val="7D0055"/>
          </a:solidFill>
        </p:spPr>
        <p:txBody>
          <a:bodyPr/>
          <a:lstStyle>
            <a:lvl1pPr marL="0" indent="0" algn="ctr">
              <a:buNone/>
              <a:defRPr b="1"/>
            </a:lvl1pPr>
          </a:lstStyle>
          <a:p>
            <a:pPr lvl="0"/>
            <a:r>
              <a:rPr lang="fr-FR" smtClean="0"/>
              <a:t>Modifiez les styles du texte du masque</a:t>
            </a:r>
          </a:p>
        </p:txBody>
      </p:sp>
    </p:spTree>
    <p:extLst>
      <p:ext uri="{BB962C8B-B14F-4D97-AF65-F5344CB8AC3E}">
        <p14:creationId xmlns:p14="http://schemas.microsoft.com/office/powerpoint/2010/main" val="8444534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chorCtr="0"/>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1016001"/>
            <a:ext cx="3971925" cy="513805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ln/>
        </p:spPr>
        <p:txBody>
          <a:bodyPr/>
          <a:lstStyle>
            <a:lvl1pPr>
              <a:defRPr/>
            </a:lvl1pPr>
          </a:lstStyle>
          <a:p>
            <a:pPr>
              <a:defRPr/>
            </a:pPr>
            <a:endParaRPr lang="fr-FR" altLang="fr-FR"/>
          </a:p>
        </p:txBody>
      </p:sp>
      <p:sp>
        <p:nvSpPr>
          <p:cNvPr id="6" name="Espace réservé du contenu 2"/>
          <p:cNvSpPr>
            <a:spLocks noGrp="1"/>
          </p:cNvSpPr>
          <p:nvPr>
            <p:ph sz="half" idx="11"/>
          </p:nvPr>
        </p:nvSpPr>
        <p:spPr>
          <a:xfrm>
            <a:off x="4688114" y="984477"/>
            <a:ext cx="3971925" cy="515506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cxnSp>
        <p:nvCxnSpPr>
          <p:cNvPr id="7" name="Connecteur droit 6"/>
          <p:cNvCxnSpPr/>
          <p:nvPr userDrawn="1"/>
        </p:nvCxnSpPr>
        <p:spPr bwMode="auto">
          <a:xfrm>
            <a:off x="4572000" y="957943"/>
            <a:ext cx="0" cy="5181600"/>
          </a:xfrm>
          <a:prstGeom prst="line">
            <a:avLst/>
          </a:prstGeom>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163764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vantages/inconvéni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83961" y="1683657"/>
            <a:ext cx="3971925" cy="4064000"/>
          </a:xfrm>
          <a:ln>
            <a:solidFill>
              <a:srgbClr val="2A6A1D"/>
            </a:solidFill>
          </a:ln>
        </p:spPr>
        <p:txBody>
          <a:bodyPr/>
          <a:lstStyle>
            <a:lvl1pPr marL="342900" indent="-342900" algn="l">
              <a:buClr>
                <a:srgbClr val="2A6A1D"/>
              </a:buClr>
              <a:buFont typeface="Arial" panose="020B0604020202020204" pitchFamily="34" charset="0"/>
              <a:buChar char="•"/>
              <a:defRPr sz="1800" b="0">
                <a:solidFill>
                  <a:schemeClr val="bg1"/>
                </a:solidFill>
              </a:defRPr>
            </a:lvl1pPr>
            <a:lvl2pPr marL="285750" indent="-285750">
              <a:buClr>
                <a:srgbClr val="2A6A1D"/>
              </a:buClr>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ln/>
        </p:spPr>
        <p:txBody>
          <a:bodyPr/>
          <a:lstStyle>
            <a:lvl1pPr>
              <a:defRPr/>
            </a:lvl1pPr>
          </a:lstStyle>
          <a:p>
            <a:pPr>
              <a:defRPr/>
            </a:pPr>
            <a:endParaRPr lang="fr-FR" altLang="fr-FR"/>
          </a:p>
        </p:txBody>
      </p:sp>
      <p:sp>
        <p:nvSpPr>
          <p:cNvPr id="8" name="Espace réservé du texte 5"/>
          <p:cNvSpPr>
            <a:spLocks noGrp="1"/>
          </p:cNvSpPr>
          <p:nvPr>
            <p:ph type="body" sz="quarter" idx="12"/>
          </p:nvPr>
        </p:nvSpPr>
        <p:spPr>
          <a:xfrm>
            <a:off x="478972" y="914400"/>
            <a:ext cx="8229600" cy="348343"/>
          </a:xfrm>
        </p:spPr>
        <p:txBody>
          <a:bodyPr/>
          <a:lstStyle>
            <a:lvl1pPr marL="0" indent="0">
              <a:buNone/>
              <a:defRPr sz="1800" b="1">
                <a:solidFill>
                  <a:srgbClr val="7D0055"/>
                </a:solidFill>
              </a:defRPr>
            </a:lvl1pPr>
          </a:lstStyle>
          <a:p>
            <a:pPr lvl="0"/>
            <a:r>
              <a:rPr lang="fr-FR" smtClean="0"/>
              <a:t>Modifiez les styles du texte du masque</a:t>
            </a:r>
          </a:p>
        </p:txBody>
      </p:sp>
      <p:sp>
        <p:nvSpPr>
          <p:cNvPr id="9" name="Espace réservé du texte 5"/>
          <p:cNvSpPr>
            <a:spLocks noGrp="1"/>
          </p:cNvSpPr>
          <p:nvPr>
            <p:ph type="body" sz="quarter" idx="13"/>
          </p:nvPr>
        </p:nvSpPr>
        <p:spPr>
          <a:xfrm>
            <a:off x="508000" y="5791200"/>
            <a:ext cx="8193314" cy="478971"/>
          </a:xfrm>
          <a:ln>
            <a:solidFill>
              <a:srgbClr val="7D0055"/>
            </a:solidFill>
          </a:ln>
        </p:spPr>
        <p:txBody>
          <a:bodyPr/>
          <a:lstStyle>
            <a:lvl1pPr marL="0" indent="0">
              <a:buNone/>
              <a:defRPr sz="1800" b="1">
                <a:solidFill>
                  <a:srgbClr val="7D0055"/>
                </a:solidFill>
              </a:defRPr>
            </a:lvl1pPr>
          </a:lstStyle>
          <a:p>
            <a:pPr lvl="0"/>
            <a:r>
              <a:rPr lang="fr-FR" smtClean="0"/>
              <a:t>Modifiez les styles du texte du masque</a:t>
            </a:r>
          </a:p>
        </p:txBody>
      </p:sp>
      <p:sp>
        <p:nvSpPr>
          <p:cNvPr id="7" name="Espace réservé du texte 6"/>
          <p:cNvSpPr>
            <a:spLocks noGrp="1"/>
          </p:cNvSpPr>
          <p:nvPr>
            <p:ph type="body" sz="quarter" idx="14"/>
          </p:nvPr>
        </p:nvSpPr>
        <p:spPr>
          <a:xfrm>
            <a:off x="479425" y="1306285"/>
            <a:ext cx="3917950" cy="377371"/>
          </a:xfrm>
        </p:spPr>
        <p:txBody>
          <a:bodyPr/>
          <a:lstStyle>
            <a:lvl1pPr marL="0" indent="0" algn="ctr">
              <a:buNone/>
              <a:defRPr sz="1800" b="1">
                <a:solidFill>
                  <a:srgbClr val="2A6A1D"/>
                </a:solidFill>
              </a:defRPr>
            </a:lvl1pPr>
          </a:lstStyle>
          <a:p>
            <a:pPr lvl="0"/>
            <a:r>
              <a:rPr lang="fr-FR" smtClean="0"/>
              <a:t>Modifiez les styles du texte du masque</a:t>
            </a:r>
          </a:p>
        </p:txBody>
      </p:sp>
      <p:sp>
        <p:nvSpPr>
          <p:cNvPr id="11" name="Espace réservé du texte 6"/>
          <p:cNvSpPr>
            <a:spLocks noGrp="1"/>
          </p:cNvSpPr>
          <p:nvPr>
            <p:ph type="body" sz="quarter" idx="15"/>
          </p:nvPr>
        </p:nvSpPr>
        <p:spPr>
          <a:xfrm>
            <a:off x="4688114" y="1291771"/>
            <a:ext cx="3990975" cy="377371"/>
          </a:xfrm>
        </p:spPr>
        <p:txBody>
          <a:bodyPr/>
          <a:lstStyle>
            <a:lvl1pPr marL="0" indent="0" algn="ctr">
              <a:buNone/>
              <a:defRPr sz="1800" b="1">
                <a:solidFill>
                  <a:srgbClr val="7D0055"/>
                </a:solidFill>
              </a:defRPr>
            </a:lvl1pPr>
          </a:lstStyle>
          <a:p>
            <a:pPr lvl="0"/>
            <a:r>
              <a:rPr lang="fr-FR" smtClean="0"/>
              <a:t>Modifiez les styles du texte du masque</a:t>
            </a:r>
          </a:p>
        </p:txBody>
      </p:sp>
      <p:sp>
        <p:nvSpPr>
          <p:cNvPr id="12" name="Espace réservé du contenu 2"/>
          <p:cNvSpPr>
            <a:spLocks noGrp="1"/>
          </p:cNvSpPr>
          <p:nvPr>
            <p:ph sz="half" idx="16"/>
          </p:nvPr>
        </p:nvSpPr>
        <p:spPr>
          <a:xfrm>
            <a:off x="4736647" y="1669143"/>
            <a:ext cx="3971925" cy="4064000"/>
          </a:xfrm>
          <a:ln>
            <a:solidFill>
              <a:srgbClr val="7D0055"/>
            </a:solidFill>
          </a:ln>
        </p:spPr>
        <p:txBody>
          <a:bodyPr/>
          <a:lstStyle>
            <a:lvl1pPr marL="342900" indent="-342900" algn="l">
              <a:buClr>
                <a:srgbClr val="7D0055"/>
              </a:buClr>
              <a:buFont typeface="Arial" panose="020B0604020202020204" pitchFamily="34" charset="0"/>
              <a:buChar char="•"/>
              <a:defRPr sz="1800" b="0">
                <a:solidFill>
                  <a:schemeClr val="bg1"/>
                </a:solidFill>
              </a:defRPr>
            </a:lvl1pPr>
            <a:lvl2pPr marL="285750" indent="-285750">
              <a:buClr>
                <a:srgbClr val="7D0055"/>
              </a:buClr>
              <a:buFont typeface="Arial Narrow" panose="020B060602020203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38451534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ln/>
        </p:spPr>
        <p:txBody>
          <a:bodyPr/>
          <a:lstStyle>
            <a:lvl1pPr>
              <a:defRPr/>
            </a:lvl1pPr>
          </a:lstStyle>
          <a:p>
            <a:pPr>
              <a:defRPr/>
            </a:pPr>
            <a:endParaRPr lang="fr-FR" altLang="fr-FR"/>
          </a:p>
        </p:txBody>
      </p:sp>
      <p:sp>
        <p:nvSpPr>
          <p:cNvPr id="10" name="Espace réservé du contenu 2"/>
          <p:cNvSpPr>
            <a:spLocks noGrp="1"/>
          </p:cNvSpPr>
          <p:nvPr>
            <p:ph sz="half" idx="11"/>
          </p:nvPr>
        </p:nvSpPr>
        <p:spPr>
          <a:xfrm>
            <a:off x="478745"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1" name="Espace réservé du contenu 2"/>
          <p:cNvSpPr>
            <a:spLocks noGrp="1"/>
          </p:cNvSpPr>
          <p:nvPr>
            <p:ph sz="half" idx="12"/>
          </p:nvPr>
        </p:nvSpPr>
        <p:spPr>
          <a:xfrm>
            <a:off x="4687888"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2" name="Espace réservé du contenu 2"/>
          <p:cNvSpPr>
            <a:spLocks noGrp="1"/>
          </p:cNvSpPr>
          <p:nvPr>
            <p:ph sz="half" idx="13"/>
          </p:nvPr>
        </p:nvSpPr>
        <p:spPr>
          <a:xfrm>
            <a:off x="4687888"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839306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390321617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Rectangle 14"/>
          <p:cNvSpPr>
            <a:spLocks noGrp="1" noChangeArrowheads="1"/>
          </p:cNvSpPr>
          <p:nvPr>
            <p:ph type="dt" sz="half" idx="10"/>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347625989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191456152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act prune">
    <p:spTree>
      <p:nvGrpSpPr>
        <p:cNvPr id="1" name=""/>
        <p:cNvGrpSpPr/>
        <p:nvPr/>
      </p:nvGrpSpPr>
      <p:grpSpPr>
        <a:xfrm>
          <a:off x="0" y="0"/>
          <a:ext cx="0" cy="0"/>
          <a:chOff x="0" y="0"/>
          <a:chExt cx="0" cy="0"/>
        </a:xfrm>
      </p:grpSpPr>
      <p:sp>
        <p:nvSpPr>
          <p:cNvPr id="2" name="Titre 1"/>
          <p:cNvSpPr>
            <a:spLocks noGrp="1"/>
          </p:cNvSpPr>
          <p:nvPr>
            <p:ph type="title"/>
          </p:nvPr>
        </p:nvSpPr>
        <p:spPr>
          <a:xfrm>
            <a:off x="523081" y="1726067"/>
            <a:ext cx="8097837" cy="922337"/>
          </a:xfrm>
        </p:spPr>
        <p:txBody>
          <a:bodyPr/>
          <a:lstStyle>
            <a:lvl1pPr algn="ctr">
              <a:defRPr>
                <a:solidFill>
                  <a:srgbClr val="7D0055"/>
                </a:solidFill>
              </a:defRPr>
            </a:lvl1pPr>
          </a:lstStyle>
          <a:p>
            <a:r>
              <a:rPr lang="fr-FR" smtClean="0"/>
              <a:t>Modifiez le style du titre</a:t>
            </a:r>
            <a:endParaRPr lang="fr-FR" dirty="0"/>
          </a:p>
        </p:txBody>
      </p:sp>
      <p:sp>
        <p:nvSpPr>
          <p:cNvPr id="3" name="Rectangle 14"/>
          <p:cNvSpPr>
            <a:spLocks noGrp="1" noChangeArrowheads="1"/>
          </p:cNvSpPr>
          <p:nvPr>
            <p:ph type="dt" sz="half" idx="10"/>
          </p:nvPr>
        </p:nvSpPr>
        <p:spPr>
          <a:ln/>
        </p:spPr>
        <p:txBody>
          <a:bodyPr/>
          <a:lstStyle>
            <a:lvl1pPr>
              <a:defRPr/>
            </a:lvl1pPr>
          </a:lstStyle>
          <a:p>
            <a:pPr>
              <a:defRPr/>
            </a:pPr>
            <a:endParaRPr lang="fr-FR" altLang="fr-FR"/>
          </a:p>
        </p:txBody>
      </p:sp>
      <p:sp>
        <p:nvSpPr>
          <p:cNvPr id="5" name="Espace réservé du texte 4"/>
          <p:cNvSpPr>
            <a:spLocks noGrp="1"/>
          </p:cNvSpPr>
          <p:nvPr>
            <p:ph type="body" sz="quarter" idx="11"/>
          </p:nvPr>
        </p:nvSpPr>
        <p:spPr>
          <a:xfrm>
            <a:off x="609600" y="2887663"/>
            <a:ext cx="8128000" cy="1727880"/>
          </a:xfrm>
        </p:spPr>
        <p:txBody>
          <a:bodyPr/>
          <a:lstStyle>
            <a:lvl1pPr marL="0" indent="0" algn="ctr">
              <a:buNone/>
              <a:defRPr sz="2400">
                <a:solidFill>
                  <a:srgbClr val="7D0055"/>
                </a:solidFill>
              </a:defRPr>
            </a:lvl1pPr>
          </a:lstStyle>
          <a:p>
            <a:pPr lvl="0"/>
            <a:r>
              <a:rPr lang="fr-FR" smtClean="0"/>
              <a:t>Modifiez les styles du texte du masque</a:t>
            </a:r>
          </a:p>
        </p:txBody>
      </p:sp>
    </p:spTree>
    <p:extLst>
      <p:ext uri="{BB962C8B-B14F-4D97-AF65-F5344CB8AC3E}">
        <p14:creationId xmlns:p14="http://schemas.microsoft.com/office/powerpoint/2010/main" val="32445474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Rectangle 14"/>
          <p:cNvSpPr>
            <a:spLocks noGrp="1" noChangeArrowheads="1"/>
          </p:cNvSpPr>
          <p:nvPr>
            <p:ph type="dt" sz="half" idx="10"/>
          </p:nvPr>
        </p:nvSpPr>
        <p:spPr>
          <a:ln/>
        </p:spPr>
        <p:txBody>
          <a:bodyPr/>
          <a:lstStyle>
            <a:lvl1pPr>
              <a:defRPr/>
            </a:lvl1pPr>
          </a:lstStyle>
          <a:p>
            <a:pPr>
              <a:defRPr/>
            </a:pPr>
            <a:endParaRPr lang="fr-FR" altLang="fr-FR"/>
          </a:p>
        </p:txBody>
      </p:sp>
      <p:sp>
        <p:nvSpPr>
          <p:cNvPr id="6" name="Espace réservé du texte 5"/>
          <p:cNvSpPr>
            <a:spLocks noGrp="1"/>
          </p:cNvSpPr>
          <p:nvPr>
            <p:ph type="body" sz="quarter" idx="11"/>
          </p:nvPr>
        </p:nvSpPr>
        <p:spPr>
          <a:xfrm>
            <a:off x="575469" y="1161143"/>
            <a:ext cx="8007350" cy="4601028"/>
          </a:xfrm>
        </p:spPr>
        <p:txBody>
          <a:bodyPr/>
          <a:lstStyle>
            <a:lvl1pPr marL="514350" marR="0" indent="-514350" algn="l" defTabSz="914400" rtl="0" eaLnBrk="0" fontAlgn="base" latinLnBrk="0" hangingPunct="0">
              <a:lnSpc>
                <a:spcPct val="100000"/>
              </a:lnSpc>
              <a:spcBef>
                <a:spcPts val="0"/>
              </a:spcBef>
              <a:spcAft>
                <a:spcPts val="1800"/>
              </a:spcAft>
              <a:buClr>
                <a:srgbClr val="1C782D"/>
              </a:buClr>
              <a:buSzTx/>
              <a:buFont typeface="+mj-lt"/>
              <a:buAutoNum type="arabicPeriod"/>
              <a:tabLst/>
              <a:defRPr sz="2800" b="1">
                <a:solidFill>
                  <a:srgbClr val="2A6A1D"/>
                </a:solidFill>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5" name="Titre 1"/>
          <p:cNvSpPr>
            <a:spLocks noGrp="1"/>
          </p:cNvSpPr>
          <p:nvPr>
            <p:ph type="title"/>
          </p:nvPr>
        </p:nvSpPr>
        <p:spPr>
          <a:xfrm>
            <a:off x="522288" y="138113"/>
            <a:ext cx="7827963" cy="703716"/>
          </a:xfrm>
        </p:spPr>
        <p:txBody>
          <a:bodyPr/>
          <a:lstStyle>
            <a:lvl1pPr algn="ctr">
              <a:defRPr sz="2800" baseline="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255530675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14"/>
          <p:cNvSpPr>
            <a:spLocks noGrp="1" noChangeArrowheads="1"/>
          </p:cNvSpPr>
          <p:nvPr>
            <p:ph type="dt" sz="half" idx="10"/>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272861017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2193" y="5981249"/>
            <a:ext cx="19796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Tree>
    <p:extLst>
      <p:ext uri="{BB962C8B-B14F-4D97-AF65-F5344CB8AC3E}">
        <p14:creationId xmlns:p14="http://schemas.microsoft.com/office/powerpoint/2010/main" val="869931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6575" y="1412875"/>
            <a:ext cx="3971925" cy="4992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60900" y="1412875"/>
            <a:ext cx="3973513" cy="4992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951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65967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buClr>
                <a:srgbClr val="2A6A1D"/>
              </a:buClr>
              <a:defRPr sz="2000"/>
            </a:lvl1pPr>
            <a:lvl2pPr marL="617538" indent="-254000">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4" name="Rectangle 14"/>
          <p:cNvSpPr>
            <a:spLocks noGrp="1" noChangeArrowheads="1"/>
          </p:cNvSpPr>
          <p:nvPr>
            <p:ph type="dt" sz="half" idx="10"/>
          </p:nvPr>
        </p:nvSpPr>
        <p:spPr>
          <a:ln/>
        </p:spPr>
        <p:txBody>
          <a:bodyPr/>
          <a:lstStyle>
            <a:lvl1pPr>
              <a:defRPr/>
            </a:lvl1pPr>
          </a:lstStyle>
          <a:p>
            <a:pPr>
              <a:defRPr/>
            </a:pPr>
            <a:fld id="{08C31499-6168-4FFE-B4F2-C0A5BB42B83E}" type="datetime1">
              <a:rPr lang="fr-FR" altLang="fr-FR" smtClean="0"/>
              <a:t>18/11/2016</a:t>
            </a:fld>
            <a:endParaRPr lang="fr-FR" altLang="fr-FR"/>
          </a:p>
        </p:txBody>
      </p:sp>
    </p:spTree>
    <p:extLst>
      <p:ext uri="{BB962C8B-B14F-4D97-AF65-F5344CB8AC3E}">
        <p14:creationId xmlns:p14="http://schemas.microsoft.com/office/powerpoint/2010/main" val="3883985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603316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99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002672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528524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79962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07175" y="274638"/>
            <a:ext cx="2027238" cy="61309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22288" y="274638"/>
            <a:ext cx="5932487" cy="61309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949343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22288" y="274638"/>
            <a:ext cx="8097837" cy="922337"/>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536575" y="1412875"/>
            <a:ext cx="3971925" cy="49926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60900" y="1412875"/>
            <a:ext cx="3973513" cy="49926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82002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522288" y="274638"/>
            <a:ext cx="8112125" cy="61309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59670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22288" y="274638"/>
            <a:ext cx="8097837" cy="922337"/>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536575" y="1412875"/>
            <a:ext cx="8097838" cy="4992688"/>
          </a:xfrm>
        </p:spPr>
        <p:txBody>
          <a:bodyPr/>
          <a:lstStyle/>
          <a:p>
            <a:pPr lvl="0"/>
            <a:endParaRPr lang="fr-FR" noProof="0" smtClean="0"/>
          </a:p>
        </p:txBody>
      </p:sp>
    </p:spTree>
    <p:extLst>
      <p:ext uri="{BB962C8B-B14F-4D97-AF65-F5344CB8AC3E}">
        <p14:creationId xmlns:p14="http://schemas.microsoft.com/office/powerpoint/2010/main" val="363782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849938"/>
            <a:ext cx="19796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bandeau db"/>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4"/>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lvl1pPr>
          </a:lstStyle>
          <a:p>
            <a:pPr lvl="0"/>
            <a:r>
              <a:rPr lang="fr-FR" altLang="fr-FR" noProof="0" smtClean="0"/>
              <a:t>Cliquez pour modifier le style du titre</a:t>
            </a:r>
          </a:p>
        </p:txBody>
      </p:sp>
      <p:sp>
        <p:nvSpPr>
          <p:cNvPr id="62469" name="Rectangle 5"/>
          <p:cNvSpPr>
            <a:spLocks noGrp="1" noChangeArrowheads="1"/>
          </p:cNvSpPr>
          <p:nvPr>
            <p:ph type="subTitle" sz="quarter" idx="1"/>
          </p:nvPr>
        </p:nvSpPr>
        <p:spPr>
          <a:xfrm>
            <a:off x="584200" y="3878263"/>
            <a:ext cx="7975600" cy="1863725"/>
          </a:xfrm>
          <a:solidFill>
            <a:srgbClr val="1C782D"/>
          </a:solidFill>
        </p:spPr>
        <p:txBody>
          <a:bodyPr tIns="82800"/>
          <a:lstStyle>
            <a:lvl1pPr marL="0" indent="0" algn="ctr">
              <a:buFont typeface="Arial" charset="0"/>
              <a:buNone/>
              <a:defRPr sz="2400">
                <a:solidFill>
                  <a:schemeClr val="bg1"/>
                </a:solidFill>
              </a:defRPr>
            </a:lvl1pPr>
          </a:lstStyle>
          <a:p>
            <a:pPr lvl="0"/>
            <a:r>
              <a:rPr lang="fr-FR" altLang="fr-FR" noProof="0" smtClean="0"/>
              <a:t>Cliquez pour modifier le style des sous-titres du masque</a:t>
            </a:r>
          </a:p>
        </p:txBody>
      </p:sp>
    </p:spTree>
    <p:extLst>
      <p:ext uri="{BB962C8B-B14F-4D97-AF65-F5344CB8AC3E}">
        <p14:creationId xmlns:p14="http://schemas.microsoft.com/office/powerpoint/2010/main" val="380418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ous-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288" y="1349829"/>
            <a:ext cx="8097837" cy="4984296"/>
          </a:xfrm>
        </p:spPr>
        <p:txBody>
          <a:bodyPr/>
          <a:lstStyle>
            <a:lvl1pPr>
              <a:buClr>
                <a:srgbClr val="2A6A1D"/>
              </a:buClr>
              <a:defRPr sz="2000" b="0"/>
            </a:lvl1pPr>
            <a:lvl2pPr>
              <a:buClr>
                <a:srgbClr val="2A6A1D"/>
              </a:buClr>
              <a:defRPr sz="1800"/>
            </a:lvl2pPr>
          </a:lstStyle>
          <a:p>
            <a:pPr lvl="0"/>
            <a:r>
              <a:rPr lang="fr-FR" smtClean="0"/>
              <a:t>Modifiez les styles du texte du masque</a:t>
            </a:r>
          </a:p>
          <a:p>
            <a:pPr lvl="1"/>
            <a:r>
              <a:rPr lang="fr-FR" smtClean="0"/>
              <a:t>Deuxième niveau</a:t>
            </a:r>
          </a:p>
        </p:txBody>
      </p:sp>
      <p:sp>
        <p:nvSpPr>
          <p:cNvPr id="4" name="Rectangle 14"/>
          <p:cNvSpPr>
            <a:spLocks noGrp="1" noChangeArrowheads="1"/>
          </p:cNvSpPr>
          <p:nvPr>
            <p:ph type="dt" sz="half" idx="10"/>
          </p:nvPr>
        </p:nvSpPr>
        <p:spPr>
          <a:ln/>
        </p:spPr>
        <p:txBody>
          <a:bodyPr/>
          <a:lstStyle>
            <a:lvl1pPr>
              <a:defRPr/>
            </a:lvl1pPr>
          </a:lstStyle>
          <a:p>
            <a:pPr>
              <a:defRPr/>
            </a:pPr>
            <a:fld id="{9C9091AE-9ADA-49C4-89C2-872236DF5929}" type="datetime1">
              <a:rPr lang="fr-FR" altLang="fr-FR" smtClean="0"/>
              <a:t>18/11/2016</a:t>
            </a:fld>
            <a:endParaRPr lang="fr-FR" altLang="fr-FR"/>
          </a:p>
        </p:txBody>
      </p:sp>
      <p:sp>
        <p:nvSpPr>
          <p:cNvPr id="6" name="Espace réservé du texte 5"/>
          <p:cNvSpPr>
            <a:spLocks noGrp="1"/>
          </p:cNvSpPr>
          <p:nvPr>
            <p:ph type="body" sz="quarter" idx="11"/>
          </p:nvPr>
        </p:nvSpPr>
        <p:spPr>
          <a:xfrm>
            <a:off x="551769" y="914400"/>
            <a:ext cx="8040461" cy="362857"/>
          </a:xfrm>
        </p:spPr>
        <p:txBody>
          <a:bodyPr/>
          <a:lstStyle>
            <a:lvl1pPr marL="0" indent="0">
              <a:buNone/>
              <a:defRPr sz="2000" b="1">
                <a:solidFill>
                  <a:srgbClr val="7D0055"/>
                </a:solidFill>
              </a:defRPr>
            </a:lvl1pPr>
          </a:lstStyle>
          <a:p>
            <a:pPr lvl="0"/>
            <a:r>
              <a:rPr lang="fr-FR" smtClean="0"/>
              <a:t>Modifiez les styles du texte du masque</a:t>
            </a:r>
          </a:p>
        </p:txBody>
      </p:sp>
      <p:sp>
        <p:nvSpPr>
          <p:cNvPr id="7" name="Titre 1"/>
          <p:cNvSpPr>
            <a:spLocks noGrp="1"/>
          </p:cNvSpPr>
          <p:nvPr>
            <p:ph type="title"/>
          </p:nvPr>
        </p:nvSpPr>
        <p:spPr>
          <a:xfrm>
            <a:off x="509587" y="138113"/>
            <a:ext cx="7827963" cy="703716"/>
          </a:xfrm>
        </p:spPr>
        <p:txBody>
          <a:bodyPr/>
          <a:lstStyle>
            <a:lvl1pPr>
              <a:defRPr sz="280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1559805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26461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4" name="ZoneTexte 3"/>
          <p:cNvSpPr txBox="1"/>
          <p:nvPr userDrawn="1"/>
        </p:nvSpPr>
        <p:spPr>
          <a:xfrm rot="19793552">
            <a:off x="948956" y="2604128"/>
            <a:ext cx="7200446" cy="1938992"/>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l">
              <a:defRPr/>
            </a:pPr>
            <a:r>
              <a:rPr lang="fr-FR" sz="12000" spc="150">
                <a:ln w="11430"/>
                <a:solidFill>
                  <a:srgbClr val="F8F8F8"/>
                </a:solidFill>
                <a:effectLst>
                  <a:outerShdw blurRad="25400" algn="tl" rotWithShape="0">
                    <a:srgbClr val="000000">
                      <a:alpha val="43000"/>
                    </a:srgbClr>
                  </a:outerShdw>
                </a:effectLst>
              </a:rPr>
              <a:t>PROJEKT</a:t>
            </a: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6484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847673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6575" y="1412875"/>
            <a:ext cx="3971925" cy="4992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60900" y="1412875"/>
            <a:ext cx="3973513" cy="4992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14140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28880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752325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200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248940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890555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2316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avec couleur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522288" y="986972"/>
            <a:ext cx="8097837" cy="2823028"/>
          </a:xfrm>
        </p:spPr>
        <p:txBody>
          <a:bodyPr/>
          <a:lstStyle>
            <a:lvl1pPr>
              <a:buClr>
                <a:srgbClr val="2A6A1D"/>
              </a:buClr>
              <a:defRPr sz="2000"/>
            </a:lvl1pPr>
            <a:lvl2pPr>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4" name="Rectangle 14"/>
          <p:cNvSpPr>
            <a:spLocks noGrp="1" noChangeArrowheads="1"/>
          </p:cNvSpPr>
          <p:nvPr>
            <p:ph type="dt" sz="half" idx="10"/>
          </p:nvPr>
        </p:nvSpPr>
        <p:spPr>
          <a:ln/>
        </p:spPr>
        <p:txBody>
          <a:bodyPr/>
          <a:lstStyle>
            <a:lvl1pPr>
              <a:defRPr/>
            </a:lvl1pPr>
          </a:lstStyle>
          <a:p>
            <a:pPr>
              <a:defRPr/>
            </a:pPr>
            <a:fld id="{20055832-8AF7-429A-ADD1-90D4DA8DDAFA}" type="datetime1">
              <a:rPr lang="fr-FR" altLang="fr-FR" smtClean="0"/>
              <a:t>18/11/2016</a:t>
            </a:fld>
            <a:endParaRPr lang="fr-FR" altLang="fr-FR"/>
          </a:p>
        </p:txBody>
      </p:sp>
      <p:sp>
        <p:nvSpPr>
          <p:cNvPr id="6" name="Espace réservé du texte 5"/>
          <p:cNvSpPr>
            <a:spLocks noGrp="1"/>
          </p:cNvSpPr>
          <p:nvPr>
            <p:ph type="body" sz="quarter" idx="11"/>
          </p:nvPr>
        </p:nvSpPr>
        <p:spPr>
          <a:xfrm>
            <a:off x="566738" y="3810000"/>
            <a:ext cx="8040687" cy="747713"/>
          </a:xfrm>
          <a:solidFill>
            <a:srgbClr val="2A6A1D"/>
          </a:solidFill>
        </p:spPr>
        <p:txBody>
          <a:bodyPr/>
          <a:lstStyle>
            <a:lvl1pPr marL="0" indent="0" algn="ctr">
              <a:buNone/>
              <a:defRPr b="1"/>
            </a:lvl1pPr>
          </a:lstStyle>
          <a:p>
            <a:pPr lvl="0"/>
            <a:r>
              <a:rPr lang="fr-FR" smtClean="0"/>
              <a:t>Modifiez les styles du texte du masque</a:t>
            </a:r>
          </a:p>
        </p:txBody>
      </p:sp>
      <p:sp>
        <p:nvSpPr>
          <p:cNvPr id="7" name="Espace réservé du texte 5"/>
          <p:cNvSpPr>
            <a:spLocks noGrp="1"/>
          </p:cNvSpPr>
          <p:nvPr>
            <p:ph type="body" sz="quarter" idx="12"/>
          </p:nvPr>
        </p:nvSpPr>
        <p:spPr>
          <a:xfrm>
            <a:off x="551656" y="4709885"/>
            <a:ext cx="8040687" cy="747713"/>
          </a:xfrm>
          <a:solidFill>
            <a:srgbClr val="7D0055"/>
          </a:solidFill>
        </p:spPr>
        <p:txBody>
          <a:bodyPr/>
          <a:lstStyle>
            <a:lvl1pPr marL="0" indent="0" algn="ctr">
              <a:buNone/>
              <a:defRPr b="1"/>
            </a:lvl1pPr>
          </a:lstStyle>
          <a:p>
            <a:pPr lvl="0"/>
            <a:r>
              <a:rPr lang="fr-FR" smtClean="0"/>
              <a:t>Modifiez les styles du texte du masque</a:t>
            </a:r>
          </a:p>
        </p:txBody>
      </p:sp>
    </p:spTree>
    <p:extLst>
      <p:ext uri="{BB962C8B-B14F-4D97-AF65-F5344CB8AC3E}">
        <p14:creationId xmlns:p14="http://schemas.microsoft.com/office/powerpoint/2010/main" val="559953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07175" y="274638"/>
            <a:ext cx="2027238" cy="61309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22288" y="274638"/>
            <a:ext cx="5932487" cy="61309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70569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22288" y="274638"/>
            <a:ext cx="8097837" cy="922337"/>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536575" y="1412875"/>
            <a:ext cx="3971925" cy="49926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60900" y="1412875"/>
            <a:ext cx="3973513" cy="49926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63274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522288" y="274638"/>
            <a:ext cx="8112125" cy="61309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89583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22288" y="274638"/>
            <a:ext cx="8097837" cy="922337"/>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536575" y="1412875"/>
            <a:ext cx="8097838" cy="4992688"/>
          </a:xfrm>
        </p:spPr>
        <p:txBody>
          <a:bodyPr/>
          <a:lstStyle/>
          <a:p>
            <a:pPr lvl="0"/>
            <a:endParaRPr lang="fr-FR" noProof="0" smtClean="0"/>
          </a:p>
        </p:txBody>
      </p:sp>
    </p:spTree>
    <p:extLst>
      <p:ext uri="{BB962C8B-B14F-4D97-AF65-F5344CB8AC3E}">
        <p14:creationId xmlns:p14="http://schemas.microsoft.com/office/powerpoint/2010/main" val="4031136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re sous-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288" y="1407885"/>
            <a:ext cx="8097837" cy="4984296"/>
          </a:xfrm>
        </p:spPr>
        <p:txBody>
          <a:bodyPr/>
          <a:lstStyle>
            <a:lvl1pPr>
              <a:buClr>
                <a:srgbClr val="2A6A1D"/>
              </a:buClr>
              <a:defRPr sz="2000" b="0"/>
            </a:lvl1pPr>
            <a:lvl2pPr>
              <a:buClr>
                <a:srgbClr val="2A6A1D"/>
              </a:buClr>
              <a:defRPr sz="1800"/>
            </a:lvl2pPr>
          </a:lstStyle>
          <a:p>
            <a:pPr lvl="0"/>
            <a:r>
              <a:rPr lang="fr-FR" smtClean="0"/>
              <a:t>Modifiez les styles du texte du masque</a:t>
            </a:r>
          </a:p>
          <a:p>
            <a:pPr lvl="1"/>
            <a:r>
              <a:rPr lang="fr-FR" smtClean="0"/>
              <a:t>Deuxième niveau</a:t>
            </a:r>
          </a:p>
        </p:txBody>
      </p:sp>
      <p:sp>
        <p:nvSpPr>
          <p:cNvPr id="6" name="Espace réservé du texte 5"/>
          <p:cNvSpPr>
            <a:spLocks noGrp="1"/>
          </p:cNvSpPr>
          <p:nvPr>
            <p:ph type="body" sz="quarter" idx="11"/>
          </p:nvPr>
        </p:nvSpPr>
        <p:spPr>
          <a:xfrm>
            <a:off x="551769" y="972456"/>
            <a:ext cx="8040461" cy="362857"/>
          </a:xfrm>
        </p:spPr>
        <p:txBody>
          <a:bodyPr/>
          <a:lstStyle>
            <a:lvl1pPr marL="0" indent="0">
              <a:buNone/>
              <a:defRPr sz="2000" b="1">
                <a:solidFill>
                  <a:srgbClr val="7D0055"/>
                </a:solidFill>
              </a:defRPr>
            </a:lvl1pPr>
          </a:lstStyle>
          <a:p>
            <a:pPr lvl="0"/>
            <a:r>
              <a:rPr lang="fr-FR" smtClean="0"/>
              <a:t>Modifiez les styles du texte du masque</a:t>
            </a:r>
          </a:p>
        </p:txBody>
      </p:sp>
      <p:sp>
        <p:nvSpPr>
          <p:cNvPr id="7" name="Titre 1"/>
          <p:cNvSpPr>
            <a:spLocks noGrp="1"/>
          </p:cNvSpPr>
          <p:nvPr>
            <p:ph type="title"/>
          </p:nvPr>
        </p:nvSpPr>
        <p:spPr>
          <a:xfrm>
            <a:off x="509587" y="138113"/>
            <a:ext cx="8140927" cy="703716"/>
          </a:xfrm>
        </p:spPr>
        <p:txBody>
          <a:bodyPr/>
          <a:lstStyle>
            <a:lvl1pPr>
              <a:defRPr sz="280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1047619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1400" y="5981700"/>
            <a:ext cx="197961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
        <p:nvSpPr>
          <p:cNvPr id="63497" name="Rectangle 9"/>
          <p:cNvSpPr>
            <a:spLocks noGrp="1" noChangeArrowheads="1"/>
          </p:cNvSpPr>
          <p:nvPr>
            <p:ph type="subTitle" sz="quarter" idx="1"/>
          </p:nvPr>
        </p:nvSpPr>
        <p:spPr>
          <a:xfrm>
            <a:off x="584200" y="3878263"/>
            <a:ext cx="7975600" cy="1863725"/>
          </a:xfrm>
          <a:solidFill>
            <a:srgbClr val="2A6A1D"/>
          </a:solidFill>
        </p:spPr>
        <p:txBody>
          <a:bodyPr tIns="82800"/>
          <a:lstStyle>
            <a:lvl1pPr marL="0" indent="0" algn="ctr">
              <a:buFont typeface="Arial" charset="0"/>
              <a:buNone/>
              <a:defRPr sz="2800">
                <a:solidFill>
                  <a:schemeClr val="bg2"/>
                </a:solidFill>
              </a:defRPr>
            </a:lvl1pPr>
          </a:lstStyle>
          <a:p>
            <a:pPr lvl="0"/>
            <a:r>
              <a:rPr lang="fr-FR" altLang="fr-FR" noProof="0" smtClean="0"/>
              <a:t>Modifiez le style des sous-titres du masque</a:t>
            </a:r>
            <a:endParaRPr lang="fr-FR" altLang="fr-FR" noProof="0" dirty="0" smtClean="0"/>
          </a:p>
        </p:txBody>
      </p:sp>
    </p:spTree>
    <p:extLst>
      <p:ext uri="{BB962C8B-B14F-4D97-AF65-F5344CB8AC3E}">
        <p14:creationId xmlns:p14="http://schemas.microsoft.com/office/powerpoint/2010/main" val="1433029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buClr>
                <a:srgbClr val="2A6A1D"/>
              </a:buClr>
              <a:defRPr sz="2000"/>
            </a:lvl1pPr>
            <a:lvl2pPr marL="617538" indent="-254000">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20491656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re sous-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288" y="1349829"/>
            <a:ext cx="8097837" cy="4984296"/>
          </a:xfrm>
        </p:spPr>
        <p:txBody>
          <a:bodyPr/>
          <a:lstStyle>
            <a:lvl1pPr>
              <a:buClr>
                <a:srgbClr val="2A6A1D"/>
              </a:buClr>
              <a:defRPr sz="2000" b="0"/>
            </a:lvl1pPr>
            <a:lvl2pPr>
              <a:buClr>
                <a:srgbClr val="2A6A1D"/>
              </a:buClr>
              <a:defRPr sz="1800"/>
            </a:lvl2pPr>
          </a:lstStyle>
          <a:p>
            <a:pPr lvl="0"/>
            <a:r>
              <a:rPr lang="fr-FR" smtClean="0"/>
              <a:t>Modifiez les styles du texte du masque</a:t>
            </a:r>
          </a:p>
          <a:p>
            <a:pPr lvl="1"/>
            <a:r>
              <a:rPr lang="fr-FR" smtClean="0"/>
              <a:t>Deuxième niveau</a:t>
            </a:r>
          </a:p>
        </p:txBody>
      </p:sp>
      <p:sp>
        <p:nvSpPr>
          <p:cNvPr id="6" name="Espace réservé du texte 5"/>
          <p:cNvSpPr>
            <a:spLocks noGrp="1"/>
          </p:cNvSpPr>
          <p:nvPr>
            <p:ph type="body" sz="quarter" idx="11"/>
          </p:nvPr>
        </p:nvSpPr>
        <p:spPr>
          <a:xfrm>
            <a:off x="551769" y="914400"/>
            <a:ext cx="8040461" cy="362857"/>
          </a:xfrm>
        </p:spPr>
        <p:txBody>
          <a:bodyPr/>
          <a:lstStyle>
            <a:lvl1pPr marL="0" indent="0">
              <a:buNone/>
              <a:defRPr sz="2000" b="1">
                <a:solidFill>
                  <a:srgbClr val="7D0055"/>
                </a:solidFill>
              </a:defRPr>
            </a:lvl1pPr>
          </a:lstStyle>
          <a:p>
            <a:pPr lvl="0"/>
            <a:r>
              <a:rPr lang="fr-FR" smtClean="0"/>
              <a:t>Modifiez les styles du texte du masque</a:t>
            </a:r>
          </a:p>
        </p:txBody>
      </p:sp>
      <p:sp>
        <p:nvSpPr>
          <p:cNvPr id="7" name="Titre 1"/>
          <p:cNvSpPr>
            <a:spLocks noGrp="1"/>
          </p:cNvSpPr>
          <p:nvPr>
            <p:ph type="title"/>
          </p:nvPr>
        </p:nvSpPr>
        <p:spPr>
          <a:xfrm>
            <a:off x="509587" y="138113"/>
            <a:ext cx="7827963" cy="703716"/>
          </a:xfrm>
        </p:spPr>
        <p:txBody>
          <a:bodyPr/>
          <a:lstStyle>
            <a:lvl1pPr>
              <a:defRPr sz="280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2873277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et contenu avec couleur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522288" y="986972"/>
            <a:ext cx="8097837" cy="2823028"/>
          </a:xfrm>
        </p:spPr>
        <p:txBody>
          <a:bodyPr/>
          <a:lstStyle>
            <a:lvl1pPr>
              <a:buClr>
                <a:srgbClr val="2A6A1D"/>
              </a:buClr>
              <a:defRPr sz="2000"/>
            </a:lvl1pPr>
            <a:lvl2pPr>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u texte 5"/>
          <p:cNvSpPr>
            <a:spLocks noGrp="1"/>
          </p:cNvSpPr>
          <p:nvPr>
            <p:ph type="body" sz="quarter" idx="11"/>
          </p:nvPr>
        </p:nvSpPr>
        <p:spPr>
          <a:xfrm>
            <a:off x="566738" y="3810000"/>
            <a:ext cx="8040687" cy="747713"/>
          </a:xfrm>
          <a:solidFill>
            <a:srgbClr val="2A6A1D"/>
          </a:solidFill>
        </p:spPr>
        <p:txBody>
          <a:bodyPr/>
          <a:lstStyle>
            <a:lvl1pPr marL="0" indent="0" algn="ctr">
              <a:buNone/>
              <a:defRPr b="1"/>
            </a:lvl1pPr>
          </a:lstStyle>
          <a:p>
            <a:pPr lvl="0"/>
            <a:r>
              <a:rPr lang="fr-FR" smtClean="0"/>
              <a:t>Modifiez les styles du texte du masque</a:t>
            </a:r>
          </a:p>
        </p:txBody>
      </p:sp>
      <p:sp>
        <p:nvSpPr>
          <p:cNvPr id="7" name="Espace réservé du texte 5"/>
          <p:cNvSpPr>
            <a:spLocks noGrp="1"/>
          </p:cNvSpPr>
          <p:nvPr>
            <p:ph type="body" sz="quarter" idx="12"/>
          </p:nvPr>
        </p:nvSpPr>
        <p:spPr>
          <a:xfrm>
            <a:off x="551656" y="4709885"/>
            <a:ext cx="8040687" cy="747713"/>
          </a:xfrm>
          <a:solidFill>
            <a:srgbClr val="7D0055"/>
          </a:solidFill>
        </p:spPr>
        <p:txBody>
          <a:bodyPr/>
          <a:lstStyle>
            <a:lvl1pPr marL="0" indent="0" algn="ctr">
              <a:buNone/>
              <a:defRPr b="1"/>
            </a:lvl1pPr>
          </a:lstStyle>
          <a:p>
            <a:pPr lvl="0"/>
            <a:r>
              <a:rPr lang="fr-FR" smtClean="0"/>
              <a:t>Modifiez les styles du texte du masque</a:t>
            </a:r>
          </a:p>
        </p:txBody>
      </p:sp>
    </p:spTree>
    <p:extLst>
      <p:ext uri="{BB962C8B-B14F-4D97-AF65-F5344CB8AC3E}">
        <p14:creationId xmlns:p14="http://schemas.microsoft.com/office/powerpoint/2010/main" val="24588406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cxnSp>
        <p:nvCxnSpPr>
          <p:cNvPr id="5" name="Connecteur droit 4"/>
          <p:cNvCxnSpPr/>
          <p:nvPr userDrawn="1"/>
        </p:nvCxnSpPr>
        <p:spPr bwMode="auto">
          <a:xfrm>
            <a:off x="4572000" y="957263"/>
            <a:ext cx="0" cy="5181600"/>
          </a:xfrm>
          <a:prstGeom prst="line">
            <a:avLst/>
          </a:prstGeom>
          <a:ln/>
          <a:extLst/>
        </p:spPr>
        <p:style>
          <a:lnRef idx="2">
            <a:schemeClr val="accent2"/>
          </a:lnRef>
          <a:fillRef idx="0">
            <a:schemeClr val="accent2"/>
          </a:fillRef>
          <a:effectRef idx="1">
            <a:schemeClr val="accent2"/>
          </a:effectRef>
          <a:fontRef idx="minor">
            <a:schemeClr val="tx1"/>
          </a:fontRef>
        </p:style>
      </p:cxnSp>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1016001"/>
            <a:ext cx="3971925" cy="513805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6" name="Espace réservé du contenu 2"/>
          <p:cNvSpPr>
            <a:spLocks noGrp="1"/>
          </p:cNvSpPr>
          <p:nvPr>
            <p:ph sz="half" idx="11"/>
          </p:nvPr>
        </p:nvSpPr>
        <p:spPr>
          <a:xfrm>
            <a:off x="4688114" y="984477"/>
            <a:ext cx="3971925" cy="515506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226195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chorCtr="0"/>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1016001"/>
            <a:ext cx="3971925" cy="513805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ln/>
        </p:spPr>
        <p:txBody>
          <a:bodyPr/>
          <a:lstStyle>
            <a:lvl1pPr>
              <a:defRPr/>
            </a:lvl1pPr>
          </a:lstStyle>
          <a:p>
            <a:pPr>
              <a:defRPr/>
            </a:pPr>
            <a:fld id="{49287C9F-918F-4F9C-8B16-3A59E5650D53}" type="datetime1">
              <a:rPr lang="fr-FR" altLang="fr-FR" smtClean="0"/>
              <a:t>18/11/2016</a:t>
            </a:fld>
            <a:endParaRPr lang="fr-FR" altLang="fr-FR"/>
          </a:p>
        </p:txBody>
      </p:sp>
      <p:sp>
        <p:nvSpPr>
          <p:cNvPr id="6" name="Espace réservé du contenu 2"/>
          <p:cNvSpPr>
            <a:spLocks noGrp="1"/>
          </p:cNvSpPr>
          <p:nvPr>
            <p:ph sz="half" idx="11"/>
          </p:nvPr>
        </p:nvSpPr>
        <p:spPr>
          <a:xfrm>
            <a:off x="4688114" y="984477"/>
            <a:ext cx="3971925" cy="515506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cxnSp>
        <p:nvCxnSpPr>
          <p:cNvPr id="7" name="Connecteur droit 6"/>
          <p:cNvCxnSpPr/>
          <p:nvPr userDrawn="1"/>
        </p:nvCxnSpPr>
        <p:spPr bwMode="auto">
          <a:xfrm>
            <a:off x="4572000" y="957943"/>
            <a:ext cx="0" cy="5181600"/>
          </a:xfrm>
          <a:prstGeom prst="line">
            <a:avLst/>
          </a:prstGeom>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322540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vantages/inconvéni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83961" y="1683657"/>
            <a:ext cx="3971925" cy="4064000"/>
          </a:xfrm>
          <a:ln>
            <a:solidFill>
              <a:srgbClr val="2A6A1D"/>
            </a:solidFill>
          </a:ln>
        </p:spPr>
        <p:txBody>
          <a:bodyPr/>
          <a:lstStyle>
            <a:lvl1pPr marL="342900" indent="-342900" algn="l">
              <a:buClr>
                <a:srgbClr val="2A6A1D"/>
              </a:buClr>
              <a:buFont typeface="Arial" panose="020B0604020202020204" pitchFamily="34" charset="0"/>
              <a:buChar char="•"/>
              <a:defRPr sz="1800" b="0">
                <a:solidFill>
                  <a:schemeClr val="bg1"/>
                </a:solidFill>
              </a:defRPr>
            </a:lvl1pPr>
            <a:lvl2pPr marL="285750" indent="-285750">
              <a:buClr>
                <a:srgbClr val="2A6A1D"/>
              </a:buClr>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8" name="Espace réservé du texte 5"/>
          <p:cNvSpPr>
            <a:spLocks noGrp="1"/>
          </p:cNvSpPr>
          <p:nvPr>
            <p:ph type="body" sz="quarter" idx="12"/>
          </p:nvPr>
        </p:nvSpPr>
        <p:spPr>
          <a:xfrm>
            <a:off x="478972" y="914400"/>
            <a:ext cx="8229600" cy="348343"/>
          </a:xfrm>
        </p:spPr>
        <p:txBody>
          <a:bodyPr/>
          <a:lstStyle>
            <a:lvl1pPr marL="0" indent="0">
              <a:buNone/>
              <a:defRPr sz="1800" b="1">
                <a:solidFill>
                  <a:srgbClr val="7D0055"/>
                </a:solidFill>
              </a:defRPr>
            </a:lvl1pPr>
          </a:lstStyle>
          <a:p>
            <a:pPr lvl="0"/>
            <a:r>
              <a:rPr lang="fr-FR" smtClean="0"/>
              <a:t>Modifiez les styles du texte du masque</a:t>
            </a:r>
          </a:p>
        </p:txBody>
      </p:sp>
      <p:sp>
        <p:nvSpPr>
          <p:cNvPr id="9" name="Espace réservé du texte 5"/>
          <p:cNvSpPr>
            <a:spLocks noGrp="1"/>
          </p:cNvSpPr>
          <p:nvPr>
            <p:ph type="body" sz="quarter" idx="13"/>
          </p:nvPr>
        </p:nvSpPr>
        <p:spPr>
          <a:xfrm>
            <a:off x="508000" y="5791200"/>
            <a:ext cx="8193314" cy="478971"/>
          </a:xfrm>
          <a:ln>
            <a:solidFill>
              <a:srgbClr val="7D0055"/>
            </a:solidFill>
          </a:ln>
        </p:spPr>
        <p:txBody>
          <a:bodyPr/>
          <a:lstStyle>
            <a:lvl1pPr marL="0" indent="0">
              <a:buNone/>
              <a:defRPr sz="1800" b="1">
                <a:solidFill>
                  <a:srgbClr val="7D0055"/>
                </a:solidFill>
              </a:defRPr>
            </a:lvl1pPr>
          </a:lstStyle>
          <a:p>
            <a:pPr lvl="0"/>
            <a:r>
              <a:rPr lang="fr-FR" smtClean="0"/>
              <a:t>Modifiez les styles du texte du masque</a:t>
            </a:r>
          </a:p>
        </p:txBody>
      </p:sp>
      <p:sp>
        <p:nvSpPr>
          <p:cNvPr id="7" name="Espace réservé du texte 6"/>
          <p:cNvSpPr>
            <a:spLocks noGrp="1"/>
          </p:cNvSpPr>
          <p:nvPr>
            <p:ph type="body" sz="quarter" idx="14"/>
          </p:nvPr>
        </p:nvSpPr>
        <p:spPr>
          <a:xfrm>
            <a:off x="479425" y="1306285"/>
            <a:ext cx="3917950" cy="377371"/>
          </a:xfrm>
        </p:spPr>
        <p:txBody>
          <a:bodyPr/>
          <a:lstStyle>
            <a:lvl1pPr marL="0" indent="0" algn="ctr">
              <a:buNone/>
              <a:defRPr sz="1800" b="1">
                <a:solidFill>
                  <a:srgbClr val="2A6A1D"/>
                </a:solidFill>
              </a:defRPr>
            </a:lvl1pPr>
          </a:lstStyle>
          <a:p>
            <a:pPr lvl="0"/>
            <a:r>
              <a:rPr lang="fr-FR" smtClean="0"/>
              <a:t>Modifiez les styles du texte du masque</a:t>
            </a:r>
          </a:p>
        </p:txBody>
      </p:sp>
      <p:sp>
        <p:nvSpPr>
          <p:cNvPr id="11" name="Espace réservé du texte 6"/>
          <p:cNvSpPr>
            <a:spLocks noGrp="1"/>
          </p:cNvSpPr>
          <p:nvPr>
            <p:ph type="body" sz="quarter" idx="15"/>
          </p:nvPr>
        </p:nvSpPr>
        <p:spPr>
          <a:xfrm>
            <a:off x="4688114" y="1291771"/>
            <a:ext cx="3990975" cy="377371"/>
          </a:xfrm>
        </p:spPr>
        <p:txBody>
          <a:bodyPr/>
          <a:lstStyle>
            <a:lvl1pPr marL="0" indent="0" algn="ctr">
              <a:buNone/>
              <a:defRPr sz="1800" b="1">
                <a:solidFill>
                  <a:srgbClr val="7D0055"/>
                </a:solidFill>
              </a:defRPr>
            </a:lvl1pPr>
          </a:lstStyle>
          <a:p>
            <a:pPr lvl="0"/>
            <a:r>
              <a:rPr lang="fr-FR" smtClean="0"/>
              <a:t>Modifiez les styles du texte du masque</a:t>
            </a:r>
          </a:p>
        </p:txBody>
      </p:sp>
      <p:sp>
        <p:nvSpPr>
          <p:cNvPr id="12" name="Espace réservé du contenu 2"/>
          <p:cNvSpPr>
            <a:spLocks noGrp="1"/>
          </p:cNvSpPr>
          <p:nvPr>
            <p:ph sz="half" idx="16"/>
          </p:nvPr>
        </p:nvSpPr>
        <p:spPr>
          <a:xfrm>
            <a:off x="4736647" y="1669143"/>
            <a:ext cx="3971925" cy="4064000"/>
          </a:xfrm>
          <a:ln>
            <a:solidFill>
              <a:srgbClr val="7D0055"/>
            </a:solidFill>
          </a:ln>
        </p:spPr>
        <p:txBody>
          <a:bodyPr/>
          <a:lstStyle>
            <a:lvl1pPr marL="342900" indent="-342900" algn="l">
              <a:buClr>
                <a:srgbClr val="7D0055"/>
              </a:buClr>
              <a:buFont typeface="Arial" panose="020B0604020202020204" pitchFamily="34" charset="0"/>
              <a:buChar char="•"/>
              <a:defRPr sz="1800" b="0">
                <a:solidFill>
                  <a:schemeClr val="bg1"/>
                </a:solidFill>
              </a:defRPr>
            </a:lvl1pPr>
            <a:lvl2pPr marL="285750" indent="-285750">
              <a:buClr>
                <a:srgbClr val="7D0055"/>
              </a:buClr>
              <a:buFont typeface="Arial Narrow" panose="020B060602020203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2022964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0" name="Espace réservé du contenu 2"/>
          <p:cNvSpPr>
            <a:spLocks noGrp="1"/>
          </p:cNvSpPr>
          <p:nvPr>
            <p:ph sz="half" idx="11"/>
          </p:nvPr>
        </p:nvSpPr>
        <p:spPr>
          <a:xfrm>
            <a:off x="478745"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1" name="Espace réservé du contenu 2"/>
          <p:cNvSpPr>
            <a:spLocks noGrp="1"/>
          </p:cNvSpPr>
          <p:nvPr>
            <p:ph sz="half" idx="12"/>
          </p:nvPr>
        </p:nvSpPr>
        <p:spPr>
          <a:xfrm>
            <a:off x="4687888"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2" name="Espace réservé du contenu 2"/>
          <p:cNvSpPr>
            <a:spLocks noGrp="1"/>
          </p:cNvSpPr>
          <p:nvPr>
            <p:ph sz="half" idx="13"/>
          </p:nvPr>
        </p:nvSpPr>
        <p:spPr>
          <a:xfrm>
            <a:off x="4687888"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1793864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70896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1420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 prune">
    <p:spTree>
      <p:nvGrpSpPr>
        <p:cNvPr id="1" name=""/>
        <p:cNvGrpSpPr/>
        <p:nvPr/>
      </p:nvGrpSpPr>
      <p:grpSpPr>
        <a:xfrm>
          <a:off x="0" y="0"/>
          <a:ext cx="0" cy="0"/>
          <a:chOff x="0" y="0"/>
          <a:chExt cx="0" cy="0"/>
        </a:xfrm>
      </p:grpSpPr>
      <p:sp>
        <p:nvSpPr>
          <p:cNvPr id="2" name="Titre 1"/>
          <p:cNvSpPr>
            <a:spLocks noGrp="1"/>
          </p:cNvSpPr>
          <p:nvPr>
            <p:ph type="title"/>
          </p:nvPr>
        </p:nvSpPr>
        <p:spPr>
          <a:xfrm>
            <a:off x="523081" y="1726067"/>
            <a:ext cx="8097837" cy="922337"/>
          </a:xfrm>
        </p:spPr>
        <p:txBody>
          <a:bodyPr/>
          <a:lstStyle>
            <a:lvl1pPr algn="ctr">
              <a:defRPr>
                <a:solidFill>
                  <a:srgbClr val="7D0055"/>
                </a:solidFill>
              </a:defRPr>
            </a:lvl1pPr>
          </a:lstStyle>
          <a:p>
            <a:r>
              <a:rPr lang="fr-FR" smtClean="0"/>
              <a:t>Modifiez le style du titre</a:t>
            </a:r>
            <a:endParaRPr lang="fr-FR" dirty="0"/>
          </a:p>
        </p:txBody>
      </p:sp>
      <p:sp>
        <p:nvSpPr>
          <p:cNvPr id="5" name="Espace réservé du texte 4"/>
          <p:cNvSpPr>
            <a:spLocks noGrp="1"/>
          </p:cNvSpPr>
          <p:nvPr>
            <p:ph type="body" sz="quarter" idx="11"/>
          </p:nvPr>
        </p:nvSpPr>
        <p:spPr>
          <a:xfrm>
            <a:off x="609600" y="2887663"/>
            <a:ext cx="8128000" cy="1727880"/>
          </a:xfrm>
        </p:spPr>
        <p:txBody>
          <a:bodyPr/>
          <a:lstStyle>
            <a:lvl1pPr marL="0" indent="0" algn="ctr">
              <a:buNone/>
              <a:defRPr sz="2400">
                <a:solidFill>
                  <a:srgbClr val="7D0055"/>
                </a:solidFill>
              </a:defRPr>
            </a:lvl1pPr>
          </a:lstStyle>
          <a:p>
            <a:pPr lvl="0"/>
            <a:r>
              <a:rPr lang="fr-FR" smtClean="0"/>
              <a:t>Modifiez les styles du texte du masque</a:t>
            </a:r>
          </a:p>
        </p:txBody>
      </p:sp>
    </p:spTree>
    <p:extLst>
      <p:ext uri="{BB962C8B-B14F-4D97-AF65-F5344CB8AC3E}">
        <p14:creationId xmlns:p14="http://schemas.microsoft.com/office/powerpoint/2010/main" val="33119008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6" name="Espace réservé du texte 5"/>
          <p:cNvSpPr>
            <a:spLocks noGrp="1"/>
          </p:cNvSpPr>
          <p:nvPr>
            <p:ph type="body" sz="quarter" idx="11"/>
          </p:nvPr>
        </p:nvSpPr>
        <p:spPr>
          <a:xfrm>
            <a:off x="575469" y="1161143"/>
            <a:ext cx="8007350" cy="4601028"/>
          </a:xfrm>
        </p:spPr>
        <p:txBody>
          <a:bodyPr/>
          <a:lstStyle>
            <a:lvl1pPr marL="514350" marR="0" indent="-514350" algn="l" defTabSz="914400" rtl="0" eaLnBrk="0" fontAlgn="base" latinLnBrk="0" hangingPunct="0">
              <a:lnSpc>
                <a:spcPct val="100000"/>
              </a:lnSpc>
              <a:spcBef>
                <a:spcPts val="0"/>
              </a:spcBef>
              <a:spcAft>
                <a:spcPts val="1800"/>
              </a:spcAft>
              <a:buClr>
                <a:srgbClr val="1C782D"/>
              </a:buClr>
              <a:buSzTx/>
              <a:buFont typeface="+mj-lt"/>
              <a:buAutoNum type="arabicPeriod"/>
              <a:tabLst/>
              <a:defRPr sz="2800" b="1">
                <a:solidFill>
                  <a:srgbClr val="2A6A1D"/>
                </a:solidFill>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5" name="Titre 1"/>
          <p:cNvSpPr>
            <a:spLocks noGrp="1"/>
          </p:cNvSpPr>
          <p:nvPr>
            <p:ph type="title"/>
          </p:nvPr>
        </p:nvSpPr>
        <p:spPr>
          <a:xfrm>
            <a:off x="522288" y="138113"/>
            <a:ext cx="7827963" cy="703716"/>
          </a:xfrm>
        </p:spPr>
        <p:txBody>
          <a:bodyPr/>
          <a:lstStyle>
            <a:lvl1pPr algn="ctr">
              <a:defRPr sz="2800" baseline="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13569556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231742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3"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1400" y="5981700"/>
            <a:ext cx="197961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Tree>
    <p:extLst>
      <p:ext uri="{BB962C8B-B14F-4D97-AF65-F5344CB8AC3E}">
        <p14:creationId xmlns:p14="http://schemas.microsoft.com/office/powerpoint/2010/main" val="13632680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7" descr="bandeau db"/>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
        <p:nvSpPr>
          <p:cNvPr id="63497" name="Rectangle 9"/>
          <p:cNvSpPr>
            <a:spLocks noGrp="1" noChangeArrowheads="1"/>
          </p:cNvSpPr>
          <p:nvPr>
            <p:ph type="subTitle" sz="quarter" idx="1"/>
          </p:nvPr>
        </p:nvSpPr>
        <p:spPr>
          <a:xfrm>
            <a:off x="584200" y="3878263"/>
            <a:ext cx="7975600" cy="1863725"/>
          </a:xfrm>
          <a:solidFill>
            <a:srgbClr val="2A6A1D"/>
          </a:solidFill>
        </p:spPr>
        <p:txBody>
          <a:bodyPr tIns="82800"/>
          <a:lstStyle>
            <a:lvl1pPr marL="0" indent="0" algn="ctr">
              <a:buFont typeface="Arial" charset="0"/>
              <a:buNone/>
              <a:defRPr sz="2800">
                <a:solidFill>
                  <a:schemeClr val="bg2"/>
                </a:solidFill>
              </a:defRPr>
            </a:lvl1pPr>
          </a:lstStyle>
          <a:p>
            <a:pPr lvl="0"/>
            <a:r>
              <a:rPr lang="fr-FR" altLang="fr-FR" noProof="0" smtClean="0"/>
              <a:t>Modifiez le style des sous-titres du masque</a:t>
            </a:r>
            <a:endParaRPr lang="fr-FR" altLang="fr-FR" noProof="0" dirty="0" smtClean="0"/>
          </a:p>
        </p:txBody>
      </p:sp>
    </p:spTree>
    <p:extLst>
      <p:ext uri="{BB962C8B-B14F-4D97-AF65-F5344CB8AC3E}">
        <p14:creationId xmlns:p14="http://schemas.microsoft.com/office/powerpoint/2010/main" val="34101476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buClr>
                <a:srgbClr val="2A6A1D"/>
              </a:buClr>
              <a:defRPr sz="2000"/>
            </a:lvl1pPr>
            <a:lvl2pPr marL="617538" indent="-254000">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45769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antages/inconvéni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83961" y="1683657"/>
            <a:ext cx="3971925" cy="4064000"/>
          </a:xfrm>
          <a:ln>
            <a:solidFill>
              <a:srgbClr val="2A6A1D"/>
            </a:solidFill>
          </a:ln>
        </p:spPr>
        <p:txBody>
          <a:bodyPr/>
          <a:lstStyle>
            <a:lvl1pPr marL="342900" indent="-342900" algn="l">
              <a:buClr>
                <a:srgbClr val="2A6A1D"/>
              </a:buClr>
              <a:buFont typeface="Arial" panose="020B0604020202020204" pitchFamily="34" charset="0"/>
              <a:buChar char="•"/>
              <a:defRPr sz="1800" b="0">
                <a:solidFill>
                  <a:schemeClr val="bg1"/>
                </a:solidFill>
              </a:defRPr>
            </a:lvl1pPr>
            <a:lvl2pPr marL="285750" indent="-285750">
              <a:buClr>
                <a:srgbClr val="2A6A1D"/>
              </a:buClr>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ln/>
        </p:spPr>
        <p:txBody>
          <a:bodyPr/>
          <a:lstStyle>
            <a:lvl1pPr>
              <a:defRPr/>
            </a:lvl1pPr>
          </a:lstStyle>
          <a:p>
            <a:pPr>
              <a:defRPr/>
            </a:pPr>
            <a:fld id="{ECF34B64-A66A-4006-9773-0A7FD7550B09}" type="datetime1">
              <a:rPr lang="fr-FR" altLang="fr-FR" smtClean="0"/>
              <a:t>18/11/2016</a:t>
            </a:fld>
            <a:endParaRPr lang="fr-FR" altLang="fr-FR"/>
          </a:p>
        </p:txBody>
      </p:sp>
      <p:sp>
        <p:nvSpPr>
          <p:cNvPr id="8" name="Espace réservé du texte 5"/>
          <p:cNvSpPr>
            <a:spLocks noGrp="1"/>
          </p:cNvSpPr>
          <p:nvPr>
            <p:ph type="body" sz="quarter" idx="12"/>
          </p:nvPr>
        </p:nvSpPr>
        <p:spPr>
          <a:xfrm>
            <a:off x="478972" y="914400"/>
            <a:ext cx="8229600" cy="348343"/>
          </a:xfrm>
        </p:spPr>
        <p:txBody>
          <a:bodyPr/>
          <a:lstStyle>
            <a:lvl1pPr marL="0" indent="0">
              <a:buNone/>
              <a:defRPr sz="1800" b="1">
                <a:solidFill>
                  <a:srgbClr val="7D0055"/>
                </a:solidFill>
              </a:defRPr>
            </a:lvl1pPr>
          </a:lstStyle>
          <a:p>
            <a:pPr lvl="0"/>
            <a:r>
              <a:rPr lang="fr-FR" smtClean="0"/>
              <a:t>Modifiez les styles du texte du masque</a:t>
            </a:r>
          </a:p>
        </p:txBody>
      </p:sp>
      <p:sp>
        <p:nvSpPr>
          <p:cNvPr id="9" name="Espace réservé du texte 5"/>
          <p:cNvSpPr>
            <a:spLocks noGrp="1"/>
          </p:cNvSpPr>
          <p:nvPr>
            <p:ph type="body" sz="quarter" idx="13"/>
          </p:nvPr>
        </p:nvSpPr>
        <p:spPr>
          <a:xfrm>
            <a:off x="508000" y="5791200"/>
            <a:ext cx="8193314" cy="478971"/>
          </a:xfrm>
          <a:ln>
            <a:solidFill>
              <a:srgbClr val="7D0055"/>
            </a:solidFill>
          </a:ln>
        </p:spPr>
        <p:txBody>
          <a:bodyPr/>
          <a:lstStyle>
            <a:lvl1pPr marL="0" indent="0">
              <a:buNone/>
              <a:defRPr sz="1800" b="1">
                <a:solidFill>
                  <a:srgbClr val="7D0055"/>
                </a:solidFill>
              </a:defRPr>
            </a:lvl1pPr>
          </a:lstStyle>
          <a:p>
            <a:pPr lvl="0"/>
            <a:r>
              <a:rPr lang="fr-FR" smtClean="0"/>
              <a:t>Modifiez les styles du texte du masque</a:t>
            </a:r>
          </a:p>
        </p:txBody>
      </p:sp>
      <p:sp>
        <p:nvSpPr>
          <p:cNvPr id="7" name="Espace réservé du texte 6"/>
          <p:cNvSpPr>
            <a:spLocks noGrp="1"/>
          </p:cNvSpPr>
          <p:nvPr>
            <p:ph type="body" sz="quarter" idx="14"/>
          </p:nvPr>
        </p:nvSpPr>
        <p:spPr>
          <a:xfrm>
            <a:off x="479425" y="1306285"/>
            <a:ext cx="3917950" cy="377371"/>
          </a:xfrm>
        </p:spPr>
        <p:txBody>
          <a:bodyPr/>
          <a:lstStyle>
            <a:lvl1pPr marL="0" indent="0" algn="ctr">
              <a:buNone/>
              <a:defRPr sz="1800" b="1">
                <a:solidFill>
                  <a:srgbClr val="2A6A1D"/>
                </a:solidFill>
              </a:defRPr>
            </a:lvl1pPr>
          </a:lstStyle>
          <a:p>
            <a:pPr lvl="0"/>
            <a:r>
              <a:rPr lang="fr-FR" smtClean="0"/>
              <a:t>Modifiez les styles du texte du masque</a:t>
            </a:r>
          </a:p>
        </p:txBody>
      </p:sp>
      <p:sp>
        <p:nvSpPr>
          <p:cNvPr id="11" name="Espace réservé du texte 6"/>
          <p:cNvSpPr>
            <a:spLocks noGrp="1"/>
          </p:cNvSpPr>
          <p:nvPr>
            <p:ph type="body" sz="quarter" idx="15"/>
          </p:nvPr>
        </p:nvSpPr>
        <p:spPr>
          <a:xfrm>
            <a:off x="4688114" y="1291771"/>
            <a:ext cx="3990975" cy="377371"/>
          </a:xfrm>
        </p:spPr>
        <p:txBody>
          <a:bodyPr/>
          <a:lstStyle>
            <a:lvl1pPr marL="0" indent="0" algn="ctr">
              <a:buNone/>
              <a:defRPr sz="1800" b="1">
                <a:solidFill>
                  <a:srgbClr val="7D0055"/>
                </a:solidFill>
              </a:defRPr>
            </a:lvl1pPr>
          </a:lstStyle>
          <a:p>
            <a:pPr lvl="0"/>
            <a:r>
              <a:rPr lang="fr-FR" smtClean="0"/>
              <a:t>Modifiez les styles du texte du masque</a:t>
            </a:r>
          </a:p>
        </p:txBody>
      </p:sp>
      <p:sp>
        <p:nvSpPr>
          <p:cNvPr id="12" name="Espace réservé du contenu 2"/>
          <p:cNvSpPr>
            <a:spLocks noGrp="1"/>
          </p:cNvSpPr>
          <p:nvPr>
            <p:ph sz="half" idx="16"/>
          </p:nvPr>
        </p:nvSpPr>
        <p:spPr>
          <a:xfrm>
            <a:off x="4736647" y="1669143"/>
            <a:ext cx="3971925" cy="4064000"/>
          </a:xfrm>
          <a:ln>
            <a:solidFill>
              <a:srgbClr val="7D0055"/>
            </a:solidFill>
          </a:ln>
        </p:spPr>
        <p:txBody>
          <a:bodyPr/>
          <a:lstStyle>
            <a:lvl1pPr marL="342900" indent="-342900" algn="l">
              <a:buClr>
                <a:srgbClr val="7D0055"/>
              </a:buClr>
              <a:buFont typeface="Arial" panose="020B0604020202020204" pitchFamily="34" charset="0"/>
              <a:buChar char="•"/>
              <a:defRPr sz="1800" b="0">
                <a:solidFill>
                  <a:schemeClr val="bg1"/>
                </a:solidFill>
              </a:defRPr>
            </a:lvl1pPr>
            <a:lvl2pPr marL="285750" indent="-285750">
              <a:buClr>
                <a:srgbClr val="7D0055"/>
              </a:buClr>
              <a:buFont typeface="Arial Narrow" panose="020B060602020203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1300737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sous-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288" y="1349829"/>
            <a:ext cx="8097837" cy="4984296"/>
          </a:xfrm>
        </p:spPr>
        <p:txBody>
          <a:bodyPr/>
          <a:lstStyle>
            <a:lvl1pPr>
              <a:buClr>
                <a:srgbClr val="2A6A1D"/>
              </a:buClr>
              <a:defRPr sz="2000" b="0"/>
            </a:lvl1pPr>
            <a:lvl2pPr>
              <a:buClr>
                <a:srgbClr val="2A6A1D"/>
              </a:buClr>
              <a:defRPr sz="1800"/>
            </a:lvl2pPr>
          </a:lstStyle>
          <a:p>
            <a:pPr lvl="0"/>
            <a:r>
              <a:rPr lang="fr-FR" smtClean="0"/>
              <a:t>Modifiez les styles du texte du masque</a:t>
            </a:r>
          </a:p>
          <a:p>
            <a:pPr lvl="1"/>
            <a:r>
              <a:rPr lang="fr-FR" smtClean="0"/>
              <a:t>Deuxième niveau</a:t>
            </a:r>
          </a:p>
        </p:txBody>
      </p:sp>
      <p:sp>
        <p:nvSpPr>
          <p:cNvPr id="6" name="Espace réservé du texte 5"/>
          <p:cNvSpPr>
            <a:spLocks noGrp="1"/>
          </p:cNvSpPr>
          <p:nvPr>
            <p:ph type="body" sz="quarter" idx="11"/>
          </p:nvPr>
        </p:nvSpPr>
        <p:spPr>
          <a:xfrm>
            <a:off x="551769" y="914400"/>
            <a:ext cx="8040461" cy="362857"/>
          </a:xfrm>
        </p:spPr>
        <p:txBody>
          <a:bodyPr/>
          <a:lstStyle>
            <a:lvl1pPr marL="0" indent="0">
              <a:buNone/>
              <a:defRPr sz="2000" b="1">
                <a:solidFill>
                  <a:srgbClr val="7D0055"/>
                </a:solidFill>
              </a:defRPr>
            </a:lvl1pPr>
          </a:lstStyle>
          <a:p>
            <a:pPr lvl="0"/>
            <a:r>
              <a:rPr lang="fr-FR" smtClean="0"/>
              <a:t>Modifiez les styles du texte du masque</a:t>
            </a:r>
          </a:p>
        </p:txBody>
      </p:sp>
      <p:sp>
        <p:nvSpPr>
          <p:cNvPr id="7" name="Titre 1"/>
          <p:cNvSpPr>
            <a:spLocks noGrp="1"/>
          </p:cNvSpPr>
          <p:nvPr>
            <p:ph type="title"/>
          </p:nvPr>
        </p:nvSpPr>
        <p:spPr>
          <a:xfrm>
            <a:off x="509587" y="138113"/>
            <a:ext cx="7827963" cy="703716"/>
          </a:xfrm>
        </p:spPr>
        <p:txBody>
          <a:bodyPr/>
          <a:lstStyle>
            <a:lvl1pPr>
              <a:defRPr sz="280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22836958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re et contenu avec couleur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522288" y="986972"/>
            <a:ext cx="8097837" cy="2823028"/>
          </a:xfrm>
        </p:spPr>
        <p:txBody>
          <a:bodyPr/>
          <a:lstStyle>
            <a:lvl1pPr>
              <a:buClr>
                <a:srgbClr val="2A6A1D"/>
              </a:buClr>
              <a:defRPr sz="2000"/>
            </a:lvl1pPr>
            <a:lvl2pPr>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u texte 5"/>
          <p:cNvSpPr>
            <a:spLocks noGrp="1"/>
          </p:cNvSpPr>
          <p:nvPr>
            <p:ph type="body" sz="quarter" idx="11"/>
          </p:nvPr>
        </p:nvSpPr>
        <p:spPr>
          <a:xfrm>
            <a:off x="566738" y="3810000"/>
            <a:ext cx="8040687" cy="747713"/>
          </a:xfrm>
          <a:solidFill>
            <a:srgbClr val="2A6A1D"/>
          </a:solidFill>
        </p:spPr>
        <p:txBody>
          <a:bodyPr/>
          <a:lstStyle>
            <a:lvl1pPr marL="0" indent="0" algn="ctr">
              <a:buNone/>
              <a:defRPr b="1"/>
            </a:lvl1pPr>
          </a:lstStyle>
          <a:p>
            <a:pPr lvl="0"/>
            <a:r>
              <a:rPr lang="fr-FR" smtClean="0"/>
              <a:t>Modifiez les styles du texte du masque</a:t>
            </a:r>
          </a:p>
        </p:txBody>
      </p:sp>
      <p:sp>
        <p:nvSpPr>
          <p:cNvPr id="7" name="Espace réservé du texte 5"/>
          <p:cNvSpPr>
            <a:spLocks noGrp="1"/>
          </p:cNvSpPr>
          <p:nvPr>
            <p:ph type="body" sz="quarter" idx="12"/>
          </p:nvPr>
        </p:nvSpPr>
        <p:spPr>
          <a:xfrm>
            <a:off x="551656" y="4709885"/>
            <a:ext cx="8040687" cy="747713"/>
          </a:xfrm>
          <a:solidFill>
            <a:srgbClr val="7D0055"/>
          </a:solidFill>
        </p:spPr>
        <p:txBody>
          <a:bodyPr/>
          <a:lstStyle>
            <a:lvl1pPr marL="0" indent="0" algn="ctr">
              <a:buNone/>
              <a:defRPr b="1"/>
            </a:lvl1pPr>
          </a:lstStyle>
          <a:p>
            <a:pPr lvl="0"/>
            <a:r>
              <a:rPr lang="fr-FR" smtClean="0"/>
              <a:t>Modifiez les styles du texte du masque</a:t>
            </a:r>
          </a:p>
        </p:txBody>
      </p:sp>
    </p:spTree>
    <p:extLst>
      <p:ext uri="{BB962C8B-B14F-4D97-AF65-F5344CB8AC3E}">
        <p14:creationId xmlns:p14="http://schemas.microsoft.com/office/powerpoint/2010/main" val="9123833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cxnSp>
        <p:nvCxnSpPr>
          <p:cNvPr id="5" name="Connecteur droit 4"/>
          <p:cNvCxnSpPr/>
          <p:nvPr userDrawn="1"/>
        </p:nvCxnSpPr>
        <p:spPr bwMode="auto">
          <a:xfrm>
            <a:off x="4572000" y="957263"/>
            <a:ext cx="0" cy="5181600"/>
          </a:xfrm>
          <a:prstGeom prst="line">
            <a:avLst/>
          </a:prstGeom>
          <a:ln/>
          <a:extLst/>
        </p:spPr>
        <p:style>
          <a:lnRef idx="2">
            <a:schemeClr val="accent2"/>
          </a:lnRef>
          <a:fillRef idx="0">
            <a:schemeClr val="accent2"/>
          </a:fillRef>
          <a:effectRef idx="1">
            <a:schemeClr val="accent2"/>
          </a:effectRef>
          <a:fontRef idx="minor">
            <a:schemeClr val="tx1"/>
          </a:fontRef>
        </p:style>
      </p:cxnSp>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1016001"/>
            <a:ext cx="3971925" cy="513805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6" name="Espace réservé du contenu 2"/>
          <p:cNvSpPr>
            <a:spLocks noGrp="1"/>
          </p:cNvSpPr>
          <p:nvPr>
            <p:ph sz="half" idx="11"/>
          </p:nvPr>
        </p:nvSpPr>
        <p:spPr>
          <a:xfrm>
            <a:off x="4688114" y="984477"/>
            <a:ext cx="3971925" cy="515506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33091595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vantages/inconvéni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83961" y="1683657"/>
            <a:ext cx="3971925" cy="4064000"/>
          </a:xfrm>
          <a:ln>
            <a:solidFill>
              <a:srgbClr val="2A6A1D"/>
            </a:solidFill>
          </a:ln>
        </p:spPr>
        <p:txBody>
          <a:bodyPr/>
          <a:lstStyle>
            <a:lvl1pPr marL="342900" indent="-342900" algn="l">
              <a:buClr>
                <a:srgbClr val="2A6A1D"/>
              </a:buClr>
              <a:buFont typeface="Arial" panose="020B0604020202020204" pitchFamily="34" charset="0"/>
              <a:buChar char="•"/>
              <a:defRPr sz="1800" b="0">
                <a:solidFill>
                  <a:schemeClr val="bg1"/>
                </a:solidFill>
              </a:defRPr>
            </a:lvl1pPr>
            <a:lvl2pPr marL="285750" indent="-285750">
              <a:buClr>
                <a:srgbClr val="2A6A1D"/>
              </a:buClr>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8" name="Espace réservé du texte 5"/>
          <p:cNvSpPr>
            <a:spLocks noGrp="1"/>
          </p:cNvSpPr>
          <p:nvPr>
            <p:ph type="body" sz="quarter" idx="12"/>
          </p:nvPr>
        </p:nvSpPr>
        <p:spPr>
          <a:xfrm>
            <a:off x="478972" y="914400"/>
            <a:ext cx="8229600" cy="348343"/>
          </a:xfrm>
        </p:spPr>
        <p:txBody>
          <a:bodyPr/>
          <a:lstStyle>
            <a:lvl1pPr marL="0" indent="0">
              <a:buNone/>
              <a:defRPr sz="1800" b="1">
                <a:solidFill>
                  <a:srgbClr val="7D0055"/>
                </a:solidFill>
              </a:defRPr>
            </a:lvl1pPr>
          </a:lstStyle>
          <a:p>
            <a:pPr lvl="0"/>
            <a:r>
              <a:rPr lang="fr-FR" smtClean="0"/>
              <a:t>Modifiez les styles du texte du masque</a:t>
            </a:r>
          </a:p>
        </p:txBody>
      </p:sp>
      <p:sp>
        <p:nvSpPr>
          <p:cNvPr id="9" name="Espace réservé du texte 5"/>
          <p:cNvSpPr>
            <a:spLocks noGrp="1"/>
          </p:cNvSpPr>
          <p:nvPr>
            <p:ph type="body" sz="quarter" idx="13"/>
          </p:nvPr>
        </p:nvSpPr>
        <p:spPr>
          <a:xfrm>
            <a:off x="508000" y="5791200"/>
            <a:ext cx="8193314" cy="478971"/>
          </a:xfrm>
          <a:ln>
            <a:solidFill>
              <a:srgbClr val="7D0055"/>
            </a:solidFill>
          </a:ln>
        </p:spPr>
        <p:txBody>
          <a:bodyPr/>
          <a:lstStyle>
            <a:lvl1pPr marL="0" indent="0">
              <a:buNone/>
              <a:defRPr sz="1800" b="1">
                <a:solidFill>
                  <a:srgbClr val="7D0055"/>
                </a:solidFill>
              </a:defRPr>
            </a:lvl1pPr>
          </a:lstStyle>
          <a:p>
            <a:pPr lvl="0"/>
            <a:r>
              <a:rPr lang="fr-FR" smtClean="0"/>
              <a:t>Modifiez les styles du texte du masque</a:t>
            </a:r>
          </a:p>
        </p:txBody>
      </p:sp>
      <p:sp>
        <p:nvSpPr>
          <p:cNvPr id="7" name="Espace réservé du texte 6"/>
          <p:cNvSpPr>
            <a:spLocks noGrp="1"/>
          </p:cNvSpPr>
          <p:nvPr>
            <p:ph type="body" sz="quarter" idx="14"/>
          </p:nvPr>
        </p:nvSpPr>
        <p:spPr>
          <a:xfrm>
            <a:off x="479425" y="1306285"/>
            <a:ext cx="3917950" cy="377371"/>
          </a:xfrm>
        </p:spPr>
        <p:txBody>
          <a:bodyPr/>
          <a:lstStyle>
            <a:lvl1pPr marL="0" indent="0" algn="ctr">
              <a:buNone/>
              <a:defRPr sz="1800" b="1">
                <a:solidFill>
                  <a:srgbClr val="2A6A1D"/>
                </a:solidFill>
              </a:defRPr>
            </a:lvl1pPr>
          </a:lstStyle>
          <a:p>
            <a:pPr lvl="0"/>
            <a:r>
              <a:rPr lang="fr-FR" smtClean="0"/>
              <a:t>Modifiez les styles du texte du masque</a:t>
            </a:r>
          </a:p>
        </p:txBody>
      </p:sp>
      <p:sp>
        <p:nvSpPr>
          <p:cNvPr id="11" name="Espace réservé du texte 6"/>
          <p:cNvSpPr>
            <a:spLocks noGrp="1"/>
          </p:cNvSpPr>
          <p:nvPr>
            <p:ph type="body" sz="quarter" idx="15"/>
          </p:nvPr>
        </p:nvSpPr>
        <p:spPr>
          <a:xfrm>
            <a:off x="4688114" y="1291771"/>
            <a:ext cx="3990975" cy="377371"/>
          </a:xfrm>
        </p:spPr>
        <p:txBody>
          <a:bodyPr/>
          <a:lstStyle>
            <a:lvl1pPr marL="0" indent="0" algn="ctr">
              <a:buNone/>
              <a:defRPr sz="1800" b="1">
                <a:solidFill>
                  <a:srgbClr val="7D0055"/>
                </a:solidFill>
              </a:defRPr>
            </a:lvl1pPr>
          </a:lstStyle>
          <a:p>
            <a:pPr lvl="0"/>
            <a:r>
              <a:rPr lang="fr-FR" smtClean="0"/>
              <a:t>Modifiez les styles du texte du masque</a:t>
            </a:r>
          </a:p>
        </p:txBody>
      </p:sp>
      <p:sp>
        <p:nvSpPr>
          <p:cNvPr id="12" name="Espace réservé du contenu 2"/>
          <p:cNvSpPr>
            <a:spLocks noGrp="1"/>
          </p:cNvSpPr>
          <p:nvPr>
            <p:ph sz="half" idx="16"/>
          </p:nvPr>
        </p:nvSpPr>
        <p:spPr>
          <a:xfrm>
            <a:off x="4736647" y="1669143"/>
            <a:ext cx="3971925" cy="4064000"/>
          </a:xfrm>
          <a:ln>
            <a:solidFill>
              <a:srgbClr val="7D0055"/>
            </a:solidFill>
          </a:ln>
        </p:spPr>
        <p:txBody>
          <a:bodyPr/>
          <a:lstStyle>
            <a:lvl1pPr marL="342900" indent="-342900" algn="l">
              <a:buClr>
                <a:srgbClr val="7D0055"/>
              </a:buClr>
              <a:buFont typeface="Arial" panose="020B0604020202020204" pitchFamily="34" charset="0"/>
              <a:buChar char="•"/>
              <a:defRPr sz="1800" b="0">
                <a:solidFill>
                  <a:schemeClr val="bg1"/>
                </a:solidFill>
              </a:defRPr>
            </a:lvl1pPr>
            <a:lvl2pPr marL="285750" indent="-285750">
              <a:buClr>
                <a:srgbClr val="7D0055"/>
              </a:buClr>
              <a:buFont typeface="Arial Narrow" panose="020B060602020203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2264860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0" name="Espace réservé du contenu 2"/>
          <p:cNvSpPr>
            <a:spLocks noGrp="1"/>
          </p:cNvSpPr>
          <p:nvPr>
            <p:ph sz="half" idx="11"/>
          </p:nvPr>
        </p:nvSpPr>
        <p:spPr>
          <a:xfrm>
            <a:off x="478745"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1" name="Espace réservé du contenu 2"/>
          <p:cNvSpPr>
            <a:spLocks noGrp="1"/>
          </p:cNvSpPr>
          <p:nvPr>
            <p:ph sz="half" idx="12"/>
          </p:nvPr>
        </p:nvSpPr>
        <p:spPr>
          <a:xfrm>
            <a:off x="4687888"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2" name="Espace réservé du contenu 2"/>
          <p:cNvSpPr>
            <a:spLocks noGrp="1"/>
          </p:cNvSpPr>
          <p:nvPr>
            <p:ph sz="half" idx="13"/>
          </p:nvPr>
        </p:nvSpPr>
        <p:spPr>
          <a:xfrm>
            <a:off x="4687888"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3420970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25658531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6924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prune">
    <p:spTree>
      <p:nvGrpSpPr>
        <p:cNvPr id="1" name=""/>
        <p:cNvGrpSpPr/>
        <p:nvPr/>
      </p:nvGrpSpPr>
      <p:grpSpPr>
        <a:xfrm>
          <a:off x="0" y="0"/>
          <a:ext cx="0" cy="0"/>
          <a:chOff x="0" y="0"/>
          <a:chExt cx="0" cy="0"/>
        </a:xfrm>
      </p:grpSpPr>
      <p:sp>
        <p:nvSpPr>
          <p:cNvPr id="2" name="Titre 1"/>
          <p:cNvSpPr>
            <a:spLocks noGrp="1"/>
          </p:cNvSpPr>
          <p:nvPr>
            <p:ph type="title"/>
          </p:nvPr>
        </p:nvSpPr>
        <p:spPr>
          <a:xfrm>
            <a:off x="523081" y="1726067"/>
            <a:ext cx="8097837" cy="922337"/>
          </a:xfrm>
        </p:spPr>
        <p:txBody>
          <a:bodyPr/>
          <a:lstStyle>
            <a:lvl1pPr algn="ctr">
              <a:defRPr>
                <a:solidFill>
                  <a:srgbClr val="7D0055"/>
                </a:solidFill>
              </a:defRPr>
            </a:lvl1pPr>
          </a:lstStyle>
          <a:p>
            <a:r>
              <a:rPr lang="fr-FR" smtClean="0"/>
              <a:t>Modifiez le style du titre</a:t>
            </a:r>
            <a:endParaRPr lang="fr-FR" dirty="0"/>
          </a:p>
        </p:txBody>
      </p:sp>
      <p:sp>
        <p:nvSpPr>
          <p:cNvPr id="5" name="Espace réservé du texte 4"/>
          <p:cNvSpPr>
            <a:spLocks noGrp="1"/>
          </p:cNvSpPr>
          <p:nvPr>
            <p:ph type="body" sz="quarter" idx="11"/>
          </p:nvPr>
        </p:nvSpPr>
        <p:spPr>
          <a:xfrm>
            <a:off x="609600" y="2887663"/>
            <a:ext cx="8128000" cy="1727880"/>
          </a:xfrm>
        </p:spPr>
        <p:txBody>
          <a:bodyPr/>
          <a:lstStyle>
            <a:lvl1pPr marL="0" indent="0" algn="ctr">
              <a:buNone/>
              <a:defRPr sz="2400">
                <a:solidFill>
                  <a:srgbClr val="7D0055"/>
                </a:solidFill>
              </a:defRPr>
            </a:lvl1pPr>
          </a:lstStyle>
          <a:p>
            <a:pPr lvl="0"/>
            <a:r>
              <a:rPr lang="fr-FR" smtClean="0"/>
              <a:t>Modifiez les styles du texte du masque</a:t>
            </a:r>
          </a:p>
        </p:txBody>
      </p:sp>
    </p:spTree>
    <p:extLst>
      <p:ext uri="{BB962C8B-B14F-4D97-AF65-F5344CB8AC3E}">
        <p14:creationId xmlns:p14="http://schemas.microsoft.com/office/powerpoint/2010/main" val="12406353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6" name="Espace réservé du texte 5"/>
          <p:cNvSpPr>
            <a:spLocks noGrp="1"/>
          </p:cNvSpPr>
          <p:nvPr>
            <p:ph type="body" sz="quarter" idx="11"/>
          </p:nvPr>
        </p:nvSpPr>
        <p:spPr>
          <a:xfrm>
            <a:off x="575469" y="1161143"/>
            <a:ext cx="8007350" cy="4601028"/>
          </a:xfrm>
        </p:spPr>
        <p:txBody>
          <a:bodyPr/>
          <a:lstStyle>
            <a:lvl1pPr marL="514350" marR="0" indent="-514350" algn="l" defTabSz="914400" rtl="0" eaLnBrk="0" fontAlgn="base" latinLnBrk="0" hangingPunct="0">
              <a:lnSpc>
                <a:spcPct val="100000"/>
              </a:lnSpc>
              <a:spcBef>
                <a:spcPts val="0"/>
              </a:spcBef>
              <a:spcAft>
                <a:spcPts val="1800"/>
              </a:spcAft>
              <a:buClr>
                <a:srgbClr val="1C782D"/>
              </a:buClr>
              <a:buSzTx/>
              <a:buFont typeface="+mj-lt"/>
              <a:buAutoNum type="arabicPeriod"/>
              <a:tabLst/>
              <a:defRPr sz="2800" b="1">
                <a:solidFill>
                  <a:srgbClr val="2A6A1D"/>
                </a:solidFill>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5" name="Titre 1"/>
          <p:cNvSpPr>
            <a:spLocks noGrp="1"/>
          </p:cNvSpPr>
          <p:nvPr>
            <p:ph type="title"/>
          </p:nvPr>
        </p:nvSpPr>
        <p:spPr>
          <a:xfrm>
            <a:off x="522288" y="138113"/>
            <a:ext cx="7827963" cy="703716"/>
          </a:xfrm>
        </p:spPr>
        <p:txBody>
          <a:bodyPr/>
          <a:lstStyle>
            <a:lvl1pPr algn="ctr">
              <a:defRPr sz="2800" baseline="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5869480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07810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5" name="Rectangle 14"/>
          <p:cNvSpPr>
            <a:spLocks noGrp="1" noChangeArrowheads="1"/>
          </p:cNvSpPr>
          <p:nvPr>
            <p:ph type="dt" sz="half" idx="10"/>
          </p:nvPr>
        </p:nvSpPr>
        <p:spPr>
          <a:ln/>
        </p:spPr>
        <p:txBody>
          <a:bodyPr/>
          <a:lstStyle>
            <a:lvl1pPr>
              <a:defRPr/>
            </a:lvl1pPr>
          </a:lstStyle>
          <a:p>
            <a:pPr>
              <a:defRPr/>
            </a:pPr>
            <a:fld id="{3D315AEC-636C-497A-BFCE-C86DAEC65743}" type="datetime1">
              <a:rPr lang="fr-FR" altLang="fr-FR" smtClean="0"/>
              <a:t>18/11/2016</a:t>
            </a:fld>
            <a:endParaRPr lang="fr-FR" altLang="fr-FR"/>
          </a:p>
        </p:txBody>
      </p:sp>
      <p:sp>
        <p:nvSpPr>
          <p:cNvPr id="10" name="Espace réservé du contenu 2"/>
          <p:cNvSpPr>
            <a:spLocks noGrp="1"/>
          </p:cNvSpPr>
          <p:nvPr>
            <p:ph sz="half" idx="11"/>
          </p:nvPr>
        </p:nvSpPr>
        <p:spPr>
          <a:xfrm>
            <a:off x="478745"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1" name="Espace réservé du contenu 2"/>
          <p:cNvSpPr>
            <a:spLocks noGrp="1"/>
          </p:cNvSpPr>
          <p:nvPr>
            <p:ph sz="half" idx="12"/>
          </p:nvPr>
        </p:nvSpPr>
        <p:spPr>
          <a:xfrm>
            <a:off x="4687888"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2" name="Espace réservé du contenu 2"/>
          <p:cNvSpPr>
            <a:spLocks noGrp="1"/>
          </p:cNvSpPr>
          <p:nvPr>
            <p:ph sz="half" idx="13"/>
          </p:nvPr>
        </p:nvSpPr>
        <p:spPr>
          <a:xfrm>
            <a:off x="4687888"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3709860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3"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1400" y="5981700"/>
            <a:ext cx="197961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Tree>
    <p:extLst>
      <p:ext uri="{BB962C8B-B14F-4D97-AF65-F5344CB8AC3E}">
        <p14:creationId xmlns:p14="http://schemas.microsoft.com/office/powerpoint/2010/main" val="13495928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1400" y="5981700"/>
            <a:ext cx="197961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
        <p:nvSpPr>
          <p:cNvPr id="63497" name="Rectangle 9"/>
          <p:cNvSpPr>
            <a:spLocks noGrp="1" noChangeArrowheads="1"/>
          </p:cNvSpPr>
          <p:nvPr>
            <p:ph type="subTitle" sz="quarter" idx="1"/>
          </p:nvPr>
        </p:nvSpPr>
        <p:spPr>
          <a:xfrm>
            <a:off x="584200" y="3878263"/>
            <a:ext cx="7975600" cy="1863725"/>
          </a:xfrm>
          <a:solidFill>
            <a:srgbClr val="2A6A1D"/>
          </a:solidFill>
        </p:spPr>
        <p:txBody>
          <a:bodyPr tIns="82800"/>
          <a:lstStyle>
            <a:lvl1pPr marL="0" indent="0" algn="ctr">
              <a:buFont typeface="Arial" charset="0"/>
              <a:buNone/>
              <a:defRPr sz="2800">
                <a:solidFill>
                  <a:schemeClr val="bg2"/>
                </a:solidFill>
              </a:defRPr>
            </a:lvl1pPr>
          </a:lstStyle>
          <a:p>
            <a:pPr lvl="0"/>
            <a:r>
              <a:rPr lang="fr-FR" altLang="fr-FR" noProof="0" smtClean="0"/>
              <a:t>Modifiez le style des sous-titres du masque</a:t>
            </a:r>
            <a:endParaRPr lang="fr-FR" altLang="fr-FR" noProof="0" dirty="0" smtClean="0"/>
          </a:p>
        </p:txBody>
      </p:sp>
    </p:spTree>
    <p:extLst>
      <p:ext uri="{BB962C8B-B14F-4D97-AF65-F5344CB8AC3E}">
        <p14:creationId xmlns:p14="http://schemas.microsoft.com/office/powerpoint/2010/main" val="10132105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buClr>
                <a:srgbClr val="2A6A1D"/>
              </a:buClr>
              <a:defRPr sz="2000"/>
            </a:lvl1pPr>
            <a:lvl2pPr marL="617538" indent="-254000">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14990563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re sous-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288" y="1349829"/>
            <a:ext cx="8097837" cy="4984296"/>
          </a:xfrm>
        </p:spPr>
        <p:txBody>
          <a:bodyPr/>
          <a:lstStyle>
            <a:lvl1pPr>
              <a:buClr>
                <a:srgbClr val="2A6A1D"/>
              </a:buClr>
              <a:defRPr sz="2000" b="0"/>
            </a:lvl1pPr>
            <a:lvl2pPr>
              <a:buClr>
                <a:srgbClr val="2A6A1D"/>
              </a:buClr>
              <a:defRPr sz="1800"/>
            </a:lvl2pPr>
          </a:lstStyle>
          <a:p>
            <a:pPr lvl="0"/>
            <a:r>
              <a:rPr lang="fr-FR" smtClean="0"/>
              <a:t>Modifiez les styles du texte du masque</a:t>
            </a:r>
          </a:p>
          <a:p>
            <a:pPr lvl="1"/>
            <a:r>
              <a:rPr lang="fr-FR" smtClean="0"/>
              <a:t>Deuxième niveau</a:t>
            </a:r>
          </a:p>
        </p:txBody>
      </p:sp>
      <p:sp>
        <p:nvSpPr>
          <p:cNvPr id="6" name="Espace réservé du texte 5"/>
          <p:cNvSpPr>
            <a:spLocks noGrp="1"/>
          </p:cNvSpPr>
          <p:nvPr>
            <p:ph type="body" sz="quarter" idx="11"/>
          </p:nvPr>
        </p:nvSpPr>
        <p:spPr>
          <a:xfrm>
            <a:off x="551769" y="914400"/>
            <a:ext cx="8040461" cy="362857"/>
          </a:xfrm>
        </p:spPr>
        <p:txBody>
          <a:bodyPr/>
          <a:lstStyle>
            <a:lvl1pPr marL="0" indent="0">
              <a:buNone/>
              <a:defRPr sz="2000" b="1">
                <a:solidFill>
                  <a:srgbClr val="7D0055"/>
                </a:solidFill>
              </a:defRPr>
            </a:lvl1pPr>
          </a:lstStyle>
          <a:p>
            <a:pPr lvl="0"/>
            <a:r>
              <a:rPr lang="fr-FR" smtClean="0"/>
              <a:t>Modifiez les styles du texte du masque</a:t>
            </a:r>
          </a:p>
        </p:txBody>
      </p:sp>
      <p:sp>
        <p:nvSpPr>
          <p:cNvPr id="7" name="Titre 1"/>
          <p:cNvSpPr>
            <a:spLocks noGrp="1"/>
          </p:cNvSpPr>
          <p:nvPr>
            <p:ph type="title"/>
          </p:nvPr>
        </p:nvSpPr>
        <p:spPr>
          <a:xfrm>
            <a:off x="509587" y="138113"/>
            <a:ext cx="7827963" cy="703716"/>
          </a:xfrm>
        </p:spPr>
        <p:txBody>
          <a:bodyPr/>
          <a:lstStyle>
            <a:lvl1pPr>
              <a:defRPr sz="280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9786087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re et contenu avec couleur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522288" y="986972"/>
            <a:ext cx="8097837" cy="2823028"/>
          </a:xfrm>
        </p:spPr>
        <p:txBody>
          <a:bodyPr/>
          <a:lstStyle>
            <a:lvl1pPr>
              <a:buClr>
                <a:srgbClr val="2A6A1D"/>
              </a:buClr>
              <a:defRPr sz="2000"/>
            </a:lvl1pPr>
            <a:lvl2pPr>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u texte 5"/>
          <p:cNvSpPr>
            <a:spLocks noGrp="1"/>
          </p:cNvSpPr>
          <p:nvPr>
            <p:ph type="body" sz="quarter" idx="11"/>
          </p:nvPr>
        </p:nvSpPr>
        <p:spPr>
          <a:xfrm>
            <a:off x="566738" y="3810000"/>
            <a:ext cx="8040687" cy="747713"/>
          </a:xfrm>
          <a:solidFill>
            <a:srgbClr val="2A6A1D"/>
          </a:solidFill>
        </p:spPr>
        <p:txBody>
          <a:bodyPr/>
          <a:lstStyle>
            <a:lvl1pPr marL="0" indent="0" algn="ctr">
              <a:buNone/>
              <a:defRPr b="1"/>
            </a:lvl1pPr>
          </a:lstStyle>
          <a:p>
            <a:pPr lvl="0"/>
            <a:r>
              <a:rPr lang="fr-FR" smtClean="0"/>
              <a:t>Modifiez les styles du texte du masque</a:t>
            </a:r>
          </a:p>
        </p:txBody>
      </p:sp>
      <p:sp>
        <p:nvSpPr>
          <p:cNvPr id="7" name="Espace réservé du texte 5"/>
          <p:cNvSpPr>
            <a:spLocks noGrp="1"/>
          </p:cNvSpPr>
          <p:nvPr>
            <p:ph type="body" sz="quarter" idx="12"/>
          </p:nvPr>
        </p:nvSpPr>
        <p:spPr>
          <a:xfrm>
            <a:off x="551656" y="4709885"/>
            <a:ext cx="8040687" cy="747713"/>
          </a:xfrm>
          <a:solidFill>
            <a:srgbClr val="7D0055"/>
          </a:solidFill>
        </p:spPr>
        <p:txBody>
          <a:bodyPr/>
          <a:lstStyle>
            <a:lvl1pPr marL="0" indent="0" algn="ctr">
              <a:buNone/>
              <a:defRPr b="1"/>
            </a:lvl1pPr>
          </a:lstStyle>
          <a:p>
            <a:pPr lvl="0"/>
            <a:r>
              <a:rPr lang="fr-FR" smtClean="0"/>
              <a:t>Modifiez les styles du texte du masque</a:t>
            </a:r>
          </a:p>
        </p:txBody>
      </p:sp>
    </p:spTree>
    <p:extLst>
      <p:ext uri="{BB962C8B-B14F-4D97-AF65-F5344CB8AC3E}">
        <p14:creationId xmlns:p14="http://schemas.microsoft.com/office/powerpoint/2010/main" val="27047948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cxnSp>
        <p:nvCxnSpPr>
          <p:cNvPr id="5" name="Connecteur droit 4"/>
          <p:cNvCxnSpPr/>
          <p:nvPr userDrawn="1"/>
        </p:nvCxnSpPr>
        <p:spPr bwMode="auto">
          <a:xfrm>
            <a:off x="4572000" y="957263"/>
            <a:ext cx="0" cy="5181600"/>
          </a:xfrm>
          <a:prstGeom prst="line">
            <a:avLst/>
          </a:prstGeom>
          <a:ln/>
          <a:extLst/>
        </p:spPr>
        <p:style>
          <a:lnRef idx="2">
            <a:schemeClr val="accent2"/>
          </a:lnRef>
          <a:fillRef idx="0">
            <a:schemeClr val="accent2"/>
          </a:fillRef>
          <a:effectRef idx="1">
            <a:schemeClr val="accent2"/>
          </a:effectRef>
          <a:fontRef idx="minor">
            <a:schemeClr val="tx1"/>
          </a:fontRef>
        </p:style>
      </p:cxnSp>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1016001"/>
            <a:ext cx="3971925" cy="513805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6" name="Espace réservé du contenu 2"/>
          <p:cNvSpPr>
            <a:spLocks noGrp="1"/>
          </p:cNvSpPr>
          <p:nvPr>
            <p:ph sz="half" idx="11"/>
          </p:nvPr>
        </p:nvSpPr>
        <p:spPr>
          <a:xfrm>
            <a:off x="4688114" y="984477"/>
            <a:ext cx="3971925" cy="515506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34281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vantages/inconvéni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83961" y="1683657"/>
            <a:ext cx="3971925" cy="4064000"/>
          </a:xfrm>
          <a:ln>
            <a:solidFill>
              <a:srgbClr val="2A6A1D"/>
            </a:solidFill>
          </a:ln>
        </p:spPr>
        <p:txBody>
          <a:bodyPr/>
          <a:lstStyle>
            <a:lvl1pPr marL="342900" indent="-342900" algn="l">
              <a:buClr>
                <a:srgbClr val="2A6A1D"/>
              </a:buClr>
              <a:buFont typeface="Arial" panose="020B0604020202020204" pitchFamily="34" charset="0"/>
              <a:buChar char="•"/>
              <a:defRPr sz="1800" b="0">
                <a:solidFill>
                  <a:schemeClr val="bg1"/>
                </a:solidFill>
              </a:defRPr>
            </a:lvl1pPr>
            <a:lvl2pPr marL="285750" indent="-285750">
              <a:buClr>
                <a:srgbClr val="2A6A1D"/>
              </a:buClr>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8" name="Espace réservé du texte 5"/>
          <p:cNvSpPr>
            <a:spLocks noGrp="1"/>
          </p:cNvSpPr>
          <p:nvPr>
            <p:ph type="body" sz="quarter" idx="12"/>
          </p:nvPr>
        </p:nvSpPr>
        <p:spPr>
          <a:xfrm>
            <a:off x="478972" y="914400"/>
            <a:ext cx="8229600" cy="348343"/>
          </a:xfrm>
        </p:spPr>
        <p:txBody>
          <a:bodyPr/>
          <a:lstStyle>
            <a:lvl1pPr marL="0" indent="0">
              <a:buNone/>
              <a:defRPr sz="1800" b="1">
                <a:solidFill>
                  <a:srgbClr val="7D0055"/>
                </a:solidFill>
              </a:defRPr>
            </a:lvl1pPr>
          </a:lstStyle>
          <a:p>
            <a:pPr lvl="0"/>
            <a:r>
              <a:rPr lang="fr-FR" smtClean="0"/>
              <a:t>Modifiez les styles du texte du masque</a:t>
            </a:r>
          </a:p>
        </p:txBody>
      </p:sp>
      <p:sp>
        <p:nvSpPr>
          <p:cNvPr id="9" name="Espace réservé du texte 5"/>
          <p:cNvSpPr>
            <a:spLocks noGrp="1"/>
          </p:cNvSpPr>
          <p:nvPr>
            <p:ph type="body" sz="quarter" idx="13"/>
          </p:nvPr>
        </p:nvSpPr>
        <p:spPr>
          <a:xfrm>
            <a:off x="508000" y="5791200"/>
            <a:ext cx="8193314" cy="478971"/>
          </a:xfrm>
          <a:ln>
            <a:solidFill>
              <a:srgbClr val="7D0055"/>
            </a:solidFill>
          </a:ln>
        </p:spPr>
        <p:txBody>
          <a:bodyPr/>
          <a:lstStyle>
            <a:lvl1pPr marL="0" indent="0">
              <a:buNone/>
              <a:defRPr sz="1800" b="1">
                <a:solidFill>
                  <a:srgbClr val="7D0055"/>
                </a:solidFill>
              </a:defRPr>
            </a:lvl1pPr>
          </a:lstStyle>
          <a:p>
            <a:pPr lvl="0"/>
            <a:r>
              <a:rPr lang="fr-FR" smtClean="0"/>
              <a:t>Modifiez les styles du texte du masque</a:t>
            </a:r>
          </a:p>
        </p:txBody>
      </p:sp>
      <p:sp>
        <p:nvSpPr>
          <p:cNvPr id="7" name="Espace réservé du texte 6"/>
          <p:cNvSpPr>
            <a:spLocks noGrp="1"/>
          </p:cNvSpPr>
          <p:nvPr>
            <p:ph type="body" sz="quarter" idx="14"/>
          </p:nvPr>
        </p:nvSpPr>
        <p:spPr>
          <a:xfrm>
            <a:off x="479425" y="1306285"/>
            <a:ext cx="3917950" cy="377371"/>
          </a:xfrm>
        </p:spPr>
        <p:txBody>
          <a:bodyPr/>
          <a:lstStyle>
            <a:lvl1pPr marL="0" indent="0" algn="ctr">
              <a:buNone/>
              <a:defRPr sz="1800" b="1">
                <a:solidFill>
                  <a:srgbClr val="2A6A1D"/>
                </a:solidFill>
              </a:defRPr>
            </a:lvl1pPr>
          </a:lstStyle>
          <a:p>
            <a:pPr lvl="0"/>
            <a:r>
              <a:rPr lang="fr-FR" smtClean="0"/>
              <a:t>Modifiez les styles du texte du masque</a:t>
            </a:r>
          </a:p>
        </p:txBody>
      </p:sp>
      <p:sp>
        <p:nvSpPr>
          <p:cNvPr id="11" name="Espace réservé du texte 6"/>
          <p:cNvSpPr>
            <a:spLocks noGrp="1"/>
          </p:cNvSpPr>
          <p:nvPr>
            <p:ph type="body" sz="quarter" idx="15"/>
          </p:nvPr>
        </p:nvSpPr>
        <p:spPr>
          <a:xfrm>
            <a:off x="4688114" y="1291771"/>
            <a:ext cx="3990975" cy="377371"/>
          </a:xfrm>
        </p:spPr>
        <p:txBody>
          <a:bodyPr/>
          <a:lstStyle>
            <a:lvl1pPr marL="0" indent="0" algn="ctr">
              <a:buNone/>
              <a:defRPr sz="1800" b="1">
                <a:solidFill>
                  <a:srgbClr val="7D0055"/>
                </a:solidFill>
              </a:defRPr>
            </a:lvl1pPr>
          </a:lstStyle>
          <a:p>
            <a:pPr lvl="0"/>
            <a:r>
              <a:rPr lang="fr-FR" smtClean="0"/>
              <a:t>Modifiez les styles du texte du masque</a:t>
            </a:r>
          </a:p>
        </p:txBody>
      </p:sp>
      <p:sp>
        <p:nvSpPr>
          <p:cNvPr id="12" name="Espace réservé du contenu 2"/>
          <p:cNvSpPr>
            <a:spLocks noGrp="1"/>
          </p:cNvSpPr>
          <p:nvPr>
            <p:ph sz="half" idx="16"/>
          </p:nvPr>
        </p:nvSpPr>
        <p:spPr>
          <a:xfrm>
            <a:off x="4736647" y="1669143"/>
            <a:ext cx="3971925" cy="4064000"/>
          </a:xfrm>
          <a:ln>
            <a:solidFill>
              <a:srgbClr val="7D0055"/>
            </a:solidFill>
          </a:ln>
        </p:spPr>
        <p:txBody>
          <a:bodyPr/>
          <a:lstStyle>
            <a:lvl1pPr marL="342900" indent="-342900" algn="l">
              <a:buClr>
                <a:srgbClr val="7D0055"/>
              </a:buClr>
              <a:buFont typeface="Arial" panose="020B0604020202020204" pitchFamily="34" charset="0"/>
              <a:buChar char="•"/>
              <a:defRPr sz="1800" b="0">
                <a:solidFill>
                  <a:schemeClr val="bg1"/>
                </a:solidFill>
              </a:defRPr>
            </a:lvl1pPr>
            <a:lvl2pPr marL="285750" indent="-285750">
              <a:buClr>
                <a:srgbClr val="7D0055"/>
              </a:buClr>
              <a:buFont typeface="Arial Narrow" panose="020B060602020203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383772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0" name="Espace réservé du contenu 2"/>
          <p:cNvSpPr>
            <a:spLocks noGrp="1"/>
          </p:cNvSpPr>
          <p:nvPr>
            <p:ph sz="half" idx="11"/>
          </p:nvPr>
        </p:nvSpPr>
        <p:spPr>
          <a:xfrm>
            <a:off x="478745"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1" name="Espace réservé du contenu 2"/>
          <p:cNvSpPr>
            <a:spLocks noGrp="1"/>
          </p:cNvSpPr>
          <p:nvPr>
            <p:ph sz="half" idx="12"/>
          </p:nvPr>
        </p:nvSpPr>
        <p:spPr>
          <a:xfrm>
            <a:off x="4687888"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2" name="Espace réservé du contenu 2"/>
          <p:cNvSpPr>
            <a:spLocks noGrp="1"/>
          </p:cNvSpPr>
          <p:nvPr>
            <p:ph sz="half" idx="13"/>
          </p:nvPr>
        </p:nvSpPr>
        <p:spPr>
          <a:xfrm>
            <a:off x="4687888"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12548556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741889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43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Rectangle 14"/>
          <p:cNvSpPr>
            <a:spLocks noGrp="1" noChangeArrowheads="1"/>
          </p:cNvSpPr>
          <p:nvPr>
            <p:ph type="dt" sz="half" idx="10"/>
          </p:nvPr>
        </p:nvSpPr>
        <p:spPr>
          <a:ln/>
        </p:spPr>
        <p:txBody>
          <a:bodyPr/>
          <a:lstStyle>
            <a:lvl1pPr>
              <a:defRPr/>
            </a:lvl1pPr>
          </a:lstStyle>
          <a:p>
            <a:pPr>
              <a:defRPr/>
            </a:pPr>
            <a:fld id="{4A9531B8-C08A-4EFC-A21B-A9827DB7F936}" type="datetime1">
              <a:rPr lang="fr-FR" altLang="fr-FR" smtClean="0"/>
              <a:t>18/11/2016</a:t>
            </a:fld>
            <a:endParaRPr lang="fr-FR" altLang="fr-FR"/>
          </a:p>
        </p:txBody>
      </p:sp>
    </p:spTree>
    <p:extLst>
      <p:ext uri="{BB962C8B-B14F-4D97-AF65-F5344CB8AC3E}">
        <p14:creationId xmlns:p14="http://schemas.microsoft.com/office/powerpoint/2010/main" val="10241653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act prune">
    <p:spTree>
      <p:nvGrpSpPr>
        <p:cNvPr id="1" name=""/>
        <p:cNvGrpSpPr/>
        <p:nvPr/>
      </p:nvGrpSpPr>
      <p:grpSpPr>
        <a:xfrm>
          <a:off x="0" y="0"/>
          <a:ext cx="0" cy="0"/>
          <a:chOff x="0" y="0"/>
          <a:chExt cx="0" cy="0"/>
        </a:xfrm>
      </p:grpSpPr>
      <p:sp>
        <p:nvSpPr>
          <p:cNvPr id="2" name="Titre 1"/>
          <p:cNvSpPr>
            <a:spLocks noGrp="1"/>
          </p:cNvSpPr>
          <p:nvPr>
            <p:ph type="title"/>
          </p:nvPr>
        </p:nvSpPr>
        <p:spPr>
          <a:xfrm>
            <a:off x="523081" y="1726067"/>
            <a:ext cx="8097837" cy="922337"/>
          </a:xfrm>
        </p:spPr>
        <p:txBody>
          <a:bodyPr/>
          <a:lstStyle>
            <a:lvl1pPr algn="ctr">
              <a:defRPr>
                <a:solidFill>
                  <a:srgbClr val="7D0055"/>
                </a:solidFill>
              </a:defRPr>
            </a:lvl1pPr>
          </a:lstStyle>
          <a:p>
            <a:r>
              <a:rPr lang="fr-FR" smtClean="0"/>
              <a:t>Modifiez le style du titre</a:t>
            </a:r>
            <a:endParaRPr lang="fr-FR" dirty="0"/>
          </a:p>
        </p:txBody>
      </p:sp>
      <p:sp>
        <p:nvSpPr>
          <p:cNvPr id="5" name="Espace réservé du texte 4"/>
          <p:cNvSpPr>
            <a:spLocks noGrp="1"/>
          </p:cNvSpPr>
          <p:nvPr>
            <p:ph type="body" sz="quarter" idx="11"/>
          </p:nvPr>
        </p:nvSpPr>
        <p:spPr>
          <a:xfrm>
            <a:off x="609600" y="2887663"/>
            <a:ext cx="8128000" cy="1727880"/>
          </a:xfrm>
        </p:spPr>
        <p:txBody>
          <a:bodyPr/>
          <a:lstStyle>
            <a:lvl1pPr marL="0" indent="0" algn="ctr">
              <a:buNone/>
              <a:defRPr sz="2400">
                <a:solidFill>
                  <a:srgbClr val="7D0055"/>
                </a:solidFill>
              </a:defRPr>
            </a:lvl1pPr>
          </a:lstStyle>
          <a:p>
            <a:pPr lvl="0"/>
            <a:r>
              <a:rPr lang="fr-FR" smtClean="0"/>
              <a:t>Modifiez les styles du texte du masque</a:t>
            </a:r>
          </a:p>
        </p:txBody>
      </p:sp>
    </p:spTree>
    <p:extLst>
      <p:ext uri="{BB962C8B-B14F-4D97-AF65-F5344CB8AC3E}">
        <p14:creationId xmlns:p14="http://schemas.microsoft.com/office/powerpoint/2010/main" val="13524348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6" name="Espace réservé du texte 5"/>
          <p:cNvSpPr>
            <a:spLocks noGrp="1"/>
          </p:cNvSpPr>
          <p:nvPr>
            <p:ph type="body" sz="quarter" idx="11"/>
          </p:nvPr>
        </p:nvSpPr>
        <p:spPr>
          <a:xfrm>
            <a:off x="575469" y="1161143"/>
            <a:ext cx="8007350" cy="4601028"/>
          </a:xfrm>
        </p:spPr>
        <p:txBody>
          <a:bodyPr/>
          <a:lstStyle>
            <a:lvl1pPr marL="514350" marR="0" indent="-514350" algn="l" defTabSz="914400" rtl="0" eaLnBrk="0" fontAlgn="base" latinLnBrk="0" hangingPunct="0">
              <a:lnSpc>
                <a:spcPct val="100000"/>
              </a:lnSpc>
              <a:spcBef>
                <a:spcPts val="0"/>
              </a:spcBef>
              <a:spcAft>
                <a:spcPts val="1800"/>
              </a:spcAft>
              <a:buClr>
                <a:srgbClr val="1C782D"/>
              </a:buClr>
              <a:buSzTx/>
              <a:buFont typeface="+mj-lt"/>
              <a:buAutoNum type="arabicPeriod"/>
              <a:tabLst/>
              <a:defRPr sz="2800" b="1">
                <a:solidFill>
                  <a:srgbClr val="2A6A1D"/>
                </a:solidFill>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5" name="Titre 1"/>
          <p:cNvSpPr>
            <a:spLocks noGrp="1"/>
          </p:cNvSpPr>
          <p:nvPr>
            <p:ph type="title"/>
          </p:nvPr>
        </p:nvSpPr>
        <p:spPr>
          <a:xfrm>
            <a:off x="522288" y="138113"/>
            <a:ext cx="7827963" cy="703716"/>
          </a:xfrm>
        </p:spPr>
        <p:txBody>
          <a:bodyPr/>
          <a:lstStyle>
            <a:lvl1pPr algn="ctr">
              <a:defRPr sz="2800" baseline="0">
                <a:solidFill>
                  <a:srgbClr val="2A6A1D"/>
                </a:solidFill>
              </a:defRPr>
            </a:lvl1pPr>
          </a:lstStyle>
          <a:p>
            <a:r>
              <a:rPr lang="fr-FR" smtClean="0"/>
              <a:t>Modifiez le style du titre</a:t>
            </a:r>
            <a:endParaRPr lang="fr-FR" dirty="0"/>
          </a:p>
        </p:txBody>
      </p:sp>
    </p:spTree>
    <p:extLst>
      <p:ext uri="{BB962C8B-B14F-4D97-AF65-F5344CB8AC3E}">
        <p14:creationId xmlns:p14="http://schemas.microsoft.com/office/powerpoint/2010/main" val="2477238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2163239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3" name="Picture 6"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1400" y="5981700"/>
            <a:ext cx="197961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andeau db"/>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4200" y="3725863"/>
            <a:ext cx="7978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Tree>
    <p:extLst>
      <p:ext uri="{BB962C8B-B14F-4D97-AF65-F5344CB8AC3E}">
        <p14:creationId xmlns:p14="http://schemas.microsoft.com/office/powerpoint/2010/main" val="23354568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srcRect/>
          <a:stretch>
            <a:fillRect/>
          </a:stretch>
        </p:blipFill>
        <p:spPr bwMode="auto">
          <a:xfrm>
            <a:off x="3581400" y="5981700"/>
            <a:ext cx="1979613" cy="665163"/>
          </a:xfrm>
          <a:prstGeom prst="rect">
            <a:avLst/>
          </a:prstGeom>
          <a:noFill/>
          <a:ln w="9525">
            <a:noFill/>
            <a:miter lim="800000"/>
            <a:headEnd/>
            <a:tailEnd/>
          </a:ln>
        </p:spPr>
      </p:pic>
      <p:pic>
        <p:nvPicPr>
          <p:cNvPr id="5" name="Picture 7" descr="bandeau db"/>
          <p:cNvPicPr preferRelativeResize="0">
            <a:picLocks noChangeAspect="1" noChangeArrowheads="1"/>
          </p:cNvPicPr>
          <p:nvPr userDrawn="1"/>
        </p:nvPicPr>
        <p:blipFill>
          <a:blip r:embed="rId3"/>
          <a:srcRect/>
          <a:stretch>
            <a:fillRect/>
          </a:stretch>
        </p:blipFill>
        <p:spPr bwMode="auto">
          <a:xfrm>
            <a:off x="584200" y="3725863"/>
            <a:ext cx="7978775" cy="153987"/>
          </a:xfrm>
          <a:prstGeom prst="rect">
            <a:avLst/>
          </a:prstGeom>
          <a:noFill/>
          <a:ln w="9525">
            <a:noFill/>
            <a:miter lim="800000"/>
            <a:headEnd/>
            <a:tailEnd/>
          </a:ln>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
        <p:nvSpPr>
          <p:cNvPr id="63497" name="Rectangle 9"/>
          <p:cNvSpPr>
            <a:spLocks noGrp="1" noChangeArrowheads="1"/>
          </p:cNvSpPr>
          <p:nvPr>
            <p:ph type="subTitle" sz="quarter" idx="1"/>
          </p:nvPr>
        </p:nvSpPr>
        <p:spPr>
          <a:xfrm>
            <a:off x="584200" y="3878263"/>
            <a:ext cx="7975600" cy="1863725"/>
          </a:xfrm>
          <a:solidFill>
            <a:srgbClr val="2A6A1D"/>
          </a:solidFill>
        </p:spPr>
        <p:txBody>
          <a:bodyPr tIns="82800"/>
          <a:lstStyle>
            <a:lvl1pPr marL="0" indent="0" algn="ctr">
              <a:buFont typeface="Arial" charset="0"/>
              <a:buNone/>
              <a:defRPr sz="2800">
                <a:solidFill>
                  <a:schemeClr val="bg2"/>
                </a:solidFill>
              </a:defRPr>
            </a:lvl1pPr>
          </a:lstStyle>
          <a:p>
            <a:pPr lvl="0"/>
            <a:r>
              <a:rPr lang="fr-FR" altLang="fr-FR" noProof="0" smtClean="0"/>
              <a:t>Modifiez le style des sous-titres du masque</a:t>
            </a:r>
            <a:endParaRPr lang="fr-FR" altLang="fr-FR" noProof="0" dirty="0" smtClean="0"/>
          </a:p>
        </p:txBody>
      </p:sp>
    </p:spTree>
    <p:extLst>
      <p:ext uri="{BB962C8B-B14F-4D97-AF65-F5344CB8AC3E}">
        <p14:creationId xmlns:p14="http://schemas.microsoft.com/office/powerpoint/2010/main" val="37680862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buClr>
                <a:srgbClr val="2A6A1D"/>
              </a:buClr>
              <a:defRPr sz="2000"/>
            </a:lvl1pPr>
            <a:lvl2pPr marL="617538" indent="-254000">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4" name="Rectangle 1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BE9C5A14-4B36-42CC-9D4B-59D49ACA40E0}" type="datetime1">
              <a:rPr lang="fr-FR" altLang="fr-FR"/>
              <a:pPr>
                <a:defRPr/>
              </a:pPr>
              <a:t>18/11/2016</a:t>
            </a:fld>
            <a:endParaRPr lang="fr-FR" altLang="fr-FR" dirty="0"/>
          </a:p>
        </p:txBody>
      </p:sp>
    </p:spTree>
    <p:extLst>
      <p:ext uri="{BB962C8B-B14F-4D97-AF65-F5344CB8AC3E}">
        <p14:creationId xmlns:p14="http://schemas.microsoft.com/office/powerpoint/2010/main" val="24105630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re sous-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288" y="1349829"/>
            <a:ext cx="8097837" cy="4984296"/>
          </a:xfrm>
        </p:spPr>
        <p:txBody>
          <a:bodyPr/>
          <a:lstStyle>
            <a:lvl1pPr>
              <a:buClr>
                <a:srgbClr val="2A6A1D"/>
              </a:buClr>
              <a:defRPr sz="2000" b="0"/>
            </a:lvl1pPr>
            <a:lvl2pPr>
              <a:buClr>
                <a:srgbClr val="2A6A1D"/>
              </a:buClr>
              <a:defRPr sz="1800"/>
            </a:lvl2pPr>
          </a:lstStyle>
          <a:p>
            <a:pPr lvl="0"/>
            <a:r>
              <a:rPr lang="fr-FR" smtClean="0"/>
              <a:t>Modifiez les styles du texte du masque</a:t>
            </a:r>
          </a:p>
          <a:p>
            <a:pPr lvl="1"/>
            <a:r>
              <a:rPr lang="fr-FR" smtClean="0"/>
              <a:t>Deuxième niveau</a:t>
            </a:r>
          </a:p>
        </p:txBody>
      </p:sp>
      <p:sp>
        <p:nvSpPr>
          <p:cNvPr id="6" name="Espace réservé du texte 5"/>
          <p:cNvSpPr>
            <a:spLocks noGrp="1"/>
          </p:cNvSpPr>
          <p:nvPr>
            <p:ph type="body" sz="quarter" idx="11"/>
          </p:nvPr>
        </p:nvSpPr>
        <p:spPr>
          <a:xfrm>
            <a:off x="551769" y="914400"/>
            <a:ext cx="8040461" cy="362857"/>
          </a:xfrm>
        </p:spPr>
        <p:txBody>
          <a:bodyPr/>
          <a:lstStyle>
            <a:lvl1pPr marL="0" indent="0">
              <a:buNone/>
              <a:defRPr sz="2000" b="1">
                <a:solidFill>
                  <a:srgbClr val="7D0055"/>
                </a:solidFill>
              </a:defRPr>
            </a:lvl1pPr>
          </a:lstStyle>
          <a:p>
            <a:pPr lvl="0"/>
            <a:r>
              <a:rPr lang="fr-FR" smtClean="0"/>
              <a:t>Modifiez les styles du texte du masque</a:t>
            </a:r>
          </a:p>
        </p:txBody>
      </p:sp>
      <p:sp>
        <p:nvSpPr>
          <p:cNvPr id="7" name="Titre 1"/>
          <p:cNvSpPr>
            <a:spLocks noGrp="1"/>
          </p:cNvSpPr>
          <p:nvPr>
            <p:ph type="title"/>
          </p:nvPr>
        </p:nvSpPr>
        <p:spPr>
          <a:xfrm>
            <a:off x="509587" y="231097"/>
            <a:ext cx="7827963" cy="436562"/>
          </a:xfrm>
        </p:spPr>
        <p:txBody>
          <a:bodyPr/>
          <a:lstStyle>
            <a:lvl1pPr>
              <a:defRPr sz="2800">
                <a:solidFill>
                  <a:srgbClr val="2A6A1D"/>
                </a:solidFill>
              </a:defRPr>
            </a:lvl1pPr>
          </a:lstStyle>
          <a:p>
            <a:r>
              <a:rPr lang="fr-FR" smtClean="0"/>
              <a:t>Modifiez le style du titre</a:t>
            </a:r>
            <a:endParaRPr lang="fr-FR" dirty="0"/>
          </a:p>
        </p:txBody>
      </p:sp>
      <p:sp>
        <p:nvSpPr>
          <p:cNvPr id="5" name="Rectangle 14"/>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406A602B-6DBA-4CB9-84AD-FC387C230125}" type="datetime1">
              <a:rPr lang="fr-FR" altLang="fr-FR"/>
              <a:pPr>
                <a:defRPr/>
              </a:pPr>
              <a:t>18/11/2016</a:t>
            </a:fld>
            <a:endParaRPr lang="fr-FR" altLang="fr-FR" dirty="0"/>
          </a:p>
        </p:txBody>
      </p:sp>
    </p:spTree>
    <p:extLst>
      <p:ext uri="{BB962C8B-B14F-4D97-AF65-F5344CB8AC3E}">
        <p14:creationId xmlns:p14="http://schemas.microsoft.com/office/powerpoint/2010/main" val="453004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re et contenu avec couleur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522288" y="986972"/>
            <a:ext cx="8097837" cy="2823028"/>
          </a:xfrm>
        </p:spPr>
        <p:txBody>
          <a:bodyPr/>
          <a:lstStyle>
            <a:lvl1pPr>
              <a:buClr>
                <a:srgbClr val="2A6A1D"/>
              </a:buClr>
              <a:defRPr sz="2000"/>
            </a:lvl1pPr>
            <a:lvl2pPr>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6" name="Espace réservé du texte 5"/>
          <p:cNvSpPr>
            <a:spLocks noGrp="1"/>
          </p:cNvSpPr>
          <p:nvPr>
            <p:ph type="body" sz="quarter" idx="11"/>
          </p:nvPr>
        </p:nvSpPr>
        <p:spPr>
          <a:xfrm>
            <a:off x="566738" y="3810000"/>
            <a:ext cx="8040687" cy="747713"/>
          </a:xfrm>
          <a:solidFill>
            <a:srgbClr val="2A6A1D"/>
          </a:solidFill>
        </p:spPr>
        <p:txBody>
          <a:bodyPr/>
          <a:lstStyle>
            <a:lvl1pPr marL="0" indent="0" algn="ctr">
              <a:buNone/>
              <a:defRPr b="1"/>
            </a:lvl1pPr>
          </a:lstStyle>
          <a:p>
            <a:pPr lvl="0"/>
            <a:r>
              <a:rPr lang="fr-FR" smtClean="0"/>
              <a:t>Modifiez les styles du texte du masque</a:t>
            </a:r>
          </a:p>
        </p:txBody>
      </p:sp>
      <p:sp>
        <p:nvSpPr>
          <p:cNvPr id="7" name="Espace réservé du texte 5"/>
          <p:cNvSpPr>
            <a:spLocks noGrp="1"/>
          </p:cNvSpPr>
          <p:nvPr>
            <p:ph type="body" sz="quarter" idx="12"/>
          </p:nvPr>
        </p:nvSpPr>
        <p:spPr>
          <a:xfrm>
            <a:off x="551656" y="4709885"/>
            <a:ext cx="8040687" cy="747713"/>
          </a:xfrm>
          <a:solidFill>
            <a:srgbClr val="7D0055"/>
          </a:solidFill>
        </p:spPr>
        <p:txBody>
          <a:bodyPr/>
          <a:lstStyle>
            <a:lvl1pPr marL="0" indent="0" algn="ctr">
              <a:buNone/>
              <a:defRPr b="1"/>
            </a:lvl1pPr>
          </a:lstStyle>
          <a:p>
            <a:pPr lvl="0"/>
            <a:r>
              <a:rPr lang="fr-FR" smtClean="0"/>
              <a:t>Modifiez les styles du texte du masque</a:t>
            </a:r>
          </a:p>
        </p:txBody>
      </p:sp>
      <p:sp>
        <p:nvSpPr>
          <p:cNvPr id="8" name="Rectangle 14"/>
          <p:cNvSpPr>
            <a:spLocks noGrp="1" noChangeArrowheads="1"/>
          </p:cNvSpPr>
          <p:nvPr>
            <p:ph type="dt" sz="half" idx="13"/>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E883BB63-2A99-4B3A-8AD3-11133CCDF533}" type="datetime1">
              <a:rPr lang="fr-FR" altLang="fr-FR"/>
              <a:pPr>
                <a:defRPr/>
              </a:pPr>
              <a:t>18/11/2016</a:t>
            </a:fld>
            <a:endParaRPr lang="fr-FR" altLang="fr-FR" dirty="0"/>
          </a:p>
        </p:txBody>
      </p:sp>
    </p:spTree>
    <p:extLst>
      <p:ext uri="{BB962C8B-B14F-4D97-AF65-F5344CB8AC3E}">
        <p14:creationId xmlns:p14="http://schemas.microsoft.com/office/powerpoint/2010/main" val="21429022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cxnSp>
        <p:nvCxnSpPr>
          <p:cNvPr id="5" name="Connecteur droit 4"/>
          <p:cNvCxnSpPr/>
          <p:nvPr userDrawn="1"/>
        </p:nvCxnSpPr>
        <p:spPr bwMode="auto">
          <a:xfrm>
            <a:off x="4572000" y="957263"/>
            <a:ext cx="0" cy="5181600"/>
          </a:xfrm>
          <a:prstGeom prst="line">
            <a:avLst/>
          </a:prstGeom>
          <a:ln/>
          <a:extLst/>
        </p:spPr>
        <p:style>
          <a:lnRef idx="2">
            <a:schemeClr val="accent2"/>
          </a:lnRef>
          <a:fillRef idx="0">
            <a:schemeClr val="accent2"/>
          </a:fillRef>
          <a:effectRef idx="1">
            <a:schemeClr val="accent2"/>
          </a:effectRef>
          <a:fontRef idx="minor">
            <a:schemeClr val="tx1"/>
          </a:fontRef>
        </p:style>
      </p:cxnSp>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1016001"/>
            <a:ext cx="3971925" cy="513805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6" name="Espace réservé du contenu 2"/>
          <p:cNvSpPr>
            <a:spLocks noGrp="1"/>
          </p:cNvSpPr>
          <p:nvPr>
            <p:ph sz="half" idx="11"/>
          </p:nvPr>
        </p:nvSpPr>
        <p:spPr>
          <a:xfrm>
            <a:off x="4688114" y="984477"/>
            <a:ext cx="3971925" cy="5155066"/>
          </a:xfrm>
        </p:spPr>
        <p:txBody>
          <a:bodyPr/>
          <a:lstStyle>
            <a:lvl1pPr>
              <a:buClr>
                <a:srgbClr val="2A6A1D"/>
              </a:buClr>
              <a:defRPr sz="2000"/>
            </a:lvl1pPr>
            <a:lvl2pPr>
              <a:buClr>
                <a:srgbClr val="2A6A1D"/>
              </a:buCl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7" name="Rectangle 14"/>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2D8204CC-188D-44D0-A10F-0511D81BAFBF}" type="datetime1">
              <a:rPr lang="fr-FR" altLang="fr-FR"/>
              <a:pPr>
                <a:defRPr/>
              </a:pPr>
              <a:t>18/11/2016</a:t>
            </a:fld>
            <a:endParaRPr lang="fr-FR" altLang="fr-FR"/>
          </a:p>
        </p:txBody>
      </p:sp>
    </p:spTree>
    <p:extLst>
      <p:ext uri="{BB962C8B-B14F-4D97-AF65-F5344CB8AC3E}">
        <p14:creationId xmlns:p14="http://schemas.microsoft.com/office/powerpoint/2010/main" val="37553613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vantages/inconvéni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83961" y="1683657"/>
            <a:ext cx="3971925" cy="4064000"/>
          </a:xfrm>
          <a:ln>
            <a:solidFill>
              <a:srgbClr val="2A6A1D"/>
            </a:solidFill>
          </a:ln>
        </p:spPr>
        <p:txBody>
          <a:bodyPr/>
          <a:lstStyle>
            <a:lvl1pPr marL="342900" indent="-342900" algn="l">
              <a:buClr>
                <a:srgbClr val="2A6A1D"/>
              </a:buClr>
              <a:buFont typeface="Arial" panose="020B0604020202020204" pitchFamily="34" charset="0"/>
              <a:buChar char="•"/>
              <a:defRPr sz="1800" b="0">
                <a:solidFill>
                  <a:schemeClr val="bg1"/>
                </a:solidFill>
              </a:defRPr>
            </a:lvl1pPr>
            <a:lvl2pPr marL="285750" indent="-285750">
              <a:buClr>
                <a:srgbClr val="2A6A1D"/>
              </a:buClr>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8" name="Espace réservé du texte 5"/>
          <p:cNvSpPr>
            <a:spLocks noGrp="1"/>
          </p:cNvSpPr>
          <p:nvPr>
            <p:ph type="body" sz="quarter" idx="12"/>
          </p:nvPr>
        </p:nvSpPr>
        <p:spPr>
          <a:xfrm>
            <a:off x="478972" y="914400"/>
            <a:ext cx="8229600" cy="348343"/>
          </a:xfrm>
        </p:spPr>
        <p:txBody>
          <a:bodyPr/>
          <a:lstStyle>
            <a:lvl1pPr marL="0" indent="0">
              <a:buNone/>
              <a:defRPr sz="1800" b="1">
                <a:solidFill>
                  <a:srgbClr val="7D0055"/>
                </a:solidFill>
              </a:defRPr>
            </a:lvl1pPr>
          </a:lstStyle>
          <a:p>
            <a:pPr lvl="0"/>
            <a:r>
              <a:rPr lang="fr-FR" smtClean="0"/>
              <a:t>Modifiez les styles du texte du masque</a:t>
            </a:r>
          </a:p>
        </p:txBody>
      </p:sp>
      <p:sp>
        <p:nvSpPr>
          <p:cNvPr id="9" name="Espace réservé du texte 5"/>
          <p:cNvSpPr>
            <a:spLocks noGrp="1"/>
          </p:cNvSpPr>
          <p:nvPr>
            <p:ph type="body" sz="quarter" idx="13"/>
          </p:nvPr>
        </p:nvSpPr>
        <p:spPr>
          <a:xfrm>
            <a:off x="508000" y="5791200"/>
            <a:ext cx="8193314" cy="478971"/>
          </a:xfrm>
          <a:ln>
            <a:solidFill>
              <a:srgbClr val="7D0055"/>
            </a:solidFill>
          </a:ln>
        </p:spPr>
        <p:txBody>
          <a:bodyPr/>
          <a:lstStyle>
            <a:lvl1pPr marL="0" indent="0">
              <a:buNone/>
              <a:defRPr sz="1800" b="1">
                <a:solidFill>
                  <a:srgbClr val="7D0055"/>
                </a:solidFill>
              </a:defRPr>
            </a:lvl1pPr>
          </a:lstStyle>
          <a:p>
            <a:pPr lvl="0"/>
            <a:r>
              <a:rPr lang="fr-FR" smtClean="0"/>
              <a:t>Modifiez les styles du texte du masque</a:t>
            </a:r>
          </a:p>
        </p:txBody>
      </p:sp>
      <p:sp>
        <p:nvSpPr>
          <p:cNvPr id="7" name="Espace réservé du texte 6"/>
          <p:cNvSpPr>
            <a:spLocks noGrp="1"/>
          </p:cNvSpPr>
          <p:nvPr>
            <p:ph type="body" sz="quarter" idx="14"/>
          </p:nvPr>
        </p:nvSpPr>
        <p:spPr>
          <a:xfrm>
            <a:off x="479425" y="1306285"/>
            <a:ext cx="3917950" cy="377371"/>
          </a:xfrm>
        </p:spPr>
        <p:txBody>
          <a:bodyPr/>
          <a:lstStyle>
            <a:lvl1pPr marL="0" indent="0" algn="ctr">
              <a:buNone/>
              <a:defRPr sz="1800" b="1">
                <a:solidFill>
                  <a:srgbClr val="2A6A1D"/>
                </a:solidFill>
              </a:defRPr>
            </a:lvl1pPr>
          </a:lstStyle>
          <a:p>
            <a:pPr lvl="0"/>
            <a:r>
              <a:rPr lang="fr-FR" smtClean="0"/>
              <a:t>Modifiez les styles du texte du masque</a:t>
            </a:r>
          </a:p>
        </p:txBody>
      </p:sp>
      <p:sp>
        <p:nvSpPr>
          <p:cNvPr id="11" name="Espace réservé du texte 6"/>
          <p:cNvSpPr>
            <a:spLocks noGrp="1"/>
          </p:cNvSpPr>
          <p:nvPr>
            <p:ph type="body" sz="quarter" idx="15"/>
          </p:nvPr>
        </p:nvSpPr>
        <p:spPr>
          <a:xfrm>
            <a:off x="4688114" y="1291771"/>
            <a:ext cx="3990975" cy="377371"/>
          </a:xfrm>
        </p:spPr>
        <p:txBody>
          <a:bodyPr/>
          <a:lstStyle>
            <a:lvl1pPr marL="0" indent="0" algn="ctr">
              <a:buNone/>
              <a:defRPr sz="1800" b="1">
                <a:solidFill>
                  <a:srgbClr val="7D0055"/>
                </a:solidFill>
              </a:defRPr>
            </a:lvl1pPr>
          </a:lstStyle>
          <a:p>
            <a:pPr lvl="0"/>
            <a:r>
              <a:rPr lang="fr-FR" smtClean="0"/>
              <a:t>Modifiez les styles du texte du masque</a:t>
            </a:r>
          </a:p>
        </p:txBody>
      </p:sp>
      <p:sp>
        <p:nvSpPr>
          <p:cNvPr id="12" name="Espace réservé du contenu 2"/>
          <p:cNvSpPr>
            <a:spLocks noGrp="1"/>
          </p:cNvSpPr>
          <p:nvPr>
            <p:ph sz="half" idx="16"/>
          </p:nvPr>
        </p:nvSpPr>
        <p:spPr>
          <a:xfrm>
            <a:off x="4736647" y="1669143"/>
            <a:ext cx="3971925" cy="4064000"/>
          </a:xfrm>
          <a:ln>
            <a:solidFill>
              <a:srgbClr val="7D0055"/>
            </a:solidFill>
          </a:ln>
        </p:spPr>
        <p:txBody>
          <a:bodyPr/>
          <a:lstStyle>
            <a:lvl1pPr marL="342900" indent="-342900" algn="l">
              <a:buClr>
                <a:srgbClr val="7D0055"/>
              </a:buClr>
              <a:buFont typeface="Arial" panose="020B0604020202020204" pitchFamily="34" charset="0"/>
              <a:buChar char="•"/>
              <a:defRPr sz="1800" b="0">
                <a:solidFill>
                  <a:schemeClr val="bg1"/>
                </a:solidFill>
              </a:defRPr>
            </a:lvl1pPr>
            <a:lvl2pPr marL="285750" indent="-285750">
              <a:buClr>
                <a:srgbClr val="7D0055"/>
              </a:buClr>
              <a:buFont typeface="Arial Narrow" panose="020B060602020203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0" name="Rectangle 14"/>
          <p:cNvSpPr>
            <a:spLocks noGrp="1" noChangeArrowheads="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B12A1EB5-35F1-4A9B-A5EF-D693B5E251EC}" type="datetime1">
              <a:rPr lang="fr-FR" altLang="fr-FR"/>
              <a:pPr>
                <a:defRPr/>
              </a:pPr>
              <a:t>18/11/2016</a:t>
            </a:fld>
            <a:endParaRPr lang="fr-FR" altLang="fr-FR"/>
          </a:p>
        </p:txBody>
      </p:sp>
    </p:spTree>
    <p:extLst>
      <p:ext uri="{BB962C8B-B14F-4D97-AF65-F5344CB8AC3E}">
        <p14:creationId xmlns:p14="http://schemas.microsoft.com/office/powerpoint/2010/main" val="29625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fld id="{71821D04-48B3-4A84-8E15-E8E4B261F742}" type="datetime1">
              <a:rPr lang="fr-FR" altLang="fr-FR" smtClean="0"/>
              <a:t>18/11/2016</a:t>
            </a:fld>
            <a:endParaRPr lang="fr-FR" altLang="fr-FR"/>
          </a:p>
        </p:txBody>
      </p:sp>
    </p:spTree>
    <p:extLst>
      <p:ext uri="{BB962C8B-B14F-4D97-AF65-F5344CB8AC3E}">
        <p14:creationId xmlns:p14="http://schemas.microsoft.com/office/powerpoint/2010/main" val="25437481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78745"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0" name="Espace réservé du contenu 2"/>
          <p:cNvSpPr>
            <a:spLocks noGrp="1"/>
          </p:cNvSpPr>
          <p:nvPr>
            <p:ph sz="half" idx="11"/>
          </p:nvPr>
        </p:nvSpPr>
        <p:spPr>
          <a:xfrm>
            <a:off x="478745"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1" name="Espace réservé du contenu 2"/>
          <p:cNvSpPr>
            <a:spLocks noGrp="1"/>
          </p:cNvSpPr>
          <p:nvPr>
            <p:ph sz="half" idx="12"/>
          </p:nvPr>
        </p:nvSpPr>
        <p:spPr>
          <a:xfrm>
            <a:off x="4687888" y="922791"/>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12" name="Espace réservé du contenu 2"/>
          <p:cNvSpPr>
            <a:spLocks noGrp="1"/>
          </p:cNvSpPr>
          <p:nvPr>
            <p:ph sz="half" idx="13"/>
          </p:nvPr>
        </p:nvSpPr>
        <p:spPr>
          <a:xfrm>
            <a:off x="4687888" y="3650343"/>
            <a:ext cx="4093255" cy="2633209"/>
          </a:xfrm>
          <a:ln>
            <a:solidFill>
              <a:srgbClr val="7D0055"/>
            </a:solidFill>
          </a:ln>
        </p:spPr>
        <p:txBody>
          <a:bodyPr/>
          <a:lstStyle>
            <a:lvl1pPr>
              <a:buClr>
                <a:srgbClr val="2A6A1D"/>
              </a:buClr>
              <a:defRPr sz="1800"/>
            </a:lvl1pPr>
            <a:lvl2pPr>
              <a:buClr>
                <a:srgbClr val="2A6A1D"/>
              </a:buCl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7" name="Rectangle 14"/>
          <p:cNvSpPr>
            <a:spLocks noGrp="1" noChangeArrowheads="1"/>
          </p:cNvSpPr>
          <p:nvPr>
            <p:ph type="dt" sz="half" idx="14"/>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0A6829C7-62FE-433B-ACD8-AAD4CC4B127C}" type="datetime1">
              <a:rPr lang="fr-FR" altLang="fr-FR"/>
              <a:pPr>
                <a:defRPr/>
              </a:pPr>
              <a:t>18/11/2016</a:t>
            </a:fld>
            <a:endParaRPr lang="fr-FR" altLang="fr-FR"/>
          </a:p>
        </p:txBody>
      </p:sp>
    </p:spTree>
    <p:extLst>
      <p:ext uri="{BB962C8B-B14F-4D97-AF65-F5344CB8AC3E}">
        <p14:creationId xmlns:p14="http://schemas.microsoft.com/office/powerpoint/2010/main" val="35064861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A6A1D"/>
                </a:solidFill>
              </a:defRPr>
            </a:lvl1pPr>
          </a:lstStyle>
          <a:p>
            <a:r>
              <a:rPr lang="fr-FR" smtClean="0"/>
              <a:t>Modifiez le style du titre</a:t>
            </a:r>
            <a:endParaRPr lang="fr-FR" dirty="0"/>
          </a:p>
        </p:txBody>
      </p:sp>
      <p:sp>
        <p:nvSpPr>
          <p:cNvPr id="3" name="Rectangle 1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B8ECB929-54D8-48FC-9A74-1607C430B9C6}" type="datetime1">
              <a:rPr lang="fr-FR" altLang="fr-FR"/>
              <a:pPr>
                <a:defRPr/>
              </a:pPr>
              <a:t>18/11/2016</a:t>
            </a:fld>
            <a:endParaRPr lang="fr-FR" altLang="fr-FR"/>
          </a:p>
        </p:txBody>
      </p:sp>
    </p:spTree>
    <p:extLst>
      <p:ext uri="{BB962C8B-B14F-4D97-AF65-F5344CB8AC3E}">
        <p14:creationId xmlns:p14="http://schemas.microsoft.com/office/powerpoint/2010/main" val="22660693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04B54DE9-A032-4E97-B324-69559AE30A41}" type="datetime1">
              <a:rPr lang="fr-FR" altLang="fr-FR"/>
              <a:pPr>
                <a:defRPr/>
              </a:pPr>
              <a:t>18/11/2016</a:t>
            </a:fld>
            <a:endParaRPr lang="fr-FR" altLang="fr-FR"/>
          </a:p>
        </p:txBody>
      </p:sp>
    </p:spTree>
    <p:extLst>
      <p:ext uri="{BB962C8B-B14F-4D97-AF65-F5344CB8AC3E}">
        <p14:creationId xmlns:p14="http://schemas.microsoft.com/office/powerpoint/2010/main" val="17652764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act prune">
    <p:spTree>
      <p:nvGrpSpPr>
        <p:cNvPr id="1" name=""/>
        <p:cNvGrpSpPr/>
        <p:nvPr/>
      </p:nvGrpSpPr>
      <p:grpSpPr>
        <a:xfrm>
          <a:off x="0" y="0"/>
          <a:ext cx="0" cy="0"/>
          <a:chOff x="0" y="0"/>
          <a:chExt cx="0" cy="0"/>
        </a:xfrm>
      </p:grpSpPr>
      <p:sp>
        <p:nvSpPr>
          <p:cNvPr id="2" name="Titre 1"/>
          <p:cNvSpPr>
            <a:spLocks noGrp="1"/>
          </p:cNvSpPr>
          <p:nvPr>
            <p:ph type="title"/>
          </p:nvPr>
        </p:nvSpPr>
        <p:spPr>
          <a:xfrm>
            <a:off x="523081" y="1726067"/>
            <a:ext cx="8097837" cy="922337"/>
          </a:xfrm>
        </p:spPr>
        <p:txBody>
          <a:bodyPr/>
          <a:lstStyle>
            <a:lvl1pPr algn="ctr">
              <a:defRPr>
                <a:solidFill>
                  <a:srgbClr val="7D0055"/>
                </a:solidFill>
              </a:defRPr>
            </a:lvl1pPr>
          </a:lstStyle>
          <a:p>
            <a:r>
              <a:rPr lang="fr-FR" smtClean="0"/>
              <a:t>Modifiez le style du titre</a:t>
            </a:r>
            <a:endParaRPr lang="fr-FR" dirty="0"/>
          </a:p>
        </p:txBody>
      </p:sp>
      <p:sp>
        <p:nvSpPr>
          <p:cNvPr id="5" name="Espace réservé du texte 4"/>
          <p:cNvSpPr>
            <a:spLocks noGrp="1"/>
          </p:cNvSpPr>
          <p:nvPr>
            <p:ph type="body" sz="quarter" idx="11"/>
          </p:nvPr>
        </p:nvSpPr>
        <p:spPr>
          <a:xfrm>
            <a:off x="609600" y="2887663"/>
            <a:ext cx="8128000" cy="1727880"/>
          </a:xfrm>
        </p:spPr>
        <p:txBody>
          <a:bodyPr/>
          <a:lstStyle>
            <a:lvl1pPr marL="0" indent="0" algn="ctr">
              <a:buNone/>
              <a:defRPr sz="2400">
                <a:solidFill>
                  <a:srgbClr val="7D0055"/>
                </a:solidFill>
              </a:defRPr>
            </a:lvl1pPr>
          </a:lstStyle>
          <a:p>
            <a:pPr lvl="0"/>
            <a:r>
              <a:rPr lang="fr-FR" smtClean="0"/>
              <a:t>Modifiez les styles du texte du masque</a:t>
            </a:r>
          </a:p>
        </p:txBody>
      </p:sp>
      <p:sp>
        <p:nvSpPr>
          <p:cNvPr id="4" name="Rectangle 14"/>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F700814A-B363-4D4C-90E1-02090793508C}" type="datetime1">
              <a:rPr lang="fr-FR" altLang="fr-FR"/>
              <a:pPr>
                <a:defRPr/>
              </a:pPr>
              <a:t>18/11/2016</a:t>
            </a:fld>
            <a:endParaRPr lang="fr-FR" altLang="fr-FR"/>
          </a:p>
        </p:txBody>
      </p:sp>
    </p:spTree>
    <p:extLst>
      <p:ext uri="{BB962C8B-B14F-4D97-AF65-F5344CB8AC3E}">
        <p14:creationId xmlns:p14="http://schemas.microsoft.com/office/powerpoint/2010/main" val="4579867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6" name="Espace réservé du texte 5"/>
          <p:cNvSpPr>
            <a:spLocks noGrp="1"/>
          </p:cNvSpPr>
          <p:nvPr>
            <p:ph type="body" sz="quarter" idx="11"/>
          </p:nvPr>
        </p:nvSpPr>
        <p:spPr>
          <a:xfrm>
            <a:off x="575469" y="1161143"/>
            <a:ext cx="8007350" cy="4252686"/>
          </a:xfrm>
        </p:spPr>
        <p:txBody>
          <a:bodyPr/>
          <a:lstStyle>
            <a:lvl1pPr marL="514350" marR="0" indent="-514350" algn="l" defTabSz="914400" rtl="0" eaLnBrk="0" fontAlgn="base" latinLnBrk="0" hangingPunct="0">
              <a:lnSpc>
                <a:spcPct val="100000"/>
              </a:lnSpc>
              <a:spcBef>
                <a:spcPts val="0"/>
              </a:spcBef>
              <a:spcAft>
                <a:spcPts val="1800"/>
              </a:spcAft>
              <a:buClr>
                <a:srgbClr val="1C782D"/>
              </a:buClr>
              <a:buSzTx/>
              <a:buFont typeface="+mj-lt"/>
              <a:buAutoNum type="arabicPeriod"/>
              <a:tabLst/>
              <a:defRPr sz="2800" b="1">
                <a:solidFill>
                  <a:srgbClr val="2A6A1D"/>
                </a:solidFill>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5" name="Titre 1"/>
          <p:cNvSpPr>
            <a:spLocks noGrp="1"/>
          </p:cNvSpPr>
          <p:nvPr>
            <p:ph type="title"/>
          </p:nvPr>
        </p:nvSpPr>
        <p:spPr>
          <a:xfrm>
            <a:off x="509587" y="231097"/>
            <a:ext cx="7827963" cy="436562"/>
          </a:xfrm>
        </p:spPr>
        <p:txBody>
          <a:bodyPr/>
          <a:lstStyle>
            <a:lvl1pPr algn="ctr">
              <a:defRPr sz="2800">
                <a:solidFill>
                  <a:srgbClr val="2A6A1D"/>
                </a:solidFill>
              </a:defRPr>
            </a:lvl1pPr>
          </a:lstStyle>
          <a:p>
            <a:r>
              <a:rPr lang="fr-FR" smtClean="0"/>
              <a:t>Modifiez le style du titre</a:t>
            </a:r>
            <a:endParaRPr lang="fr-FR" dirty="0"/>
          </a:p>
        </p:txBody>
      </p:sp>
      <p:sp>
        <p:nvSpPr>
          <p:cNvPr id="4" name="Rectangle 14"/>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12BB5923-9458-45FE-860F-5CEE996F5C68}" type="datetime1">
              <a:rPr lang="fr-FR" altLang="fr-FR"/>
              <a:pPr>
                <a:defRPr/>
              </a:pPr>
              <a:t>18/11/2016</a:t>
            </a:fld>
            <a:endParaRPr lang="fr-FR" altLang="fr-FR"/>
          </a:p>
        </p:txBody>
      </p:sp>
    </p:spTree>
    <p:extLst>
      <p:ext uri="{BB962C8B-B14F-4D97-AF65-F5344CB8AC3E}">
        <p14:creationId xmlns:p14="http://schemas.microsoft.com/office/powerpoint/2010/main" val="2947383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1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28B52AC6-9FFC-4268-A0AE-3F82EA5966F1}" type="datetime1">
              <a:rPr lang="fr-FR" altLang="fr-FR"/>
              <a:pPr>
                <a:defRPr/>
              </a:pPr>
              <a:t>18/11/2016</a:t>
            </a:fld>
            <a:endParaRPr lang="fr-FR" altLang="fr-FR"/>
          </a:p>
        </p:txBody>
      </p:sp>
    </p:spTree>
    <p:extLst>
      <p:ext uri="{BB962C8B-B14F-4D97-AF65-F5344CB8AC3E}">
        <p14:creationId xmlns:p14="http://schemas.microsoft.com/office/powerpoint/2010/main" val="1504013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3" name="Picture 6" descr="logo"/>
          <p:cNvPicPr>
            <a:picLocks noChangeAspect="1" noChangeArrowheads="1"/>
          </p:cNvPicPr>
          <p:nvPr userDrawn="1"/>
        </p:nvPicPr>
        <p:blipFill>
          <a:blip r:embed="rId2"/>
          <a:srcRect/>
          <a:stretch>
            <a:fillRect/>
          </a:stretch>
        </p:blipFill>
        <p:spPr bwMode="auto">
          <a:xfrm>
            <a:off x="3581400" y="5981700"/>
            <a:ext cx="1979613" cy="665163"/>
          </a:xfrm>
          <a:prstGeom prst="rect">
            <a:avLst/>
          </a:prstGeom>
          <a:noFill/>
          <a:ln w="9525">
            <a:noFill/>
            <a:miter lim="800000"/>
            <a:headEnd/>
            <a:tailEnd/>
          </a:ln>
        </p:spPr>
      </p:pic>
      <p:pic>
        <p:nvPicPr>
          <p:cNvPr id="4" name="Picture 7" descr="bandeau db"/>
          <p:cNvPicPr preferRelativeResize="0">
            <a:picLocks noChangeAspect="1" noChangeArrowheads="1"/>
          </p:cNvPicPr>
          <p:nvPr userDrawn="1"/>
        </p:nvPicPr>
        <p:blipFill>
          <a:blip r:embed="rId3"/>
          <a:srcRect/>
          <a:stretch>
            <a:fillRect/>
          </a:stretch>
        </p:blipFill>
        <p:spPr bwMode="auto">
          <a:xfrm>
            <a:off x="584200" y="3725863"/>
            <a:ext cx="7978775" cy="153987"/>
          </a:xfrm>
          <a:prstGeom prst="rect">
            <a:avLst/>
          </a:prstGeom>
          <a:noFill/>
          <a:ln w="9525">
            <a:noFill/>
            <a:miter lim="800000"/>
            <a:headEnd/>
            <a:tailEnd/>
          </a:ln>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Tree>
    <p:extLst>
      <p:ext uri="{BB962C8B-B14F-4D97-AF65-F5344CB8AC3E}">
        <p14:creationId xmlns:p14="http://schemas.microsoft.com/office/powerpoint/2010/main" val="31671686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6" descr="logo"/>
          <p:cNvPicPr>
            <a:picLocks noChangeAspect="1" noChangeArrowheads="1"/>
          </p:cNvPicPr>
          <p:nvPr userDrawn="1"/>
        </p:nvPicPr>
        <p:blipFill>
          <a:blip r:embed="rId2"/>
          <a:srcRect/>
          <a:stretch>
            <a:fillRect/>
          </a:stretch>
        </p:blipFill>
        <p:spPr bwMode="auto">
          <a:xfrm>
            <a:off x="3581400" y="5981700"/>
            <a:ext cx="1979613" cy="665163"/>
          </a:xfrm>
          <a:prstGeom prst="rect">
            <a:avLst/>
          </a:prstGeom>
          <a:noFill/>
          <a:ln w="9525">
            <a:noFill/>
            <a:miter lim="800000"/>
            <a:headEnd/>
            <a:tailEnd/>
          </a:ln>
        </p:spPr>
      </p:pic>
      <p:pic>
        <p:nvPicPr>
          <p:cNvPr id="5" name="Picture 7" descr="bandeau db"/>
          <p:cNvPicPr preferRelativeResize="0">
            <a:picLocks noChangeAspect="1" noChangeArrowheads="1"/>
          </p:cNvPicPr>
          <p:nvPr userDrawn="1"/>
        </p:nvPicPr>
        <p:blipFill>
          <a:blip r:embed="rId3"/>
          <a:srcRect/>
          <a:stretch>
            <a:fillRect/>
          </a:stretch>
        </p:blipFill>
        <p:spPr bwMode="auto">
          <a:xfrm>
            <a:off x="584200" y="3725863"/>
            <a:ext cx="7978775" cy="153987"/>
          </a:xfrm>
          <a:prstGeom prst="rect">
            <a:avLst/>
          </a:prstGeom>
          <a:noFill/>
          <a:ln w="9525">
            <a:noFill/>
            <a:miter lim="800000"/>
            <a:headEnd/>
            <a:tailEnd/>
          </a:ln>
        </p:spPr>
      </p:pic>
      <p:sp>
        <p:nvSpPr>
          <p:cNvPr id="63496" name="Rectangle 8"/>
          <p:cNvSpPr>
            <a:spLocks noGrp="1" noChangeArrowheads="1"/>
          </p:cNvSpPr>
          <p:nvPr>
            <p:ph type="ctrTitle" sz="quarter"/>
          </p:nvPr>
        </p:nvSpPr>
        <p:spPr>
          <a:xfrm>
            <a:off x="584200" y="1493838"/>
            <a:ext cx="7961313" cy="4005262"/>
          </a:xfrm>
          <a:extLst>
            <a:ext uri="{91240B29-F687-4F45-9708-019B960494DF}">
              <a14:hiddenLine xmlns:a14="http://schemas.microsoft.com/office/drawing/2010/main" w="9525">
                <a:solidFill>
                  <a:srgbClr val="4B7D19"/>
                </a:solidFill>
                <a:miter lim="800000"/>
                <a:headEnd/>
                <a:tailEnd/>
              </a14:hiddenLine>
            </a:ext>
          </a:extLst>
        </p:spPr>
        <p:txBody>
          <a:bodyPr tIns="1080000" rIns="91440" anchor="t"/>
          <a:lstStyle>
            <a:lvl1pPr algn="ctr">
              <a:lnSpc>
                <a:spcPct val="85000"/>
              </a:lnSpc>
              <a:defRPr sz="3200">
                <a:solidFill>
                  <a:srgbClr val="2A6A1D"/>
                </a:solidFill>
              </a:defRPr>
            </a:lvl1pPr>
          </a:lstStyle>
          <a:p>
            <a:pPr lvl="0"/>
            <a:r>
              <a:rPr lang="fr-FR" altLang="fr-FR" noProof="0" smtClean="0"/>
              <a:t>Modifiez le style du titre</a:t>
            </a:r>
            <a:endParaRPr lang="fr-FR" altLang="fr-FR" noProof="0" dirty="0" smtClean="0"/>
          </a:p>
        </p:txBody>
      </p:sp>
      <p:sp>
        <p:nvSpPr>
          <p:cNvPr id="63497" name="Rectangle 9"/>
          <p:cNvSpPr>
            <a:spLocks noGrp="1" noChangeArrowheads="1"/>
          </p:cNvSpPr>
          <p:nvPr>
            <p:ph type="subTitle" sz="quarter" idx="1"/>
          </p:nvPr>
        </p:nvSpPr>
        <p:spPr>
          <a:xfrm>
            <a:off x="584200" y="3878263"/>
            <a:ext cx="7975600" cy="1863725"/>
          </a:xfrm>
          <a:solidFill>
            <a:srgbClr val="2A6A1D"/>
          </a:solidFill>
        </p:spPr>
        <p:txBody>
          <a:bodyPr tIns="82800"/>
          <a:lstStyle>
            <a:lvl1pPr marL="0" indent="0" algn="ctr">
              <a:buFont typeface="Arial" charset="0"/>
              <a:buNone/>
              <a:defRPr sz="2800">
                <a:solidFill>
                  <a:schemeClr val="bg2"/>
                </a:solidFill>
              </a:defRPr>
            </a:lvl1pPr>
          </a:lstStyle>
          <a:p>
            <a:pPr lvl="0"/>
            <a:r>
              <a:rPr lang="fr-FR" altLang="fr-FR" noProof="0" smtClean="0"/>
              <a:t>Modifiez le style des sous-titres du masque</a:t>
            </a:r>
            <a:endParaRPr lang="fr-FR" altLang="fr-FR" noProof="0" dirty="0" smtClean="0"/>
          </a:p>
        </p:txBody>
      </p:sp>
    </p:spTree>
    <p:extLst>
      <p:ext uri="{BB962C8B-B14F-4D97-AF65-F5344CB8AC3E}">
        <p14:creationId xmlns:p14="http://schemas.microsoft.com/office/powerpoint/2010/main" val="35887816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solidFill>
                  <a:srgbClr val="2A6A1D"/>
                </a:solidFill>
              </a:defRPr>
            </a:lvl1p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buClr>
                <a:srgbClr val="2A6A1D"/>
              </a:buClr>
              <a:defRPr sz="2000"/>
            </a:lvl1pPr>
            <a:lvl2pPr marL="617538" indent="-254000">
              <a:buClr>
                <a:srgbClr val="2A6A1D"/>
              </a:buClr>
              <a:defRPr sz="1800"/>
            </a:lvl2pPr>
            <a:lvl3pPr marL="1008063" indent="0">
              <a:buNone/>
              <a:defRPr/>
            </a:lvl3pPr>
            <a:lvl4pPr marL="1416050" indent="0">
              <a:buNone/>
              <a:defRPr/>
            </a:lvl4pPr>
          </a:lstStyle>
          <a:p>
            <a:pPr lvl="0"/>
            <a:r>
              <a:rPr lang="fr-FR" smtClean="0"/>
              <a:t>Modifiez les styles du texte du masque</a:t>
            </a:r>
          </a:p>
          <a:p>
            <a:pPr lvl="1"/>
            <a:r>
              <a:rPr lang="fr-FR" smtClean="0"/>
              <a:t>Deuxième niveau</a:t>
            </a:r>
          </a:p>
          <a:p>
            <a:pPr lvl="2"/>
            <a:r>
              <a:rPr lang="fr-FR" smtClean="0"/>
              <a:t>Troisième niveau</a:t>
            </a:r>
          </a:p>
        </p:txBody>
      </p:sp>
      <p:sp>
        <p:nvSpPr>
          <p:cNvPr id="4" name="Rectangle 1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BE9C5A14-4B36-42CC-9D4B-59D49ACA40E0}" type="datetime1">
              <a:rPr lang="fr-FR" altLang="fr-FR"/>
              <a:pPr>
                <a:defRPr/>
              </a:pPr>
              <a:t>18/11/2016</a:t>
            </a:fld>
            <a:endParaRPr lang="fr-FR" altLang="fr-FR" dirty="0"/>
          </a:p>
        </p:txBody>
      </p:sp>
    </p:spTree>
    <p:extLst>
      <p:ext uri="{BB962C8B-B14F-4D97-AF65-F5344CB8AC3E}">
        <p14:creationId xmlns:p14="http://schemas.microsoft.com/office/powerpoint/2010/main" val="18154957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re sous-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288" y="1349829"/>
            <a:ext cx="8097837" cy="4984296"/>
          </a:xfrm>
        </p:spPr>
        <p:txBody>
          <a:bodyPr/>
          <a:lstStyle>
            <a:lvl1pPr>
              <a:buClr>
                <a:srgbClr val="2A6A1D"/>
              </a:buClr>
              <a:defRPr sz="2000" b="0"/>
            </a:lvl1pPr>
            <a:lvl2pPr>
              <a:buClr>
                <a:srgbClr val="2A6A1D"/>
              </a:buClr>
              <a:defRPr sz="1800"/>
            </a:lvl2pPr>
          </a:lstStyle>
          <a:p>
            <a:pPr lvl="0"/>
            <a:r>
              <a:rPr lang="fr-FR" smtClean="0"/>
              <a:t>Modifiez les styles du texte du masque</a:t>
            </a:r>
          </a:p>
          <a:p>
            <a:pPr lvl="1"/>
            <a:r>
              <a:rPr lang="fr-FR" smtClean="0"/>
              <a:t>Deuxième niveau</a:t>
            </a:r>
          </a:p>
        </p:txBody>
      </p:sp>
      <p:sp>
        <p:nvSpPr>
          <p:cNvPr id="6" name="Espace réservé du texte 5"/>
          <p:cNvSpPr>
            <a:spLocks noGrp="1"/>
          </p:cNvSpPr>
          <p:nvPr>
            <p:ph type="body" sz="quarter" idx="11"/>
          </p:nvPr>
        </p:nvSpPr>
        <p:spPr>
          <a:xfrm>
            <a:off x="551769" y="914400"/>
            <a:ext cx="8040461" cy="362857"/>
          </a:xfrm>
        </p:spPr>
        <p:txBody>
          <a:bodyPr/>
          <a:lstStyle>
            <a:lvl1pPr marL="0" indent="0">
              <a:buNone/>
              <a:defRPr sz="2000" b="1">
                <a:solidFill>
                  <a:srgbClr val="7D0055"/>
                </a:solidFill>
              </a:defRPr>
            </a:lvl1pPr>
          </a:lstStyle>
          <a:p>
            <a:pPr lvl="0"/>
            <a:r>
              <a:rPr lang="fr-FR" smtClean="0"/>
              <a:t>Modifiez les styles du texte du masque</a:t>
            </a:r>
          </a:p>
        </p:txBody>
      </p:sp>
      <p:sp>
        <p:nvSpPr>
          <p:cNvPr id="7" name="Titre 1"/>
          <p:cNvSpPr>
            <a:spLocks noGrp="1"/>
          </p:cNvSpPr>
          <p:nvPr>
            <p:ph type="title"/>
          </p:nvPr>
        </p:nvSpPr>
        <p:spPr>
          <a:xfrm>
            <a:off x="509587" y="231097"/>
            <a:ext cx="7827963" cy="436562"/>
          </a:xfrm>
        </p:spPr>
        <p:txBody>
          <a:bodyPr/>
          <a:lstStyle>
            <a:lvl1pPr>
              <a:defRPr sz="2800">
                <a:solidFill>
                  <a:srgbClr val="2A6A1D"/>
                </a:solidFill>
              </a:defRPr>
            </a:lvl1pPr>
          </a:lstStyle>
          <a:p>
            <a:r>
              <a:rPr lang="fr-FR" smtClean="0"/>
              <a:t>Modifiez le style du titre</a:t>
            </a:r>
            <a:endParaRPr lang="fr-FR" dirty="0"/>
          </a:p>
        </p:txBody>
      </p:sp>
      <p:sp>
        <p:nvSpPr>
          <p:cNvPr id="5" name="Rectangle 14"/>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ea typeface="+mn-ea"/>
                <a:cs typeface="Arial" charset="0"/>
              </a:defRPr>
            </a:lvl1pPr>
          </a:lstStyle>
          <a:p>
            <a:pPr>
              <a:defRPr/>
            </a:pPr>
            <a:fld id="{406A602B-6DBA-4CB9-84AD-FC387C230125}" type="datetime1">
              <a:rPr lang="fr-FR" altLang="fr-FR"/>
              <a:pPr>
                <a:defRPr/>
              </a:pPr>
              <a:t>18/11/2016</a:t>
            </a:fld>
            <a:endParaRPr lang="fr-FR" altLang="fr-FR" dirty="0"/>
          </a:p>
        </p:txBody>
      </p:sp>
    </p:spTree>
    <p:extLst>
      <p:ext uri="{BB962C8B-B14F-4D97-AF65-F5344CB8AC3E}">
        <p14:creationId xmlns:p14="http://schemas.microsoft.com/office/powerpoint/2010/main" val="387269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6" Type="http://schemas.openxmlformats.org/officeDocument/2006/relationships/image" Target="../media/image2.pn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1.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image" Target="../media/image2.png"/><Relationship Id="rId2" Type="http://schemas.openxmlformats.org/officeDocument/2006/relationships/slideLayout" Target="../slideLayouts/slideLayout137.xml"/><Relationship Id="rId16" Type="http://schemas.openxmlformats.org/officeDocument/2006/relationships/image" Target="../media/image1.png"/><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heme" Target="../theme/theme11.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6" Type="http://schemas.openxmlformats.org/officeDocument/2006/relationships/image" Target="../media/image2.png"/><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image" Target="../media/image1.png"/><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6" Type="http://schemas.openxmlformats.org/officeDocument/2006/relationships/image" Target="../media/image2.png"/><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image" Target="../media/image1.png"/><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1.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2.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1.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2.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1.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6" Type="http://schemas.openxmlformats.org/officeDocument/2006/relationships/image" Target="../media/image2.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1.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2.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image" Target="../media/image1.png"/><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9587" y="131989"/>
            <a:ext cx="7827963" cy="74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54000" bIns="45720" numCol="1" anchor="ctr" anchorCtr="0" compatLnSpc="1">
            <a:prstTxWarp prst="textNoShape">
              <a:avLst/>
            </a:prstTxWarp>
          </a:bodyPr>
          <a:lstStyle/>
          <a:p>
            <a:pPr lvl="0"/>
            <a:r>
              <a:rPr lang="fr-FR" altLang="fr-FR" dirty="0" smtClean="0"/>
              <a:t>Cliquez pour modifier le style du titre</a:t>
            </a:r>
          </a:p>
        </p:txBody>
      </p:sp>
      <p:sp>
        <p:nvSpPr>
          <p:cNvPr id="1027" name="Rectangle 3"/>
          <p:cNvSpPr>
            <a:spLocks noGrp="1" noChangeArrowheads="1"/>
          </p:cNvSpPr>
          <p:nvPr>
            <p:ph type="body" idx="1"/>
          </p:nvPr>
        </p:nvSpPr>
        <p:spPr bwMode="auto">
          <a:xfrm>
            <a:off x="522288" y="986972"/>
            <a:ext cx="8097837" cy="534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pic>
        <p:nvPicPr>
          <p:cNvPr id="1028" name="Picture 7" descr="bandeau db"/>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288" y="860878"/>
            <a:ext cx="809783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p:nvSpPr>
        <p:spPr bwMode="auto">
          <a:xfrm>
            <a:off x="8174491" y="330866"/>
            <a:ext cx="84953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algn="r"/>
            <a:fld id="{E5522507-12BD-4ADF-97E6-E0E33BDBD1A7}" type="slidenum">
              <a:rPr lang="fr-FR" altLang="fr-FR" sz="1400">
                <a:solidFill>
                  <a:srgbClr val="7D0055"/>
                </a:solidFill>
              </a:rPr>
              <a:pPr algn="r"/>
              <a:t>‹#›</a:t>
            </a:fld>
            <a:endParaRPr lang="hr-HR" altLang="fr-FR" sz="1400">
              <a:solidFill>
                <a:srgbClr val="7D0055"/>
              </a:solidFill>
            </a:endParaRPr>
          </a:p>
        </p:txBody>
      </p:sp>
      <p:pic>
        <p:nvPicPr>
          <p:cNvPr id="1030" name="Picture 9"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05250" y="6375400"/>
            <a:ext cx="13065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12"/>
          <p:cNvSpPr txBox="1">
            <a:spLocks noChangeArrowheads="1"/>
          </p:cNvSpPr>
          <p:nvPr/>
        </p:nvSpPr>
        <p:spPr bwMode="auto">
          <a:xfrm>
            <a:off x="7531100" y="6338888"/>
            <a:ext cx="1612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eaLnBrk="1" hangingPunct="1">
              <a:spcBef>
                <a:spcPct val="50000"/>
              </a:spcBef>
            </a:pPr>
            <a:endParaRPr lang="fr-FR" altLang="fr-FR"/>
          </a:p>
        </p:txBody>
      </p:sp>
      <p:sp>
        <p:nvSpPr>
          <p:cNvPr id="57358" name="Rectangle 14"/>
          <p:cNvSpPr>
            <a:spLocks noGrp="1" noChangeArrowheads="1"/>
          </p:cNvSpPr>
          <p:nvPr>
            <p:ph type="dt" sz="half" idx="2"/>
          </p:nvPr>
        </p:nvSpPr>
        <p:spPr bwMode="auto">
          <a:xfrm>
            <a:off x="7010400" y="635714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smtClean="0">
                <a:solidFill>
                  <a:srgbClr val="7D0055"/>
                </a:solidFill>
              </a:defRPr>
            </a:lvl1pPr>
          </a:lstStyle>
          <a:p>
            <a:pPr>
              <a:defRPr/>
            </a:pPr>
            <a:fld id="{22BF3C20-C60F-462C-81FE-B9041EDD34AD}" type="datetime1">
              <a:rPr lang="fr-FR" altLang="fr-FR" smtClean="0"/>
              <a:t>18/11/2016</a:t>
            </a:fld>
            <a:endParaRPr lang="fr-FR" altLang="fr-FR"/>
          </a:p>
        </p:txBody>
      </p:sp>
    </p:spTree>
  </p:cSld>
  <p:clrMap bg1="lt1" tx1="dk1" bg2="lt2" tx2="dk2" accent1="accent1" accent2="accent2" accent3="accent3" accent4="accent4" accent5="accent5" accent6="accent6" hlink="hlink" folHlink="folHlink"/>
  <p:sldLayoutIdLst>
    <p:sldLayoutId id="2147483673" r:id="rId1"/>
    <p:sldLayoutId id="2147483663" r:id="rId2"/>
    <p:sldLayoutId id="2147483689" r:id="rId3"/>
    <p:sldLayoutId id="2147483692" r:id="rId4"/>
    <p:sldLayoutId id="2147483665" r:id="rId5"/>
    <p:sldLayoutId id="2147483691" r:id="rId6"/>
    <p:sldLayoutId id="2147483687" r:id="rId7"/>
    <p:sldLayoutId id="2147483667" r:id="rId8"/>
    <p:sldLayoutId id="2147483668" r:id="rId9"/>
    <p:sldLayoutId id="2147483690" r:id="rId10"/>
    <p:sldLayoutId id="2147483688" r:id="rId11"/>
    <p:sldLayoutId id="2147483671" r:id="rId12"/>
    <p:sldLayoutId id="2147483693" r:id="rId13"/>
  </p:sldLayoutIdLst>
  <p:hf sldNum="0" hdr="0" ftr="0"/>
  <p:txStyles>
    <p:titleStyle>
      <a:lvl1pPr algn="l" rtl="0" eaLnBrk="1" fontAlgn="base" hangingPunct="1">
        <a:lnSpc>
          <a:spcPct val="90000"/>
        </a:lnSpc>
        <a:spcBef>
          <a:spcPct val="0"/>
        </a:spcBef>
        <a:spcAft>
          <a:spcPct val="0"/>
        </a:spcAft>
        <a:defRPr sz="2800" b="1">
          <a:solidFill>
            <a:srgbClr val="1B772D"/>
          </a:solidFill>
          <a:latin typeface="+mj-lt"/>
          <a:ea typeface="+mj-ea"/>
          <a:cs typeface="+mj-cs"/>
        </a:defRPr>
      </a:lvl1pPr>
      <a:lvl2pPr algn="l" rtl="0" eaLnBrk="1" fontAlgn="base" hangingPunct="1">
        <a:lnSpc>
          <a:spcPct val="90000"/>
        </a:lnSpc>
        <a:spcBef>
          <a:spcPct val="0"/>
        </a:spcBef>
        <a:spcAft>
          <a:spcPct val="0"/>
        </a:spcAft>
        <a:defRPr sz="2800" b="1">
          <a:solidFill>
            <a:srgbClr val="1C782D"/>
          </a:solidFill>
          <a:latin typeface="Arial" charset="0"/>
        </a:defRPr>
      </a:lvl2pPr>
      <a:lvl3pPr algn="l" rtl="0" eaLnBrk="1" fontAlgn="base" hangingPunct="1">
        <a:lnSpc>
          <a:spcPct val="90000"/>
        </a:lnSpc>
        <a:spcBef>
          <a:spcPct val="0"/>
        </a:spcBef>
        <a:spcAft>
          <a:spcPct val="0"/>
        </a:spcAft>
        <a:defRPr sz="2800" b="1">
          <a:solidFill>
            <a:srgbClr val="1C782D"/>
          </a:solidFill>
          <a:latin typeface="Arial" charset="0"/>
        </a:defRPr>
      </a:lvl3pPr>
      <a:lvl4pPr algn="l" rtl="0" eaLnBrk="1" fontAlgn="base" hangingPunct="1">
        <a:lnSpc>
          <a:spcPct val="90000"/>
        </a:lnSpc>
        <a:spcBef>
          <a:spcPct val="0"/>
        </a:spcBef>
        <a:spcAft>
          <a:spcPct val="0"/>
        </a:spcAft>
        <a:defRPr sz="2800" b="1">
          <a:solidFill>
            <a:srgbClr val="1C782D"/>
          </a:solidFill>
          <a:latin typeface="Arial" charset="0"/>
        </a:defRPr>
      </a:lvl4pPr>
      <a:lvl5pPr algn="l" rtl="0" eaLnBrk="1" fontAlgn="base" hangingPunct="1">
        <a:lnSpc>
          <a:spcPct val="90000"/>
        </a:lnSpc>
        <a:spcBef>
          <a:spcPct val="0"/>
        </a:spcBef>
        <a:spcAft>
          <a:spcPct val="0"/>
        </a:spcAft>
        <a:defRPr sz="2800" b="1">
          <a:solidFill>
            <a:srgbClr val="1C782D"/>
          </a:solidFill>
          <a:latin typeface="Arial" charset="0"/>
        </a:defRPr>
      </a:lvl5pPr>
      <a:lvl6pPr marL="457200" algn="l" rtl="0" eaLnBrk="1" fontAlgn="base" hangingPunct="1">
        <a:lnSpc>
          <a:spcPct val="90000"/>
        </a:lnSpc>
        <a:spcBef>
          <a:spcPct val="0"/>
        </a:spcBef>
        <a:spcAft>
          <a:spcPct val="0"/>
        </a:spcAft>
        <a:defRPr sz="2800" b="1">
          <a:solidFill>
            <a:srgbClr val="1C782D"/>
          </a:solidFill>
          <a:latin typeface="Arial" charset="0"/>
        </a:defRPr>
      </a:lvl6pPr>
      <a:lvl7pPr marL="914400" algn="l" rtl="0" eaLnBrk="1" fontAlgn="base" hangingPunct="1">
        <a:lnSpc>
          <a:spcPct val="90000"/>
        </a:lnSpc>
        <a:spcBef>
          <a:spcPct val="0"/>
        </a:spcBef>
        <a:spcAft>
          <a:spcPct val="0"/>
        </a:spcAft>
        <a:defRPr sz="2800" b="1">
          <a:solidFill>
            <a:srgbClr val="1C782D"/>
          </a:solidFill>
          <a:latin typeface="Arial" charset="0"/>
        </a:defRPr>
      </a:lvl7pPr>
      <a:lvl8pPr marL="1371600" algn="l" rtl="0" eaLnBrk="1" fontAlgn="base" hangingPunct="1">
        <a:lnSpc>
          <a:spcPct val="90000"/>
        </a:lnSpc>
        <a:spcBef>
          <a:spcPct val="0"/>
        </a:spcBef>
        <a:spcAft>
          <a:spcPct val="0"/>
        </a:spcAft>
        <a:defRPr sz="2800" b="1">
          <a:solidFill>
            <a:srgbClr val="1C782D"/>
          </a:solidFill>
          <a:latin typeface="Arial" charset="0"/>
        </a:defRPr>
      </a:lvl8pPr>
      <a:lvl9pPr marL="1828800" algn="l" rtl="0" eaLnBrk="1" fontAlgn="base" hangingPunct="1">
        <a:lnSpc>
          <a:spcPct val="90000"/>
        </a:lnSpc>
        <a:spcBef>
          <a:spcPct val="0"/>
        </a:spcBef>
        <a:spcAft>
          <a:spcPct val="0"/>
        </a:spcAft>
        <a:defRPr sz="2800" b="1">
          <a:solidFill>
            <a:srgbClr val="1C782D"/>
          </a:solidFill>
          <a:latin typeface="Arial" charset="0"/>
        </a:defRPr>
      </a:lvl9pPr>
    </p:titleStyle>
    <p:bodyStyle>
      <a:lvl1pPr marL="263525" indent="-263525" algn="l" rtl="0" eaLnBrk="1" fontAlgn="base" hangingPunct="1">
        <a:spcBef>
          <a:spcPct val="30000"/>
        </a:spcBef>
        <a:spcAft>
          <a:spcPct val="0"/>
        </a:spcAft>
        <a:buClr>
          <a:srgbClr val="1C782D"/>
        </a:buClr>
        <a:buFont typeface="Arial" charset="0"/>
        <a:buChar char="■"/>
        <a:defRPr sz="2000">
          <a:solidFill>
            <a:schemeClr val="bg1"/>
          </a:solidFill>
          <a:latin typeface="+mn-lt"/>
          <a:ea typeface="+mn-ea"/>
          <a:cs typeface="+mn-cs"/>
        </a:defRPr>
      </a:lvl1pPr>
      <a:lvl2pPr marL="617538" indent="-254000" algn="l" rtl="0" eaLnBrk="1" fontAlgn="base" hangingPunct="1">
        <a:spcBef>
          <a:spcPct val="30000"/>
        </a:spcBef>
        <a:spcAft>
          <a:spcPct val="0"/>
        </a:spcAft>
        <a:buClr>
          <a:srgbClr val="1B772D"/>
        </a:buClr>
        <a:buSzPct val="125000"/>
        <a:buFont typeface="Arial" charset="0"/>
        <a:buChar char="–"/>
        <a:defRPr sz="1800">
          <a:solidFill>
            <a:schemeClr val="bg1"/>
          </a:solidFill>
          <a:latin typeface="+mn-lt"/>
        </a:defRPr>
      </a:lvl2pPr>
      <a:lvl3pPr marL="1236663" indent="-228600" algn="l" rtl="0" eaLnBrk="1" fontAlgn="base" hangingPunct="1">
        <a:spcBef>
          <a:spcPct val="20000"/>
        </a:spcBef>
        <a:spcAft>
          <a:spcPct val="0"/>
        </a:spcAft>
        <a:buChar char="•"/>
        <a:defRPr sz="1400" baseline="0">
          <a:solidFill>
            <a:schemeClr val="bg1"/>
          </a:solidFill>
          <a:latin typeface="+mn-lt"/>
        </a:defRPr>
      </a:lvl3pPr>
      <a:lvl4pPr marL="1644650" indent="-228600" algn="l" rtl="0" eaLnBrk="1" fontAlgn="base" hangingPunct="1">
        <a:spcBef>
          <a:spcPct val="20000"/>
        </a:spcBef>
        <a:spcAft>
          <a:spcPct val="0"/>
        </a:spcAft>
        <a:buChar char="–"/>
        <a:defRPr sz="14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9588" y="231097"/>
            <a:ext cx="7827963"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54000" bIns="45720" numCol="1" anchor="b" anchorCtr="0" compatLnSpc="1">
            <a:prstTxWarp prst="textNoShape">
              <a:avLst/>
            </a:prstTxWarp>
          </a:bodyPr>
          <a:lstStyle/>
          <a:p>
            <a:pPr lvl="0"/>
            <a:r>
              <a:rPr lang="fr-FR" altLang="fr-FR" dirty="0" smtClean="0"/>
              <a:t>Cliquez pour modifier le style du titre</a:t>
            </a:r>
          </a:p>
        </p:txBody>
      </p:sp>
      <p:sp>
        <p:nvSpPr>
          <p:cNvPr id="1027" name="Rectangle 3"/>
          <p:cNvSpPr>
            <a:spLocks noGrp="1" noChangeArrowheads="1"/>
          </p:cNvSpPr>
          <p:nvPr>
            <p:ph type="body" idx="1"/>
          </p:nvPr>
        </p:nvSpPr>
        <p:spPr bwMode="auto">
          <a:xfrm>
            <a:off x="522289" y="986972"/>
            <a:ext cx="8097837" cy="534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pic>
        <p:nvPicPr>
          <p:cNvPr id="1028" name="Picture 7" descr="bandeau db"/>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289" y="743405"/>
            <a:ext cx="809783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p:nvSpPr>
        <p:spPr bwMode="auto">
          <a:xfrm>
            <a:off x="8174491" y="330868"/>
            <a:ext cx="84953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algn="r"/>
            <a:fld id="{E5522507-12BD-4ADF-97E6-E0E33BDBD1A7}" type="slidenum">
              <a:rPr lang="fr-FR" altLang="fr-FR" sz="1400">
                <a:solidFill>
                  <a:srgbClr val="7D0055"/>
                </a:solidFill>
              </a:rPr>
              <a:pPr algn="r"/>
              <a:t>‹#›</a:t>
            </a:fld>
            <a:endParaRPr lang="hr-HR" altLang="fr-FR" sz="1400" dirty="0">
              <a:solidFill>
                <a:srgbClr val="7D0055"/>
              </a:solidFill>
            </a:endParaRPr>
          </a:p>
        </p:txBody>
      </p:sp>
      <p:pic>
        <p:nvPicPr>
          <p:cNvPr id="1030" name="Picture 9"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05251" y="6375400"/>
            <a:ext cx="13065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12"/>
          <p:cNvSpPr txBox="1">
            <a:spLocks noChangeArrowheads="1"/>
          </p:cNvSpPr>
          <p:nvPr/>
        </p:nvSpPr>
        <p:spPr bwMode="auto">
          <a:xfrm>
            <a:off x="7531100" y="6338888"/>
            <a:ext cx="1612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eaLnBrk="1" hangingPunct="1">
              <a:spcBef>
                <a:spcPct val="50000"/>
              </a:spcBef>
            </a:pPr>
            <a:endParaRPr lang="fr-FR" altLang="fr-FR"/>
          </a:p>
        </p:txBody>
      </p:sp>
      <p:sp>
        <p:nvSpPr>
          <p:cNvPr id="57358" name="Rectangle 14"/>
          <p:cNvSpPr>
            <a:spLocks noGrp="1" noChangeArrowheads="1"/>
          </p:cNvSpPr>
          <p:nvPr>
            <p:ph type="dt" sz="half" idx="2"/>
          </p:nvPr>
        </p:nvSpPr>
        <p:spPr bwMode="auto">
          <a:xfrm>
            <a:off x="7010400" y="635714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smtClean="0">
                <a:solidFill>
                  <a:srgbClr val="7D0055"/>
                </a:solidFill>
              </a:defRPr>
            </a:lvl1pPr>
          </a:lstStyle>
          <a:p>
            <a:pPr>
              <a:defRPr/>
            </a:pPr>
            <a:fld id="{A5C15F27-D9D8-4D97-9312-9FFD6BB3C403}" type="datetime1">
              <a:rPr lang="fr-FR" altLang="fr-FR"/>
              <a:pPr>
                <a:defRPr/>
              </a:pPr>
              <a:t>18/11/2016</a:t>
            </a:fld>
            <a:endParaRPr lang="fr-FR" altLang="fr-FR" dirty="0"/>
          </a:p>
        </p:txBody>
      </p:sp>
    </p:spTree>
    <p:extLst>
      <p:ext uri="{BB962C8B-B14F-4D97-AF65-F5344CB8AC3E}">
        <p14:creationId xmlns:p14="http://schemas.microsoft.com/office/powerpoint/2010/main" val="270444550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hf hdr="0"/>
  <p:txStyles>
    <p:titleStyle>
      <a:lvl1pPr algn="l" rtl="0" eaLnBrk="1" fontAlgn="base" hangingPunct="1">
        <a:lnSpc>
          <a:spcPct val="90000"/>
        </a:lnSpc>
        <a:spcBef>
          <a:spcPct val="0"/>
        </a:spcBef>
        <a:spcAft>
          <a:spcPct val="0"/>
        </a:spcAft>
        <a:defRPr sz="2800" b="1">
          <a:solidFill>
            <a:srgbClr val="1B772D"/>
          </a:solidFill>
          <a:latin typeface="+mj-lt"/>
          <a:ea typeface="+mj-ea"/>
          <a:cs typeface="+mj-cs"/>
        </a:defRPr>
      </a:lvl1pPr>
      <a:lvl2pPr algn="l" rtl="0" eaLnBrk="1" fontAlgn="base" hangingPunct="1">
        <a:lnSpc>
          <a:spcPct val="90000"/>
        </a:lnSpc>
        <a:spcBef>
          <a:spcPct val="0"/>
        </a:spcBef>
        <a:spcAft>
          <a:spcPct val="0"/>
        </a:spcAft>
        <a:defRPr sz="2800" b="1">
          <a:solidFill>
            <a:srgbClr val="1C782D"/>
          </a:solidFill>
          <a:latin typeface="Arial" charset="0"/>
        </a:defRPr>
      </a:lvl2pPr>
      <a:lvl3pPr algn="l" rtl="0" eaLnBrk="1" fontAlgn="base" hangingPunct="1">
        <a:lnSpc>
          <a:spcPct val="90000"/>
        </a:lnSpc>
        <a:spcBef>
          <a:spcPct val="0"/>
        </a:spcBef>
        <a:spcAft>
          <a:spcPct val="0"/>
        </a:spcAft>
        <a:defRPr sz="2800" b="1">
          <a:solidFill>
            <a:srgbClr val="1C782D"/>
          </a:solidFill>
          <a:latin typeface="Arial" charset="0"/>
        </a:defRPr>
      </a:lvl3pPr>
      <a:lvl4pPr algn="l" rtl="0" eaLnBrk="1" fontAlgn="base" hangingPunct="1">
        <a:lnSpc>
          <a:spcPct val="90000"/>
        </a:lnSpc>
        <a:spcBef>
          <a:spcPct val="0"/>
        </a:spcBef>
        <a:spcAft>
          <a:spcPct val="0"/>
        </a:spcAft>
        <a:defRPr sz="2800" b="1">
          <a:solidFill>
            <a:srgbClr val="1C782D"/>
          </a:solidFill>
          <a:latin typeface="Arial" charset="0"/>
        </a:defRPr>
      </a:lvl4pPr>
      <a:lvl5pPr algn="l" rtl="0" eaLnBrk="1" fontAlgn="base" hangingPunct="1">
        <a:lnSpc>
          <a:spcPct val="90000"/>
        </a:lnSpc>
        <a:spcBef>
          <a:spcPct val="0"/>
        </a:spcBef>
        <a:spcAft>
          <a:spcPct val="0"/>
        </a:spcAft>
        <a:defRPr sz="2800" b="1">
          <a:solidFill>
            <a:srgbClr val="1C782D"/>
          </a:solidFill>
          <a:latin typeface="Arial" charset="0"/>
        </a:defRPr>
      </a:lvl5pPr>
      <a:lvl6pPr marL="457200" algn="l" rtl="0" eaLnBrk="1" fontAlgn="base" hangingPunct="1">
        <a:lnSpc>
          <a:spcPct val="90000"/>
        </a:lnSpc>
        <a:spcBef>
          <a:spcPct val="0"/>
        </a:spcBef>
        <a:spcAft>
          <a:spcPct val="0"/>
        </a:spcAft>
        <a:defRPr sz="2800" b="1">
          <a:solidFill>
            <a:srgbClr val="1C782D"/>
          </a:solidFill>
          <a:latin typeface="Arial" charset="0"/>
        </a:defRPr>
      </a:lvl6pPr>
      <a:lvl7pPr marL="914400" algn="l" rtl="0" eaLnBrk="1" fontAlgn="base" hangingPunct="1">
        <a:lnSpc>
          <a:spcPct val="90000"/>
        </a:lnSpc>
        <a:spcBef>
          <a:spcPct val="0"/>
        </a:spcBef>
        <a:spcAft>
          <a:spcPct val="0"/>
        </a:spcAft>
        <a:defRPr sz="2800" b="1">
          <a:solidFill>
            <a:srgbClr val="1C782D"/>
          </a:solidFill>
          <a:latin typeface="Arial" charset="0"/>
        </a:defRPr>
      </a:lvl7pPr>
      <a:lvl8pPr marL="1371600" algn="l" rtl="0" eaLnBrk="1" fontAlgn="base" hangingPunct="1">
        <a:lnSpc>
          <a:spcPct val="90000"/>
        </a:lnSpc>
        <a:spcBef>
          <a:spcPct val="0"/>
        </a:spcBef>
        <a:spcAft>
          <a:spcPct val="0"/>
        </a:spcAft>
        <a:defRPr sz="2800" b="1">
          <a:solidFill>
            <a:srgbClr val="1C782D"/>
          </a:solidFill>
          <a:latin typeface="Arial" charset="0"/>
        </a:defRPr>
      </a:lvl8pPr>
      <a:lvl9pPr marL="1828800" algn="l" rtl="0" eaLnBrk="1" fontAlgn="base" hangingPunct="1">
        <a:lnSpc>
          <a:spcPct val="90000"/>
        </a:lnSpc>
        <a:spcBef>
          <a:spcPct val="0"/>
        </a:spcBef>
        <a:spcAft>
          <a:spcPct val="0"/>
        </a:spcAft>
        <a:defRPr sz="2800" b="1">
          <a:solidFill>
            <a:srgbClr val="1C782D"/>
          </a:solidFill>
          <a:latin typeface="Arial" charset="0"/>
        </a:defRPr>
      </a:lvl9pPr>
    </p:titleStyle>
    <p:bodyStyle>
      <a:lvl1pPr marL="263525" indent="-263525" algn="l" rtl="0" eaLnBrk="1" fontAlgn="base" hangingPunct="1">
        <a:spcBef>
          <a:spcPct val="30000"/>
        </a:spcBef>
        <a:spcAft>
          <a:spcPct val="0"/>
        </a:spcAft>
        <a:buClr>
          <a:srgbClr val="1C782D"/>
        </a:buClr>
        <a:buFont typeface="Arial" charset="0"/>
        <a:buChar char="■"/>
        <a:defRPr sz="2000">
          <a:solidFill>
            <a:schemeClr val="bg1"/>
          </a:solidFill>
          <a:latin typeface="+mn-lt"/>
          <a:ea typeface="+mn-ea"/>
          <a:cs typeface="+mn-cs"/>
        </a:defRPr>
      </a:lvl1pPr>
      <a:lvl2pPr marL="617538" indent="-254000" algn="l" rtl="0" eaLnBrk="1" fontAlgn="base" hangingPunct="1">
        <a:spcBef>
          <a:spcPct val="30000"/>
        </a:spcBef>
        <a:spcAft>
          <a:spcPct val="0"/>
        </a:spcAft>
        <a:buClr>
          <a:srgbClr val="1B772D"/>
        </a:buClr>
        <a:buSzPct val="125000"/>
        <a:buFont typeface="Arial" charset="0"/>
        <a:buChar char="–"/>
        <a:defRPr sz="1800">
          <a:solidFill>
            <a:schemeClr val="bg1"/>
          </a:solidFill>
          <a:latin typeface="+mn-lt"/>
        </a:defRPr>
      </a:lvl2pPr>
      <a:lvl3pPr marL="1236663" indent="-228600" algn="l" rtl="0" eaLnBrk="1" fontAlgn="base" hangingPunct="1">
        <a:spcBef>
          <a:spcPct val="20000"/>
        </a:spcBef>
        <a:spcAft>
          <a:spcPct val="0"/>
        </a:spcAft>
        <a:buChar char="•"/>
        <a:defRPr sz="1400" baseline="0">
          <a:solidFill>
            <a:schemeClr val="bg1"/>
          </a:solidFill>
          <a:latin typeface="+mn-lt"/>
        </a:defRPr>
      </a:lvl3pPr>
      <a:lvl4pPr marL="1644650" indent="-228600" algn="l" rtl="0" eaLnBrk="1" fontAlgn="base" hangingPunct="1">
        <a:spcBef>
          <a:spcPct val="20000"/>
        </a:spcBef>
        <a:spcAft>
          <a:spcPct val="0"/>
        </a:spcAft>
        <a:buChar char="–"/>
        <a:defRPr sz="14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9587" y="131989"/>
            <a:ext cx="7827963" cy="74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54000" bIns="45720" numCol="1" anchor="ctr" anchorCtr="0" compatLnSpc="1">
            <a:prstTxWarp prst="textNoShape">
              <a:avLst/>
            </a:prstTxWarp>
          </a:bodyPr>
          <a:lstStyle/>
          <a:p>
            <a:pPr lvl="0"/>
            <a:r>
              <a:rPr lang="fr-FR" altLang="fr-FR" dirty="0" smtClean="0"/>
              <a:t>Cliquez pour modifier le style du titre</a:t>
            </a:r>
          </a:p>
        </p:txBody>
      </p:sp>
      <p:sp>
        <p:nvSpPr>
          <p:cNvPr id="1027" name="Rectangle 3"/>
          <p:cNvSpPr>
            <a:spLocks noGrp="1" noChangeArrowheads="1"/>
          </p:cNvSpPr>
          <p:nvPr>
            <p:ph type="body" idx="1"/>
          </p:nvPr>
        </p:nvSpPr>
        <p:spPr bwMode="auto">
          <a:xfrm>
            <a:off x="522288" y="986972"/>
            <a:ext cx="8097837" cy="534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pic>
        <p:nvPicPr>
          <p:cNvPr id="1028" name="Picture 7" descr="bandeau db"/>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2288" y="860878"/>
            <a:ext cx="809783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p:nvSpPr>
        <p:spPr bwMode="auto">
          <a:xfrm>
            <a:off x="8174491" y="330866"/>
            <a:ext cx="84953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algn="r"/>
            <a:fld id="{E5522507-12BD-4ADF-97E6-E0E33BDBD1A7}" type="slidenum">
              <a:rPr lang="fr-FR" altLang="fr-FR" sz="1400">
                <a:solidFill>
                  <a:srgbClr val="7D0055"/>
                </a:solidFill>
              </a:rPr>
              <a:pPr algn="r"/>
              <a:t>‹#›</a:t>
            </a:fld>
            <a:endParaRPr lang="hr-HR" altLang="fr-FR" sz="1400" dirty="0">
              <a:solidFill>
                <a:srgbClr val="7D0055"/>
              </a:solidFill>
            </a:endParaRPr>
          </a:p>
        </p:txBody>
      </p:sp>
      <p:pic>
        <p:nvPicPr>
          <p:cNvPr id="1030" name="Picture 9" descr="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05250" y="6375400"/>
            <a:ext cx="13065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29382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7" r:id="rId14"/>
  </p:sldLayoutIdLst>
  <p:hf sldNum="0" hdr="0" ftr="0"/>
  <p:txStyles>
    <p:titleStyle>
      <a:lvl1pPr algn="l" rtl="0" eaLnBrk="1" fontAlgn="base" hangingPunct="1">
        <a:lnSpc>
          <a:spcPct val="90000"/>
        </a:lnSpc>
        <a:spcBef>
          <a:spcPct val="0"/>
        </a:spcBef>
        <a:spcAft>
          <a:spcPct val="0"/>
        </a:spcAft>
        <a:defRPr sz="2800" b="1">
          <a:solidFill>
            <a:srgbClr val="1B772D"/>
          </a:solidFill>
          <a:latin typeface="+mj-lt"/>
          <a:ea typeface="+mj-ea"/>
          <a:cs typeface="+mj-cs"/>
        </a:defRPr>
      </a:lvl1pPr>
      <a:lvl2pPr algn="l" rtl="0" eaLnBrk="1" fontAlgn="base" hangingPunct="1">
        <a:lnSpc>
          <a:spcPct val="90000"/>
        </a:lnSpc>
        <a:spcBef>
          <a:spcPct val="0"/>
        </a:spcBef>
        <a:spcAft>
          <a:spcPct val="0"/>
        </a:spcAft>
        <a:defRPr sz="2800" b="1">
          <a:solidFill>
            <a:srgbClr val="1C782D"/>
          </a:solidFill>
          <a:latin typeface="Arial" charset="0"/>
        </a:defRPr>
      </a:lvl2pPr>
      <a:lvl3pPr algn="l" rtl="0" eaLnBrk="1" fontAlgn="base" hangingPunct="1">
        <a:lnSpc>
          <a:spcPct val="90000"/>
        </a:lnSpc>
        <a:spcBef>
          <a:spcPct val="0"/>
        </a:spcBef>
        <a:spcAft>
          <a:spcPct val="0"/>
        </a:spcAft>
        <a:defRPr sz="2800" b="1">
          <a:solidFill>
            <a:srgbClr val="1C782D"/>
          </a:solidFill>
          <a:latin typeface="Arial" charset="0"/>
        </a:defRPr>
      </a:lvl3pPr>
      <a:lvl4pPr algn="l" rtl="0" eaLnBrk="1" fontAlgn="base" hangingPunct="1">
        <a:lnSpc>
          <a:spcPct val="90000"/>
        </a:lnSpc>
        <a:spcBef>
          <a:spcPct val="0"/>
        </a:spcBef>
        <a:spcAft>
          <a:spcPct val="0"/>
        </a:spcAft>
        <a:defRPr sz="2800" b="1">
          <a:solidFill>
            <a:srgbClr val="1C782D"/>
          </a:solidFill>
          <a:latin typeface="Arial" charset="0"/>
        </a:defRPr>
      </a:lvl4pPr>
      <a:lvl5pPr algn="l" rtl="0" eaLnBrk="1" fontAlgn="base" hangingPunct="1">
        <a:lnSpc>
          <a:spcPct val="90000"/>
        </a:lnSpc>
        <a:spcBef>
          <a:spcPct val="0"/>
        </a:spcBef>
        <a:spcAft>
          <a:spcPct val="0"/>
        </a:spcAft>
        <a:defRPr sz="2800" b="1">
          <a:solidFill>
            <a:srgbClr val="1C782D"/>
          </a:solidFill>
          <a:latin typeface="Arial" charset="0"/>
        </a:defRPr>
      </a:lvl5pPr>
      <a:lvl6pPr marL="457200" algn="l" rtl="0" eaLnBrk="1" fontAlgn="base" hangingPunct="1">
        <a:lnSpc>
          <a:spcPct val="90000"/>
        </a:lnSpc>
        <a:spcBef>
          <a:spcPct val="0"/>
        </a:spcBef>
        <a:spcAft>
          <a:spcPct val="0"/>
        </a:spcAft>
        <a:defRPr sz="2800" b="1">
          <a:solidFill>
            <a:srgbClr val="1C782D"/>
          </a:solidFill>
          <a:latin typeface="Arial" charset="0"/>
        </a:defRPr>
      </a:lvl6pPr>
      <a:lvl7pPr marL="914400" algn="l" rtl="0" eaLnBrk="1" fontAlgn="base" hangingPunct="1">
        <a:lnSpc>
          <a:spcPct val="90000"/>
        </a:lnSpc>
        <a:spcBef>
          <a:spcPct val="0"/>
        </a:spcBef>
        <a:spcAft>
          <a:spcPct val="0"/>
        </a:spcAft>
        <a:defRPr sz="2800" b="1">
          <a:solidFill>
            <a:srgbClr val="1C782D"/>
          </a:solidFill>
          <a:latin typeface="Arial" charset="0"/>
        </a:defRPr>
      </a:lvl7pPr>
      <a:lvl8pPr marL="1371600" algn="l" rtl="0" eaLnBrk="1" fontAlgn="base" hangingPunct="1">
        <a:lnSpc>
          <a:spcPct val="90000"/>
        </a:lnSpc>
        <a:spcBef>
          <a:spcPct val="0"/>
        </a:spcBef>
        <a:spcAft>
          <a:spcPct val="0"/>
        </a:spcAft>
        <a:defRPr sz="2800" b="1">
          <a:solidFill>
            <a:srgbClr val="1C782D"/>
          </a:solidFill>
          <a:latin typeface="Arial" charset="0"/>
        </a:defRPr>
      </a:lvl8pPr>
      <a:lvl9pPr marL="1828800" algn="l" rtl="0" eaLnBrk="1" fontAlgn="base" hangingPunct="1">
        <a:lnSpc>
          <a:spcPct val="90000"/>
        </a:lnSpc>
        <a:spcBef>
          <a:spcPct val="0"/>
        </a:spcBef>
        <a:spcAft>
          <a:spcPct val="0"/>
        </a:spcAft>
        <a:defRPr sz="2800" b="1">
          <a:solidFill>
            <a:srgbClr val="1C782D"/>
          </a:solidFill>
          <a:latin typeface="Arial" charset="0"/>
        </a:defRPr>
      </a:lvl9pPr>
    </p:titleStyle>
    <p:bodyStyle>
      <a:lvl1pPr marL="263525" indent="-263525" algn="l" rtl="0" eaLnBrk="1" fontAlgn="base" hangingPunct="1">
        <a:spcBef>
          <a:spcPct val="30000"/>
        </a:spcBef>
        <a:spcAft>
          <a:spcPct val="0"/>
        </a:spcAft>
        <a:buClr>
          <a:srgbClr val="1C782D"/>
        </a:buClr>
        <a:buFont typeface="Arial" charset="0"/>
        <a:buChar char="■"/>
        <a:defRPr sz="2000">
          <a:solidFill>
            <a:schemeClr val="bg1"/>
          </a:solidFill>
          <a:latin typeface="+mn-lt"/>
          <a:ea typeface="+mn-ea"/>
          <a:cs typeface="+mn-cs"/>
        </a:defRPr>
      </a:lvl1pPr>
      <a:lvl2pPr marL="617538" indent="-254000" algn="l" rtl="0" eaLnBrk="1" fontAlgn="base" hangingPunct="1">
        <a:spcBef>
          <a:spcPct val="30000"/>
        </a:spcBef>
        <a:spcAft>
          <a:spcPct val="0"/>
        </a:spcAft>
        <a:buClr>
          <a:srgbClr val="1B772D"/>
        </a:buClr>
        <a:buSzPct val="125000"/>
        <a:buFont typeface="Arial" charset="0"/>
        <a:buChar char="–"/>
        <a:defRPr sz="1800">
          <a:solidFill>
            <a:schemeClr val="bg1"/>
          </a:solidFill>
          <a:latin typeface="+mn-lt"/>
        </a:defRPr>
      </a:lvl2pPr>
      <a:lvl3pPr marL="1236663" indent="-228600" algn="l" rtl="0" eaLnBrk="1" fontAlgn="base" hangingPunct="1">
        <a:spcBef>
          <a:spcPct val="20000"/>
        </a:spcBef>
        <a:spcAft>
          <a:spcPct val="0"/>
        </a:spcAft>
        <a:buChar char="•"/>
        <a:defRPr sz="1400" baseline="0">
          <a:solidFill>
            <a:schemeClr val="bg1"/>
          </a:solidFill>
          <a:latin typeface="+mn-lt"/>
        </a:defRPr>
      </a:lvl3pPr>
      <a:lvl4pPr marL="1644650" indent="-228600" algn="l" rtl="0" eaLnBrk="1" fontAlgn="base" hangingPunct="1">
        <a:spcBef>
          <a:spcPct val="20000"/>
        </a:spcBef>
        <a:spcAft>
          <a:spcPct val="0"/>
        </a:spcAft>
        <a:buChar char="–"/>
        <a:defRPr sz="14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9587" y="231097"/>
            <a:ext cx="7827963"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54000" bIns="45720" numCol="1" anchor="b" anchorCtr="0" compatLnSpc="1">
            <a:prstTxWarp prst="textNoShape">
              <a:avLst/>
            </a:prstTxWarp>
          </a:bodyPr>
          <a:lstStyle/>
          <a:p>
            <a:pPr lvl="0"/>
            <a:r>
              <a:rPr lang="fr-FR" altLang="fr-FR" dirty="0" smtClean="0"/>
              <a:t>Cliquez pour modifier le style du titre</a:t>
            </a:r>
          </a:p>
        </p:txBody>
      </p:sp>
      <p:sp>
        <p:nvSpPr>
          <p:cNvPr id="1027" name="Rectangle 3"/>
          <p:cNvSpPr>
            <a:spLocks noGrp="1" noChangeArrowheads="1"/>
          </p:cNvSpPr>
          <p:nvPr>
            <p:ph type="body" idx="1"/>
          </p:nvPr>
        </p:nvSpPr>
        <p:spPr bwMode="auto">
          <a:xfrm>
            <a:off x="522288" y="986972"/>
            <a:ext cx="8097837" cy="534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pic>
        <p:nvPicPr>
          <p:cNvPr id="1028" name="Picture 7" descr="bandeau db"/>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288" y="743403"/>
            <a:ext cx="809783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p:nvSpPr>
        <p:spPr bwMode="auto">
          <a:xfrm>
            <a:off x="8174491" y="330866"/>
            <a:ext cx="84953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algn="r"/>
            <a:fld id="{E5522507-12BD-4ADF-97E6-E0E33BDBD1A7}" type="slidenum">
              <a:rPr lang="fr-FR" altLang="fr-FR" sz="1400">
                <a:solidFill>
                  <a:srgbClr val="7D0055"/>
                </a:solidFill>
              </a:rPr>
              <a:pPr algn="r"/>
              <a:t>‹#›</a:t>
            </a:fld>
            <a:endParaRPr lang="hr-HR" altLang="fr-FR" sz="1400" dirty="0">
              <a:solidFill>
                <a:srgbClr val="7D0055"/>
              </a:solidFill>
            </a:endParaRPr>
          </a:p>
        </p:txBody>
      </p:sp>
      <p:pic>
        <p:nvPicPr>
          <p:cNvPr id="1030" name="Picture 9"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05250" y="6375400"/>
            <a:ext cx="13065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12"/>
          <p:cNvSpPr txBox="1">
            <a:spLocks noChangeArrowheads="1"/>
          </p:cNvSpPr>
          <p:nvPr/>
        </p:nvSpPr>
        <p:spPr bwMode="auto">
          <a:xfrm>
            <a:off x="7531100" y="6338888"/>
            <a:ext cx="1612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eaLnBrk="1" hangingPunct="1">
              <a:spcBef>
                <a:spcPct val="50000"/>
              </a:spcBef>
            </a:pPr>
            <a:endParaRPr lang="fr-FR" altLang="fr-FR"/>
          </a:p>
        </p:txBody>
      </p:sp>
      <p:sp>
        <p:nvSpPr>
          <p:cNvPr id="57358" name="Rectangle 14"/>
          <p:cNvSpPr>
            <a:spLocks noGrp="1" noChangeArrowheads="1"/>
          </p:cNvSpPr>
          <p:nvPr>
            <p:ph type="dt" sz="half" idx="2"/>
          </p:nvPr>
        </p:nvSpPr>
        <p:spPr bwMode="auto">
          <a:xfrm>
            <a:off x="7010400" y="635714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smtClean="0">
                <a:solidFill>
                  <a:srgbClr val="7D0055"/>
                </a:solidFill>
              </a:defRPr>
            </a:lvl1pPr>
          </a:lstStyle>
          <a:p>
            <a:pPr>
              <a:defRPr/>
            </a:pPr>
            <a:fld id="{22BF3C20-C60F-462C-81FE-B9041EDD34AD}" type="datetime1">
              <a:rPr lang="fr-FR" altLang="fr-FR"/>
              <a:pPr>
                <a:defRPr/>
              </a:pPr>
              <a:t>18/11/2016</a:t>
            </a:fld>
            <a:endParaRPr lang="fr-FR" altLang="fr-FR" dirty="0"/>
          </a:p>
        </p:txBody>
      </p:sp>
    </p:spTree>
    <p:extLst>
      <p:ext uri="{BB962C8B-B14F-4D97-AF65-F5344CB8AC3E}">
        <p14:creationId xmlns:p14="http://schemas.microsoft.com/office/powerpoint/2010/main" val="190662385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hf sldNum="0" hdr="0" ftr="0"/>
  <p:txStyles>
    <p:titleStyle>
      <a:lvl1pPr algn="l" rtl="0" eaLnBrk="1" fontAlgn="base" hangingPunct="1">
        <a:lnSpc>
          <a:spcPct val="90000"/>
        </a:lnSpc>
        <a:spcBef>
          <a:spcPct val="0"/>
        </a:spcBef>
        <a:spcAft>
          <a:spcPct val="0"/>
        </a:spcAft>
        <a:defRPr sz="2800" b="1">
          <a:solidFill>
            <a:srgbClr val="1B772D"/>
          </a:solidFill>
          <a:latin typeface="+mj-lt"/>
          <a:ea typeface="+mj-ea"/>
          <a:cs typeface="+mj-cs"/>
        </a:defRPr>
      </a:lvl1pPr>
      <a:lvl2pPr algn="l" rtl="0" eaLnBrk="1" fontAlgn="base" hangingPunct="1">
        <a:lnSpc>
          <a:spcPct val="90000"/>
        </a:lnSpc>
        <a:spcBef>
          <a:spcPct val="0"/>
        </a:spcBef>
        <a:spcAft>
          <a:spcPct val="0"/>
        </a:spcAft>
        <a:defRPr sz="2800" b="1">
          <a:solidFill>
            <a:srgbClr val="1C782D"/>
          </a:solidFill>
          <a:latin typeface="Arial" charset="0"/>
        </a:defRPr>
      </a:lvl2pPr>
      <a:lvl3pPr algn="l" rtl="0" eaLnBrk="1" fontAlgn="base" hangingPunct="1">
        <a:lnSpc>
          <a:spcPct val="90000"/>
        </a:lnSpc>
        <a:spcBef>
          <a:spcPct val="0"/>
        </a:spcBef>
        <a:spcAft>
          <a:spcPct val="0"/>
        </a:spcAft>
        <a:defRPr sz="2800" b="1">
          <a:solidFill>
            <a:srgbClr val="1C782D"/>
          </a:solidFill>
          <a:latin typeface="Arial" charset="0"/>
        </a:defRPr>
      </a:lvl3pPr>
      <a:lvl4pPr algn="l" rtl="0" eaLnBrk="1" fontAlgn="base" hangingPunct="1">
        <a:lnSpc>
          <a:spcPct val="90000"/>
        </a:lnSpc>
        <a:spcBef>
          <a:spcPct val="0"/>
        </a:spcBef>
        <a:spcAft>
          <a:spcPct val="0"/>
        </a:spcAft>
        <a:defRPr sz="2800" b="1">
          <a:solidFill>
            <a:srgbClr val="1C782D"/>
          </a:solidFill>
          <a:latin typeface="Arial" charset="0"/>
        </a:defRPr>
      </a:lvl4pPr>
      <a:lvl5pPr algn="l" rtl="0" eaLnBrk="1" fontAlgn="base" hangingPunct="1">
        <a:lnSpc>
          <a:spcPct val="90000"/>
        </a:lnSpc>
        <a:spcBef>
          <a:spcPct val="0"/>
        </a:spcBef>
        <a:spcAft>
          <a:spcPct val="0"/>
        </a:spcAft>
        <a:defRPr sz="2800" b="1">
          <a:solidFill>
            <a:srgbClr val="1C782D"/>
          </a:solidFill>
          <a:latin typeface="Arial" charset="0"/>
        </a:defRPr>
      </a:lvl5pPr>
      <a:lvl6pPr marL="457200" algn="l" rtl="0" eaLnBrk="1" fontAlgn="base" hangingPunct="1">
        <a:lnSpc>
          <a:spcPct val="90000"/>
        </a:lnSpc>
        <a:spcBef>
          <a:spcPct val="0"/>
        </a:spcBef>
        <a:spcAft>
          <a:spcPct val="0"/>
        </a:spcAft>
        <a:defRPr sz="2800" b="1">
          <a:solidFill>
            <a:srgbClr val="1C782D"/>
          </a:solidFill>
          <a:latin typeface="Arial" charset="0"/>
        </a:defRPr>
      </a:lvl6pPr>
      <a:lvl7pPr marL="914400" algn="l" rtl="0" eaLnBrk="1" fontAlgn="base" hangingPunct="1">
        <a:lnSpc>
          <a:spcPct val="90000"/>
        </a:lnSpc>
        <a:spcBef>
          <a:spcPct val="0"/>
        </a:spcBef>
        <a:spcAft>
          <a:spcPct val="0"/>
        </a:spcAft>
        <a:defRPr sz="2800" b="1">
          <a:solidFill>
            <a:srgbClr val="1C782D"/>
          </a:solidFill>
          <a:latin typeface="Arial" charset="0"/>
        </a:defRPr>
      </a:lvl7pPr>
      <a:lvl8pPr marL="1371600" algn="l" rtl="0" eaLnBrk="1" fontAlgn="base" hangingPunct="1">
        <a:lnSpc>
          <a:spcPct val="90000"/>
        </a:lnSpc>
        <a:spcBef>
          <a:spcPct val="0"/>
        </a:spcBef>
        <a:spcAft>
          <a:spcPct val="0"/>
        </a:spcAft>
        <a:defRPr sz="2800" b="1">
          <a:solidFill>
            <a:srgbClr val="1C782D"/>
          </a:solidFill>
          <a:latin typeface="Arial" charset="0"/>
        </a:defRPr>
      </a:lvl8pPr>
      <a:lvl9pPr marL="1828800" algn="l" rtl="0" eaLnBrk="1" fontAlgn="base" hangingPunct="1">
        <a:lnSpc>
          <a:spcPct val="90000"/>
        </a:lnSpc>
        <a:spcBef>
          <a:spcPct val="0"/>
        </a:spcBef>
        <a:spcAft>
          <a:spcPct val="0"/>
        </a:spcAft>
        <a:defRPr sz="2800" b="1">
          <a:solidFill>
            <a:srgbClr val="1C782D"/>
          </a:solidFill>
          <a:latin typeface="Arial" charset="0"/>
        </a:defRPr>
      </a:lvl9pPr>
    </p:titleStyle>
    <p:bodyStyle>
      <a:lvl1pPr marL="263525" indent="-263525" algn="l" rtl="0" eaLnBrk="1" fontAlgn="base" hangingPunct="1">
        <a:spcBef>
          <a:spcPct val="30000"/>
        </a:spcBef>
        <a:spcAft>
          <a:spcPct val="0"/>
        </a:spcAft>
        <a:buClr>
          <a:srgbClr val="1C782D"/>
        </a:buClr>
        <a:buFont typeface="Arial" charset="0"/>
        <a:buChar char="■"/>
        <a:defRPr sz="2000">
          <a:solidFill>
            <a:schemeClr val="bg1"/>
          </a:solidFill>
          <a:latin typeface="+mn-lt"/>
          <a:ea typeface="+mn-ea"/>
          <a:cs typeface="+mn-cs"/>
        </a:defRPr>
      </a:lvl1pPr>
      <a:lvl2pPr marL="617538" indent="-254000" algn="l" rtl="0" eaLnBrk="1" fontAlgn="base" hangingPunct="1">
        <a:spcBef>
          <a:spcPct val="30000"/>
        </a:spcBef>
        <a:spcAft>
          <a:spcPct val="0"/>
        </a:spcAft>
        <a:buClr>
          <a:srgbClr val="1B772D"/>
        </a:buClr>
        <a:buSzPct val="125000"/>
        <a:buFont typeface="Arial" charset="0"/>
        <a:buChar char="–"/>
        <a:defRPr sz="1800">
          <a:solidFill>
            <a:schemeClr val="bg1"/>
          </a:solidFill>
          <a:latin typeface="+mn-lt"/>
        </a:defRPr>
      </a:lvl2pPr>
      <a:lvl3pPr marL="1236663" indent="-228600" algn="l" rtl="0" eaLnBrk="1" fontAlgn="base" hangingPunct="1">
        <a:spcBef>
          <a:spcPct val="20000"/>
        </a:spcBef>
        <a:spcAft>
          <a:spcPct val="0"/>
        </a:spcAft>
        <a:buChar char="•"/>
        <a:defRPr sz="1400" baseline="0">
          <a:solidFill>
            <a:schemeClr val="bg1"/>
          </a:solidFill>
          <a:latin typeface="+mn-lt"/>
        </a:defRPr>
      </a:lvl3pPr>
      <a:lvl4pPr marL="1644650" indent="-228600" algn="l" rtl="0" eaLnBrk="1" fontAlgn="base" hangingPunct="1">
        <a:spcBef>
          <a:spcPct val="20000"/>
        </a:spcBef>
        <a:spcAft>
          <a:spcPct val="0"/>
        </a:spcAft>
        <a:buChar char="–"/>
        <a:defRPr sz="14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9587" y="131989"/>
            <a:ext cx="7827963" cy="74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54000" bIns="45720" numCol="1" anchor="ctr" anchorCtr="0" compatLnSpc="1">
            <a:prstTxWarp prst="textNoShape">
              <a:avLst/>
            </a:prstTxWarp>
          </a:bodyPr>
          <a:lstStyle/>
          <a:p>
            <a:pPr lvl="0"/>
            <a:r>
              <a:rPr lang="fr-FR" altLang="fr-FR" dirty="0" smtClean="0"/>
              <a:t>Cliquez pour modifier le style du titre</a:t>
            </a:r>
          </a:p>
        </p:txBody>
      </p:sp>
      <p:sp>
        <p:nvSpPr>
          <p:cNvPr id="1027" name="Rectangle 3"/>
          <p:cNvSpPr>
            <a:spLocks noGrp="1" noChangeArrowheads="1"/>
          </p:cNvSpPr>
          <p:nvPr>
            <p:ph type="body" idx="1"/>
          </p:nvPr>
        </p:nvSpPr>
        <p:spPr bwMode="auto">
          <a:xfrm>
            <a:off x="522288" y="986972"/>
            <a:ext cx="8097837" cy="534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pic>
        <p:nvPicPr>
          <p:cNvPr id="1028" name="Picture 7" descr="bandeau db"/>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288" y="860878"/>
            <a:ext cx="809783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p:nvSpPr>
        <p:spPr bwMode="auto">
          <a:xfrm>
            <a:off x="8174491" y="330866"/>
            <a:ext cx="84953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algn="r"/>
            <a:fld id="{E5522507-12BD-4ADF-97E6-E0E33BDBD1A7}" type="slidenum">
              <a:rPr lang="fr-FR" altLang="fr-FR" sz="1400">
                <a:solidFill>
                  <a:srgbClr val="7D0055"/>
                </a:solidFill>
              </a:rPr>
              <a:pPr algn="r"/>
              <a:t>‹#›</a:t>
            </a:fld>
            <a:endParaRPr lang="hr-HR" altLang="fr-FR" sz="1400">
              <a:solidFill>
                <a:srgbClr val="7D0055"/>
              </a:solidFill>
            </a:endParaRPr>
          </a:p>
        </p:txBody>
      </p:sp>
      <p:pic>
        <p:nvPicPr>
          <p:cNvPr id="1030" name="Picture 9"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05250" y="6375400"/>
            <a:ext cx="13065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12"/>
          <p:cNvSpPr txBox="1">
            <a:spLocks noChangeArrowheads="1"/>
          </p:cNvSpPr>
          <p:nvPr/>
        </p:nvSpPr>
        <p:spPr bwMode="auto">
          <a:xfrm>
            <a:off x="7531100" y="6338888"/>
            <a:ext cx="1612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eaLnBrk="1" hangingPunct="1">
              <a:spcBef>
                <a:spcPct val="50000"/>
              </a:spcBef>
            </a:pPr>
            <a:endParaRPr lang="fr-FR" altLang="fr-FR"/>
          </a:p>
        </p:txBody>
      </p:sp>
      <p:sp>
        <p:nvSpPr>
          <p:cNvPr id="57358" name="Rectangle 14"/>
          <p:cNvSpPr>
            <a:spLocks noGrp="1" noChangeArrowheads="1"/>
          </p:cNvSpPr>
          <p:nvPr>
            <p:ph type="dt" sz="half" idx="2"/>
          </p:nvPr>
        </p:nvSpPr>
        <p:spPr bwMode="auto">
          <a:xfrm>
            <a:off x="7010400" y="635714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smtClean="0">
                <a:solidFill>
                  <a:srgbClr val="7D0055"/>
                </a:solidFill>
              </a:defRPr>
            </a:lvl1pPr>
          </a:lstStyle>
          <a:p>
            <a:pPr>
              <a:defRPr/>
            </a:pPr>
            <a:endParaRPr lang="fr-FR" altLang="fr-FR"/>
          </a:p>
        </p:txBody>
      </p:sp>
    </p:spTree>
    <p:extLst>
      <p:ext uri="{BB962C8B-B14F-4D97-AF65-F5344CB8AC3E}">
        <p14:creationId xmlns:p14="http://schemas.microsoft.com/office/powerpoint/2010/main" val="303152575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Lst>
  <p:hf sldNum="0" hdr="0" ftr="0" dt="0"/>
  <p:txStyles>
    <p:titleStyle>
      <a:lvl1pPr algn="l" rtl="0" eaLnBrk="1" fontAlgn="base" hangingPunct="1">
        <a:lnSpc>
          <a:spcPct val="90000"/>
        </a:lnSpc>
        <a:spcBef>
          <a:spcPct val="0"/>
        </a:spcBef>
        <a:spcAft>
          <a:spcPct val="0"/>
        </a:spcAft>
        <a:defRPr sz="2800" b="1">
          <a:solidFill>
            <a:srgbClr val="1B772D"/>
          </a:solidFill>
          <a:latin typeface="+mj-lt"/>
          <a:ea typeface="+mj-ea"/>
          <a:cs typeface="+mj-cs"/>
        </a:defRPr>
      </a:lvl1pPr>
      <a:lvl2pPr algn="l" rtl="0" eaLnBrk="1" fontAlgn="base" hangingPunct="1">
        <a:lnSpc>
          <a:spcPct val="90000"/>
        </a:lnSpc>
        <a:spcBef>
          <a:spcPct val="0"/>
        </a:spcBef>
        <a:spcAft>
          <a:spcPct val="0"/>
        </a:spcAft>
        <a:defRPr sz="2800" b="1">
          <a:solidFill>
            <a:srgbClr val="1C782D"/>
          </a:solidFill>
          <a:latin typeface="Arial" charset="0"/>
        </a:defRPr>
      </a:lvl2pPr>
      <a:lvl3pPr algn="l" rtl="0" eaLnBrk="1" fontAlgn="base" hangingPunct="1">
        <a:lnSpc>
          <a:spcPct val="90000"/>
        </a:lnSpc>
        <a:spcBef>
          <a:spcPct val="0"/>
        </a:spcBef>
        <a:spcAft>
          <a:spcPct val="0"/>
        </a:spcAft>
        <a:defRPr sz="2800" b="1">
          <a:solidFill>
            <a:srgbClr val="1C782D"/>
          </a:solidFill>
          <a:latin typeface="Arial" charset="0"/>
        </a:defRPr>
      </a:lvl3pPr>
      <a:lvl4pPr algn="l" rtl="0" eaLnBrk="1" fontAlgn="base" hangingPunct="1">
        <a:lnSpc>
          <a:spcPct val="90000"/>
        </a:lnSpc>
        <a:spcBef>
          <a:spcPct val="0"/>
        </a:spcBef>
        <a:spcAft>
          <a:spcPct val="0"/>
        </a:spcAft>
        <a:defRPr sz="2800" b="1">
          <a:solidFill>
            <a:srgbClr val="1C782D"/>
          </a:solidFill>
          <a:latin typeface="Arial" charset="0"/>
        </a:defRPr>
      </a:lvl4pPr>
      <a:lvl5pPr algn="l" rtl="0" eaLnBrk="1" fontAlgn="base" hangingPunct="1">
        <a:lnSpc>
          <a:spcPct val="90000"/>
        </a:lnSpc>
        <a:spcBef>
          <a:spcPct val="0"/>
        </a:spcBef>
        <a:spcAft>
          <a:spcPct val="0"/>
        </a:spcAft>
        <a:defRPr sz="2800" b="1">
          <a:solidFill>
            <a:srgbClr val="1C782D"/>
          </a:solidFill>
          <a:latin typeface="Arial" charset="0"/>
        </a:defRPr>
      </a:lvl5pPr>
      <a:lvl6pPr marL="457200" algn="l" rtl="0" eaLnBrk="1" fontAlgn="base" hangingPunct="1">
        <a:lnSpc>
          <a:spcPct val="90000"/>
        </a:lnSpc>
        <a:spcBef>
          <a:spcPct val="0"/>
        </a:spcBef>
        <a:spcAft>
          <a:spcPct val="0"/>
        </a:spcAft>
        <a:defRPr sz="2800" b="1">
          <a:solidFill>
            <a:srgbClr val="1C782D"/>
          </a:solidFill>
          <a:latin typeface="Arial" charset="0"/>
        </a:defRPr>
      </a:lvl6pPr>
      <a:lvl7pPr marL="914400" algn="l" rtl="0" eaLnBrk="1" fontAlgn="base" hangingPunct="1">
        <a:lnSpc>
          <a:spcPct val="90000"/>
        </a:lnSpc>
        <a:spcBef>
          <a:spcPct val="0"/>
        </a:spcBef>
        <a:spcAft>
          <a:spcPct val="0"/>
        </a:spcAft>
        <a:defRPr sz="2800" b="1">
          <a:solidFill>
            <a:srgbClr val="1C782D"/>
          </a:solidFill>
          <a:latin typeface="Arial" charset="0"/>
        </a:defRPr>
      </a:lvl7pPr>
      <a:lvl8pPr marL="1371600" algn="l" rtl="0" eaLnBrk="1" fontAlgn="base" hangingPunct="1">
        <a:lnSpc>
          <a:spcPct val="90000"/>
        </a:lnSpc>
        <a:spcBef>
          <a:spcPct val="0"/>
        </a:spcBef>
        <a:spcAft>
          <a:spcPct val="0"/>
        </a:spcAft>
        <a:defRPr sz="2800" b="1">
          <a:solidFill>
            <a:srgbClr val="1C782D"/>
          </a:solidFill>
          <a:latin typeface="Arial" charset="0"/>
        </a:defRPr>
      </a:lvl8pPr>
      <a:lvl9pPr marL="1828800" algn="l" rtl="0" eaLnBrk="1" fontAlgn="base" hangingPunct="1">
        <a:lnSpc>
          <a:spcPct val="90000"/>
        </a:lnSpc>
        <a:spcBef>
          <a:spcPct val="0"/>
        </a:spcBef>
        <a:spcAft>
          <a:spcPct val="0"/>
        </a:spcAft>
        <a:defRPr sz="2800" b="1">
          <a:solidFill>
            <a:srgbClr val="1C782D"/>
          </a:solidFill>
          <a:latin typeface="Arial" charset="0"/>
        </a:defRPr>
      </a:lvl9pPr>
    </p:titleStyle>
    <p:bodyStyle>
      <a:lvl1pPr marL="263525" indent="-263525" algn="l" rtl="0" eaLnBrk="1" fontAlgn="base" hangingPunct="1">
        <a:spcBef>
          <a:spcPct val="30000"/>
        </a:spcBef>
        <a:spcAft>
          <a:spcPct val="0"/>
        </a:spcAft>
        <a:buClr>
          <a:srgbClr val="1C782D"/>
        </a:buClr>
        <a:buFont typeface="Arial" charset="0"/>
        <a:buChar char="■"/>
        <a:defRPr sz="2000">
          <a:solidFill>
            <a:schemeClr val="bg1"/>
          </a:solidFill>
          <a:latin typeface="+mn-lt"/>
          <a:ea typeface="+mn-ea"/>
          <a:cs typeface="+mn-cs"/>
        </a:defRPr>
      </a:lvl1pPr>
      <a:lvl2pPr marL="617538" indent="-254000" algn="l" rtl="0" eaLnBrk="1" fontAlgn="base" hangingPunct="1">
        <a:spcBef>
          <a:spcPct val="30000"/>
        </a:spcBef>
        <a:spcAft>
          <a:spcPct val="0"/>
        </a:spcAft>
        <a:buClr>
          <a:srgbClr val="1B772D"/>
        </a:buClr>
        <a:buSzPct val="125000"/>
        <a:buFont typeface="Arial" charset="0"/>
        <a:buChar char="–"/>
        <a:defRPr sz="1800">
          <a:solidFill>
            <a:schemeClr val="bg1"/>
          </a:solidFill>
          <a:latin typeface="+mn-lt"/>
        </a:defRPr>
      </a:lvl2pPr>
      <a:lvl3pPr marL="1236663" indent="-228600" algn="l" rtl="0" eaLnBrk="1" fontAlgn="base" hangingPunct="1">
        <a:spcBef>
          <a:spcPct val="20000"/>
        </a:spcBef>
        <a:spcAft>
          <a:spcPct val="0"/>
        </a:spcAft>
        <a:buChar char="•"/>
        <a:defRPr sz="1400" baseline="0">
          <a:solidFill>
            <a:schemeClr val="bg1"/>
          </a:solidFill>
          <a:latin typeface="+mn-lt"/>
        </a:defRPr>
      </a:lvl3pPr>
      <a:lvl4pPr marL="1644650" indent="-228600" algn="l" rtl="0" eaLnBrk="1" fontAlgn="base" hangingPunct="1">
        <a:spcBef>
          <a:spcPct val="20000"/>
        </a:spcBef>
        <a:spcAft>
          <a:spcPct val="0"/>
        </a:spcAft>
        <a:buChar char="–"/>
        <a:defRPr sz="14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2288" y="274638"/>
            <a:ext cx="8097837"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54000" bIns="45720" numCol="1" anchor="b"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536575" y="1412875"/>
            <a:ext cx="8097838" cy="4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a:t>
            </a:r>
          </a:p>
        </p:txBody>
      </p:sp>
      <p:pic>
        <p:nvPicPr>
          <p:cNvPr id="1028" name="Picture 4" descr="bandeau db"/>
          <p:cNvPicPr preferRelativeResize="0">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8313" y="692150"/>
            <a:ext cx="809783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211138" y="6389688"/>
            <a:ext cx="593725"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algn="r">
              <a:defRPr/>
            </a:pPr>
            <a:fld id="{F67DD53B-F827-42CC-8882-9FB78AF22BA0}" type="slidenum">
              <a:rPr lang="fr-FR" altLang="fr-FR" sz="1200" smtClean="0">
                <a:solidFill>
                  <a:srgbClr val="7D0055"/>
                </a:solidFill>
              </a:rPr>
              <a:pPr algn="r">
                <a:defRPr/>
              </a:pPr>
              <a:t>‹#›</a:t>
            </a:fld>
            <a:endParaRPr lang="hr-HR" altLang="fr-FR" sz="1200" smtClean="0">
              <a:solidFill>
                <a:srgbClr val="000000"/>
              </a:solidFill>
            </a:endParaRPr>
          </a:p>
        </p:txBody>
      </p:sp>
      <p:pic>
        <p:nvPicPr>
          <p:cNvPr id="1030" name="Picture 6" descr="log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05250" y="6365875"/>
            <a:ext cx="13065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p:cNvSpPr txBox="1">
            <a:spLocks noChangeArrowheads="1"/>
          </p:cNvSpPr>
          <p:nvPr/>
        </p:nvSpPr>
        <p:spPr bwMode="auto">
          <a:xfrm>
            <a:off x="0" y="6338888"/>
            <a:ext cx="1612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eaLnBrk="1" hangingPunct="1">
              <a:spcBef>
                <a:spcPct val="50000"/>
              </a:spcBef>
              <a:defRPr/>
            </a:pPr>
            <a:endParaRPr lang="fr-FR" altLang="fr-FR" smtClean="0"/>
          </a:p>
        </p:txBody>
      </p:sp>
    </p:spTree>
    <p:extLst>
      <p:ext uri="{BB962C8B-B14F-4D97-AF65-F5344CB8AC3E}">
        <p14:creationId xmlns:p14="http://schemas.microsoft.com/office/powerpoint/2010/main" val="63086010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txStyles>
    <p:titleStyle>
      <a:lvl1pPr algn="l" rtl="0" eaLnBrk="0" fontAlgn="base" hangingPunct="0">
        <a:lnSpc>
          <a:spcPct val="90000"/>
        </a:lnSpc>
        <a:spcBef>
          <a:spcPct val="0"/>
        </a:spcBef>
        <a:spcAft>
          <a:spcPct val="0"/>
        </a:spcAft>
        <a:defRPr sz="2800" b="1">
          <a:solidFill>
            <a:srgbClr val="1C782D"/>
          </a:solidFill>
          <a:latin typeface="+mj-lt"/>
          <a:ea typeface="+mj-ea"/>
          <a:cs typeface="+mj-cs"/>
        </a:defRPr>
      </a:lvl1pPr>
      <a:lvl2pPr algn="l" rtl="0" eaLnBrk="0" fontAlgn="base" hangingPunct="0">
        <a:lnSpc>
          <a:spcPct val="90000"/>
        </a:lnSpc>
        <a:spcBef>
          <a:spcPct val="0"/>
        </a:spcBef>
        <a:spcAft>
          <a:spcPct val="0"/>
        </a:spcAft>
        <a:defRPr sz="2800" b="1">
          <a:solidFill>
            <a:srgbClr val="1C782D"/>
          </a:solidFill>
          <a:latin typeface="Arial" charset="0"/>
        </a:defRPr>
      </a:lvl2pPr>
      <a:lvl3pPr algn="l" rtl="0" eaLnBrk="0" fontAlgn="base" hangingPunct="0">
        <a:lnSpc>
          <a:spcPct val="90000"/>
        </a:lnSpc>
        <a:spcBef>
          <a:spcPct val="0"/>
        </a:spcBef>
        <a:spcAft>
          <a:spcPct val="0"/>
        </a:spcAft>
        <a:defRPr sz="2800" b="1">
          <a:solidFill>
            <a:srgbClr val="1C782D"/>
          </a:solidFill>
          <a:latin typeface="Arial" charset="0"/>
        </a:defRPr>
      </a:lvl3pPr>
      <a:lvl4pPr algn="l" rtl="0" eaLnBrk="0" fontAlgn="base" hangingPunct="0">
        <a:lnSpc>
          <a:spcPct val="90000"/>
        </a:lnSpc>
        <a:spcBef>
          <a:spcPct val="0"/>
        </a:spcBef>
        <a:spcAft>
          <a:spcPct val="0"/>
        </a:spcAft>
        <a:defRPr sz="2800" b="1">
          <a:solidFill>
            <a:srgbClr val="1C782D"/>
          </a:solidFill>
          <a:latin typeface="Arial" charset="0"/>
        </a:defRPr>
      </a:lvl4pPr>
      <a:lvl5pPr algn="l" rtl="0" eaLnBrk="0" fontAlgn="base" hangingPunct="0">
        <a:lnSpc>
          <a:spcPct val="90000"/>
        </a:lnSpc>
        <a:spcBef>
          <a:spcPct val="0"/>
        </a:spcBef>
        <a:spcAft>
          <a:spcPct val="0"/>
        </a:spcAft>
        <a:defRPr sz="2800" b="1">
          <a:solidFill>
            <a:srgbClr val="1C782D"/>
          </a:solidFill>
          <a:latin typeface="Arial" charset="0"/>
        </a:defRPr>
      </a:lvl5pPr>
      <a:lvl6pPr marL="457200" algn="l" rtl="0" fontAlgn="base">
        <a:lnSpc>
          <a:spcPct val="90000"/>
        </a:lnSpc>
        <a:spcBef>
          <a:spcPct val="0"/>
        </a:spcBef>
        <a:spcAft>
          <a:spcPct val="0"/>
        </a:spcAft>
        <a:defRPr sz="2800" b="1">
          <a:solidFill>
            <a:srgbClr val="1C782D"/>
          </a:solidFill>
          <a:latin typeface="Arial" charset="0"/>
        </a:defRPr>
      </a:lvl6pPr>
      <a:lvl7pPr marL="914400" algn="l" rtl="0" fontAlgn="base">
        <a:lnSpc>
          <a:spcPct val="90000"/>
        </a:lnSpc>
        <a:spcBef>
          <a:spcPct val="0"/>
        </a:spcBef>
        <a:spcAft>
          <a:spcPct val="0"/>
        </a:spcAft>
        <a:defRPr sz="2800" b="1">
          <a:solidFill>
            <a:srgbClr val="1C782D"/>
          </a:solidFill>
          <a:latin typeface="Arial" charset="0"/>
        </a:defRPr>
      </a:lvl7pPr>
      <a:lvl8pPr marL="1371600" algn="l" rtl="0" fontAlgn="base">
        <a:lnSpc>
          <a:spcPct val="90000"/>
        </a:lnSpc>
        <a:spcBef>
          <a:spcPct val="0"/>
        </a:spcBef>
        <a:spcAft>
          <a:spcPct val="0"/>
        </a:spcAft>
        <a:defRPr sz="2800" b="1">
          <a:solidFill>
            <a:srgbClr val="1C782D"/>
          </a:solidFill>
          <a:latin typeface="Arial" charset="0"/>
        </a:defRPr>
      </a:lvl8pPr>
      <a:lvl9pPr marL="1828800" algn="l" rtl="0" fontAlgn="base">
        <a:lnSpc>
          <a:spcPct val="90000"/>
        </a:lnSpc>
        <a:spcBef>
          <a:spcPct val="0"/>
        </a:spcBef>
        <a:spcAft>
          <a:spcPct val="0"/>
        </a:spcAft>
        <a:defRPr sz="2800" b="1">
          <a:solidFill>
            <a:srgbClr val="1C782D"/>
          </a:solidFill>
          <a:latin typeface="Arial" charset="0"/>
        </a:defRPr>
      </a:lvl9pPr>
    </p:titleStyle>
    <p:bodyStyle>
      <a:lvl1pPr marL="263525" indent="-263525" algn="l" rtl="0" eaLnBrk="0" fontAlgn="base" hangingPunct="0">
        <a:spcBef>
          <a:spcPct val="30000"/>
        </a:spcBef>
        <a:spcAft>
          <a:spcPct val="0"/>
        </a:spcAft>
        <a:buClr>
          <a:srgbClr val="1C782D"/>
        </a:buClr>
        <a:buFont typeface="Arial" charset="0"/>
        <a:buChar char="■"/>
        <a:defRPr sz="2000" b="1">
          <a:solidFill>
            <a:schemeClr val="tx1"/>
          </a:solidFill>
          <a:latin typeface="+mn-lt"/>
          <a:ea typeface="+mn-ea"/>
          <a:cs typeface="+mn-cs"/>
        </a:defRPr>
      </a:lvl1pPr>
      <a:lvl2pPr marL="533400" indent="-268288" algn="l" rtl="0" eaLnBrk="0" fontAlgn="base" hangingPunct="0">
        <a:spcBef>
          <a:spcPct val="30000"/>
        </a:spcBef>
        <a:spcAft>
          <a:spcPct val="0"/>
        </a:spcAft>
        <a:buClr>
          <a:srgbClr val="1B772D"/>
        </a:buClr>
        <a:buSzPct val="125000"/>
        <a:buFont typeface="Arial" charset="0"/>
        <a:buChar char="–"/>
        <a:defRPr>
          <a:solidFill>
            <a:schemeClr val="tx1"/>
          </a:solidFill>
          <a:latin typeface="+mn-lt"/>
        </a:defRPr>
      </a:lvl2pPr>
      <a:lvl3pPr marL="779463" indent="-228600" algn="l" rtl="0" eaLnBrk="0" fontAlgn="base" hangingPunct="0">
        <a:spcBef>
          <a:spcPct val="20000"/>
        </a:spcBef>
        <a:spcAft>
          <a:spcPct val="0"/>
        </a:spcAft>
        <a:buChar char="•"/>
        <a:defRPr sz="1600">
          <a:solidFill>
            <a:schemeClr val="tx1"/>
          </a:solidFill>
          <a:latin typeface="+mn-lt"/>
        </a:defRPr>
      </a:lvl3pPr>
      <a:lvl4pPr marL="164465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22288" y="274638"/>
            <a:ext cx="8097837"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54000" bIns="45720" numCol="1" anchor="b" anchorCtr="0" compatLnSpc="1">
            <a:prstTxWarp prst="textNoShape">
              <a:avLst/>
            </a:prstTxWarp>
          </a:bodyPr>
          <a:lstStyle/>
          <a:p>
            <a:pPr lvl="0"/>
            <a:r>
              <a:rPr lang="fr-FR" altLang="fr-FR" smtClean="0"/>
              <a:t>Cliquez pour modifier le style du titre</a:t>
            </a:r>
          </a:p>
        </p:txBody>
      </p:sp>
      <p:sp>
        <p:nvSpPr>
          <p:cNvPr id="2051" name="Rectangle 3"/>
          <p:cNvSpPr>
            <a:spLocks noGrp="1" noChangeArrowheads="1"/>
          </p:cNvSpPr>
          <p:nvPr>
            <p:ph type="body" idx="1"/>
          </p:nvPr>
        </p:nvSpPr>
        <p:spPr bwMode="auto">
          <a:xfrm>
            <a:off x="536575" y="1412875"/>
            <a:ext cx="8097838" cy="4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a:t>
            </a:r>
          </a:p>
        </p:txBody>
      </p:sp>
      <p:pic>
        <p:nvPicPr>
          <p:cNvPr id="2052" name="Picture 4" descr="bandeau db"/>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313" y="692150"/>
            <a:ext cx="809783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211138" y="6389688"/>
            <a:ext cx="593725"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algn="r">
              <a:defRPr/>
            </a:pPr>
            <a:fld id="{58640710-7049-4BB7-8B1D-A193D60CDB91}" type="slidenum">
              <a:rPr lang="fr-FR" altLang="fr-FR" sz="1200" smtClean="0">
                <a:solidFill>
                  <a:srgbClr val="7D0055"/>
                </a:solidFill>
              </a:rPr>
              <a:pPr algn="r">
                <a:defRPr/>
              </a:pPr>
              <a:t>‹#›</a:t>
            </a:fld>
            <a:endParaRPr lang="hr-HR" altLang="fr-FR" sz="1200" smtClean="0">
              <a:solidFill>
                <a:srgbClr val="000000"/>
              </a:solidFill>
            </a:endParaRPr>
          </a:p>
        </p:txBody>
      </p:sp>
      <p:pic>
        <p:nvPicPr>
          <p:cNvPr id="2054" name="Picture 6" descr="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905250" y="6365875"/>
            <a:ext cx="13065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p:cNvSpPr txBox="1">
            <a:spLocks noChangeArrowheads="1"/>
          </p:cNvSpPr>
          <p:nvPr/>
        </p:nvSpPr>
        <p:spPr bwMode="auto">
          <a:xfrm>
            <a:off x="0" y="6338888"/>
            <a:ext cx="1612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eaLnBrk="1" hangingPunct="1">
              <a:spcBef>
                <a:spcPct val="50000"/>
              </a:spcBef>
              <a:defRPr/>
            </a:pPr>
            <a:endParaRPr lang="fr-FR" altLang="fr-FR" smtClean="0"/>
          </a:p>
        </p:txBody>
      </p:sp>
    </p:spTree>
    <p:extLst>
      <p:ext uri="{BB962C8B-B14F-4D97-AF65-F5344CB8AC3E}">
        <p14:creationId xmlns:p14="http://schemas.microsoft.com/office/powerpoint/2010/main" val="418625010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txStyles>
    <p:titleStyle>
      <a:lvl1pPr algn="l" rtl="0" eaLnBrk="0" fontAlgn="base" hangingPunct="0">
        <a:lnSpc>
          <a:spcPct val="90000"/>
        </a:lnSpc>
        <a:spcBef>
          <a:spcPct val="0"/>
        </a:spcBef>
        <a:spcAft>
          <a:spcPct val="0"/>
        </a:spcAft>
        <a:defRPr sz="2800" b="1">
          <a:solidFill>
            <a:srgbClr val="1C782D"/>
          </a:solidFill>
          <a:latin typeface="+mj-lt"/>
          <a:ea typeface="+mj-ea"/>
          <a:cs typeface="+mj-cs"/>
        </a:defRPr>
      </a:lvl1pPr>
      <a:lvl2pPr algn="l" rtl="0" eaLnBrk="0" fontAlgn="base" hangingPunct="0">
        <a:lnSpc>
          <a:spcPct val="90000"/>
        </a:lnSpc>
        <a:spcBef>
          <a:spcPct val="0"/>
        </a:spcBef>
        <a:spcAft>
          <a:spcPct val="0"/>
        </a:spcAft>
        <a:defRPr sz="2800" b="1">
          <a:solidFill>
            <a:srgbClr val="1C782D"/>
          </a:solidFill>
          <a:latin typeface="Arial" charset="0"/>
        </a:defRPr>
      </a:lvl2pPr>
      <a:lvl3pPr algn="l" rtl="0" eaLnBrk="0" fontAlgn="base" hangingPunct="0">
        <a:lnSpc>
          <a:spcPct val="90000"/>
        </a:lnSpc>
        <a:spcBef>
          <a:spcPct val="0"/>
        </a:spcBef>
        <a:spcAft>
          <a:spcPct val="0"/>
        </a:spcAft>
        <a:defRPr sz="2800" b="1">
          <a:solidFill>
            <a:srgbClr val="1C782D"/>
          </a:solidFill>
          <a:latin typeface="Arial" charset="0"/>
        </a:defRPr>
      </a:lvl3pPr>
      <a:lvl4pPr algn="l" rtl="0" eaLnBrk="0" fontAlgn="base" hangingPunct="0">
        <a:lnSpc>
          <a:spcPct val="90000"/>
        </a:lnSpc>
        <a:spcBef>
          <a:spcPct val="0"/>
        </a:spcBef>
        <a:spcAft>
          <a:spcPct val="0"/>
        </a:spcAft>
        <a:defRPr sz="2800" b="1">
          <a:solidFill>
            <a:srgbClr val="1C782D"/>
          </a:solidFill>
          <a:latin typeface="Arial" charset="0"/>
        </a:defRPr>
      </a:lvl4pPr>
      <a:lvl5pPr algn="l" rtl="0" eaLnBrk="0" fontAlgn="base" hangingPunct="0">
        <a:lnSpc>
          <a:spcPct val="90000"/>
        </a:lnSpc>
        <a:spcBef>
          <a:spcPct val="0"/>
        </a:spcBef>
        <a:spcAft>
          <a:spcPct val="0"/>
        </a:spcAft>
        <a:defRPr sz="2800" b="1">
          <a:solidFill>
            <a:srgbClr val="1C782D"/>
          </a:solidFill>
          <a:latin typeface="Arial" charset="0"/>
        </a:defRPr>
      </a:lvl5pPr>
      <a:lvl6pPr marL="457200" algn="l" rtl="0" fontAlgn="base">
        <a:lnSpc>
          <a:spcPct val="90000"/>
        </a:lnSpc>
        <a:spcBef>
          <a:spcPct val="0"/>
        </a:spcBef>
        <a:spcAft>
          <a:spcPct val="0"/>
        </a:spcAft>
        <a:defRPr sz="2800" b="1">
          <a:solidFill>
            <a:srgbClr val="1C782D"/>
          </a:solidFill>
          <a:latin typeface="Arial" charset="0"/>
        </a:defRPr>
      </a:lvl6pPr>
      <a:lvl7pPr marL="914400" algn="l" rtl="0" fontAlgn="base">
        <a:lnSpc>
          <a:spcPct val="90000"/>
        </a:lnSpc>
        <a:spcBef>
          <a:spcPct val="0"/>
        </a:spcBef>
        <a:spcAft>
          <a:spcPct val="0"/>
        </a:spcAft>
        <a:defRPr sz="2800" b="1">
          <a:solidFill>
            <a:srgbClr val="1C782D"/>
          </a:solidFill>
          <a:latin typeface="Arial" charset="0"/>
        </a:defRPr>
      </a:lvl7pPr>
      <a:lvl8pPr marL="1371600" algn="l" rtl="0" fontAlgn="base">
        <a:lnSpc>
          <a:spcPct val="90000"/>
        </a:lnSpc>
        <a:spcBef>
          <a:spcPct val="0"/>
        </a:spcBef>
        <a:spcAft>
          <a:spcPct val="0"/>
        </a:spcAft>
        <a:defRPr sz="2800" b="1">
          <a:solidFill>
            <a:srgbClr val="1C782D"/>
          </a:solidFill>
          <a:latin typeface="Arial" charset="0"/>
        </a:defRPr>
      </a:lvl8pPr>
      <a:lvl9pPr marL="1828800" algn="l" rtl="0" fontAlgn="base">
        <a:lnSpc>
          <a:spcPct val="90000"/>
        </a:lnSpc>
        <a:spcBef>
          <a:spcPct val="0"/>
        </a:spcBef>
        <a:spcAft>
          <a:spcPct val="0"/>
        </a:spcAft>
        <a:defRPr sz="2800" b="1">
          <a:solidFill>
            <a:srgbClr val="1C782D"/>
          </a:solidFill>
          <a:latin typeface="Arial" charset="0"/>
        </a:defRPr>
      </a:lvl9pPr>
    </p:titleStyle>
    <p:bodyStyle>
      <a:lvl1pPr marL="263525" indent="-263525" algn="l" rtl="0" eaLnBrk="0" fontAlgn="base" hangingPunct="0">
        <a:spcBef>
          <a:spcPct val="30000"/>
        </a:spcBef>
        <a:spcAft>
          <a:spcPct val="0"/>
        </a:spcAft>
        <a:buClr>
          <a:srgbClr val="1C782D"/>
        </a:buClr>
        <a:buFont typeface="Arial" charset="0"/>
        <a:buChar char="■"/>
        <a:defRPr sz="2000" b="1">
          <a:solidFill>
            <a:schemeClr val="tx1"/>
          </a:solidFill>
          <a:latin typeface="+mn-lt"/>
          <a:ea typeface="+mn-ea"/>
          <a:cs typeface="+mn-cs"/>
        </a:defRPr>
      </a:lvl1pPr>
      <a:lvl2pPr marL="533400" indent="-268288" algn="l" rtl="0" eaLnBrk="0" fontAlgn="base" hangingPunct="0">
        <a:spcBef>
          <a:spcPct val="30000"/>
        </a:spcBef>
        <a:spcAft>
          <a:spcPct val="0"/>
        </a:spcAft>
        <a:buClr>
          <a:srgbClr val="1B772D"/>
        </a:buClr>
        <a:buSzPct val="125000"/>
        <a:buFont typeface="Arial" charset="0"/>
        <a:buChar char="–"/>
        <a:defRPr>
          <a:solidFill>
            <a:schemeClr val="tx1"/>
          </a:solidFill>
          <a:latin typeface="+mn-lt"/>
        </a:defRPr>
      </a:lvl2pPr>
      <a:lvl3pPr marL="779463" indent="-228600" algn="l" rtl="0" eaLnBrk="0" fontAlgn="base" hangingPunct="0">
        <a:spcBef>
          <a:spcPct val="20000"/>
        </a:spcBef>
        <a:spcAft>
          <a:spcPct val="0"/>
        </a:spcAft>
        <a:buChar char="•"/>
        <a:defRPr sz="1600">
          <a:solidFill>
            <a:schemeClr val="tx1"/>
          </a:solidFill>
          <a:latin typeface="+mn-lt"/>
        </a:defRPr>
      </a:lvl3pPr>
      <a:lvl4pPr marL="164465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509588" y="131763"/>
            <a:ext cx="7827962"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54000" bIns="45720" numCol="1" anchor="ctr" anchorCtr="0" compatLnSpc="1">
            <a:prstTxWarp prst="textNoShape">
              <a:avLst/>
            </a:prstTxWarp>
          </a:bodyPr>
          <a:lstStyle/>
          <a:p>
            <a:pPr lvl="0"/>
            <a:r>
              <a:rPr lang="fr-FR" altLang="fr-FR" smtClean="0"/>
              <a:t>Cliquez pour modifier le style du titre</a:t>
            </a:r>
          </a:p>
        </p:txBody>
      </p:sp>
      <p:sp>
        <p:nvSpPr>
          <p:cNvPr id="16387" name="Rectangle 3"/>
          <p:cNvSpPr>
            <a:spLocks noGrp="1" noChangeArrowheads="1"/>
          </p:cNvSpPr>
          <p:nvPr>
            <p:ph type="body" idx="1"/>
          </p:nvPr>
        </p:nvSpPr>
        <p:spPr bwMode="auto">
          <a:xfrm>
            <a:off x="522288" y="987425"/>
            <a:ext cx="8097837"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16388" name="Picture 7" descr="bandeau db"/>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288" y="860425"/>
            <a:ext cx="809783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p:nvSpPr>
        <p:spPr bwMode="auto">
          <a:xfrm>
            <a:off x="8174038" y="330200"/>
            <a:ext cx="849312"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algn="r">
              <a:defRPr/>
            </a:pPr>
            <a:fld id="{B1C1D4C5-46A3-4D8E-9C84-8D9CE0B87EFD}" type="slidenum">
              <a:rPr lang="fr-FR" altLang="fr-FR" sz="1400">
                <a:solidFill>
                  <a:srgbClr val="7D0055"/>
                </a:solidFill>
              </a:rPr>
              <a:pPr algn="r">
                <a:defRPr/>
              </a:pPr>
              <a:t>‹#›</a:t>
            </a:fld>
            <a:endParaRPr lang="hr-HR" altLang="fr-FR" sz="1400" dirty="0">
              <a:solidFill>
                <a:srgbClr val="7D0055"/>
              </a:solidFill>
            </a:endParaRPr>
          </a:p>
        </p:txBody>
      </p:sp>
      <p:pic>
        <p:nvPicPr>
          <p:cNvPr id="16390" name="Picture 9"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05250" y="6375400"/>
            <a:ext cx="13065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14395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sldNum="0" hdr="0" ftr="0"/>
  <p:txStyles>
    <p:titleStyle>
      <a:lvl1pPr algn="l" rtl="0" fontAlgn="base">
        <a:lnSpc>
          <a:spcPct val="90000"/>
        </a:lnSpc>
        <a:spcBef>
          <a:spcPct val="0"/>
        </a:spcBef>
        <a:spcAft>
          <a:spcPct val="0"/>
        </a:spcAft>
        <a:defRPr sz="2800" b="1">
          <a:solidFill>
            <a:srgbClr val="1B772D"/>
          </a:solidFill>
          <a:latin typeface="+mj-lt"/>
          <a:ea typeface="+mj-ea"/>
          <a:cs typeface="+mj-cs"/>
        </a:defRPr>
      </a:lvl1pPr>
      <a:lvl2pPr algn="l" rtl="0" fontAlgn="base">
        <a:lnSpc>
          <a:spcPct val="90000"/>
        </a:lnSpc>
        <a:spcBef>
          <a:spcPct val="0"/>
        </a:spcBef>
        <a:spcAft>
          <a:spcPct val="0"/>
        </a:spcAft>
        <a:defRPr sz="2800" b="1">
          <a:solidFill>
            <a:srgbClr val="1B772D"/>
          </a:solidFill>
          <a:latin typeface="Arial" charset="0"/>
        </a:defRPr>
      </a:lvl2pPr>
      <a:lvl3pPr algn="l" rtl="0" fontAlgn="base">
        <a:lnSpc>
          <a:spcPct val="90000"/>
        </a:lnSpc>
        <a:spcBef>
          <a:spcPct val="0"/>
        </a:spcBef>
        <a:spcAft>
          <a:spcPct val="0"/>
        </a:spcAft>
        <a:defRPr sz="2800" b="1">
          <a:solidFill>
            <a:srgbClr val="1B772D"/>
          </a:solidFill>
          <a:latin typeface="Arial" charset="0"/>
        </a:defRPr>
      </a:lvl3pPr>
      <a:lvl4pPr algn="l" rtl="0" fontAlgn="base">
        <a:lnSpc>
          <a:spcPct val="90000"/>
        </a:lnSpc>
        <a:spcBef>
          <a:spcPct val="0"/>
        </a:spcBef>
        <a:spcAft>
          <a:spcPct val="0"/>
        </a:spcAft>
        <a:defRPr sz="2800" b="1">
          <a:solidFill>
            <a:srgbClr val="1B772D"/>
          </a:solidFill>
          <a:latin typeface="Arial" charset="0"/>
        </a:defRPr>
      </a:lvl4pPr>
      <a:lvl5pPr algn="l" rtl="0" fontAlgn="base">
        <a:lnSpc>
          <a:spcPct val="90000"/>
        </a:lnSpc>
        <a:spcBef>
          <a:spcPct val="0"/>
        </a:spcBef>
        <a:spcAft>
          <a:spcPct val="0"/>
        </a:spcAft>
        <a:defRPr sz="2800" b="1">
          <a:solidFill>
            <a:srgbClr val="1B772D"/>
          </a:solidFill>
          <a:latin typeface="Arial" charset="0"/>
        </a:defRPr>
      </a:lvl5pPr>
      <a:lvl6pPr marL="457200" algn="l" rtl="0" eaLnBrk="1" fontAlgn="base" hangingPunct="1">
        <a:lnSpc>
          <a:spcPct val="90000"/>
        </a:lnSpc>
        <a:spcBef>
          <a:spcPct val="0"/>
        </a:spcBef>
        <a:spcAft>
          <a:spcPct val="0"/>
        </a:spcAft>
        <a:defRPr sz="2800" b="1">
          <a:solidFill>
            <a:srgbClr val="1C782D"/>
          </a:solidFill>
          <a:latin typeface="Arial" charset="0"/>
        </a:defRPr>
      </a:lvl6pPr>
      <a:lvl7pPr marL="914400" algn="l" rtl="0" eaLnBrk="1" fontAlgn="base" hangingPunct="1">
        <a:lnSpc>
          <a:spcPct val="90000"/>
        </a:lnSpc>
        <a:spcBef>
          <a:spcPct val="0"/>
        </a:spcBef>
        <a:spcAft>
          <a:spcPct val="0"/>
        </a:spcAft>
        <a:defRPr sz="2800" b="1">
          <a:solidFill>
            <a:srgbClr val="1C782D"/>
          </a:solidFill>
          <a:latin typeface="Arial" charset="0"/>
        </a:defRPr>
      </a:lvl7pPr>
      <a:lvl8pPr marL="1371600" algn="l" rtl="0" eaLnBrk="1" fontAlgn="base" hangingPunct="1">
        <a:lnSpc>
          <a:spcPct val="90000"/>
        </a:lnSpc>
        <a:spcBef>
          <a:spcPct val="0"/>
        </a:spcBef>
        <a:spcAft>
          <a:spcPct val="0"/>
        </a:spcAft>
        <a:defRPr sz="2800" b="1">
          <a:solidFill>
            <a:srgbClr val="1C782D"/>
          </a:solidFill>
          <a:latin typeface="Arial" charset="0"/>
        </a:defRPr>
      </a:lvl8pPr>
      <a:lvl9pPr marL="1828800" algn="l" rtl="0" eaLnBrk="1" fontAlgn="base" hangingPunct="1">
        <a:lnSpc>
          <a:spcPct val="90000"/>
        </a:lnSpc>
        <a:spcBef>
          <a:spcPct val="0"/>
        </a:spcBef>
        <a:spcAft>
          <a:spcPct val="0"/>
        </a:spcAft>
        <a:defRPr sz="2800" b="1">
          <a:solidFill>
            <a:srgbClr val="1C782D"/>
          </a:solidFill>
          <a:latin typeface="Arial" charset="0"/>
        </a:defRPr>
      </a:lvl9pPr>
    </p:titleStyle>
    <p:bodyStyle>
      <a:lvl1pPr marL="263525" indent="-263525" algn="l" rtl="0" fontAlgn="base">
        <a:spcBef>
          <a:spcPct val="30000"/>
        </a:spcBef>
        <a:spcAft>
          <a:spcPct val="0"/>
        </a:spcAft>
        <a:buClr>
          <a:srgbClr val="1C782D"/>
        </a:buClr>
        <a:buFont typeface="Arial" charset="0"/>
        <a:buChar char="■"/>
        <a:defRPr sz="2000">
          <a:solidFill>
            <a:schemeClr val="bg1"/>
          </a:solidFill>
          <a:latin typeface="+mn-lt"/>
          <a:ea typeface="+mn-ea"/>
          <a:cs typeface="+mn-cs"/>
        </a:defRPr>
      </a:lvl1pPr>
      <a:lvl2pPr marL="617538" indent="-254000" algn="l" rtl="0" fontAlgn="base">
        <a:spcBef>
          <a:spcPct val="30000"/>
        </a:spcBef>
        <a:spcAft>
          <a:spcPct val="0"/>
        </a:spcAft>
        <a:buClr>
          <a:srgbClr val="1B772D"/>
        </a:buClr>
        <a:buSzPct val="125000"/>
        <a:buFont typeface="Arial" charset="0"/>
        <a:buChar char="–"/>
        <a:defRPr>
          <a:solidFill>
            <a:schemeClr val="bg1"/>
          </a:solidFill>
          <a:latin typeface="+mn-lt"/>
        </a:defRPr>
      </a:lvl2pPr>
      <a:lvl3pPr marL="1236663" indent="-228600" algn="l" rtl="0" fontAlgn="base">
        <a:spcBef>
          <a:spcPct val="20000"/>
        </a:spcBef>
        <a:spcAft>
          <a:spcPct val="0"/>
        </a:spcAft>
        <a:buChar char="•"/>
        <a:defRPr sz="1400">
          <a:solidFill>
            <a:schemeClr val="bg1"/>
          </a:solidFill>
          <a:latin typeface="+mn-lt"/>
        </a:defRPr>
      </a:lvl3pPr>
      <a:lvl4pPr marL="1644650" indent="-228600" algn="l" rtl="0" fontAlgn="base">
        <a:spcBef>
          <a:spcPct val="20000"/>
        </a:spcBef>
        <a:spcAft>
          <a:spcPct val="0"/>
        </a:spcAft>
        <a:buChar char="–"/>
        <a:defRPr sz="1400">
          <a:solidFill>
            <a:schemeClr val="bg1"/>
          </a:solidFill>
          <a:latin typeface="+mn-lt"/>
        </a:defRPr>
      </a:lvl4pPr>
      <a:lvl5pPr marL="2057400" indent="-228600" algn="l" rtl="0" fontAlgn="base">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09588" y="131763"/>
            <a:ext cx="7827962"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54000" bIns="45720" numCol="1" anchor="ctr" anchorCtr="0" compatLnSpc="1">
            <a:prstTxWarp prst="textNoShape">
              <a:avLst/>
            </a:prstTxWarp>
          </a:bodyPr>
          <a:lstStyle/>
          <a:p>
            <a:pPr lvl="0"/>
            <a:r>
              <a:rPr lang="fr-FR" altLang="fr-FR" smtClean="0"/>
              <a:t>Cliquez pour modifier le style du titre</a:t>
            </a:r>
          </a:p>
        </p:txBody>
      </p:sp>
      <p:sp>
        <p:nvSpPr>
          <p:cNvPr id="8195" name="Rectangle 3"/>
          <p:cNvSpPr>
            <a:spLocks noGrp="1" noChangeArrowheads="1"/>
          </p:cNvSpPr>
          <p:nvPr>
            <p:ph type="body" idx="1"/>
          </p:nvPr>
        </p:nvSpPr>
        <p:spPr bwMode="auto">
          <a:xfrm>
            <a:off x="522288" y="987425"/>
            <a:ext cx="8097837"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8196" name="Picture 7" descr="bandeau db"/>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288" y="860425"/>
            <a:ext cx="809783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p:nvSpPr>
        <p:spPr bwMode="auto">
          <a:xfrm>
            <a:off x="8174038" y="330200"/>
            <a:ext cx="849312"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algn="r">
              <a:defRPr/>
            </a:pPr>
            <a:fld id="{42385E8D-3A65-4468-9D0B-8F8703A9B0AD}" type="slidenum">
              <a:rPr lang="fr-FR" altLang="fr-FR" sz="1400">
                <a:solidFill>
                  <a:srgbClr val="7D0055"/>
                </a:solidFill>
              </a:rPr>
              <a:pPr algn="r">
                <a:defRPr/>
              </a:pPr>
              <a:t>‹#›</a:t>
            </a:fld>
            <a:endParaRPr lang="hr-HR" altLang="fr-FR" sz="1400" dirty="0">
              <a:solidFill>
                <a:srgbClr val="7D0055"/>
              </a:solidFill>
            </a:endParaRPr>
          </a:p>
        </p:txBody>
      </p:sp>
    </p:spTree>
    <p:extLst>
      <p:ext uri="{BB962C8B-B14F-4D97-AF65-F5344CB8AC3E}">
        <p14:creationId xmlns:p14="http://schemas.microsoft.com/office/powerpoint/2010/main" val="85673189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hf sldNum="0" hdr="0" ftr="0"/>
  <p:txStyles>
    <p:titleStyle>
      <a:lvl1pPr algn="l" rtl="0" eaLnBrk="0" fontAlgn="base" hangingPunct="0">
        <a:lnSpc>
          <a:spcPct val="90000"/>
        </a:lnSpc>
        <a:spcBef>
          <a:spcPct val="0"/>
        </a:spcBef>
        <a:spcAft>
          <a:spcPct val="0"/>
        </a:spcAft>
        <a:defRPr sz="2800" b="1">
          <a:solidFill>
            <a:srgbClr val="1B772D"/>
          </a:solidFill>
          <a:latin typeface="+mj-lt"/>
          <a:ea typeface="+mj-ea"/>
          <a:cs typeface="+mj-cs"/>
        </a:defRPr>
      </a:lvl1pPr>
      <a:lvl2pPr algn="l" rtl="0" eaLnBrk="0" fontAlgn="base" hangingPunct="0">
        <a:lnSpc>
          <a:spcPct val="90000"/>
        </a:lnSpc>
        <a:spcBef>
          <a:spcPct val="0"/>
        </a:spcBef>
        <a:spcAft>
          <a:spcPct val="0"/>
        </a:spcAft>
        <a:defRPr sz="2800" b="1">
          <a:solidFill>
            <a:srgbClr val="1B772D"/>
          </a:solidFill>
          <a:latin typeface="Arial" charset="0"/>
        </a:defRPr>
      </a:lvl2pPr>
      <a:lvl3pPr algn="l" rtl="0" eaLnBrk="0" fontAlgn="base" hangingPunct="0">
        <a:lnSpc>
          <a:spcPct val="90000"/>
        </a:lnSpc>
        <a:spcBef>
          <a:spcPct val="0"/>
        </a:spcBef>
        <a:spcAft>
          <a:spcPct val="0"/>
        </a:spcAft>
        <a:defRPr sz="2800" b="1">
          <a:solidFill>
            <a:srgbClr val="1B772D"/>
          </a:solidFill>
          <a:latin typeface="Arial" charset="0"/>
        </a:defRPr>
      </a:lvl3pPr>
      <a:lvl4pPr algn="l" rtl="0" eaLnBrk="0" fontAlgn="base" hangingPunct="0">
        <a:lnSpc>
          <a:spcPct val="90000"/>
        </a:lnSpc>
        <a:spcBef>
          <a:spcPct val="0"/>
        </a:spcBef>
        <a:spcAft>
          <a:spcPct val="0"/>
        </a:spcAft>
        <a:defRPr sz="2800" b="1">
          <a:solidFill>
            <a:srgbClr val="1B772D"/>
          </a:solidFill>
          <a:latin typeface="Arial" charset="0"/>
        </a:defRPr>
      </a:lvl4pPr>
      <a:lvl5pPr algn="l" rtl="0" eaLnBrk="0" fontAlgn="base" hangingPunct="0">
        <a:lnSpc>
          <a:spcPct val="90000"/>
        </a:lnSpc>
        <a:spcBef>
          <a:spcPct val="0"/>
        </a:spcBef>
        <a:spcAft>
          <a:spcPct val="0"/>
        </a:spcAft>
        <a:defRPr sz="2800" b="1">
          <a:solidFill>
            <a:srgbClr val="1B772D"/>
          </a:solidFill>
          <a:latin typeface="Arial" charset="0"/>
        </a:defRPr>
      </a:lvl5pPr>
      <a:lvl6pPr marL="457200" algn="l" rtl="0" eaLnBrk="1" fontAlgn="base" hangingPunct="1">
        <a:lnSpc>
          <a:spcPct val="90000"/>
        </a:lnSpc>
        <a:spcBef>
          <a:spcPct val="0"/>
        </a:spcBef>
        <a:spcAft>
          <a:spcPct val="0"/>
        </a:spcAft>
        <a:defRPr sz="2800" b="1">
          <a:solidFill>
            <a:srgbClr val="1C782D"/>
          </a:solidFill>
          <a:latin typeface="Arial" charset="0"/>
        </a:defRPr>
      </a:lvl6pPr>
      <a:lvl7pPr marL="914400" algn="l" rtl="0" eaLnBrk="1" fontAlgn="base" hangingPunct="1">
        <a:lnSpc>
          <a:spcPct val="90000"/>
        </a:lnSpc>
        <a:spcBef>
          <a:spcPct val="0"/>
        </a:spcBef>
        <a:spcAft>
          <a:spcPct val="0"/>
        </a:spcAft>
        <a:defRPr sz="2800" b="1">
          <a:solidFill>
            <a:srgbClr val="1C782D"/>
          </a:solidFill>
          <a:latin typeface="Arial" charset="0"/>
        </a:defRPr>
      </a:lvl7pPr>
      <a:lvl8pPr marL="1371600" algn="l" rtl="0" eaLnBrk="1" fontAlgn="base" hangingPunct="1">
        <a:lnSpc>
          <a:spcPct val="90000"/>
        </a:lnSpc>
        <a:spcBef>
          <a:spcPct val="0"/>
        </a:spcBef>
        <a:spcAft>
          <a:spcPct val="0"/>
        </a:spcAft>
        <a:defRPr sz="2800" b="1">
          <a:solidFill>
            <a:srgbClr val="1C782D"/>
          </a:solidFill>
          <a:latin typeface="Arial" charset="0"/>
        </a:defRPr>
      </a:lvl8pPr>
      <a:lvl9pPr marL="1828800" algn="l" rtl="0" eaLnBrk="1" fontAlgn="base" hangingPunct="1">
        <a:lnSpc>
          <a:spcPct val="90000"/>
        </a:lnSpc>
        <a:spcBef>
          <a:spcPct val="0"/>
        </a:spcBef>
        <a:spcAft>
          <a:spcPct val="0"/>
        </a:spcAft>
        <a:defRPr sz="2800" b="1">
          <a:solidFill>
            <a:srgbClr val="1C782D"/>
          </a:solidFill>
          <a:latin typeface="Arial" charset="0"/>
        </a:defRPr>
      </a:lvl9pPr>
    </p:titleStyle>
    <p:bodyStyle>
      <a:lvl1pPr marL="263525" indent="-263525" algn="l" rtl="0" eaLnBrk="0" fontAlgn="base" hangingPunct="0">
        <a:spcBef>
          <a:spcPct val="30000"/>
        </a:spcBef>
        <a:spcAft>
          <a:spcPct val="0"/>
        </a:spcAft>
        <a:buClr>
          <a:srgbClr val="1C782D"/>
        </a:buClr>
        <a:buFont typeface="Arial" charset="0"/>
        <a:buChar char="■"/>
        <a:defRPr sz="2000">
          <a:solidFill>
            <a:schemeClr val="bg1"/>
          </a:solidFill>
          <a:latin typeface="+mn-lt"/>
          <a:ea typeface="+mn-ea"/>
          <a:cs typeface="+mn-cs"/>
        </a:defRPr>
      </a:lvl1pPr>
      <a:lvl2pPr marL="617538" indent="-254000" algn="l" rtl="0" eaLnBrk="0" fontAlgn="base" hangingPunct="0">
        <a:spcBef>
          <a:spcPct val="30000"/>
        </a:spcBef>
        <a:spcAft>
          <a:spcPct val="0"/>
        </a:spcAft>
        <a:buClr>
          <a:srgbClr val="1B772D"/>
        </a:buClr>
        <a:buSzPct val="125000"/>
        <a:buFont typeface="Arial" charset="0"/>
        <a:buChar char="–"/>
        <a:defRPr>
          <a:solidFill>
            <a:schemeClr val="bg1"/>
          </a:solidFill>
          <a:latin typeface="+mn-lt"/>
        </a:defRPr>
      </a:lvl2pPr>
      <a:lvl3pPr marL="1236663" indent="-228600" algn="l" rtl="0" eaLnBrk="0" fontAlgn="base" hangingPunct="0">
        <a:spcBef>
          <a:spcPct val="20000"/>
        </a:spcBef>
        <a:spcAft>
          <a:spcPct val="0"/>
        </a:spcAft>
        <a:buChar char="•"/>
        <a:defRPr sz="1400">
          <a:solidFill>
            <a:schemeClr val="bg1"/>
          </a:solidFill>
          <a:latin typeface="+mn-lt"/>
        </a:defRPr>
      </a:lvl3pPr>
      <a:lvl4pPr marL="1644650" indent="-228600" algn="l" rtl="0" eaLnBrk="0" fontAlgn="base" hangingPunct="0">
        <a:spcBef>
          <a:spcPct val="20000"/>
        </a:spcBef>
        <a:spcAft>
          <a:spcPct val="0"/>
        </a:spcAft>
        <a:buChar char="–"/>
        <a:defRPr sz="1400">
          <a:solidFill>
            <a:schemeClr val="bg1"/>
          </a:solidFill>
          <a:latin typeface="+mn-lt"/>
        </a:defRPr>
      </a:lvl4pPr>
      <a:lvl5pPr marL="2057400" indent="-228600" algn="l" rtl="0" eaLnBrk="0" fontAlgn="base" hangingPunct="0">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509588" y="131763"/>
            <a:ext cx="7827962"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54000" bIns="45720" numCol="1" anchor="ctr" anchorCtr="0" compatLnSpc="1">
            <a:prstTxWarp prst="textNoShape">
              <a:avLst/>
            </a:prstTxWarp>
          </a:bodyPr>
          <a:lstStyle/>
          <a:p>
            <a:pPr lvl="0"/>
            <a:r>
              <a:rPr lang="fr-FR" altLang="fr-FR" smtClean="0"/>
              <a:t>Cliquez pour modifier le style du titre</a:t>
            </a:r>
          </a:p>
        </p:txBody>
      </p:sp>
      <p:sp>
        <p:nvSpPr>
          <p:cNvPr id="15363" name="Rectangle 3"/>
          <p:cNvSpPr>
            <a:spLocks noGrp="1" noChangeArrowheads="1"/>
          </p:cNvSpPr>
          <p:nvPr>
            <p:ph type="body" idx="1"/>
          </p:nvPr>
        </p:nvSpPr>
        <p:spPr bwMode="auto">
          <a:xfrm>
            <a:off x="522288" y="987425"/>
            <a:ext cx="8097837"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15364" name="Picture 7" descr="bandeau db"/>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288" y="860425"/>
            <a:ext cx="809783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p:nvSpPr>
        <p:spPr bwMode="auto">
          <a:xfrm>
            <a:off x="8174038" y="330200"/>
            <a:ext cx="849312"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algn="r">
              <a:defRPr/>
            </a:pPr>
            <a:fld id="{C6C92966-0DA3-4CD0-85C8-5F9A71787532}" type="slidenum">
              <a:rPr lang="fr-FR" altLang="fr-FR" sz="1400">
                <a:solidFill>
                  <a:srgbClr val="7D0055"/>
                </a:solidFill>
              </a:rPr>
              <a:pPr algn="r">
                <a:defRPr/>
              </a:pPr>
              <a:t>‹#›</a:t>
            </a:fld>
            <a:endParaRPr lang="hr-HR" altLang="fr-FR" sz="1400" dirty="0">
              <a:solidFill>
                <a:srgbClr val="7D0055"/>
              </a:solidFill>
            </a:endParaRPr>
          </a:p>
        </p:txBody>
      </p:sp>
      <p:pic>
        <p:nvPicPr>
          <p:cNvPr id="15366" name="Picture 9"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05250" y="6375400"/>
            <a:ext cx="13065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99002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sldNum="0" hdr="0" ftr="0"/>
  <p:txStyles>
    <p:titleStyle>
      <a:lvl1pPr algn="l" rtl="0" eaLnBrk="0" fontAlgn="base" hangingPunct="0">
        <a:lnSpc>
          <a:spcPct val="90000"/>
        </a:lnSpc>
        <a:spcBef>
          <a:spcPct val="0"/>
        </a:spcBef>
        <a:spcAft>
          <a:spcPct val="0"/>
        </a:spcAft>
        <a:defRPr sz="2800" b="1">
          <a:solidFill>
            <a:srgbClr val="1B772D"/>
          </a:solidFill>
          <a:latin typeface="+mj-lt"/>
          <a:ea typeface="+mj-ea"/>
          <a:cs typeface="+mj-cs"/>
        </a:defRPr>
      </a:lvl1pPr>
      <a:lvl2pPr algn="l" rtl="0" eaLnBrk="0" fontAlgn="base" hangingPunct="0">
        <a:lnSpc>
          <a:spcPct val="90000"/>
        </a:lnSpc>
        <a:spcBef>
          <a:spcPct val="0"/>
        </a:spcBef>
        <a:spcAft>
          <a:spcPct val="0"/>
        </a:spcAft>
        <a:defRPr sz="2800" b="1">
          <a:solidFill>
            <a:srgbClr val="1B772D"/>
          </a:solidFill>
          <a:latin typeface="Arial" charset="0"/>
        </a:defRPr>
      </a:lvl2pPr>
      <a:lvl3pPr algn="l" rtl="0" eaLnBrk="0" fontAlgn="base" hangingPunct="0">
        <a:lnSpc>
          <a:spcPct val="90000"/>
        </a:lnSpc>
        <a:spcBef>
          <a:spcPct val="0"/>
        </a:spcBef>
        <a:spcAft>
          <a:spcPct val="0"/>
        </a:spcAft>
        <a:defRPr sz="2800" b="1">
          <a:solidFill>
            <a:srgbClr val="1B772D"/>
          </a:solidFill>
          <a:latin typeface="Arial" charset="0"/>
        </a:defRPr>
      </a:lvl3pPr>
      <a:lvl4pPr algn="l" rtl="0" eaLnBrk="0" fontAlgn="base" hangingPunct="0">
        <a:lnSpc>
          <a:spcPct val="90000"/>
        </a:lnSpc>
        <a:spcBef>
          <a:spcPct val="0"/>
        </a:spcBef>
        <a:spcAft>
          <a:spcPct val="0"/>
        </a:spcAft>
        <a:defRPr sz="2800" b="1">
          <a:solidFill>
            <a:srgbClr val="1B772D"/>
          </a:solidFill>
          <a:latin typeface="Arial" charset="0"/>
        </a:defRPr>
      </a:lvl4pPr>
      <a:lvl5pPr algn="l" rtl="0" eaLnBrk="0" fontAlgn="base" hangingPunct="0">
        <a:lnSpc>
          <a:spcPct val="90000"/>
        </a:lnSpc>
        <a:spcBef>
          <a:spcPct val="0"/>
        </a:spcBef>
        <a:spcAft>
          <a:spcPct val="0"/>
        </a:spcAft>
        <a:defRPr sz="2800" b="1">
          <a:solidFill>
            <a:srgbClr val="1B772D"/>
          </a:solidFill>
          <a:latin typeface="Arial" charset="0"/>
        </a:defRPr>
      </a:lvl5pPr>
      <a:lvl6pPr marL="457200" algn="l" rtl="0" eaLnBrk="1" fontAlgn="base" hangingPunct="1">
        <a:lnSpc>
          <a:spcPct val="90000"/>
        </a:lnSpc>
        <a:spcBef>
          <a:spcPct val="0"/>
        </a:spcBef>
        <a:spcAft>
          <a:spcPct val="0"/>
        </a:spcAft>
        <a:defRPr sz="2800" b="1">
          <a:solidFill>
            <a:srgbClr val="1C782D"/>
          </a:solidFill>
          <a:latin typeface="Arial" charset="0"/>
        </a:defRPr>
      </a:lvl6pPr>
      <a:lvl7pPr marL="914400" algn="l" rtl="0" eaLnBrk="1" fontAlgn="base" hangingPunct="1">
        <a:lnSpc>
          <a:spcPct val="90000"/>
        </a:lnSpc>
        <a:spcBef>
          <a:spcPct val="0"/>
        </a:spcBef>
        <a:spcAft>
          <a:spcPct val="0"/>
        </a:spcAft>
        <a:defRPr sz="2800" b="1">
          <a:solidFill>
            <a:srgbClr val="1C782D"/>
          </a:solidFill>
          <a:latin typeface="Arial" charset="0"/>
        </a:defRPr>
      </a:lvl7pPr>
      <a:lvl8pPr marL="1371600" algn="l" rtl="0" eaLnBrk="1" fontAlgn="base" hangingPunct="1">
        <a:lnSpc>
          <a:spcPct val="90000"/>
        </a:lnSpc>
        <a:spcBef>
          <a:spcPct val="0"/>
        </a:spcBef>
        <a:spcAft>
          <a:spcPct val="0"/>
        </a:spcAft>
        <a:defRPr sz="2800" b="1">
          <a:solidFill>
            <a:srgbClr val="1C782D"/>
          </a:solidFill>
          <a:latin typeface="Arial" charset="0"/>
        </a:defRPr>
      </a:lvl8pPr>
      <a:lvl9pPr marL="1828800" algn="l" rtl="0" eaLnBrk="1" fontAlgn="base" hangingPunct="1">
        <a:lnSpc>
          <a:spcPct val="90000"/>
        </a:lnSpc>
        <a:spcBef>
          <a:spcPct val="0"/>
        </a:spcBef>
        <a:spcAft>
          <a:spcPct val="0"/>
        </a:spcAft>
        <a:defRPr sz="2800" b="1">
          <a:solidFill>
            <a:srgbClr val="1C782D"/>
          </a:solidFill>
          <a:latin typeface="Arial" charset="0"/>
        </a:defRPr>
      </a:lvl9pPr>
    </p:titleStyle>
    <p:bodyStyle>
      <a:lvl1pPr marL="263525" indent="-263525" algn="l" rtl="0" eaLnBrk="0" fontAlgn="base" hangingPunct="0">
        <a:spcBef>
          <a:spcPct val="30000"/>
        </a:spcBef>
        <a:spcAft>
          <a:spcPct val="0"/>
        </a:spcAft>
        <a:buClr>
          <a:srgbClr val="1C782D"/>
        </a:buClr>
        <a:buFont typeface="Arial" pitchFamily="34" charset="0"/>
        <a:buChar char="■"/>
        <a:defRPr sz="2000">
          <a:solidFill>
            <a:schemeClr val="bg1"/>
          </a:solidFill>
          <a:latin typeface="+mn-lt"/>
          <a:ea typeface="+mn-ea"/>
          <a:cs typeface="+mn-cs"/>
        </a:defRPr>
      </a:lvl1pPr>
      <a:lvl2pPr marL="617538" indent="-254000" algn="l" rtl="0" eaLnBrk="0" fontAlgn="base" hangingPunct="0">
        <a:spcBef>
          <a:spcPct val="30000"/>
        </a:spcBef>
        <a:spcAft>
          <a:spcPct val="0"/>
        </a:spcAft>
        <a:buClr>
          <a:srgbClr val="1B772D"/>
        </a:buClr>
        <a:buSzPct val="125000"/>
        <a:buFont typeface="Arial" pitchFamily="34" charset="0"/>
        <a:buChar char="–"/>
        <a:defRPr>
          <a:solidFill>
            <a:schemeClr val="bg1"/>
          </a:solidFill>
          <a:latin typeface="+mn-lt"/>
        </a:defRPr>
      </a:lvl2pPr>
      <a:lvl3pPr marL="1236663" indent="-228600" algn="l" rtl="0" eaLnBrk="0" fontAlgn="base" hangingPunct="0">
        <a:spcBef>
          <a:spcPct val="20000"/>
        </a:spcBef>
        <a:spcAft>
          <a:spcPct val="0"/>
        </a:spcAft>
        <a:buChar char="•"/>
        <a:defRPr sz="1400">
          <a:solidFill>
            <a:schemeClr val="bg1"/>
          </a:solidFill>
          <a:latin typeface="+mn-lt"/>
        </a:defRPr>
      </a:lvl3pPr>
      <a:lvl4pPr marL="1644650" indent="-228600" algn="l" rtl="0" eaLnBrk="0" fontAlgn="base" hangingPunct="0">
        <a:spcBef>
          <a:spcPct val="20000"/>
        </a:spcBef>
        <a:spcAft>
          <a:spcPct val="0"/>
        </a:spcAft>
        <a:buChar char="–"/>
        <a:defRPr sz="1400">
          <a:solidFill>
            <a:schemeClr val="bg1"/>
          </a:solidFill>
          <a:latin typeface="+mn-lt"/>
        </a:defRPr>
      </a:lvl4pPr>
      <a:lvl5pPr marL="2057400" indent="-228600" algn="l" rtl="0" eaLnBrk="0" fontAlgn="base" hangingPunct="0">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09588" y="231775"/>
            <a:ext cx="7827962" cy="436563"/>
          </a:xfrm>
          <a:prstGeom prst="rect">
            <a:avLst/>
          </a:prstGeom>
          <a:noFill/>
          <a:ln w="9525">
            <a:noFill/>
            <a:miter lim="800000"/>
            <a:headEnd/>
            <a:tailEnd/>
          </a:ln>
          <a:effectLst/>
        </p:spPr>
        <p:txBody>
          <a:bodyPr vert="horz" wrap="square" lIns="91440" tIns="45720" rIns="54000" bIns="45720" numCol="1" anchor="b" anchorCtr="0" compatLnSpc="1">
            <a:prstTxWarp prst="textNoShape">
              <a:avLst/>
            </a:prstTxWarp>
          </a:bodyPr>
          <a:lstStyle/>
          <a:p>
            <a:pPr lvl="0"/>
            <a:r>
              <a:rPr lang="fr-FR" altLang="fr-FR" smtClean="0"/>
              <a:t>Cliquez pour modifier le style du titre</a:t>
            </a:r>
          </a:p>
        </p:txBody>
      </p:sp>
      <p:sp>
        <p:nvSpPr>
          <p:cNvPr id="11267" name="Rectangle 3"/>
          <p:cNvSpPr>
            <a:spLocks noGrp="1" noChangeArrowheads="1"/>
          </p:cNvSpPr>
          <p:nvPr>
            <p:ph type="body" idx="1"/>
          </p:nvPr>
        </p:nvSpPr>
        <p:spPr bwMode="auto">
          <a:xfrm>
            <a:off x="522288" y="987425"/>
            <a:ext cx="8097837" cy="5346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11268" name="Picture 7" descr="bandeau db"/>
          <p:cNvPicPr preferRelativeResize="0">
            <a:picLocks noChangeAspect="1" noChangeArrowheads="1"/>
          </p:cNvPicPr>
          <p:nvPr/>
        </p:nvPicPr>
        <p:blipFill>
          <a:blip r:embed="rId15"/>
          <a:srcRect/>
          <a:stretch>
            <a:fillRect/>
          </a:stretch>
        </p:blipFill>
        <p:spPr bwMode="auto">
          <a:xfrm>
            <a:off x="522288" y="742950"/>
            <a:ext cx="8097837" cy="117475"/>
          </a:xfrm>
          <a:prstGeom prst="rect">
            <a:avLst/>
          </a:prstGeom>
          <a:noFill/>
          <a:ln w="9525">
            <a:noFill/>
            <a:miter lim="800000"/>
            <a:headEnd/>
            <a:tailEnd/>
          </a:ln>
        </p:spPr>
      </p:pic>
      <p:sp>
        <p:nvSpPr>
          <p:cNvPr id="1029" name="Rectangle 8"/>
          <p:cNvSpPr>
            <a:spLocks noChangeArrowheads="1"/>
          </p:cNvSpPr>
          <p:nvPr/>
        </p:nvSpPr>
        <p:spPr bwMode="auto">
          <a:xfrm>
            <a:off x="8174038" y="330200"/>
            <a:ext cx="849312"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algn="r">
              <a:defRPr/>
            </a:pPr>
            <a:fld id="{C6B905FA-E3B7-4C0C-900C-E9E0E5707478}" type="slidenum">
              <a:rPr lang="fr-FR" altLang="fr-FR" sz="1400">
                <a:solidFill>
                  <a:srgbClr val="7D0055"/>
                </a:solidFill>
                <a:cs typeface="Arial" charset="0"/>
              </a:rPr>
              <a:pPr algn="r">
                <a:defRPr/>
              </a:pPr>
              <a:t>‹#›</a:t>
            </a:fld>
            <a:endParaRPr lang="hr-HR" altLang="fr-FR" sz="1400" dirty="0">
              <a:solidFill>
                <a:srgbClr val="7D0055"/>
              </a:solidFill>
              <a:cs typeface="Arial" charset="0"/>
            </a:endParaRPr>
          </a:p>
        </p:txBody>
      </p:sp>
      <p:pic>
        <p:nvPicPr>
          <p:cNvPr id="11270" name="Picture 9" descr="logo"/>
          <p:cNvPicPr>
            <a:picLocks noChangeAspect="1" noChangeArrowheads="1"/>
          </p:cNvPicPr>
          <p:nvPr/>
        </p:nvPicPr>
        <p:blipFill>
          <a:blip r:embed="rId16"/>
          <a:srcRect/>
          <a:stretch>
            <a:fillRect/>
          </a:stretch>
        </p:blipFill>
        <p:spPr bwMode="auto">
          <a:xfrm>
            <a:off x="3905250" y="6375400"/>
            <a:ext cx="1306513" cy="439738"/>
          </a:xfrm>
          <a:prstGeom prst="rect">
            <a:avLst/>
          </a:prstGeom>
          <a:noFill/>
          <a:ln w="9525">
            <a:noFill/>
            <a:miter lim="800000"/>
            <a:headEnd/>
            <a:tailEnd/>
          </a:ln>
        </p:spPr>
      </p:pic>
      <p:sp>
        <p:nvSpPr>
          <p:cNvPr id="1031" name="Text Box 12"/>
          <p:cNvSpPr txBox="1">
            <a:spLocks noChangeArrowheads="1"/>
          </p:cNvSpPr>
          <p:nvPr/>
        </p:nvSpPr>
        <p:spPr bwMode="auto">
          <a:xfrm>
            <a:off x="7531100" y="6338888"/>
            <a:ext cx="1612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eaLnBrk="1" hangingPunct="1">
              <a:spcBef>
                <a:spcPct val="50000"/>
              </a:spcBef>
              <a:defRPr/>
            </a:pPr>
            <a:endParaRPr lang="fr-FR" altLang="fr-FR">
              <a:cs typeface="Arial" charset="0"/>
            </a:endParaRPr>
          </a:p>
        </p:txBody>
      </p:sp>
      <p:sp>
        <p:nvSpPr>
          <p:cNvPr id="57358" name="Rectangle 14"/>
          <p:cNvSpPr>
            <a:spLocks noGrp="1" noChangeArrowheads="1"/>
          </p:cNvSpPr>
          <p:nvPr>
            <p:ph type="dt" sz="half" idx="2"/>
          </p:nvPr>
        </p:nvSpPr>
        <p:spPr bwMode="auto">
          <a:xfrm>
            <a:off x="7010400" y="63579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1">
                <a:solidFill>
                  <a:srgbClr val="7D0055"/>
                </a:solidFill>
                <a:ea typeface="ヒラギノ角ゴ Pro W3" pitchFamily="87" charset="-128"/>
                <a:cs typeface="+mn-cs"/>
              </a:defRPr>
            </a:lvl1pPr>
          </a:lstStyle>
          <a:p>
            <a:pPr>
              <a:defRPr/>
            </a:pPr>
            <a:fld id="{CE8E64B3-AD36-400A-BE87-E1AB739886A5}" type="datetime1">
              <a:rPr lang="fr-FR" altLang="fr-FR"/>
              <a:pPr>
                <a:defRPr/>
              </a:pPr>
              <a:t>18/11/2016</a:t>
            </a:fld>
            <a:endParaRPr lang="fr-FR" altLang="fr-FR" dirty="0"/>
          </a:p>
        </p:txBody>
      </p:sp>
    </p:spTree>
    <p:extLst>
      <p:ext uri="{BB962C8B-B14F-4D97-AF65-F5344CB8AC3E}">
        <p14:creationId xmlns:p14="http://schemas.microsoft.com/office/powerpoint/2010/main" val="42509860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hf sldNum="0" hdr="0" ftr="0"/>
  <p:txStyles>
    <p:titleStyle>
      <a:lvl1pPr algn="l" rtl="0" eaLnBrk="0" fontAlgn="base" hangingPunct="0">
        <a:lnSpc>
          <a:spcPct val="90000"/>
        </a:lnSpc>
        <a:spcBef>
          <a:spcPct val="0"/>
        </a:spcBef>
        <a:spcAft>
          <a:spcPct val="0"/>
        </a:spcAft>
        <a:defRPr sz="2800" b="1">
          <a:solidFill>
            <a:srgbClr val="1B772D"/>
          </a:solidFill>
          <a:latin typeface="+mj-lt"/>
          <a:ea typeface="+mj-ea"/>
          <a:cs typeface="+mj-cs"/>
        </a:defRPr>
      </a:lvl1pPr>
      <a:lvl2pPr algn="l" rtl="0" eaLnBrk="0" fontAlgn="base" hangingPunct="0">
        <a:lnSpc>
          <a:spcPct val="90000"/>
        </a:lnSpc>
        <a:spcBef>
          <a:spcPct val="0"/>
        </a:spcBef>
        <a:spcAft>
          <a:spcPct val="0"/>
        </a:spcAft>
        <a:defRPr sz="2800" b="1">
          <a:solidFill>
            <a:srgbClr val="1B772D"/>
          </a:solidFill>
          <a:latin typeface="Arial" charset="0"/>
        </a:defRPr>
      </a:lvl2pPr>
      <a:lvl3pPr algn="l" rtl="0" eaLnBrk="0" fontAlgn="base" hangingPunct="0">
        <a:lnSpc>
          <a:spcPct val="90000"/>
        </a:lnSpc>
        <a:spcBef>
          <a:spcPct val="0"/>
        </a:spcBef>
        <a:spcAft>
          <a:spcPct val="0"/>
        </a:spcAft>
        <a:defRPr sz="2800" b="1">
          <a:solidFill>
            <a:srgbClr val="1B772D"/>
          </a:solidFill>
          <a:latin typeface="Arial" charset="0"/>
        </a:defRPr>
      </a:lvl3pPr>
      <a:lvl4pPr algn="l" rtl="0" eaLnBrk="0" fontAlgn="base" hangingPunct="0">
        <a:lnSpc>
          <a:spcPct val="90000"/>
        </a:lnSpc>
        <a:spcBef>
          <a:spcPct val="0"/>
        </a:spcBef>
        <a:spcAft>
          <a:spcPct val="0"/>
        </a:spcAft>
        <a:defRPr sz="2800" b="1">
          <a:solidFill>
            <a:srgbClr val="1B772D"/>
          </a:solidFill>
          <a:latin typeface="Arial" charset="0"/>
        </a:defRPr>
      </a:lvl4pPr>
      <a:lvl5pPr algn="l" rtl="0" eaLnBrk="0" fontAlgn="base" hangingPunct="0">
        <a:lnSpc>
          <a:spcPct val="90000"/>
        </a:lnSpc>
        <a:spcBef>
          <a:spcPct val="0"/>
        </a:spcBef>
        <a:spcAft>
          <a:spcPct val="0"/>
        </a:spcAft>
        <a:defRPr sz="2800" b="1">
          <a:solidFill>
            <a:srgbClr val="1B772D"/>
          </a:solidFill>
          <a:latin typeface="Arial" charset="0"/>
        </a:defRPr>
      </a:lvl5pPr>
      <a:lvl6pPr marL="457200" algn="l" rtl="0" eaLnBrk="1" fontAlgn="base" hangingPunct="1">
        <a:lnSpc>
          <a:spcPct val="90000"/>
        </a:lnSpc>
        <a:spcBef>
          <a:spcPct val="0"/>
        </a:spcBef>
        <a:spcAft>
          <a:spcPct val="0"/>
        </a:spcAft>
        <a:defRPr sz="2800" b="1">
          <a:solidFill>
            <a:srgbClr val="1C782D"/>
          </a:solidFill>
          <a:latin typeface="Arial" charset="0"/>
        </a:defRPr>
      </a:lvl6pPr>
      <a:lvl7pPr marL="914400" algn="l" rtl="0" eaLnBrk="1" fontAlgn="base" hangingPunct="1">
        <a:lnSpc>
          <a:spcPct val="90000"/>
        </a:lnSpc>
        <a:spcBef>
          <a:spcPct val="0"/>
        </a:spcBef>
        <a:spcAft>
          <a:spcPct val="0"/>
        </a:spcAft>
        <a:defRPr sz="2800" b="1">
          <a:solidFill>
            <a:srgbClr val="1C782D"/>
          </a:solidFill>
          <a:latin typeface="Arial" charset="0"/>
        </a:defRPr>
      </a:lvl7pPr>
      <a:lvl8pPr marL="1371600" algn="l" rtl="0" eaLnBrk="1" fontAlgn="base" hangingPunct="1">
        <a:lnSpc>
          <a:spcPct val="90000"/>
        </a:lnSpc>
        <a:spcBef>
          <a:spcPct val="0"/>
        </a:spcBef>
        <a:spcAft>
          <a:spcPct val="0"/>
        </a:spcAft>
        <a:defRPr sz="2800" b="1">
          <a:solidFill>
            <a:srgbClr val="1C782D"/>
          </a:solidFill>
          <a:latin typeface="Arial" charset="0"/>
        </a:defRPr>
      </a:lvl8pPr>
      <a:lvl9pPr marL="1828800" algn="l" rtl="0" eaLnBrk="1" fontAlgn="base" hangingPunct="1">
        <a:lnSpc>
          <a:spcPct val="90000"/>
        </a:lnSpc>
        <a:spcBef>
          <a:spcPct val="0"/>
        </a:spcBef>
        <a:spcAft>
          <a:spcPct val="0"/>
        </a:spcAft>
        <a:defRPr sz="2800" b="1">
          <a:solidFill>
            <a:srgbClr val="1C782D"/>
          </a:solidFill>
          <a:latin typeface="Arial" charset="0"/>
        </a:defRPr>
      </a:lvl9pPr>
    </p:titleStyle>
    <p:bodyStyle>
      <a:lvl1pPr marL="263525" indent="-263525" algn="l" rtl="0" eaLnBrk="0" fontAlgn="base" hangingPunct="0">
        <a:spcBef>
          <a:spcPct val="30000"/>
        </a:spcBef>
        <a:spcAft>
          <a:spcPct val="0"/>
        </a:spcAft>
        <a:buClr>
          <a:srgbClr val="1C782D"/>
        </a:buClr>
        <a:buFont typeface="Arial" charset="0"/>
        <a:buChar char="■"/>
        <a:defRPr sz="2000">
          <a:solidFill>
            <a:schemeClr val="bg1"/>
          </a:solidFill>
          <a:latin typeface="+mn-lt"/>
          <a:ea typeface="+mn-ea"/>
          <a:cs typeface="+mn-cs"/>
        </a:defRPr>
      </a:lvl1pPr>
      <a:lvl2pPr marL="617538" indent="-254000" algn="l" rtl="0" eaLnBrk="0" fontAlgn="base" hangingPunct="0">
        <a:spcBef>
          <a:spcPct val="30000"/>
        </a:spcBef>
        <a:spcAft>
          <a:spcPct val="0"/>
        </a:spcAft>
        <a:buClr>
          <a:srgbClr val="1B772D"/>
        </a:buClr>
        <a:buSzPct val="125000"/>
        <a:buFont typeface="Arial" charset="0"/>
        <a:buChar char="–"/>
        <a:defRPr>
          <a:solidFill>
            <a:schemeClr val="bg1"/>
          </a:solidFill>
          <a:latin typeface="+mn-lt"/>
        </a:defRPr>
      </a:lvl2pPr>
      <a:lvl3pPr marL="1236663" indent="-228600" algn="l" rtl="0" eaLnBrk="0" fontAlgn="base" hangingPunct="0">
        <a:spcBef>
          <a:spcPct val="20000"/>
        </a:spcBef>
        <a:spcAft>
          <a:spcPct val="0"/>
        </a:spcAft>
        <a:buChar char="•"/>
        <a:defRPr sz="1400">
          <a:solidFill>
            <a:schemeClr val="bg1"/>
          </a:solidFill>
          <a:latin typeface="+mn-lt"/>
        </a:defRPr>
      </a:lvl3pPr>
      <a:lvl4pPr marL="1644650" indent="-228600" algn="l" rtl="0" eaLnBrk="0" fontAlgn="base" hangingPunct="0">
        <a:spcBef>
          <a:spcPct val="20000"/>
        </a:spcBef>
        <a:spcAft>
          <a:spcPct val="0"/>
        </a:spcAft>
        <a:buChar char="–"/>
        <a:defRPr sz="1400">
          <a:solidFill>
            <a:schemeClr val="bg1"/>
          </a:solidFill>
          <a:latin typeface="+mn-lt"/>
        </a:defRPr>
      </a:lvl4pPr>
      <a:lvl5pPr marL="2057400" indent="-228600" algn="l" rtl="0" eaLnBrk="0" fontAlgn="base" hangingPunct="0">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09588" y="231775"/>
            <a:ext cx="7827962" cy="436563"/>
          </a:xfrm>
          <a:prstGeom prst="rect">
            <a:avLst/>
          </a:prstGeom>
          <a:noFill/>
          <a:ln w="9525">
            <a:noFill/>
            <a:miter lim="800000"/>
            <a:headEnd/>
            <a:tailEnd/>
          </a:ln>
          <a:effectLst/>
        </p:spPr>
        <p:txBody>
          <a:bodyPr vert="horz" wrap="square" lIns="91440" tIns="45720" rIns="54000" bIns="45720" numCol="1" anchor="b" anchorCtr="0" compatLnSpc="1">
            <a:prstTxWarp prst="textNoShape">
              <a:avLst/>
            </a:prstTxWarp>
          </a:bodyPr>
          <a:lstStyle/>
          <a:p>
            <a:pPr lvl="0"/>
            <a:r>
              <a:rPr lang="fr-FR" altLang="fr-FR" smtClean="0"/>
              <a:t>Cliquez pour modifier le style du titre</a:t>
            </a:r>
          </a:p>
        </p:txBody>
      </p:sp>
      <p:sp>
        <p:nvSpPr>
          <p:cNvPr id="11267" name="Rectangle 3"/>
          <p:cNvSpPr>
            <a:spLocks noGrp="1" noChangeArrowheads="1"/>
          </p:cNvSpPr>
          <p:nvPr>
            <p:ph type="body" idx="1"/>
          </p:nvPr>
        </p:nvSpPr>
        <p:spPr bwMode="auto">
          <a:xfrm>
            <a:off x="522288" y="987425"/>
            <a:ext cx="8097837" cy="5346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11268" name="Picture 7" descr="bandeau db"/>
          <p:cNvPicPr preferRelativeResize="0">
            <a:picLocks noChangeAspect="1" noChangeArrowheads="1"/>
          </p:cNvPicPr>
          <p:nvPr/>
        </p:nvPicPr>
        <p:blipFill>
          <a:blip r:embed="rId15"/>
          <a:srcRect/>
          <a:stretch>
            <a:fillRect/>
          </a:stretch>
        </p:blipFill>
        <p:spPr bwMode="auto">
          <a:xfrm>
            <a:off x="522288" y="742950"/>
            <a:ext cx="8097837" cy="117475"/>
          </a:xfrm>
          <a:prstGeom prst="rect">
            <a:avLst/>
          </a:prstGeom>
          <a:noFill/>
          <a:ln w="9525">
            <a:noFill/>
            <a:miter lim="800000"/>
            <a:headEnd/>
            <a:tailEnd/>
          </a:ln>
        </p:spPr>
      </p:pic>
      <p:sp>
        <p:nvSpPr>
          <p:cNvPr id="1029" name="Rectangle 8"/>
          <p:cNvSpPr>
            <a:spLocks noChangeArrowheads="1"/>
          </p:cNvSpPr>
          <p:nvPr/>
        </p:nvSpPr>
        <p:spPr bwMode="auto">
          <a:xfrm>
            <a:off x="8174038" y="330200"/>
            <a:ext cx="849312"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algn="r">
              <a:defRPr/>
            </a:pPr>
            <a:fld id="{C6B905FA-E3B7-4C0C-900C-E9E0E5707478}" type="slidenum">
              <a:rPr lang="fr-FR" altLang="fr-FR" sz="1400">
                <a:solidFill>
                  <a:srgbClr val="7D0055"/>
                </a:solidFill>
                <a:cs typeface="Arial" charset="0"/>
              </a:rPr>
              <a:pPr algn="r">
                <a:defRPr/>
              </a:pPr>
              <a:t>‹#›</a:t>
            </a:fld>
            <a:endParaRPr lang="hr-HR" altLang="fr-FR" sz="1400" dirty="0">
              <a:solidFill>
                <a:srgbClr val="7D0055"/>
              </a:solidFill>
              <a:cs typeface="Arial" charset="0"/>
            </a:endParaRPr>
          </a:p>
        </p:txBody>
      </p:sp>
      <p:pic>
        <p:nvPicPr>
          <p:cNvPr id="11270" name="Picture 9" descr="logo"/>
          <p:cNvPicPr>
            <a:picLocks noChangeAspect="1" noChangeArrowheads="1"/>
          </p:cNvPicPr>
          <p:nvPr/>
        </p:nvPicPr>
        <p:blipFill>
          <a:blip r:embed="rId16"/>
          <a:srcRect/>
          <a:stretch>
            <a:fillRect/>
          </a:stretch>
        </p:blipFill>
        <p:spPr bwMode="auto">
          <a:xfrm>
            <a:off x="3905250" y="6375400"/>
            <a:ext cx="1306513" cy="439738"/>
          </a:xfrm>
          <a:prstGeom prst="rect">
            <a:avLst/>
          </a:prstGeom>
          <a:noFill/>
          <a:ln w="9525">
            <a:noFill/>
            <a:miter lim="800000"/>
            <a:headEnd/>
            <a:tailEnd/>
          </a:ln>
        </p:spPr>
      </p:pic>
      <p:sp>
        <p:nvSpPr>
          <p:cNvPr id="1031" name="Text Box 12"/>
          <p:cNvSpPr txBox="1">
            <a:spLocks noChangeArrowheads="1"/>
          </p:cNvSpPr>
          <p:nvPr/>
        </p:nvSpPr>
        <p:spPr bwMode="auto">
          <a:xfrm>
            <a:off x="7531100" y="6338888"/>
            <a:ext cx="1612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eaLnBrk="1" hangingPunct="1">
              <a:spcBef>
                <a:spcPct val="50000"/>
              </a:spcBef>
              <a:defRPr/>
            </a:pPr>
            <a:endParaRPr lang="fr-FR" altLang="fr-FR">
              <a:cs typeface="Arial" charset="0"/>
            </a:endParaRPr>
          </a:p>
        </p:txBody>
      </p:sp>
      <p:sp>
        <p:nvSpPr>
          <p:cNvPr id="57358" name="Rectangle 14"/>
          <p:cNvSpPr>
            <a:spLocks noGrp="1" noChangeArrowheads="1"/>
          </p:cNvSpPr>
          <p:nvPr>
            <p:ph type="dt" sz="half" idx="2"/>
          </p:nvPr>
        </p:nvSpPr>
        <p:spPr bwMode="auto">
          <a:xfrm>
            <a:off x="7010400" y="63579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1">
                <a:solidFill>
                  <a:srgbClr val="7D0055"/>
                </a:solidFill>
                <a:ea typeface="ヒラギノ角ゴ Pro W3" pitchFamily="87" charset="-128"/>
                <a:cs typeface="+mn-cs"/>
              </a:defRPr>
            </a:lvl1pPr>
          </a:lstStyle>
          <a:p>
            <a:pPr>
              <a:defRPr/>
            </a:pPr>
            <a:fld id="{CE8E64B3-AD36-400A-BE87-E1AB739886A5}" type="datetime1">
              <a:rPr lang="fr-FR" altLang="fr-FR"/>
              <a:pPr>
                <a:defRPr/>
              </a:pPr>
              <a:t>18/11/2016</a:t>
            </a:fld>
            <a:endParaRPr lang="fr-FR" altLang="fr-FR" dirty="0"/>
          </a:p>
        </p:txBody>
      </p:sp>
    </p:spTree>
    <p:extLst>
      <p:ext uri="{BB962C8B-B14F-4D97-AF65-F5344CB8AC3E}">
        <p14:creationId xmlns:p14="http://schemas.microsoft.com/office/powerpoint/2010/main" val="409521351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hf sldNum="0" hdr="0" ftr="0"/>
  <p:txStyles>
    <p:titleStyle>
      <a:lvl1pPr algn="l" rtl="0" eaLnBrk="0" fontAlgn="base" hangingPunct="0">
        <a:lnSpc>
          <a:spcPct val="90000"/>
        </a:lnSpc>
        <a:spcBef>
          <a:spcPct val="0"/>
        </a:spcBef>
        <a:spcAft>
          <a:spcPct val="0"/>
        </a:spcAft>
        <a:defRPr sz="2800" b="1">
          <a:solidFill>
            <a:srgbClr val="1B772D"/>
          </a:solidFill>
          <a:latin typeface="+mj-lt"/>
          <a:ea typeface="+mj-ea"/>
          <a:cs typeface="+mj-cs"/>
        </a:defRPr>
      </a:lvl1pPr>
      <a:lvl2pPr algn="l" rtl="0" eaLnBrk="0" fontAlgn="base" hangingPunct="0">
        <a:lnSpc>
          <a:spcPct val="90000"/>
        </a:lnSpc>
        <a:spcBef>
          <a:spcPct val="0"/>
        </a:spcBef>
        <a:spcAft>
          <a:spcPct val="0"/>
        </a:spcAft>
        <a:defRPr sz="2800" b="1">
          <a:solidFill>
            <a:srgbClr val="1B772D"/>
          </a:solidFill>
          <a:latin typeface="Arial" charset="0"/>
        </a:defRPr>
      </a:lvl2pPr>
      <a:lvl3pPr algn="l" rtl="0" eaLnBrk="0" fontAlgn="base" hangingPunct="0">
        <a:lnSpc>
          <a:spcPct val="90000"/>
        </a:lnSpc>
        <a:spcBef>
          <a:spcPct val="0"/>
        </a:spcBef>
        <a:spcAft>
          <a:spcPct val="0"/>
        </a:spcAft>
        <a:defRPr sz="2800" b="1">
          <a:solidFill>
            <a:srgbClr val="1B772D"/>
          </a:solidFill>
          <a:latin typeface="Arial" charset="0"/>
        </a:defRPr>
      </a:lvl3pPr>
      <a:lvl4pPr algn="l" rtl="0" eaLnBrk="0" fontAlgn="base" hangingPunct="0">
        <a:lnSpc>
          <a:spcPct val="90000"/>
        </a:lnSpc>
        <a:spcBef>
          <a:spcPct val="0"/>
        </a:spcBef>
        <a:spcAft>
          <a:spcPct val="0"/>
        </a:spcAft>
        <a:defRPr sz="2800" b="1">
          <a:solidFill>
            <a:srgbClr val="1B772D"/>
          </a:solidFill>
          <a:latin typeface="Arial" charset="0"/>
        </a:defRPr>
      </a:lvl4pPr>
      <a:lvl5pPr algn="l" rtl="0" eaLnBrk="0" fontAlgn="base" hangingPunct="0">
        <a:lnSpc>
          <a:spcPct val="90000"/>
        </a:lnSpc>
        <a:spcBef>
          <a:spcPct val="0"/>
        </a:spcBef>
        <a:spcAft>
          <a:spcPct val="0"/>
        </a:spcAft>
        <a:defRPr sz="2800" b="1">
          <a:solidFill>
            <a:srgbClr val="1B772D"/>
          </a:solidFill>
          <a:latin typeface="Arial" charset="0"/>
        </a:defRPr>
      </a:lvl5pPr>
      <a:lvl6pPr marL="457200" algn="l" rtl="0" eaLnBrk="1" fontAlgn="base" hangingPunct="1">
        <a:lnSpc>
          <a:spcPct val="90000"/>
        </a:lnSpc>
        <a:spcBef>
          <a:spcPct val="0"/>
        </a:spcBef>
        <a:spcAft>
          <a:spcPct val="0"/>
        </a:spcAft>
        <a:defRPr sz="2800" b="1">
          <a:solidFill>
            <a:srgbClr val="1C782D"/>
          </a:solidFill>
          <a:latin typeface="Arial" charset="0"/>
        </a:defRPr>
      </a:lvl6pPr>
      <a:lvl7pPr marL="914400" algn="l" rtl="0" eaLnBrk="1" fontAlgn="base" hangingPunct="1">
        <a:lnSpc>
          <a:spcPct val="90000"/>
        </a:lnSpc>
        <a:spcBef>
          <a:spcPct val="0"/>
        </a:spcBef>
        <a:spcAft>
          <a:spcPct val="0"/>
        </a:spcAft>
        <a:defRPr sz="2800" b="1">
          <a:solidFill>
            <a:srgbClr val="1C782D"/>
          </a:solidFill>
          <a:latin typeface="Arial" charset="0"/>
        </a:defRPr>
      </a:lvl7pPr>
      <a:lvl8pPr marL="1371600" algn="l" rtl="0" eaLnBrk="1" fontAlgn="base" hangingPunct="1">
        <a:lnSpc>
          <a:spcPct val="90000"/>
        </a:lnSpc>
        <a:spcBef>
          <a:spcPct val="0"/>
        </a:spcBef>
        <a:spcAft>
          <a:spcPct val="0"/>
        </a:spcAft>
        <a:defRPr sz="2800" b="1">
          <a:solidFill>
            <a:srgbClr val="1C782D"/>
          </a:solidFill>
          <a:latin typeface="Arial" charset="0"/>
        </a:defRPr>
      </a:lvl8pPr>
      <a:lvl9pPr marL="1828800" algn="l" rtl="0" eaLnBrk="1" fontAlgn="base" hangingPunct="1">
        <a:lnSpc>
          <a:spcPct val="90000"/>
        </a:lnSpc>
        <a:spcBef>
          <a:spcPct val="0"/>
        </a:spcBef>
        <a:spcAft>
          <a:spcPct val="0"/>
        </a:spcAft>
        <a:defRPr sz="2800" b="1">
          <a:solidFill>
            <a:srgbClr val="1C782D"/>
          </a:solidFill>
          <a:latin typeface="Arial" charset="0"/>
        </a:defRPr>
      </a:lvl9pPr>
    </p:titleStyle>
    <p:bodyStyle>
      <a:lvl1pPr marL="263525" indent="-263525" algn="l" rtl="0" eaLnBrk="0" fontAlgn="base" hangingPunct="0">
        <a:spcBef>
          <a:spcPct val="30000"/>
        </a:spcBef>
        <a:spcAft>
          <a:spcPct val="0"/>
        </a:spcAft>
        <a:buClr>
          <a:srgbClr val="1C782D"/>
        </a:buClr>
        <a:buFont typeface="Arial" charset="0"/>
        <a:buChar char="■"/>
        <a:defRPr sz="2000">
          <a:solidFill>
            <a:schemeClr val="bg1"/>
          </a:solidFill>
          <a:latin typeface="+mn-lt"/>
          <a:ea typeface="+mn-ea"/>
          <a:cs typeface="+mn-cs"/>
        </a:defRPr>
      </a:lvl1pPr>
      <a:lvl2pPr marL="617538" indent="-254000" algn="l" rtl="0" eaLnBrk="0" fontAlgn="base" hangingPunct="0">
        <a:spcBef>
          <a:spcPct val="30000"/>
        </a:spcBef>
        <a:spcAft>
          <a:spcPct val="0"/>
        </a:spcAft>
        <a:buClr>
          <a:srgbClr val="1B772D"/>
        </a:buClr>
        <a:buSzPct val="125000"/>
        <a:buFont typeface="Arial" charset="0"/>
        <a:buChar char="–"/>
        <a:defRPr>
          <a:solidFill>
            <a:schemeClr val="bg1"/>
          </a:solidFill>
          <a:latin typeface="+mn-lt"/>
        </a:defRPr>
      </a:lvl2pPr>
      <a:lvl3pPr marL="1236663" indent="-228600" algn="l" rtl="0" eaLnBrk="0" fontAlgn="base" hangingPunct="0">
        <a:spcBef>
          <a:spcPct val="20000"/>
        </a:spcBef>
        <a:spcAft>
          <a:spcPct val="0"/>
        </a:spcAft>
        <a:buChar char="•"/>
        <a:defRPr sz="1400">
          <a:solidFill>
            <a:schemeClr val="bg1"/>
          </a:solidFill>
          <a:latin typeface="+mn-lt"/>
        </a:defRPr>
      </a:lvl3pPr>
      <a:lvl4pPr marL="1644650" indent="-228600" algn="l" rtl="0" eaLnBrk="0" fontAlgn="base" hangingPunct="0">
        <a:spcBef>
          <a:spcPct val="20000"/>
        </a:spcBef>
        <a:spcAft>
          <a:spcPct val="0"/>
        </a:spcAft>
        <a:buChar char="–"/>
        <a:defRPr sz="1400">
          <a:solidFill>
            <a:schemeClr val="bg1"/>
          </a:solidFill>
          <a:latin typeface="+mn-lt"/>
        </a:defRPr>
      </a:lvl4pPr>
      <a:lvl5pPr marL="2057400" indent="-228600" algn="l" rtl="0" eaLnBrk="0" fontAlgn="base" hangingPunct="0">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9587" y="131989"/>
            <a:ext cx="7827963" cy="74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54000" bIns="45720" numCol="1" anchor="ctr" anchorCtr="0" compatLnSpc="1">
            <a:prstTxWarp prst="textNoShape">
              <a:avLst/>
            </a:prstTxWarp>
          </a:bodyPr>
          <a:lstStyle/>
          <a:p>
            <a:pPr lvl="0"/>
            <a:r>
              <a:rPr lang="fr-FR" altLang="fr-FR" dirty="0" smtClean="0"/>
              <a:t>Cliquez pour modifier le style du titre</a:t>
            </a:r>
          </a:p>
        </p:txBody>
      </p:sp>
      <p:sp>
        <p:nvSpPr>
          <p:cNvPr id="1027" name="Rectangle 3"/>
          <p:cNvSpPr>
            <a:spLocks noGrp="1" noChangeArrowheads="1"/>
          </p:cNvSpPr>
          <p:nvPr>
            <p:ph type="body" idx="1"/>
          </p:nvPr>
        </p:nvSpPr>
        <p:spPr bwMode="auto">
          <a:xfrm>
            <a:off x="522288" y="986972"/>
            <a:ext cx="8097837" cy="534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fr-FR" altLang="fr-FR" dirty="0" smtClean="0"/>
              <a:t>Cliquez pour modifier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pic>
        <p:nvPicPr>
          <p:cNvPr id="1028" name="Picture 7" descr="bandeau db"/>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288" y="860878"/>
            <a:ext cx="809783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p:nvSpPr>
        <p:spPr bwMode="auto">
          <a:xfrm>
            <a:off x="8174491" y="330866"/>
            <a:ext cx="84953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rgbClr val="1B772D"/>
                </a:solidFill>
                <a:latin typeface="Arial" charset="0"/>
                <a:ea typeface="ヒラギノ角ゴ Pro W3" pitchFamily="87" charset="-128"/>
              </a:defRPr>
            </a:lvl1pPr>
            <a:lvl2pPr marL="742950" indent="-285750" eaLnBrk="0" hangingPunct="0">
              <a:defRPr sz="2800" b="1">
                <a:solidFill>
                  <a:srgbClr val="1B772D"/>
                </a:solidFill>
                <a:latin typeface="Arial" charset="0"/>
                <a:ea typeface="ヒラギノ角ゴ Pro W3" pitchFamily="87" charset="-128"/>
              </a:defRPr>
            </a:lvl2pPr>
            <a:lvl3pPr marL="1143000" indent="-228600" eaLnBrk="0" hangingPunct="0">
              <a:defRPr sz="2800" b="1">
                <a:solidFill>
                  <a:srgbClr val="1B772D"/>
                </a:solidFill>
                <a:latin typeface="Arial" charset="0"/>
                <a:ea typeface="ヒラギノ角ゴ Pro W3" pitchFamily="87" charset="-128"/>
              </a:defRPr>
            </a:lvl3pPr>
            <a:lvl4pPr marL="1600200" indent="-228600" eaLnBrk="0" hangingPunct="0">
              <a:defRPr sz="2800" b="1">
                <a:solidFill>
                  <a:srgbClr val="1B772D"/>
                </a:solidFill>
                <a:latin typeface="Arial" charset="0"/>
                <a:ea typeface="ヒラギノ角ゴ Pro W3" pitchFamily="87" charset="-128"/>
              </a:defRPr>
            </a:lvl4pPr>
            <a:lvl5pPr marL="2057400" indent="-228600" eaLnBrk="0" hangingPunct="0">
              <a:defRPr sz="2800" b="1">
                <a:solidFill>
                  <a:srgbClr val="1B772D"/>
                </a:solidFill>
                <a:latin typeface="Arial" charset="0"/>
                <a:ea typeface="ヒラギノ角ゴ Pro W3" pitchFamily="87" charset="-128"/>
              </a:defRPr>
            </a:lvl5pPr>
            <a:lvl6pPr marL="25146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6pPr>
            <a:lvl7pPr marL="29718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7pPr>
            <a:lvl8pPr marL="34290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8pPr>
            <a:lvl9pPr marL="3886200" indent="-228600" algn="ctr" eaLnBrk="0" fontAlgn="base" hangingPunct="0">
              <a:spcBef>
                <a:spcPct val="0"/>
              </a:spcBef>
              <a:spcAft>
                <a:spcPct val="0"/>
              </a:spcAft>
              <a:defRPr sz="2800" b="1">
                <a:solidFill>
                  <a:srgbClr val="1B772D"/>
                </a:solidFill>
                <a:latin typeface="Arial" charset="0"/>
                <a:ea typeface="ヒラギノ角ゴ Pro W3" pitchFamily="87" charset="-128"/>
              </a:defRPr>
            </a:lvl9pPr>
          </a:lstStyle>
          <a:p>
            <a:pPr algn="r"/>
            <a:fld id="{E5522507-12BD-4ADF-97E6-E0E33BDBD1A7}" type="slidenum">
              <a:rPr lang="fr-FR" altLang="fr-FR" sz="1400">
                <a:solidFill>
                  <a:srgbClr val="7D0055"/>
                </a:solidFill>
              </a:rPr>
              <a:pPr algn="r"/>
              <a:t>‹#›</a:t>
            </a:fld>
            <a:endParaRPr lang="hr-HR" altLang="fr-FR" sz="1400" dirty="0">
              <a:solidFill>
                <a:srgbClr val="7D0055"/>
              </a:solidFill>
            </a:endParaRPr>
          </a:p>
        </p:txBody>
      </p:sp>
      <p:pic>
        <p:nvPicPr>
          <p:cNvPr id="1030" name="Picture 9"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05250" y="6375400"/>
            <a:ext cx="13065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95944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hf sldNum="0" hdr="0" ftr="0"/>
  <p:txStyles>
    <p:titleStyle>
      <a:lvl1pPr algn="l" rtl="0" eaLnBrk="1" fontAlgn="base" hangingPunct="1">
        <a:lnSpc>
          <a:spcPct val="90000"/>
        </a:lnSpc>
        <a:spcBef>
          <a:spcPct val="0"/>
        </a:spcBef>
        <a:spcAft>
          <a:spcPct val="0"/>
        </a:spcAft>
        <a:defRPr sz="2800" b="1">
          <a:solidFill>
            <a:srgbClr val="1B772D"/>
          </a:solidFill>
          <a:latin typeface="+mj-lt"/>
          <a:ea typeface="+mj-ea"/>
          <a:cs typeface="+mj-cs"/>
        </a:defRPr>
      </a:lvl1pPr>
      <a:lvl2pPr algn="l" rtl="0" eaLnBrk="1" fontAlgn="base" hangingPunct="1">
        <a:lnSpc>
          <a:spcPct val="90000"/>
        </a:lnSpc>
        <a:spcBef>
          <a:spcPct val="0"/>
        </a:spcBef>
        <a:spcAft>
          <a:spcPct val="0"/>
        </a:spcAft>
        <a:defRPr sz="2800" b="1">
          <a:solidFill>
            <a:srgbClr val="1C782D"/>
          </a:solidFill>
          <a:latin typeface="Arial" charset="0"/>
        </a:defRPr>
      </a:lvl2pPr>
      <a:lvl3pPr algn="l" rtl="0" eaLnBrk="1" fontAlgn="base" hangingPunct="1">
        <a:lnSpc>
          <a:spcPct val="90000"/>
        </a:lnSpc>
        <a:spcBef>
          <a:spcPct val="0"/>
        </a:spcBef>
        <a:spcAft>
          <a:spcPct val="0"/>
        </a:spcAft>
        <a:defRPr sz="2800" b="1">
          <a:solidFill>
            <a:srgbClr val="1C782D"/>
          </a:solidFill>
          <a:latin typeface="Arial" charset="0"/>
        </a:defRPr>
      </a:lvl3pPr>
      <a:lvl4pPr algn="l" rtl="0" eaLnBrk="1" fontAlgn="base" hangingPunct="1">
        <a:lnSpc>
          <a:spcPct val="90000"/>
        </a:lnSpc>
        <a:spcBef>
          <a:spcPct val="0"/>
        </a:spcBef>
        <a:spcAft>
          <a:spcPct val="0"/>
        </a:spcAft>
        <a:defRPr sz="2800" b="1">
          <a:solidFill>
            <a:srgbClr val="1C782D"/>
          </a:solidFill>
          <a:latin typeface="Arial" charset="0"/>
        </a:defRPr>
      </a:lvl4pPr>
      <a:lvl5pPr algn="l" rtl="0" eaLnBrk="1" fontAlgn="base" hangingPunct="1">
        <a:lnSpc>
          <a:spcPct val="90000"/>
        </a:lnSpc>
        <a:spcBef>
          <a:spcPct val="0"/>
        </a:spcBef>
        <a:spcAft>
          <a:spcPct val="0"/>
        </a:spcAft>
        <a:defRPr sz="2800" b="1">
          <a:solidFill>
            <a:srgbClr val="1C782D"/>
          </a:solidFill>
          <a:latin typeface="Arial" charset="0"/>
        </a:defRPr>
      </a:lvl5pPr>
      <a:lvl6pPr marL="457200" algn="l" rtl="0" eaLnBrk="1" fontAlgn="base" hangingPunct="1">
        <a:lnSpc>
          <a:spcPct val="90000"/>
        </a:lnSpc>
        <a:spcBef>
          <a:spcPct val="0"/>
        </a:spcBef>
        <a:spcAft>
          <a:spcPct val="0"/>
        </a:spcAft>
        <a:defRPr sz="2800" b="1">
          <a:solidFill>
            <a:srgbClr val="1C782D"/>
          </a:solidFill>
          <a:latin typeface="Arial" charset="0"/>
        </a:defRPr>
      </a:lvl6pPr>
      <a:lvl7pPr marL="914400" algn="l" rtl="0" eaLnBrk="1" fontAlgn="base" hangingPunct="1">
        <a:lnSpc>
          <a:spcPct val="90000"/>
        </a:lnSpc>
        <a:spcBef>
          <a:spcPct val="0"/>
        </a:spcBef>
        <a:spcAft>
          <a:spcPct val="0"/>
        </a:spcAft>
        <a:defRPr sz="2800" b="1">
          <a:solidFill>
            <a:srgbClr val="1C782D"/>
          </a:solidFill>
          <a:latin typeface="Arial" charset="0"/>
        </a:defRPr>
      </a:lvl7pPr>
      <a:lvl8pPr marL="1371600" algn="l" rtl="0" eaLnBrk="1" fontAlgn="base" hangingPunct="1">
        <a:lnSpc>
          <a:spcPct val="90000"/>
        </a:lnSpc>
        <a:spcBef>
          <a:spcPct val="0"/>
        </a:spcBef>
        <a:spcAft>
          <a:spcPct val="0"/>
        </a:spcAft>
        <a:defRPr sz="2800" b="1">
          <a:solidFill>
            <a:srgbClr val="1C782D"/>
          </a:solidFill>
          <a:latin typeface="Arial" charset="0"/>
        </a:defRPr>
      </a:lvl8pPr>
      <a:lvl9pPr marL="1828800" algn="l" rtl="0" eaLnBrk="1" fontAlgn="base" hangingPunct="1">
        <a:lnSpc>
          <a:spcPct val="90000"/>
        </a:lnSpc>
        <a:spcBef>
          <a:spcPct val="0"/>
        </a:spcBef>
        <a:spcAft>
          <a:spcPct val="0"/>
        </a:spcAft>
        <a:defRPr sz="2800" b="1">
          <a:solidFill>
            <a:srgbClr val="1C782D"/>
          </a:solidFill>
          <a:latin typeface="Arial" charset="0"/>
        </a:defRPr>
      </a:lvl9pPr>
    </p:titleStyle>
    <p:bodyStyle>
      <a:lvl1pPr marL="263525" indent="-263525" algn="l" rtl="0" eaLnBrk="1" fontAlgn="base" hangingPunct="1">
        <a:spcBef>
          <a:spcPct val="30000"/>
        </a:spcBef>
        <a:spcAft>
          <a:spcPct val="0"/>
        </a:spcAft>
        <a:buClr>
          <a:srgbClr val="1C782D"/>
        </a:buClr>
        <a:buFont typeface="Arial" charset="0"/>
        <a:buChar char="■"/>
        <a:defRPr sz="2000">
          <a:solidFill>
            <a:schemeClr val="bg1"/>
          </a:solidFill>
          <a:latin typeface="+mn-lt"/>
          <a:ea typeface="+mn-ea"/>
          <a:cs typeface="+mn-cs"/>
        </a:defRPr>
      </a:lvl1pPr>
      <a:lvl2pPr marL="617538" indent="-254000" algn="l" rtl="0" eaLnBrk="1" fontAlgn="base" hangingPunct="1">
        <a:spcBef>
          <a:spcPct val="30000"/>
        </a:spcBef>
        <a:spcAft>
          <a:spcPct val="0"/>
        </a:spcAft>
        <a:buClr>
          <a:srgbClr val="1B772D"/>
        </a:buClr>
        <a:buSzPct val="125000"/>
        <a:buFont typeface="Arial" charset="0"/>
        <a:buChar char="–"/>
        <a:defRPr sz="1800">
          <a:solidFill>
            <a:schemeClr val="bg1"/>
          </a:solidFill>
          <a:latin typeface="+mn-lt"/>
        </a:defRPr>
      </a:lvl2pPr>
      <a:lvl3pPr marL="1236663" indent="-228600" algn="l" rtl="0" eaLnBrk="1" fontAlgn="base" hangingPunct="1">
        <a:spcBef>
          <a:spcPct val="20000"/>
        </a:spcBef>
        <a:spcAft>
          <a:spcPct val="0"/>
        </a:spcAft>
        <a:buChar char="•"/>
        <a:defRPr sz="1400" baseline="0">
          <a:solidFill>
            <a:schemeClr val="bg1"/>
          </a:solidFill>
          <a:latin typeface="+mn-lt"/>
        </a:defRPr>
      </a:lvl3pPr>
      <a:lvl4pPr marL="1644650" indent="-228600" algn="l" rtl="0" eaLnBrk="1" fontAlgn="base" hangingPunct="1">
        <a:spcBef>
          <a:spcPct val="20000"/>
        </a:spcBef>
        <a:spcAft>
          <a:spcPct val="0"/>
        </a:spcAft>
        <a:buChar char="–"/>
        <a:defRPr sz="14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60.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performance-publique.budget.gouv.fr/"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3"/>
          <p:cNvSpPr>
            <a:spLocks noGrp="1" noChangeArrowheads="1"/>
          </p:cNvSpPr>
          <p:nvPr>
            <p:ph type="ctrTitle" sz="quarter"/>
          </p:nvPr>
        </p:nvSpPr>
        <p:spPr>
          <a:xfrm>
            <a:off x="584200" y="899318"/>
            <a:ext cx="7961313" cy="4599782"/>
          </a:xfrm>
        </p:spPr>
        <p:txBody>
          <a:bodyPr/>
          <a:lstStyle/>
          <a:p>
            <a:pPr eaLnBrk="1" hangingPunct="1"/>
            <a:r>
              <a:rPr dirty="0" smtClean="0"/>
              <a:t> </a:t>
            </a:r>
            <a:r>
              <a:rPr dirty="0"/>
              <a:t/>
            </a:r>
            <a:br>
              <a:rPr dirty="0"/>
            </a:br>
            <a:r>
              <a:rPr lang="fr-FR" altLang="fr-FR" sz="2800" dirty="0" smtClean="0"/>
              <a:t>Stajališta i naučene lekcije iz francuskog</a:t>
            </a:r>
            <a:r>
              <a:rPr dirty="0" smtClean="0"/>
              <a:t> </a:t>
            </a:r>
            <a:r>
              <a:rPr lang="fr-FR" altLang="fr-FR" sz="2800" dirty="0" smtClean="0"/>
              <a:t>zakona o </a:t>
            </a:r>
            <a:r>
              <a:rPr lang="fr-FR" altLang="fr-FR" sz="2800" dirty="0" err="1" smtClean="0"/>
              <a:t>javnim</a:t>
            </a:r>
            <a:r>
              <a:rPr lang="fr-FR" altLang="fr-FR" sz="2800" dirty="0" smtClean="0"/>
              <a:t> </a:t>
            </a:r>
            <a:r>
              <a:rPr lang="fr-FR" altLang="fr-FR" sz="2800" dirty="0" err="1" smtClean="0"/>
              <a:t>financijama</a:t>
            </a:r>
            <a:r>
              <a:rPr lang="hr-HR" altLang="fr-FR" sz="2800" dirty="0"/>
              <a:t>,</a:t>
            </a:r>
            <a:r>
              <a:rPr lang="hr-HR" altLang="fr-FR" sz="2800" dirty="0" smtClean="0"/>
              <a:t> </a:t>
            </a:r>
            <a:r>
              <a:rPr lang="fr-FR" altLang="fr-FR" sz="2800" dirty="0" smtClean="0"/>
              <a:t>LOLF</a:t>
            </a:r>
            <a:r>
              <a:rPr lang="hr-HR" altLang="fr-FR" sz="2800" dirty="0" smtClean="0"/>
              <a:t>-a</a:t>
            </a:r>
            <a:endParaRPr lang="fr-FR" altLang="fr-FR" sz="2800" dirty="0" smtClean="0"/>
          </a:p>
        </p:txBody>
      </p:sp>
      <p:sp>
        <p:nvSpPr>
          <p:cNvPr id="3075" name="Rectangle 24"/>
          <p:cNvSpPr>
            <a:spLocks noGrp="1" noChangeArrowheads="1"/>
          </p:cNvSpPr>
          <p:nvPr>
            <p:ph type="subTitle" sz="quarter" idx="1"/>
          </p:nvPr>
        </p:nvSpPr>
        <p:spPr/>
        <p:txBody>
          <a:bodyPr>
            <a:normAutofit fontScale="77500" lnSpcReduction="20000"/>
          </a:bodyPr>
          <a:lstStyle/>
          <a:p>
            <a:r>
              <a:rPr lang="fr-FR" altLang="fr-FR" sz="2600" b="1" dirty="0" smtClean="0"/>
              <a:t> Mreža za učenje uz pomoć kolega za područje upravljanja javnim rashodima (PEMPAL)</a:t>
            </a:r>
          </a:p>
          <a:p>
            <a:r>
              <a:rPr lang="fr-FR" altLang="fr-FR" sz="2300" dirty="0" smtClean="0"/>
              <a:t>Pariz, 23. studenoga 2016.</a:t>
            </a:r>
            <a:r>
              <a:t/>
            </a:r>
            <a:br/>
            <a:r>
              <a:rPr dirty="0" smtClean="0"/>
              <a:t> </a:t>
            </a:r>
          </a:p>
          <a:p>
            <a:r>
              <a:rPr lang="fr-FR" altLang="fr-FR" sz="2600" b="1" dirty="0" smtClean="0"/>
              <a:t>Véronique FOUQUE</a:t>
            </a:r>
            <a:r>
              <a:rPr lang="fr-FR" altLang="fr-FR" sz="2600" dirty="0"/>
              <a:t>, voditeljica Odjela za učinak</a:t>
            </a:r>
            <a:endParaRPr lang="hr-HR" altLang="fr-FR" sz="2600" dirty="0" smtClean="0"/>
          </a:p>
          <a:p>
            <a:r>
              <a:rPr lang="fr-FR" altLang="fr-FR" sz="2600" dirty="0" smtClean="0"/>
              <a:t>Uprava za proračun, Ministarstvo gospodarstva i financija</a:t>
            </a:r>
            <a:endParaRPr lang="hr-HR" altLang="fr-FR" sz="2400" dirty="0" smtClean="0"/>
          </a:p>
          <a:p>
            <a:endParaRPr lang="hr-HR" altLang="fr-FR"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9510" y="287335"/>
            <a:ext cx="936203" cy="1199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97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754" y="3489275"/>
            <a:ext cx="1303539" cy="1224422"/>
          </a:xfrm>
          <a:prstGeom prst="rect">
            <a:avLst/>
          </a:prstGeom>
        </p:spPr>
      </p:pic>
      <p:sp>
        <p:nvSpPr>
          <p:cNvPr id="52" name="Rectangle à coins arrondis 51"/>
          <p:cNvSpPr/>
          <p:nvPr/>
        </p:nvSpPr>
        <p:spPr bwMode="auto">
          <a:xfrm>
            <a:off x="238125" y="1166866"/>
            <a:ext cx="8591549" cy="508577"/>
          </a:xfrm>
          <a:prstGeom prst="roundRect">
            <a:avLst/>
          </a:prstGeom>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1B772D"/>
              </a:solidFill>
              <a:effectLst/>
              <a:latin typeface="Arial" charset="0"/>
              <a:ea typeface="ヒラギノ角ゴ Pro W3" pitchFamily="87" charset="-128"/>
            </a:endParaRPr>
          </a:p>
        </p:txBody>
      </p:sp>
      <p:grpSp>
        <p:nvGrpSpPr>
          <p:cNvPr id="7" name="Groupe 6"/>
          <p:cNvGrpSpPr/>
          <p:nvPr/>
        </p:nvGrpSpPr>
        <p:grpSpPr>
          <a:xfrm>
            <a:off x="5181797" y="2643950"/>
            <a:ext cx="1827107" cy="670450"/>
            <a:chOff x="2106033" y="2919624"/>
            <a:chExt cx="2086068" cy="976822"/>
          </a:xfrm>
        </p:grpSpPr>
        <p:sp>
          <p:nvSpPr>
            <p:cNvPr id="37" name="Rectangle à coins arrondis 36"/>
            <p:cNvSpPr/>
            <p:nvPr/>
          </p:nvSpPr>
          <p:spPr bwMode="auto">
            <a:xfrm rot="5400000">
              <a:off x="2617489" y="2408168"/>
              <a:ext cx="976822" cy="1999734"/>
            </a:xfrm>
            <a:prstGeom prst="wedgeRoundRectCallout">
              <a:avLst>
                <a:gd name="adj1" fmla="val -20568"/>
                <a:gd name="adj2" fmla="val 64655"/>
                <a:gd name="adj3" fmla="val 16667"/>
              </a:avLst>
            </a:prstGeom>
            <a:solidFill>
              <a:schemeClr val="accent4">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45" name="ZoneTexte 44"/>
            <p:cNvSpPr txBox="1"/>
            <p:nvPr/>
          </p:nvSpPr>
          <p:spPr>
            <a:xfrm>
              <a:off x="2234710" y="3020911"/>
              <a:ext cx="1957391" cy="762313"/>
            </a:xfrm>
            <a:prstGeom prst="rect">
              <a:avLst/>
            </a:prstGeom>
            <a:noFill/>
          </p:spPr>
          <p:txBody>
            <a:bodyPr wrap="square" rtlCol="0">
              <a:spAutoFit/>
            </a:bodyPr>
            <a:lstStyle/>
            <a:p>
              <a:r>
                <a:rPr lang="en-US" sz="1400" dirty="0" smtClean="0">
                  <a:solidFill>
                    <a:schemeClr val="bg1"/>
                  </a:solidFill>
                </a:rPr>
                <a:t>Predškolsko obrazovanje</a:t>
              </a:r>
              <a:endParaRPr lang="hr-HR" sz="1400" dirty="0">
                <a:solidFill>
                  <a:schemeClr val="bg1"/>
                </a:solidFill>
              </a:endParaRPr>
            </a:p>
          </p:txBody>
        </p:sp>
      </p:grpSp>
      <p:sp>
        <p:nvSpPr>
          <p:cNvPr id="69" name="ZoneTexte 68"/>
          <p:cNvSpPr txBox="1"/>
          <p:nvPr/>
        </p:nvSpPr>
        <p:spPr>
          <a:xfrm>
            <a:off x="5294500" y="1894724"/>
            <a:ext cx="3732609" cy="369332"/>
          </a:xfrm>
          <a:prstGeom prst="rect">
            <a:avLst/>
          </a:prstGeom>
          <a:noFill/>
        </p:spPr>
        <p:txBody>
          <a:bodyPr wrap="square" rtlCol="0">
            <a:spAutoFit/>
          </a:bodyPr>
          <a:lstStyle/>
          <a:p>
            <a:r>
              <a:rPr dirty="0" smtClean="0"/>
              <a:t> </a:t>
            </a:r>
            <a:r>
              <a:rPr lang="fr-FR" sz="1800" u="sng" dirty="0" smtClean="0">
                <a:solidFill>
                  <a:schemeClr val="bg1"/>
                </a:solidFill>
              </a:rPr>
              <a:t>7 aktivnosti („potprograma“)</a:t>
            </a:r>
            <a:endParaRPr lang="hr-HR" sz="1800" u="sng" dirty="0">
              <a:solidFill>
                <a:schemeClr val="bg1"/>
              </a:solidFill>
            </a:endParaRPr>
          </a:p>
        </p:txBody>
      </p:sp>
      <p:sp>
        <p:nvSpPr>
          <p:cNvPr id="73" name="ZoneTexte 72"/>
          <p:cNvSpPr txBox="1"/>
          <p:nvPr/>
        </p:nvSpPr>
        <p:spPr>
          <a:xfrm rot="5400000">
            <a:off x="4123857" y="-2631282"/>
            <a:ext cx="523220" cy="8088316"/>
          </a:xfrm>
          <a:prstGeom prst="rect">
            <a:avLst/>
          </a:prstGeom>
          <a:noFill/>
        </p:spPr>
        <p:txBody>
          <a:bodyPr vert="vert270" wrap="square" rtlCol="0" anchor="t" anchorCtr="0">
            <a:spAutoFit/>
          </a:bodyPr>
          <a:lstStyle/>
          <a:p>
            <a:r>
              <a:rPr lang="en-US" sz="2200" dirty="0" smtClean="0">
                <a:solidFill>
                  <a:schemeClr val="accent6">
                    <a:lumMod val="75000"/>
                  </a:schemeClr>
                </a:solidFill>
              </a:rPr>
              <a:t>Program općeg upravljanja (PGM) 140: Državne osnovne</a:t>
            </a:r>
            <a:r>
              <a:rPr dirty="0" smtClean="0"/>
              <a:t> </a:t>
            </a:r>
            <a:r>
              <a:rPr lang="en-US" sz="2200" dirty="0" smtClean="0">
                <a:solidFill>
                  <a:schemeClr val="accent6">
                    <a:lumMod val="75000"/>
                  </a:schemeClr>
                </a:solidFill>
              </a:rPr>
              <a:t>škole</a:t>
            </a:r>
            <a:endParaRPr lang="hr-HR" sz="2200" dirty="0" smtClean="0">
              <a:solidFill>
                <a:schemeClr val="accent6">
                  <a:lumMod val="75000"/>
                </a:schemeClr>
              </a:solidFill>
            </a:endParaRPr>
          </a:p>
        </p:txBody>
      </p:sp>
      <p:sp>
        <p:nvSpPr>
          <p:cNvPr id="24" name="Rectangle 2"/>
          <p:cNvSpPr>
            <a:spLocks noGrp="1" noChangeArrowheads="1"/>
          </p:cNvSpPr>
          <p:nvPr>
            <p:ph type="title"/>
          </p:nvPr>
        </p:nvSpPr>
        <p:spPr>
          <a:xfrm>
            <a:off x="252410" y="86774"/>
            <a:ext cx="8031163" cy="710546"/>
          </a:xfrm>
        </p:spPr>
        <p:txBody>
          <a:bodyPr anchor="b"/>
          <a:lstStyle/>
          <a:p>
            <a:pPr algn="ctr" eaLnBrk="1" hangingPunct="1"/>
            <a:r>
              <a:rPr lang="fr-FR" altLang="fr-FR" sz="2500" dirty="0" smtClean="0"/>
              <a:t>Primjer: program 140 misije „Obrazovanje“</a:t>
            </a:r>
            <a:endParaRPr lang="hr-HR" altLang="fr-FR" sz="2500" dirty="0" smtClean="0"/>
          </a:p>
        </p:txBody>
      </p:sp>
      <p:grpSp>
        <p:nvGrpSpPr>
          <p:cNvPr id="8" name="Groupe 7"/>
          <p:cNvGrpSpPr/>
          <p:nvPr/>
        </p:nvGrpSpPr>
        <p:grpSpPr>
          <a:xfrm>
            <a:off x="5200264" y="3469009"/>
            <a:ext cx="1751490" cy="775524"/>
            <a:chOff x="614859" y="4085102"/>
            <a:chExt cx="1999734" cy="1083882"/>
          </a:xfrm>
        </p:grpSpPr>
        <p:sp>
          <p:nvSpPr>
            <p:cNvPr id="39" name="Rectangle à coins arrondis 38"/>
            <p:cNvSpPr/>
            <p:nvPr/>
          </p:nvSpPr>
          <p:spPr bwMode="auto">
            <a:xfrm rot="5400000">
              <a:off x="1072785" y="3627176"/>
              <a:ext cx="1083882" cy="1999734"/>
            </a:xfrm>
            <a:prstGeom prst="wedgeRoundRectCallout">
              <a:avLst>
                <a:gd name="adj1" fmla="val -20568"/>
                <a:gd name="adj2" fmla="val 64655"/>
                <a:gd name="adj3" fmla="val 16667"/>
              </a:avLst>
            </a:prstGeom>
            <a:solidFill>
              <a:schemeClr val="accent4">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28" name="ZoneTexte 27"/>
            <p:cNvSpPr txBox="1"/>
            <p:nvPr/>
          </p:nvSpPr>
          <p:spPr>
            <a:xfrm>
              <a:off x="636030" y="4288186"/>
              <a:ext cx="1957391" cy="814502"/>
            </a:xfrm>
            <a:prstGeom prst="rect">
              <a:avLst/>
            </a:prstGeom>
            <a:noFill/>
          </p:spPr>
          <p:txBody>
            <a:bodyPr wrap="square" rtlCol="0">
              <a:spAutoFit/>
            </a:bodyPr>
            <a:lstStyle/>
            <a:p>
              <a:r>
                <a:rPr lang="en-US" sz="1400" dirty="0" smtClean="0">
                  <a:solidFill>
                    <a:schemeClr val="bg1"/>
                  </a:solidFill>
                </a:rPr>
                <a:t>Osnovno obrazovanje</a:t>
              </a:r>
              <a:endParaRPr lang="hr-HR" sz="1400" dirty="0">
                <a:solidFill>
                  <a:schemeClr val="bg1"/>
                </a:solidFill>
              </a:endParaRPr>
            </a:p>
          </p:txBody>
        </p:sp>
      </p:grpSp>
      <p:grpSp>
        <p:nvGrpSpPr>
          <p:cNvPr id="12" name="Groupe 11"/>
          <p:cNvGrpSpPr/>
          <p:nvPr/>
        </p:nvGrpSpPr>
        <p:grpSpPr>
          <a:xfrm>
            <a:off x="7305674" y="5207554"/>
            <a:ext cx="1633529" cy="738664"/>
            <a:chOff x="1834052" y="5342853"/>
            <a:chExt cx="2000929" cy="1202422"/>
          </a:xfrm>
        </p:grpSpPr>
        <p:sp>
          <p:nvSpPr>
            <p:cNvPr id="40" name="Rectangle à coins arrondis 39"/>
            <p:cNvSpPr/>
            <p:nvPr/>
          </p:nvSpPr>
          <p:spPr bwMode="auto">
            <a:xfrm rot="5400000">
              <a:off x="2345508" y="4944198"/>
              <a:ext cx="976822" cy="1999734"/>
            </a:xfrm>
            <a:prstGeom prst="wedgeRoundRectCallout">
              <a:avLst>
                <a:gd name="adj1" fmla="val -20568"/>
                <a:gd name="adj2" fmla="val 64655"/>
                <a:gd name="adj3" fmla="val 16667"/>
              </a:avLst>
            </a:prstGeom>
            <a:solidFill>
              <a:schemeClr val="accent4">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31" name="ZoneTexte 30"/>
            <p:cNvSpPr txBox="1"/>
            <p:nvPr/>
          </p:nvSpPr>
          <p:spPr>
            <a:xfrm>
              <a:off x="1877590" y="5342853"/>
              <a:ext cx="1957391" cy="1202422"/>
            </a:xfrm>
            <a:prstGeom prst="rect">
              <a:avLst/>
            </a:prstGeom>
            <a:noFill/>
          </p:spPr>
          <p:txBody>
            <a:bodyPr wrap="square" rtlCol="0">
              <a:spAutoFit/>
            </a:bodyPr>
            <a:lstStyle/>
            <a:p>
              <a:r>
                <a:rPr lang="en-US" sz="1400" dirty="0" smtClean="0">
                  <a:solidFill>
                    <a:schemeClr val="bg1"/>
                  </a:solidFill>
                </a:rPr>
                <a:t>Posebne obrazovne potrebe</a:t>
              </a:r>
              <a:endParaRPr lang="hr-HR" sz="1400" dirty="0">
                <a:solidFill>
                  <a:schemeClr val="bg1"/>
                </a:solidFill>
              </a:endParaRPr>
            </a:p>
          </p:txBody>
        </p:sp>
      </p:grpSp>
      <p:grpSp>
        <p:nvGrpSpPr>
          <p:cNvPr id="2" name="Groupe 1"/>
          <p:cNvGrpSpPr/>
          <p:nvPr/>
        </p:nvGrpSpPr>
        <p:grpSpPr>
          <a:xfrm>
            <a:off x="7305674" y="2620899"/>
            <a:ext cx="1650023" cy="756558"/>
            <a:chOff x="5436052" y="2860657"/>
            <a:chExt cx="1999734" cy="1050442"/>
          </a:xfrm>
        </p:grpSpPr>
        <p:sp>
          <p:nvSpPr>
            <p:cNvPr id="41" name="Rectangle à coins arrondis 40"/>
            <p:cNvSpPr/>
            <p:nvPr/>
          </p:nvSpPr>
          <p:spPr bwMode="auto">
            <a:xfrm rot="5400000">
              <a:off x="5947508" y="2349201"/>
              <a:ext cx="976822" cy="1999734"/>
            </a:xfrm>
            <a:prstGeom prst="wedgeRoundRectCallout">
              <a:avLst>
                <a:gd name="adj1" fmla="val -20568"/>
                <a:gd name="adj2" fmla="val 64655"/>
                <a:gd name="adj3" fmla="val 16667"/>
              </a:avLst>
            </a:prstGeom>
            <a:solidFill>
              <a:schemeClr val="accent4">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42" name="ZoneTexte 41"/>
            <p:cNvSpPr txBox="1"/>
            <p:nvPr/>
          </p:nvSpPr>
          <p:spPr>
            <a:xfrm>
              <a:off x="5457222" y="2885502"/>
              <a:ext cx="1957391" cy="1025597"/>
            </a:xfrm>
            <a:prstGeom prst="rect">
              <a:avLst/>
            </a:prstGeom>
            <a:noFill/>
          </p:spPr>
          <p:txBody>
            <a:bodyPr wrap="square" rtlCol="0">
              <a:spAutoFit/>
            </a:bodyPr>
            <a:lstStyle/>
            <a:p>
              <a:r>
                <a:rPr lang="en-US" sz="1400" dirty="0" smtClean="0">
                  <a:solidFill>
                    <a:schemeClr val="bg1"/>
                  </a:solidFill>
                </a:rPr>
                <a:t>Učitelji su nastavili obuku</a:t>
              </a:r>
              <a:endParaRPr lang="hr-HR" sz="1400" dirty="0">
                <a:solidFill>
                  <a:schemeClr val="bg1"/>
                </a:solidFill>
              </a:endParaRPr>
            </a:p>
          </p:txBody>
        </p:sp>
      </p:grpSp>
      <p:grpSp>
        <p:nvGrpSpPr>
          <p:cNvPr id="10" name="Groupe 9"/>
          <p:cNvGrpSpPr/>
          <p:nvPr/>
        </p:nvGrpSpPr>
        <p:grpSpPr>
          <a:xfrm>
            <a:off x="7305674" y="3462597"/>
            <a:ext cx="1650023" cy="788496"/>
            <a:chOff x="6255538" y="4192159"/>
            <a:chExt cx="1999734" cy="976822"/>
          </a:xfrm>
        </p:grpSpPr>
        <p:sp>
          <p:nvSpPr>
            <p:cNvPr id="43" name="Rectangle à coins arrondis 42"/>
            <p:cNvSpPr/>
            <p:nvPr/>
          </p:nvSpPr>
          <p:spPr bwMode="auto">
            <a:xfrm rot="5400000">
              <a:off x="6766994" y="3680703"/>
              <a:ext cx="976822" cy="1999734"/>
            </a:xfrm>
            <a:prstGeom prst="wedgeRoundRectCallout">
              <a:avLst>
                <a:gd name="adj1" fmla="val -20568"/>
                <a:gd name="adj2" fmla="val 64655"/>
                <a:gd name="adj3" fmla="val 16667"/>
              </a:avLst>
            </a:prstGeom>
            <a:solidFill>
              <a:schemeClr val="accent4">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49" name="ZoneTexte 48"/>
            <p:cNvSpPr txBox="1"/>
            <p:nvPr/>
          </p:nvSpPr>
          <p:spPr>
            <a:xfrm>
              <a:off x="6297881" y="4241991"/>
              <a:ext cx="1957391" cy="738664"/>
            </a:xfrm>
            <a:prstGeom prst="rect">
              <a:avLst/>
            </a:prstGeom>
            <a:noFill/>
          </p:spPr>
          <p:txBody>
            <a:bodyPr wrap="square" rtlCol="0">
              <a:spAutoFit/>
            </a:bodyPr>
            <a:lstStyle/>
            <a:p>
              <a:r>
                <a:rPr lang="en-US" sz="1400" dirty="0" smtClean="0">
                  <a:solidFill>
                    <a:schemeClr val="bg1"/>
                  </a:solidFill>
                </a:rPr>
                <a:t>Upravljanje i nadzor obrazovanja</a:t>
              </a:r>
              <a:endParaRPr lang="hr-HR" sz="1400" dirty="0">
                <a:solidFill>
                  <a:schemeClr val="bg1"/>
                </a:solidFill>
              </a:endParaRPr>
            </a:p>
          </p:txBody>
        </p:sp>
      </p:grpSp>
      <p:grpSp>
        <p:nvGrpSpPr>
          <p:cNvPr id="11" name="Groupe 10"/>
          <p:cNvGrpSpPr/>
          <p:nvPr/>
        </p:nvGrpSpPr>
        <p:grpSpPr>
          <a:xfrm>
            <a:off x="7305674" y="4391025"/>
            <a:ext cx="1650023" cy="775524"/>
            <a:chOff x="5436052" y="5455654"/>
            <a:chExt cx="1999734" cy="976822"/>
          </a:xfrm>
        </p:grpSpPr>
        <p:sp>
          <p:nvSpPr>
            <p:cNvPr id="50" name="Rectangle à coins arrondis 49"/>
            <p:cNvSpPr/>
            <p:nvPr/>
          </p:nvSpPr>
          <p:spPr bwMode="auto">
            <a:xfrm rot="5400000">
              <a:off x="5947508" y="4944198"/>
              <a:ext cx="976822" cy="1999734"/>
            </a:xfrm>
            <a:prstGeom prst="wedgeRoundRectCallout">
              <a:avLst>
                <a:gd name="adj1" fmla="val -20568"/>
                <a:gd name="adj2" fmla="val 64655"/>
                <a:gd name="adj3" fmla="val 16667"/>
              </a:avLst>
            </a:prstGeom>
            <a:solidFill>
              <a:schemeClr val="accent4">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51" name="ZoneTexte 50"/>
            <p:cNvSpPr txBox="1"/>
            <p:nvPr/>
          </p:nvSpPr>
          <p:spPr>
            <a:xfrm>
              <a:off x="5471458" y="5624784"/>
              <a:ext cx="1957391" cy="307777"/>
            </a:xfrm>
            <a:prstGeom prst="rect">
              <a:avLst/>
            </a:prstGeom>
            <a:noFill/>
          </p:spPr>
          <p:txBody>
            <a:bodyPr wrap="square" rtlCol="0">
              <a:spAutoFit/>
            </a:bodyPr>
            <a:lstStyle/>
            <a:p>
              <a:r>
                <a:rPr lang="en-US" sz="1400" dirty="0" smtClean="0">
                  <a:solidFill>
                    <a:schemeClr val="bg1"/>
                  </a:solidFill>
                </a:rPr>
                <a:t>Učitelji na zamjeni</a:t>
              </a:r>
              <a:endParaRPr lang="hr-HR" sz="1400" dirty="0">
                <a:solidFill>
                  <a:schemeClr val="bg1"/>
                </a:solidFill>
              </a:endParaRPr>
            </a:p>
          </p:txBody>
        </p:sp>
      </p:grpSp>
      <p:grpSp>
        <p:nvGrpSpPr>
          <p:cNvPr id="9" name="Groupe 8"/>
          <p:cNvGrpSpPr/>
          <p:nvPr/>
        </p:nvGrpSpPr>
        <p:grpSpPr>
          <a:xfrm>
            <a:off x="5207903" y="4379141"/>
            <a:ext cx="1750813" cy="788497"/>
            <a:chOff x="3534032" y="4192159"/>
            <a:chExt cx="1999734" cy="976822"/>
          </a:xfrm>
        </p:grpSpPr>
        <p:sp>
          <p:nvSpPr>
            <p:cNvPr id="53" name="Rectangle à coins arrondis 52"/>
            <p:cNvSpPr/>
            <p:nvPr/>
          </p:nvSpPr>
          <p:spPr bwMode="auto">
            <a:xfrm rot="5400000">
              <a:off x="4045488" y="3680703"/>
              <a:ext cx="976822" cy="1999734"/>
            </a:xfrm>
            <a:prstGeom prst="wedgeRoundRectCallout">
              <a:avLst>
                <a:gd name="adj1" fmla="val -20568"/>
                <a:gd name="adj2" fmla="val 64655"/>
                <a:gd name="adj3" fmla="val 16667"/>
              </a:avLst>
            </a:prstGeom>
            <a:solidFill>
              <a:schemeClr val="accent4">
                <a:lumMod val="20000"/>
                <a:lumOff val="8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54" name="ZoneTexte 53"/>
            <p:cNvSpPr txBox="1"/>
            <p:nvPr/>
          </p:nvSpPr>
          <p:spPr>
            <a:xfrm>
              <a:off x="3555203" y="4372083"/>
              <a:ext cx="1957391" cy="523221"/>
            </a:xfrm>
            <a:prstGeom prst="rect">
              <a:avLst/>
            </a:prstGeom>
            <a:noFill/>
          </p:spPr>
          <p:txBody>
            <a:bodyPr wrap="square" rtlCol="0">
              <a:spAutoFit/>
            </a:bodyPr>
            <a:lstStyle/>
            <a:p>
              <a:r>
                <a:rPr lang="en-US" sz="1400" dirty="0" smtClean="0">
                  <a:solidFill>
                    <a:schemeClr val="bg1"/>
                  </a:solidFill>
                </a:rPr>
                <a:t>Učitelji u različitim situacijama</a:t>
              </a:r>
              <a:endParaRPr lang="hr-HR" sz="1400" dirty="0">
                <a:solidFill>
                  <a:schemeClr val="bg1"/>
                </a:solidFill>
              </a:endParaRPr>
            </a:p>
          </p:txBody>
        </p:sp>
      </p:grpSp>
      <p:sp>
        <p:nvSpPr>
          <p:cNvPr id="57" name="ZoneTexte 56"/>
          <p:cNvSpPr txBox="1"/>
          <p:nvPr/>
        </p:nvSpPr>
        <p:spPr>
          <a:xfrm>
            <a:off x="-123634" y="1894724"/>
            <a:ext cx="3732609" cy="369332"/>
          </a:xfrm>
          <a:prstGeom prst="rect">
            <a:avLst/>
          </a:prstGeom>
          <a:noFill/>
        </p:spPr>
        <p:txBody>
          <a:bodyPr wrap="square" rtlCol="0">
            <a:spAutoFit/>
          </a:bodyPr>
          <a:lstStyle/>
          <a:p>
            <a:r>
              <a:rPr lang="fr-FR" sz="1800" u="sng" dirty="0" smtClean="0">
                <a:solidFill>
                  <a:schemeClr val="bg1"/>
                </a:solidFill>
              </a:rPr>
              <a:t> 2 cilja – 5 pokazatelja</a:t>
            </a:r>
            <a:endParaRPr lang="hr-HR" sz="1800" u="sng" dirty="0">
              <a:solidFill>
                <a:schemeClr val="bg1"/>
              </a:solidFill>
            </a:endParaRPr>
          </a:p>
        </p:txBody>
      </p:sp>
      <p:sp>
        <p:nvSpPr>
          <p:cNvPr id="16" name="ZoneTexte 15"/>
          <p:cNvSpPr txBox="1"/>
          <p:nvPr/>
        </p:nvSpPr>
        <p:spPr>
          <a:xfrm>
            <a:off x="372260" y="2349374"/>
            <a:ext cx="2771777" cy="1277273"/>
          </a:xfrm>
          <a:prstGeom prst="rect">
            <a:avLst/>
          </a:prstGeom>
          <a:noFill/>
        </p:spPr>
        <p:txBody>
          <a:bodyPr wrap="square" rtlCol="0">
            <a:spAutoFit/>
          </a:bodyPr>
          <a:lstStyle/>
          <a:p>
            <a:pPr algn="just"/>
            <a:r>
              <a:rPr lang="fr-FR" sz="1100" u="sng" dirty="0" smtClean="0">
                <a:solidFill>
                  <a:srgbClr val="0B8316"/>
                </a:solidFill>
              </a:rPr>
              <a:t>Prvi cilj</a:t>
            </a:r>
            <a:r>
              <a:rPr lang="fr-FR" sz="1100" dirty="0" smtClean="0">
                <a:solidFill>
                  <a:srgbClr val="0B8316"/>
                </a:solidFill>
              </a:rPr>
              <a:t>: Svi učenici trebaju svladati znanja i vještine iz zajedničke baze do kraja prvog dijela osnovnoškolskog obrazovanja</a:t>
            </a:r>
          </a:p>
          <a:p>
            <a:pPr algn="just"/>
            <a:endParaRPr lang="hr-HR" sz="1100" dirty="0">
              <a:solidFill>
                <a:srgbClr val="0B8316"/>
              </a:solidFill>
            </a:endParaRPr>
          </a:p>
          <a:p>
            <a:pPr algn="just"/>
            <a:r>
              <a:rPr lang="fr-FR" sz="1100" dirty="0" smtClean="0">
                <a:solidFill>
                  <a:srgbClr val="0B8316"/>
                </a:solidFill>
              </a:rPr>
              <a:t>……….</a:t>
            </a:r>
            <a:endParaRPr lang="hr-HR" sz="1100" dirty="0">
              <a:solidFill>
                <a:srgbClr val="0B8316"/>
              </a:solidFill>
            </a:endParaRPr>
          </a:p>
        </p:txBody>
      </p:sp>
      <p:sp>
        <p:nvSpPr>
          <p:cNvPr id="59" name="AutoShape 13"/>
          <p:cNvSpPr>
            <a:spLocks noChangeArrowheads="1"/>
          </p:cNvSpPr>
          <p:nvPr/>
        </p:nvSpPr>
        <p:spPr bwMode="auto">
          <a:xfrm>
            <a:off x="154773" y="3491646"/>
            <a:ext cx="217487" cy="431800"/>
          </a:xfrm>
          <a:prstGeom prst="curvedRightArrow">
            <a:avLst>
              <a:gd name="adj1" fmla="val 39708"/>
              <a:gd name="adj2" fmla="val 79416"/>
              <a:gd name="adj3" fmla="val 33333"/>
            </a:avLst>
          </a:prstGeom>
          <a:solidFill>
            <a:schemeClr val="accent1"/>
          </a:solidFill>
          <a:ln w="9525">
            <a:solidFill>
              <a:schemeClr val="tx1"/>
            </a:solidFill>
            <a:miter lim="800000"/>
            <a:headEnd/>
            <a:tailEnd/>
          </a:ln>
        </p:spPr>
        <p:txBody>
          <a:bodyPr wrap="none" anchor="ct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0"/>
              </a:spcBef>
              <a:buClrTx/>
              <a:buFontTx/>
              <a:buNone/>
            </a:pPr>
            <a:endParaRPr lang="fr-FR" altLang="fr-FR" sz="2800" smtClean="0">
              <a:solidFill>
                <a:srgbClr val="000000"/>
              </a:solidFill>
            </a:endParaRPr>
          </a:p>
        </p:txBody>
      </p:sp>
      <p:sp>
        <p:nvSpPr>
          <p:cNvPr id="17" name="ZoneTexte 16"/>
          <p:cNvSpPr txBox="1"/>
          <p:nvPr/>
        </p:nvSpPr>
        <p:spPr>
          <a:xfrm>
            <a:off x="372260" y="3821415"/>
            <a:ext cx="2740823" cy="2462213"/>
          </a:xfrm>
          <a:prstGeom prst="rect">
            <a:avLst/>
          </a:prstGeom>
          <a:noFill/>
        </p:spPr>
        <p:txBody>
          <a:bodyPr wrap="square" rtlCol="0">
            <a:spAutoFit/>
          </a:bodyPr>
          <a:lstStyle/>
          <a:p>
            <a:pPr algn="just"/>
            <a:r>
              <a:rPr lang="fr-FR" sz="1100" u="sng" dirty="0" smtClean="0">
                <a:solidFill>
                  <a:schemeClr val="accent2"/>
                </a:solidFill>
              </a:rPr>
              <a:t>Pokazatelj 1.1.</a:t>
            </a:r>
            <a:r>
              <a:rPr lang="fr-FR" sz="1100" dirty="0" smtClean="0">
                <a:solidFill>
                  <a:schemeClr val="accent2"/>
                </a:solidFill>
              </a:rPr>
              <a:t>: Udio učenika koji na kraju trećeg ciklusa osnovnoškolskog obrazovanja (CE2) svlada glavne komponente iz domene 1 „jezici za razmišljanje i komunikaciju“ iz nove zajedničke baze</a:t>
            </a:r>
          </a:p>
          <a:p>
            <a:pPr algn="just"/>
            <a:endParaRPr lang="hr-HR" sz="1100" dirty="0">
              <a:solidFill>
                <a:schemeClr val="accent2"/>
              </a:solidFill>
            </a:endParaRPr>
          </a:p>
          <a:p>
            <a:pPr algn="just"/>
            <a:r>
              <a:rPr lang="fr-FR" sz="1100" u="sng" dirty="0" smtClean="0">
                <a:solidFill>
                  <a:schemeClr val="accent2"/>
                </a:solidFill>
              </a:rPr>
              <a:t>Pokazatelj 1.2.:</a:t>
            </a:r>
            <a:r>
              <a:rPr lang="fr-FR" sz="1100" dirty="0" smtClean="0">
                <a:solidFill>
                  <a:schemeClr val="accent2"/>
                </a:solidFill>
              </a:rPr>
              <a:t> Stopa ponavljanja godine</a:t>
            </a:r>
          </a:p>
          <a:p>
            <a:pPr algn="just"/>
            <a:endParaRPr lang="hr-HR" sz="1100" u="sng" dirty="0">
              <a:solidFill>
                <a:schemeClr val="accent2"/>
              </a:solidFill>
            </a:endParaRPr>
          </a:p>
          <a:p>
            <a:pPr algn="just"/>
            <a:r>
              <a:rPr lang="fr-FR" sz="1100" u="sng" dirty="0" smtClean="0">
                <a:solidFill>
                  <a:schemeClr val="accent2"/>
                </a:solidFill>
              </a:rPr>
              <a:t>Pokazatelj 1.3.</a:t>
            </a:r>
            <a:r>
              <a:rPr lang="fr-FR" sz="1100" dirty="0" smtClean="0">
                <a:solidFill>
                  <a:schemeClr val="accent2"/>
                </a:solidFill>
              </a:rPr>
              <a:t>: Udio učenika koji se u šesti razred srednje škole (</a:t>
            </a:r>
            <a:r>
              <a:rPr lang="fr-FR" sz="1100" i="1" dirty="0" smtClean="0">
                <a:solidFill>
                  <a:schemeClr val="accent2"/>
                </a:solidFill>
              </a:rPr>
              <a:t>collège</a:t>
            </a:r>
            <a:r>
              <a:rPr lang="fr-FR" sz="1100" dirty="0" smtClean="0">
                <a:solidFill>
                  <a:schemeClr val="accent2"/>
                </a:solidFill>
              </a:rPr>
              <a:t>) upisuje s najmanje 1 godinom zaostatka</a:t>
            </a:r>
          </a:p>
          <a:p>
            <a:pPr algn="just"/>
            <a:endParaRPr lang="hr-HR" sz="1100" dirty="0">
              <a:solidFill>
                <a:schemeClr val="accent2"/>
              </a:solidFill>
            </a:endParaRPr>
          </a:p>
          <a:p>
            <a:pPr algn="just"/>
            <a:r>
              <a:rPr lang="fr-FR" sz="1100" u="sng" dirty="0" smtClean="0">
                <a:solidFill>
                  <a:schemeClr val="accent2"/>
                </a:solidFill>
              </a:rPr>
              <a:t>……….</a:t>
            </a:r>
            <a:endParaRPr lang="hr-HR" sz="1100" dirty="0">
              <a:solidFill>
                <a:schemeClr val="accent2"/>
              </a:solidFill>
            </a:endParaRPr>
          </a:p>
        </p:txBody>
      </p:sp>
      <p:sp>
        <p:nvSpPr>
          <p:cNvPr id="23" name="ZoneTexte 22"/>
          <p:cNvSpPr txBox="1"/>
          <p:nvPr/>
        </p:nvSpPr>
        <p:spPr>
          <a:xfrm>
            <a:off x="2911474" y="4830540"/>
            <a:ext cx="2578098" cy="1323439"/>
          </a:xfrm>
          <a:prstGeom prst="rect">
            <a:avLst/>
          </a:prstGeom>
          <a:noFill/>
        </p:spPr>
        <p:txBody>
          <a:bodyPr wrap="square" rtlCol="0">
            <a:spAutoFit/>
          </a:bodyPr>
          <a:lstStyle/>
          <a:p>
            <a:r>
              <a:rPr lang="en-US" sz="2000" dirty="0" smtClean="0">
                <a:solidFill>
                  <a:srgbClr val="FF0000"/>
                </a:solidFill>
              </a:rPr>
              <a:t>Nema </a:t>
            </a:r>
            <a:r>
              <a:rPr lang="en-US" sz="2000" i="1" dirty="0" smtClean="0">
                <a:solidFill>
                  <a:srgbClr val="FF0000"/>
                </a:solidFill>
              </a:rPr>
              <a:t>izravne</a:t>
            </a:r>
            <a:r>
              <a:rPr lang="en-US" sz="2000" dirty="0" smtClean="0">
                <a:solidFill>
                  <a:srgbClr val="FF0000"/>
                </a:solidFill>
              </a:rPr>
              <a:t> poveznice između učinka i planiranja proračuna</a:t>
            </a:r>
            <a:endParaRPr lang="hr-HR" sz="2000" dirty="0">
              <a:solidFill>
                <a:srgbClr val="FF0000"/>
              </a:solidFill>
            </a:endParaRPr>
          </a:p>
        </p:txBody>
      </p:sp>
    </p:spTree>
    <p:extLst>
      <p:ext uri="{BB962C8B-B14F-4D97-AF65-F5344CB8AC3E}">
        <p14:creationId xmlns:p14="http://schemas.microsoft.com/office/powerpoint/2010/main" val="330236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57" grpId="0"/>
      <p:bldP spid="16" grpId="0"/>
      <p:bldP spid="59" grpId="0" animBg="1"/>
      <p:bldP spid="17"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3861" y="214313"/>
            <a:ext cx="8387809" cy="703716"/>
          </a:xfrm>
        </p:spPr>
        <p:txBody>
          <a:bodyPr/>
          <a:lstStyle/>
          <a:p>
            <a:r>
              <a:rPr lang="en-US" sz="2500" dirty="0" smtClean="0"/>
              <a:t>Nova hijerarhija odgovornosti</a:t>
            </a:r>
            <a:endParaRPr lang="hr-HR" sz="2500" dirty="0"/>
          </a:p>
        </p:txBody>
      </p:sp>
      <p:sp>
        <p:nvSpPr>
          <p:cNvPr id="46" name="Text Box 4"/>
          <p:cNvSpPr txBox="1">
            <a:spLocks noChangeArrowheads="1"/>
          </p:cNvSpPr>
          <p:nvPr/>
        </p:nvSpPr>
        <p:spPr bwMode="auto">
          <a:xfrm>
            <a:off x="4204999" y="2838376"/>
            <a:ext cx="1891001" cy="1300442"/>
          </a:xfrm>
          <a:prstGeom prst="rect">
            <a:avLst/>
          </a:prstGeom>
          <a:solidFill>
            <a:schemeClr val="bg2"/>
          </a:solidFill>
          <a:ln>
            <a:noFill/>
          </a:ln>
          <a:extLst/>
        </p:spPr>
        <p:txBody>
          <a:bodyPr anchor="ctr"/>
          <a:lstStyle>
            <a:lvl1pPr>
              <a:defRPr sz="800">
                <a:solidFill>
                  <a:schemeClr val="bg1"/>
                </a:solidFill>
                <a:latin typeface="Verdana" pitchFamily="34" charset="0"/>
                <a:cs typeface="Arial" charset="0"/>
              </a:defRPr>
            </a:lvl1pPr>
            <a:lvl2pPr marL="742950" indent="-285750">
              <a:defRPr sz="800">
                <a:solidFill>
                  <a:schemeClr val="bg1"/>
                </a:solidFill>
                <a:latin typeface="Verdana" pitchFamily="34" charset="0"/>
                <a:cs typeface="Arial" charset="0"/>
              </a:defRPr>
            </a:lvl2pPr>
            <a:lvl3pPr marL="1143000" indent="-228600">
              <a:defRPr sz="800">
                <a:solidFill>
                  <a:schemeClr val="bg1"/>
                </a:solidFill>
                <a:latin typeface="Verdana" pitchFamily="34" charset="0"/>
                <a:cs typeface="Arial" charset="0"/>
              </a:defRPr>
            </a:lvl3pPr>
            <a:lvl4pPr marL="1600200" indent="-228600">
              <a:defRPr sz="800">
                <a:solidFill>
                  <a:schemeClr val="bg1"/>
                </a:solidFill>
                <a:latin typeface="Verdana" pitchFamily="34" charset="0"/>
                <a:cs typeface="Arial" charset="0"/>
              </a:defRPr>
            </a:lvl4pPr>
            <a:lvl5pPr marL="2057400" indent="-228600">
              <a:defRPr sz="800">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a:solidFill>
                  <a:schemeClr val="bg1"/>
                </a:solidFill>
                <a:latin typeface="Verdana" pitchFamily="34" charset="0"/>
                <a:cs typeface="Arial" charset="0"/>
              </a:defRPr>
            </a:lvl9pPr>
          </a:lstStyle>
          <a:p>
            <a:pPr algn="l">
              <a:spcAft>
                <a:spcPct val="40000"/>
              </a:spcAft>
            </a:pPr>
            <a:r>
              <a:rPr lang="en-US" altLang="fr-FR" sz="1200" dirty="0" smtClean="0">
                <a:solidFill>
                  <a:srgbClr val="7D0055"/>
                </a:solidFill>
                <a:latin typeface="Arial" charset="0"/>
              </a:rPr>
              <a:t>Program: </a:t>
            </a:r>
            <a:r>
              <a:rPr lang="en-US" altLang="fr-FR" sz="1200" b="0" dirty="0" smtClean="0">
                <a:solidFill>
                  <a:srgbClr val="7D0055"/>
                </a:solidFill>
                <a:latin typeface="Arial" charset="0"/>
              </a:rPr>
              <a:t>dva glavna dijela – krediti strukturirani prema odredištu (aktivnosti) i okviru učinka</a:t>
            </a:r>
            <a:endParaRPr lang="hr-HR" altLang="fr-FR" sz="1200" dirty="0" smtClean="0">
              <a:solidFill>
                <a:srgbClr val="7D0055"/>
              </a:solidFill>
              <a:latin typeface="Arial" charset="0"/>
              <a:ea typeface="MS PGothic" pitchFamily="34" charset="-128"/>
            </a:endParaRPr>
          </a:p>
        </p:txBody>
      </p:sp>
      <p:sp>
        <p:nvSpPr>
          <p:cNvPr id="47" name="Text Box 5"/>
          <p:cNvSpPr txBox="1">
            <a:spLocks noChangeArrowheads="1"/>
          </p:cNvSpPr>
          <p:nvPr/>
        </p:nvSpPr>
        <p:spPr bwMode="auto">
          <a:xfrm>
            <a:off x="4204999" y="4317190"/>
            <a:ext cx="1908377" cy="1215933"/>
          </a:xfrm>
          <a:prstGeom prst="rect">
            <a:avLst/>
          </a:prstGeom>
          <a:solidFill>
            <a:schemeClr val="bg2"/>
          </a:solidFill>
          <a:ln>
            <a:noFill/>
          </a:ln>
          <a:extLst/>
        </p:spPr>
        <p:txBody>
          <a:bodyPr/>
          <a:lstStyle>
            <a:lvl1pPr>
              <a:defRPr sz="800">
                <a:solidFill>
                  <a:schemeClr val="bg1"/>
                </a:solidFill>
                <a:latin typeface="Verdana" pitchFamily="34" charset="0"/>
                <a:cs typeface="Arial" charset="0"/>
              </a:defRPr>
            </a:lvl1pPr>
            <a:lvl2pPr marL="742950" indent="-285750">
              <a:defRPr sz="800">
                <a:solidFill>
                  <a:schemeClr val="bg1"/>
                </a:solidFill>
                <a:latin typeface="Verdana" pitchFamily="34" charset="0"/>
                <a:cs typeface="Arial" charset="0"/>
              </a:defRPr>
            </a:lvl2pPr>
            <a:lvl3pPr marL="1143000" indent="-228600">
              <a:defRPr sz="800">
                <a:solidFill>
                  <a:schemeClr val="bg1"/>
                </a:solidFill>
                <a:latin typeface="Verdana" pitchFamily="34" charset="0"/>
                <a:cs typeface="Arial" charset="0"/>
              </a:defRPr>
            </a:lvl3pPr>
            <a:lvl4pPr marL="1600200" indent="-228600">
              <a:defRPr sz="800">
                <a:solidFill>
                  <a:schemeClr val="bg1"/>
                </a:solidFill>
                <a:latin typeface="Verdana" pitchFamily="34" charset="0"/>
                <a:cs typeface="Arial" charset="0"/>
              </a:defRPr>
            </a:lvl4pPr>
            <a:lvl5pPr marL="2057400" indent="-228600">
              <a:defRPr sz="800">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a:solidFill>
                  <a:schemeClr val="bg1"/>
                </a:solidFill>
                <a:latin typeface="Verdana" pitchFamily="34" charset="0"/>
                <a:cs typeface="Arial" charset="0"/>
              </a:defRPr>
            </a:lvl9pPr>
          </a:lstStyle>
          <a:p>
            <a:pPr algn="l">
              <a:spcAft>
                <a:spcPct val="40000"/>
              </a:spcAft>
            </a:pPr>
            <a:r>
              <a:rPr lang="en-US" altLang="fr-FR" sz="1200" b="0" dirty="0" smtClean="0">
                <a:solidFill>
                  <a:srgbClr val="7D0055"/>
                </a:solidFill>
                <a:latin typeface="Arial" charset="0"/>
              </a:rPr>
              <a:t> </a:t>
            </a:r>
            <a:r>
              <a:rPr lang="en-US" altLang="fr-FR" sz="1200" dirty="0" smtClean="0">
                <a:solidFill>
                  <a:srgbClr val="7D0055"/>
                </a:solidFill>
                <a:latin typeface="Arial" charset="0"/>
              </a:rPr>
              <a:t>Operativni proračun programa (BOP)</a:t>
            </a:r>
            <a:r>
              <a:rPr lang="en-US" altLang="fr-FR" sz="1200" b="0" dirty="0" smtClean="0">
                <a:solidFill>
                  <a:srgbClr val="7D0055"/>
                </a:solidFill>
                <a:latin typeface="Arial" charset="0"/>
              </a:rPr>
              <a:t> jest operativna verzija programa na lokalnoj razini (često teritorij)</a:t>
            </a:r>
          </a:p>
        </p:txBody>
      </p:sp>
      <p:sp>
        <p:nvSpPr>
          <p:cNvPr id="48" name="Text Box 6"/>
          <p:cNvSpPr txBox="1">
            <a:spLocks noChangeArrowheads="1"/>
          </p:cNvSpPr>
          <p:nvPr/>
        </p:nvSpPr>
        <p:spPr bwMode="auto">
          <a:xfrm>
            <a:off x="4127930" y="5324525"/>
            <a:ext cx="1891001" cy="684402"/>
          </a:xfrm>
          <a:prstGeom prst="rect">
            <a:avLst/>
          </a:prstGeom>
          <a:solidFill>
            <a:schemeClr val="bg2"/>
          </a:solidFill>
          <a:ln>
            <a:noFill/>
          </a:ln>
          <a:extLst/>
        </p:spPr>
        <p:txBody>
          <a:bodyPr/>
          <a:lstStyle>
            <a:lvl1pPr>
              <a:defRPr sz="800">
                <a:solidFill>
                  <a:schemeClr val="bg1"/>
                </a:solidFill>
                <a:latin typeface="Verdana" pitchFamily="34" charset="0"/>
                <a:cs typeface="Arial" charset="0"/>
              </a:defRPr>
            </a:lvl1pPr>
            <a:lvl2pPr marL="742950" indent="-285750">
              <a:defRPr sz="800">
                <a:solidFill>
                  <a:schemeClr val="bg1"/>
                </a:solidFill>
                <a:latin typeface="Verdana" pitchFamily="34" charset="0"/>
                <a:cs typeface="Arial" charset="0"/>
              </a:defRPr>
            </a:lvl2pPr>
            <a:lvl3pPr marL="1143000" indent="-228600">
              <a:defRPr sz="800">
                <a:solidFill>
                  <a:schemeClr val="bg1"/>
                </a:solidFill>
                <a:latin typeface="Verdana" pitchFamily="34" charset="0"/>
                <a:cs typeface="Arial" charset="0"/>
              </a:defRPr>
            </a:lvl3pPr>
            <a:lvl4pPr marL="1600200" indent="-228600">
              <a:defRPr sz="800">
                <a:solidFill>
                  <a:schemeClr val="bg1"/>
                </a:solidFill>
                <a:latin typeface="Verdana" pitchFamily="34" charset="0"/>
                <a:cs typeface="Arial" charset="0"/>
              </a:defRPr>
            </a:lvl4pPr>
            <a:lvl5pPr marL="2057400" indent="-228600">
              <a:defRPr sz="800">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a:solidFill>
                  <a:schemeClr val="bg1"/>
                </a:solidFill>
                <a:latin typeface="Verdana" pitchFamily="34" charset="0"/>
                <a:cs typeface="Arial" charset="0"/>
              </a:defRPr>
            </a:lvl9pPr>
          </a:lstStyle>
          <a:p>
            <a:pPr algn="l">
              <a:spcAft>
                <a:spcPct val="40000"/>
              </a:spcAft>
            </a:pPr>
            <a:r>
              <a:rPr lang="en-US" altLang="fr-FR" sz="1200" dirty="0" smtClean="0">
                <a:solidFill>
                  <a:srgbClr val="7D0055"/>
                </a:solidFill>
                <a:latin typeface="Arial" charset="0"/>
              </a:rPr>
              <a:t> Operativna jedinica (UO) </a:t>
            </a:r>
            <a:r>
              <a:rPr lang="en-US" altLang="fr-FR" sz="1200" b="0" dirty="0" smtClean="0">
                <a:solidFill>
                  <a:srgbClr val="7D0055"/>
                </a:solidFill>
                <a:latin typeface="Arial" charset="0"/>
              </a:rPr>
              <a:t>je detaljna verzija BOP-a</a:t>
            </a:r>
            <a:r>
              <a:rPr dirty="0" smtClean="0"/>
              <a:t> </a:t>
            </a:r>
            <a:r>
              <a:rPr lang="en-US" altLang="fr-FR" sz="1200" b="0" dirty="0" smtClean="0">
                <a:solidFill>
                  <a:srgbClr val="7D0055"/>
                </a:solidFill>
                <a:latin typeface="Arial" charset="0"/>
              </a:rPr>
              <a:t>(lokalna ili područna (regionalna) samouprava)</a:t>
            </a:r>
          </a:p>
        </p:txBody>
      </p:sp>
      <p:sp>
        <p:nvSpPr>
          <p:cNvPr id="49" name="Text Box 7"/>
          <p:cNvSpPr txBox="1">
            <a:spLocks noChangeArrowheads="1"/>
          </p:cNvSpPr>
          <p:nvPr/>
        </p:nvSpPr>
        <p:spPr bwMode="auto">
          <a:xfrm>
            <a:off x="3191455" y="3008589"/>
            <a:ext cx="936475" cy="338554"/>
          </a:xfrm>
          <a:prstGeom prst="rect">
            <a:avLst/>
          </a:prstGeom>
          <a:solidFill>
            <a:schemeClr val="bg2"/>
          </a:solidFill>
          <a:ln>
            <a:noFill/>
          </a:ln>
          <a:extLst/>
        </p:spPr>
        <p:txBody>
          <a:bodyPr wrap="none" anchor="ctr" anchorCtr="1">
            <a:spAutoFit/>
          </a:bodyPr>
          <a:lstStyle>
            <a:lvl1pPr>
              <a:defRPr sz="800">
                <a:solidFill>
                  <a:schemeClr val="bg1"/>
                </a:solidFill>
                <a:latin typeface="Verdana" pitchFamily="34" charset="0"/>
                <a:cs typeface="Arial" charset="0"/>
              </a:defRPr>
            </a:lvl1pPr>
            <a:lvl2pPr marL="742950" indent="-285750">
              <a:defRPr sz="800">
                <a:solidFill>
                  <a:schemeClr val="bg1"/>
                </a:solidFill>
                <a:latin typeface="Verdana" pitchFamily="34" charset="0"/>
                <a:cs typeface="Arial" charset="0"/>
              </a:defRPr>
            </a:lvl2pPr>
            <a:lvl3pPr marL="1143000" indent="-228600">
              <a:defRPr sz="800">
                <a:solidFill>
                  <a:schemeClr val="bg1"/>
                </a:solidFill>
                <a:latin typeface="Verdana" pitchFamily="34" charset="0"/>
                <a:cs typeface="Arial" charset="0"/>
              </a:defRPr>
            </a:lvl3pPr>
            <a:lvl4pPr marL="1600200" indent="-228600">
              <a:defRPr sz="800">
                <a:solidFill>
                  <a:schemeClr val="bg1"/>
                </a:solidFill>
                <a:latin typeface="Verdana" pitchFamily="34" charset="0"/>
                <a:cs typeface="Arial" charset="0"/>
              </a:defRPr>
            </a:lvl4pPr>
            <a:lvl5pPr marL="2057400" indent="-228600">
              <a:defRPr sz="800">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a:solidFill>
                  <a:schemeClr val="bg1"/>
                </a:solidFill>
                <a:latin typeface="Verdana" pitchFamily="34" charset="0"/>
                <a:cs typeface="Arial" charset="0"/>
              </a:defRPr>
            </a:lvl9pPr>
          </a:lstStyle>
          <a:p>
            <a:pPr>
              <a:spcAft>
                <a:spcPct val="40000"/>
              </a:spcAft>
            </a:pPr>
            <a:r>
              <a:rPr lang="en-US" altLang="fr-FR" sz="1600" dirty="0" smtClean="0">
                <a:solidFill>
                  <a:srgbClr val="000000"/>
                </a:solidFill>
                <a:latin typeface="Arial" charset="0"/>
              </a:rPr>
              <a:t>RPROG</a:t>
            </a:r>
          </a:p>
        </p:txBody>
      </p:sp>
      <p:sp>
        <p:nvSpPr>
          <p:cNvPr id="50" name="AutoShape 8"/>
          <p:cNvSpPr>
            <a:spLocks/>
          </p:cNvSpPr>
          <p:nvPr/>
        </p:nvSpPr>
        <p:spPr bwMode="auto">
          <a:xfrm rot="5400000" flipV="1">
            <a:off x="2881822" y="3199881"/>
            <a:ext cx="360362" cy="1331912"/>
          </a:xfrm>
          <a:prstGeom prst="leftBracket">
            <a:avLst>
              <a:gd name="adj" fmla="val 30800"/>
            </a:avLst>
          </a:prstGeom>
          <a:solidFill>
            <a:schemeClr val="bg2"/>
          </a:solidFill>
          <a:ln w="15875">
            <a:solidFill>
              <a:srgbClr val="9D0A7D"/>
            </a:solidFill>
            <a:round/>
            <a:headEnd/>
            <a:tailEnd/>
          </a:ln>
          <a:extLst/>
        </p:spPr>
        <p:txBody>
          <a:bodyPr wrap="none" anchor="ctr"/>
          <a:lstStyle>
            <a:lvl1pPr>
              <a:defRPr sz="800">
                <a:solidFill>
                  <a:schemeClr val="bg1"/>
                </a:solidFill>
                <a:latin typeface="Verdana" pitchFamily="34" charset="0"/>
                <a:cs typeface="Arial" charset="0"/>
              </a:defRPr>
            </a:lvl1pPr>
            <a:lvl2pPr marL="742950" indent="-285750">
              <a:defRPr sz="800">
                <a:solidFill>
                  <a:schemeClr val="bg1"/>
                </a:solidFill>
                <a:latin typeface="Verdana" pitchFamily="34" charset="0"/>
                <a:cs typeface="Arial" charset="0"/>
              </a:defRPr>
            </a:lvl2pPr>
            <a:lvl3pPr marL="1143000" indent="-228600">
              <a:defRPr sz="800">
                <a:solidFill>
                  <a:schemeClr val="bg1"/>
                </a:solidFill>
                <a:latin typeface="Verdana" pitchFamily="34" charset="0"/>
                <a:cs typeface="Arial" charset="0"/>
              </a:defRPr>
            </a:lvl3pPr>
            <a:lvl4pPr marL="1600200" indent="-228600">
              <a:defRPr sz="800">
                <a:solidFill>
                  <a:schemeClr val="bg1"/>
                </a:solidFill>
                <a:latin typeface="Verdana" pitchFamily="34" charset="0"/>
                <a:cs typeface="Arial" charset="0"/>
              </a:defRPr>
            </a:lvl4pPr>
            <a:lvl5pPr marL="2057400" indent="-228600">
              <a:defRPr sz="800">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a:solidFill>
                  <a:schemeClr val="bg1"/>
                </a:solidFill>
                <a:latin typeface="Verdana" pitchFamily="34" charset="0"/>
                <a:cs typeface="Arial" charset="0"/>
              </a:defRPr>
            </a:lvl9pPr>
          </a:lstStyle>
          <a:p>
            <a:pPr eaLnBrk="0" fontAlgn="auto" hangingPunct="0">
              <a:spcBef>
                <a:spcPts val="0"/>
              </a:spcBef>
              <a:spcAft>
                <a:spcPct val="40000"/>
              </a:spcAft>
              <a:defRPr/>
            </a:pPr>
            <a:endParaRPr lang="en-US" altLang="fr-FR" b="0" kern="0" dirty="0" smtClean="0">
              <a:solidFill>
                <a:srgbClr val="7D0055"/>
              </a:solidFill>
            </a:endParaRPr>
          </a:p>
        </p:txBody>
      </p:sp>
      <p:sp>
        <p:nvSpPr>
          <p:cNvPr id="51" name="Line 9"/>
          <p:cNvSpPr>
            <a:spLocks noChangeShapeType="1"/>
          </p:cNvSpPr>
          <p:nvPr/>
        </p:nvSpPr>
        <p:spPr bwMode="auto">
          <a:xfrm>
            <a:off x="2960347" y="3488597"/>
            <a:ext cx="0" cy="179387"/>
          </a:xfrm>
          <a:prstGeom prst="line">
            <a:avLst/>
          </a:prstGeom>
          <a:noFill/>
          <a:ln w="15875">
            <a:solidFill>
              <a:srgbClr val="9D0A7D"/>
            </a:solidFill>
            <a:round/>
            <a:headEnd/>
            <a:tailEnd/>
          </a:ln>
          <a:extLst>
            <a:ext uri="{909E8E84-426E-40DD-AFC4-6F175D3DCCD1}">
              <a14:hiddenFill xmlns:a14="http://schemas.microsoft.com/office/drawing/2010/main">
                <a:noFill/>
              </a14:hiddenFill>
            </a:ext>
          </a:extLst>
        </p:spPr>
        <p:txBody>
          <a:bodyPr/>
          <a:lstStyle/>
          <a:p>
            <a:pPr eaLnBrk="0" hangingPunct="0">
              <a:spcAft>
                <a:spcPct val="40000"/>
              </a:spcAft>
            </a:pPr>
            <a:endParaRPr lang="en-US" sz="800" b="0" dirty="0" smtClean="0">
              <a:solidFill>
                <a:srgbClr val="FFFFFF"/>
              </a:solidFill>
              <a:latin typeface="Verdana" pitchFamily="34" charset="0"/>
              <a:cs typeface="Arial" charset="0"/>
            </a:endParaRPr>
          </a:p>
        </p:txBody>
      </p:sp>
      <p:sp>
        <p:nvSpPr>
          <p:cNvPr id="52" name="Text Box 10"/>
          <p:cNvSpPr txBox="1">
            <a:spLocks noChangeArrowheads="1"/>
          </p:cNvSpPr>
          <p:nvPr/>
        </p:nvSpPr>
        <p:spPr bwMode="auto">
          <a:xfrm>
            <a:off x="2023600" y="4489379"/>
            <a:ext cx="628698" cy="338554"/>
          </a:xfrm>
          <a:prstGeom prst="rect">
            <a:avLst/>
          </a:prstGeom>
          <a:solidFill>
            <a:schemeClr val="bg2"/>
          </a:solidFill>
          <a:ln>
            <a:noFill/>
          </a:ln>
          <a:extLst/>
        </p:spPr>
        <p:txBody>
          <a:bodyPr wrap="none" anchor="ctr" anchorCtr="1">
            <a:spAutoFit/>
          </a:bodyPr>
          <a:lstStyle>
            <a:lvl1pPr>
              <a:defRPr sz="800">
                <a:solidFill>
                  <a:schemeClr val="bg1"/>
                </a:solidFill>
                <a:latin typeface="Verdana" pitchFamily="34" charset="0"/>
                <a:cs typeface="Arial" charset="0"/>
              </a:defRPr>
            </a:lvl1pPr>
            <a:lvl2pPr marL="742950" indent="-285750">
              <a:defRPr sz="800">
                <a:solidFill>
                  <a:schemeClr val="bg1"/>
                </a:solidFill>
                <a:latin typeface="Verdana" pitchFamily="34" charset="0"/>
                <a:cs typeface="Arial" charset="0"/>
              </a:defRPr>
            </a:lvl2pPr>
            <a:lvl3pPr marL="1143000" indent="-228600">
              <a:defRPr sz="800">
                <a:solidFill>
                  <a:schemeClr val="bg1"/>
                </a:solidFill>
                <a:latin typeface="Verdana" pitchFamily="34" charset="0"/>
                <a:cs typeface="Arial" charset="0"/>
              </a:defRPr>
            </a:lvl3pPr>
            <a:lvl4pPr marL="1600200" indent="-228600">
              <a:defRPr sz="800">
                <a:solidFill>
                  <a:schemeClr val="bg1"/>
                </a:solidFill>
                <a:latin typeface="Verdana" pitchFamily="34" charset="0"/>
                <a:cs typeface="Arial" charset="0"/>
              </a:defRPr>
            </a:lvl4pPr>
            <a:lvl5pPr marL="2057400" indent="-228600">
              <a:defRPr sz="800">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a:solidFill>
                  <a:schemeClr val="bg1"/>
                </a:solidFill>
                <a:latin typeface="Verdana" pitchFamily="34" charset="0"/>
                <a:cs typeface="Arial" charset="0"/>
              </a:defRPr>
            </a:lvl9pPr>
          </a:lstStyle>
          <a:p>
            <a:pPr>
              <a:spcAft>
                <a:spcPct val="40000"/>
              </a:spcAft>
            </a:pPr>
            <a:r>
              <a:rPr lang="en-US" altLang="fr-FR" sz="1600" dirty="0" smtClean="0">
                <a:solidFill>
                  <a:srgbClr val="000000"/>
                </a:solidFill>
                <a:latin typeface="Arial" charset="0"/>
              </a:rPr>
              <a:t>BOP</a:t>
            </a:r>
          </a:p>
        </p:txBody>
      </p:sp>
      <p:sp>
        <p:nvSpPr>
          <p:cNvPr id="53" name="Text Box 11"/>
          <p:cNvSpPr txBox="1">
            <a:spLocks noChangeArrowheads="1"/>
          </p:cNvSpPr>
          <p:nvPr/>
        </p:nvSpPr>
        <p:spPr bwMode="auto">
          <a:xfrm>
            <a:off x="3428923" y="4499215"/>
            <a:ext cx="628698" cy="338554"/>
          </a:xfrm>
          <a:prstGeom prst="rect">
            <a:avLst/>
          </a:prstGeom>
          <a:solidFill>
            <a:schemeClr val="bg2"/>
          </a:solidFill>
          <a:ln>
            <a:noFill/>
          </a:ln>
          <a:extLst/>
        </p:spPr>
        <p:txBody>
          <a:bodyPr wrap="none" anchor="ctr" anchorCtr="1">
            <a:spAutoFit/>
          </a:bodyPr>
          <a:lstStyle>
            <a:lvl1pPr>
              <a:defRPr sz="800">
                <a:solidFill>
                  <a:schemeClr val="bg1"/>
                </a:solidFill>
                <a:latin typeface="Verdana" pitchFamily="34" charset="0"/>
                <a:cs typeface="Arial" charset="0"/>
              </a:defRPr>
            </a:lvl1pPr>
            <a:lvl2pPr marL="742950" indent="-285750">
              <a:defRPr sz="800">
                <a:solidFill>
                  <a:schemeClr val="bg1"/>
                </a:solidFill>
                <a:latin typeface="Verdana" pitchFamily="34" charset="0"/>
                <a:cs typeface="Arial" charset="0"/>
              </a:defRPr>
            </a:lvl2pPr>
            <a:lvl3pPr marL="1143000" indent="-228600">
              <a:defRPr sz="800">
                <a:solidFill>
                  <a:schemeClr val="bg1"/>
                </a:solidFill>
                <a:latin typeface="Verdana" pitchFamily="34" charset="0"/>
                <a:cs typeface="Arial" charset="0"/>
              </a:defRPr>
            </a:lvl3pPr>
            <a:lvl4pPr marL="1600200" indent="-228600">
              <a:defRPr sz="800">
                <a:solidFill>
                  <a:schemeClr val="bg1"/>
                </a:solidFill>
                <a:latin typeface="Verdana" pitchFamily="34" charset="0"/>
                <a:cs typeface="Arial" charset="0"/>
              </a:defRPr>
            </a:lvl4pPr>
            <a:lvl5pPr marL="2057400" indent="-228600">
              <a:defRPr sz="800">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a:solidFill>
                  <a:schemeClr val="bg1"/>
                </a:solidFill>
                <a:latin typeface="Verdana" pitchFamily="34" charset="0"/>
                <a:cs typeface="Arial" charset="0"/>
              </a:defRPr>
            </a:lvl9pPr>
          </a:lstStyle>
          <a:p>
            <a:pPr>
              <a:spcAft>
                <a:spcPct val="40000"/>
              </a:spcAft>
            </a:pPr>
            <a:r>
              <a:rPr lang="en-US" altLang="fr-FR" sz="1600" dirty="0" smtClean="0">
                <a:solidFill>
                  <a:srgbClr val="000000"/>
                </a:solidFill>
                <a:latin typeface="Arial" charset="0"/>
              </a:rPr>
              <a:t>BOP</a:t>
            </a:r>
          </a:p>
        </p:txBody>
      </p:sp>
      <p:sp>
        <p:nvSpPr>
          <p:cNvPr id="54" name="Line 12"/>
          <p:cNvSpPr>
            <a:spLocks noChangeShapeType="1"/>
          </p:cNvSpPr>
          <p:nvPr/>
        </p:nvSpPr>
        <p:spPr bwMode="auto">
          <a:xfrm>
            <a:off x="2909603" y="4835463"/>
            <a:ext cx="0" cy="179388"/>
          </a:xfrm>
          <a:prstGeom prst="line">
            <a:avLst/>
          </a:prstGeom>
          <a:noFill/>
          <a:ln w="15875">
            <a:solidFill>
              <a:srgbClr val="9D0A7D"/>
            </a:solidFill>
            <a:round/>
            <a:headEnd/>
            <a:tailEnd/>
          </a:ln>
          <a:extLst>
            <a:ext uri="{909E8E84-426E-40DD-AFC4-6F175D3DCCD1}">
              <a14:hiddenFill xmlns:a14="http://schemas.microsoft.com/office/drawing/2010/main">
                <a:noFill/>
              </a14:hiddenFill>
            </a:ext>
          </a:extLst>
        </p:spPr>
        <p:txBody>
          <a:bodyPr/>
          <a:lstStyle/>
          <a:p>
            <a:pPr eaLnBrk="0" hangingPunct="0">
              <a:spcAft>
                <a:spcPct val="40000"/>
              </a:spcAft>
            </a:pPr>
            <a:endParaRPr lang="en-US" sz="800" b="0" dirty="0" smtClean="0">
              <a:solidFill>
                <a:srgbClr val="FFFFFF"/>
              </a:solidFill>
              <a:latin typeface="Verdana" pitchFamily="34" charset="0"/>
              <a:cs typeface="Arial" charset="0"/>
            </a:endParaRPr>
          </a:p>
        </p:txBody>
      </p:sp>
      <p:sp>
        <p:nvSpPr>
          <p:cNvPr id="56" name="AutoShape 16"/>
          <p:cNvSpPr>
            <a:spLocks/>
          </p:cNvSpPr>
          <p:nvPr/>
        </p:nvSpPr>
        <p:spPr bwMode="auto">
          <a:xfrm rot="5400000" flipV="1">
            <a:off x="2881822" y="4542283"/>
            <a:ext cx="360362" cy="1331912"/>
          </a:xfrm>
          <a:prstGeom prst="leftBracket">
            <a:avLst>
              <a:gd name="adj" fmla="val 30800"/>
            </a:avLst>
          </a:prstGeom>
          <a:solidFill>
            <a:schemeClr val="bg2"/>
          </a:solidFill>
          <a:ln w="15875">
            <a:solidFill>
              <a:srgbClr val="9D0A7D"/>
            </a:solidFill>
            <a:round/>
            <a:headEnd/>
            <a:tailEnd/>
          </a:ln>
          <a:extLst/>
        </p:spPr>
        <p:txBody>
          <a:bodyPr wrap="none" anchor="ctr"/>
          <a:lstStyle>
            <a:lvl1pPr>
              <a:defRPr sz="800">
                <a:solidFill>
                  <a:schemeClr val="bg1"/>
                </a:solidFill>
                <a:latin typeface="Verdana" pitchFamily="34" charset="0"/>
                <a:cs typeface="Arial" charset="0"/>
              </a:defRPr>
            </a:lvl1pPr>
            <a:lvl2pPr marL="742950" indent="-285750">
              <a:defRPr sz="800">
                <a:solidFill>
                  <a:schemeClr val="bg1"/>
                </a:solidFill>
                <a:latin typeface="Verdana" pitchFamily="34" charset="0"/>
                <a:cs typeface="Arial" charset="0"/>
              </a:defRPr>
            </a:lvl2pPr>
            <a:lvl3pPr marL="1143000" indent="-228600">
              <a:defRPr sz="800">
                <a:solidFill>
                  <a:schemeClr val="bg1"/>
                </a:solidFill>
                <a:latin typeface="Verdana" pitchFamily="34" charset="0"/>
                <a:cs typeface="Arial" charset="0"/>
              </a:defRPr>
            </a:lvl3pPr>
            <a:lvl4pPr marL="1600200" indent="-228600">
              <a:defRPr sz="800">
                <a:solidFill>
                  <a:schemeClr val="bg1"/>
                </a:solidFill>
                <a:latin typeface="Verdana" pitchFamily="34" charset="0"/>
                <a:cs typeface="Arial" charset="0"/>
              </a:defRPr>
            </a:lvl4pPr>
            <a:lvl5pPr marL="2057400" indent="-228600">
              <a:defRPr sz="800">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a:solidFill>
                  <a:schemeClr val="bg1"/>
                </a:solidFill>
                <a:latin typeface="Verdana" pitchFamily="34" charset="0"/>
                <a:cs typeface="Arial" charset="0"/>
              </a:defRPr>
            </a:lvl9pPr>
          </a:lstStyle>
          <a:p>
            <a:pPr eaLnBrk="0" fontAlgn="auto" hangingPunct="0">
              <a:spcBef>
                <a:spcPts val="0"/>
              </a:spcBef>
              <a:spcAft>
                <a:spcPct val="40000"/>
              </a:spcAft>
              <a:defRPr/>
            </a:pPr>
            <a:endParaRPr lang="en-US" altLang="fr-FR" b="0" kern="0" dirty="0" smtClean="0">
              <a:solidFill>
                <a:srgbClr val="FFFFFF"/>
              </a:solidFill>
            </a:endParaRPr>
          </a:p>
        </p:txBody>
      </p:sp>
      <p:sp>
        <p:nvSpPr>
          <p:cNvPr id="57" name="Text Box 17"/>
          <p:cNvSpPr txBox="1">
            <a:spLocks noChangeArrowheads="1"/>
          </p:cNvSpPr>
          <p:nvPr/>
        </p:nvSpPr>
        <p:spPr bwMode="auto">
          <a:xfrm>
            <a:off x="2159854" y="5654882"/>
            <a:ext cx="492444" cy="338554"/>
          </a:xfrm>
          <a:prstGeom prst="rect">
            <a:avLst/>
          </a:prstGeom>
          <a:solidFill>
            <a:schemeClr val="bg2"/>
          </a:solidFill>
          <a:ln>
            <a:noFill/>
          </a:ln>
          <a:extLst/>
        </p:spPr>
        <p:txBody>
          <a:bodyPr wrap="none" anchor="ctr" anchorCtr="1">
            <a:spAutoFit/>
          </a:bodyPr>
          <a:lstStyle>
            <a:lvl1pPr>
              <a:defRPr sz="800">
                <a:solidFill>
                  <a:schemeClr val="bg1"/>
                </a:solidFill>
                <a:latin typeface="Verdana" pitchFamily="34" charset="0"/>
                <a:cs typeface="Arial" charset="0"/>
              </a:defRPr>
            </a:lvl1pPr>
            <a:lvl2pPr marL="742950" indent="-285750">
              <a:defRPr sz="800">
                <a:solidFill>
                  <a:schemeClr val="bg1"/>
                </a:solidFill>
                <a:latin typeface="Verdana" pitchFamily="34" charset="0"/>
                <a:cs typeface="Arial" charset="0"/>
              </a:defRPr>
            </a:lvl2pPr>
            <a:lvl3pPr marL="1143000" indent="-228600">
              <a:defRPr sz="800">
                <a:solidFill>
                  <a:schemeClr val="bg1"/>
                </a:solidFill>
                <a:latin typeface="Verdana" pitchFamily="34" charset="0"/>
                <a:cs typeface="Arial" charset="0"/>
              </a:defRPr>
            </a:lvl3pPr>
            <a:lvl4pPr marL="1600200" indent="-228600">
              <a:defRPr sz="800">
                <a:solidFill>
                  <a:schemeClr val="bg1"/>
                </a:solidFill>
                <a:latin typeface="Verdana" pitchFamily="34" charset="0"/>
                <a:cs typeface="Arial" charset="0"/>
              </a:defRPr>
            </a:lvl4pPr>
            <a:lvl5pPr marL="2057400" indent="-228600">
              <a:defRPr sz="800">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a:solidFill>
                  <a:schemeClr val="bg1"/>
                </a:solidFill>
                <a:latin typeface="Verdana" pitchFamily="34" charset="0"/>
                <a:cs typeface="Arial" charset="0"/>
              </a:defRPr>
            </a:lvl9pPr>
          </a:lstStyle>
          <a:p>
            <a:pPr>
              <a:spcAft>
                <a:spcPct val="40000"/>
              </a:spcAft>
            </a:pPr>
            <a:r>
              <a:rPr lang="en-US" altLang="fr-FR" sz="1600" dirty="0" smtClean="0">
                <a:solidFill>
                  <a:srgbClr val="000000"/>
                </a:solidFill>
                <a:latin typeface="Arial" charset="0"/>
              </a:rPr>
              <a:t>UO</a:t>
            </a:r>
          </a:p>
        </p:txBody>
      </p:sp>
      <p:sp>
        <p:nvSpPr>
          <p:cNvPr id="58" name="Text Box 18"/>
          <p:cNvSpPr txBox="1">
            <a:spLocks noChangeArrowheads="1"/>
          </p:cNvSpPr>
          <p:nvPr/>
        </p:nvSpPr>
        <p:spPr bwMode="auto">
          <a:xfrm>
            <a:off x="3379234" y="5666726"/>
            <a:ext cx="640316" cy="338554"/>
          </a:xfrm>
          <a:prstGeom prst="rect">
            <a:avLst/>
          </a:prstGeom>
          <a:solidFill>
            <a:schemeClr val="bg2"/>
          </a:solidFill>
          <a:ln>
            <a:noFill/>
          </a:ln>
          <a:extLst/>
        </p:spPr>
        <p:txBody>
          <a:bodyPr wrap="square" anchor="ctr" anchorCtr="1">
            <a:spAutoFit/>
          </a:bodyPr>
          <a:lstStyle>
            <a:lvl1pPr>
              <a:defRPr sz="800">
                <a:solidFill>
                  <a:schemeClr val="bg1"/>
                </a:solidFill>
                <a:latin typeface="Verdana" pitchFamily="34" charset="0"/>
                <a:cs typeface="Arial" charset="0"/>
              </a:defRPr>
            </a:lvl1pPr>
            <a:lvl2pPr marL="742950" indent="-285750">
              <a:defRPr sz="800">
                <a:solidFill>
                  <a:schemeClr val="bg1"/>
                </a:solidFill>
                <a:latin typeface="Verdana" pitchFamily="34" charset="0"/>
                <a:cs typeface="Arial" charset="0"/>
              </a:defRPr>
            </a:lvl2pPr>
            <a:lvl3pPr marL="1143000" indent="-228600">
              <a:defRPr sz="800">
                <a:solidFill>
                  <a:schemeClr val="bg1"/>
                </a:solidFill>
                <a:latin typeface="Verdana" pitchFamily="34" charset="0"/>
                <a:cs typeface="Arial" charset="0"/>
              </a:defRPr>
            </a:lvl3pPr>
            <a:lvl4pPr marL="1600200" indent="-228600">
              <a:defRPr sz="800">
                <a:solidFill>
                  <a:schemeClr val="bg1"/>
                </a:solidFill>
                <a:latin typeface="Verdana" pitchFamily="34" charset="0"/>
                <a:cs typeface="Arial" charset="0"/>
              </a:defRPr>
            </a:lvl4pPr>
            <a:lvl5pPr marL="2057400" indent="-228600">
              <a:defRPr sz="800">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a:solidFill>
                  <a:schemeClr val="bg1"/>
                </a:solidFill>
                <a:latin typeface="Verdana" pitchFamily="34" charset="0"/>
                <a:cs typeface="Arial" charset="0"/>
              </a:defRPr>
            </a:lvl9pPr>
          </a:lstStyle>
          <a:p>
            <a:pPr>
              <a:spcAft>
                <a:spcPct val="40000"/>
              </a:spcAft>
            </a:pPr>
            <a:r>
              <a:rPr lang="en-US" altLang="fr-FR" sz="1600" dirty="0" smtClean="0">
                <a:solidFill>
                  <a:srgbClr val="000000"/>
                </a:solidFill>
                <a:latin typeface="Arial" charset="0"/>
              </a:rPr>
              <a:t>UO</a:t>
            </a:r>
          </a:p>
        </p:txBody>
      </p:sp>
      <p:sp>
        <p:nvSpPr>
          <p:cNvPr id="59" name="Line 19"/>
          <p:cNvSpPr>
            <a:spLocks noChangeShapeType="1"/>
          </p:cNvSpPr>
          <p:nvPr/>
        </p:nvSpPr>
        <p:spPr bwMode="auto">
          <a:xfrm>
            <a:off x="815789" y="2707604"/>
            <a:ext cx="6955287" cy="0"/>
          </a:xfrm>
          <a:prstGeom prst="line">
            <a:avLst/>
          </a:prstGeom>
          <a:noFill/>
          <a:ln w="15875">
            <a:solidFill>
              <a:srgbClr val="000000"/>
            </a:solidFill>
            <a:prstDash val="dashDot"/>
            <a:round/>
            <a:headEnd/>
            <a:tailEnd/>
          </a:ln>
          <a:extLst>
            <a:ext uri="{909E8E84-426E-40DD-AFC4-6F175D3DCCD1}">
              <a14:hiddenFill xmlns:a14="http://schemas.microsoft.com/office/drawing/2010/main">
                <a:noFill/>
              </a14:hiddenFill>
            </a:ext>
          </a:extLst>
        </p:spPr>
        <p:txBody>
          <a:bodyPr wrap="square" lIns="95746" tIns="47874" rIns="95746" bIns="47874" anchor="ctr">
            <a:spAutoFit/>
          </a:bodyPr>
          <a:lstStyle/>
          <a:p>
            <a:pPr eaLnBrk="0" fontAlgn="auto" hangingPunct="0">
              <a:spcBef>
                <a:spcPts val="0"/>
              </a:spcBef>
              <a:spcAft>
                <a:spcPct val="40000"/>
              </a:spcAft>
              <a:defRPr/>
            </a:pPr>
            <a:endParaRPr lang="en-US" sz="800" b="0" kern="0" dirty="0" smtClean="0">
              <a:solidFill>
                <a:srgbClr val="FFFFFF"/>
              </a:solidFill>
              <a:latin typeface="Verdana" pitchFamily="34" charset="0"/>
              <a:cs typeface="Arial" charset="0"/>
            </a:endParaRPr>
          </a:p>
        </p:txBody>
      </p:sp>
      <p:sp>
        <p:nvSpPr>
          <p:cNvPr id="60" name="Text Box 20"/>
          <p:cNvSpPr txBox="1">
            <a:spLocks noChangeArrowheads="1"/>
          </p:cNvSpPr>
          <p:nvPr/>
        </p:nvSpPr>
        <p:spPr bwMode="auto">
          <a:xfrm>
            <a:off x="25586" y="3299579"/>
            <a:ext cx="1193614" cy="55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6" tIns="47874" rIns="95746" bIns="47874"/>
          <a:lstStyle>
            <a:defPPr>
              <a:defRPr lang="fr-FR"/>
            </a:defPPr>
            <a:lvl1pPr algn="ctr" defTabSz="957263">
              <a:spcAft>
                <a:spcPts val="0"/>
              </a:spcAft>
              <a:defRPr sz="1600">
                <a:solidFill>
                  <a:srgbClr val="D6A300"/>
                </a:solidFill>
                <a:ea typeface="MS PGothic" pitchFamily="34" charset="-128"/>
                <a:cs typeface="Arial" charset="0"/>
              </a:defRPr>
            </a:lvl1pPr>
            <a:lvl2pPr marL="742950" indent="-285750" defTabSz="957263">
              <a:defRPr sz="800">
                <a:solidFill>
                  <a:schemeClr val="bg1"/>
                </a:solidFill>
                <a:latin typeface="Verdana" pitchFamily="34" charset="0"/>
                <a:cs typeface="Arial" charset="0"/>
              </a:defRPr>
            </a:lvl2pPr>
            <a:lvl3pPr marL="1143000" indent="-228600" defTabSz="957263">
              <a:defRPr sz="800">
                <a:solidFill>
                  <a:schemeClr val="bg1"/>
                </a:solidFill>
                <a:latin typeface="Verdana" pitchFamily="34" charset="0"/>
                <a:cs typeface="Arial" charset="0"/>
              </a:defRPr>
            </a:lvl3pPr>
            <a:lvl4pPr marL="1600200" indent="-228600" defTabSz="957263">
              <a:defRPr sz="800">
                <a:solidFill>
                  <a:schemeClr val="bg1"/>
                </a:solidFill>
                <a:latin typeface="Verdana" pitchFamily="34" charset="0"/>
                <a:cs typeface="Arial" charset="0"/>
              </a:defRPr>
            </a:lvl4pPr>
            <a:lvl5pPr marL="2057400" indent="-228600" defTabSz="957263">
              <a:defRPr sz="800">
                <a:solidFill>
                  <a:schemeClr val="bg1"/>
                </a:solidFill>
                <a:latin typeface="Verdana" pitchFamily="34" charset="0"/>
                <a:cs typeface="Arial" charset="0"/>
              </a:defRPr>
            </a:lvl5pPr>
            <a:lvl6pPr marL="2514600" indent="-228600" algn="ctr" defTabSz="957263"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defTabSz="957263"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defTabSz="957263"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defTabSz="957263" eaLnBrk="0" fontAlgn="base" hangingPunct="0">
              <a:spcBef>
                <a:spcPct val="0"/>
              </a:spcBef>
              <a:spcAft>
                <a:spcPct val="40000"/>
              </a:spcAft>
              <a:defRPr sz="800">
                <a:solidFill>
                  <a:schemeClr val="bg1"/>
                </a:solidFill>
                <a:latin typeface="Verdana" pitchFamily="34" charset="0"/>
                <a:cs typeface="Arial" charset="0"/>
              </a:defRPr>
            </a:lvl9pPr>
          </a:lstStyle>
          <a:p>
            <a:pPr fontAlgn="auto">
              <a:spcBef>
                <a:spcPts val="0"/>
              </a:spcBef>
              <a:defRPr/>
            </a:pPr>
            <a:r>
              <a:rPr lang="en-US" altLang="fr-FR" sz="1500" b="0" kern="0" dirty="0" smtClean="0">
                <a:solidFill>
                  <a:srgbClr val="933E81">
                    <a:lumMod val="75000"/>
                  </a:srgbClr>
                </a:solidFill>
              </a:rPr>
              <a:t>Izvršna </a:t>
            </a:r>
          </a:p>
          <a:p>
            <a:pPr fontAlgn="auto">
              <a:spcBef>
                <a:spcPts val="0"/>
              </a:spcBef>
              <a:defRPr/>
            </a:pPr>
            <a:r>
              <a:rPr lang="en-US" altLang="fr-FR" sz="1500" b="0" kern="0" dirty="0" smtClean="0">
                <a:solidFill>
                  <a:srgbClr val="933E81">
                    <a:lumMod val="75000"/>
                  </a:srgbClr>
                </a:solidFill>
              </a:rPr>
              <a:t>razina</a:t>
            </a:r>
            <a:endParaRPr lang="hr-HR" altLang="fr-FR" sz="1500" b="0" kern="0" dirty="0">
              <a:solidFill>
                <a:srgbClr val="933E81">
                  <a:lumMod val="75000"/>
                </a:srgbClr>
              </a:solidFill>
            </a:endParaRPr>
          </a:p>
        </p:txBody>
      </p:sp>
      <p:sp>
        <p:nvSpPr>
          <p:cNvPr id="61" name="Text Box 21"/>
          <p:cNvSpPr txBox="1">
            <a:spLocks noChangeArrowheads="1"/>
          </p:cNvSpPr>
          <p:nvPr/>
        </p:nvSpPr>
        <p:spPr bwMode="auto">
          <a:xfrm>
            <a:off x="91723" y="4894751"/>
            <a:ext cx="1741465" cy="81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6" tIns="47874" rIns="95746" bIns="47874"/>
          <a:lstStyle>
            <a:defPPr>
              <a:defRPr lang="fr-FR"/>
            </a:defPPr>
            <a:lvl1pPr algn="ctr" defTabSz="957263">
              <a:spcAft>
                <a:spcPts val="0"/>
              </a:spcAft>
              <a:defRPr sz="1600">
                <a:solidFill>
                  <a:srgbClr val="D6A300"/>
                </a:solidFill>
                <a:ea typeface="MS PGothic" pitchFamily="34" charset="-128"/>
                <a:cs typeface="Arial" charset="0"/>
              </a:defRPr>
            </a:lvl1pPr>
            <a:lvl2pPr marL="742950" indent="-285750" defTabSz="957263">
              <a:defRPr sz="800">
                <a:solidFill>
                  <a:schemeClr val="bg1"/>
                </a:solidFill>
                <a:latin typeface="Verdana" pitchFamily="34" charset="0"/>
                <a:cs typeface="Arial" charset="0"/>
              </a:defRPr>
            </a:lvl2pPr>
            <a:lvl3pPr marL="1143000" indent="-228600" defTabSz="957263">
              <a:defRPr sz="800">
                <a:solidFill>
                  <a:schemeClr val="bg1"/>
                </a:solidFill>
                <a:latin typeface="Verdana" pitchFamily="34" charset="0"/>
                <a:cs typeface="Arial" charset="0"/>
              </a:defRPr>
            </a:lvl3pPr>
            <a:lvl4pPr marL="1600200" indent="-228600" defTabSz="957263">
              <a:defRPr sz="800">
                <a:solidFill>
                  <a:schemeClr val="bg1"/>
                </a:solidFill>
                <a:latin typeface="Verdana" pitchFamily="34" charset="0"/>
                <a:cs typeface="Arial" charset="0"/>
              </a:defRPr>
            </a:lvl4pPr>
            <a:lvl5pPr marL="2057400" indent="-228600" defTabSz="957263">
              <a:defRPr sz="800">
                <a:solidFill>
                  <a:schemeClr val="bg1"/>
                </a:solidFill>
                <a:latin typeface="Verdana" pitchFamily="34" charset="0"/>
                <a:cs typeface="Arial" charset="0"/>
              </a:defRPr>
            </a:lvl5pPr>
            <a:lvl6pPr marL="2514600" indent="-228600" algn="ctr" defTabSz="957263"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defTabSz="957263"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defTabSz="957263"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defTabSz="957263" eaLnBrk="0" fontAlgn="base" hangingPunct="0">
              <a:spcBef>
                <a:spcPct val="0"/>
              </a:spcBef>
              <a:spcAft>
                <a:spcPct val="40000"/>
              </a:spcAft>
              <a:defRPr sz="800">
                <a:solidFill>
                  <a:schemeClr val="bg1"/>
                </a:solidFill>
                <a:latin typeface="Verdana" pitchFamily="34" charset="0"/>
                <a:cs typeface="Arial" charset="0"/>
              </a:defRPr>
            </a:lvl9pPr>
          </a:lstStyle>
          <a:p>
            <a:pPr algn="l" fontAlgn="auto">
              <a:spcBef>
                <a:spcPts val="0"/>
              </a:spcBef>
              <a:defRPr/>
            </a:pPr>
            <a:r>
              <a:rPr lang="en-US" altLang="fr-FR" sz="1500" b="0" kern="0" dirty="0" smtClean="0">
                <a:solidFill>
                  <a:srgbClr val="933E81">
                    <a:lumMod val="75000"/>
                  </a:srgbClr>
                </a:solidFill>
              </a:rPr>
              <a:t>Središnja ili </a:t>
            </a:r>
          </a:p>
          <a:p>
            <a:pPr algn="l" fontAlgn="auto">
              <a:spcBef>
                <a:spcPts val="0"/>
              </a:spcBef>
              <a:defRPr/>
            </a:pPr>
            <a:r>
              <a:rPr lang="en-US" altLang="fr-FR" sz="1500" b="0" kern="0" dirty="0" smtClean="0">
                <a:solidFill>
                  <a:srgbClr val="933E81">
                    <a:lumMod val="75000"/>
                  </a:srgbClr>
                </a:solidFill>
              </a:rPr>
              <a:t>decentralizirana razina</a:t>
            </a:r>
            <a:endParaRPr lang="hr-HR" altLang="fr-FR" sz="1500" b="0" kern="0" dirty="0">
              <a:solidFill>
                <a:srgbClr val="933E81">
                  <a:lumMod val="75000"/>
                </a:srgbClr>
              </a:solidFill>
            </a:endParaRPr>
          </a:p>
        </p:txBody>
      </p:sp>
      <p:sp>
        <p:nvSpPr>
          <p:cNvPr id="62" name="Text Box 22"/>
          <p:cNvSpPr txBox="1">
            <a:spLocks noChangeArrowheads="1"/>
          </p:cNvSpPr>
          <p:nvPr/>
        </p:nvSpPr>
        <p:spPr bwMode="auto">
          <a:xfrm>
            <a:off x="6082088" y="4365134"/>
            <a:ext cx="1946430" cy="194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6" tIns="47874" rIns="95746" bIns="47874">
            <a:noAutofit/>
          </a:bodyPr>
          <a:lstStyle>
            <a:defPPr>
              <a:defRPr lang="fr-FR"/>
            </a:defPPr>
            <a:lvl1pPr defTabSz="957263">
              <a:spcAft>
                <a:spcPct val="40000"/>
              </a:spcAft>
              <a:defRPr sz="1400" b="0">
                <a:solidFill>
                  <a:srgbClr val="1C782D"/>
                </a:solidFill>
                <a:ea typeface="MS PGothic" pitchFamily="34" charset="-128"/>
                <a:cs typeface="Arial" charset="0"/>
              </a:defRPr>
            </a:lvl1pPr>
            <a:lvl2pPr marL="742950" indent="-285750" defTabSz="957263">
              <a:defRPr sz="800">
                <a:solidFill>
                  <a:schemeClr val="bg1"/>
                </a:solidFill>
                <a:latin typeface="Verdana" pitchFamily="34" charset="0"/>
                <a:cs typeface="Arial" charset="0"/>
              </a:defRPr>
            </a:lvl2pPr>
            <a:lvl3pPr marL="1143000" indent="-228600" defTabSz="957263">
              <a:defRPr sz="800">
                <a:solidFill>
                  <a:schemeClr val="bg1"/>
                </a:solidFill>
                <a:latin typeface="Verdana" pitchFamily="34" charset="0"/>
                <a:cs typeface="Arial" charset="0"/>
              </a:defRPr>
            </a:lvl3pPr>
            <a:lvl4pPr marL="1600200" indent="-228600" defTabSz="957263">
              <a:defRPr sz="800">
                <a:solidFill>
                  <a:schemeClr val="bg1"/>
                </a:solidFill>
                <a:latin typeface="Verdana" pitchFamily="34" charset="0"/>
                <a:cs typeface="Arial" charset="0"/>
              </a:defRPr>
            </a:lvl4pPr>
            <a:lvl5pPr marL="2057400" indent="-228600" defTabSz="957263">
              <a:defRPr sz="800">
                <a:solidFill>
                  <a:schemeClr val="bg1"/>
                </a:solidFill>
                <a:latin typeface="Verdana" pitchFamily="34" charset="0"/>
                <a:cs typeface="Arial" charset="0"/>
              </a:defRPr>
            </a:lvl5pPr>
            <a:lvl6pPr marL="2514600" indent="-228600" algn="ctr" defTabSz="957263"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defTabSz="957263"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defTabSz="957263"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defTabSz="957263" eaLnBrk="0" fontAlgn="base" hangingPunct="0">
              <a:spcBef>
                <a:spcPct val="0"/>
              </a:spcBef>
              <a:spcAft>
                <a:spcPct val="40000"/>
              </a:spcAft>
              <a:defRPr sz="800">
                <a:solidFill>
                  <a:schemeClr val="bg1"/>
                </a:solidFill>
                <a:latin typeface="Verdana" pitchFamily="34" charset="0"/>
                <a:cs typeface="Arial" charset="0"/>
              </a:defRPr>
            </a:lvl9pPr>
          </a:lstStyle>
          <a:p>
            <a:pPr algn="l" fontAlgn="auto">
              <a:spcBef>
                <a:spcPts val="0"/>
              </a:spcBef>
              <a:defRPr/>
            </a:pPr>
            <a:r>
              <a:rPr lang="en-US" altLang="fr-FR" sz="1200" kern="0" dirty="0" smtClean="0"/>
              <a:t>oko 2000 BOP-a: </a:t>
            </a:r>
          </a:p>
          <a:p>
            <a:pPr marL="285750" indent="-285750" algn="l" fontAlgn="auto">
              <a:spcBef>
                <a:spcPts val="0"/>
              </a:spcBef>
              <a:buFont typeface="Arial" panose="020B0604020202020204" pitchFamily="34" charset="0"/>
              <a:buChar char="•"/>
              <a:defRPr/>
            </a:pPr>
            <a:r>
              <a:rPr lang="en-US" altLang="fr-FR" sz="1200" b="1" kern="0" dirty="0" smtClean="0"/>
              <a:t>300</a:t>
            </a:r>
            <a:r>
              <a:rPr lang="en-US" altLang="fr-FR" sz="1200" kern="0" dirty="0" smtClean="0"/>
              <a:t> središnjih</a:t>
            </a:r>
          </a:p>
          <a:p>
            <a:pPr marL="285750" indent="-285750" algn="l" fontAlgn="auto">
              <a:spcBef>
                <a:spcPts val="0"/>
              </a:spcBef>
              <a:buFont typeface="Arial" panose="020B0604020202020204" pitchFamily="34" charset="0"/>
              <a:buChar char="•"/>
              <a:defRPr/>
            </a:pPr>
            <a:r>
              <a:rPr lang="en-US" altLang="fr-FR" sz="1200" b="1" kern="0" dirty="0" smtClean="0"/>
              <a:t>1700</a:t>
            </a:r>
            <a:r>
              <a:rPr lang="en-US" altLang="fr-FR" sz="1200" kern="0" dirty="0" smtClean="0"/>
              <a:t> lokalnih</a:t>
            </a:r>
          </a:p>
          <a:p>
            <a:pPr algn="l" fontAlgn="auto">
              <a:spcBef>
                <a:spcPts val="0"/>
              </a:spcBef>
              <a:defRPr/>
            </a:pPr>
            <a:r>
              <a:rPr lang="en-US" altLang="fr-FR" sz="1200" kern="0" dirty="0" smtClean="0"/>
              <a:t>- </a:t>
            </a:r>
            <a:r>
              <a:rPr lang="en-US" altLang="fr-FR" sz="1200" b="1" kern="0" dirty="0" smtClean="0"/>
              <a:t>160</a:t>
            </a:r>
            <a:r>
              <a:rPr lang="en-US" altLang="fr-FR" sz="1200" kern="0" dirty="0" smtClean="0"/>
              <a:t> međuregionalnih</a:t>
            </a:r>
          </a:p>
          <a:p>
            <a:pPr algn="l" fontAlgn="auto">
              <a:spcBef>
                <a:spcPts val="0"/>
              </a:spcBef>
              <a:defRPr/>
            </a:pPr>
            <a:r>
              <a:rPr lang="en-US" altLang="fr-FR" sz="1200" kern="0" dirty="0" smtClean="0"/>
              <a:t>- </a:t>
            </a:r>
            <a:r>
              <a:rPr lang="en-US" altLang="fr-FR" sz="1200" b="1" kern="0" dirty="0" smtClean="0"/>
              <a:t>1200</a:t>
            </a:r>
            <a:r>
              <a:rPr lang="en-US" altLang="fr-FR" sz="1200" kern="0" dirty="0" smtClean="0"/>
              <a:t> regija</a:t>
            </a:r>
          </a:p>
          <a:p>
            <a:pPr algn="l" fontAlgn="auto">
              <a:spcBef>
                <a:spcPts val="0"/>
              </a:spcBef>
              <a:defRPr/>
            </a:pPr>
            <a:r>
              <a:rPr lang="en-US" altLang="fr-FR" sz="1200" kern="0" dirty="0" smtClean="0"/>
              <a:t>- </a:t>
            </a:r>
            <a:r>
              <a:rPr lang="en-US" altLang="fr-FR" sz="1200" b="1" kern="0" dirty="0" smtClean="0"/>
              <a:t>300</a:t>
            </a:r>
            <a:r>
              <a:rPr lang="en-US" altLang="fr-FR" sz="1200" kern="0" dirty="0" smtClean="0"/>
              <a:t> departmana</a:t>
            </a:r>
          </a:p>
          <a:p>
            <a:pPr fontAlgn="auto">
              <a:spcBef>
                <a:spcPts val="0"/>
              </a:spcBef>
              <a:defRPr/>
            </a:pPr>
            <a:endParaRPr lang="hr-HR" altLang="fr-FR" sz="1200" kern="0" dirty="0"/>
          </a:p>
        </p:txBody>
      </p:sp>
      <p:sp>
        <p:nvSpPr>
          <p:cNvPr id="63" name="Text Box 23"/>
          <p:cNvSpPr txBox="1">
            <a:spLocks noChangeArrowheads="1"/>
          </p:cNvSpPr>
          <p:nvPr/>
        </p:nvSpPr>
        <p:spPr bwMode="auto">
          <a:xfrm>
            <a:off x="6084096" y="2928068"/>
            <a:ext cx="1686979" cy="92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6" tIns="47874" rIns="95746" bIns="47874" anchor="ctr">
            <a:noAutofit/>
          </a:bodyPr>
          <a:lstStyle>
            <a:lvl1pPr defTabSz="957263">
              <a:defRPr sz="800">
                <a:solidFill>
                  <a:schemeClr val="bg1"/>
                </a:solidFill>
                <a:latin typeface="Verdana" pitchFamily="34" charset="0"/>
                <a:cs typeface="Arial" charset="0"/>
              </a:defRPr>
            </a:lvl1pPr>
            <a:lvl2pPr marL="742950" indent="-285750" defTabSz="957263">
              <a:defRPr sz="800">
                <a:solidFill>
                  <a:schemeClr val="bg1"/>
                </a:solidFill>
                <a:latin typeface="Verdana" pitchFamily="34" charset="0"/>
                <a:cs typeface="Arial" charset="0"/>
              </a:defRPr>
            </a:lvl2pPr>
            <a:lvl3pPr marL="1143000" indent="-228600" defTabSz="957263">
              <a:defRPr sz="800">
                <a:solidFill>
                  <a:schemeClr val="bg1"/>
                </a:solidFill>
                <a:latin typeface="Verdana" pitchFamily="34" charset="0"/>
                <a:cs typeface="Arial" charset="0"/>
              </a:defRPr>
            </a:lvl3pPr>
            <a:lvl4pPr marL="1600200" indent="-228600" defTabSz="957263">
              <a:defRPr sz="800">
                <a:solidFill>
                  <a:schemeClr val="bg1"/>
                </a:solidFill>
                <a:latin typeface="Verdana" pitchFamily="34" charset="0"/>
                <a:cs typeface="Arial" charset="0"/>
              </a:defRPr>
            </a:lvl4pPr>
            <a:lvl5pPr marL="2057400" indent="-228600" defTabSz="957263">
              <a:defRPr sz="800">
                <a:solidFill>
                  <a:schemeClr val="bg1"/>
                </a:solidFill>
                <a:latin typeface="Verdana" pitchFamily="34" charset="0"/>
                <a:cs typeface="Arial" charset="0"/>
              </a:defRPr>
            </a:lvl5pPr>
            <a:lvl6pPr marL="2514600" indent="-228600" algn="ctr" defTabSz="957263"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defTabSz="957263"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defTabSz="957263"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defTabSz="957263" eaLnBrk="0" fontAlgn="base" hangingPunct="0">
              <a:spcBef>
                <a:spcPct val="0"/>
              </a:spcBef>
              <a:spcAft>
                <a:spcPct val="40000"/>
              </a:spcAft>
              <a:defRPr sz="800">
                <a:solidFill>
                  <a:schemeClr val="bg1"/>
                </a:solidFill>
                <a:latin typeface="Verdana" pitchFamily="34" charset="0"/>
                <a:cs typeface="Arial" charset="0"/>
              </a:defRPr>
            </a:lvl9pPr>
          </a:lstStyle>
          <a:p>
            <a:pPr>
              <a:spcAft>
                <a:spcPct val="40000"/>
              </a:spcAft>
            </a:pPr>
            <a:r>
              <a:rPr lang="en-US" altLang="fr-FR" sz="1200" dirty="0" smtClean="0">
                <a:solidFill>
                  <a:srgbClr val="1C782D"/>
                </a:solidFill>
                <a:latin typeface="Arial" charset="0"/>
              </a:rPr>
              <a:t>171 </a:t>
            </a:r>
            <a:r>
              <a:rPr lang="en-US" altLang="fr-FR" sz="1200" b="0" dirty="0" smtClean="0">
                <a:solidFill>
                  <a:srgbClr val="1C782D"/>
                </a:solidFill>
                <a:latin typeface="Arial" charset="0"/>
              </a:rPr>
              <a:t>program za 2017. (122 za proračun lokalne akcijske grupe (GAL))</a:t>
            </a:r>
          </a:p>
          <a:p>
            <a:pPr marL="285750" indent="-285750" algn="l">
              <a:spcAft>
                <a:spcPct val="40000"/>
              </a:spcAft>
              <a:buFont typeface="Arial" panose="020B0604020202020204" pitchFamily="34" charset="0"/>
              <a:buChar char="•"/>
            </a:pPr>
            <a:r>
              <a:rPr lang="en-US" altLang="fr-FR" sz="1200" dirty="0" smtClean="0">
                <a:solidFill>
                  <a:srgbClr val="1C782D"/>
                </a:solidFill>
                <a:latin typeface="Arial" charset="0"/>
              </a:rPr>
              <a:t>378 ciljeva</a:t>
            </a:r>
          </a:p>
          <a:p>
            <a:pPr marL="285750" indent="-285750" algn="l">
              <a:spcAft>
                <a:spcPct val="40000"/>
              </a:spcAft>
              <a:buFont typeface="Arial" panose="020B0604020202020204" pitchFamily="34" charset="0"/>
              <a:buChar char="•"/>
            </a:pPr>
            <a:r>
              <a:rPr lang="en-US" altLang="fr-FR" sz="1200" dirty="0" smtClean="0">
                <a:solidFill>
                  <a:srgbClr val="1C782D"/>
                </a:solidFill>
                <a:latin typeface="Arial" charset="0"/>
              </a:rPr>
              <a:t>736 pokazatelja</a:t>
            </a:r>
            <a:endParaRPr lang="hr-HR" altLang="fr-FR" sz="1200" dirty="0" smtClean="0">
              <a:solidFill>
                <a:srgbClr val="000000"/>
              </a:solidFill>
              <a:latin typeface="Arial" charset="0"/>
              <a:ea typeface="MS PGothic" pitchFamily="34" charset="-128"/>
            </a:endParaRPr>
          </a:p>
        </p:txBody>
      </p:sp>
      <p:sp>
        <p:nvSpPr>
          <p:cNvPr id="66" name="Rectangle 65"/>
          <p:cNvSpPr/>
          <p:nvPr/>
        </p:nvSpPr>
        <p:spPr bwMode="auto">
          <a:xfrm>
            <a:off x="19050" y="1165253"/>
            <a:ext cx="7905750" cy="5149379"/>
          </a:xfrm>
          <a:prstGeom prst="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auto">
              <a:spcBef>
                <a:spcPts val="0"/>
              </a:spcBef>
              <a:spcAft>
                <a:spcPts val="0"/>
              </a:spcAft>
              <a:defRPr/>
            </a:pPr>
            <a:endParaRPr lang="en-US" sz="1800" b="0" kern="0" dirty="0" smtClean="0">
              <a:solidFill>
                <a:sysClr val="windowText" lastClr="000000"/>
              </a:solidFill>
            </a:endParaRPr>
          </a:p>
        </p:txBody>
      </p:sp>
      <p:sp>
        <p:nvSpPr>
          <p:cNvPr id="55" name="AutoShape 13"/>
          <p:cNvSpPr>
            <a:spLocks noChangeArrowheads="1"/>
          </p:cNvSpPr>
          <p:nvPr/>
        </p:nvSpPr>
        <p:spPr bwMode="auto">
          <a:xfrm>
            <a:off x="1410969" y="1367555"/>
            <a:ext cx="526247" cy="4945330"/>
          </a:xfrm>
          <a:prstGeom prst="upDownArrow">
            <a:avLst>
              <a:gd name="adj1" fmla="val 30000"/>
              <a:gd name="adj2" fmla="val 86917"/>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t="100000" r="100000"/>
            </a:path>
            <a:tileRect l="-100000" b="-100000"/>
          </a:gradFill>
          <a:ln w="15875">
            <a:noFill/>
            <a:miter lim="800000"/>
            <a:headEnd/>
            <a:tailEnd/>
          </a:ln>
        </p:spPr>
        <p:txBody>
          <a:bodyPr wrap="none" lIns="98568" tIns="50073" rIns="98568" bIns="50073" anchor="ctr"/>
          <a:lstStyle>
            <a:lvl1pPr defTabSz="1001713">
              <a:defRPr sz="800">
                <a:solidFill>
                  <a:schemeClr val="bg1"/>
                </a:solidFill>
                <a:latin typeface="Verdana" pitchFamily="34" charset="0"/>
                <a:cs typeface="Arial" charset="0"/>
              </a:defRPr>
            </a:lvl1pPr>
            <a:lvl2pPr marL="742950" indent="-285750" defTabSz="1001713">
              <a:defRPr sz="800">
                <a:solidFill>
                  <a:schemeClr val="bg1"/>
                </a:solidFill>
                <a:latin typeface="Verdana" pitchFamily="34" charset="0"/>
                <a:cs typeface="Arial" charset="0"/>
              </a:defRPr>
            </a:lvl2pPr>
            <a:lvl3pPr marL="1143000" indent="-228600" defTabSz="1001713">
              <a:defRPr sz="800">
                <a:solidFill>
                  <a:schemeClr val="bg1"/>
                </a:solidFill>
                <a:latin typeface="Verdana" pitchFamily="34" charset="0"/>
                <a:cs typeface="Arial" charset="0"/>
              </a:defRPr>
            </a:lvl3pPr>
            <a:lvl4pPr marL="1600200" indent="-228600" defTabSz="1001713">
              <a:defRPr sz="800">
                <a:solidFill>
                  <a:schemeClr val="bg1"/>
                </a:solidFill>
                <a:latin typeface="Verdana" pitchFamily="34" charset="0"/>
                <a:cs typeface="Arial" charset="0"/>
              </a:defRPr>
            </a:lvl4pPr>
            <a:lvl5pPr marL="2057400" indent="-228600" defTabSz="1001713">
              <a:defRPr sz="800">
                <a:solidFill>
                  <a:schemeClr val="bg1"/>
                </a:solidFill>
                <a:latin typeface="Verdana" pitchFamily="34" charset="0"/>
                <a:cs typeface="Arial" charset="0"/>
              </a:defRPr>
            </a:lvl5pPr>
            <a:lvl6pPr marL="2514600" indent="-228600" algn="ctr" defTabSz="1001713"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defTabSz="1001713"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defTabSz="1001713"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defTabSz="1001713" eaLnBrk="0" fontAlgn="base" hangingPunct="0">
              <a:spcBef>
                <a:spcPct val="0"/>
              </a:spcBef>
              <a:spcAft>
                <a:spcPct val="40000"/>
              </a:spcAft>
              <a:defRPr sz="800">
                <a:solidFill>
                  <a:schemeClr val="bg1"/>
                </a:solidFill>
                <a:latin typeface="Verdana" pitchFamily="34" charset="0"/>
                <a:cs typeface="Arial" charset="0"/>
              </a:defRPr>
            </a:lvl9pPr>
          </a:lstStyle>
          <a:p>
            <a:pPr eaLnBrk="0" fontAlgn="auto" hangingPunct="0">
              <a:spcBef>
                <a:spcPts val="0"/>
              </a:spcBef>
              <a:spcAft>
                <a:spcPct val="40000"/>
              </a:spcAft>
              <a:defRPr/>
            </a:pPr>
            <a:endParaRPr lang="en-US" altLang="fr-FR" sz="1800" b="0" kern="0" dirty="0" smtClean="0">
              <a:solidFill>
                <a:srgbClr val="000000"/>
              </a:solidFill>
              <a:latin typeface="Arial" charset="0"/>
              <a:ea typeface="MS PGothic" pitchFamily="34" charset="-128"/>
            </a:endParaRPr>
          </a:p>
        </p:txBody>
      </p:sp>
      <p:sp>
        <p:nvSpPr>
          <p:cNvPr id="26" name="Line 19"/>
          <p:cNvSpPr>
            <a:spLocks noChangeShapeType="1"/>
          </p:cNvSpPr>
          <p:nvPr/>
        </p:nvSpPr>
        <p:spPr bwMode="auto">
          <a:xfrm>
            <a:off x="815790" y="4244362"/>
            <a:ext cx="6955286" cy="0"/>
          </a:xfrm>
          <a:prstGeom prst="line">
            <a:avLst/>
          </a:prstGeom>
          <a:noFill/>
          <a:ln w="15875">
            <a:solidFill>
              <a:srgbClr val="000000"/>
            </a:solidFill>
            <a:prstDash val="dashDot"/>
            <a:round/>
            <a:headEnd/>
            <a:tailEnd/>
          </a:ln>
          <a:extLst>
            <a:ext uri="{909E8E84-426E-40DD-AFC4-6F175D3DCCD1}">
              <a14:hiddenFill xmlns:a14="http://schemas.microsoft.com/office/drawing/2010/main">
                <a:noFill/>
              </a14:hiddenFill>
            </a:ext>
          </a:extLst>
        </p:spPr>
        <p:txBody>
          <a:bodyPr wrap="square" lIns="95746" tIns="47874" rIns="95746" bIns="47874" anchor="ctr">
            <a:spAutoFit/>
          </a:bodyPr>
          <a:lstStyle/>
          <a:p>
            <a:pPr eaLnBrk="0" fontAlgn="auto" hangingPunct="0">
              <a:spcBef>
                <a:spcPts val="0"/>
              </a:spcBef>
              <a:spcAft>
                <a:spcPct val="40000"/>
              </a:spcAft>
              <a:defRPr/>
            </a:pPr>
            <a:endParaRPr lang="en-US" sz="800" b="0" kern="0" dirty="0" smtClean="0">
              <a:solidFill>
                <a:srgbClr val="FFFFFF"/>
              </a:solidFill>
              <a:latin typeface="Verdana" pitchFamily="34" charset="0"/>
              <a:cs typeface="Arial" charset="0"/>
            </a:endParaRPr>
          </a:p>
        </p:txBody>
      </p:sp>
      <p:sp>
        <p:nvSpPr>
          <p:cNvPr id="27" name="Text Box 20"/>
          <p:cNvSpPr txBox="1">
            <a:spLocks noChangeArrowheads="1"/>
          </p:cNvSpPr>
          <p:nvPr/>
        </p:nvSpPr>
        <p:spPr bwMode="auto">
          <a:xfrm>
            <a:off x="25586" y="1700779"/>
            <a:ext cx="1073530" cy="55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6" tIns="47874" rIns="95746" bIns="47874"/>
          <a:lstStyle>
            <a:defPPr>
              <a:defRPr lang="fr-FR"/>
            </a:defPPr>
            <a:lvl1pPr algn="ctr" defTabSz="957263">
              <a:spcAft>
                <a:spcPts val="0"/>
              </a:spcAft>
              <a:defRPr sz="1600">
                <a:solidFill>
                  <a:srgbClr val="D6A300"/>
                </a:solidFill>
                <a:ea typeface="MS PGothic" pitchFamily="34" charset="-128"/>
                <a:cs typeface="Arial" charset="0"/>
              </a:defRPr>
            </a:lvl1pPr>
            <a:lvl2pPr marL="742950" indent="-285750" defTabSz="957263">
              <a:defRPr sz="800">
                <a:solidFill>
                  <a:schemeClr val="bg1"/>
                </a:solidFill>
                <a:latin typeface="Verdana" pitchFamily="34" charset="0"/>
                <a:cs typeface="Arial" charset="0"/>
              </a:defRPr>
            </a:lvl2pPr>
            <a:lvl3pPr marL="1143000" indent="-228600" defTabSz="957263">
              <a:defRPr sz="800">
                <a:solidFill>
                  <a:schemeClr val="bg1"/>
                </a:solidFill>
                <a:latin typeface="Verdana" pitchFamily="34" charset="0"/>
                <a:cs typeface="Arial" charset="0"/>
              </a:defRPr>
            </a:lvl3pPr>
            <a:lvl4pPr marL="1600200" indent="-228600" defTabSz="957263">
              <a:defRPr sz="800">
                <a:solidFill>
                  <a:schemeClr val="bg1"/>
                </a:solidFill>
                <a:latin typeface="Verdana" pitchFamily="34" charset="0"/>
                <a:cs typeface="Arial" charset="0"/>
              </a:defRPr>
            </a:lvl4pPr>
            <a:lvl5pPr marL="2057400" indent="-228600" defTabSz="957263">
              <a:defRPr sz="800">
                <a:solidFill>
                  <a:schemeClr val="bg1"/>
                </a:solidFill>
                <a:latin typeface="Verdana" pitchFamily="34" charset="0"/>
                <a:cs typeface="Arial" charset="0"/>
              </a:defRPr>
            </a:lvl5pPr>
            <a:lvl6pPr marL="2514600" indent="-228600" algn="ctr" defTabSz="957263"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defTabSz="957263"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defTabSz="957263"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defTabSz="957263" eaLnBrk="0" fontAlgn="base" hangingPunct="0">
              <a:spcBef>
                <a:spcPct val="0"/>
              </a:spcBef>
              <a:spcAft>
                <a:spcPct val="40000"/>
              </a:spcAft>
              <a:defRPr sz="800">
                <a:solidFill>
                  <a:schemeClr val="bg1"/>
                </a:solidFill>
                <a:latin typeface="Verdana" pitchFamily="34" charset="0"/>
                <a:cs typeface="Arial" charset="0"/>
              </a:defRPr>
            </a:lvl9pPr>
          </a:lstStyle>
          <a:p>
            <a:pPr fontAlgn="auto">
              <a:spcBef>
                <a:spcPts val="0"/>
              </a:spcBef>
              <a:defRPr/>
            </a:pPr>
            <a:r>
              <a:rPr lang="en-US" altLang="fr-FR" sz="1500" b="0" kern="0" dirty="0" smtClean="0">
                <a:solidFill>
                  <a:srgbClr val="933E81">
                    <a:lumMod val="75000"/>
                  </a:srgbClr>
                </a:solidFill>
              </a:rPr>
              <a:t>Politička </a:t>
            </a:r>
          </a:p>
          <a:p>
            <a:pPr fontAlgn="auto">
              <a:spcBef>
                <a:spcPts val="0"/>
              </a:spcBef>
              <a:defRPr/>
            </a:pPr>
            <a:r>
              <a:rPr lang="en-US" altLang="fr-FR" sz="1500" b="0" kern="0" dirty="0" smtClean="0">
                <a:solidFill>
                  <a:srgbClr val="933E81">
                    <a:lumMod val="75000"/>
                  </a:srgbClr>
                </a:solidFill>
              </a:rPr>
              <a:t>razina</a:t>
            </a:r>
            <a:endParaRPr lang="hr-HR" altLang="fr-FR" sz="1500" b="0" kern="0" dirty="0">
              <a:solidFill>
                <a:srgbClr val="933E81">
                  <a:lumMod val="75000"/>
                </a:srgbClr>
              </a:solidFill>
            </a:endParaRPr>
          </a:p>
        </p:txBody>
      </p:sp>
      <p:sp>
        <p:nvSpPr>
          <p:cNvPr id="28" name="Text Box 4"/>
          <p:cNvSpPr txBox="1">
            <a:spLocks noChangeArrowheads="1"/>
          </p:cNvSpPr>
          <p:nvPr/>
        </p:nvSpPr>
        <p:spPr bwMode="auto">
          <a:xfrm>
            <a:off x="4204999" y="1367555"/>
            <a:ext cx="1891001" cy="1300442"/>
          </a:xfrm>
          <a:prstGeom prst="rect">
            <a:avLst/>
          </a:prstGeom>
          <a:solidFill>
            <a:schemeClr val="bg2"/>
          </a:solidFill>
          <a:ln>
            <a:noFill/>
          </a:ln>
          <a:extLst/>
        </p:spPr>
        <p:txBody>
          <a:bodyPr anchor="ctr"/>
          <a:lstStyle>
            <a:lvl1pPr>
              <a:defRPr sz="800">
                <a:solidFill>
                  <a:schemeClr val="bg1"/>
                </a:solidFill>
                <a:latin typeface="Verdana" pitchFamily="34" charset="0"/>
                <a:cs typeface="Arial" charset="0"/>
              </a:defRPr>
            </a:lvl1pPr>
            <a:lvl2pPr marL="742950" indent="-285750">
              <a:defRPr sz="800">
                <a:solidFill>
                  <a:schemeClr val="bg1"/>
                </a:solidFill>
                <a:latin typeface="Verdana" pitchFamily="34" charset="0"/>
                <a:cs typeface="Arial" charset="0"/>
              </a:defRPr>
            </a:lvl2pPr>
            <a:lvl3pPr marL="1143000" indent="-228600">
              <a:defRPr sz="800">
                <a:solidFill>
                  <a:schemeClr val="bg1"/>
                </a:solidFill>
                <a:latin typeface="Verdana" pitchFamily="34" charset="0"/>
                <a:cs typeface="Arial" charset="0"/>
              </a:defRPr>
            </a:lvl3pPr>
            <a:lvl4pPr marL="1600200" indent="-228600">
              <a:defRPr sz="800">
                <a:solidFill>
                  <a:schemeClr val="bg1"/>
                </a:solidFill>
                <a:latin typeface="Verdana" pitchFamily="34" charset="0"/>
                <a:cs typeface="Arial" charset="0"/>
              </a:defRPr>
            </a:lvl4pPr>
            <a:lvl5pPr marL="2057400" indent="-228600">
              <a:defRPr sz="800">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a:solidFill>
                  <a:schemeClr val="bg1"/>
                </a:solidFill>
                <a:latin typeface="Verdana" pitchFamily="34" charset="0"/>
                <a:cs typeface="Arial" charset="0"/>
              </a:defRPr>
            </a:lvl9pPr>
          </a:lstStyle>
          <a:p>
            <a:pPr algn="l">
              <a:spcAft>
                <a:spcPct val="40000"/>
              </a:spcAft>
            </a:pPr>
            <a:r>
              <a:rPr lang="en-US" altLang="fr-FR" sz="1200" dirty="0" err="1" smtClean="0">
                <a:solidFill>
                  <a:srgbClr val="7D0055"/>
                </a:solidFill>
                <a:latin typeface="Arial" charset="0"/>
              </a:rPr>
              <a:t>Misija</a:t>
            </a:r>
            <a:r>
              <a:rPr lang="en-US" altLang="fr-FR" sz="1200" dirty="0" smtClean="0">
                <a:solidFill>
                  <a:srgbClr val="7D0055"/>
                </a:solidFill>
                <a:latin typeface="Arial" charset="0"/>
              </a:rPr>
              <a:t> </a:t>
            </a:r>
            <a:r>
              <a:rPr lang="hr-HR" altLang="fr-FR" sz="1200" b="0" dirty="0" smtClean="0">
                <a:solidFill>
                  <a:srgbClr val="7D0055"/>
                </a:solidFill>
                <a:latin typeface="Arial" charset="0"/>
              </a:rPr>
              <a:t>za</a:t>
            </a:r>
            <a:r>
              <a:rPr lang="hr-HR" altLang="fr-FR" sz="1200" dirty="0" smtClean="0">
                <a:solidFill>
                  <a:srgbClr val="7D0055"/>
                </a:solidFill>
                <a:latin typeface="Arial" charset="0"/>
              </a:rPr>
              <a:t> </a:t>
            </a:r>
            <a:r>
              <a:rPr lang="en-US" altLang="fr-FR" sz="1200" b="0" dirty="0" err="1" smtClean="0">
                <a:solidFill>
                  <a:srgbClr val="7D0055"/>
                </a:solidFill>
                <a:latin typeface="Arial" charset="0"/>
              </a:rPr>
              <a:t>područje</a:t>
            </a:r>
            <a:r>
              <a:rPr lang="en-US" altLang="fr-FR" sz="1200" b="0" dirty="0" smtClean="0">
                <a:solidFill>
                  <a:srgbClr val="7D0055"/>
                </a:solidFill>
                <a:latin typeface="Arial" charset="0"/>
              </a:rPr>
              <a:t> javnih politika</a:t>
            </a:r>
            <a:endParaRPr lang="hr-HR" altLang="fr-FR" sz="1200" dirty="0" smtClean="0">
              <a:solidFill>
                <a:srgbClr val="7D0055"/>
              </a:solidFill>
              <a:latin typeface="Arial" charset="0"/>
              <a:ea typeface="MS PGothic" pitchFamily="34" charset="-128"/>
            </a:endParaRPr>
          </a:p>
        </p:txBody>
      </p:sp>
      <p:sp>
        <p:nvSpPr>
          <p:cNvPr id="29" name="Text Box 23"/>
          <p:cNvSpPr txBox="1">
            <a:spLocks noChangeArrowheads="1"/>
          </p:cNvSpPr>
          <p:nvPr/>
        </p:nvSpPr>
        <p:spPr bwMode="auto">
          <a:xfrm>
            <a:off x="6084095" y="1512066"/>
            <a:ext cx="1944689" cy="92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6" tIns="47874" rIns="95746" bIns="47874" anchor="ctr">
            <a:noAutofit/>
          </a:bodyPr>
          <a:lstStyle>
            <a:lvl1pPr defTabSz="957263">
              <a:defRPr sz="800">
                <a:solidFill>
                  <a:schemeClr val="bg1"/>
                </a:solidFill>
                <a:latin typeface="Verdana" pitchFamily="34" charset="0"/>
                <a:cs typeface="Arial" charset="0"/>
              </a:defRPr>
            </a:lvl1pPr>
            <a:lvl2pPr marL="742950" indent="-285750" defTabSz="957263">
              <a:defRPr sz="800">
                <a:solidFill>
                  <a:schemeClr val="bg1"/>
                </a:solidFill>
                <a:latin typeface="Verdana" pitchFamily="34" charset="0"/>
                <a:cs typeface="Arial" charset="0"/>
              </a:defRPr>
            </a:lvl2pPr>
            <a:lvl3pPr marL="1143000" indent="-228600" defTabSz="957263">
              <a:defRPr sz="800">
                <a:solidFill>
                  <a:schemeClr val="bg1"/>
                </a:solidFill>
                <a:latin typeface="Verdana" pitchFamily="34" charset="0"/>
                <a:cs typeface="Arial" charset="0"/>
              </a:defRPr>
            </a:lvl3pPr>
            <a:lvl4pPr marL="1600200" indent="-228600" defTabSz="957263">
              <a:defRPr sz="800">
                <a:solidFill>
                  <a:schemeClr val="bg1"/>
                </a:solidFill>
                <a:latin typeface="Verdana" pitchFamily="34" charset="0"/>
                <a:cs typeface="Arial" charset="0"/>
              </a:defRPr>
            </a:lvl4pPr>
            <a:lvl5pPr marL="2057400" indent="-228600" defTabSz="957263">
              <a:defRPr sz="800">
                <a:solidFill>
                  <a:schemeClr val="bg1"/>
                </a:solidFill>
                <a:latin typeface="Verdana" pitchFamily="34" charset="0"/>
                <a:cs typeface="Arial" charset="0"/>
              </a:defRPr>
            </a:lvl5pPr>
            <a:lvl6pPr marL="2514600" indent="-228600" algn="ctr" defTabSz="957263"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defTabSz="957263"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defTabSz="957263"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defTabSz="957263" eaLnBrk="0" fontAlgn="base" hangingPunct="0">
              <a:spcBef>
                <a:spcPct val="0"/>
              </a:spcBef>
              <a:spcAft>
                <a:spcPct val="40000"/>
              </a:spcAft>
              <a:defRPr sz="800">
                <a:solidFill>
                  <a:schemeClr val="bg1"/>
                </a:solidFill>
                <a:latin typeface="Verdana" pitchFamily="34" charset="0"/>
                <a:cs typeface="Arial" charset="0"/>
              </a:defRPr>
            </a:lvl9pPr>
          </a:lstStyle>
          <a:p>
            <a:pPr algn="l">
              <a:spcAft>
                <a:spcPct val="40000"/>
              </a:spcAft>
            </a:pPr>
            <a:r>
              <a:rPr lang="en-US" altLang="fr-FR" sz="1200" dirty="0" smtClean="0">
                <a:solidFill>
                  <a:srgbClr val="1C782D"/>
                </a:solidFill>
                <a:latin typeface="Arial" charset="0"/>
              </a:rPr>
              <a:t>49 </a:t>
            </a:r>
            <a:r>
              <a:rPr lang="en-US" altLang="fr-FR" sz="1200" b="0" dirty="0" smtClean="0">
                <a:solidFill>
                  <a:srgbClr val="1C782D"/>
                </a:solidFill>
                <a:latin typeface="Arial" charset="0"/>
              </a:rPr>
              <a:t>misija u 2017. (31 za ukupan proračun)</a:t>
            </a:r>
          </a:p>
          <a:p>
            <a:pPr marL="285750" indent="-285750" algn="l">
              <a:spcAft>
                <a:spcPct val="40000"/>
              </a:spcAft>
              <a:buFont typeface="Arial" panose="020B0604020202020204" pitchFamily="34" charset="0"/>
              <a:buChar char="•"/>
            </a:pPr>
            <a:r>
              <a:rPr lang="en-US" altLang="fr-FR" sz="1200" dirty="0" smtClean="0">
                <a:solidFill>
                  <a:srgbClr val="1C782D"/>
                </a:solidFill>
                <a:latin typeface="Arial" charset="0"/>
              </a:rPr>
              <a:t>90</a:t>
            </a:r>
            <a:r>
              <a:rPr dirty="0" smtClean="0"/>
              <a:t> </a:t>
            </a:r>
            <a:r>
              <a:rPr lang="en-US" altLang="fr-FR" sz="1200" dirty="0" smtClean="0">
                <a:solidFill>
                  <a:srgbClr val="1C782D"/>
                </a:solidFill>
                <a:latin typeface="Arial" charset="0"/>
              </a:rPr>
              <a:t>pokazatelja (uključujući 23 </a:t>
            </a:r>
            <a:r>
              <a:rPr lang="en-US" altLang="fr-FR" sz="1200" i="1" dirty="0" smtClean="0">
                <a:solidFill>
                  <a:srgbClr val="1C782D"/>
                </a:solidFill>
                <a:latin typeface="Arial" charset="0"/>
              </a:rPr>
              <a:t>konkretna</a:t>
            </a:r>
            <a:r>
              <a:rPr lang="en-US" altLang="fr-FR" sz="1200" dirty="0" smtClean="0">
                <a:solidFill>
                  <a:srgbClr val="1C782D"/>
                </a:solidFill>
                <a:latin typeface="Arial" charset="0"/>
              </a:rPr>
              <a:t> pokazatelja)</a:t>
            </a:r>
            <a:endParaRPr lang="hr-HR" altLang="fr-FR" sz="1200" dirty="0" smtClean="0">
              <a:solidFill>
                <a:srgbClr val="000000"/>
              </a:solidFill>
              <a:latin typeface="Arial" charset="0"/>
              <a:ea typeface="MS PGothic" pitchFamily="34" charset="-128"/>
            </a:endParaRPr>
          </a:p>
        </p:txBody>
      </p:sp>
      <p:sp>
        <p:nvSpPr>
          <p:cNvPr id="30" name="Text Box 7"/>
          <p:cNvSpPr txBox="1">
            <a:spLocks noChangeArrowheads="1"/>
          </p:cNvSpPr>
          <p:nvPr/>
        </p:nvSpPr>
        <p:spPr bwMode="auto">
          <a:xfrm>
            <a:off x="2479952" y="1549141"/>
            <a:ext cx="1164101" cy="338554"/>
          </a:xfrm>
          <a:prstGeom prst="rect">
            <a:avLst/>
          </a:prstGeom>
          <a:solidFill>
            <a:schemeClr val="bg2"/>
          </a:solidFill>
          <a:ln>
            <a:noFill/>
          </a:ln>
          <a:extLst/>
        </p:spPr>
        <p:txBody>
          <a:bodyPr wrap="none" anchor="ctr" anchorCtr="1">
            <a:spAutoFit/>
          </a:bodyPr>
          <a:lstStyle>
            <a:lvl1pPr>
              <a:defRPr sz="800">
                <a:solidFill>
                  <a:schemeClr val="bg1"/>
                </a:solidFill>
                <a:latin typeface="Verdana" pitchFamily="34" charset="0"/>
                <a:cs typeface="Arial" charset="0"/>
              </a:defRPr>
            </a:lvl1pPr>
            <a:lvl2pPr marL="742950" indent="-285750">
              <a:defRPr sz="800">
                <a:solidFill>
                  <a:schemeClr val="bg1"/>
                </a:solidFill>
                <a:latin typeface="Verdana" pitchFamily="34" charset="0"/>
                <a:cs typeface="Arial" charset="0"/>
              </a:defRPr>
            </a:lvl2pPr>
            <a:lvl3pPr marL="1143000" indent="-228600">
              <a:defRPr sz="800">
                <a:solidFill>
                  <a:schemeClr val="bg1"/>
                </a:solidFill>
                <a:latin typeface="Verdana" pitchFamily="34" charset="0"/>
                <a:cs typeface="Arial" charset="0"/>
              </a:defRPr>
            </a:lvl3pPr>
            <a:lvl4pPr marL="1600200" indent="-228600">
              <a:defRPr sz="800">
                <a:solidFill>
                  <a:schemeClr val="bg1"/>
                </a:solidFill>
                <a:latin typeface="Verdana" pitchFamily="34" charset="0"/>
                <a:cs typeface="Arial" charset="0"/>
              </a:defRPr>
            </a:lvl4pPr>
            <a:lvl5pPr marL="2057400" indent="-228600">
              <a:defRPr sz="800">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a:solidFill>
                  <a:schemeClr val="bg1"/>
                </a:solidFill>
                <a:latin typeface="Verdana" pitchFamily="34" charset="0"/>
                <a:cs typeface="Arial" charset="0"/>
              </a:defRPr>
            </a:lvl9pPr>
          </a:lstStyle>
          <a:p>
            <a:pPr>
              <a:spcAft>
                <a:spcPct val="40000"/>
              </a:spcAft>
            </a:pPr>
            <a:r>
              <a:rPr lang="en-US" altLang="fr-FR" sz="1600" dirty="0" smtClean="0">
                <a:solidFill>
                  <a:srgbClr val="000000"/>
                </a:solidFill>
                <a:latin typeface="Arial" charset="0"/>
              </a:rPr>
              <a:t>MINISTAR</a:t>
            </a:r>
          </a:p>
        </p:txBody>
      </p:sp>
      <p:sp>
        <p:nvSpPr>
          <p:cNvPr id="31" name="Line 9"/>
          <p:cNvSpPr>
            <a:spLocks noChangeShapeType="1"/>
          </p:cNvSpPr>
          <p:nvPr/>
        </p:nvSpPr>
        <p:spPr bwMode="auto">
          <a:xfrm>
            <a:off x="3088512" y="1962583"/>
            <a:ext cx="0" cy="179387"/>
          </a:xfrm>
          <a:prstGeom prst="line">
            <a:avLst/>
          </a:prstGeom>
          <a:noFill/>
          <a:ln w="15875">
            <a:solidFill>
              <a:srgbClr val="9D0A7D"/>
            </a:solidFill>
            <a:round/>
            <a:headEnd/>
            <a:tailEnd/>
          </a:ln>
          <a:extLst>
            <a:ext uri="{909E8E84-426E-40DD-AFC4-6F175D3DCCD1}">
              <a14:hiddenFill xmlns:a14="http://schemas.microsoft.com/office/drawing/2010/main">
                <a:noFill/>
              </a14:hiddenFill>
            </a:ext>
          </a:extLst>
        </p:spPr>
        <p:txBody>
          <a:bodyPr/>
          <a:lstStyle/>
          <a:p>
            <a:pPr eaLnBrk="0" hangingPunct="0">
              <a:spcAft>
                <a:spcPct val="40000"/>
              </a:spcAft>
            </a:pPr>
            <a:endParaRPr lang="en-US" sz="800" b="0" dirty="0" smtClean="0">
              <a:solidFill>
                <a:srgbClr val="FFFFFF"/>
              </a:solidFill>
              <a:latin typeface="Verdana" pitchFamily="34" charset="0"/>
              <a:cs typeface="Arial" charset="0"/>
            </a:endParaRPr>
          </a:p>
        </p:txBody>
      </p:sp>
      <p:sp>
        <p:nvSpPr>
          <p:cNvPr id="32" name="AutoShape 8"/>
          <p:cNvSpPr>
            <a:spLocks/>
          </p:cNvSpPr>
          <p:nvPr/>
        </p:nvSpPr>
        <p:spPr bwMode="auto">
          <a:xfrm rot="5400000" flipV="1">
            <a:off x="2880231" y="1661045"/>
            <a:ext cx="360362" cy="1331912"/>
          </a:xfrm>
          <a:prstGeom prst="leftBracket">
            <a:avLst>
              <a:gd name="adj" fmla="val 30800"/>
            </a:avLst>
          </a:prstGeom>
          <a:solidFill>
            <a:schemeClr val="bg2"/>
          </a:solidFill>
          <a:ln w="15875">
            <a:solidFill>
              <a:srgbClr val="9D0A7D"/>
            </a:solidFill>
            <a:round/>
            <a:headEnd/>
            <a:tailEnd/>
          </a:ln>
          <a:extLst/>
        </p:spPr>
        <p:txBody>
          <a:bodyPr wrap="none" anchor="ctr"/>
          <a:lstStyle>
            <a:lvl1pPr>
              <a:defRPr sz="800">
                <a:solidFill>
                  <a:schemeClr val="bg1"/>
                </a:solidFill>
                <a:latin typeface="Verdana" pitchFamily="34" charset="0"/>
                <a:cs typeface="Arial" charset="0"/>
              </a:defRPr>
            </a:lvl1pPr>
            <a:lvl2pPr marL="742950" indent="-285750">
              <a:defRPr sz="800">
                <a:solidFill>
                  <a:schemeClr val="bg1"/>
                </a:solidFill>
                <a:latin typeface="Verdana" pitchFamily="34" charset="0"/>
                <a:cs typeface="Arial" charset="0"/>
              </a:defRPr>
            </a:lvl2pPr>
            <a:lvl3pPr marL="1143000" indent="-228600">
              <a:defRPr sz="800">
                <a:solidFill>
                  <a:schemeClr val="bg1"/>
                </a:solidFill>
                <a:latin typeface="Verdana" pitchFamily="34" charset="0"/>
                <a:cs typeface="Arial" charset="0"/>
              </a:defRPr>
            </a:lvl3pPr>
            <a:lvl4pPr marL="1600200" indent="-228600">
              <a:defRPr sz="800">
                <a:solidFill>
                  <a:schemeClr val="bg1"/>
                </a:solidFill>
                <a:latin typeface="Verdana" pitchFamily="34" charset="0"/>
                <a:cs typeface="Arial" charset="0"/>
              </a:defRPr>
            </a:lvl4pPr>
            <a:lvl5pPr marL="2057400" indent="-228600">
              <a:defRPr sz="800">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a:solidFill>
                  <a:schemeClr val="bg1"/>
                </a:solidFill>
                <a:latin typeface="Verdana" pitchFamily="34" charset="0"/>
                <a:cs typeface="Arial" charset="0"/>
              </a:defRPr>
            </a:lvl9pPr>
          </a:lstStyle>
          <a:p>
            <a:pPr eaLnBrk="0" fontAlgn="auto" hangingPunct="0">
              <a:spcBef>
                <a:spcPts val="0"/>
              </a:spcBef>
              <a:spcAft>
                <a:spcPct val="40000"/>
              </a:spcAft>
              <a:defRPr/>
            </a:pPr>
            <a:endParaRPr lang="en-US" altLang="fr-FR" b="0" kern="0" dirty="0" smtClean="0">
              <a:solidFill>
                <a:srgbClr val="7D0055"/>
              </a:solidFill>
            </a:endParaRPr>
          </a:p>
        </p:txBody>
      </p:sp>
      <p:sp>
        <p:nvSpPr>
          <p:cNvPr id="33" name="Text Box 7"/>
          <p:cNvSpPr txBox="1">
            <a:spLocks noChangeArrowheads="1"/>
          </p:cNvSpPr>
          <p:nvPr/>
        </p:nvSpPr>
        <p:spPr bwMode="auto">
          <a:xfrm>
            <a:off x="1869711" y="3000978"/>
            <a:ext cx="936475" cy="338554"/>
          </a:xfrm>
          <a:prstGeom prst="rect">
            <a:avLst/>
          </a:prstGeom>
          <a:solidFill>
            <a:schemeClr val="bg2"/>
          </a:solidFill>
          <a:ln>
            <a:noFill/>
          </a:ln>
          <a:extLst/>
        </p:spPr>
        <p:txBody>
          <a:bodyPr wrap="none" anchor="ctr" anchorCtr="1">
            <a:spAutoFit/>
          </a:bodyPr>
          <a:lstStyle>
            <a:lvl1pPr>
              <a:defRPr sz="800">
                <a:solidFill>
                  <a:schemeClr val="bg1"/>
                </a:solidFill>
                <a:latin typeface="Verdana" pitchFamily="34" charset="0"/>
                <a:cs typeface="Arial" charset="0"/>
              </a:defRPr>
            </a:lvl1pPr>
            <a:lvl2pPr marL="742950" indent="-285750">
              <a:defRPr sz="800">
                <a:solidFill>
                  <a:schemeClr val="bg1"/>
                </a:solidFill>
                <a:latin typeface="Verdana" pitchFamily="34" charset="0"/>
                <a:cs typeface="Arial" charset="0"/>
              </a:defRPr>
            </a:lvl2pPr>
            <a:lvl3pPr marL="1143000" indent="-228600">
              <a:defRPr sz="800">
                <a:solidFill>
                  <a:schemeClr val="bg1"/>
                </a:solidFill>
                <a:latin typeface="Verdana" pitchFamily="34" charset="0"/>
                <a:cs typeface="Arial" charset="0"/>
              </a:defRPr>
            </a:lvl3pPr>
            <a:lvl4pPr marL="1600200" indent="-228600">
              <a:defRPr sz="800">
                <a:solidFill>
                  <a:schemeClr val="bg1"/>
                </a:solidFill>
                <a:latin typeface="Verdana" pitchFamily="34" charset="0"/>
                <a:cs typeface="Arial" charset="0"/>
              </a:defRPr>
            </a:lvl4pPr>
            <a:lvl5pPr marL="2057400" indent="-228600">
              <a:defRPr sz="800">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a:solidFill>
                  <a:schemeClr val="bg1"/>
                </a:solidFill>
                <a:latin typeface="Verdana" pitchFamily="34" charset="0"/>
                <a:cs typeface="Arial" charset="0"/>
              </a:defRPr>
            </a:lvl9pPr>
          </a:lstStyle>
          <a:p>
            <a:pPr>
              <a:spcAft>
                <a:spcPct val="40000"/>
              </a:spcAft>
            </a:pPr>
            <a:r>
              <a:rPr lang="en-US" altLang="fr-FR" sz="1600" dirty="0" smtClean="0">
                <a:solidFill>
                  <a:srgbClr val="000000"/>
                </a:solidFill>
                <a:latin typeface="Arial" charset="0"/>
              </a:rPr>
              <a:t>RPROG</a:t>
            </a:r>
          </a:p>
        </p:txBody>
      </p:sp>
      <p:sp>
        <p:nvSpPr>
          <p:cNvPr id="2" name="ZoneTexte 1"/>
          <p:cNvSpPr txBox="1"/>
          <p:nvPr/>
        </p:nvSpPr>
        <p:spPr>
          <a:xfrm>
            <a:off x="7743824" y="2610865"/>
            <a:ext cx="1571625" cy="307777"/>
          </a:xfrm>
          <a:prstGeom prst="rect">
            <a:avLst/>
          </a:prstGeom>
          <a:noFill/>
        </p:spPr>
        <p:txBody>
          <a:bodyPr wrap="square" rtlCol="0">
            <a:spAutoFit/>
          </a:bodyPr>
          <a:lstStyle/>
          <a:p>
            <a:r>
              <a:rPr lang="fr-FR" sz="1400" dirty="0" smtClean="0">
                <a:solidFill>
                  <a:srgbClr val="000000"/>
                </a:solidFill>
              </a:rPr>
              <a:t>PARLAMENT</a:t>
            </a:r>
            <a:endParaRPr lang="hr-HR" sz="1400" dirty="0">
              <a:solidFill>
                <a:srgbClr val="000000"/>
              </a:solidFill>
              <a:ea typeface="MS PGothic" pitchFamily="34" charset="-128"/>
              <a:cs typeface="Arial" charset="0"/>
            </a:endParaRPr>
          </a:p>
        </p:txBody>
      </p:sp>
      <p:sp>
        <p:nvSpPr>
          <p:cNvPr id="5" name="Flèche droite 4"/>
          <p:cNvSpPr/>
          <p:nvPr/>
        </p:nvSpPr>
        <p:spPr bwMode="auto">
          <a:xfrm rot="2054105">
            <a:off x="7672057" y="2115416"/>
            <a:ext cx="866775" cy="185829"/>
          </a:xfrm>
          <a:prstGeom prst="rightArrow">
            <a:avLst/>
          </a:prstGeom>
          <a:solidFill>
            <a:schemeClr val="accent4">
              <a:lumMod val="75000"/>
            </a:schemeClr>
          </a:solidFill>
          <a:ln>
            <a:noFill/>
          </a:ln>
          <a:effectLst/>
          <a:extLst/>
        </p:spPr>
        <p:txBody>
          <a:bodyPr vert="horz" wrap="square" lIns="91440" tIns="45720" rIns="91440" bIns="45720" numCol="1" rtlCol="0" anchor="t" anchorCtr="0" compatLnSpc="1">
            <a:prstTxWarp prst="textNoShape">
              <a:avLst/>
            </a:prstTxWarp>
          </a:bodyPr>
          <a:lstStyle/>
          <a:p>
            <a:endParaRPr lang="fr-FR" smtClean="0"/>
          </a:p>
        </p:txBody>
      </p:sp>
      <p:sp>
        <p:nvSpPr>
          <p:cNvPr id="34" name="Flèche droite 33"/>
          <p:cNvSpPr/>
          <p:nvPr/>
        </p:nvSpPr>
        <p:spPr bwMode="auto">
          <a:xfrm rot="19506502">
            <a:off x="7670116" y="3161254"/>
            <a:ext cx="866775" cy="185829"/>
          </a:xfrm>
          <a:prstGeom prst="rightArrow">
            <a:avLst/>
          </a:prstGeom>
          <a:solidFill>
            <a:schemeClr val="accent4">
              <a:lumMod val="75000"/>
            </a:schemeClr>
          </a:solidFill>
          <a:ln>
            <a:noFill/>
          </a:ln>
          <a:effectLst/>
          <a:extLst/>
        </p:spPr>
        <p:txBody>
          <a:bodyPr vert="horz" wrap="square" lIns="91440" tIns="45720" rIns="91440" bIns="45720" numCol="1" rtlCol="0" anchor="t" anchorCtr="0" compatLnSpc="1">
            <a:prstTxWarp prst="textNoShape">
              <a:avLst/>
            </a:prstTxWarp>
          </a:bodyPr>
          <a:lstStyle/>
          <a:p>
            <a:endParaRPr lang="fr-FR" smtClean="0"/>
          </a:p>
        </p:txBody>
      </p:sp>
      <p:sp>
        <p:nvSpPr>
          <p:cNvPr id="35" name="Text Box 4"/>
          <p:cNvSpPr txBox="1">
            <a:spLocks noChangeArrowheads="1"/>
          </p:cNvSpPr>
          <p:nvPr/>
        </p:nvSpPr>
        <p:spPr bwMode="auto">
          <a:xfrm>
            <a:off x="8055878" y="1696847"/>
            <a:ext cx="1050022" cy="537332"/>
          </a:xfrm>
          <a:prstGeom prst="rect">
            <a:avLst/>
          </a:prstGeom>
          <a:noFill/>
          <a:ln>
            <a:noFill/>
          </a:ln>
          <a:extLst/>
        </p:spPr>
        <p:txBody>
          <a:bodyPr anchor="ctr"/>
          <a:lstStyle>
            <a:lvl1pPr>
              <a:defRPr sz="800">
                <a:solidFill>
                  <a:schemeClr val="bg1"/>
                </a:solidFill>
                <a:latin typeface="Verdana" pitchFamily="34" charset="0"/>
                <a:cs typeface="Arial" charset="0"/>
              </a:defRPr>
            </a:lvl1pPr>
            <a:lvl2pPr marL="742950" indent="-285750">
              <a:defRPr sz="800">
                <a:solidFill>
                  <a:schemeClr val="bg1"/>
                </a:solidFill>
                <a:latin typeface="Verdana" pitchFamily="34" charset="0"/>
                <a:cs typeface="Arial" charset="0"/>
              </a:defRPr>
            </a:lvl2pPr>
            <a:lvl3pPr marL="1143000" indent="-228600">
              <a:defRPr sz="800">
                <a:solidFill>
                  <a:schemeClr val="bg1"/>
                </a:solidFill>
                <a:latin typeface="Verdana" pitchFamily="34" charset="0"/>
                <a:cs typeface="Arial" charset="0"/>
              </a:defRPr>
            </a:lvl3pPr>
            <a:lvl4pPr marL="1600200" indent="-228600">
              <a:defRPr sz="800">
                <a:solidFill>
                  <a:schemeClr val="bg1"/>
                </a:solidFill>
                <a:latin typeface="Verdana" pitchFamily="34" charset="0"/>
                <a:cs typeface="Arial" charset="0"/>
              </a:defRPr>
            </a:lvl4pPr>
            <a:lvl5pPr marL="2057400" indent="-228600">
              <a:defRPr sz="800">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a:solidFill>
                  <a:schemeClr val="bg1"/>
                </a:solidFill>
                <a:latin typeface="Verdana" pitchFamily="34" charset="0"/>
                <a:cs typeface="Arial" charset="0"/>
              </a:defRPr>
            </a:lvl9pPr>
          </a:lstStyle>
          <a:p>
            <a:pPr algn="l">
              <a:spcAft>
                <a:spcPct val="40000"/>
              </a:spcAft>
            </a:pPr>
            <a:r>
              <a:rPr lang="en-US" altLang="fr-FR" sz="1200" dirty="0" smtClean="0">
                <a:solidFill>
                  <a:srgbClr val="7D0055"/>
                </a:solidFill>
                <a:latin typeface="Arial" charset="0"/>
              </a:rPr>
              <a:t>kontrolira ih</a:t>
            </a:r>
          </a:p>
        </p:txBody>
      </p:sp>
    </p:spTree>
    <p:extLst>
      <p:ext uri="{BB962C8B-B14F-4D97-AF65-F5344CB8AC3E}">
        <p14:creationId xmlns:p14="http://schemas.microsoft.com/office/powerpoint/2010/main" val="2209254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143501" y="3797754"/>
            <a:ext cx="4086224" cy="2507796"/>
          </a:xfrm>
        </p:spPr>
        <p:txBody>
          <a:bodyPr>
            <a:normAutofit/>
          </a:bodyPr>
          <a:lstStyle/>
          <a:p>
            <a:r>
              <a:rPr lang="fr-FR" sz="1200" dirty="0" smtClean="0"/>
              <a:t>1. Spriječiti autoagresivno i heteroagresivno ponašanje i boriti se protiv njega</a:t>
            </a:r>
          </a:p>
          <a:p>
            <a:r>
              <a:rPr lang="fr-FR" sz="1200" dirty="0" smtClean="0"/>
              <a:t>2. Razvijati aktivnosti zatvorske službe za integraciju i probni rad (SPIP) i pratiti provedbu zakona o individualizaciji kazni i povećanju kaznenih sankcija</a:t>
            </a:r>
          </a:p>
          <a:p>
            <a:r>
              <a:rPr lang="fr-FR" sz="1200" dirty="0" smtClean="0"/>
              <a:t>3. Poboljšati uvjete pritvora </a:t>
            </a:r>
          </a:p>
          <a:p>
            <a:r>
              <a:rPr lang="fr-FR" sz="1200" dirty="0" smtClean="0"/>
              <a:t>4. Osigurati dobre radne uvjete</a:t>
            </a:r>
          </a:p>
          <a:p>
            <a:r>
              <a:rPr lang="fr-FR" sz="1200" b="1" dirty="0" smtClean="0">
                <a:solidFill>
                  <a:srgbClr val="FF0000"/>
                </a:solidFill>
              </a:rPr>
              <a:t>5. Donijeti plan borbe protiv terorizma</a:t>
            </a:r>
          </a:p>
          <a:p>
            <a:r>
              <a:rPr lang="fr-FR" sz="1200" dirty="0" smtClean="0"/>
              <a:t>6. Upravljati prekovremenim satima rada</a:t>
            </a:r>
          </a:p>
          <a:p>
            <a:r>
              <a:rPr lang="fr-FR" sz="1200" b="1" dirty="0" smtClean="0">
                <a:solidFill>
                  <a:srgbClr val="FF0000"/>
                </a:solidFill>
              </a:rPr>
              <a:t>7. Uključiti upravu za zatvorski sustav (DAP) u pristup održivog razvoja</a:t>
            </a:r>
            <a:endParaRPr lang="hr-HR" sz="1200" b="1" dirty="0">
              <a:solidFill>
                <a:srgbClr val="FF0000"/>
              </a:solidFill>
            </a:endParaRPr>
          </a:p>
        </p:txBody>
      </p:sp>
      <p:sp>
        <p:nvSpPr>
          <p:cNvPr id="4" name="Titre 3"/>
          <p:cNvSpPr>
            <a:spLocks noGrp="1"/>
          </p:cNvSpPr>
          <p:nvPr>
            <p:ph type="title"/>
          </p:nvPr>
        </p:nvSpPr>
        <p:spPr>
          <a:xfrm>
            <a:off x="509587" y="138113"/>
            <a:ext cx="8139113" cy="703716"/>
          </a:xfrm>
        </p:spPr>
        <p:txBody>
          <a:bodyPr/>
          <a:lstStyle/>
          <a:p>
            <a:r>
              <a:rPr sz="2400" dirty="0" smtClean="0"/>
              <a:t>Program za zatvorski sustav 107: dosljednost između ciljeva PAP-a i komunikacije rukovodstva</a:t>
            </a:r>
            <a:endParaRPr lang="hr-HR" sz="2400" dirty="0"/>
          </a:p>
        </p:txBody>
      </p:sp>
      <p:sp>
        <p:nvSpPr>
          <p:cNvPr id="5" name="Rectangle 4"/>
          <p:cNvSpPr/>
          <p:nvPr/>
        </p:nvSpPr>
        <p:spPr>
          <a:xfrm>
            <a:off x="6372223" y="1095703"/>
            <a:ext cx="1095375" cy="523220"/>
          </a:xfrm>
          <a:prstGeom prst="rect">
            <a:avLst/>
          </a:prstGeom>
        </p:spPr>
        <p:txBody>
          <a:bodyPr wrap="square">
            <a:spAutoFit/>
          </a:bodyPr>
          <a:lstStyle/>
          <a:p>
            <a:r>
              <a:rPr dirty="0" smtClean="0"/>
              <a:t>2017.</a:t>
            </a:r>
            <a:endParaRPr lang="hr-HR" dirty="0"/>
          </a:p>
        </p:txBody>
      </p:sp>
      <p:cxnSp>
        <p:nvCxnSpPr>
          <p:cNvPr id="7" name="Connecteur droit 6"/>
          <p:cNvCxnSpPr/>
          <p:nvPr/>
        </p:nvCxnSpPr>
        <p:spPr bwMode="auto">
          <a:xfrm>
            <a:off x="4953397" y="1095703"/>
            <a:ext cx="0" cy="529372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a:xfrm>
            <a:off x="2600325" y="1095703"/>
            <a:ext cx="1123951" cy="523220"/>
          </a:xfrm>
          <a:prstGeom prst="rect">
            <a:avLst/>
          </a:prstGeom>
        </p:spPr>
        <p:txBody>
          <a:bodyPr wrap="square">
            <a:spAutoFit/>
          </a:bodyPr>
          <a:lstStyle/>
          <a:p>
            <a:r>
              <a:rPr dirty="0" smtClean="0"/>
              <a:t>2016.</a:t>
            </a:r>
            <a:endParaRPr lang="hr-HR" dirty="0"/>
          </a:p>
        </p:txBody>
      </p:sp>
      <p:cxnSp>
        <p:nvCxnSpPr>
          <p:cNvPr id="10" name="Connecteur droit 9"/>
          <p:cNvCxnSpPr/>
          <p:nvPr/>
        </p:nvCxnSpPr>
        <p:spPr bwMode="auto">
          <a:xfrm>
            <a:off x="142081" y="3724275"/>
            <a:ext cx="900191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Espace réservé du contenu 1"/>
          <p:cNvSpPr txBox="1">
            <a:spLocks/>
          </p:cNvSpPr>
          <p:nvPr/>
        </p:nvSpPr>
        <p:spPr bwMode="auto">
          <a:xfrm>
            <a:off x="1371203" y="3838571"/>
            <a:ext cx="3582194" cy="244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63525" indent="-263525" algn="l" rtl="0" eaLnBrk="1" fontAlgn="base" hangingPunct="1">
              <a:spcBef>
                <a:spcPct val="30000"/>
              </a:spcBef>
              <a:spcAft>
                <a:spcPct val="0"/>
              </a:spcAft>
              <a:buClr>
                <a:srgbClr val="2A6A1D"/>
              </a:buClr>
              <a:buFont typeface="Arial" charset="0"/>
              <a:buChar char="■"/>
              <a:defRPr sz="2000" b="0">
                <a:solidFill>
                  <a:schemeClr val="bg1"/>
                </a:solidFill>
                <a:latin typeface="+mn-lt"/>
                <a:ea typeface="+mn-ea"/>
                <a:cs typeface="+mn-cs"/>
              </a:defRPr>
            </a:lvl1pPr>
            <a:lvl2pPr marL="617538" indent="-254000" algn="l" rtl="0" eaLnBrk="1" fontAlgn="base" hangingPunct="1">
              <a:spcBef>
                <a:spcPct val="30000"/>
              </a:spcBef>
              <a:spcAft>
                <a:spcPct val="0"/>
              </a:spcAft>
              <a:buClr>
                <a:srgbClr val="2A6A1D"/>
              </a:buClr>
              <a:buSzPct val="125000"/>
              <a:buFont typeface="Arial" charset="0"/>
              <a:buChar char="–"/>
              <a:defRPr sz="1800">
                <a:solidFill>
                  <a:schemeClr val="bg1"/>
                </a:solidFill>
                <a:latin typeface="+mn-lt"/>
              </a:defRPr>
            </a:lvl2pPr>
            <a:lvl3pPr marL="1236663" indent="-228600" algn="l" rtl="0" eaLnBrk="1" fontAlgn="base" hangingPunct="1">
              <a:spcBef>
                <a:spcPct val="20000"/>
              </a:spcBef>
              <a:spcAft>
                <a:spcPct val="0"/>
              </a:spcAft>
              <a:buChar char="•"/>
              <a:defRPr sz="1400" baseline="0">
                <a:solidFill>
                  <a:schemeClr val="bg1"/>
                </a:solidFill>
                <a:latin typeface="+mn-lt"/>
              </a:defRPr>
            </a:lvl3pPr>
            <a:lvl4pPr marL="1644650" indent="-228600" algn="l" rtl="0" eaLnBrk="1" fontAlgn="base" hangingPunct="1">
              <a:spcBef>
                <a:spcPct val="20000"/>
              </a:spcBef>
              <a:spcAft>
                <a:spcPct val="0"/>
              </a:spcAft>
              <a:buChar char="–"/>
              <a:defRPr sz="14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fr-FR" sz="1200" kern="0" dirty="0" smtClean="0"/>
              <a:t>1. Spriječiti autoagresivno i heteroagresivno ponašanje i boriti se protiv njega</a:t>
            </a:r>
          </a:p>
          <a:p>
            <a:r>
              <a:rPr lang="fr-FR" sz="1200" kern="0" dirty="0" smtClean="0"/>
              <a:t>2. Razvijati aktivnosti zatvorske službe za integraciju i probni rad (SPIP) i pratiti provedbu zakona o individualizaciji kazni i povećanju kaznenih sankcija</a:t>
            </a:r>
          </a:p>
          <a:p>
            <a:r>
              <a:rPr lang="fr-FR" sz="1200" kern="0" dirty="0" smtClean="0"/>
              <a:t>3. Poboljšati uvjete pritvora </a:t>
            </a:r>
          </a:p>
          <a:p>
            <a:r>
              <a:rPr lang="fr-FR" sz="1200" kern="0" dirty="0" smtClean="0"/>
              <a:t>4. Osigurati dobre radne uvjete</a:t>
            </a:r>
          </a:p>
          <a:p>
            <a:r>
              <a:rPr lang="fr-FR" sz="1200" kern="0" dirty="0" smtClean="0"/>
              <a:t>5. Dovršiti provedbu kaznenog zakona</a:t>
            </a:r>
          </a:p>
          <a:p>
            <a:r>
              <a:rPr lang="fr-FR" sz="1200" kern="0" dirty="0" smtClean="0"/>
              <a:t>6. Upravljati prekovremenim satima rada</a:t>
            </a:r>
          </a:p>
        </p:txBody>
      </p:sp>
      <p:sp>
        <p:nvSpPr>
          <p:cNvPr id="14" name="Espace réservé du contenu 1"/>
          <p:cNvSpPr txBox="1">
            <a:spLocks/>
          </p:cNvSpPr>
          <p:nvPr/>
        </p:nvSpPr>
        <p:spPr bwMode="auto">
          <a:xfrm>
            <a:off x="0" y="4584246"/>
            <a:ext cx="1000920" cy="655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63525" indent="-263525" algn="l" rtl="0" eaLnBrk="1" fontAlgn="base" hangingPunct="1">
              <a:spcBef>
                <a:spcPct val="30000"/>
              </a:spcBef>
              <a:spcAft>
                <a:spcPct val="0"/>
              </a:spcAft>
              <a:buClr>
                <a:srgbClr val="2A6A1D"/>
              </a:buClr>
              <a:buFont typeface="Arial" charset="0"/>
              <a:buChar char="■"/>
              <a:defRPr sz="2000" b="0">
                <a:solidFill>
                  <a:schemeClr val="bg1"/>
                </a:solidFill>
                <a:latin typeface="+mn-lt"/>
                <a:ea typeface="+mn-ea"/>
                <a:cs typeface="+mn-cs"/>
              </a:defRPr>
            </a:lvl1pPr>
            <a:lvl2pPr marL="617538" indent="-254000" algn="l" rtl="0" eaLnBrk="1" fontAlgn="base" hangingPunct="1">
              <a:spcBef>
                <a:spcPct val="30000"/>
              </a:spcBef>
              <a:spcAft>
                <a:spcPct val="0"/>
              </a:spcAft>
              <a:buClr>
                <a:srgbClr val="2A6A1D"/>
              </a:buClr>
              <a:buSzPct val="125000"/>
              <a:buFont typeface="Arial" charset="0"/>
              <a:buChar char="–"/>
              <a:defRPr sz="1800">
                <a:solidFill>
                  <a:schemeClr val="bg1"/>
                </a:solidFill>
                <a:latin typeface="+mn-lt"/>
              </a:defRPr>
            </a:lvl2pPr>
            <a:lvl3pPr marL="1236663" indent="-228600" algn="l" rtl="0" eaLnBrk="1" fontAlgn="base" hangingPunct="1">
              <a:spcBef>
                <a:spcPct val="20000"/>
              </a:spcBef>
              <a:spcAft>
                <a:spcPct val="0"/>
              </a:spcAft>
              <a:buChar char="•"/>
              <a:defRPr sz="1400" baseline="0">
                <a:solidFill>
                  <a:schemeClr val="bg1"/>
                </a:solidFill>
                <a:latin typeface="+mn-lt"/>
              </a:defRPr>
            </a:lvl3pPr>
            <a:lvl4pPr marL="1644650" indent="-228600" algn="l" rtl="0" eaLnBrk="1" fontAlgn="base" hangingPunct="1">
              <a:spcBef>
                <a:spcPct val="20000"/>
              </a:spcBef>
              <a:spcAft>
                <a:spcPct val="0"/>
              </a:spcAft>
              <a:buChar char="–"/>
              <a:defRPr sz="14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fr-FR" sz="1200" b="1" u="sng" kern="0" dirty="0" smtClean="0">
                <a:solidFill>
                  <a:schemeClr val="accent4"/>
                </a:solidFill>
              </a:rPr>
              <a:t>Ciljevi</a:t>
            </a:r>
          </a:p>
          <a:p>
            <a:pPr marL="0" indent="0" algn="ctr">
              <a:buNone/>
            </a:pPr>
            <a:r>
              <a:rPr lang="fr-FR" sz="1200" b="1" u="sng" kern="0" dirty="0" smtClean="0">
                <a:solidFill>
                  <a:schemeClr val="accent4"/>
                </a:solidFill>
              </a:rPr>
              <a:t>DAP</a:t>
            </a:r>
          </a:p>
        </p:txBody>
      </p:sp>
      <p:cxnSp>
        <p:nvCxnSpPr>
          <p:cNvPr id="17" name="Connecteur droit 16"/>
          <p:cNvCxnSpPr/>
          <p:nvPr/>
        </p:nvCxnSpPr>
        <p:spPr bwMode="auto">
          <a:xfrm>
            <a:off x="1104901" y="1095703"/>
            <a:ext cx="0" cy="52937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19"/>
          <p:cNvCxnSpPr/>
          <p:nvPr/>
        </p:nvCxnSpPr>
        <p:spPr bwMode="auto">
          <a:xfrm>
            <a:off x="142081" y="1618923"/>
            <a:ext cx="9001919"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Espace réservé du contenu 1"/>
          <p:cNvSpPr txBox="1">
            <a:spLocks/>
          </p:cNvSpPr>
          <p:nvPr/>
        </p:nvSpPr>
        <p:spPr bwMode="auto">
          <a:xfrm>
            <a:off x="38895" y="2174421"/>
            <a:ext cx="1000920" cy="655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63525" indent="-263525" algn="l" rtl="0" eaLnBrk="1" fontAlgn="base" hangingPunct="1">
              <a:spcBef>
                <a:spcPct val="30000"/>
              </a:spcBef>
              <a:spcAft>
                <a:spcPct val="0"/>
              </a:spcAft>
              <a:buClr>
                <a:srgbClr val="2A6A1D"/>
              </a:buClr>
              <a:buFont typeface="Arial" charset="0"/>
              <a:buChar char="■"/>
              <a:defRPr sz="2000" b="0">
                <a:solidFill>
                  <a:schemeClr val="bg1"/>
                </a:solidFill>
                <a:latin typeface="+mn-lt"/>
                <a:ea typeface="+mn-ea"/>
                <a:cs typeface="+mn-cs"/>
              </a:defRPr>
            </a:lvl1pPr>
            <a:lvl2pPr marL="617538" indent="-254000" algn="l" rtl="0" eaLnBrk="1" fontAlgn="base" hangingPunct="1">
              <a:spcBef>
                <a:spcPct val="30000"/>
              </a:spcBef>
              <a:spcAft>
                <a:spcPct val="0"/>
              </a:spcAft>
              <a:buClr>
                <a:srgbClr val="2A6A1D"/>
              </a:buClr>
              <a:buSzPct val="125000"/>
              <a:buFont typeface="Arial" charset="0"/>
              <a:buChar char="–"/>
              <a:defRPr sz="1800">
                <a:solidFill>
                  <a:schemeClr val="bg1"/>
                </a:solidFill>
                <a:latin typeface="+mn-lt"/>
              </a:defRPr>
            </a:lvl2pPr>
            <a:lvl3pPr marL="1236663" indent="-228600" algn="l" rtl="0" eaLnBrk="1" fontAlgn="base" hangingPunct="1">
              <a:spcBef>
                <a:spcPct val="20000"/>
              </a:spcBef>
              <a:spcAft>
                <a:spcPct val="0"/>
              </a:spcAft>
              <a:buChar char="•"/>
              <a:defRPr sz="1400" baseline="0">
                <a:solidFill>
                  <a:schemeClr val="bg1"/>
                </a:solidFill>
                <a:latin typeface="+mn-lt"/>
              </a:defRPr>
            </a:lvl3pPr>
            <a:lvl4pPr marL="1644650" indent="-228600" algn="l" rtl="0" eaLnBrk="1" fontAlgn="base" hangingPunct="1">
              <a:spcBef>
                <a:spcPct val="20000"/>
              </a:spcBef>
              <a:spcAft>
                <a:spcPct val="0"/>
              </a:spcAft>
              <a:buChar char="–"/>
              <a:defRPr sz="14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fr-FR" sz="1200" b="1" u="sng" kern="0" dirty="0" smtClean="0">
                <a:solidFill>
                  <a:schemeClr val="accent4"/>
                </a:solidFill>
              </a:rPr>
              <a:t>Ciljevi</a:t>
            </a:r>
          </a:p>
          <a:p>
            <a:pPr marL="0" indent="0" algn="ctr">
              <a:buNone/>
            </a:pPr>
            <a:r>
              <a:rPr lang="fr-FR" sz="1200" b="1" u="sng" kern="0" dirty="0" smtClean="0">
                <a:solidFill>
                  <a:schemeClr val="accent4"/>
                </a:solidFill>
              </a:rPr>
              <a:t>PAP</a:t>
            </a:r>
          </a:p>
        </p:txBody>
      </p:sp>
      <p:sp>
        <p:nvSpPr>
          <p:cNvPr id="25" name="Espace réservé du contenu 1"/>
          <p:cNvSpPr txBox="1">
            <a:spLocks/>
          </p:cNvSpPr>
          <p:nvPr/>
        </p:nvSpPr>
        <p:spPr bwMode="auto">
          <a:xfrm>
            <a:off x="5410198" y="1926771"/>
            <a:ext cx="3724275" cy="148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63525" indent="-263525" algn="l" rtl="0" eaLnBrk="1" fontAlgn="base" hangingPunct="1">
              <a:spcBef>
                <a:spcPct val="30000"/>
              </a:spcBef>
              <a:spcAft>
                <a:spcPct val="0"/>
              </a:spcAft>
              <a:buClr>
                <a:srgbClr val="2A6A1D"/>
              </a:buClr>
              <a:buFont typeface="Arial" charset="0"/>
              <a:buChar char="■"/>
              <a:defRPr sz="2000" b="0">
                <a:solidFill>
                  <a:schemeClr val="bg1"/>
                </a:solidFill>
                <a:latin typeface="+mn-lt"/>
                <a:ea typeface="+mn-ea"/>
                <a:cs typeface="+mn-cs"/>
              </a:defRPr>
            </a:lvl1pPr>
            <a:lvl2pPr marL="617538" indent="-254000" algn="l" rtl="0" eaLnBrk="1" fontAlgn="base" hangingPunct="1">
              <a:spcBef>
                <a:spcPct val="30000"/>
              </a:spcBef>
              <a:spcAft>
                <a:spcPct val="0"/>
              </a:spcAft>
              <a:buClr>
                <a:srgbClr val="2A6A1D"/>
              </a:buClr>
              <a:buSzPct val="125000"/>
              <a:buFont typeface="Arial" charset="0"/>
              <a:buChar char="–"/>
              <a:defRPr sz="1800">
                <a:solidFill>
                  <a:schemeClr val="bg1"/>
                </a:solidFill>
                <a:latin typeface="+mn-lt"/>
              </a:defRPr>
            </a:lvl2pPr>
            <a:lvl3pPr marL="1236663" indent="-228600" algn="l" rtl="0" eaLnBrk="1" fontAlgn="base" hangingPunct="1">
              <a:spcBef>
                <a:spcPct val="20000"/>
              </a:spcBef>
              <a:spcAft>
                <a:spcPct val="0"/>
              </a:spcAft>
              <a:buChar char="•"/>
              <a:defRPr sz="1400" baseline="0">
                <a:solidFill>
                  <a:schemeClr val="bg1"/>
                </a:solidFill>
                <a:latin typeface="+mn-lt"/>
              </a:defRPr>
            </a:lvl3pPr>
            <a:lvl4pPr marL="1644650" indent="-228600" algn="l" rtl="0" eaLnBrk="1" fontAlgn="base" hangingPunct="1">
              <a:spcBef>
                <a:spcPct val="20000"/>
              </a:spcBef>
              <a:spcAft>
                <a:spcPct val="0"/>
              </a:spcAft>
              <a:buChar char="–"/>
              <a:defRPr sz="14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fr-FR" sz="1200" kern="0" dirty="0" smtClean="0"/>
              <a:t>Podržati ponovnu integraciju</a:t>
            </a:r>
          </a:p>
          <a:p>
            <a:r>
              <a:rPr lang="fr-FR" sz="1200" kern="0" dirty="0" smtClean="0"/>
              <a:t>Poboljšati uvjete pritvora osoba pod nadležnošću suda i uvjete rada osoblja u kaznenim ustanovama</a:t>
            </a:r>
          </a:p>
          <a:p>
            <a:r>
              <a:rPr lang="fr-FR" sz="1200" kern="0" dirty="0" smtClean="0"/>
              <a:t>Pojačati sigurnost kaznenih ustanova</a:t>
            </a:r>
            <a:endParaRPr lang="hr-HR" kern="0" dirty="0"/>
          </a:p>
        </p:txBody>
      </p:sp>
      <p:sp>
        <p:nvSpPr>
          <p:cNvPr id="26" name="Espace réservé du contenu 1"/>
          <p:cNvSpPr txBox="1">
            <a:spLocks/>
          </p:cNvSpPr>
          <p:nvPr/>
        </p:nvSpPr>
        <p:spPr bwMode="auto">
          <a:xfrm>
            <a:off x="1229122" y="1926770"/>
            <a:ext cx="3724275" cy="148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63525" indent="-263525" algn="l" rtl="0" eaLnBrk="1" fontAlgn="base" hangingPunct="1">
              <a:spcBef>
                <a:spcPct val="30000"/>
              </a:spcBef>
              <a:spcAft>
                <a:spcPct val="0"/>
              </a:spcAft>
              <a:buClr>
                <a:srgbClr val="2A6A1D"/>
              </a:buClr>
              <a:buFont typeface="Arial" charset="0"/>
              <a:buChar char="■"/>
              <a:defRPr sz="2000" b="0">
                <a:solidFill>
                  <a:schemeClr val="bg1"/>
                </a:solidFill>
                <a:latin typeface="+mn-lt"/>
                <a:ea typeface="+mn-ea"/>
                <a:cs typeface="+mn-cs"/>
              </a:defRPr>
            </a:lvl1pPr>
            <a:lvl2pPr marL="617538" indent="-254000" algn="l" rtl="0" eaLnBrk="1" fontAlgn="base" hangingPunct="1">
              <a:spcBef>
                <a:spcPct val="30000"/>
              </a:spcBef>
              <a:spcAft>
                <a:spcPct val="0"/>
              </a:spcAft>
              <a:buClr>
                <a:srgbClr val="2A6A1D"/>
              </a:buClr>
              <a:buSzPct val="125000"/>
              <a:buFont typeface="Arial" charset="0"/>
              <a:buChar char="–"/>
              <a:defRPr sz="1800">
                <a:solidFill>
                  <a:schemeClr val="bg1"/>
                </a:solidFill>
                <a:latin typeface="+mn-lt"/>
              </a:defRPr>
            </a:lvl2pPr>
            <a:lvl3pPr marL="1236663" indent="-228600" algn="l" rtl="0" eaLnBrk="1" fontAlgn="base" hangingPunct="1">
              <a:spcBef>
                <a:spcPct val="20000"/>
              </a:spcBef>
              <a:spcAft>
                <a:spcPct val="0"/>
              </a:spcAft>
              <a:buChar char="•"/>
              <a:defRPr sz="1400" baseline="0">
                <a:solidFill>
                  <a:schemeClr val="bg1"/>
                </a:solidFill>
                <a:latin typeface="+mn-lt"/>
              </a:defRPr>
            </a:lvl3pPr>
            <a:lvl4pPr marL="1644650" indent="-228600" algn="l" rtl="0" eaLnBrk="1" fontAlgn="base" hangingPunct="1">
              <a:spcBef>
                <a:spcPct val="20000"/>
              </a:spcBef>
              <a:spcAft>
                <a:spcPct val="0"/>
              </a:spcAft>
              <a:buChar char="–"/>
              <a:defRPr sz="14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fr-FR" sz="1200" kern="0" dirty="0" smtClean="0"/>
              <a:t>Podržati ponovnu integraciju</a:t>
            </a:r>
          </a:p>
          <a:p>
            <a:r>
              <a:rPr lang="fr-FR" sz="1200" kern="0" dirty="0" smtClean="0"/>
              <a:t>Poboljšati uvjete pritvora osoba pod nadležnošću suda i uvjete rada osoblja u kaznenim ustanovama</a:t>
            </a:r>
          </a:p>
          <a:p>
            <a:r>
              <a:rPr lang="fr-FR" sz="1200" kern="0" dirty="0" smtClean="0"/>
              <a:t>Pojačati sigurnost kaznenih ustanova</a:t>
            </a:r>
            <a:endParaRPr lang="hr-HR" kern="0" dirty="0"/>
          </a:p>
        </p:txBody>
      </p:sp>
      <p:sp>
        <p:nvSpPr>
          <p:cNvPr id="15" name="Espace réservé du contenu 1"/>
          <p:cNvSpPr txBox="1">
            <a:spLocks/>
          </p:cNvSpPr>
          <p:nvPr/>
        </p:nvSpPr>
        <p:spPr bwMode="auto">
          <a:xfrm>
            <a:off x="6466280" y="6313228"/>
            <a:ext cx="907260" cy="43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63525" indent="-263525" algn="l" rtl="0" eaLnBrk="1" fontAlgn="base" hangingPunct="1">
              <a:spcBef>
                <a:spcPct val="30000"/>
              </a:spcBef>
              <a:spcAft>
                <a:spcPct val="0"/>
              </a:spcAft>
              <a:buClr>
                <a:srgbClr val="2A6A1D"/>
              </a:buClr>
              <a:buFont typeface="Arial" charset="0"/>
              <a:buChar char="■"/>
              <a:defRPr sz="2000" b="0">
                <a:solidFill>
                  <a:schemeClr val="bg1"/>
                </a:solidFill>
                <a:latin typeface="+mn-lt"/>
                <a:ea typeface="+mn-ea"/>
                <a:cs typeface="+mn-cs"/>
              </a:defRPr>
            </a:lvl1pPr>
            <a:lvl2pPr marL="617538" indent="-254000" algn="l" rtl="0" eaLnBrk="1" fontAlgn="base" hangingPunct="1">
              <a:spcBef>
                <a:spcPct val="30000"/>
              </a:spcBef>
              <a:spcAft>
                <a:spcPct val="0"/>
              </a:spcAft>
              <a:buClr>
                <a:srgbClr val="2A6A1D"/>
              </a:buClr>
              <a:buSzPct val="125000"/>
              <a:buFont typeface="Arial" charset="0"/>
              <a:buChar char="–"/>
              <a:defRPr sz="1800">
                <a:solidFill>
                  <a:schemeClr val="bg1"/>
                </a:solidFill>
                <a:latin typeface="+mn-lt"/>
              </a:defRPr>
            </a:lvl2pPr>
            <a:lvl3pPr marL="1236663" indent="-228600" algn="l" rtl="0" eaLnBrk="1" fontAlgn="base" hangingPunct="1">
              <a:spcBef>
                <a:spcPct val="20000"/>
              </a:spcBef>
              <a:spcAft>
                <a:spcPct val="0"/>
              </a:spcAft>
              <a:buChar char="•"/>
              <a:defRPr sz="1400" baseline="0">
                <a:solidFill>
                  <a:schemeClr val="bg1"/>
                </a:solidFill>
                <a:latin typeface="+mn-lt"/>
              </a:defRPr>
            </a:lvl3pPr>
            <a:lvl4pPr marL="1644650" indent="-228600" algn="l" rtl="0" eaLnBrk="1" fontAlgn="base" hangingPunct="1">
              <a:spcBef>
                <a:spcPct val="20000"/>
              </a:spcBef>
              <a:spcAft>
                <a:spcPct val="0"/>
              </a:spcAft>
              <a:buChar char="–"/>
              <a:defRPr sz="1400">
                <a:solidFill>
                  <a:schemeClr val="bg1"/>
                </a:solidFill>
                <a:latin typeface="+mn-lt"/>
              </a:defRPr>
            </a:lvl4pPr>
            <a:lvl5pPr marL="2057400" indent="-228600" algn="l" rtl="0" eaLnBrk="1" fontAlgn="base" hangingPunct="1">
              <a:spcBef>
                <a:spcPct val="20000"/>
              </a:spcBef>
              <a:spcAft>
                <a:spcPct val="0"/>
              </a:spcAft>
              <a:buChar char="»"/>
              <a:defRPr sz="14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fr-FR" sz="1800" b="1" u="sng" kern="0" dirty="0" smtClean="0">
                <a:solidFill>
                  <a:srgbClr val="FF0000"/>
                </a:solidFill>
                <a:effectLst>
                  <a:outerShdw blurRad="38100" dist="38100" dir="2700000" algn="tl">
                    <a:srgbClr val="000000">
                      <a:alpha val="43137"/>
                    </a:srgbClr>
                  </a:outerShdw>
                </a:effectLst>
              </a:rPr>
              <a:t>NOVO</a:t>
            </a:r>
          </a:p>
        </p:txBody>
      </p:sp>
    </p:spTree>
    <p:extLst>
      <p:ext uri="{BB962C8B-B14F-4D97-AF65-F5344CB8AC3E}">
        <p14:creationId xmlns:p14="http://schemas.microsoft.com/office/powerpoint/2010/main" val="2257668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2600" dirty="0" smtClean="0"/>
              <a:t>Upotrebe okvira učinka: primjer komunikacije rukovodstva (Program za zatvorski sustav 107)</a:t>
            </a:r>
            <a:endParaRPr lang="hr-HR" sz="2600" dirty="0"/>
          </a:p>
        </p:txBody>
      </p:sp>
      <p:sp>
        <p:nvSpPr>
          <p:cNvPr id="8" name="Rectangle 7"/>
          <p:cNvSpPr/>
          <p:nvPr/>
        </p:nvSpPr>
        <p:spPr bwMode="auto">
          <a:xfrm>
            <a:off x="1362074" y="3667125"/>
            <a:ext cx="584748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58" y="1562160"/>
            <a:ext cx="6410817" cy="1533398"/>
          </a:xfrm>
          <a:prstGeom prst="rect">
            <a:avLst/>
          </a:prstGeom>
        </p:spPr>
      </p:pic>
      <p:sp>
        <p:nvSpPr>
          <p:cNvPr id="13" name="ZoneTexte 12"/>
          <p:cNvSpPr txBox="1"/>
          <p:nvPr/>
        </p:nvSpPr>
        <p:spPr>
          <a:xfrm>
            <a:off x="57638" y="5576194"/>
            <a:ext cx="4381500" cy="107721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solidFill>
                  <a:schemeClr val="accent2"/>
                </a:solidFill>
              </a:rPr>
              <a:t>Ciljevi i pokazatelji djelomično se ponovno upotrebljavaju na mikro razini (npr. poboljšati zatvorske uvjete, broj pritvorenika poćeliji itd.)</a:t>
            </a:r>
            <a:endParaRPr lang="hr-HR" sz="1600" dirty="0">
              <a:solidFill>
                <a:schemeClr val="accent2"/>
              </a:solidFill>
            </a:endParaRPr>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14" y="3721241"/>
            <a:ext cx="4346273" cy="1715770"/>
          </a:xfrm>
          <a:prstGeom prst="rect">
            <a:avLst/>
          </a:prstGeom>
        </p:spPr>
      </p:pic>
      <p:sp>
        <p:nvSpPr>
          <p:cNvPr id="15" name="ZoneTexte 14"/>
          <p:cNvSpPr txBox="1"/>
          <p:nvPr/>
        </p:nvSpPr>
        <p:spPr>
          <a:xfrm>
            <a:off x="475758" y="1162050"/>
            <a:ext cx="8096742" cy="400110"/>
          </a:xfrm>
          <a:prstGeom prst="rect">
            <a:avLst/>
          </a:prstGeom>
          <a:noFill/>
        </p:spPr>
        <p:txBody>
          <a:bodyPr wrap="square" rtlCol="0">
            <a:spAutoFit/>
          </a:bodyPr>
          <a:lstStyle/>
          <a:p>
            <a:pPr marL="342900" indent="-342900" algn="l">
              <a:buFont typeface="Wingdings" panose="05000000000000000000" pitchFamily="2" charset="2"/>
              <a:buChar char="q"/>
            </a:pPr>
            <a:r>
              <a:rPr lang="fr-FR" sz="2000" u="sng" dirty="0" smtClean="0"/>
              <a:t>Ciljevi i pokazatelji u proračunskim dokumentima:</a:t>
            </a:r>
            <a:endParaRPr lang="hr-HR" sz="2000" u="sng" dirty="0"/>
          </a:p>
        </p:txBody>
      </p:sp>
      <p:sp>
        <p:nvSpPr>
          <p:cNvPr id="16" name="ZoneTexte 15"/>
          <p:cNvSpPr txBox="1"/>
          <p:nvPr/>
        </p:nvSpPr>
        <p:spPr>
          <a:xfrm>
            <a:off x="475758" y="3200310"/>
            <a:ext cx="8096742" cy="400110"/>
          </a:xfrm>
          <a:prstGeom prst="rect">
            <a:avLst/>
          </a:prstGeom>
          <a:noFill/>
        </p:spPr>
        <p:txBody>
          <a:bodyPr wrap="square" rtlCol="0">
            <a:spAutoFit/>
          </a:bodyPr>
          <a:lstStyle/>
          <a:p>
            <a:pPr marL="342900" indent="-342900" algn="l">
              <a:buFont typeface="Wingdings" panose="05000000000000000000" pitchFamily="2" charset="2"/>
              <a:buChar char="q"/>
            </a:pPr>
            <a:r>
              <a:rPr lang="fr-FR" sz="2000" u="sng" dirty="0" smtClean="0"/>
              <a:t>Ciljevi i pokazatelji</a:t>
            </a:r>
            <a:r>
              <a:rPr dirty="0" smtClean="0"/>
              <a:t> </a:t>
            </a:r>
            <a:r>
              <a:rPr lang="fr-FR" sz="2000" u="sng" dirty="0" smtClean="0"/>
              <a:t>upotrijebljeni u upravi zatvorskog sustava:</a:t>
            </a:r>
            <a:endParaRPr lang="hr-HR" sz="2000" u="sng" dirty="0"/>
          </a:p>
        </p:txBody>
      </p:sp>
      <p:sp>
        <p:nvSpPr>
          <p:cNvPr id="17" name="Rectangle 16"/>
          <p:cNvSpPr/>
          <p:nvPr/>
        </p:nvSpPr>
        <p:spPr bwMode="auto">
          <a:xfrm>
            <a:off x="619125" y="2162175"/>
            <a:ext cx="3238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19" name="Flèche droite 18"/>
          <p:cNvSpPr/>
          <p:nvPr/>
        </p:nvSpPr>
        <p:spPr bwMode="auto">
          <a:xfrm>
            <a:off x="124315" y="2162175"/>
            <a:ext cx="533400" cy="230979"/>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20" name="Flèche droite 19"/>
          <p:cNvSpPr/>
          <p:nvPr/>
        </p:nvSpPr>
        <p:spPr bwMode="auto">
          <a:xfrm>
            <a:off x="57638" y="4595853"/>
            <a:ext cx="326643" cy="195262"/>
          </a:xfrm>
          <a:prstGeom prst="rightArrow">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21" name="Flèche droite 20"/>
          <p:cNvSpPr/>
          <p:nvPr/>
        </p:nvSpPr>
        <p:spPr bwMode="auto">
          <a:xfrm>
            <a:off x="124315" y="2393154"/>
            <a:ext cx="533399" cy="214317"/>
          </a:xfrm>
          <a:prstGeom prst="rightArrow">
            <a:avLst/>
          </a:prstGeom>
          <a:solidFill>
            <a:schemeClr val="accent4"/>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22" name="Flèche droite 21"/>
          <p:cNvSpPr/>
          <p:nvPr/>
        </p:nvSpPr>
        <p:spPr bwMode="auto">
          <a:xfrm>
            <a:off x="57638" y="4812546"/>
            <a:ext cx="333378" cy="213078"/>
          </a:xfrm>
          <a:prstGeom prst="rightArrow">
            <a:avLst/>
          </a:prstGeom>
          <a:solidFill>
            <a:schemeClr val="accent4"/>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712" y="3705226"/>
            <a:ext cx="4419640" cy="2476580"/>
          </a:xfrm>
          <a:prstGeom prst="rect">
            <a:avLst/>
          </a:prstGeom>
        </p:spPr>
      </p:pic>
    </p:spTree>
    <p:extLst>
      <p:ext uri="{BB962C8B-B14F-4D97-AF65-F5344CB8AC3E}">
        <p14:creationId xmlns:p14="http://schemas.microsoft.com/office/powerpoint/2010/main" val="277065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1"/>
          <p:cNvSpPr>
            <a:spLocks noChangeArrowheads="1"/>
          </p:cNvSpPr>
          <p:nvPr/>
        </p:nvSpPr>
        <p:spPr bwMode="auto">
          <a:xfrm>
            <a:off x="157203" y="3276600"/>
            <a:ext cx="8416517" cy="485775"/>
          </a:xfrm>
          <a:prstGeom prst="roundRect">
            <a:avLst>
              <a:gd name="adj" fmla="val 16667"/>
            </a:avLst>
          </a:prstGeom>
          <a:solidFill>
            <a:schemeClr val="accent1">
              <a:lumMod val="75000"/>
            </a:schemeClr>
          </a:solidFill>
          <a:ln w="19050" algn="ctr">
            <a:solidFill>
              <a:schemeClr val="accent1">
                <a:lumMod val="75000"/>
              </a:schemeClr>
            </a:solidFill>
            <a:round/>
            <a:headEnd/>
            <a:tailEnd/>
          </a:ln>
          <a:effectLst/>
          <a:extLst/>
        </p:spPr>
        <p:txBody>
          <a:bodyPr/>
          <a:lstStyle>
            <a:lvl1pPr eaLnBrk="0" hangingPunct="0">
              <a:spcBef>
                <a:spcPct val="30000"/>
              </a:spcBef>
              <a:buClr>
                <a:srgbClr val="1C782D"/>
              </a:buClr>
              <a:buFont typeface="Arial" pitchFamily="34" charset="0"/>
              <a:buChar char="■"/>
              <a:defRPr sz="2000" b="1">
                <a:solidFill>
                  <a:schemeClr val="tx1"/>
                </a:solidFill>
                <a:latin typeface="Arial" pitchFamily="34" charset="0"/>
              </a:defRPr>
            </a:lvl1pPr>
            <a:lvl2pPr marL="742950" indent="-285750" eaLnBrk="0" hangingPunct="0">
              <a:spcBef>
                <a:spcPct val="30000"/>
              </a:spcBef>
              <a:buClr>
                <a:srgbClr val="1B772D"/>
              </a:buClr>
              <a:buSzPct val="125000"/>
              <a:buFont typeface="Arial" pitchFamily="34" charset="0"/>
              <a:buChar char="–"/>
              <a:defRPr>
                <a:solidFill>
                  <a:schemeClr val="tx1"/>
                </a:solidFill>
                <a:latin typeface="Arial" pitchFamily="34" charset="0"/>
              </a:defRPr>
            </a:lvl2pPr>
            <a:lvl3pPr marL="1143000" indent="-228600" eaLnBrk="0" hangingPunct="0">
              <a:spcBef>
                <a:spcPct val="20000"/>
              </a:spcBef>
              <a:buChar char="•"/>
              <a:defRPr sz="16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ClrTx/>
              <a:buFontTx/>
              <a:buNone/>
            </a:pPr>
            <a:endParaRPr lang="fr-FR" altLang="fr-FR" sz="2800" smtClean="0">
              <a:solidFill>
                <a:srgbClr val="000000"/>
              </a:solidFill>
            </a:endParaRPr>
          </a:p>
        </p:txBody>
      </p:sp>
      <p:sp>
        <p:nvSpPr>
          <p:cNvPr id="3" name="Espace réservé du contenu 2"/>
          <p:cNvSpPr>
            <a:spLocks noGrp="1"/>
          </p:cNvSpPr>
          <p:nvPr>
            <p:ph idx="1"/>
          </p:nvPr>
        </p:nvSpPr>
        <p:spPr>
          <a:xfrm>
            <a:off x="159564" y="1085850"/>
            <a:ext cx="8836684" cy="5334000"/>
          </a:xfrm>
        </p:spPr>
        <p:txBody>
          <a:bodyPr>
            <a:normAutofit/>
          </a:bodyPr>
          <a:lstStyle/>
          <a:p>
            <a:pPr marL="457200" indent="-457200">
              <a:buClrTx/>
              <a:buFont typeface="+mj-lt"/>
              <a:buAutoNum type="arabicPeriod"/>
            </a:pPr>
            <a:r>
              <a:rPr lang="en-US" b="1" dirty="0"/>
              <a:t>Promjene koje je donio novi zakon za financijske zakone</a:t>
            </a:r>
            <a:r>
              <a:t/>
            </a:r>
            <a:br/>
            <a:endParaRPr lang="hr-HR" sz="1800" dirty="0" smtClean="0"/>
          </a:p>
          <a:p>
            <a:pPr>
              <a:buClrTx/>
              <a:buFont typeface="Wingdings" panose="05000000000000000000" pitchFamily="2" charset="2"/>
              <a:buChar char="§"/>
            </a:pPr>
            <a:r>
              <a:rPr lang="en-US" sz="1800" dirty="0" smtClean="0"/>
              <a:t>Porijeklo LOLF-a</a:t>
            </a:r>
          </a:p>
          <a:p>
            <a:pPr>
              <a:buClrTx/>
              <a:buFont typeface="Wingdings" panose="05000000000000000000" pitchFamily="2" charset="2"/>
              <a:buChar char="§"/>
            </a:pPr>
            <a:r>
              <a:rPr lang="en-US" sz="1800" dirty="0" smtClean="0"/>
              <a:t>Proračunska struktura usmjerena na rezultate</a:t>
            </a:r>
          </a:p>
          <a:p>
            <a:pPr>
              <a:buClrTx/>
              <a:buFont typeface="Wingdings" panose="05000000000000000000" pitchFamily="2" charset="2"/>
              <a:buChar char="§"/>
            </a:pPr>
            <a:r>
              <a:rPr lang="en-US" sz="1800" dirty="0" smtClean="0"/>
              <a:t>Okvir učinka</a:t>
            </a:r>
          </a:p>
          <a:p>
            <a:pPr>
              <a:buClrTx/>
              <a:buFont typeface="Wingdings" panose="05000000000000000000" pitchFamily="2" charset="2"/>
              <a:buChar char="§"/>
            </a:pPr>
            <a:r>
              <a:rPr lang="en-US" sz="1800" dirty="0" smtClean="0"/>
              <a:t>Komunikacija rukovodstva</a:t>
            </a:r>
          </a:p>
          <a:p>
            <a:pPr marL="0" indent="0">
              <a:buClrTx/>
              <a:buNone/>
            </a:pPr>
            <a:endParaRPr lang="hr-HR" sz="600" dirty="0">
              <a:solidFill>
                <a:schemeClr val="tx2"/>
              </a:solidFill>
            </a:endParaRPr>
          </a:p>
          <a:p>
            <a:pPr marL="457200" indent="-457200">
              <a:buClrTx/>
              <a:buFont typeface="+mj-lt"/>
              <a:buAutoNum type="arabicPeriod" startAt="2"/>
            </a:pPr>
            <a:r>
              <a:rPr lang="en-US" b="1" dirty="0" smtClean="0">
                <a:solidFill>
                  <a:schemeClr val="tx2"/>
                </a:solidFill>
              </a:rPr>
              <a:t>Utjecaj okvira učinka, nedavni razvoj</a:t>
            </a:r>
            <a:endParaRPr lang="hr-HR" b="1" dirty="0">
              <a:solidFill>
                <a:schemeClr val="tx2"/>
              </a:solidFill>
            </a:endParaRPr>
          </a:p>
          <a:p>
            <a:pPr marL="0" indent="0">
              <a:buClrTx/>
              <a:buNone/>
            </a:pPr>
            <a:endParaRPr lang="hr-HR" sz="600" b="1" dirty="0" smtClean="0">
              <a:solidFill>
                <a:schemeClr val="tx2"/>
              </a:solidFill>
            </a:endParaRPr>
          </a:p>
          <a:p>
            <a:pPr>
              <a:buClrTx/>
              <a:buFont typeface="Wingdings" panose="05000000000000000000" pitchFamily="2" charset="2"/>
              <a:buChar char="§"/>
            </a:pPr>
            <a:r>
              <a:rPr lang="en-US" sz="1800" dirty="0" smtClean="0"/>
              <a:t>Ublaženi rezultati</a:t>
            </a:r>
            <a:endParaRPr lang="hr-HR" sz="1800" dirty="0"/>
          </a:p>
          <a:p>
            <a:pPr>
              <a:buClrTx/>
              <a:buFont typeface="Wingdings" panose="05000000000000000000" pitchFamily="2" charset="2"/>
              <a:buChar char="§"/>
            </a:pPr>
            <a:r>
              <a:rPr lang="en-US" sz="1800" dirty="0" smtClean="0"/>
              <a:t>Pojednostavljenost i razjašnjenost</a:t>
            </a:r>
          </a:p>
          <a:p>
            <a:pPr>
              <a:buClrTx/>
              <a:buFont typeface="Wingdings" panose="05000000000000000000" pitchFamily="2" charset="2"/>
              <a:buChar char="§"/>
            </a:pPr>
            <a:r>
              <a:rPr lang="en-US" sz="1800" dirty="0" smtClean="0"/>
              <a:t>Poveznica s političkim ciljevima</a:t>
            </a:r>
          </a:p>
          <a:p>
            <a:pPr marL="0" indent="0">
              <a:buClrTx/>
              <a:buNone/>
            </a:pPr>
            <a:endParaRPr lang="hr-HR" sz="700" dirty="0" smtClean="0"/>
          </a:p>
          <a:p>
            <a:pPr marL="457200" indent="-457200">
              <a:buClrTx/>
              <a:buFont typeface="+mj-lt"/>
              <a:buAutoNum type="arabicPeriod" startAt="3"/>
            </a:pPr>
            <a:r>
              <a:rPr lang="en-US" b="1" dirty="0" smtClean="0"/>
              <a:t>Razmatranja o budućim planovima</a:t>
            </a:r>
            <a:endParaRPr lang="hr-HR" sz="1800" dirty="0" smtClean="0"/>
          </a:p>
          <a:p>
            <a:pPr>
              <a:buClrTx/>
              <a:buFont typeface="Wingdings" panose="05000000000000000000" pitchFamily="2" charset="2"/>
              <a:buChar char="§"/>
            </a:pPr>
            <a:r>
              <a:rPr lang="en-US" sz="1800" dirty="0" smtClean="0"/>
              <a:t>Jasno upotrebljavati pokazatelje krajnjih i „izlaznih“ rezultata. </a:t>
            </a:r>
          </a:p>
          <a:p>
            <a:pPr>
              <a:buClrTx/>
              <a:buFont typeface="Wingdings" panose="05000000000000000000" pitchFamily="2" charset="2"/>
              <a:buChar char="§"/>
            </a:pPr>
            <a:r>
              <a:rPr lang="en-US" sz="1800" dirty="0"/>
              <a:t>Nekoliko povratnih informacija za koristan okvir učinka</a:t>
            </a:r>
          </a:p>
          <a:p>
            <a:pPr>
              <a:buClrTx/>
              <a:buFont typeface="Wingdings" panose="05000000000000000000" pitchFamily="2" charset="2"/>
              <a:buChar char="§"/>
            </a:pPr>
            <a:endParaRPr lang="hr-HR" sz="1800" dirty="0" smtClean="0"/>
          </a:p>
          <a:p>
            <a:pPr>
              <a:buClrTx/>
              <a:buFont typeface="Wingdings" panose="05000000000000000000" pitchFamily="2" charset="2"/>
              <a:buChar char="§"/>
            </a:pPr>
            <a:endParaRPr lang="hr-HR" sz="700" dirty="0" smtClean="0"/>
          </a:p>
        </p:txBody>
      </p:sp>
      <p:sp>
        <p:nvSpPr>
          <p:cNvPr id="2" name="Titre 1"/>
          <p:cNvSpPr>
            <a:spLocks noGrp="1"/>
          </p:cNvSpPr>
          <p:nvPr>
            <p:ph type="title"/>
          </p:nvPr>
        </p:nvSpPr>
        <p:spPr/>
        <p:txBody>
          <a:bodyPr/>
          <a:lstStyle/>
          <a:p>
            <a:r>
              <a:rPr lang="fr-FR" sz="2500" dirty="0" smtClean="0"/>
              <a:t>Sažetak</a:t>
            </a:r>
            <a:endParaRPr lang="hr-HR" sz="2500" dirty="0"/>
          </a:p>
        </p:txBody>
      </p:sp>
    </p:spTree>
    <p:extLst>
      <p:ext uri="{BB962C8B-B14F-4D97-AF65-F5344CB8AC3E}">
        <p14:creationId xmlns:p14="http://schemas.microsoft.com/office/powerpoint/2010/main" val="2102006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9587" y="131989"/>
            <a:ext cx="8091793" cy="743403"/>
          </a:xfrm>
        </p:spPr>
        <p:txBody>
          <a:bodyPr/>
          <a:lstStyle/>
          <a:p>
            <a:r>
              <a:rPr lang="en-US" sz="2400" dirty="0" smtClean="0"/>
              <a:t>Utjecaj učinka na proračunski proces</a:t>
            </a:r>
            <a:endParaRPr lang="hr-HR" sz="2400" dirty="0"/>
          </a:p>
        </p:txBody>
      </p:sp>
      <p:sp>
        <p:nvSpPr>
          <p:cNvPr id="3" name="Rectangle 2"/>
          <p:cNvSpPr/>
          <p:nvPr/>
        </p:nvSpPr>
        <p:spPr>
          <a:xfrm>
            <a:off x="1342343" y="1043315"/>
            <a:ext cx="2077812" cy="400110"/>
          </a:xfrm>
          <a:prstGeom prst="rect">
            <a:avLst/>
          </a:prstGeom>
        </p:spPr>
        <p:txBody>
          <a:bodyPr wrap="none">
            <a:spAutoFit/>
          </a:bodyPr>
          <a:lstStyle/>
          <a:p>
            <a:r>
              <a:rPr lang="en-US" sz="2000" dirty="0">
                <a:solidFill>
                  <a:srgbClr val="000000"/>
                </a:solidFill>
              </a:rPr>
              <a:t>Parlament </a:t>
            </a:r>
            <a:endParaRPr lang="hr-HR" sz="2000" dirty="0"/>
          </a:p>
        </p:txBody>
      </p:sp>
      <p:sp>
        <p:nvSpPr>
          <p:cNvPr id="7" name="Rectangle 6"/>
          <p:cNvSpPr/>
          <p:nvPr/>
        </p:nvSpPr>
        <p:spPr>
          <a:xfrm>
            <a:off x="5010150" y="1043315"/>
            <a:ext cx="3810000" cy="400110"/>
          </a:xfrm>
          <a:prstGeom prst="rect">
            <a:avLst/>
          </a:prstGeom>
        </p:spPr>
        <p:txBody>
          <a:bodyPr wrap="square">
            <a:spAutoFit/>
          </a:bodyPr>
          <a:lstStyle/>
          <a:p>
            <a:r>
              <a:rPr lang="en-US" sz="2000" dirty="0">
                <a:solidFill>
                  <a:srgbClr val="000000"/>
                </a:solidFill>
              </a:rPr>
              <a:t>Prakse upravljanja</a:t>
            </a:r>
            <a:endParaRPr lang="hr-HR" sz="2000" dirty="0"/>
          </a:p>
        </p:txBody>
      </p:sp>
      <p:cxnSp>
        <p:nvCxnSpPr>
          <p:cNvPr id="18" name="Connecteur droit 17"/>
          <p:cNvCxnSpPr/>
          <p:nvPr/>
        </p:nvCxnSpPr>
        <p:spPr bwMode="auto">
          <a:xfrm>
            <a:off x="4505324" y="1504950"/>
            <a:ext cx="0" cy="4015302"/>
          </a:xfrm>
          <a:prstGeom prst="line">
            <a:avLst/>
          </a:prstGeom>
          <a:ln w="19050">
            <a:prstDash val="dash"/>
          </a:ln>
          <a:extLst/>
        </p:spPr>
        <p:style>
          <a:lnRef idx="1">
            <a:schemeClr val="accent6"/>
          </a:lnRef>
          <a:fillRef idx="0">
            <a:schemeClr val="accent6"/>
          </a:fillRef>
          <a:effectRef idx="0">
            <a:schemeClr val="accent6"/>
          </a:effectRef>
          <a:fontRef idx="minor">
            <a:schemeClr val="tx1"/>
          </a:fontRef>
        </p:style>
      </p:cxnSp>
      <p:sp>
        <p:nvSpPr>
          <p:cNvPr id="21" name="Rectangle 20"/>
          <p:cNvSpPr/>
          <p:nvPr/>
        </p:nvSpPr>
        <p:spPr>
          <a:xfrm>
            <a:off x="255635" y="1777619"/>
            <a:ext cx="4096456" cy="3600986"/>
          </a:xfrm>
          <a:prstGeom prst="rect">
            <a:avLst/>
          </a:prstGeom>
        </p:spPr>
        <p:txBody>
          <a:bodyPr wrap="square">
            <a:spAutoFit/>
          </a:bodyPr>
          <a:lstStyle/>
          <a:p>
            <a:pPr marL="171450" indent="-171450" algn="l">
              <a:buFont typeface="Wingdings" panose="05000000000000000000" pitchFamily="2" charset="2"/>
              <a:buChar char="Ø"/>
            </a:pPr>
            <a:endParaRPr lang="hr-HR" altLang="fr-FR" sz="1200" dirty="0" smtClean="0"/>
          </a:p>
          <a:p>
            <a:pPr marL="171450" indent="-171450" algn="l">
              <a:buFont typeface="Wingdings" panose="05000000000000000000" pitchFamily="2" charset="2"/>
              <a:buChar char="Ø"/>
            </a:pPr>
            <a:endParaRPr lang="hr-HR" altLang="fr-FR" sz="1200" dirty="0"/>
          </a:p>
          <a:p>
            <a:pPr marL="171450" indent="-171450" algn="l">
              <a:buFont typeface="Wingdings" panose="05000000000000000000" pitchFamily="2" charset="2"/>
              <a:buChar char="Ø"/>
            </a:pPr>
            <a:r>
              <a:rPr lang="en-GB" altLang="fr-FR" sz="1200" dirty="0" smtClean="0"/>
              <a:t>Dodana vrijednost koja se priznaje u pogledu</a:t>
            </a:r>
            <a:r>
              <a:rPr lang="en-GB" altLang="fr-FR" sz="1200" dirty="0">
                <a:solidFill>
                  <a:srgbClr val="7D0055"/>
                </a:solidFill>
              </a:rPr>
              <a:t>transparentnosti/odgovornosti Parlamenta koji snosi posljedice u pogledu resursa i rezultata;</a:t>
            </a:r>
          </a:p>
          <a:p>
            <a:pPr algn="l"/>
            <a:endParaRPr lang="hr-HR" altLang="fr-FR" sz="1200" dirty="0" smtClean="0">
              <a:solidFill>
                <a:srgbClr val="7D0055"/>
              </a:solidFill>
            </a:endParaRPr>
          </a:p>
          <a:p>
            <a:pPr marL="171450" indent="-171450" algn="l">
              <a:buClr>
                <a:schemeClr val="accent5"/>
              </a:buClr>
              <a:buFont typeface="Wingdings" panose="05000000000000000000" pitchFamily="2" charset="2"/>
              <a:buChar char="Ø"/>
            </a:pPr>
            <a:r>
              <a:rPr lang="en-US" sz="1200" dirty="0" smtClean="0">
                <a:solidFill>
                  <a:srgbClr val="7D0055"/>
                </a:solidFill>
              </a:rPr>
              <a:t>Cjelokupan okvir proračunskih informacija je pozamašan</a:t>
            </a:r>
            <a:r>
              <a:rPr lang="en-US" sz="1200" dirty="0">
                <a:solidFill>
                  <a:srgbClr val="000000"/>
                </a:solidFill>
              </a:rPr>
              <a:t>: (20 000 stranica);</a:t>
            </a:r>
          </a:p>
          <a:p>
            <a:pPr marL="171450" indent="-171450" algn="l">
              <a:buClr>
                <a:schemeClr val="accent5"/>
              </a:buClr>
              <a:buFont typeface="Wingdings" panose="05000000000000000000" pitchFamily="2" charset="2"/>
              <a:buChar char="Ø"/>
            </a:pPr>
            <a:endParaRPr lang="hr-HR" sz="1200" dirty="0">
              <a:solidFill>
                <a:srgbClr val="000000"/>
              </a:solidFill>
            </a:endParaRPr>
          </a:p>
          <a:p>
            <a:pPr marL="171450" indent="-171450" algn="l">
              <a:buClr>
                <a:schemeClr val="accent5"/>
              </a:buClr>
              <a:buFont typeface="Wingdings" panose="05000000000000000000" pitchFamily="2" charset="2"/>
              <a:buChar char="Ø"/>
            </a:pPr>
            <a:endParaRPr lang="hr-HR" sz="1200" dirty="0" smtClean="0">
              <a:solidFill>
                <a:srgbClr val="000000"/>
              </a:solidFill>
            </a:endParaRPr>
          </a:p>
          <a:p>
            <a:pPr algn="l"/>
            <a:endParaRPr lang="hr-HR" sz="1200" dirty="0" smtClean="0">
              <a:solidFill>
                <a:srgbClr val="000000"/>
              </a:solidFill>
            </a:endParaRPr>
          </a:p>
          <a:p>
            <a:pPr algn="l"/>
            <a:endParaRPr lang="hr-HR" sz="1200" dirty="0">
              <a:solidFill>
                <a:srgbClr val="000000"/>
              </a:solidFill>
            </a:endParaRPr>
          </a:p>
          <a:p>
            <a:pPr marL="171450" indent="-171450" algn="l">
              <a:buClr>
                <a:schemeClr val="accent5"/>
              </a:buClr>
              <a:buFont typeface="Wingdings" panose="05000000000000000000" pitchFamily="2" charset="2"/>
              <a:buChar char="Ø"/>
            </a:pPr>
            <a:r>
              <a:rPr lang="en-GB" sz="1200" dirty="0" smtClean="0">
                <a:solidFill>
                  <a:srgbClr val="000000"/>
                </a:solidFill>
              </a:rPr>
              <a:t>‘</a:t>
            </a:r>
            <a:r>
              <a:rPr lang="en-GB" sz="1200" dirty="0" smtClean="0">
                <a:solidFill>
                  <a:schemeClr val="accent2"/>
                </a:solidFill>
              </a:rPr>
              <a:t>Uljepšavanje</a:t>
            </a:r>
            <a:r>
              <a:rPr lang="en-GB" sz="1200" dirty="0" smtClean="0">
                <a:solidFill>
                  <a:srgbClr val="000000"/>
                </a:solidFill>
              </a:rPr>
              <a:t>’ (eng. </a:t>
            </a:r>
            <a:r>
              <a:rPr lang="en-GB" sz="1200" i="1" dirty="0" smtClean="0">
                <a:solidFill>
                  <a:srgbClr val="000000"/>
                </a:solidFill>
              </a:rPr>
              <a:t>window dressing</a:t>
            </a:r>
            <a:r>
              <a:rPr lang="en-GB" sz="1200" dirty="0" smtClean="0">
                <a:solidFill>
                  <a:srgbClr val="000000"/>
                </a:solidFill>
              </a:rPr>
              <a:t>) može zakomplicirati okvir ;</a:t>
            </a:r>
          </a:p>
          <a:p>
            <a:pPr algn="l"/>
            <a:endParaRPr lang="hr-HR" sz="1200" dirty="0">
              <a:solidFill>
                <a:srgbClr val="000000"/>
              </a:solidFill>
            </a:endParaRPr>
          </a:p>
          <a:p>
            <a:pPr marL="171450" indent="-171450" algn="l">
              <a:buClr>
                <a:schemeClr val="accent5"/>
              </a:buClr>
              <a:buFont typeface="Wingdings" panose="05000000000000000000" pitchFamily="2" charset="2"/>
              <a:buChar char="Ø"/>
            </a:pPr>
            <a:r>
              <a:rPr lang="en-GB" altLang="fr-FR" sz="1200" dirty="0" smtClean="0">
                <a:solidFill>
                  <a:schemeClr val="accent2"/>
                </a:solidFill>
              </a:rPr>
              <a:t>Problem poticaja</a:t>
            </a:r>
            <a:r>
              <a:rPr lang="en-GB" altLang="fr-FR" sz="1200" dirty="0">
                <a:solidFill>
                  <a:srgbClr val="000000"/>
                </a:solidFill>
              </a:rPr>
              <a:t> zbog kojih bi departmani dobrovoljno sudjelovali</a:t>
            </a:r>
            <a:r>
              <a:rPr lang="en-GB" altLang="fr-FR" sz="1200" dirty="0" smtClean="0">
                <a:solidFill>
                  <a:schemeClr val="bg1"/>
                </a:solidFill>
              </a:rPr>
              <a:t>;</a:t>
            </a:r>
          </a:p>
          <a:p>
            <a:pPr marL="171450" indent="-171450" algn="l">
              <a:buFont typeface="Arial" panose="020B0604020202020204" pitchFamily="34" charset="0"/>
              <a:buChar char="•"/>
            </a:pPr>
            <a:endParaRPr lang="hr-HR" altLang="fr-FR" sz="1200" dirty="0">
              <a:solidFill>
                <a:schemeClr val="bg1"/>
              </a:solidFill>
            </a:endParaRPr>
          </a:p>
          <a:p>
            <a:pPr marL="171450" indent="-171450" algn="l">
              <a:buClr>
                <a:schemeClr val="accent5"/>
              </a:buClr>
              <a:buFont typeface="Wingdings" panose="05000000000000000000" pitchFamily="2" charset="2"/>
              <a:buChar char="Ø"/>
            </a:pPr>
            <a:r>
              <a:rPr lang="en-GB" altLang="fr-FR" sz="1200" dirty="0" smtClean="0"/>
              <a:t>Preostala </a:t>
            </a:r>
            <a:r>
              <a:rPr lang="en-GB" altLang="fr-FR" sz="1200" dirty="0" smtClean="0">
                <a:solidFill>
                  <a:srgbClr val="7E0054"/>
                </a:solidFill>
              </a:rPr>
              <a:t>neujednačenost</a:t>
            </a:r>
            <a:r>
              <a:rPr dirty="0" smtClean="0"/>
              <a:t> </a:t>
            </a:r>
            <a:r>
              <a:rPr lang="en-GB" altLang="fr-FR" sz="1200" dirty="0">
                <a:solidFill>
                  <a:srgbClr val="7E0054"/>
                </a:solidFill>
              </a:rPr>
              <a:t>informacija</a:t>
            </a:r>
            <a:r>
              <a:rPr lang="en-GB" altLang="fr-FR" sz="1200" dirty="0"/>
              <a:t> unatoč brojnim pokazateljima</a:t>
            </a:r>
            <a:endParaRPr lang="hr-HR" sz="1600" b="0" dirty="0">
              <a:solidFill>
                <a:srgbClr val="000000"/>
              </a:solidFill>
            </a:endParaRPr>
          </a:p>
        </p:txBody>
      </p:sp>
      <p:sp>
        <p:nvSpPr>
          <p:cNvPr id="22" name="Rectangle 21"/>
          <p:cNvSpPr/>
          <p:nvPr/>
        </p:nvSpPr>
        <p:spPr>
          <a:xfrm>
            <a:off x="4581524" y="1624464"/>
            <a:ext cx="4457701" cy="4038029"/>
          </a:xfrm>
          <a:prstGeom prst="rect">
            <a:avLst/>
          </a:prstGeom>
        </p:spPr>
        <p:txBody>
          <a:bodyPr wrap="square">
            <a:spAutoFit/>
          </a:bodyPr>
          <a:lstStyle/>
          <a:p>
            <a:pPr marL="649288" lvl="1" indent="-285750" algn="l">
              <a:lnSpc>
                <a:spcPct val="80000"/>
              </a:lnSpc>
              <a:spcBef>
                <a:spcPct val="30000"/>
              </a:spcBef>
              <a:buClr>
                <a:srgbClr val="137B15"/>
              </a:buClr>
              <a:buSzPct val="100000"/>
              <a:buFont typeface="Wingdings" panose="05000000000000000000" pitchFamily="2" charset="2"/>
              <a:buChar char="Ø"/>
              <a:defRPr/>
            </a:pPr>
            <a:endParaRPr lang="hr-HR" sz="1200" dirty="0" smtClean="0">
              <a:solidFill>
                <a:srgbClr val="000000"/>
              </a:solidFill>
            </a:endParaRPr>
          </a:p>
          <a:p>
            <a:pPr marL="649288" lvl="1" indent="-285750" algn="l">
              <a:lnSpc>
                <a:spcPct val="80000"/>
              </a:lnSpc>
              <a:spcBef>
                <a:spcPct val="30000"/>
              </a:spcBef>
              <a:buClr>
                <a:srgbClr val="137B15"/>
              </a:buClr>
              <a:buSzPct val="100000"/>
              <a:buFont typeface="Wingdings" panose="05000000000000000000" pitchFamily="2" charset="2"/>
              <a:buChar char="Ø"/>
              <a:defRPr/>
            </a:pPr>
            <a:endParaRPr lang="hr-HR" sz="1200" dirty="0">
              <a:solidFill>
                <a:srgbClr val="000000"/>
              </a:solidFill>
            </a:endParaRPr>
          </a:p>
          <a:p>
            <a:pPr marL="649288" lvl="1" indent="-285750" algn="l">
              <a:lnSpc>
                <a:spcPct val="80000"/>
              </a:lnSpc>
              <a:spcBef>
                <a:spcPct val="30000"/>
              </a:spcBef>
              <a:buClr>
                <a:srgbClr val="137B15"/>
              </a:buClr>
              <a:buSzPct val="100000"/>
              <a:buFont typeface="Wingdings" panose="05000000000000000000" pitchFamily="2" charset="2"/>
              <a:buChar char="Ø"/>
              <a:defRPr/>
            </a:pPr>
            <a:endParaRPr lang="hr-HR" sz="1200" dirty="0" smtClean="0">
              <a:solidFill>
                <a:srgbClr val="000000"/>
              </a:solidFill>
            </a:endParaRPr>
          </a:p>
          <a:p>
            <a:pPr marL="649288" lvl="1" indent="-285750" algn="l">
              <a:lnSpc>
                <a:spcPct val="80000"/>
              </a:lnSpc>
              <a:spcBef>
                <a:spcPct val="30000"/>
              </a:spcBef>
              <a:buClr>
                <a:srgbClr val="137B15"/>
              </a:buClr>
              <a:buSzPct val="100000"/>
              <a:buFont typeface="Wingdings" panose="05000000000000000000" pitchFamily="2" charset="2"/>
              <a:buChar char="Ø"/>
              <a:defRPr/>
            </a:pPr>
            <a:r>
              <a:rPr lang="en-US" sz="1200" dirty="0">
                <a:solidFill>
                  <a:srgbClr val="7D0055"/>
                </a:solidFill>
              </a:rPr>
              <a:t>Direktor programa </a:t>
            </a:r>
            <a:r>
              <a:rPr lang="en-US" sz="1200" dirty="0" smtClean="0">
                <a:solidFill>
                  <a:srgbClr val="000000"/>
                </a:solidFill>
              </a:rPr>
              <a:t>povezuje </a:t>
            </a:r>
            <a:r>
              <a:rPr lang="en-US" sz="1200" dirty="0">
                <a:solidFill>
                  <a:srgbClr val="7D0055"/>
                </a:solidFill>
              </a:rPr>
              <a:t>političke</a:t>
            </a:r>
            <a:r>
              <a:rPr lang="en-US" sz="1200" dirty="0">
                <a:solidFill>
                  <a:srgbClr val="000000"/>
                </a:solidFill>
              </a:rPr>
              <a:t> i </a:t>
            </a:r>
            <a:r>
              <a:rPr lang="en-US" sz="1200" dirty="0">
                <a:solidFill>
                  <a:srgbClr val="7D0055"/>
                </a:solidFill>
              </a:rPr>
              <a:t>upravljačke </a:t>
            </a:r>
            <a:r>
              <a:rPr lang="en-US" sz="1200" dirty="0" smtClean="0">
                <a:solidFill>
                  <a:srgbClr val="000000"/>
                </a:solidFill>
              </a:rPr>
              <a:t>odgovornosti;</a:t>
            </a:r>
          </a:p>
          <a:p>
            <a:pPr marL="363538" lvl="1" algn="l">
              <a:lnSpc>
                <a:spcPct val="80000"/>
              </a:lnSpc>
              <a:spcBef>
                <a:spcPct val="30000"/>
              </a:spcBef>
              <a:buClr>
                <a:srgbClr val="137B15"/>
              </a:buClr>
              <a:buSzPct val="100000"/>
              <a:defRPr/>
            </a:pPr>
            <a:r>
              <a:rPr dirty="0" smtClean="0"/>
              <a:t>  </a:t>
            </a:r>
            <a:endParaRPr lang="hr-HR" sz="1200" dirty="0">
              <a:solidFill>
                <a:srgbClr val="000000"/>
              </a:solidFill>
            </a:endParaRPr>
          </a:p>
          <a:p>
            <a:pPr marL="649288" lvl="1" indent="-285750" algn="l">
              <a:lnSpc>
                <a:spcPct val="80000"/>
              </a:lnSpc>
              <a:spcBef>
                <a:spcPct val="30000"/>
              </a:spcBef>
              <a:buClr>
                <a:srgbClr val="137B15"/>
              </a:buClr>
              <a:buSzPct val="100000"/>
              <a:buFont typeface="Wingdings" panose="05000000000000000000" pitchFamily="2" charset="2"/>
              <a:buChar char="Ø"/>
              <a:defRPr/>
            </a:pPr>
            <a:r>
              <a:rPr lang="en-GB" altLang="fr-FR" sz="1200" dirty="0" smtClean="0"/>
              <a:t>Pomoćnik </a:t>
            </a:r>
            <a:r>
              <a:rPr lang="en-GB" altLang="fr-FR" sz="1200" dirty="0">
                <a:solidFill>
                  <a:srgbClr val="7D0055"/>
                </a:solidFill>
              </a:rPr>
              <a:t>za upravljanje službama;</a:t>
            </a:r>
          </a:p>
          <a:p>
            <a:pPr marL="363538" lvl="1" algn="l">
              <a:lnSpc>
                <a:spcPct val="80000"/>
              </a:lnSpc>
              <a:spcBef>
                <a:spcPct val="30000"/>
              </a:spcBef>
              <a:buClr>
                <a:srgbClr val="137B15"/>
              </a:buClr>
              <a:buSzPct val="100000"/>
              <a:defRPr/>
            </a:pPr>
            <a:endParaRPr lang="hr-HR" altLang="fr-FR" sz="1200" dirty="0" smtClean="0">
              <a:solidFill>
                <a:srgbClr val="7D0055"/>
              </a:solidFill>
            </a:endParaRPr>
          </a:p>
          <a:p>
            <a:pPr marL="649288" lvl="1" indent="-285750" algn="l">
              <a:lnSpc>
                <a:spcPct val="80000"/>
              </a:lnSpc>
              <a:spcBef>
                <a:spcPct val="30000"/>
              </a:spcBef>
              <a:buClr>
                <a:srgbClr val="137B15"/>
              </a:buClr>
              <a:buSzPct val="100000"/>
              <a:buFont typeface="Wingdings" panose="05000000000000000000" pitchFamily="2" charset="2"/>
              <a:buChar char="Ø"/>
              <a:defRPr/>
            </a:pPr>
            <a:r>
              <a:rPr lang="en-GB" altLang="fr-FR" sz="1200" dirty="0" smtClean="0"/>
              <a:t>Pomoćnik </a:t>
            </a:r>
            <a:r>
              <a:rPr lang="en-GB" altLang="fr-FR" sz="1200" dirty="0">
                <a:solidFill>
                  <a:schemeClr val="accent2">
                    <a:lumMod val="75000"/>
                  </a:schemeClr>
                </a:solidFill>
              </a:rPr>
              <a:t>za upravljanje operaterima</a:t>
            </a:r>
            <a:r>
              <a:rPr lang="en-GB" altLang="fr-FR" sz="1200" dirty="0"/>
              <a:t> uz stvarnu poveznicu između resursa i rezultata;</a:t>
            </a:r>
          </a:p>
          <a:p>
            <a:pPr marL="363538" lvl="1" algn="l">
              <a:lnSpc>
                <a:spcPct val="80000"/>
              </a:lnSpc>
              <a:spcBef>
                <a:spcPct val="30000"/>
              </a:spcBef>
              <a:buClr>
                <a:srgbClr val="137B15"/>
              </a:buClr>
              <a:buSzPct val="100000"/>
              <a:defRPr/>
            </a:pPr>
            <a:endParaRPr lang="hr-HR" altLang="fr-FR" sz="1200" dirty="0" smtClean="0"/>
          </a:p>
          <a:p>
            <a:pPr marL="363538" lvl="1" algn="l">
              <a:lnSpc>
                <a:spcPct val="80000"/>
              </a:lnSpc>
              <a:spcBef>
                <a:spcPct val="30000"/>
              </a:spcBef>
              <a:buClr>
                <a:srgbClr val="137B15"/>
              </a:buClr>
              <a:buSzPct val="100000"/>
              <a:defRPr/>
            </a:pPr>
            <a:endParaRPr lang="hr-HR" altLang="fr-FR" sz="1200" dirty="0" smtClean="0"/>
          </a:p>
          <a:p>
            <a:pPr marL="363538" lvl="1" algn="l">
              <a:lnSpc>
                <a:spcPct val="80000"/>
              </a:lnSpc>
              <a:spcBef>
                <a:spcPct val="30000"/>
              </a:spcBef>
              <a:buClr>
                <a:srgbClr val="137B15"/>
              </a:buClr>
              <a:buSzPct val="100000"/>
              <a:defRPr/>
            </a:pPr>
            <a:endParaRPr lang="hr-HR" altLang="fr-FR" sz="1200" dirty="0"/>
          </a:p>
          <a:p>
            <a:pPr marL="363538" lvl="1" algn="l">
              <a:lnSpc>
                <a:spcPct val="80000"/>
              </a:lnSpc>
              <a:spcBef>
                <a:spcPct val="30000"/>
              </a:spcBef>
              <a:buClr>
                <a:srgbClr val="137B15"/>
              </a:buClr>
              <a:buSzPct val="100000"/>
              <a:defRPr/>
            </a:pPr>
            <a:endParaRPr lang="hr-HR" altLang="fr-FR" sz="1200" dirty="0"/>
          </a:p>
          <a:p>
            <a:pPr marL="649288" lvl="1" indent="-285750" algn="l">
              <a:lnSpc>
                <a:spcPct val="80000"/>
              </a:lnSpc>
              <a:spcBef>
                <a:spcPct val="30000"/>
              </a:spcBef>
              <a:buClr>
                <a:schemeClr val="accent5"/>
              </a:buClr>
              <a:buSzPct val="100000"/>
              <a:buFont typeface="Wingdings" panose="05000000000000000000" pitchFamily="2" charset="2"/>
              <a:buChar char="Ø"/>
              <a:defRPr/>
            </a:pPr>
            <a:r>
              <a:rPr lang="en-GB" altLang="fr-FR" sz="1200" dirty="0" smtClean="0">
                <a:solidFill>
                  <a:srgbClr val="000000"/>
                </a:solidFill>
              </a:rPr>
              <a:t>Javne politike imaju malu odgovornost i ne snose posljedice zato jer su brojni troškovi raspodijeljeni između departmana ili lokalnih </a:t>
            </a:r>
            <a:r>
              <a:rPr lang="en-GB" altLang="fr-FR" sz="1200" dirty="0" err="1" smtClean="0">
                <a:solidFill>
                  <a:srgbClr val="000000"/>
                </a:solidFill>
              </a:rPr>
              <a:t>vlasti</a:t>
            </a:r>
            <a:r>
              <a:rPr lang="en-GB" altLang="fr-FR" sz="1200" dirty="0" smtClean="0">
                <a:solidFill>
                  <a:srgbClr val="000000"/>
                </a:solidFill>
              </a:rPr>
              <a:t>;</a:t>
            </a:r>
            <a:endParaRPr lang="hr-HR" altLang="fr-FR" sz="1200" dirty="0" smtClean="0">
              <a:solidFill>
                <a:srgbClr val="000000"/>
              </a:solidFill>
            </a:endParaRPr>
          </a:p>
          <a:p>
            <a:pPr marL="649288" lvl="1" indent="-285750" algn="l">
              <a:lnSpc>
                <a:spcPct val="80000"/>
              </a:lnSpc>
              <a:spcBef>
                <a:spcPct val="30000"/>
              </a:spcBef>
              <a:buClr>
                <a:schemeClr val="accent5"/>
              </a:buClr>
              <a:buSzPct val="100000"/>
              <a:buFont typeface="Wingdings" panose="05000000000000000000" pitchFamily="2" charset="2"/>
              <a:buChar char="Ø"/>
              <a:defRPr/>
            </a:pPr>
            <a:r>
              <a:rPr lang="en-US" sz="1200" dirty="0">
                <a:solidFill>
                  <a:srgbClr val="000000"/>
                </a:solidFill>
              </a:rPr>
              <a:t>Poveznica između rezultata </a:t>
            </a:r>
            <a:r>
              <a:rPr lang="en-US" sz="1200" dirty="0">
                <a:solidFill>
                  <a:srgbClr val="7D0055"/>
                </a:solidFill>
              </a:rPr>
              <a:t>učinka</a:t>
            </a:r>
            <a:r>
              <a:rPr lang="en-US" sz="1200" dirty="0">
                <a:solidFill>
                  <a:srgbClr val="000000"/>
                </a:solidFill>
              </a:rPr>
              <a:t> i </a:t>
            </a:r>
            <a:r>
              <a:rPr lang="en-US" sz="1200" dirty="0">
                <a:solidFill>
                  <a:srgbClr val="7D0055"/>
                </a:solidFill>
              </a:rPr>
              <a:t>karijera </a:t>
            </a:r>
            <a:r>
              <a:rPr lang="en-US" sz="1200" dirty="0">
                <a:solidFill>
                  <a:srgbClr val="000000"/>
                </a:solidFill>
              </a:rPr>
              <a:t>nije strukturirana. </a:t>
            </a:r>
          </a:p>
        </p:txBody>
      </p:sp>
      <p:sp>
        <p:nvSpPr>
          <p:cNvPr id="4" name="Rectangle 3"/>
          <p:cNvSpPr/>
          <p:nvPr/>
        </p:nvSpPr>
        <p:spPr>
          <a:xfrm>
            <a:off x="1657348" y="5752300"/>
            <a:ext cx="5695951" cy="646331"/>
          </a:xfrm>
          <a:prstGeom prst="rect">
            <a:avLst/>
          </a:prstGeom>
          <a:ln>
            <a:solidFill>
              <a:schemeClr val="bg1"/>
            </a:solidFill>
          </a:ln>
        </p:spPr>
        <p:txBody>
          <a:bodyPr wrap="square">
            <a:spAutoFit/>
          </a:bodyPr>
          <a:lstStyle/>
          <a:p>
            <a:pPr>
              <a:buClr>
                <a:srgbClr val="2A6A1D">
                  <a:lumMod val="50000"/>
                </a:srgbClr>
              </a:buClr>
              <a:defRPr/>
            </a:pPr>
            <a:r>
              <a:rPr lang="en-GB" altLang="fr-FR" sz="1200" dirty="0">
                <a:solidFill>
                  <a:srgbClr val="7D0055"/>
                </a:solidFill>
              </a:rPr>
              <a:t>Ne može se izravno povezati krajnji učinak (krajnji rezultati) s proračunskim odlukama</a:t>
            </a:r>
            <a:r>
              <a:rPr sz="1200" dirty="0" smtClean="0"/>
              <a:t> </a:t>
            </a:r>
            <a:r>
              <a:rPr lang="en-GB" altLang="fr-FR" sz="1200" dirty="0">
                <a:solidFill>
                  <a:srgbClr val="7D0055"/>
                </a:solidFill>
              </a:rPr>
              <a:t>(bolja povezanost s izlaznim rezultatima): upozorenje da se bolje razrade evaluacije</a:t>
            </a:r>
          </a:p>
        </p:txBody>
      </p:sp>
      <p:sp>
        <p:nvSpPr>
          <p:cNvPr id="15" name="Ellipse 14"/>
          <p:cNvSpPr/>
          <p:nvPr/>
        </p:nvSpPr>
        <p:spPr>
          <a:xfrm>
            <a:off x="989413" y="1485960"/>
            <a:ext cx="623408" cy="623408"/>
          </a:xfrm>
          <a:prstGeom prst="ellipse">
            <a:avLst/>
          </a:prstGeom>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16" name="Corde 15"/>
          <p:cNvSpPr/>
          <p:nvPr/>
        </p:nvSpPr>
        <p:spPr>
          <a:xfrm>
            <a:off x="1051754" y="1548300"/>
            <a:ext cx="498726" cy="498726"/>
          </a:xfrm>
          <a:prstGeom prst="chord">
            <a:avLst>
              <a:gd name="adj1" fmla="val 20431728"/>
              <a:gd name="adj2" fmla="val 11968272"/>
            </a:avLst>
          </a:prstGeom>
          <a:solidFill>
            <a:schemeClr val="accent3">
              <a:lumMod val="75000"/>
            </a:schemeClr>
          </a:solidFill>
          <a:ln>
            <a:solidFill>
              <a:schemeClr val="accent3">
                <a:lumMod val="75000"/>
              </a:schemeClr>
            </a:solid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7" name="Ellipse 16"/>
          <p:cNvSpPr/>
          <p:nvPr/>
        </p:nvSpPr>
        <p:spPr>
          <a:xfrm>
            <a:off x="927072" y="3383357"/>
            <a:ext cx="623408" cy="623408"/>
          </a:xfrm>
          <a:prstGeom prst="ellipse">
            <a:avLst/>
          </a:prstGeom>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19" name="Corde 18"/>
          <p:cNvSpPr/>
          <p:nvPr/>
        </p:nvSpPr>
        <p:spPr>
          <a:xfrm>
            <a:off x="981676" y="3483797"/>
            <a:ext cx="498726" cy="498726"/>
          </a:xfrm>
          <a:prstGeom prst="chord">
            <a:avLst>
              <a:gd name="adj1" fmla="val 1168272"/>
              <a:gd name="adj2" fmla="val 9631728"/>
            </a:avLst>
          </a:prstGeom>
          <a:solidFill>
            <a:srgbClr val="FFC000"/>
          </a:solidFill>
          <a:ln>
            <a:solidFill>
              <a:srgbClr val="FFC000"/>
            </a:solid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9" name="Rectangle 8"/>
          <p:cNvSpPr/>
          <p:nvPr/>
        </p:nvSpPr>
        <p:spPr>
          <a:xfrm>
            <a:off x="1657347" y="3481045"/>
            <a:ext cx="1808033" cy="461665"/>
          </a:xfrm>
          <a:prstGeom prst="rect">
            <a:avLst/>
          </a:prstGeom>
        </p:spPr>
        <p:txBody>
          <a:bodyPr wrap="square">
            <a:spAutoFit/>
          </a:bodyPr>
          <a:lstStyle/>
          <a:p>
            <a:r>
              <a:rPr lang="en-US" sz="1200" dirty="0">
                <a:solidFill>
                  <a:schemeClr val="accent5"/>
                </a:solidFill>
              </a:rPr>
              <a:t>Ograničen utjecaj na proračunske rasprave</a:t>
            </a:r>
          </a:p>
        </p:txBody>
      </p:sp>
      <p:sp>
        <p:nvSpPr>
          <p:cNvPr id="10" name="Rectangle 9"/>
          <p:cNvSpPr/>
          <p:nvPr/>
        </p:nvSpPr>
        <p:spPr>
          <a:xfrm>
            <a:off x="1771647" y="1593085"/>
            <a:ext cx="2016000" cy="276999"/>
          </a:xfrm>
          <a:prstGeom prst="rect">
            <a:avLst/>
          </a:prstGeom>
        </p:spPr>
        <p:txBody>
          <a:bodyPr wrap="none">
            <a:spAutoFit/>
          </a:bodyPr>
          <a:lstStyle/>
          <a:p>
            <a:r>
              <a:rPr lang="fr-FR" sz="1200" dirty="0"/>
              <a:t>Napredan</a:t>
            </a:r>
            <a:r>
              <a:rPr dirty="0" smtClean="0"/>
              <a:t> </a:t>
            </a:r>
            <a:r>
              <a:rPr lang="fr-FR" sz="1200" dirty="0"/>
              <a:t>proces</a:t>
            </a:r>
            <a:endParaRPr lang="hr-HR" sz="1200" dirty="0"/>
          </a:p>
        </p:txBody>
      </p:sp>
      <p:sp>
        <p:nvSpPr>
          <p:cNvPr id="28" name="Ellipse 27"/>
          <p:cNvSpPr/>
          <p:nvPr/>
        </p:nvSpPr>
        <p:spPr>
          <a:xfrm>
            <a:off x="5563064" y="1485960"/>
            <a:ext cx="623408" cy="623408"/>
          </a:xfrm>
          <a:prstGeom prst="ellipse">
            <a:avLst/>
          </a:prstGeom>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29" name="Corde 28"/>
          <p:cNvSpPr/>
          <p:nvPr/>
        </p:nvSpPr>
        <p:spPr>
          <a:xfrm>
            <a:off x="5625405" y="1548300"/>
            <a:ext cx="498726" cy="498726"/>
          </a:xfrm>
          <a:prstGeom prst="chord">
            <a:avLst>
              <a:gd name="adj1" fmla="val 20431728"/>
              <a:gd name="adj2" fmla="val 11968272"/>
            </a:avLst>
          </a:prstGeom>
          <a:solidFill>
            <a:schemeClr val="accent3">
              <a:lumMod val="75000"/>
            </a:schemeClr>
          </a:solidFill>
          <a:ln>
            <a:solidFill>
              <a:schemeClr val="accent3">
                <a:lumMod val="75000"/>
              </a:schemeClr>
            </a:solid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30" name="Rectangle 29"/>
          <p:cNvSpPr/>
          <p:nvPr/>
        </p:nvSpPr>
        <p:spPr>
          <a:xfrm>
            <a:off x="6345298" y="1593085"/>
            <a:ext cx="2016000" cy="276999"/>
          </a:xfrm>
          <a:prstGeom prst="rect">
            <a:avLst/>
          </a:prstGeom>
        </p:spPr>
        <p:txBody>
          <a:bodyPr wrap="none">
            <a:spAutoFit/>
          </a:bodyPr>
          <a:lstStyle/>
          <a:p>
            <a:r>
              <a:rPr lang="fr-FR" sz="1200" dirty="0"/>
              <a:t>Napredan</a:t>
            </a:r>
            <a:r>
              <a:rPr dirty="0" smtClean="0"/>
              <a:t> </a:t>
            </a:r>
            <a:r>
              <a:rPr lang="fr-FR" sz="1200" dirty="0"/>
              <a:t>proces</a:t>
            </a:r>
            <a:endParaRPr lang="hr-HR" sz="1200" dirty="0"/>
          </a:p>
        </p:txBody>
      </p:sp>
      <p:sp>
        <p:nvSpPr>
          <p:cNvPr id="31" name="Ellipse 30"/>
          <p:cNvSpPr/>
          <p:nvPr/>
        </p:nvSpPr>
        <p:spPr>
          <a:xfrm>
            <a:off x="5563064" y="3799498"/>
            <a:ext cx="623408" cy="623408"/>
          </a:xfrm>
          <a:prstGeom prst="ellipse">
            <a:avLst/>
          </a:prstGeom>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32" name="Corde 31"/>
          <p:cNvSpPr/>
          <p:nvPr/>
        </p:nvSpPr>
        <p:spPr>
          <a:xfrm>
            <a:off x="5617668" y="3924180"/>
            <a:ext cx="498726" cy="498726"/>
          </a:xfrm>
          <a:prstGeom prst="chord">
            <a:avLst>
              <a:gd name="adj1" fmla="val 1168272"/>
              <a:gd name="adj2" fmla="val 9631728"/>
            </a:avLst>
          </a:prstGeom>
          <a:solidFill>
            <a:srgbClr val="FFC000"/>
          </a:solidFill>
          <a:ln>
            <a:solidFill>
              <a:srgbClr val="FFC000"/>
            </a:solid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33" name="Rectangle 32"/>
          <p:cNvSpPr/>
          <p:nvPr/>
        </p:nvSpPr>
        <p:spPr>
          <a:xfrm>
            <a:off x="6345298" y="3880369"/>
            <a:ext cx="1808033" cy="461665"/>
          </a:xfrm>
          <a:prstGeom prst="rect">
            <a:avLst/>
          </a:prstGeom>
        </p:spPr>
        <p:txBody>
          <a:bodyPr wrap="square">
            <a:spAutoFit/>
          </a:bodyPr>
          <a:lstStyle/>
          <a:p>
            <a:r>
              <a:rPr lang="en-US" sz="1200" dirty="0">
                <a:solidFill>
                  <a:schemeClr val="accent5"/>
                </a:solidFill>
              </a:rPr>
              <a:t>Ograničen utjecaj na proračunske rasprave</a:t>
            </a:r>
          </a:p>
        </p:txBody>
      </p:sp>
    </p:spTree>
    <p:extLst>
      <p:ext uri="{BB962C8B-B14F-4D97-AF65-F5344CB8AC3E}">
        <p14:creationId xmlns:p14="http://schemas.microsoft.com/office/powerpoint/2010/main" val="3240234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8844" y="1042707"/>
            <a:ext cx="9135156" cy="362857"/>
          </a:xfrm>
        </p:spPr>
        <p:txBody>
          <a:bodyPr>
            <a:noAutofit/>
          </a:bodyPr>
          <a:lstStyle/>
          <a:p>
            <a:pPr marL="285750" indent="-285750">
              <a:buFont typeface="Wingdings" panose="05000000000000000000" pitchFamily="2" charset="2"/>
              <a:buChar char="Ø"/>
            </a:pPr>
            <a:r>
              <a:rPr lang="fr-FR" sz="1800" dirty="0" smtClean="0">
                <a:solidFill>
                  <a:schemeClr val="bg1"/>
                </a:solidFill>
              </a:rPr>
              <a:t>Važno pojednostavljenje okvira kako bi </a:t>
            </a:r>
            <a:r>
              <a:rPr lang="fr-FR" sz="1800" dirty="0" smtClean="0">
                <a:solidFill>
                  <a:schemeClr val="accent2">
                    <a:lumMod val="75000"/>
                  </a:schemeClr>
                </a:solidFill>
              </a:rPr>
              <a:t>podatci o učinku bili transparentniji i značajniji</a:t>
            </a:r>
            <a:r>
              <a:rPr dirty="0" smtClean="0"/>
              <a:t> </a:t>
            </a:r>
            <a:r>
              <a:rPr lang="fr-FR" sz="1800" u="sng" dirty="0" smtClean="0">
                <a:solidFill>
                  <a:schemeClr val="accent2">
                    <a:lumMod val="75000"/>
                  </a:schemeClr>
                </a:solidFill>
              </a:rPr>
              <a:t>Parlamentu</a:t>
            </a:r>
            <a:endParaRPr lang="hr-HR" sz="1800" u="sng" dirty="0">
              <a:solidFill>
                <a:schemeClr val="accent2">
                  <a:lumMod val="75000"/>
                </a:schemeClr>
              </a:solidFill>
            </a:endParaRPr>
          </a:p>
        </p:txBody>
      </p:sp>
      <p:sp>
        <p:nvSpPr>
          <p:cNvPr id="28" name="Titre 3"/>
          <p:cNvSpPr>
            <a:spLocks noGrp="1"/>
          </p:cNvSpPr>
          <p:nvPr>
            <p:ph type="title"/>
          </p:nvPr>
        </p:nvSpPr>
        <p:spPr>
          <a:xfrm>
            <a:off x="-1" y="139065"/>
            <a:ext cx="8648701" cy="703716"/>
          </a:xfrm>
        </p:spPr>
        <p:txBody>
          <a:bodyPr/>
          <a:lstStyle/>
          <a:p>
            <a:pPr marL="542925" algn="ctr"/>
            <a:r>
              <a:rPr lang="en-US" sz="2200" dirty="0" smtClean="0"/>
              <a:t>Razvoj i pojednostavljenje okvira učinka: nastavit će se...</a:t>
            </a:r>
            <a:endParaRPr lang="hr-HR" sz="2200" dirty="0"/>
          </a:p>
        </p:txBody>
      </p:sp>
      <p:grpSp>
        <p:nvGrpSpPr>
          <p:cNvPr id="29" name="Groupe 28"/>
          <p:cNvGrpSpPr>
            <a:grpSpLocks/>
          </p:cNvGrpSpPr>
          <p:nvPr/>
        </p:nvGrpSpPr>
        <p:grpSpPr bwMode="auto">
          <a:xfrm>
            <a:off x="628650" y="1700212"/>
            <a:ext cx="8044646" cy="4643438"/>
            <a:chOff x="0" y="0"/>
            <a:chExt cx="7905750" cy="4543425"/>
          </a:xfrm>
        </p:grpSpPr>
        <p:graphicFrame>
          <p:nvGraphicFramePr>
            <p:cNvPr id="30" name="Graphique 29"/>
            <p:cNvGraphicFramePr>
              <a:graphicFrameLocks/>
            </p:cNvGraphicFramePr>
            <p:nvPr>
              <p:extLst>
                <p:ext uri="{D42A27DB-BD31-4B8C-83A1-F6EECF244321}">
                  <p14:modId xmlns:p14="http://schemas.microsoft.com/office/powerpoint/2010/main" val="2975078270"/>
                </p:ext>
              </p:extLst>
            </p:nvPr>
          </p:nvGraphicFramePr>
          <p:xfrm>
            <a:off x="0" y="0"/>
            <a:ext cx="7905750" cy="4543425"/>
          </p:xfrm>
          <a:graphic>
            <a:graphicData uri="http://schemas.openxmlformats.org/drawingml/2006/chart">
              <c:chart xmlns:c="http://schemas.openxmlformats.org/drawingml/2006/chart" xmlns:r="http://schemas.openxmlformats.org/officeDocument/2006/relationships" r:id="rId3"/>
            </a:graphicData>
          </a:graphic>
        </p:graphicFrame>
        <p:grpSp>
          <p:nvGrpSpPr>
            <p:cNvPr id="31" name="Groupe 30"/>
            <p:cNvGrpSpPr>
              <a:grpSpLocks/>
            </p:cNvGrpSpPr>
            <p:nvPr/>
          </p:nvGrpSpPr>
          <p:grpSpPr bwMode="auto">
            <a:xfrm>
              <a:off x="4961869" y="1494605"/>
              <a:ext cx="2826104" cy="1734370"/>
              <a:chOff x="4961869" y="1494605"/>
              <a:chExt cx="2826104" cy="1734370"/>
            </a:xfrm>
          </p:grpSpPr>
          <p:cxnSp>
            <p:nvCxnSpPr>
              <p:cNvPr id="32" name="Connecteur droit avec flèche 31"/>
              <p:cNvCxnSpPr/>
              <p:nvPr/>
            </p:nvCxnSpPr>
            <p:spPr>
              <a:xfrm>
                <a:off x="4961869" y="1494605"/>
                <a:ext cx="1676400" cy="542925"/>
              </a:xfrm>
              <a:prstGeom prst="straightConnector1">
                <a:avLst/>
              </a:prstGeom>
              <a:noFill/>
              <a:ln w="19050" cap="flat" cmpd="sng" algn="ctr">
                <a:solidFill>
                  <a:schemeClr val="bg1"/>
                </a:solidFill>
                <a:prstDash val="solid"/>
                <a:tailEnd type="arrow"/>
              </a:ln>
              <a:effectLst/>
            </p:spPr>
          </p:cxnSp>
          <p:cxnSp>
            <p:nvCxnSpPr>
              <p:cNvPr id="33" name="Connecteur droit avec flèche 32"/>
              <p:cNvCxnSpPr/>
              <p:nvPr/>
            </p:nvCxnSpPr>
            <p:spPr>
              <a:xfrm>
                <a:off x="5057446" y="2742585"/>
                <a:ext cx="1714500" cy="190500"/>
              </a:xfrm>
              <a:prstGeom prst="straightConnector1">
                <a:avLst/>
              </a:prstGeom>
              <a:noFill/>
              <a:ln w="19050" cap="flat" cmpd="sng" algn="ctr">
                <a:solidFill>
                  <a:schemeClr val="bg1"/>
                </a:solidFill>
                <a:prstDash val="solid"/>
                <a:tailEnd type="arrow"/>
              </a:ln>
              <a:effectLst/>
            </p:spPr>
          </p:cxnSp>
          <p:sp>
            <p:nvSpPr>
              <p:cNvPr id="34" name="ZoneTexte 22"/>
              <p:cNvSpPr txBox="1"/>
              <p:nvPr/>
            </p:nvSpPr>
            <p:spPr>
              <a:xfrm>
                <a:off x="6962775" y="1847850"/>
                <a:ext cx="825198" cy="4953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a:ln>
                      <a:noFill/>
                    </a:ln>
                    <a:solidFill>
                      <a:schemeClr val="accent2">
                        <a:lumMod val="75000"/>
                      </a:schemeClr>
                    </a:solidFill>
                    <a:effectLst/>
                    <a:uLnTx/>
                    <a:uFillTx/>
                    <a:latin typeface="Calibri"/>
                  </a:rPr>
                  <a:t>- 24 %</a:t>
                </a:r>
              </a:p>
            </p:txBody>
          </p:sp>
          <p:sp>
            <p:nvSpPr>
              <p:cNvPr id="35" name="ZoneTexte 24"/>
              <p:cNvSpPr txBox="1"/>
              <p:nvPr/>
            </p:nvSpPr>
            <p:spPr>
              <a:xfrm>
                <a:off x="6981825" y="2743200"/>
                <a:ext cx="806148" cy="485775"/>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a:ln>
                      <a:noFill/>
                    </a:ln>
                    <a:solidFill>
                      <a:schemeClr val="accent6">
                        <a:lumMod val="50000"/>
                      </a:schemeClr>
                    </a:solidFill>
                    <a:effectLst/>
                    <a:uLnTx/>
                    <a:uFillTx/>
                    <a:latin typeface="Calibri"/>
                  </a:rPr>
                  <a:t>- 20 %</a:t>
                </a:r>
              </a:p>
            </p:txBody>
          </p:sp>
        </p:grpSp>
      </p:grpSp>
    </p:spTree>
    <p:extLst>
      <p:ext uri="{BB962C8B-B14F-4D97-AF65-F5344CB8AC3E}">
        <p14:creationId xmlns:p14="http://schemas.microsoft.com/office/powerpoint/2010/main" val="934099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llipse 41"/>
          <p:cNvSpPr/>
          <p:nvPr/>
        </p:nvSpPr>
        <p:spPr bwMode="auto">
          <a:xfrm>
            <a:off x="6375271" y="2238479"/>
            <a:ext cx="819150" cy="513734"/>
          </a:xfrm>
          <a:prstGeom prst="ellipse">
            <a:avLst/>
          </a:prstGeom>
          <a:solidFill>
            <a:srgbClr val="7E0054"/>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41" name="Ellipse 40"/>
          <p:cNvSpPr/>
          <p:nvPr/>
        </p:nvSpPr>
        <p:spPr bwMode="auto">
          <a:xfrm>
            <a:off x="3814755" y="2196422"/>
            <a:ext cx="819150" cy="598359"/>
          </a:xfrm>
          <a:prstGeom prst="ellipse">
            <a:avLst/>
          </a:prstGeom>
          <a:solidFill>
            <a:schemeClr val="accent3">
              <a:lumMod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39" name="Ellipse 38"/>
          <p:cNvSpPr/>
          <p:nvPr/>
        </p:nvSpPr>
        <p:spPr bwMode="auto">
          <a:xfrm>
            <a:off x="221673" y="2259858"/>
            <a:ext cx="819150" cy="598359"/>
          </a:xfrm>
          <a:prstGeom prst="ellipse">
            <a:avLst/>
          </a:prstGeom>
          <a:solidFill>
            <a:schemeClr val="accent6">
              <a:lumMod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8" name="Trapèze 7"/>
          <p:cNvSpPr/>
          <p:nvPr/>
        </p:nvSpPr>
        <p:spPr bwMode="auto">
          <a:xfrm>
            <a:off x="428625" y="600075"/>
            <a:ext cx="914400" cy="1216152"/>
          </a:xfrm>
          <a:prstGeom prst="trapezoid">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12" name="Chevron 11"/>
          <p:cNvSpPr/>
          <p:nvPr/>
        </p:nvSpPr>
        <p:spPr bwMode="auto">
          <a:xfrm>
            <a:off x="1304921" y="1208151"/>
            <a:ext cx="2509834" cy="3057526"/>
          </a:xfrm>
          <a:prstGeom prst="chevron">
            <a:avLst/>
          </a:prstGeom>
          <a:solidFill>
            <a:schemeClr val="accent6">
              <a:lumMod val="60000"/>
              <a:lumOff val="4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17" name="Chevron 16"/>
          <p:cNvSpPr/>
          <p:nvPr/>
        </p:nvSpPr>
        <p:spPr bwMode="auto">
          <a:xfrm>
            <a:off x="4867275" y="1732027"/>
            <a:ext cx="1536571" cy="2009774"/>
          </a:xfrm>
          <a:prstGeom prst="chevron">
            <a:avLst/>
          </a:prstGeom>
          <a:solidFill>
            <a:schemeClr val="accent3">
              <a:lumMod val="60000"/>
              <a:lumOff val="4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18" name="Chevron 17"/>
          <p:cNvSpPr/>
          <p:nvPr/>
        </p:nvSpPr>
        <p:spPr bwMode="auto">
          <a:xfrm>
            <a:off x="8275701" y="2182134"/>
            <a:ext cx="782574" cy="913492"/>
          </a:xfrm>
          <a:prstGeom prst="chevron">
            <a:avLst/>
          </a:prstGeom>
          <a:solidFill>
            <a:schemeClr val="accent2">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16" name="ZoneTexte 15"/>
          <p:cNvSpPr txBox="1"/>
          <p:nvPr/>
        </p:nvSpPr>
        <p:spPr>
          <a:xfrm>
            <a:off x="183568" y="2256006"/>
            <a:ext cx="2543175" cy="553998"/>
          </a:xfrm>
          <a:prstGeom prst="rect">
            <a:avLst/>
          </a:prstGeom>
          <a:noFill/>
        </p:spPr>
        <p:txBody>
          <a:bodyPr wrap="square" rtlCol="0">
            <a:spAutoFit/>
          </a:bodyPr>
          <a:lstStyle/>
          <a:p>
            <a:pPr algn="l"/>
            <a:r>
              <a:rPr lang="fr-FR" sz="3000" dirty="0" smtClean="0">
                <a:solidFill>
                  <a:schemeClr val="bg2"/>
                </a:solidFill>
              </a:rPr>
              <a:t>122</a:t>
            </a:r>
            <a:r>
              <a:rPr dirty="0" smtClean="0"/>
              <a:t> </a:t>
            </a:r>
            <a:r>
              <a:rPr lang="fr-FR" sz="2400" dirty="0" smtClean="0">
                <a:solidFill>
                  <a:schemeClr val="accent6">
                    <a:lumMod val="50000"/>
                  </a:schemeClr>
                </a:solidFill>
              </a:rPr>
              <a:t>programa</a:t>
            </a:r>
            <a:endParaRPr lang="hr-HR" sz="2400" dirty="0">
              <a:solidFill>
                <a:schemeClr val="accent6">
                  <a:lumMod val="50000"/>
                </a:schemeClr>
              </a:solidFill>
            </a:endParaRPr>
          </a:p>
        </p:txBody>
      </p:sp>
      <p:sp>
        <p:nvSpPr>
          <p:cNvPr id="20" name="ZoneTexte 19"/>
          <p:cNvSpPr txBox="1"/>
          <p:nvPr/>
        </p:nvSpPr>
        <p:spPr>
          <a:xfrm>
            <a:off x="3924300" y="2218009"/>
            <a:ext cx="1662973" cy="954107"/>
          </a:xfrm>
          <a:prstGeom prst="rect">
            <a:avLst/>
          </a:prstGeom>
          <a:noFill/>
        </p:spPr>
        <p:txBody>
          <a:bodyPr wrap="square" rtlCol="0">
            <a:spAutoFit/>
          </a:bodyPr>
          <a:lstStyle/>
          <a:p>
            <a:pPr algn="l"/>
            <a:r>
              <a:rPr lang="fr-FR" sz="3000" smtClean="0">
                <a:solidFill>
                  <a:schemeClr val="bg2"/>
                </a:solidFill>
              </a:rPr>
              <a:t>31.</a:t>
            </a:r>
          </a:p>
          <a:p>
            <a:pPr algn="l"/>
            <a:r>
              <a:rPr lang="fr-FR" sz="2400" smtClean="0">
                <a:solidFill>
                  <a:schemeClr val="accent3">
                    <a:lumMod val="50000"/>
                  </a:schemeClr>
                </a:solidFill>
              </a:rPr>
              <a:t>Misije</a:t>
            </a:r>
            <a:endParaRPr lang="hr-HR" sz="2400">
              <a:solidFill>
                <a:schemeClr val="accent3">
                  <a:lumMod val="50000"/>
                </a:schemeClr>
              </a:solidFill>
            </a:endParaRPr>
          </a:p>
        </p:txBody>
      </p:sp>
      <p:sp>
        <p:nvSpPr>
          <p:cNvPr id="21" name="ZoneTexte 20"/>
          <p:cNvSpPr txBox="1"/>
          <p:nvPr/>
        </p:nvSpPr>
        <p:spPr>
          <a:xfrm>
            <a:off x="6575189" y="2240911"/>
            <a:ext cx="2372867" cy="1661993"/>
          </a:xfrm>
          <a:prstGeom prst="rect">
            <a:avLst/>
          </a:prstGeom>
          <a:noFill/>
        </p:spPr>
        <p:txBody>
          <a:bodyPr wrap="square" rtlCol="0">
            <a:spAutoFit/>
          </a:bodyPr>
          <a:lstStyle/>
          <a:p>
            <a:pPr algn="l"/>
            <a:r>
              <a:rPr lang="fr-FR" sz="3000" dirty="0" smtClean="0">
                <a:solidFill>
                  <a:schemeClr val="bg2"/>
                </a:solidFill>
              </a:rPr>
              <a:t>1.</a:t>
            </a:r>
          </a:p>
          <a:p>
            <a:pPr algn="l"/>
            <a:r>
              <a:rPr lang="fr-FR" sz="2400" dirty="0" err="1" smtClean="0">
                <a:solidFill>
                  <a:srgbClr val="7D0055"/>
                </a:solidFill>
              </a:rPr>
              <a:t>Ploča</a:t>
            </a:r>
            <a:r>
              <a:rPr lang="fr-FR" sz="2400" dirty="0" smtClean="0">
                <a:solidFill>
                  <a:srgbClr val="7D0055"/>
                </a:solidFill>
              </a:rPr>
              <a:t> sa </a:t>
            </a:r>
          </a:p>
          <a:p>
            <a:pPr algn="l"/>
            <a:r>
              <a:rPr lang="fr-FR" sz="2400" dirty="0" err="1" smtClean="0">
                <a:solidFill>
                  <a:srgbClr val="7D0055"/>
                </a:solidFill>
              </a:rPr>
              <a:t>strateškim</a:t>
            </a:r>
            <a:r>
              <a:rPr lang="fr-FR" sz="2400" dirty="0" smtClean="0">
                <a:solidFill>
                  <a:srgbClr val="7D0055"/>
                </a:solidFill>
              </a:rPr>
              <a:t> </a:t>
            </a:r>
            <a:r>
              <a:rPr lang="fr-FR" sz="2400" dirty="0" err="1" smtClean="0">
                <a:solidFill>
                  <a:srgbClr val="7D0055"/>
                </a:solidFill>
              </a:rPr>
              <a:t>pokazateljima</a:t>
            </a:r>
            <a:endParaRPr lang="hr-HR" sz="2400" dirty="0">
              <a:solidFill>
                <a:srgbClr val="7D0055"/>
              </a:solidFill>
            </a:endParaRPr>
          </a:p>
        </p:txBody>
      </p:sp>
      <p:cxnSp>
        <p:nvCxnSpPr>
          <p:cNvPr id="22" name="Connecteur droit 21"/>
          <p:cNvCxnSpPr/>
          <p:nvPr/>
        </p:nvCxnSpPr>
        <p:spPr bwMode="auto">
          <a:xfrm>
            <a:off x="428625" y="4591050"/>
            <a:ext cx="0" cy="733425"/>
          </a:xfrm>
          <a:prstGeom prst="line">
            <a:avLst/>
          </a:prstGeom>
          <a:noFill/>
          <a:ln w="38100" cap="flat" cmpd="sng" algn="ctr">
            <a:solidFill>
              <a:schemeClr val="accent6">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necteur droit 25"/>
          <p:cNvCxnSpPr/>
          <p:nvPr/>
        </p:nvCxnSpPr>
        <p:spPr bwMode="auto">
          <a:xfrm>
            <a:off x="3829050" y="4600575"/>
            <a:ext cx="0" cy="733425"/>
          </a:xfrm>
          <a:prstGeom prst="line">
            <a:avLst/>
          </a:prstGeom>
          <a:noFill/>
          <a:ln w="38100"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Connecteur droit 26"/>
          <p:cNvCxnSpPr/>
          <p:nvPr/>
        </p:nvCxnSpPr>
        <p:spPr bwMode="auto">
          <a:xfrm>
            <a:off x="6753225" y="4600575"/>
            <a:ext cx="0" cy="733425"/>
          </a:xfrm>
          <a:prstGeom prst="line">
            <a:avLst/>
          </a:prstGeom>
          <a:noFill/>
          <a:ln w="38100" cap="flat" cmpd="sng" algn="ctr">
            <a:solidFill>
              <a:srgbClr val="7D005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ZoneTexte 27"/>
          <p:cNvSpPr txBox="1"/>
          <p:nvPr/>
        </p:nvSpPr>
        <p:spPr>
          <a:xfrm>
            <a:off x="504825" y="4600575"/>
            <a:ext cx="2428875" cy="738664"/>
          </a:xfrm>
          <a:prstGeom prst="rect">
            <a:avLst/>
          </a:prstGeom>
          <a:noFill/>
        </p:spPr>
        <p:txBody>
          <a:bodyPr wrap="square" rtlCol="0">
            <a:spAutoFit/>
          </a:bodyPr>
          <a:lstStyle/>
          <a:p>
            <a:pPr algn="l"/>
            <a:r>
              <a:rPr lang="fr-FR" sz="2100" smtClean="0">
                <a:solidFill>
                  <a:schemeClr val="accent6">
                    <a:lumMod val="50000"/>
                  </a:schemeClr>
                </a:solidFill>
              </a:rPr>
              <a:t>382 cilja</a:t>
            </a:r>
          </a:p>
          <a:p>
            <a:pPr algn="l"/>
            <a:r>
              <a:rPr lang="fr-FR" sz="2100" smtClean="0">
                <a:solidFill>
                  <a:schemeClr val="accent6">
                    <a:lumMod val="50000"/>
                  </a:schemeClr>
                </a:solidFill>
              </a:rPr>
              <a:t>738 pokazatelja</a:t>
            </a:r>
            <a:endParaRPr lang="hr-HR" sz="2100">
              <a:solidFill>
                <a:schemeClr val="accent6">
                  <a:lumMod val="50000"/>
                </a:schemeClr>
              </a:solidFill>
            </a:endParaRPr>
          </a:p>
        </p:txBody>
      </p:sp>
      <p:sp>
        <p:nvSpPr>
          <p:cNvPr id="30" name="ZoneTexte 29"/>
          <p:cNvSpPr txBox="1"/>
          <p:nvPr/>
        </p:nvSpPr>
        <p:spPr>
          <a:xfrm>
            <a:off x="3809999" y="4595336"/>
            <a:ext cx="3003421" cy="969496"/>
          </a:xfrm>
          <a:prstGeom prst="rect">
            <a:avLst/>
          </a:prstGeom>
          <a:noFill/>
        </p:spPr>
        <p:txBody>
          <a:bodyPr wrap="square" rtlCol="0">
            <a:spAutoFit/>
          </a:bodyPr>
          <a:lstStyle/>
          <a:p>
            <a:pPr algn="l"/>
            <a:r>
              <a:rPr lang="fr-FR" sz="2100" smtClean="0">
                <a:solidFill>
                  <a:schemeClr val="accent3">
                    <a:lumMod val="50000"/>
                  </a:schemeClr>
                </a:solidFill>
              </a:rPr>
              <a:t>80 ciljeva</a:t>
            </a:r>
          </a:p>
          <a:p>
            <a:pPr algn="l"/>
            <a:r>
              <a:rPr lang="fr-FR" sz="2100" smtClean="0">
                <a:solidFill>
                  <a:schemeClr val="accent3">
                    <a:lumMod val="50000"/>
                  </a:schemeClr>
                </a:solidFill>
              </a:rPr>
              <a:t>90 pokazatelja</a:t>
            </a:r>
          </a:p>
          <a:p>
            <a:pPr algn="l"/>
            <a:r>
              <a:rPr lang="fr-FR" sz="1500" i="1" smtClean="0">
                <a:solidFill>
                  <a:schemeClr val="accent3">
                    <a:lumMod val="50000"/>
                  </a:schemeClr>
                </a:solidFill>
              </a:rPr>
              <a:t>Uključujući 22 ad hoc pokazatelja</a:t>
            </a:r>
            <a:endParaRPr lang="hr-HR" sz="1500" i="1">
              <a:solidFill>
                <a:schemeClr val="accent3">
                  <a:lumMod val="50000"/>
                </a:schemeClr>
              </a:solidFill>
            </a:endParaRPr>
          </a:p>
        </p:txBody>
      </p:sp>
      <p:sp>
        <p:nvSpPr>
          <p:cNvPr id="31" name="ZoneTexte 30"/>
          <p:cNvSpPr txBox="1"/>
          <p:nvPr/>
        </p:nvSpPr>
        <p:spPr>
          <a:xfrm>
            <a:off x="6858000" y="4600575"/>
            <a:ext cx="2257425" cy="738664"/>
          </a:xfrm>
          <a:prstGeom prst="rect">
            <a:avLst/>
          </a:prstGeom>
          <a:noFill/>
        </p:spPr>
        <p:txBody>
          <a:bodyPr wrap="square" rtlCol="0">
            <a:spAutoFit/>
          </a:bodyPr>
          <a:lstStyle/>
          <a:p>
            <a:pPr algn="l"/>
            <a:r>
              <a:rPr lang="fr-FR" sz="2100" smtClean="0">
                <a:solidFill>
                  <a:srgbClr val="7D0055"/>
                </a:solidFill>
              </a:rPr>
              <a:t>3 ključna područja</a:t>
            </a:r>
          </a:p>
          <a:p>
            <a:pPr algn="l"/>
            <a:r>
              <a:rPr lang="fr-FR" sz="2100" smtClean="0">
                <a:solidFill>
                  <a:srgbClr val="7D0055"/>
                </a:solidFill>
              </a:rPr>
              <a:t>10 pokazatelja</a:t>
            </a:r>
            <a:endParaRPr lang="hr-HR" sz="2100">
              <a:solidFill>
                <a:srgbClr val="7D0055"/>
              </a:solidFill>
            </a:endParaRPr>
          </a:p>
        </p:txBody>
      </p:sp>
      <p:cxnSp>
        <p:nvCxnSpPr>
          <p:cNvPr id="32" name="Connecteur droit 31"/>
          <p:cNvCxnSpPr/>
          <p:nvPr/>
        </p:nvCxnSpPr>
        <p:spPr bwMode="auto">
          <a:xfrm flipH="1">
            <a:off x="423862" y="4600575"/>
            <a:ext cx="828675" cy="0"/>
          </a:xfrm>
          <a:prstGeom prst="line">
            <a:avLst/>
          </a:prstGeom>
          <a:noFill/>
          <a:ln w="38100" cap="flat" cmpd="sng" algn="ctr">
            <a:solidFill>
              <a:schemeClr val="accent6">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Connecteur droit 33"/>
          <p:cNvCxnSpPr/>
          <p:nvPr/>
        </p:nvCxnSpPr>
        <p:spPr bwMode="auto">
          <a:xfrm flipH="1">
            <a:off x="3810000" y="4600575"/>
            <a:ext cx="828675" cy="0"/>
          </a:xfrm>
          <a:prstGeom prst="line">
            <a:avLst/>
          </a:prstGeom>
          <a:noFill/>
          <a:ln w="38100"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Connecteur droit 34"/>
          <p:cNvCxnSpPr/>
          <p:nvPr/>
        </p:nvCxnSpPr>
        <p:spPr bwMode="auto">
          <a:xfrm flipH="1">
            <a:off x="6738076" y="4600575"/>
            <a:ext cx="828675" cy="0"/>
          </a:xfrm>
          <a:prstGeom prst="line">
            <a:avLst/>
          </a:prstGeom>
          <a:noFill/>
          <a:ln w="38100" cap="flat" cmpd="sng" algn="ctr">
            <a:solidFill>
              <a:srgbClr val="7E005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ZoneTexte 35"/>
          <p:cNvSpPr txBox="1"/>
          <p:nvPr/>
        </p:nvSpPr>
        <p:spPr>
          <a:xfrm>
            <a:off x="7161939" y="5749260"/>
            <a:ext cx="1953486" cy="846386"/>
          </a:xfrm>
          <a:prstGeom prst="rect">
            <a:avLst/>
          </a:prstGeom>
          <a:noFill/>
        </p:spPr>
        <p:txBody>
          <a:bodyPr wrap="square" rtlCol="0">
            <a:spAutoFit/>
          </a:bodyPr>
          <a:lstStyle/>
          <a:p>
            <a:r>
              <a:rPr lang="fr-FR" sz="3000" smtClean="0">
                <a:solidFill>
                  <a:schemeClr val="bg1"/>
                </a:solidFill>
              </a:rPr>
              <a:t>+</a:t>
            </a:r>
            <a:r>
              <a:rPr dirty="0" smtClean="0"/>
              <a:t> </a:t>
            </a:r>
          </a:p>
          <a:p>
            <a:r>
              <a:rPr lang="fr-FR" sz="1900" smtClean="0">
                <a:solidFill>
                  <a:schemeClr val="bg1"/>
                </a:solidFill>
              </a:rPr>
              <a:t>POLITIČKI</a:t>
            </a:r>
            <a:endParaRPr lang="hr-HR" sz="1900">
              <a:solidFill>
                <a:schemeClr val="bg1"/>
              </a:solidFill>
            </a:endParaRPr>
          </a:p>
        </p:txBody>
      </p:sp>
      <p:sp>
        <p:nvSpPr>
          <p:cNvPr id="38" name="ZoneTexte 37"/>
          <p:cNvSpPr txBox="1"/>
          <p:nvPr/>
        </p:nvSpPr>
        <p:spPr>
          <a:xfrm>
            <a:off x="0" y="5749260"/>
            <a:ext cx="2081644" cy="846386"/>
          </a:xfrm>
          <a:prstGeom prst="rect">
            <a:avLst/>
          </a:prstGeom>
          <a:noFill/>
        </p:spPr>
        <p:txBody>
          <a:bodyPr wrap="square" rtlCol="0">
            <a:spAutoFit/>
          </a:bodyPr>
          <a:lstStyle/>
          <a:p>
            <a:r>
              <a:rPr lang="fr-FR" sz="3000" smtClean="0">
                <a:solidFill>
                  <a:schemeClr val="bg1"/>
                </a:solidFill>
              </a:rPr>
              <a:t>+</a:t>
            </a:r>
            <a:r>
              <a:rPr lang="fr-FR" sz="1900" smtClean="0">
                <a:solidFill>
                  <a:schemeClr val="bg1"/>
                </a:solidFill>
              </a:rPr>
              <a:t> OPERATIVNI</a:t>
            </a:r>
            <a:endParaRPr lang="hr-HR" sz="1900">
              <a:solidFill>
                <a:schemeClr val="bg1"/>
              </a:solidFill>
            </a:endParaRPr>
          </a:p>
        </p:txBody>
      </p:sp>
      <p:sp>
        <p:nvSpPr>
          <p:cNvPr id="37" name="Flèche droite 36"/>
          <p:cNvSpPr/>
          <p:nvPr/>
        </p:nvSpPr>
        <p:spPr bwMode="auto">
          <a:xfrm>
            <a:off x="1966481" y="5761792"/>
            <a:ext cx="5453493" cy="495300"/>
          </a:xfrm>
          <a:prstGeom prst="rightArrow">
            <a:avLst/>
          </a:prstGeom>
          <a:solidFill>
            <a:schemeClr val="tx2">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29" name="Titre 3"/>
          <p:cNvSpPr>
            <a:spLocks noGrp="1"/>
          </p:cNvSpPr>
          <p:nvPr>
            <p:ph type="title"/>
          </p:nvPr>
        </p:nvSpPr>
        <p:spPr>
          <a:xfrm>
            <a:off x="-1" y="139065"/>
            <a:ext cx="9144001" cy="703716"/>
          </a:xfrm>
        </p:spPr>
        <p:txBody>
          <a:bodyPr/>
          <a:lstStyle/>
          <a:p>
            <a:pPr marL="542925" indent="-542925"/>
            <a:r>
              <a:rPr lang="en-US" sz="2400" dirty="0" smtClean="0"/>
              <a:t>   Okvirom učinka namjeravaju se povezati strateški ciljevi na političkoj razini </a:t>
            </a:r>
            <a:endParaRPr lang="hr-HR" sz="2400" dirty="0"/>
          </a:p>
        </p:txBody>
      </p:sp>
    </p:spTree>
    <p:extLst>
      <p:ext uri="{BB962C8B-B14F-4D97-AF65-F5344CB8AC3E}">
        <p14:creationId xmlns:p14="http://schemas.microsoft.com/office/powerpoint/2010/main" val="1144854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xfrm>
            <a:off x="195288" y="116634"/>
            <a:ext cx="8558212" cy="504825"/>
          </a:xfrm>
          <a:noFill/>
        </p:spPr>
        <p:txBody>
          <a:bodyPr/>
          <a:lstStyle/>
          <a:p>
            <a:pPr algn="ctr" eaLnBrk="1" hangingPunct="1"/>
            <a:r>
              <a:rPr lang="en-GB" altLang="fr-FR" sz="2100" dirty="0" smtClean="0"/>
              <a:t>Određivanje </a:t>
            </a:r>
            <a:r>
              <a:rPr lang="en-GB" altLang="fr-FR" sz="2100" i="1" dirty="0" smtClean="0"/>
              <a:t>10 ključnih nacionalnih pokazatelja (KNI) bogatstva</a:t>
            </a:r>
            <a:endParaRPr lang="hr-HR" altLang="fr-FR" sz="2400" i="1" dirty="0" smtClean="0"/>
          </a:p>
        </p:txBody>
      </p:sp>
      <p:sp>
        <p:nvSpPr>
          <p:cNvPr id="2" name="Rectangle 1"/>
          <p:cNvSpPr/>
          <p:nvPr/>
        </p:nvSpPr>
        <p:spPr>
          <a:xfrm>
            <a:off x="1085221" y="5229225"/>
            <a:ext cx="7149001" cy="1084912"/>
          </a:xfrm>
          <a:prstGeom prst="rect">
            <a:avLst/>
          </a:prstGeom>
          <a:ln>
            <a:solidFill>
              <a:srgbClr val="1C782D"/>
            </a:solidFill>
          </a:ln>
        </p:spPr>
        <p:txBody>
          <a:bodyPr wrap="square">
            <a:spAutoFit/>
          </a:bodyPr>
          <a:lstStyle/>
          <a:p>
            <a:r>
              <a:rPr lang="en-GB" sz="1800" dirty="0" smtClean="0"/>
              <a:t>Glavna uprava za proračun (CBA) pozvala je ministre da primjene povezane KNI-jeve kao pokazatelje misije gdje god je to moguće</a:t>
            </a:r>
          </a:p>
          <a:p>
            <a:pPr marL="171450" indent="-171450" algn="l">
              <a:buFont typeface="Wingdings" panose="05000000000000000000" pitchFamily="2" charset="2"/>
              <a:buChar char="v"/>
            </a:pPr>
            <a:endParaRPr lang="hr-HR" sz="1050" dirty="0" smtClean="0"/>
          </a:p>
          <a:p>
            <a:r>
              <a:rPr lang="en-GB" sz="1800" dirty="0" smtClean="0">
                <a:solidFill>
                  <a:srgbClr val="7E0054"/>
                </a:solidFill>
              </a:rPr>
              <a:t>Ali ministri nisu potpuno poduprli taj prijedlog</a:t>
            </a:r>
          </a:p>
        </p:txBody>
      </p:sp>
      <p:sp>
        <p:nvSpPr>
          <p:cNvPr id="4" name="Flèche droite 3"/>
          <p:cNvSpPr/>
          <p:nvPr/>
        </p:nvSpPr>
        <p:spPr bwMode="auto">
          <a:xfrm>
            <a:off x="366574" y="5402350"/>
            <a:ext cx="538301" cy="707886"/>
          </a:xfrm>
          <a:prstGeom prst="rightArrow">
            <a:avLst/>
          </a:prstGeom>
          <a:solidFill>
            <a:srgbClr val="1B772D"/>
          </a:solidFill>
          <a:ln>
            <a:noFill/>
          </a:ln>
          <a:effectLst/>
          <a:extLst/>
        </p:spPr>
        <p:txBody>
          <a:bodyPr vert="horz" wrap="square" lIns="91440" tIns="45720" rIns="91440" bIns="45720" numCol="1" rtlCol="0" anchor="t" anchorCtr="0" compatLnSpc="1">
            <a:prstTxWarp prst="textNoShape">
              <a:avLst/>
            </a:prstTxWarp>
          </a:bodyPr>
          <a:lstStyle/>
          <a:p>
            <a:pPr algn="l"/>
            <a:endParaRPr lang="fr-FR" smtClean="0"/>
          </a:p>
        </p:txBody>
      </p:sp>
      <p:sp>
        <p:nvSpPr>
          <p:cNvPr id="10" name="Flèche droite 9"/>
          <p:cNvSpPr/>
          <p:nvPr/>
        </p:nvSpPr>
        <p:spPr bwMode="auto">
          <a:xfrm rot="10800000">
            <a:off x="8234223" y="5402350"/>
            <a:ext cx="538301" cy="707886"/>
          </a:xfrm>
          <a:prstGeom prst="rightArrow">
            <a:avLst/>
          </a:prstGeom>
          <a:solidFill>
            <a:srgbClr val="1B772D"/>
          </a:solidFill>
          <a:ln>
            <a:noFill/>
          </a:ln>
          <a:effectLst/>
          <a:extLst/>
        </p:spPr>
        <p:txBody>
          <a:bodyPr vert="horz" wrap="square" lIns="91440" tIns="45720" rIns="91440" bIns="45720" numCol="1" rtlCol="0" anchor="t" anchorCtr="0" compatLnSpc="1">
            <a:prstTxWarp prst="textNoShape">
              <a:avLst/>
            </a:prstTxWarp>
          </a:bodyPr>
          <a:lstStyle/>
          <a:p>
            <a:pPr algn="l"/>
            <a:endParaRPr lang="fr-FR" smtClean="0"/>
          </a:p>
        </p:txBody>
      </p:sp>
      <p:graphicFrame>
        <p:nvGraphicFramePr>
          <p:cNvPr id="7" name="Tableau 6"/>
          <p:cNvGraphicFramePr>
            <a:graphicFrameLocks noGrp="1"/>
          </p:cNvGraphicFramePr>
          <p:nvPr>
            <p:extLst>
              <p:ext uri="{D42A27DB-BD31-4B8C-83A1-F6EECF244321}">
                <p14:modId xmlns:p14="http://schemas.microsoft.com/office/powerpoint/2010/main" val="488699502"/>
              </p:ext>
            </p:extLst>
          </p:nvPr>
        </p:nvGraphicFramePr>
        <p:xfrm>
          <a:off x="508002" y="925520"/>
          <a:ext cx="7995371" cy="4386338"/>
        </p:xfrm>
        <a:graphic>
          <a:graphicData uri="http://schemas.openxmlformats.org/drawingml/2006/table">
            <a:tbl>
              <a:tblPr firstRow="1" firstCol="1" bandRow="1">
                <a:effectLst/>
                <a:tableStyleId>{00A15C55-8517-42AA-B614-E9B94910E393}</a:tableStyleId>
              </a:tblPr>
              <a:tblGrid>
                <a:gridCol w="1708726"/>
                <a:gridCol w="2706255"/>
                <a:gridCol w="591127"/>
                <a:gridCol w="1985818"/>
                <a:gridCol w="1003445"/>
              </a:tblGrid>
              <a:tr h="308628">
                <a:tc rowSpan="2">
                  <a:txBody>
                    <a:bodyPr/>
                    <a:lstStyle/>
                    <a:p>
                      <a:pPr algn="ctr">
                        <a:spcBef>
                          <a:spcPts val="600"/>
                        </a:spcBef>
                        <a:spcAft>
                          <a:spcPts val="600"/>
                        </a:spcAft>
                      </a:pPr>
                      <a:r>
                        <a:rPr lang="en-GB" sz="1600" noProof="0" dirty="0" smtClean="0">
                          <a:solidFill>
                            <a:schemeClr val="bg2"/>
                          </a:solidFill>
                          <a:effectLst/>
                        </a:rPr>
                        <a:t>Tema</a:t>
                      </a:r>
                      <a:endParaRPr lang="hr-HR" sz="1600" b="1" noProof="0" dirty="0">
                        <a:solidFill>
                          <a:schemeClr val="bg2"/>
                        </a:solidFill>
                        <a:effectLst/>
                        <a:latin typeface="Times New Roman"/>
                        <a:ea typeface="Times New Roman"/>
                      </a:endParaRPr>
                    </a:p>
                  </a:txBody>
                  <a:tcPr marL="68580" marR="68580" marT="0" marB="0">
                    <a:lnR w="6350" cap="flat" cmpd="sng" algn="ctr">
                      <a:solidFill>
                        <a:schemeClr val="bg2">
                          <a:lumMod val="60000"/>
                          <a:lumOff val="40000"/>
                        </a:schemeClr>
                      </a:solidFill>
                      <a:prstDash val="solid"/>
                      <a:round/>
                      <a:headEnd type="none" w="med" len="med"/>
                      <a:tailEnd type="none" w="med" len="med"/>
                    </a:lnR>
                    <a:solidFill>
                      <a:srgbClr val="0B8316"/>
                    </a:solidFill>
                  </a:tcPr>
                </a:tc>
                <a:tc rowSpan="2">
                  <a:txBody>
                    <a:bodyPr/>
                    <a:lstStyle/>
                    <a:p>
                      <a:pPr algn="ctr">
                        <a:spcBef>
                          <a:spcPts val="600"/>
                        </a:spcBef>
                        <a:spcAft>
                          <a:spcPts val="600"/>
                        </a:spcAft>
                      </a:pPr>
                      <a:r>
                        <a:rPr lang="en-GB" sz="1600" noProof="0" dirty="0" smtClean="0">
                          <a:solidFill>
                            <a:schemeClr val="bg2"/>
                          </a:solidFill>
                          <a:effectLst/>
                        </a:rPr>
                        <a:t>Vladini pokazatelji</a:t>
                      </a:r>
                      <a:endParaRPr lang="hr-HR" sz="1600" b="1" noProof="0" dirty="0">
                        <a:solidFill>
                          <a:schemeClr val="bg2"/>
                        </a:solidFill>
                        <a:effectLst/>
                        <a:latin typeface="Times New Roman"/>
                        <a:ea typeface="Times New Roman"/>
                      </a:endParaRPr>
                    </a:p>
                  </a:txBody>
                  <a:tcPr marL="68580" marR="68580" marT="0" marB="0">
                    <a:lnL w="6350" cap="flat" cmpd="sng" algn="ctr">
                      <a:solidFill>
                        <a:schemeClr val="bg2">
                          <a:lumMod val="60000"/>
                          <a:lumOff val="40000"/>
                        </a:schemeClr>
                      </a:solid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solidFill>
                      <a:srgbClr val="0B8316"/>
                    </a:solidFill>
                  </a:tcPr>
                </a:tc>
                <a:tc gridSpan="3">
                  <a:txBody>
                    <a:bodyPr/>
                    <a:lstStyle/>
                    <a:p>
                      <a:pPr algn="ctr">
                        <a:spcBef>
                          <a:spcPts val="600"/>
                        </a:spcBef>
                        <a:spcAft>
                          <a:spcPts val="600"/>
                        </a:spcAft>
                      </a:pPr>
                      <a:r>
                        <a:rPr lang="en-GB" sz="1600" noProof="0" dirty="0" smtClean="0">
                          <a:solidFill>
                            <a:schemeClr val="bg2"/>
                          </a:solidFill>
                          <a:effectLst/>
                        </a:rPr>
                        <a:t>Pokazatelji misije u PLF-u </a:t>
                      </a:r>
                      <a:endParaRPr lang="hr-HR" sz="1600" b="1" noProof="0" dirty="0">
                        <a:solidFill>
                          <a:schemeClr val="bg2"/>
                        </a:solidFill>
                        <a:effectLst/>
                        <a:latin typeface="Times New Roman"/>
                        <a:ea typeface="Times New Roman"/>
                      </a:endParaRPr>
                    </a:p>
                  </a:txBody>
                  <a:tcPr marL="68580" marR="68580" marT="0" marB="0">
                    <a:lnL w="6350" cap="flat" cmpd="sng" algn="ctr">
                      <a:solidFill>
                        <a:schemeClr val="bg2">
                          <a:lumMod val="60000"/>
                          <a:lumOff val="40000"/>
                        </a:schemeClr>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B8316"/>
                    </a:solidFill>
                  </a:tcPr>
                </a:tc>
                <a:tc hMerge="1">
                  <a:txBody>
                    <a:bodyPr/>
                    <a:lstStyle/>
                    <a:p>
                      <a:pPr algn="ctr">
                        <a:spcBef>
                          <a:spcPts val="600"/>
                        </a:spcBef>
                        <a:spcAft>
                          <a:spcPts val="600"/>
                        </a:spcAft>
                      </a:pPr>
                      <a:endParaRPr lang="fr-FR" sz="1400" b="1" dirty="0">
                        <a:effectLst>
                          <a:outerShdw blurRad="38100" dist="38100" dir="2700000" algn="tl">
                            <a:srgbClr val="000000">
                              <a:alpha val="43137"/>
                            </a:srgbClr>
                          </a:outerShdw>
                        </a:effectLst>
                        <a:latin typeface="Times New Roman"/>
                        <a:ea typeface="Times New Roman"/>
                      </a:endParaRPr>
                    </a:p>
                  </a:txBody>
                  <a:tcPr marL="68580" marR="68580" marT="0" marB="0">
                    <a:solidFill>
                      <a:srgbClr val="0B8316"/>
                    </a:solidFill>
                  </a:tcPr>
                </a:tc>
                <a:tc hMerge="1">
                  <a:txBody>
                    <a:bodyPr/>
                    <a:lstStyle/>
                    <a:p>
                      <a:pPr algn="ctr">
                        <a:spcBef>
                          <a:spcPts val="600"/>
                        </a:spcBef>
                        <a:spcAft>
                          <a:spcPts val="600"/>
                        </a:spcAft>
                      </a:pPr>
                      <a:endParaRPr lang="fr-FR" sz="1400" b="1" dirty="0">
                        <a:effectLst>
                          <a:outerShdw blurRad="38100" dist="38100" dir="2700000" algn="tl">
                            <a:srgbClr val="000000">
                              <a:alpha val="43137"/>
                            </a:srgbClr>
                          </a:outerShdw>
                        </a:effectLst>
                        <a:latin typeface="Times New Roman"/>
                        <a:ea typeface="Times New Roman"/>
                      </a:endParaRPr>
                    </a:p>
                  </a:txBody>
                  <a:tcPr marL="68580" marR="68580" marT="0" marB="0">
                    <a:solidFill>
                      <a:srgbClr val="0B8316"/>
                    </a:solidFill>
                  </a:tcPr>
                </a:tc>
              </a:tr>
              <a:tr h="518452">
                <a:tc vMerge="1">
                  <a:txBody>
                    <a:bodyPr/>
                    <a:lstStyle/>
                    <a:p>
                      <a:endParaRPr lang="fr-FR"/>
                    </a:p>
                  </a:txBody>
                  <a:tcPr/>
                </a:tc>
                <a:tc vMerge="1">
                  <a:txBody>
                    <a:bodyPr/>
                    <a:lstStyle/>
                    <a:p>
                      <a:endParaRPr lang="fr-FR"/>
                    </a:p>
                  </a:txBody>
                  <a:tcPr/>
                </a:tc>
                <a:tc>
                  <a:txBody>
                    <a:bodyPr/>
                    <a:lstStyle/>
                    <a:p>
                      <a:pPr algn="ctr">
                        <a:spcBef>
                          <a:spcPts val="600"/>
                        </a:spcBef>
                        <a:spcAft>
                          <a:spcPts val="600"/>
                        </a:spcAft>
                      </a:pPr>
                      <a:r>
                        <a:rPr lang="en-GB" sz="1400" b="1" noProof="0" dirty="0" smtClean="0">
                          <a:solidFill>
                            <a:schemeClr val="bg2"/>
                          </a:solidFill>
                          <a:effectLst/>
                          <a:latin typeface="+mn-lt"/>
                        </a:rPr>
                        <a:t>2016.</a:t>
                      </a:r>
                      <a:endParaRPr lang="hr-HR" sz="1400" b="1" noProof="0" dirty="0">
                        <a:solidFill>
                          <a:schemeClr val="bg2"/>
                        </a:solidFill>
                        <a:effectLst/>
                        <a:latin typeface="+mn-lt"/>
                        <a:ea typeface="Times New Roman"/>
                      </a:endParaRPr>
                    </a:p>
                  </a:txBody>
                  <a:tcPr marL="68580" marR="68580" marT="0" marB="0" anchor="ctr">
                    <a:lnL w="6350" cap="flat" cmpd="sng" algn="ctr">
                      <a:solidFill>
                        <a:schemeClr val="bg2">
                          <a:lumMod val="60000"/>
                          <a:lumOff val="40000"/>
                        </a:schemeClr>
                      </a:solid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B8316"/>
                    </a:solidFill>
                  </a:tcPr>
                </a:tc>
                <a:tc>
                  <a:txBody>
                    <a:bodyPr/>
                    <a:lstStyle/>
                    <a:p>
                      <a:pPr algn="ctr">
                        <a:spcBef>
                          <a:spcPts val="600"/>
                        </a:spcBef>
                        <a:spcAft>
                          <a:spcPts val="600"/>
                        </a:spcAft>
                      </a:pPr>
                      <a:r>
                        <a:rPr lang="en-GB" sz="1400" b="1" noProof="0" dirty="0" smtClean="0">
                          <a:solidFill>
                            <a:schemeClr val="bg2"/>
                          </a:solidFill>
                          <a:effectLst/>
                          <a:latin typeface="+mn-lt"/>
                        </a:rPr>
                        <a:t>2017.</a:t>
                      </a:r>
                      <a:endParaRPr lang="hr-HR" sz="1400" b="1" noProof="0" dirty="0">
                        <a:solidFill>
                          <a:schemeClr val="bg2"/>
                        </a:solidFill>
                        <a:effectLst/>
                        <a:latin typeface="+mn-lt"/>
                        <a:ea typeface="Times New Roman"/>
                      </a:endParaRPr>
                    </a:p>
                  </a:txBody>
                  <a:tcPr marL="68580" marR="68580" marT="0" marB="0" anchor="ctr">
                    <a:lnL w="6350" cap="flat" cmpd="sng" algn="ctr">
                      <a:solidFill>
                        <a:schemeClr val="bg2">
                          <a:lumMod val="60000"/>
                          <a:lumOff val="40000"/>
                        </a:schemeClr>
                      </a:solidFill>
                      <a:prstDash val="solid"/>
                      <a:round/>
                      <a:headEnd type="none" w="med" len="med"/>
                      <a:tailEnd type="none" w="med" len="med"/>
                    </a:lnL>
                    <a:lnR w="6350"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B8316"/>
                    </a:solidFill>
                  </a:tcPr>
                </a:tc>
                <a:tc>
                  <a:txBody>
                    <a:bodyPr/>
                    <a:lstStyle/>
                    <a:p>
                      <a:pPr algn="ctr">
                        <a:spcBef>
                          <a:spcPts val="600"/>
                        </a:spcBef>
                        <a:spcAft>
                          <a:spcPts val="600"/>
                        </a:spcAft>
                      </a:pPr>
                      <a:r>
                        <a:rPr lang="en-GB" sz="1400" b="1" noProof="0" dirty="0" smtClean="0">
                          <a:solidFill>
                            <a:schemeClr val="bg2"/>
                          </a:solidFill>
                          <a:effectLst/>
                          <a:latin typeface="+mn-lt"/>
                        </a:rPr>
                        <a:t>2018. (cilj)</a:t>
                      </a:r>
                      <a:endParaRPr lang="hr-HR" sz="1400" b="1" noProof="0" dirty="0">
                        <a:solidFill>
                          <a:schemeClr val="bg2"/>
                        </a:solidFill>
                        <a:effectLst/>
                        <a:latin typeface="+mn-lt"/>
                        <a:ea typeface="Times New Roman"/>
                      </a:endParaRPr>
                    </a:p>
                  </a:txBody>
                  <a:tcPr marL="68580" marR="68580" marT="0" marB="0" anchor="ctr">
                    <a:lnL w="6350" cap="flat" cmpd="sng" algn="ctr">
                      <a:solidFill>
                        <a:schemeClr val="bg2">
                          <a:lumMod val="60000"/>
                          <a:lumOff val="40000"/>
                        </a:schemeClr>
                      </a:solidFill>
                      <a:prstDash val="solid"/>
                      <a:round/>
                      <a:headEnd type="none" w="med" len="med"/>
                      <a:tailEnd type="none" w="med" len="med"/>
                    </a:lnL>
                    <a:lnR w="12700" cmpd="sng">
                      <a:noFill/>
                    </a:lnR>
                    <a:lnT w="6350" cap="flat" cmpd="sng" algn="ctr">
                      <a:solidFill>
                        <a:schemeClr val="bg2">
                          <a:lumMod val="60000"/>
                          <a:lumOff val="4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B8316"/>
                    </a:solidFill>
                  </a:tcPr>
                </a:tc>
              </a:tr>
              <a:tr h="255629">
                <a:tc rowSpan="3">
                  <a:txBody>
                    <a:bodyPr/>
                    <a:lstStyle/>
                    <a:p>
                      <a:pPr>
                        <a:spcAft>
                          <a:spcPts val="0"/>
                        </a:spcAft>
                      </a:pPr>
                      <a:r>
                        <a:rPr lang="en-GB" sz="1600" b="1" noProof="0" dirty="0" smtClean="0">
                          <a:effectLst/>
                        </a:rPr>
                        <a:t>Gospodarski </a:t>
                      </a:r>
                      <a:r>
                        <a:rPr lang="en-GB" sz="1600" noProof="0" dirty="0" smtClean="0">
                          <a:effectLst/>
                        </a:rPr>
                        <a:t>razvoj</a:t>
                      </a:r>
                      <a:endParaRPr lang="hr-HR" sz="1600" noProof="0" dirty="0">
                        <a:effectLst/>
                        <a:latin typeface="Times New Roman"/>
                        <a:ea typeface="Times New Roman"/>
                      </a:endParaRPr>
                    </a:p>
                  </a:txBody>
                  <a:tcPr marL="68580" marR="68580" marT="0" marB="0">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tcPr>
                </a:tc>
                <a:tc>
                  <a:txBody>
                    <a:bodyPr/>
                    <a:lstStyle/>
                    <a:p>
                      <a:pPr algn="ctr">
                        <a:spcBef>
                          <a:spcPts val="600"/>
                        </a:spcBef>
                        <a:spcAft>
                          <a:spcPts val="600"/>
                        </a:spcAft>
                      </a:pPr>
                      <a:r>
                        <a:rPr lang="en-GB" sz="1400" noProof="0" dirty="0" smtClean="0">
                          <a:solidFill>
                            <a:schemeClr val="bg1"/>
                          </a:solidFill>
                          <a:effectLst/>
                        </a:rPr>
                        <a:t>Stopa zaposlenosti</a:t>
                      </a:r>
                      <a:endParaRPr lang="hr-HR" sz="1400" noProof="0" dirty="0">
                        <a:solidFill>
                          <a:schemeClr val="bg1"/>
                        </a:solidFill>
                        <a:effectLst/>
                        <a:latin typeface="Times New Roman"/>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400" b="0" i="0" u="none" strike="noStrike" kern="1200" cap="none" spc="0" normalizeH="0" baseline="0" noProof="0" dirty="0" smtClean="0">
                          <a:ln>
                            <a:noFill/>
                          </a:ln>
                          <a:solidFill>
                            <a:schemeClr val="bg1"/>
                          </a:solidFill>
                          <a:effectLst/>
                          <a:uLnTx/>
                          <a:uFillTx/>
                          <a:latin typeface="+mn-lt"/>
                        </a:rPr>
                        <a:t>-</a:t>
                      </a:r>
                      <a:endParaRPr kumimoji="0" lang="hr-HR" sz="1400" b="0" i="0" u="none" strike="noStrike" kern="1200" cap="none" spc="0" normalizeH="0" baseline="0" noProof="0" dirty="0">
                        <a:ln>
                          <a:noFill/>
                        </a:ln>
                        <a:solidFill>
                          <a:schemeClr val="bg1"/>
                        </a:solidFill>
                        <a:effectLst/>
                        <a:uLnTx/>
                        <a:uFillTx/>
                        <a:latin typeface="Times New Roman"/>
                        <a:ea typeface="Times New Roman"/>
                        <a:cs typeface="+mn-cs"/>
                      </a:endParaRPr>
                    </a:p>
                  </a:txBody>
                  <a:tcPr marL="68580" marR="68580" marT="0" marB="0">
                    <a:lnT w="38100" cap="flat" cmpd="sng" algn="ctr">
                      <a:solidFill>
                        <a:schemeClr val="bg1"/>
                      </a:solidFill>
                      <a:prstDash val="solid"/>
                      <a:round/>
                      <a:headEnd type="none" w="med" len="med"/>
                      <a:tailEnd type="none" w="med" len="med"/>
                    </a:lnT>
                  </a:tcPr>
                </a:tc>
                <a:tc>
                  <a:txBody>
                    <a:bodyPr/>
                    <a:lstStyle/>
                    <a:p>
                      <a:pPr algn="ctr">
                        <a:spcBef>
                          <a:spcPts val="600"/>
                        </a:spcBef>
                        <a:spcAft>
                          <a:spcPts val="600"/>
                        </a:spcAft>
                      </a:pPr>
                      <a:r>
                        <a:rPr lang="en-GB" sz="1400" noProof="0" dirty="0" smtClean="0">
                          <a:solidFill>
                            <a:schemeClr val="bg1"/>
                          </a:solidFill>
                          <a:effectLst/>
                          <a:sym typeface="Wingdings"/>
                        </a:rPr>
                        <a:t></a:t>
                      </a:r>
                      <a:endParaRPr lang="hr-HR" sz="1400" noProof="0" dirty="0">
                        <a:solidFill>
                          <a:schemeClr val="bg1"/>
                        </a:solidFill>
                        <a:effectLst/>
                        <a:latin typeface="Times New Roman"/>
                        <a:ea typeface="Times New Roman"/>
                      </a:endParaRPr>
                    </a:p>
                  </a:txBody>
                  <a:tcPr marL="68580" marR="68580" marT="0" marB="0">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sym typeface="Wingdings"/>
                        </a:rPr>
                        <a:t></a:t>
                      </a:r>
                      <a:endParaRPr kumimoji="0" lang="hr-HR" sz="14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lnT w="38100" cap="flat" cmpd="sng" algn="ctr">
                      <a:solidFill>
                        <a:schemeClr val="bg1"/>
                      </a:solidFill>
                      <a:prstDash val="solid"/>
                      <a:round/>
                      <a:headEnd type="none" w="med" len="med"/>
                      <a:tailEnd type="none" w="med" len="med"/>
                    </a:lnT>
                  </a:tcPr>
                </a:tc>
              </a:tr>
              <a:tr h="255629">
                <a:tc vMerge="1">
                  <a:txBody>
                    <a:bodyPr/>
                    <a:lstStyle/>
                    <a:p>
                      <a:endParaRPr lang="fr-FR"/>
                    </a:p>
                  </a:txBody>
                  <a:tcPr/>
                </a:tc>
                <a:tc>
                  <a:txBody>
                    <a:bodyPr/>
                    <a:lstStyle/>
                    <a:p>
                      <a:pPr algn="ctr">
                        <a:spcBef>
                          <a:spcPts val="600"/>
                        </a:spcBef>
                        <a:spcAft>
                          <a:spcPts val="600"/>
                        </a:spcAft>
                      </a:pPr>
                      <a:r>
                        <a:rPr lang="en-GB" sz="1400" noProof="0" dirty="0" smtClean="0">
                          <a:solidFill>
                            <a:schemeClr val="bg1"/>
                          </a:solidFill>
                          <a:effectLst/>
                        </a:rPr>
                        <a:t>Istraživanja</a:t>
                      </a:r>
                      <a:endParaRPr lang="hr-HR" sz="1400" noProof="0" dirty="0">
                        <a:solidFill>
                          <a:schemeClr val="bg1"/>
                        </a:solidFill>
                        <a:effectLst/>
                        <a:latin typeface="Times New Roman"/>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400" b="0" i="0" u="none" strike="noStrike" kern="1200" cap="none" spc="0" normalizeH="0" baseline="0" noProof="0" dirty="0" smtClean="0">
                          <a:ln>
                            <a:noFill/>
                          </a:ln>
                          <a:solidFill>
                            <a:schemeClr val="bg1"/>
                          </a:solidFill>
                          <a:effectLst/>
                          <a:uLnTx/>
                          <a:uFillTx/>
                          <a:latin typeface="+mn-lt"/>
                        </a:rPr>
                        <a:t>-</a:t>
                      </a:r>
                      <a:endParaRPr kumimoji="0" lang="hr-HR" sz="1400" b="0" i="0" u="none" strike="noStrike" kern="1200" cap="none" spc="0" normalizeH="0" baseline="0" noProof="0" dirty="0">
                        <a:ln>
                          <a:noFill/>
                        </a:ln>
                        <a:solidFill>
                          <a:schemeClr val="bg1"/>
                        </a:solidFill>
                        <a:effectLst/>
                        <a:uLnTx/>
                        <a:uFillTx/>
                        <a:latin typeface="Times New Roman"/>
                        <a:ea typeface="Times New Roman"/>
                        <a:cs typeface="+mn-cs"/>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sym typeface="Wingdings"/>
                        </a:rPr>
                        <a:t></a:t>
                      </a:r>
                      <a:endParaRPr lang="hr-HR" sz="1400" noProof="0" dirty="0">
                        <a:solidFill>
                          <a:schemeClr val="bg1"/>
                        </a:solidFill>
                        <a:effectLst/>
                        <a:latin typeface="Times New Roman"/>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sym typeface="Wingdings"/>
                        </a:rPr>
                        <a:t></a:t>
                      </a:r>
                      <a:endParaRPr kumimoji="0" lang="hr-HR" sz="14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tc>
              </a:tr>
              <a:tr h="213024">
                <a:tc vMerge="1">
                  <a:txBody>
                    <a:bodyPr/>
                    <a:lstStyle/>
                    <a:p>
                      <a:endParaRPr lang="fr-FR"/>
                    </a:p>
                  </a:txBody>
                  <a:tcPr/>
                </a:tc>
                <a:tc>
                  <a:txBody>
                    <a:bodyPr/>
                    <a:lstStyle/>
                    <a:p>
                      <a:pPr algn="ctr">
                        <a:spcBef>
                          <a:spcPts val="600"/>
                        </a:spcBef>
                        <a:spcAft>
                          <a:spcPts val="600"/>
                        </a:spcAft>
                      </a:pPr>
                      <a:r>
                        <a:rPr lang="en-GB" sz="1400" noProof="0" dirty="0" smtClean="0">
                          <a:solidFill>
                            <a:schemeClr val="bg1"/>
                          </a:solidFill>
                          <a:effectLst/>
                        </a:rPr>
                        <a:t>Ukupni dug</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rPr>
                        <a:t>-</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rPr>
                        <a:t>-</a:t>
                      </a:r>
                      <a:endParaRPr lang="hr-HR" sz="1400" noProof="0" dirty="0">
                        <a:solidFill>
                          <a:schemeClr val="bg1"/>
                        </a:solidFill>
                        <a:effectLst/>
                        <a:latin typeface="Times New Roman"/>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rPr>
                        <a:t>-</a:t>
                      </a:r>
                      <a:endParaRPr kumimoji="0" lang="hr-HR" sz="14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marT="0" marB="0"/>
                </a:tc>
              </a:tr>
              <a:tr h="151022">
                <a:tc rowSpan="5">
                  <a:txBody>
                    <a:bodyPr/>
                    <a:lstStyle/>
                    <a:p>
                      <a:pPr>
                        <a:spcBef>
                          <a:spcPts val="600"/>
                        </a:spcBef>
                        <a:spcAft>
                          <a:spcPts val="600"/>
                        </a:spcAft>
                      </a:pPr>
                      <a:r>
                        <a:rPr lang="en-GB" sz="1600" b="1" noProof="0" dirty="0" smtClean="0">
                          <a:effectLst/>
                        </a:rPr>
                        <a:t>Društveni razvoj</a:t>
                      </a:r>
                      <a:endParaRPr lang="hr-HR" sz="1600" b="1" noProof="0" dirty="0">
                        <a:effectLst/>
                        <a:latin typeface="Times New Roman"/>
                        <a:ea typeface="Times New Roman"/>
                      </a:endParaRPr>
                    </a:p>
                  </a:txBody>
                  <a:tcPr marL="68580" marR="68580" marT="0" marB="0">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tcPr>
                </a:tc>
                <a:tc>
                  <a:txBody>
                    <a:bodyPr/>
                    <a:lstStyle/>
                    <a:p>
                      <a:pPr algn="ctr">
                        <a:spcBef>
                          <a:spcPts val="600"/>
                        </a:spcBef>
                        <a:spcAft>
                          <a:spcPts val="600"/>
                        </a:spcAft>
                      </a:pPr>
                      <a:r>
                        <a:rPr lang="en-GB" sz="1400" noProof="0" dirty="0" smtClean="0">
                          <a:solidFill>
                            <a:schemeClr val="bg1"/>
                          </a:solidFill>
                          <a:effectLst/>
                        </a:rPr>
                        <a:t>Očekivani životni vijek pri dobrom zdravlju</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rPr>
                        <a:t>-</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rPr>
                        <a:t>Percipirano zdravstveno stanje</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kumimoji="0" lang="en-GB" sz="1400" b="0" i="0" u="none" strike="noStrike" kern="1200" cap="none" spc="0" normalizeH="0" baseline="0" noProof="0" dirty="0" smtClean="0">
                          <a:ln>
                            <a:noFill/>
                          </a:ln>
                          <a:solidFill>
                            <a:prstClr val="black"/>
                          </a:solidFill>
                          <a:effectLst/>
                          <a:uLnTx/>
                          <a:uFillTx/>
                          <a:latin typeface="+mn-lt"/>
                          <a:sym typeface="Wingdings"/>
                        </a:rPr>
                        <a:t></a:t>
                      </a:r>
                      <a:endParaRPr lang="hr-HR" sz="1400" noProof="0" dirty="0">
                        <a:effectLst/>
                        <a:latin typeface="Times New Roman"/>
                        <a:ea typeface="Times New Roman"/>
                      </a:endParaRPr>
                    </a:p>
                  </a:txBody>
                  <a:tcPr marL="68580" marR="68580" marT="0" marB="0"/>
                </a:tc>
              </a:tr>
              <a:tr h="213024">
                <a:tc vMerge="1">
                  <a:txBody>
                    <a:bodyPr/>
                    <a:lstStyle/>
                    <a:p>
                      <a:endParaRPr lang="fr-FR"/>
                    </a:p>
                  </a:txBody>
                  <a:tcPr/>
                </a:tc>
                <a:tc>
                  <a:txBody>
                    <a:bodyPr/>
                    <a:lstStyle/>
                    <a:p>
                      <a:pPr algn="ctr">
                        <a:spcBef>
                          <a:spcPts val="600"/>
                        </a:spcBef>
                        <a:spcAft>
                          <a:spcPts val="600"/>
                        </a:spcAft>
                      </a:pPr>
                      <a:r>
                        <a:rPr lang="en-GB" sz="1400" noProof="0" dirty="0" smtClean="0">
                          <a:solidFill>
                            <a:schemeClr val="bg1"/>
                          </a:solidFill>
                          <a:effectLst/>
                        </a:rPr>
                        <a:t>Zadovoljstvo </a:t>
                      </a:r>
                      <a:r>
                        <a:t> </a:t>
                      </a:r>
                      <a:r>
                        <a:rPr lang="en-GB" sz="1400" noProof="0" dirty="0" smtClean="0">
                          <a:solidFill>
                            <a:schemeClr val="bg1"/>
                          </a:solidFill>
                          <a:effectLst/>
                        </a:rPr>
                        <a:t>životom</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rPr>
                        <a:t>-</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rPr>
                        <a:t>-</a:t>
                      </a:r>
                      <a:endParaRPr lang="hr-HR" sz="1400" noProof="0" dirty="0">
                        <a:solidFill>
                          <a:schemeClr val="bg1"/>
                        </a:solidFill>
                        <a:effectLst/>
                        <a:latin typeface="Times New Roman"/>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rPr>
                        <a:t>-</a:t>
                      </a:r>
                      <a:endParaRPr kumimoji="0" lang="hr-HR" sz="14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tc>
              </a:tr>
              <a:tr h="213024">
                <a:tc vMerge="1">
                  <a:txBody>
                    <a:bodyPr/>
                    <a:lstStyle/>
                    <a:p>
                      <a:endParaRPr lang="fr-FR"/>
                    </a:p>
                  </a:txBody>
                  <a:tcPr/>
                </a:tc>
                <a:tc>
                  <a:txBody>
                    <a:bodyPr/>
                    <a:lstStyle/>
                    <a:p>
                      <a:pPr algn="ctr">
                        <a:spcBef>
                          <a:spcPts val="600"/>
                        </a:spcBef>
                        <a:spcAft>
                          <a:spcPts val="600"/>
                        </a:spcAft>
                      </a:pPr>
                      <a:r>
                        <a:rPr lang="en-GB" sz="1400" noProof="0" dirty="0" smtClean="0">
                          <a:solidFill>
                            <a:schemeClr val="bg1"/>
                          </a:solidFill>
                          <a:effectLst/>
                        </a:rPr>
                        <a:t>Nejednakosti u dohotku </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rPr>
                        <a:t>-</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rPr>
                        <a:t>-</a:t>
                      </a:r>
                      <a:endParaRPr lang="hr-HR" sz="1400" noProof="0" dirty="0">
                        <a:solidFill>
                          <a:schemeClr val="bg1"/>
                        </a:solidFill>
                        <a:effectLst/>
                        <a:latin typeface="Times New Roman"/>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rPr>
                        <a:t>-</a:t>
                      </a:r>
                      <a:endParaRPr kumimoji="0" lang="hr-HR" sz="14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tc>
              </a:tr>
              <a:tr h="213024">
                <a:tc vMerge="1">
                  <a:txBody>
                    <a:bodyPr/>
                    <a:lstStyle/>
                    <a:p>
                      <a:endParaRPr lang="fr-FR"/>
                    </a:p>
                  </a:txBody>
                  <a:tcPr/>
                </a:tc>
                <a:tc>
                  <a:txBody>
                    <a:bodyPr/>
                    <a:lstStyle/>
                    <a:p>
                      <a:pPr algn="ctr">
                        <a:spcBef>
                          <a:spcPts val="600"/>
                        </a:spcBef>
                        <a:spcAft>
                          <a:spcPts val="600"/>
                        </a:spcAft>
                      </a:pPr>
                      <a:r>
                        <a:rPr lang="en-GB" sz="1400" noProof="0" dirty="0" smtClean="0">
                          <a:solidFill>
                            <a:schemeClr val="bg1"/>
                          </a:solidFill>
                          <a:effectLst/>
                        </a:rPr>
                        <a:t>Loša kvaliteta života</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rPr>
                        <a:t>-</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rPr>
                        <a:t>-</a:t>
                      </a:r>
                      <a:endParaRPr lang="hr-HR" sz="1400" noProof="0" dirty="0">
                        <a:solidFill>
                          <a:schemeClr val="bg1"/>
                        </a:solidFill>
                        <a:effectLst/>
                        <a:latin typeface="Times New Roman"/>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mn-lt"/>
                        </a:rPr>
                        <a:t>-</a:t>
                      </a:r>
                      <a:endParaRPr kumimoji="0" lang="hr-HR" sz="14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tc>
              </a:tr>
              <a:tr h="182377">
                <a:tc vMerge="1">
                  <a:txBody>
                    <a:bodyPr/>
                    <a:lstStyle/>
                    <a:p>
                      <a:endParaRPr lang="fr-FR"/>
                    </a:p>
                  </a:txBody>
                  <a:tcPr/>
                </a:tc>
                <a:tc>
                  <a:txBody>
                    <a:bodyPr/>
                    <a:lstStyle/>
                    <a:p>
                      <a:pPr algn="ctr">
                        <a:spcBef>
                          <a:spcPts val="600"/>
                        </a:spcBef>
                        <a:spcAft>
                          <a:spcPts val="600"/>
                        </a:spcAft>
                      </a:pPr>
                      <a:r>
                        <a:rPr lang="en-GB" sz="1400" noProof="0" dirty="0" smtClean="0">
                          <a:solidFill>
                            <a:schemeClr val="bg1"/>
                          </a:solidFill>
                          <a:effectLst/>
                        </a:rPr>
                        <a:t>Osobe koje rano napuštaju obrazovanje i osposobljavanje</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sym typeface="Wingdings"/>
                        </a:rPr>
                        <a:t></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sym typeface="Wingdings"/>
                        </a:rPr>
                        <a:t></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kumimoji="0" lang="en-GB" sz="1400" b="0" i="0" u="none" strike="noStrike" kern="1200" cap="none" spc="0" normalizeH="0" baseline="0" noProof="0" dirty="0" smtClean="0">
                          <a:ln>
                            <a:noFill/>
                          </a:ln>
                          <a:solidFill>
                            <a:prstClr val="black"/>
                          </a:solidFill>
                          <a:effectLst/>
                          <a:uLnTx/>
                          <a:uFillTx/>
                          <a:latin typeface="+mn-lt"/>
                          <a:sym typeface="Wingdings"/>
                        </a:rPr>
                        <a:t></a:t>
                      </a:r>
                      <a:endParaRPr lang="hr-HR" sz="1400" noProof="0" dirty="0">
                        <a:effectLst/>
                        <a:latin typeface="Times New Roman"/>
                        <a:ea typeface="Times New Roman"/>
                      </a:endParaRPr>
                    </a:p>
                  </a:txBody>
                  <a:tcPr marL="68580" marR="68580" marT="0" marB="0"/>
                </a:tc>
              </a:tr>
              <a:tr h="426049">
                <a:tc rowSpan="2">
                  <a:txBody>
                    <a:bodyPr/>
                    <a:lstStyle/>
                    <a:p>
                      <a:pPr>
                        <a:spcBef>
                          <a:spcPts val="600"/>
                        </a:spcBef>
                        <a:spcAft>
                          <a:spcPts val="600"/>
                        </a:spcAft>
                      </a:pPr>
                      <a:r>
                        <a:rPr lang="en-GB" sz="1600" noProof="0" dirty="0" smtClean="0">
                          <a:effectLst/>
                        </a:rPr>
                        <a:t>Održivi razvoj</a:t>
                      </a:r>
                      <a:endParaRPr lang="hr-HR" sz="1600" noProof="0" dirty="0">
                        <a:effectLst/>
                        <a:latin typeface="Times New Roman"/>
                        <a:ea typeface="Times New Roman"/>
                      </a:endParaRPr>
                    </a:p>
                  </a:txBody>
                  <a:tcPr marL="68580" marR="68580" marT="0" marB="0">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tcPr>
                </a:tc>
                <a:tc>
                  <a:txBody>
                    <a:bodyPr/>
                    <a:lstStyle/>
                    <a:p>
                      <a:pPr algn="ctr">
                        <a:spcBef>
                          <a:spcPts val="600"/>
                        </a:spcBef>
                        <a:spcAft>
                          <a:spcPts val="600"/>
                        </a:spcAft>
                      </a:pPr>
                      <a:r>
                        <a:rPr lang="en-GB" sz="1400" noProof="0" dirty="0" smtClean="0">
                          <a:solidFill>
                            <a:schemeClr val="bg1"/>
                          </a:solidFill>
                          <a:effectLst/>
                        </a:rPr>
                        <a:t>Ugljični otisak</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rPr>
                        <a:t>-</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rPr>
                        <a:t>Emisije stakleničkih plinova po stanovniku</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kumimoji="0" lang="en-GB" sz="1400" b="0" i="0" u="none" strike="noStrike" kern="1200" cap="none" spc="0" normalizeH="0" baseline="0" noProof="0" dirty="0" smtClean="0">
                          <a:ln>
                            <a:noFill/>
                          </a:ln>
                          <a:solidFill>
                            <a:prstClr val="black"/>
                          </a:solidFill>
                          <a:effectLst/>
                          <a:uLnTx/>
                          <a:uFillTx/>
                          <a:latin typeface="+mn-lt"/>
                          <a:sym typeface="Wingdings"/>
                        </a:rPr>
                        <a:t></a:t>
                      </a:r>
                      <a:endParaRPr lang="hr-HR" sz="1400" noProof="0" dirty="0">
                        <a:effectLst/>
                        <a:latin typeface="Times New Roman"/>
                        <a:ea typeface="Times New Roman"/>
                      </a:endParaRPr>
                    </a:p>
                  </a:txBody>
                  <a:tcPr marL="68580" marR="68580" marT="0" marB="0"/>
                </a:tc>
              </a:tr>
              <a:tr h="294808">
                <a:tc vMerge="1">
                  <a:txBody>
                    <a:bodyPr/>
                    <a:lstStyle/>
                    <a:p>
                      <a:endParaRPr lang="fr-FR"/>
                    </a:p>
                  </a:txBody>
                  <a:tcPr/>
                </a:tc>
                <a:tc>
                  <a:txBody>
                    <a:bodyPr/>
                    <a:lstStyle/>
                    <a:p>
                      <a:pPr algn="ctr">
                        <a:spcBef>
                          <a:spcPts val="600"/>
                        </a:spcBef>
                        <a:spcAft>
                          <a:spcPts val="600"/>
                        </a:spcAft>
                      </a:pPr>
                      <a:r>
                        <a:rPr lang="en-GB" sz="1400" noProof="0" dirty="0" smtClean="0">
                          <a:solidFill>
                            <a:schemeClr val="bg1"/>
                          </a:solidFill>
                          <a:effectLst/>
                        </a:rPr>
                        <a:t>Artificijelizacija  zemljišta</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rPr>
                        <a:t>-</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lang="en-GB" sz="1400" noProof="0" dirty="0" smtClean="0">
                          <a:solidFill>
                            <a:schemeClr val="bg1"/>
                          </a:solidFill>
                          <a:effectLst/>
                        </a:rPr>
                        <a:t>Udio obradivog područja upotrijebljenog za biološku poljoprivredu</a:t>
                      </a:r>
                      <a:endParaRPr lang="hr-HR" sz="1400" noProof="0" dirty="0">
                        <a:solidFill>
                          <a:schemeClr val="bg1"/>
                        </a:solidFill>
                        <a:effectLst/>
                        <a:latin typeface="Times New Roman"/>
                        <a:ea typeface="Times New Roman"/>
                      </a:endParaRPr>
                    </a:p>
                  </a:txBody>
                  <a:tcPr marL="68580" marR="68580" marT="0" marB="0"/>
                </a:tc>
                <a:tc>
                  <a:txBody>
                    <a:bodyPr/>
                    <a:lstStyle/>
                    <a:p>
                      <a:pPr algn="ctr">
                        <a:spcBef>
                          <a:spcPts val="600"/>
                        </a:spcBef>
                        <a:spcAft>
                          <a:spcPts val="600"/>
                        </a:spcAft>
                      </a:pPr>
                      <a:r>
                        <a:rPr kumimoji="0" lang="en-GB" sz="1400" b="0" i="0" u="none" strike="noStrike" kern="1200" cap="none" spc="0" normalizeH="0" baseline="0" noProof="0" dirty="0" smtClean="0">
                          <a:ln>
                            <a:noFill/>
                          </a:ln>
                          <a:solidFill>
                            <a:prstClr val="black"/>
                          </a:solidFill>
                          <a:effectLst/>
                          <a:uLnTx/>
                          <a:uFillTx/>
                          <a:latin typeface="+mn-lt"/>
                          <a:sym typeface="Wingdings"/>
                        </a:rPr>
                        <a:t></a:t>
                      </a:r>
                      <a:endParaRPr lang="hr-HR" sz="1400" noProof="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42537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1"/>
          <p:cNvSpPr>
            <a:spLocks noChangeArrowheads="1"/>
          </p:cNvSpPr>
          <p:nvPr/>
        </p:nvSpPr>
        <p:spPr bwMode="auto">
          <a:xfrm>
            <a:off x="157203" y="5000625"/>
            <a:ext cx="8416517" cy="485775"/>
          </a:xfrm>
          <a:prstGeom prst="roundRect">
            <a:avLst>
              <a:gd name="adj" fmla="val 16667"/>
            </a:avLst>
          </a:prstGeom>
          <a:solidFill>
            <a:schemeClr val="accent1">
              <a:lumMod val="75000"/>
            </a:schemeClr>
          </a:solidFill>
          <a:ln w="19050" algn="ctr">
            <a:solidFill>
              <a:schemeClr val="accent1">
                <a:lumMod val="75000"/>
              </a:schemeClr>
            </a:solidFill>
            <a:round/>
            <a:headEnd/>
            <a:tailEnd/>
          </a:ln>
          <a:effectLst/>
          <a:extLst/>
        </p:spPr>
        <p:txBody>
          <a:bodyPr/>
          <a:lstStyle>
            <a:lvl1pPr eaLnBrk="0" hangingPunct="0">
              <a:spcBef>
                <a:spcPct val="30000"/>
              </a:spcBef>
              <a:buClr>
                <a:srgbClr val="1C782D"/>
              </a:buClr>
              <a:buFont typeface="Arial" pitchFamily="34" charset="0"/>
              <a:buChar char="■"/>
              <a:defRPr sz="2000" b="1">
                <a:solidFill>
                  <a:schemeClr val="tx1"/>
                </a:solidFill>
                <a:latin typeface="Arial" pitchFamily="34" charset="0"/>
              </a:defRPr>
            </a:lvl1pPr>
            <a:lvl2pPr marL="742950" indent="-285750" eaLnBrk="0" hangingPunct="0">
              <a:spcBef>
                <a:spcPct val="30000"/>
              </a:spcBef>
              <a:buClr>
                <a:srgbClr val="1B772D"/>
              </a:buClr>
              <a:buSzPct val="125000"/>
              <a:buFont typeface="Arial" pitchFamily="34" charset="0"/>
              <a:buChar char="–"/>
              <a:defRPr>
                <a:solidFill>
                  <a:schemeClr val="tx1"/>
                </a:solidFill>
                <a:latin typeface="Arial" pitchFamily="34" charset="0"/>
              </a:defRPr>
            </a:lvl2pPr>
            <a:lvl3pPr marL="1143000" indent="-228600" eaLnBrk="0" hangingPunct="0">
              <a:spcBef>
                <a:spcPct val="20000"/>
              </a:spcBef>
              <a:buChar char="•"/>
              <a:defRPr sz="16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ClrTx/>
              <a:buFontTx/>
              <a:buNone/>
            </a:pPr>
            <a:endParaRPr lang="fr-FR" altLang="fr-FR" sz="2800" smtClean="0">
              <a:solidFill>
                <a:srgbClr val="000000"/>
              </a:solidFill>
            </a:endParaRPr>
          </a:p>
        </p:txBody>
      </p:sp>
      <p:sp>
        <p:nvSpPr>
          <p:cNvPr id="3" name="Espace réservé du contenu 2"/>
          <p:cNvSpPr>
            <a:spLocks noGrp="1"/>
          </p:cNvSpPr>
          <p:nvPr>
            <p:ph idx="1"/>
          </p:nvPr>
        </p:nvSpPr>
        <p:spPr>
          <a:xfrm>
            <a:off x="159564" y="1085850"/>
            <a:ext cx="8836684" cy="5334000"/>
          </a:xfrm>
        </p:spPr>
        <p:txBody>
          <a:bodyPr>
            <a:normAutofit/>
          </a:bodyPr>
          <a:lstStyle/>
          <a:p>
            <a:pPr marL="457200" indent="-457200">
              <a:buClrTx/>
              <a:buFont typeface="+mj-lt"/>
              <a:buAutoNum type="arabicPeriod"/>
            </a:pPr>
            <a:r>
              <a:rPr lang="en-US" b="1" dirty="0"/>
              <a:t>Promjene koje je donio novi zakon za financijske zakone</a:t>
            </a:r>
            <a:r>
              <a:t/>
            </a:r>
            <a:br/>
            <a:endParaRPr lang="hr-HR" sz="1800" dirty="0" smtClean="0"/>
          </a:p>
          <a:p>
            <a:pPr>
              <a:buClrTx/>
              <a:buFont typeface="Wingdings" panose="05000000000000000000" pitchFamily="2" charset="2"/>
              <a:buChar char="§"/>
            </a:pPr>
            <a:r>
              <a:rPr lang="en-US" sz="1800" dirty="0" smtClean="0"/>
              <a:t>Porijeklo LOLF-a</a:t>
            </a:r>
          </a:p>
          <a:p>
            <a:pPr>
              <a:buClrTx/>
              <a:buFont typeface="Wingdings" panose="05000000000000000000" pitchFamily="2" charset="2"/>
              <a:buChar char="§"/>
            </a:pPr>
            <a:r>
              <a:rPr lang="en-US" sz="1800" dirty="0" smtClean="0"/>
              <a:t>Proračunska struktura usmjerena na rezultate</a:t>
            </a:r>
          </a:p>
          <a:p>
            <a:pPr>
              <a:buClrTx/>
              <a:buFont typeface="Wingdings" panose="05000000000000000000" pitchFamily="2" charset="2"/>
              <a:buChar char="§"/>
            </a:pPr>
            <a:r>
              <a:rPr lang="en-US" sz="1800" dirty="0" smtClean="0"/>
              <a:t>Okvir učinka</a:t>
            </a:r>
          </a:p>
          <a:p>
            <a:pPr>
              <a:buClrTx/>
              <a:buFont typeface="Wingdings" panose="05000000000000000000" pitchFamily="2" charset="2"/>
              <a:buChar char="§"/>
            </a:pPr>
            <a:r>
              <a:rPr lang="en-US" sz="1800" dirty="0" smtClean="0"/>
              <a:t>Komunikacija rukovodstva</a:t>
            </a:r>
          </a:p>
          <a:p>
            <a:pPr marL="0" indent="0">
              <a:buClrTx/>
              <a:buNone/>
            </a:pPr>
            <a:endParaRPr lang="hr-HR" sz="600" dirty="0">
              <a:solidFill>
                <a:schemeClr val="tx2"/>
              </a:solidFill>
            </a:endParaRPr>
          </a:p>
          <a:p>
            <a:pPr marL="457200" indent="-457200">
              <a:buClrTx/>
              <a:buFont typeface="+mj-lt"/>
              <a:buAutoNum type="arabicPeriod" startAt="2"/>
            </a:pPr>
            <a:r>
              <a:rPr lang="en-US" b="1" dirty="0" smtClean="0"/>
              <a:t>Utjecaj okvira učinka, nedavni razvoj</a:t>
            </a:r>
            <a:endParaRPr lang="hr-HR" b="1" dirty="0"/>
          </a:p>
          <a:p>
            <a:pPr marL="0" indent="0">
              <a:buClrTx/>
              <a:buNone/>
            </a:pPr>
            <a:endParaRPr lang="hr-HR" sz="600" b="1" dirty="0" smtClean="0">
              <a:solidFill>
                <a:schemeClr val="tx2"/>
              </a:solidFill>
            </a:endParaRPr>
          </a:p>
          <a:p>
            <a:pPr>
              <a:buClrTx/>
              <a:buFont typeface="Wingdings" panose="05000000000000000000" pitchFamily="2" charset="2"/>
              <a:buChar char="§"/>
            </a:pPr>
            <a:r>
              <a:rPr lang="en-US" sz="1800" dirty="0" smtClean="0"/>
              <a:t>Ublaženi rezultati</a:t>
            </a:r>
            <a:endParaRPr lang="hr-HR" sz="1800" dirty="0"/>
          </a:p>
          <a:p>
            <a:pPr>
              <a:buClrTx/>
              <a:buFont typeface="Wingdings" panose="05000000000000000000" pitchFamily="2" charset="2"/>
              <a:buChar char="§"/>
            </a:pPr>
            <a:r>
              <a:rPr lang="en-US" sz="1800" dirty="0" smtClean="0"/>
              <a:t>Pojednostavljenost i razjašnjenost</a:t>
            </a:r>
          </a:p>
          <a:p>
            <a:pPr>
              <a:buClrTx/>
              <a:buFont typeface="Wingdings" panose="05000000000000000000" pitchFamily="2" charset="2"/>
              <a:buChar char="§"/>
            </a:pPr>
            <a:r>
              <a:rPr lang="en-US" sz="1800" dirty="0" smtClean="0"/>
              <a:t>Poveznica s političkim ciljevima</a:t>
            </a:r>
          </a:p>
          <a:p>
            <a:pPr marL="0" indent="0">
              <a:buClrTx/>
              <a:buNone/>
            </a:pPr>
            <a:endParaRPr lang="hr-HR" sz="700" dirty="0" smtClean="0"/>
          </a:p>
          <a:p>
            <a:pPr marL="457200" indent="-457200">
              <a:buClrTx/>
              <a:buFont typeface="+mj-lt"/>
              <a:buAutoNum type="arabicPeriod" startAt="3"/>
            </a:pPr>
            <a:r>
              <a:rPr lang="en-US" b="1" dirty="0" smtClean="0">
                <a:solidFill>
                  <a:schemeClr val="tx2"/>
                </a:solidFill>
              </a:rPr>
              <a:t>Razmatranja o budućim planovima</a:t>
            </a:r>
            <a:endParaRPr lang="hr-HR" sz="1800" dirty="0" smtClean="0">
              <a:solidFill>
                <a:schemeClr val="tx2"/>
              </a:solidFill>
            </a:endParaRPr>
          </a:p>
          <a:p>
            <a:pPr>
              <a:buClrTx/>
              <a:buFont typeface="Wingdings" panose="05000000000000000000" pitchFamily="2" charset="2"/>
              <a:buChar char="§"/>
            </a:pPr>
            <a:r>
              <a:rPr lang="en-US" sz="1800" dirty="0" smtClean="0"/>
              <a:t>Jasno upotrebljavati pokazatelje krajnjih i „izlaznih“ irezultata. </a:t>
            </a:r>
          </a:p>
          <a:p>
            <a:pPr>
              <a:buClrTx/>
              <a:buFont typeface="Wingdings" panose="05000000000000000000" pitchFamily="2" charset="2"/>
              <a:buChar char="§"/>
            </a:pPr>
            <a:r>
              <a:rPr lang="en-US" sz="1800" dirty="0"/>
              <a:t>Nekoliko povratnih informacija za koristan okvir učinka</a:t>
            </a:r>
          </a:p>
          <a:p>
            <a:pPr>
              <a:buClrTx/>
              <a:buFont typeface="Wingdings" panose="05000000000000000000" pitchFamily="2" charset="2"/>
              <a:buChar char="§"/>
            </a:pPr>
            <a:endParaRPr lang="hr-HR" sz="1800" dirty="0" smtClean="0"/>
          </a:p>
          <a:p>
            <a:pPr>
              <a:buClrTx/>
              <a:buFont typeface="Wingdings" panose="05000000000000000000" pitchFamily="2" charset="2"/>
              <a:buChar char="§"/>
            </a:pPr>
            <a:endParaRPr lang="hr-HR" sz="700" dirty="0" smtClean="0"/>
          </a:p>
        </p:txBody>
      </p:sp>
      <p:sp>
        <p:nvSpPr>
          <p:cNvPr id="2" name="Titre 1"/>
          <p:cNvSpPr>
            <a:spLocks noGrp="1"/>
          </p:cNvSpPr>
          <p:nvPr>
            <p:ph type="title"/>
          </p:nvPr>
        </p:nvSpPr>
        <p:spPr/>
        <p:txBody>
          <a:bodyPr/>
          <a:lstStyle/>
          <a:p>
            <a:r>
              <a:rPr lang="fr-FR" sz="2500" dirty="0" smtClean="0"/>
              <a:t>Sažetak</a:t>
            </a:r>
            <a:endParaRPr lang="hr-HR" sz="2500" dirty="0"/>
          </a:p>
        </p:txBody>
      </p:sp>
    </p:spTree>
    <p:extLst>
      <p:ext uri="{BB962C8B-B14F-4D97-AF65-F5344CB8AC3E}">
        <p14:creationId xmlns:p14="http://schemas.microsoft.com/office/powerpoint/2010/main" val="753024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1"/>
          <p:cNvSpPr>
            <a:spLocks noChangeArrowheads="1"/>
          </p:cNvSpPr>
          <p:nvPr/>
        </p:nvSpPr>
        <p:spPr bwMode="auto">
          <a:xfrm>
            <a:off x="157203" y="1047750"/>
            <a:ext cx="8416517" cy="485775"/>
          </a:xfrm>
          <a:prstGeom prst="roundRect">
            <a:avLst>
              <a:gd name="adj" fmla="val 16667"/>
            </a:avLst>
          </a:prstGeom>
          <a:solidFill>
            <a:schemeClr val="accent1">
              <a:lumMod val="75000"/>
            </a:schemeClr>
          </a:solidFill>
          <a:ln w="19050" algn="ctr">
            <a:solidFill>
              <a:schemeClr val="accent1">
                <a:lumMod val="75000"/>
              </a:schemeClr>
            </a:solidFill>
            <a:round/>
            <a:headEnd/>
            <a:tailEnd/>
          </a:ln>
          <a:effectLst/>
          <a:extLst/>
        </p:spPr>
        <p:txBody>
          <a:bodyPr/>
          <a:lstStyle>
            <a:lvl1pPr eaLnBrk="0" hangingPunct="0">
              <a:spcBef>
                <a:spcPct val="30000"/>
              </a:spcBef>
              <a:buClr>
                <a:srgbClr val="1C782D"/>
              </a:buClr>
              <a:buFont typeface="Arial" pitchFamily="34" charset="0"/>
              <a:buChar char="■"/>
              <a:defRPr sz="2000" b="1">
                <a:solidFill>
                  <a:schemeClr val="tx1"/>
                </a:solidFill>
                <a:latin typeface="Arial" pitchFamily="34" charset="0"/>
              </a:defRPr>
            </a:lvl1pPr>
            <a:lvl2pPr marL="742950" indent="-285750" eaLnBrk="0" hangingPunct="0">
              <a:spcBef>
                <a:spcPct val="30000"/>
              </a:spcBef>
              <a:buClr>
                <a:srgbClr val="1B772D"/>
              </a:buClr>
              <a:buSzPct val="125000"/>
              <a:buFont typeface="Arial" pitchFamily="34" charset="0"/>
              <a:buChar char="–"/>
              <a:defRPr>
                <a:solidFill>
                  <a:schemeClr val="tx1"/>
                </a:solidFill>
                <a:latin typeface="Arial" pitchFamily="34" charset="0"/>
              </a:defRPr>
            </a:lvl2pPr>
            <a:lvl3pPr marL="1143000" indent="-228600" eaLnBrk="0" hangingPunct="0">
              <a:spcBef>
                <a:spcPct val="20000"/>
              </a:spcBef>
              <a:buChar char="•"/>
              <a:defRPr sz="16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ClrTx/>
              <a:buFontTx/>
              <a:buNone/>
            </a:pPr>
            <a:endParaRPr lang="fr-FR" altLang="fr-FR" sz="2800" smtClean="0">
              <a:solidFill>
                <a:srgbClr val="000000"/>
              </a:solidFill>
            </a:endParaRPr>
          </a:p>
        </p:txBody>
      </p:sp>
      <p:sp>
        <p:nvSpPr>
          <p:cNvPr id="3" name="Espace réservé du contenu 2"/>
          <p:cNvSpPr>
            <a:spLocks noGrp="1"/>
          </p:cNvSpPr>
          <p:nvPr>
            <p:ph idx="1"/>
          </p:nvPr>
        </p:nvSpPr>
        <p:spPr>
          <a:xfrm>
            <a:off x="159564" y="1085850"/>
            <a:ext cx="8836684" cy="5334000"/>
          </a:xfrm>
        </p:spPr>
        <p:txBody>
          <a:bodyPr>
            <a:normAutofit/>
          </a:bodyPr>
          <a:lstStyle/>
          <a:p>
            <a:pPr marL="457200" indent="-457200">
              <a:buClrTx/>
              <a:buFont typeface="+mj-lt"/>
              <a:buAutoNum type="arabicPeriod"/>
            </a:pPr>
            <a:r>
              <a:rPr lang="en-US" b="1" dirty="0">
                <a:solidFill>
                  <a:schemeClr val="tx2"/>
                </a:solidFill>
              </a:rPr>
              <a:t>Promjene koje je donio novi zakon za financijske zakone</a:t>
            </a:r>
            <a:r>
              <a:rPr dirty="0"/>
              <a:t/>
            </a:r>
            <a:br>
              <a:rPr dirty="0"/>
            </a:br>
            <a:endParaRPr lang="hr-HR" sz="1800" dirty="0" smtClean="0"/>
          </a:p>
          <a:p>
            <a:pPr>
              <a:buClrTx/>
              <a:buFont typeface="Wingdings" panose="05000000000000000000" pitchFamily="2" charset="2"/>
              <a:buChar char="§"/>
            </a:pPr>
            <a:r>
              <a:rPr lang="en-US" sz="1800" dirty="0" err="1" smtClean="0"/>
              <a:t>Porijeklo</a:t>
            </a:r>
            <a:r>
              <a:rPr lang="en-US" sz="1800" dirty="0" smtClean="0"/>
              <a:t> LOLF-a</a:t>
            </a:r>
            <a:r>
              <a:rPr lang="hr-HR" sz="1800" dirty="0" smtClean="0"/>
              <a:t> (</a:t>
            </a:r>
            <a:r>
              <a:rPr lang="fr-FR" sz="1800" i="1" dirty="0"/>
              <a:t>Loi organique relative aux lois de </a:t>
            </a:r>
            <a:r>
              <a:rPr lang="fr-FR" sz="1800" i="1" dirty="0" smtClean="0"/>
              <a:t>finances</a:t>
            </a:r>
            <a:r>
              <a:rPr lang="hr-HR" sz="1800" i="1" dirty="0" smtClean="0"/>
              <a:t> – Organski zakon o financijskim zakonima)</a:t>
            </a:r>
            <a:endParaRPr lang="en-US" sz="1800" i="1" dirty="0" smtClean="0"/>
          </a:p>
          <a:p>
            <a:pPr>
              <a:buClrTx/>
              <a:buFont typeface="Wingdings" panose="05000000000000000000" pitchFamily="2" charset="2"/>
              <a:buChar char="§"/>
            </a:pPr>
            <a:r>
              <a:rPr lang="en-US" sz="1800" dirty="0" smtClean="0"/>
              <a:t>Proračunska struktura usmjerena na rezultate</a:t>
            </a:r>
          </a:p>
          <a:p>
            <a:pPr>
              <a:buClrTx/>
              <a:buFont typeface="Wingdings" panose="05000000000000000000" pitchFamily="2" charset="2"/>
              <a:buChar char="§"/>
            </a:pPr>
            <a:r>
              <a:rPr lang="en-US" sz="1800" dirty="0" smtClean="0"/>
              <a:t>Okvir učinka</a:t>
            </a:r>
          </a:p>
          <a:p>
            <a:pPr>
              <a:buClrTx/>
              <a:buFont typeface="Wingdings" panose="05000000000000000000" pitchFamily="2" charset="2"/>
              <a:buChar char="§"/>
            </a:pPr>
            <a:r>
              <a:rPr lang="en-US" sz="1800" dirty="0" smtClean="0"/>
              <a:t>Komunikacija rukovodstva</a:t>
            </a:r>
          </a:p>
          <a:p>
            <a:pPr marL="0" indent="0">
              <a:buClrTx/>
              <a:buNone/>
            </a:pPr>
            <a:endParaRPr lang="hr-HR" sz="600" dirty="0"/>
          </a:p>
          <a:p>
            <a:pPr marL="457200" indent="-457200">
              <a:buClrTx/>
              <a:buFont typeface="+mj-lt"/>
              <a:buAutoNum type="arabicPeriod" startAt="2"/>
            </a:pPr>
            <a:r>
              <a:rPr lang="en-US" b="1" dirty="0" smtClean="0"/>
              <a:t>Utjecaj okvira učinka, nedavni razvoj </a:t>
            </a:r>
            <a:endParaRPr lang="hr-HR" b="1" dirty="0"/>
          </a:p>
          <a:p>
            <a:pPr marL="0" indent="0">
              <a:buClrTx/>
              <a:buNone/>
            </a:pPr>
            <a:endParaRPr lang="hr-HR" sz="600" b="1" dirty="0" smtClean="0">
              <a:solidFill>
                <a:schemeClr val="tx2"/>
              </a:solidFill>
            </a:endParaRPr>
          </a:p>
          <a:p>
            <a:pPr>
              <a:buClrTx/>
              <a:buFont typeface="Wingdings" panose="05000000000000000000" pitchFamily="2" charset="2"/>
              <a:buChar char="§"/>
            </a:pPr>
            <a:r>
              <a:rPr lang="en-US" sz="1800" dirty="0" smtClean="0"/>
              <a:t>Ublaženi rezultati</a:t>
            </a:r>
            <a:endParaRPr lang="hr-HR" sz="1800" dirty="0"/>
          </a:p>
          <a:p>
            <a:pPr>
              <a:buClrTx/>
              <a:buFont typeface="Wingdings" panose="05000000000000000000" pitchFamily="2" charset="2"/>
              <a:buChar char="§"/>
            </a:pPr>
            <a:r>
              <a:rPr lang="en-US" sz="1800" dirty="0" smtClean="0"/>
              <a:t>Pojednostavljenost i razjašnjenost</a:t>
            </a:r>
          </a:p>
          <a:p>
            <a:pPr>
              <a:buClrTx/>
              <a:buFont typeface="Wingdings" panose="05000000000000000000" pitchFamily="2" charset="2"/>
              <a:buChar char="§"/>
            </a:pPr>
            <a:r>
              <a:rPr lang="en-US" sz="1800" dirty="0" smtClean="0"/>
              <a:t>Poveznica s političkim ciljevima</a:t>
            </a:r>
          </a:p>
          <a:p>
            <a:pPr marL="0" indent="0">
              <a:buClrTx/>
              <a:buNone/>
            </a:pPr>
            <a:endParaRPr lang="hr-HR" sz="700" dirty="0" smtClean="0"/>
          </a:p>
          <a:p>
            <a:pPr marL="457200" indent="-457200">
              <a:buClrTx/>
              <a:buFont typeface="+mj-lt"/>
              <a:buAutoNum type="arabicPeriod" startAt="3"/>
            </a:pPr>
            <a:r>
              <a:rPr lang="en-US" b="1" dirty="0" smtClean="0"/>
              <a:t>Razmatranja o budućim planovima</a:t>
            </a:r>
            <a:endParaRPr lang="hr-HR" sz="1800" dirty="0" smtClean="0"/>
          </a:p>
          <a:p>
            <a:pPr>
              <a:buClrTx/>
              <a:buFont typeface="Wingdings" panose="05000000000000000000" pitchFamily="2" charset="2"/>
              <a:buChar char="§"/>
            </a:pPr>
            <a:r>
              <a:rPr lang="en-US" sz="1800" dirty="0" smtClean="0"/>
              <a:t>Jasno upotrebljavati pokazatelje krajnjih i „izlaznih“ rezultata. </a:t>
            </a:r>
          </a:p>
          <a:p>
            <a:pPr>
              <a:buClrTx/>
              <a:buFont typeface="Wingdings" panose="05000000000000000000" pitchFamily="2" charset="2"/>
              <a:buChar char="§"/>
            </a:pPr>
            <a:r>
              <a:rPr lang="en-US" sz="1800" dirty="0"/>
              <a:t>Nekoliko povratnih informacija za koristan okvir učinka</a:t>
            </a:r>
          </a:p>
          <a:p>
            <a:pPr>
              <a:buClrTx/>
              <a:buFont typeface="Wingdings" panose="05000000000000000000" pitchFamily="2" charset="2"/>
              <a:buChar char="§"/>
            </a:pPr>
            <a:endParaRPr lang="hr-HR" sz="1800" dirty="0" smtClean="0"/>
          </a:p>
          <a:p>
            <a:pPr>
              <a:buClrTx/>
              <a:buFont typeface="Wingdings" panose="05000000000000000000" pitchFamily="2" charset="2"/>
              <a:buChar char="§"/>
            </a:pPr>
            <a:endParaRPr lang="hr-HR" sz="700" dirty="0" smtClean="0"/>
          </a:p>
        </p:txBody>
      </p:sp>
      <p:sp>
        <p:nvSpPr>
          <p:cNvPr id="2" name="Titre 1"/>
          <p:cNvSpPr>
            <a:spLocks noGrp="1"/>
          </p:cNvSpPr>
          <p:nvPr>
            <p:ph type="title"/>
          </p:nvPr>
        </p:nvSpPr>
        <p:spPr/>
        <p:txBody>
          <a:bodyPr/>
          <a:lstStyle/>
          <a:p>
            <a:r>
              <a:rPr lang="fr-FR" sz="2500" dirty="0" smtClean="0"/>
              <a:t>Sažetak</a:t>
            </a:r>
            <a:endParaRPr lang="hr-HR" sz="2500" dirty="0"/>
          </a:p>
        </p:txBody>
      </p:sp>
    </p:spTree>
    <p:extLst>
      <p:ext uri="{BB962C8B-B14F-4D97-AF65-F5344CB8AC3E}">
        <p14:creationId xmlns:p14="http://schemas.microsoft.com/office/powerpoint/2010/main" val="2812143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èche droite 21"/>
          <p:cNvSpPr/>
          <p:nvPr/>
        </p:nvSpPr>
        <p:spPr bwMode="auto">
          <a:xfrm>
            <a:off x="1990725" y="2480863"/>
            <a:ext cx="940468" cy="506203"/>
          </a:xfrm>
          <a:prstGeom prst="rightArrow">
            <a:avLst/>
          </a:prstGeom>
          <a:solidFill>
            <a:schemeClr val="bg1">
              <a:lumMod val="65000"/>
              <a:lumOff val="35000"/>
            </a:schemeClr>
          </a:solidFill>
          <a:ln>
            <a:noFill/>
          </a:ln>
          <a:effectLst/>
          <a:extLst/>
        </p:spPr>
        <p:txBody>
          <a:bodyPr vert="horz" wrap="square" lIns="91440" tIns="45720" rIns="91440" bIns="45720" numCol="1" rtlCol="0" anchor="t" anchorCtr="0" compatLnSpc="1">
            <a:prstTxWarp prst="textNoShape">
              <a:avLst/>
            </a:prstTxWarp>
          </a:bodyPr>
          <a:lstStyle/>
          <a:p>
            <a:endParaRPr lang="fr-FR" smtClean="0"/>
          </a:p>
        </p:txBody>
      </p:sp>
      <p:sp>
        <p:nvSpPr>
          <p:cNvPr id="4" name="Titre 3"/>
          <p:cNvSpPr>
            <a:spLocks noGrp="1"/>
          </p:cNvSpPr>
          <p:nvPr>
            <p:ph type="title"/>
          </p:nvPr>
        </p:nvSpPr>
        <p:spPr>
          <a:xfrm>
            <a:off x="205318" y="846187"/>
            <a:ext cx="9072031" cy="703716"/>
          </a:xfrm>
        </p:spPr>
        <p:txBody>
          <a:bodyPr/>
          <a:lstStyle/>
          <a:p>
            <a:r>
              <a:rPr lang="en-US" sz="1600" dirty="0">
                <a:solidFill>
                  <a:schemeClr val="tx1"/>
                </a:solidFill>
              </a:rPr>
              <a:t>Informirati građane o rezultatima javnih politika, vrijednostima za uloženi novac i izrađivati upravljačke alate za bolje donošenje odluka</a:t>
            </a:r>
          </a:p>
        </p:txBody>
      </p:sp>
      <p:sp>
        <p:nvSpPr>
          <p:cNvPr id="6" name="Rectangle à coins arrondis 5"/>
          <p:cNvSpPr/>
          <p:nvPr/>
        </p:nvSpPr>
        <p:spPr bwMode="auto">
          <a:xfrm>
            <a:off x="181206" y="2362525"/>
            <a:ext cx="1616674" cy="742881"/>
          </a:xfrm>
          <a:prstGeom prst="roundRect">
            <a:avLst/>
          </a:prstGeom>
          <a:solidFill>
            <a:schemeClr val="accent6">
              <a:lumMod val="40000"/>
              <a:lumOff val="60000"/>
            </a:schemeClr>
          </a:solidFill>
          <a:ln w="19050">
            <a:solidFill>
              <a:schemeClr val="accent1"/>
            </a:solidFill>
          </a:ln>
          <a:effectLst/>
          <a:extLst/>
        </p:spPr>
        <p:txBody>
          <a:bodyPr vert="horz" wrap="square" lIns="91440" tIns="45720" rIns="91440" bIns="45720" numCol="1" rtlCol="0" anchor="t" anchorCtr="0" compatLnSpc="1">
            <a:prstTxWarp prst="textNoShape">
              <a:avLst/>
            </a:prstTxWarp>
          </a:bodyPr>
          <a:lstStyle/>
          <a:p>
            <a:endParaRPr lang="fr-FR" smtClean="0"/>
          </a:p>
        </p:txBody>
      </p:sp>
      <p:sp>
        <p:nvSpPr>
          <p:cNvPr id="13" name="Rectangle à coins arrondis 12"/>
          <p:cNvSpPr/>
          <p:nvPr/>
        </p:nvSpPr>
        <p:spPr bwMode="auto">
          <a:xfrm>
            <a:off x="205782" y="4193353"/>
            <a:ext cx="1616674" cy="776690"/>
          </a:xfrm>
          <a:prstGeom prst="roundRect">
            <a:avLst/>
          </a:prstGeom>
          <a:solidFill>
            <a:schemeClr val="accent3">
              <a:lumMod val="20000"/>
              <a:lumOff val="80000"/>
            </a:schemeClr>
          </a:solidFill>
          <a:ln w="19050">
            <a:solidFill>
              <a:srgbClr val="2A6A1D"/>
            </a:solidFill>
          </a:ln>
          <a:effectLst/>
          <a:extLst/>
        </p:spPr>
        <p:txBody>
          <a:bodyPr vert="horz" wrap="square" lIns="91440" tIns="45720" rIns="91440" bIns="45720" numCol="1" rtlCol="0" anchor="t" anchorCtr="0" compatLnSpc="1">
            <a:prstTxWarp prst="textNoShape">
              <a:avLst/>
            </a:prstTxWarp>
          </a:bodyPr>
          <a:lstStyle/>
          <a:p>
            <a:endParaRPr lang="fr-FR" smtClean="0"/>
          </a:p>
        </p:txBody>
      </p:sp>
      <p:sp>
        <p:nvSpPr>
          <p:cNvPr id="18" name="ZoneTexte 17"/>
          <p:cNvSpPr txBox="1"/>
          <p:nvPr/>
        </p:nvSpPr>
        <p:spPr>
          <a:xfrm>
            <a:off x="156630" y="2564688"/>
            <a:ext cx="1665826" cy="338554"/>
          </a:xfrm>
          <a:prstGeom prst="rect">
            <a:avLst/>
          </a:prstGeom>
          <a:noFill/>
        </p:spPr>
        <p:txBody>
          <a:bodyPr wrap="square" rtlCol="0">
            <a:spAutoFit/>
          </a:bodyPr>
          <a:lstStyle/>
          <a:p>
            <a:r>
              <a:rPr lang="en-US" sz="1600" dirty="0" smtClean="0"/>
              <a:t>Učinkovitost</a:t>
            </a:r>
            <a:endParaRPr lang="hr-HR" sz="1600" dirty="0"/>
          </a:p>
        </p:txBody>
      </p:sp>
      <p:sp>
        <p:nvSpPr>
          <p:cNvPr id="19" name="Rectangle à coins arrondis 18"/>
          <p:cNvSpPr/>
          <p:nvPr/>
        </p:nvSpPr>
        <p:spPr bwMode="auto">
          <a:xfrm>
            <a:off x="205782" y="5219439"/>
            <a:ext cx="1616674" cy="999355"/>
          </a:xfrm>
          <a:prstGeom prst="roundRect">
            <a:avLst/>
          </a:prstGeom>
          <a:solidFill>
            <a:schemeClr val="accent3">
              <a:lumMod val="20000"/>
              <a:lumOff val="80000"/>
            </a:schemeClr>
          </a:solidFill>
          <a:ln w="19050">
            <a:solidFill>
              <a:srgbClr val="2A6A1D"/>
            </a:solidFill>
          </a:ln>
          <a:effectLst/>
          <a:extLst/>
        </p:spPr>
        <p:txBody>
          <a:bodyPr vert="horz" wrap="square" lIns="91440" tIns="45720" rIns="91440" bIns="45720" numCol="1" rtlCol="0" anchor="t" anchorCtr="0" compatLnSpc="1">
            <a:prstTxWarp prst="textNoShape">
              <a:avLst/>
            </a:prstTxWarp>
          </a:bodyPr>
          <a:lstStyle/>
          <a:p>
            <a:endParaRPr lang="fr-FR" smtClean="0"/>
          </a:p>
        </p:txBody>
      </p:sp>
      <p:sp>
        <p:nvSpPr>
          <p:cNvPr id="20" name="ZoneTexte 19"/>
          <p:cNvSpPr txBox="1"/>
          <p:nvPr/>
        </p:nvSpPr>
        <p:spPr>
          <a:xfrm>
            <a:off x="362420" y="4404726"/>
            <a:ext cx="1352550" cy="353943"/>
          </a:xfrm>
          <a:prstGeom prst="rect">
            <a:avLst/>
          </a:prstGeom>
          <a:noFill/>
        </p:spPr>
        <p:txBody>
          <a:bodyPr wrap="square" rtlCol="0">
            <a:spAutoFit/>
          </a:bodyPr>
          <a:lstStyle/>
          <a:p>
            <a:r>
              <a:rPr lang="en-US" sz="1700" dirty="0" smtClean="0"/>
              <a:t>Efikasnost</a:t>
            </a:r>
            <a:endParaRPr lang="hr-HR" sz="1700" dirty="0"/>
          </a:p>
        </p:txBody>
      </p:sp>
      <p:sp>
        <p:nvSpPr>
          <p:cNvPr id="21" name="ZoneTexte 20"/>
          <p:cNvSpPr txBox="1"/>
          <p:nvPr/>
        </p:nvSpPr>
        <p:spPr>
          <a:xfrm>
            <a:off x="337844" y="5411339"/>
            <a:ext cx="1352550" cy="615553"/>
          </a:xfrm>
          <a:prstGeom prst="rect">
            <a:avLst/>
          </a:prstGeom>
          <a:noFill/>
        </p:spPr>
        <p:txBody>
          <a:bodyPr wrap="square" rtlCol="0">
            <a:spAutoFit/>
          </a:bodyPr>
          <a:lstStyle/>
          <a:p>
            <a:r>
              <a:rPr lang="fr-FR" sz="1700" dirty="0" smtClean="0"/>
              <a:t>Kvaliteta usluge</a:t>
            </a:r>
            <a:endParaRPr lang="hr-HR" sz="1700" dirty="0"/>
          </a:p>
        </p:txBody>
      </p:sp>
      <p:sp>
        <p:nvSpPr>
          <p:cNvPr id="24" name="Rectangle 23"/>
          <p:cNvSpPr/>
          <p:nvPr/>
        </p:nvSpPr>
        <p:spPr bwMode="auto">
          <a:xfrm>
            <a:off x="52133" y="1687097"/>
            <a:ext cx="3024442" cy="4705350"/>
          </a:xfrm>
          <a:prstGeom prst="rect">
            <a:avLst/>
          </a:prstGeom>
          <a:noFill/>
          <a:ln w="19050" cap="flat" cmpd="sng" algn="ctr">
            <a:solidFill>
              <a:schemeClr val="bg1">
                <a:lumMod val="95000"/>
                <a:lumOff val="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smtClean="0"/>
          </a:p>
        </p:txBody>
      </p:sp>
      <p:sp>
        <p:nvSpPr>
          <p:cNvPr id="31" name="Rectangle à coins arrondis 30"/>
          <p:cNvSpPr/>
          <p:nvPr/>
        </p:nvSpPr>
        <p:spPr bwMode="auto">
          <a:xfrm>
            <a:off x="7027427" y="1864153"/>
            <a:ext cx="1319536" cy="1439170"/>
          </a:xfrm>
          <a:prstGeom prst="roundRect">
            <a:avLst/>
          </a:prstGeom>
          <a:solidFill>
            <a:schemeClr val="accent6">
              <a:lumMod val="20000"/>
              <a:lumOff val="80000"/>
            </a:schemeClr>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endParaRPr lang="fr-FR" smtClean="0"/>
          </a:p>
        </p:txBody>
      </p:sp>
      <p:sp>
        <p:nvSpPr>
          <p:cNvPr id="32" name="ZoneTexte 31"/>
          <p:cNvSpPr txBox="1"/>
          <p:nvPr/>
        </p:nvSpPr>
        <p:spPr>
          <a:xfrm>
            <a:off x="7025277" y="1960490"/>
            <a:ext cx="1352550" cy="1015663"/>
          </a:xfrm>
          <a:prstGeom prst="rect">
            <a:avLst/>
          </a:prstGeom>
          <a:noFill/>
        </p:spPr>
        <p:txBody>
          <a:bodyPr wrap="square" rtlCol="0">
            <a:spAutoFit/>
          </a:bodyPr>
          <a:lstStyle/>
          <a:p>
            <a:r>
              <a:rPr lang="en-US" sz="1200" dirty="0" smtClean="0">
                <a:solidFill>
                  <a:srgbClr val="000000"/>
                </a:solidFill>
              </a:rPr>
              <a:t>Ponovno definiranje javnih politika, ciljeva i ciljnih vrijednosti</a:t>
            </a:r>
            <a:endParaRPr lang="hr-HR" sz="1200" dirty="0">
              <a:solidFill>
                <a:srgbClr val="000000"/>
              </a:solidFill>
            </a:endParaRPr>
          </a:p>
        </p:txBody>
      </p:sp>
      <p:sp>
        <p:nvSpPr>
          <p:cNvPr id="33" name="Rectangle à coins arrondis 32"/>
          <p:cNvSpPr/>
          <p:nvPr/>
        </p:nvSpPr>
        <p:spPr bwMode="auto">
          <a:xfrm>
            <a:off x="7041391" y="4400840"/>
            <a:ext cx="1319536" cy="819245"/>
          </a:xfrm>
          <a:prstGeom prst="roundRect">
            <a:avLst/>
          </a:prstGeom>
          <a:solidFill>
            <a:schemeClr val="accent6">
              <a:lumMod val="20000"/>
              <a:lumOff val="80000"/>
            </a:schemeClr>
          </a:solidFill>
          <a:ln w="19050">
            <a:solidFill>
              <a:schemeClr val="bg1"/>
            </a:solidFill>
          </a:ln>
          <a:effectLst/>
          <a:extLst/>
        </p:spPr>
        <p:txBody>
          <a:bodyPr vert="horz" wrap="square" lIns="91440" tIns="45720" rIns="91440" bIns="45720" numCol="1" rtlCol="0" anchor="t" anchorCtr="0" compatLnSpc="1">
            <a:prstTxWarp prst="textNoShape">
              <a:avLst/>
            </a:prstTxWarp>
          </a:bodyPr>
          <a:lstStyle/>
          <a:p>
            <a:endParaRPr lang="fr-FR" smtClean="0"/>
          </a:p>
        </p:txBody>
      </p:sp>
      <p:sp>
        <p:nvSpPr>
          <p:cNvPr id="34" name="ZoneTexte 33"/>
          <p:cNvSpPr txBox="1"/>
          <p:nvPr/>
        </p:nvSpPr>
        <p:spPr>
          <a:xfrm>
            <a:off x="7024884" y="4491472"/>
            <a:ext cx="1352550" cy="553998"/>
          </a:xfrm>
          <a:prstGeom prst="rect">
            <a:avLst/>
          </a:prstGeom>
          <a:noFill/>
        </p:spPr>
        <p:txBody>
          <a:bodyPr wrap="square" rtlCol="0">
            <a:spAutoFit/>
          </a:bodyPr>
          <a:lstStyle/>
          <a:p>
            <a:r>
              <a:rPr lang="en-US" sz="1500" dirty="0" smtClean="0">
                <a:solidFill>
                  <a:srgbClr val="000000"/>
                </a:solidFill>
              </a:rPr>
              <a:t>Proračunski utjecaj</a:t>
            </a:r>
            <a:endParaRPr lang="hr-HR" sz="1500" dirty="0">
              <a:solidFill>
                <a:srgbClr val="000000"/>
              </a:solidFill>
            </a:endParaRPr>
          </a:p>
        </p:txBody>
      </p:sp>
      <p:sp>
        <p:nvSpPr>
          <p:cNvPr id="35" name="Rectangle 34"/>
          <p:cNvSpPr/>
          <p:nvPr/>
        </p:nvSpPr>
        <p:spPr bwMode="auto">
          <a:xfrm>
            <a:off x="3228975" y="1688269"/>
            <a:ext cx="2571750" cy="4705350"/>
          </a:xfrm>
          <a:prstGeom prst="rect">
            <a:avLst/>
          </a:prstGeom>
          <a:noFill/>
          <a:ln w="19050" cap="flat" cmpd="sng" algn="ctr">
            <a:solidFill>
              <a:schemeClr val="bg1">
                <a:lumMod val="95000"/>
                <a:lumOff val="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smtClean="0"/>
          </a:p>
        </p:txBody>
      </p:sp>
      <p:sp>
        <p:nvSpPr>
          <p:cNvPr id="36" name="Rectangle 35"/>
          <p:cNvSpPr/>
          <p:nvPr/>
        </p:nvSpPr>
        <p:spPr bwMode="auto">
          <a:xfrm>
            <a:off x="6219044" y="1698966"/>
            <a:ext cx="2753506" cy="4705350"/>
          </a:xfrm>
          <a:prstGeom prst="rect">
            <a:avLst/>
          </a:prstGeom>
          <a:noFill/>
          <a:ln w="19050" cap="flat" cmpd="sng" algn="ctr">
            <a:solidFill>
              <a:schemeClr val="bg1">
                <a:lumMod val="95000"/>
                <a:lumOff val="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smtClean="0"/>
          </a:p>
        </p:txBody>
      </p:sp>
      <p:cxnSp>
        <p:nvCxnSpPr>
          <p:cNvPr id="40" name="Connecteur droit avec flèche 39"/>
          <p:cNvCxnSpPr/>
          <p:nvPr/>
        </p:nvCxnSpPr>
        <p:spPr bwMode="auto">
          <a:xfrm>
            <a:off x="5800725" y="2583738"/>
            <a:ext cx="1264802" cy="0"/>
          </a:xfrm>
          <a:prstGeom prst="straightConnector1">
            <a:avLst/>
          </a:prstGeom>
          <a:noFill/>
          <a:ln w="19050" cap="flat" cmpd="sng" algn="ctr">
            <a:solidFill>
              <a:schemeClr val="bg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Connecteur droit avec flèche 44"/>
          <p:cNvCxnSpPr>
            <a:stCxn id="42" idx="3"/>
            <a:endCxn id="34" idx="1"/>
          </p:cNvCxnSpPr>
          <p:nvPr/>
        </p:nvCxnSpPr>
        <p:spPr bwMode="auto">
          <a:xfrm flipV="1">
            <a:off x="5441808" y="4768471"/>
            <a:ext cx="1583076" cy="281623"/>
          </a:xfrm>
          <a:prstGeom prst="straightConnector1">
            <a:avLst/>
          </a:prstGeom>
          <a:noFill/>
          <a:ln w="19050" cap="flat" cmpd="sng" algn="ctr">
            <a:solidFill>
              <a:schemeClr val="bg1"/>
            </a:solidFill>
            <a:prstDash val="lg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ZoneTexte 48"/>
          <p:cNvSpPr txBox="1"/>
          <p:nvPr/>
        </p:nvSpPr>
        <p:spPr>
          <a:xfrm>
            <a:off x="287746" y="1414585"/>
            <a:ext cx="2633922" cy="276999"/>
          </a:xfrm>
          <a:prstGeom prst="rect">
            <a:avLst/>
          </a:prstGeom>
          <a:noFill/>
        </p:spPr>
        <p:txBody>
          <a:bodyPr wrap="square" rtlCol="0">
            <a:spAutoFit/>
          </a:bodyPr>
          <a:lstStyle/>
          <a:p>
            <a:r>
              <a:rPr lang="fr-FR" sz="1200" dirty="0" smtClean="0">
                <a:solidFill>
                  <a:srgbClr val="000000"/>
                </a:solidFill>
              </a:rPr>
              <a:t>Ulazne informacije za okvir učinka</a:t>
            </a:r>
            <a:endParaRPr lang="hr-HR" sz="1200" dirty="0">
              <a:solidFill>
                <a:srgbClr val="000000"/>
              </a:solidFill>
            </a:endParaRPr>
          </a:p>
        </p:txBody>
      </p:sp>
      <p:sp>
        <p:nvSpPr>
          <p:cNvPr id="50" name="ZoneTexte 49"/>
          <p:cNvSpPr txBox="1"/>
          <p:nvPr/>
        </p:nvSpPr>
        <p:spPr>
          <a:xfrm>
            <a:off x="3166803" y="1430454"/>
            <a:ext cx="2633922" cy="276999"/>
          </a:xfrm>
          <a:prstGeom prst="rect">
            <a:avLst/>
          </a:prstGeom>
          <a:noFill/>
        </p:spPr>
        <p:txBody>
          <a:bodyPr wrap="square" rtlCol="0">
            <a:spAutoFit/>
          </a:bodyPr>
          <a:lstStyle/>
          <a:p>
            <a:r>
              <a:rPr lang="en-US" sz="1200" dirty="0" smtClean="0">
                <a:solidFill>
                  <a:srgbClr val="000000"/>
                </a:solidFill>
              </a:rPr>
              <a:t>Analiza krajnjeg učinka</a:t>
            </a:r>
            <a:endParaRPr lang="hr-HR" sz="1200" dirty="0">
              <a:solidFill>
                <a:srgbClr val="000000"/>
              </a:solidFill>
            </a:endParaRPr>
          </a:p>
        </p:txBody>
      </p:sp>
      <p:sp>
        <p:nvSpPr>
          <p:cNvPr id="39" name="Flèche droite 38"/>
          <p:cNvSpPr/>
          <p:nvPr/>
        </p:nvSpPr>
        <p:spPr bwMode="auto">
          <a:xfrm>
            <a:off x="1990725" y="4447446"/>
            <a:ext cx="940468" cy="1297628"/>
          </a:xfrm>
          <a:prstGeom prst="rightArrow">
            <a:avLst/>
          </a:prstGeom>
          <a:solidFill>
            <a:schemeClr val="bg1">
              <a:lumMod val="65000"/>
              <a:lumOff val="35000"/>
            </a:schemeClr>
          </a:solidFill>
          <a:ln>
            <a:noFill/>
          </a:ln>
          <a:effectLst/>
          <a:extLst/>
        </p:spPr>
        <p:txBody>
          <a:bodyPr vert="horz" wrap="square" lIns="91440" tIns="45720" rIns="91440" bIns="45720" numCol="1" rtlCol="0" anchor="t" anchorCtr="0" compatLnSpc="1">
            <a:prstTxWarp prst="textNoShape">
              <a:avLst/>
            </a:prstTxWarp>
          </a:bodyPr>
          <a:lstStyle/>
          <a:p>
            <a:endParaRPr lang="fr-FR" smtClean="0"/>
          </a:p>
        </p:txBody>
      </p:sp>
      <p:sp>
        <p:nvSpPr>
          <p:cNvPr id="41" name="ZoneTexte 40"/>
          <p:cNvSpPr txBox="1"/>
          <p:nvPr/>
        </p:nvSpPr>
        <p:spPr>
          <a:xfrm>
            <a:off x="3410299" y="1874844"/>
            <a:ext cx="2031509" cy="1815882"/>
          </a:xfrm>
          <a:prstGeom prst="rect">
            <a:avLst/>
          </a:prstGeom>
          <a:noFill/>
          <a:ln>
            <a:solidFill>
              <a:schemeClr val="accent1"/>
            </a:solidFill>
          </a:ln>
        </p:spPr>
        <p:txBody>
          <a:bodyPr wrap="square" rtlCol="0">
            <a:spAutoFit/>
          </a:bodyPr>
          <a:lstStyle/>
          <a:p>
            <a:pPr marL="285750" indent="-285750" algn="just">
              <a:buFont typeface="Arial" panose="020B0604020202020204" pitchFamily="34" charset="0"/>
              <a:buChar char="•"/>
            </a:pPr>
            <a:r>
              <a:rPr lang="en-US" sz="1200" dirty="0" smtClean="0">
                <a:solidFill>
                  <a:srgbClr val="137B15"/>
                </a:solidFill>
              </a:rPr>
              <a:t>Malo izravnih poveznica između proračuna i krajnjeg učinka</a:t>
            </a:r>
          </a:p>
          <a:p>
            <a:pPr marL="285750" indent="-285750" algn="just">
              <a:buFont typeface="Arial" panose="020B0604020202020204" pitchFamily="34" charset="0"/>
              <a:buChar char="•"/>
            </a:pPr>
            <a:r>
              <a:rPr lang="en-US" sz="1200" dirty="0" smtClean="0">
                <a:solidFill>
                  <a:srgbClr val="137B15"/>
                </a:solidFill>
              </a:rPr>
              <a:t>Treba se upotrebljavati kao upozorenje u širem evaluacijskom procesu</a:t>
            </a:r>
          </a:p>
        </p:txBody>
      </p:sp>
      <p:sp>
        <p:nvSpPr>
          <p:cNvPr id="42" name="ZoneTexte 41"/>
          <p:cNvSpPr txBox="1"/>
          <p:nvPr/>
        </p:nvSpPr>
        <p:spPr>
          <a:xfrm>
            <a:off x="3410299" y="4726928"/>
            <a:ext cx="2031509" cy="646331"/>
          </a:xfrm>
          <a:prstGeom prst="rect">
            <a:avLst/>
          </a:prstGeom>
          <a:noFill/>
          <a:ln>
            <a:solidFill>
              <a:schemeClr val="accent1"/>
            </a:solidFill>
          </a:ln>
        </p:spPr>
        <p:txBody>
          <a:bodyPr wrap="square" rtlCol="0">
            <a:spAutoFit/>
          </a:bodyPr>
          <a:lstStyle/>
          <a:p>
            <a:pPr marL="285750" indent="-285750" algn="just">
              <a:buFont typeface="Arial" panose="020B0604020202020204" pitchFamily="34" charset="0"/>
              <a:buChar char="•"/>
            </a:pPr>
            <a:r>
              <a:rPr lang="en-US" sz="1200" dirty="0"/>
              <a:t>Upravljanje programom i proračunske odluke</a:t>
            </a:r>
            <a:endParaRPr lang="hr-HR" sz="1200" dirty="0">
              <a:solidFill>
                <a:srgbClr val="000000"/>
              </a:solidFill>
            </a:endParaRPr>
          </a:p>
        </p:txBody>
      </p:sp>
      <p:cxnSp>
        <p:nvCxnSpPr>
          <p:cNvPr id="43" name="Connecteur droit avec flèche 42"/>
          <p:cNvCxnSpPr>
            <a:stCxn id="31" idx="2"/>
            <a:endCxn id="33" idx="0"/>
          </p:cNvCxnSpPr>
          <p:nvPr/>
        </p:nvCxnSpPr>
        <p:spPr bwMode="auto">
          <a:xfrm>
            <a:off x="7687195" y="3303323"/>
            <a:ext cx="13964" cy="1097517"/>
          </a:xfrm>
          <a:prstGeom prst="straightConnector1">
            <a:avLst/>
          </a:prstGeom>
          <a:noFill/>
          <a:ln w="19050" cap="flat" cmpd="sng" algn="ctr">
            <a:solidFill>
              <a:schemeClr val="bg1"/>
            </a:solidFill>
            <a:prstDash val="sys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a:xfrm>
            <a:off x="6253232" y="3385427"/>
            <a:ext cx="2528818" cy="830997"/>
          </a:xfrm>
          <a:prstGeom prst="rect">
            <a:avLst/>
          </a:prstGeom>
        </p:spPr>
        <p:txBody>
          <a:bodyPr wrap="square">
            <a:spAutoFit/>
          </a:bodyPr>
          <a:lstStyle/>
          <a:p>
            <a:pPr marL="171450" indent="-171450" algn="l">
              <a:buFont typeface="Wingdings" panose="05000000000000000000" pitchFamily="2" charset="2"/>
              <a:buChar char="§"/>
            </a:pPr>
            <a:r>
              <a:rPr lang="en-US" sz="1200" b="0" dirty="0">
                <a:solidFill>
                  <a:schemeClr val="bg1"/>
                </a:solidFill>
              </a:rPr>
              <a:t>Strukturne reforme: bolja komunikacija krajnjeg učinka Parlamentu za pripremu zakonodavnih rasprava</a:t>
            </a:r>
          </a:p>
        </p:txBody>
      </p:sp>
      <p:sp>
        <p:nvSpPr>
          <p:cNvPr id="8" name="Rectangle 7"/>
          <p:cNvSpPr/>
          <p:nvPr/>
        </p:nvSpPr>
        <p:spPr>
          <a:xfrm>
            <a:off x="6331420" y="5237242"/>
            <a:ext cx="2528818" cy="1015663"/>
          </a:xfrm>
          <a:prstGeom prst="rect">
            <a:avLst/>
          </a:prstGeom>
        </p:spPr>
        <p:txBody>
          <a:bodyPr wrap="square">
            <a:spAutoFit/>
          </a:bodyPr>
          <a:lstStyle/>
          <a:p>
            <a:pPr marL="171450" indent="-171450" algn="l">
              <a:buFont typeface="Arial" panose="020B0604020202020204" pitchFamily="34" charset="0"/>
              <a:buChar char="•"/>
            </a:pPr>
            <a:r>
              <a:rPr lang="en-GB" altLang="fr-FR" sz="1200" b="0" dirty="0" smtClean="0">
                <a:solidFill>
                  <a:schemeClr val="bg1"/>
                </a:solidFill>
              </a:rPr>
              <a:t>Unaprijediti odluke i procese</a:t>
            </a:r>
          </a:p>
          <a:p>
            <a:pPr marL="171450" indent="-171450" algn="l">
              <a:buFont typeface="Arial" panose="020B0604020202020204" pitchFamily="34" charset="0"/>
              <a:buChar char="•"/>
            </a:pPr>
            <a:r>
              <a:rPr lang="en-GB" altLang="fr-FR" sz="1200" b="0" dirty="0">
                <a:solidFill>
                  <a:schemeClr val="bg1"/>
                </a:solidFill>
              </a:rPr>
              <a:t>Definirati poticajne mehanizme za odjele i njihove upravitelje </a:t>
            </a:r>
            <a:endParaRPr lang="hr-HR" sz="1200" b="0" dirty="0">
              <a:solidFill>
                <a:schemeClr val="bg1"/>
              </a:solidFill>
            </a:endParaRPr>
          </a:p>
        </p:txBody>
      </p:sp>
      <p:sp>
        <p:nvSpPr>
          <p:cNvPr id="44" name="ZoneTexte 43"/>
          <p:cNvSpPr txBox="1"/>
          <p:nvPr/>
        </p:nvSpPr>
        <p:spPr>
          <a:xfrm>
            <a:off x="6278836" y="1440816"/>
            <a:ext cx="2633922" cy="276999"/>
          </a:xfrm>
          <a:prstGeom prst="rect">
            <a:avLst/>
          </a:prstGeom>
          <a:noFill/>
        </p:spPr>
        <p:txBody>
          <a:bodyPr wrap="square" rtlCol="0">
            <a:spAutoFit/>
          </a:bodyPr>
          <a:lstStyle/>
          <a:p>
            <a:r>
              <a:rPr lang="en-US" sz="1200" dirty="0" smtClean="0">
                <a:solidFill>
                  <a:srgbClr val="000000"/>
                </a:solidFill>
              </a:rPr>
              <a:t>Posljedice</a:t>
            </a:r>
            <a:endParaRPr lang="hr-HR" sz="1200" dirty="0">
              <a:solidFill>
                <a:srgbClr val="000000"/>
              </a:solidFill>
            </a:endParaRPr>
          </a:p>
        </p:txBody>
      </p:sp>
      <p:cxnSp>
        <p:nvCxnSpPr>
          <p:cNvPr id="14" name="Connecteur droit 13"/>
          <p:cNvCxnSpPr/>
          <p:nvPr/>
        </p:nvCxnSpPr>
        <p:spPr bwMode="auto">
          <a:xfrm>
            <a:off x="313268" y="3371850"/>
            <a:ext cx="2344207" cy="0"/>
          </a:xfrm>
          <a:prstGeom prst="line">
            <a:avLst/>
          </a:prstGeom>
          <a:noFill/>
          <a:ln w="19050"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Connecteur droit 45"/>
          <p:cNvCxnSpPr/>
          <p:nvPr/>
        </p:nvCxnSpPr>
        <p:spPr bwMode="auto">
          <a:xfrm>
            <a:off x="3342746" y="3921811"/>
            <a:ext cx="2344207" cy="0"/>
          </a:xfrm>
          <a:prstGeom prst="line">
            <a:avLst/>
          </a:prstGeom>
          <a:noFill/>
          <a:ln w="19050"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tangle 3"/>
          <p:cNvSpPr txBox="1">
            <a:spLocks noChangeArrowheads="1"/>
          </p:cNvSpPr>
          <p:nvPr/>
        </p:nvSpPr>
        <p:spPr bwMode="auto">
          <a:xfrm>
            <a:off x="195288" y="116634"/>
            <a:ext cx="85582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5400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a:solidFill>
                  <a:srgbClr val="2A6A1D"/>
                </a:solidFill>
                <a:latin typeface="+mj-lt"/>
                <a:ea typeface="+mj-ea"/>
                <a:cs typeface="+mj-cs"/>
              </a:defRPr>
            </a:lvl1pPr>
            <a:lvl2pPr algn="l" rtl="0" eaLnBrk="1" fontAlgn="base" hangingPunct="1">
              <a:lnSpc>
                <a:spcPct val="90000"/>
              </a:lnSpc>
              <a:spcBef>
                <a:spcPct val="0"/>
              </a:spcBef>
              <a:spcAft>
                <a:spcPct val="0"/>
              </a:spcAft>
              <a:defRPr sz="2800" b="1">
                <a:solidFill>
                  <a:srgbClr val="1C782D"/>
                </a:solidFill>
                <a:latin typeface="Arial" charset="0"/>
              </a:defRPr>
            </a:lvl2pPr>
            <a:lvl3pPr algn="l" rtl="0" eaLnBrk="1" fontAlgn="base" hangingPunct="1">
              <a:lnSpc>
                <a:spcPct val="90000"/>
              </a:lnSpc>
              <a:spcBef>
                <a:spcPct val="0"/>
              </a:spcBef>
              <a:spcAft>
                <a:spcPct val="0"/>
              </a:spcAft>
              <a:defRPr sz="2800" b="1">
                <a:solidFill>
                  <a:srgbClr val="1C782D"/>
                </a:solidFill>
                <a:latin typeface="Arial" charset="0"/>
              </a:defRPr>
            </a:lvl3pPr>
            <a:lvl4pPr algn="l" rtl="0" eaLnBrk="1" fontAlgn="base" hangingPunct="1">
              <a:lnSpc>
                <a:spcPct val="90000"/>
              </a:lnSpc>
              <a:spcBef>
                <a:spcPct val="0"/>
              </a:spcBef>
              <a:spcAft>
                <a:spcPct val="0"/>
              </a:spcAft>
              <a:defRPr sz="2800" b="1">
                <a:solidFill>
                  <a:srgbClr val="1C782D"/>
                </a:solidFill>
                <a:latin typeface="Arial" charset="0"/>
              </a:defRPr>
            </a:lvl4pPr>
            <a:lvl5pPr algn="l" rtl="0" eaLnBrk="1" fontAlgn="base" hangingPunct="1">
              <a:lnSpc>
                <a:spcPct val="90000"/>
              </a:lnSpc>
              <a:spcBef>
                <a:spcPct val="0"/>
              </a:spcBef>
              <a:spcAft>
                <a:spcPct val="0"/>
              </a:spcAft>
              <a:defRPr sz="2800" b="1">
                <a:solidFill>
                  <a:srgbClr val="1C782D"/>
                </a:solidFill>
                <a:latin typeface="Arial" charset="0"/>
              </a:defRPr>
            </a:lvl5pPr>
            <a:lvl6pPr marL="457200" algn="l" rtl="0" eaLnBrk="1" fontAlgn="base" hangingPunct="1">
              <a:lnSpc>
                <a:spcPct val="90000"/>
              </a:lnSpc>
              <a:spcBef>
                <a:spcPct val="0"/>
              </a:spcBef>
              <a:spcAft>
                <a:spcPct val="0"/>
              </a:spcAft>
              <a:defRPr sz="2800" b="1">
                <a:solidFill>
                  <a:srgbClr val="1C782D"/>
                </a:solidFill>
                <a:latin typeface="Arial" charset="0"/>
              </a:defRPr>
            </a:lvl6pPr>
            <a:lvl7pPr marL="914400" algn="l" rtl="0" eaLnBrk="1" fontAlgn="base" hangingPunct="1">
              <a:lnSpc>
                <a:spcPct val="90000"/>
              </a:lnSpc>
              <a:spcBef>
                <a:spcPct val="0"/>
              </a:spcBef>
              <a:spcAft>
                <a:spcPct val="0"/>
              </a:spcAft>
              <a:defRPr sz="2800" b="1">
                <a:solidFill>
                  <a:srgbClr val="1C782D"/>
                </a:solidFill>
                <a:latin typeface="Arial" charset="0"/>
              </a:defRPr>
            </a:lvl7pPr>
            <a:lvl8pPr marL="1371600" algn="l" rtl="0" eaLnBrk="1" fontAlgn="base" hangingPunct="1">
              <a:lnSpc>
                <a:spcPct val="90000"/>
              </a:lnSpc>
              <a:spcBef>
                <a:spcPct val="0"/>
              </a:spcBef>
              <a:spcAft>
                <a:spcPct val="0"/>
              </a:spcAft>
              <a:defRPr sz="2800" b="1">
                <a:solidFill>
                  <a:srgbClr val="1C782D"/>
                </a:solidFill>
                <a:latin typeface="Arial" charset="0"/>
              </a:defRPr>
            </a:lvl8pPr>
            <a:lvl9pPr marL="1828800" algn="l" rtl="0" eaLnBrk="1" fontAlgn="base" hangingPunct="1">
              <a:lnSpc>
                <a:spcPct val="90000"/>
              </a:lnSpc>
              <a:spcBef>
                <a:spcPct val="0"/>
              </a:spcBef>
              <a:spcAft>
                <a:spcPct val="0"/>
              </a:spcAft>
              <a:defRPr sz="2800" b="1">
                <a:solidFill>
                  <a:srgbClr val="1C782D"/>
                </a:solidFill>
                <a:latin typeface="Arial" charset="0"/>
              </a:defRPr>
            </a:lvl9pPr>
          </a:lstStyle>
          <a:p>
            <a:pPr>
              <a:buClrTx/>
            </a:pPr>
            <a:r>
              <a:rPr lang="en-US" sz="2400" dirty="0" smtClean="0"/>
              <a:t>Jasno upotrebljavati pokazatelje krajnjih i „izlaznih“ rezultata. </a:t>
            </a:r>
          </a:p>
        </p:txBody>
      </p:sp>
    </p:spTree>
    <p:extLst>
      <p:ext uri="{BB962C8B-B14F-4D97-AF65-F5344CB8AC3E}">
        <p14:creationId xmlns:p14="http://schemas.microsoft.com/office/powerpoint/2010/main" val="3960229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509587" y="231097"/>
            <a:ext cx="7827963" cy="436562"/>
          </a:xfrm>
        </p:spPr>
        <p:txBody>
          <a:bodyPr/>
          <a:lstStyle/>
          <a:p>
            <a:pPr algn="l"/>
            <a:r>
              <a:rPr dirty="0" smtClean="0"/>
              <a:t>Informirati građane o javnim politikama</a:t>
            </a:r>
            <a:endParaRPr lang="hr-HR" dirty="0"/>
          </a:p>
        </p:txBody>
      </p:sp>
      <p:pic>
        <p:nvPicPr>
          <p:cNvPr id="8" name="Picture 2" descr="http://www.performance-publique.budget.gouv.fr/sites/performance_publique/files/files/images/actualite/donnees_performance_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87" y="1019706"/>
            <a:ext cx="2997333" cy="520144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7084194" y="1674795"/>
            <a:ext cx="519765" cy="261610"/>
          </a:xfrm>
          <a:prstGeom prst="rect">
            <a:avLst/>
          </a:prstGeom>
          <a:noFill/>
          <a:ln>
            <a:solidFill>
              <a:schemeClr val="bg2"/>
            </a:solidFill>
          </a:ln>
        </p:spPr>
        <p:txBody>
          <a:bodyPr wrap="square" rtlCol="0">
            <a:spAutoFit/>
          </a:bodyPr>
          <a:lstStyle/>
          <a:p>
            <a:r>
              <a:rPr lang="fr-FR" sz="1100" dirty="0" smtClean="0">
                <a:solidFill>
                  <a:srgbClr val="FFFFFF"/>
                </a:solidFill>
              </a:rPr>
              <a:t>Ukupni</a:t>
            </a:r>
            <a:endParaRPr lang="hr-HR" sz="1100" dirty="0">
              <a:solidFill>
                <a:srgbClr val="FFFFFF"/>
              </a:solidFill>
            </a:endParaRPr>
          </a:p>
        </p:txBody>
      </p:sp>
      <p:sp>
        <p:nvSpPr>
          <p:cNvPr id="10" name="ZoneTexte 9"/>
          <p:cNvSpPr txBox="1"/>
          <p:nvPr/>
        </p:nvSpPr>
        <p:spPr>
          <a:xfrm>
            <a:off x="7680960" y="1680475"/>
            <a:ext cx="452388" cy="261610"/>
          </a:xfrm>
          <a:prstGeom prst="rect">
            <a:avLst/>
          </a:prstGeom>
          <a:noFill/>
          <a:ln>
            <a:solidFill>
              <a:schemeClr val="bg2"/>
            </a:solidFill>
          </a:ln>
        </p:spPr>
        <p:txBody>
          <a:bodyPr wrap="square" rtlCol="0">
            <a:spAutoFit/>
          </a:bodyPr>
          <a:lstStyle/>
          <a:p>
            <a:r>
              <a:rPr lang="fr-FR" sz="1100" dirty="0" smtClean="0">
                <a:solidFill>
                  <a:srgbClr val="FFFFFF"/>
                </a:solidFill>
              </a:rPr>
              <a:t>proračun</a:t>
            </a:r>
            <a:endParaRPr lang="hr-HR" sz="1100" dirty="0">
              <a:solidFill>
                <a:srgbClr val="FFFFFF"/>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786" y="905804"/>
            <a:ext cx="3897893" cy="265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6111" y="3610904"/>
            <a:ext cx="3897893" cy="2745378"/>
          </a:xfrm>
          <a:prstGeom prst="rect">
            <a:avLst/>
          </a:prstGeom>
        </p:spPr>
      </p:pic>
    </p:spTree>
    <p:extLst>
      <p:ext uri="{BB962C8B-B14F-4D97-AF65-F5344CB8AC3E}">
        <p14:creationId xmlns:p14="http://schemas.microsoft.com/office/powerpoint/2010/main" val="2187173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3"/>
          <p:cNvSpPr>
            <a:spLocks noGrp="1"/>
          </p:cNvSpPr>
          <p:nvPr>
            <p:ph type="title"/>
          </p:nvPr>
        </p:nvSpPr>
        <p:spPr>
          <a:xfrm>
            <a:off x="-1" y="139065"/>
            <a:ext cx="9144001" cy="703716"/>
          </a:xfrm>
        </p:spPr>
        <p:txBody>
          <a:bodyPr/>
          <a:lstStyle/>
          <a:p>
            <a:pPr marL="542925" indent="-542925"/>
            <a:r>
              <a:rPr lang="en-US" sz="2400" dirty="0" smtClean="0"/>
              <a:t>Komunikacija i promicanje rezultata javnih politika: podaci o učinku</a:t>
            </a:r>
            <a:endParaRPr lang="hr-HR" sz="24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995361"/>
            <a:ext cx="2344099" cy="3252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à coins arrondis 5"/>
          <p:cNvSpPr/>
          <p:nvPr/>
        </p:nvSpPr>
        <p:spPr bwMode="auto">
          <a:xfrm>
            <a:off x="85724" y="1190623"/>
            <a:ext cx="2257425" cy="514352"/>
          </a:xfrm>
          <a:prstGeom prst="roundRect">
            <a:avLst/>
          </a:prstGeom>
          <a:noFill/>
          <a:ln w="19050" cap="flat" cmpd="sng" algn="ctr">
            <a:solidFill>
              <a:schemeClr val="bg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smtClean="0"/>
          </a:p>
        </p:txBody>
      </p:sp>
      <p:sp>
        <p:nvSpPr>
          <p:cNvPr id="11" name="Rectangle à coins arrondis 10"/>
          <p:cNvSpPr/>
          <p:nvPr/>
        </p:nvSpPr>
        <p:spPr bwMode="auto">
          <a:xfrm>
            <a:off x="42386" y="1781175"/>
            <a:ext cx="2344099" cy="1485900"/>
          </a:xfrm>
          <a:prstGeom prst="roundRect">
            <a:avLst/>
          </a:prstGeom>
          <a:noFill/>
          <a:ln w="19050" cap="flat" cmpd="sng" algn="ctr">
            <a:solidFill>
              <a:schemeClr val="bg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smtClean="0"/>
          </a:p>
        </p:txBody>
      </p:sp>
      <p:sp>
        <p:nvSpPr>
          <p:cNvPr id="12" name="Rectangle à coins arrondis 11"/>
          <p:cNvSpPr/>
          <p:nvPr/>
        </p:nvSpPr>
        <p:spPr bwMode="auto">
          <a:xfrm>
            <a:off x="32861" y="3352800"/>
            <a:ext cx="2387438" cy="923926"/>
          </a:xfrm>
          <a:prstGeom prst="roundRect">
            <a:avLst/>
          </a:prstGeom>
          <a:noFill/>
          <a:ln w="19050" cap="flat" cmpd="sng" algn="ctr">
            <a:solidFill>
              <a:schemeClr val="bg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smtClean="0"/>
          </a:p>
        </p:txBody>
      </p:sp>
      <p:sp>
        <p:nvSpPr>
          <p:cNvPr id="7" name="ZoneTexte 6"/>
          <p:cNvSpPr txBox="1"/>
          <p:nvPr/>
        </p:nvSpPr>
        <p:spPr>
          <a:xfrm>
            <a:off x="2409824" y="990570"/>
            <a:ext cx="4657725" cy="2846933"/>
          </a:xfrm>
          <a:prstGeom prst="rect">
            <a:avLst/>
          </a:prstGeom>
          <a:noFill/>
        </p:spPr>
        <p:txBody>
          <a:bodyPr wrap="square" rtlCol="0">
            <a:spAutoFit/>
          </a:bodyPr>
          <a:lstStyle/>
          <a:p>
            <a:endParaRPr lang="hr-HR" sz="900" dirty="0">
              <a:solidFill>
                <a:srgbClr val="000000"/>
              </a:solidFill>
            </a:endParaRPr>
          </a:p>
          <a:p>
            <a:pPr marL="180975" indent="-180975" algn="l">
              <a:buFont typeface="Wingdings" panose="05000000000000000000" pitchFamily="2" charset="2"/>
              <a:buChar char="§"/>
            </a:pPr>
            <a:r>
              <a:rPr lang="fr-FR" sz="1200" dirty="0" smtClean="0">
                <a:solidFill>
                  <a:srgbClr val="7E0054">
                    <a:lumMod val="75000"/>
                  </a:srgbClr>
                </a:solidFill>
              </a:rPr>
              <a:t>Ključni podaci</a:t>
            </a:r>
            <a:r>
              <a:rPr lang="fr-FR" sz="1200" b="0" dirty="0" smtClean="0">
                <a:solidFill>
                  <a:srgbClr val="000000"/>
                </a:solidFill>
              </a:rPr>
              <a:t> (potrošnja, ljudski potencijali)</a:t>
            </a:r>
          </a:p>
          <a:p>
            <a:pPr marL="180975" indent="-180975" algn="l">
              <a:buFont typeface="Wingdings" panose="05000000000000000000" pitchFamily="2" charset="2"/>
              <a:buChar char="§"/>
            </a:pPr>
            <a:r>
              <a:rPr lang="fr-FR" sz="1200" dirty="0" smtClean="0">
                <a:solidFill>
                  <a:srgbClr val="7E0054">
                    <a:lumMod val="75000"/>
                  </a:srgbClr>
                </a:solidFill>
              </a:rPr>
              <a:t>Stopa uspješnosti</a:t>
            </a:r>
            <a:r>
              <a:rPr lang="fr-FR" sz="1200" b="0" dirty="0" smtClean="0">
                <a:solidFill>
                  <a:srgbClr val="000000"/>
                </a:solidFill>
              </a:rPr>
              <a:t> pokazatelja</a:t>
            </a:r>
            <a:endParaRPr lang="hr-HR" sz="1200" b="0" dirty="0" smtClean="0">
              <a:solidFill>
                <a:srgbClr val="000000"/>
              </a:solidFill>
            </a:endParaRPr>
          </a:p>
          <a:p>
            <a:pPr marL="285750" indent="-285750" algn="l">
              <a:buFont typeface="Wingdings" panose="05000000000000000000" pitchFamily="2" charset="2"/>
              <a:buChar char="§"/>
            </a:pPr>
            <a:endParaRPr lang="hr-HR" sz="1200" b="0" smtClean="0">
              <a:solidFill>
                <a:srgbClr val="000000"/>
              </a:solidFill>
            </a:endParaRPr>
          </a:p>
          <a:p>
            <a:pPr marL="285750" indent="-285750" algn="l">
              <a:buFont typeface="Wingdings" panose="05000000000000000000" pitchFamily="2" charset="2"/>
              <a:buChar char="§"/>
            </a:pPr>
            <a:endParaRPr lang="hr-HR" sz="1200" b="0" dirty="0">
              <a:solidFill>
                <a:srgbClr val="000000"/>
              </a:solidFill>
            </a:endParaRPr>
          </a:p>
          <a:p>
            <a:pPr algn="l"/>
            <a:endParaRPr lang="hr-HR" sz="1200" b="0" dirty="0" smtClean="0">
              <a:solidFill>
                <a:srgbClr val="000000"/>
              </a:solidFill>
            </a:endParaRPr>
          </a:p>
          <a:p>
            <a:pPr marL="180975" indent="-180975" algn="l">
              <a:buFont typeface="Wingdings" panose="05000000000000000000" pitchFamily="2" charset="2"/>
              <a:buChar char="§"/>
            </a:pPr>
            <a:r>
              <a:rPr lang="fr-FR" sz="1200" b="1" dirty="0" smtClean="0">
                <a:solidFill>
                  <a:srgbClr val="7E0054">
                    <a:lumMod val="75000"/>
                  </a:srgbClr>
                </a:solidFill>
              </a:rPr>
              <a:t>Strateški ciljevi i rezultati</a:t>
            </a:r>
            <a:r>
              <a:rPr dirty="0" smtClean="0"/>
              <a:t> </a:t>
            </a:r>
          </a:p>
          <a:p>
            <a:pPr marL="180975" algn="l"/>
            <a:r>
              <a:rPr lang="fr-FR" sz="1200" b="0" smtClean="0">
                <a:solidFill>
                  <a:srgbClr val="000000"/>
                </a:solidFill>
              </a:rPr>
              <a:t>na razini misije</a:t>
            </a:r>
            <a:endParaRPr lang="hr-HR" sz="1200" b="0" dirty="0" smtClean="0">
              <a:solidFill>
                <a:srgbClr val="000000"/>
              </a:solidFill>
            </a:endParaRPr>
          </a:p>
          <a:p>
            <a:pPr marL="180975" indent="-180975" algn="l">
              <a:buFont typeface="Wingdings" panose="05000000000000000000" pitchFamily="2" charset="2"/>
              <a:buChar char="§"/>
            </a:pPr>
            <a:r>
              <a:rPr lang="fr-FR" sz="1200" dirty="0" smtClean="0">
                <a:solidFill>
                  <a:srgbClr val="7E0054">
                    <a:lumMod val="75000"/>
                  </a:srgbClr>
                </a:solidFill>
              </a:rPr>
              <a:t>Grafički prikaz</a:t>
            </a:r>
            <a:r>
              <a:rPr lang="fr-FR" sz="1200" b="0" dirty="0" smtClean="0">
                <a:solidFill>
                  <a:srgbClr val="000000"/>
                </a:solidFill>
              </a:rPr>
              <a:t> za višegodišnje razdoblje (2010.-2015.)</a:t>
            </a:r>
          </a:p>
          <a:p>
            <a:pPr algn="l"/>
            <a:endParaRPr lang="hr-HR" sz="1200" b="0" smtClean="0">
              <a:solidFill>
                <a:srgbClr val="000000"/>
              </a:solidFill>
            </a:endParaRPr>
          </a:p>
          <a:p>
            <a:pPr algn="l"/>
            <a:endParaRPr lang="hr-HR" sz="1200" b="0">
              <a:solidFill>
                <a:srgbClr val="000000"/>
              </a:solidFill>
            </a:endParaRPr>
          </a:p>
          <a:p>
            <a:pPr algn="l"/>
            <a:endParaRPr lang="hr-HR" sz="1200" b="0" dirty="0" smtClean="0">
              <a:solidFill>
                <a:srgbClr val="000000"/>
              </a:solidFill>
            </a:endParaRPr>
          </a:p>
          <a:p>
            <a:pPr marL="285750" indent="-285750" algn="l">
              <a:buFont typeface="Wingdings" panose="05000000000000000000" pitchFamily="2" charset="2"/>
              <a:buChar char="§"/>
            </a:pPr>
            <a:endParaRPr lang="hr-HR" sz="1200" b="0" dirty="0">
              <a:solidFill>
                <a:srgbClr val="000000"/>
              </a:solidFill>
            </a:endParaRPr>
          </a:p>
          <a:p>
            <a:pPr indent="180975" algn="l">
              <a:buFont typeface="Wingdings" panose="05000000000000000000" pitchFamily="2" charset="2"/>
              <a:buChar char="§"/>
            </a:pPr>
            <a:r>
              <a:rPr lang="fr-FR" sz="1200" dirty="0" smtClean="0">
                <a:solidFill>
                  <a:srgbClr val="7E0054">
                    <a:lumMod val="75000"/>
                  </a:srgbClr>
                </a:solidFill>
              </a:rPr>
              <a:t>Analiza glavnih rezultata</a:t>
            </a:r>
            <a:r>
              <a:rPr dirty="0" smtClean="0"/>
              <a:t> </a:t>
            </a:r>
          </a:p>
          <a:p>
            <a:pPr indent="180975" algn="l"/>
            <a:r>
              <a:rPr lang="fr-FR" sz="1200" b="0" smtClean="0">
                <a:solidFill>
                  <a:srgbClr val="000000"/>
                </a:solidFill>
              </a:rPr>
              <a:t>dobivenih 2015.  </a:t>
            </a:r>
            <a:r>
              <a:rPr dirty="0" smtClean="0"/>
              <a:t> </a:t>
            </a:r>
            <a:endParaRPr lang="hr-HR" sz="1400" dirty="0">
              <a:solidFill>
                <a:srgbClr val="000000"/>
              </a:solidFil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8425" y="3667125"/>
            <a:ext cx="2626803" cy="3084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6647401" y="1419224"/>
            <a:ext cx="2228850" cy="400110"/>
          </a:xfrm>
          <a:prstGeom prst="rect">
            <a:avLst/>
          </a:prstGeom>
          <a:noFill/>
          <a:ln w="19050">
            <a:solidFill>
              <a:schemeClr val="accent3">
                <a:lumMod val="75000"/>
              </a:schemeClr>
            </a:solidFill>
          </a:ln>
        </p:spPr>
        <p:txBody>
          <a:bodyPr wrap="square" rtlCol="0">
            <a:spAutoFit/>
          </a:bodyPr>
          <a:lstStyle/>
          <a:p>
            <a:r>
              <a:rPr lang="fr-FR" sz="2000" smtClean="0">
                <a:solidFill>
                  <a:srgbClr val="2A6A1D">
                    <a:lumMod val="75000"/>
                  </a:srgbClr>
                </a:solidFill>
              </a:rPr>
              <a:t>MISIJE</a:t>
            </a:r>
            <a:endParaRPr lang="hr-HR" sz="2000">
              <a:solidFill>
                <a:srgbClr val="2A6A1D">
                  <a:lumMod val="75000"/>
                </a:srgbClr>
              </a:solidFill>
            </a:endParaRPr>
          </a:p>
        </p:txBody>
      </p:sp>
      <p:sp>
        <p:nvSpPr>
          <p:cNvPr id="10" name="ZoneTexte 9"/>
          <p:cNvSpPr txBox="1"/>
          <p:nvPr/>
        </p:nvSpPr>
        <p:spPr>
          <a:xfrm>
            <a:off x="914400" y="5322248"/>
            <a:ext cx="2228850" cy="707886"/>
          </a:xfrm>
          <a:prstGeom prst="rect">
            <a:avLst/>
          </a:prstGeom>
          <a:noFill/>
          <a:ln w="19050">
            <a:solidFill>
              <a:schemeClr val="accent3">
                <a:lumMod val="75000"/>
              </a:schemeClr>
            </a:solidFill>
          </a:ln>
        </p:spPr>
        <p:txBody>
          <a:bodyPr wrap="square" rtlCol="0">
            <a:spAutoFit/>
          </a:bodyPr>
          <a:lstStyle/>
          <a:p>
            <a:r>
              <a:rPr lang="fr-FR" sz="2000" smtClean="0">
                <a:solidFill>
                  <a:srgbClr val="2A6A1D">
                    <a:lumMod val="75000"/>
                  </a:srgbClr>
                </a:solidFill>
              </a:rPr>
              <a:t>PROGRAMI</a:t>
            </a:r>
            <a:endParaRPr lang="hr-HR" sz="2000">
              <a:solidFill>
                <a:srgbClr val="2A6A1D">
                  <a:lumMod val="75000"/>
                </a:srgbClr>
              </a:solidFill>
            </a:endParaRPr>
          </a:p>
        </p:txBody>
      </p:sp>
      <p:sp>
        <p:nvSpPr>
          <p:cNvPr id="13" name="Rectangle à coins arrondis 12"/>
          <p:cNvSpPr/>
          <p:nvPr/>
        </p:nvSpPr>
        <p:spPr bwMode="auto">
          <a:xfrm>
            <a:off x="6543674" y="3667126"/>
            <a:ext cx="2531554" cy="885824"/>
          </a:xfrm>
          <a:prstGeom prst="roundRect">
            <a:avLst/>
          </a:prstGeom>
          <a:noFill/>
          <a:ln w="19050" cap="flat" cmpd="sng" algn="ctr">
            <a:solidFill>
              <a:schemeClr val="bg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smtClean="0"/>
          </a:p>
        </p:txBody>
      </p:sp>
      <p:sp>
        <p:nvSpPr>
          <p:cNvPr id="14" name="Rectangle à coins arrondis 13"/>
          <p:cNvSpPr/>
          <p:nvPr/>
        </p:nvSpPr>
        <p:spPr bwMode="auto">
          <a:xfrm>
            <a:off x="6543674" y="4581522"/>
            <a:ext cx="2531554" cy="2189339"/>
          </a:xfrm>
          <a:prstGeom prst="roundRect">
            <a:avLst/>
          </a:prstGeom>
          <a:noFill/>
          <a:ln w="19050" cap="flat" cmpd="sng" algn="ctr">
            <a:solidFill>
              <a:schemeClr val="bg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FR" smtClean="0"/>
          </a:p>
        </p:txBody>
      </p:sp>
      <p:sp>
        <p:nvSpPr>
          <p:cNvPr id="15" name="ZoneTexte 14"/>
          <p:cNvSpPr txBox="1"/>
          <p:nvPr/>
        </p:nvSpPr>
        <p:spPr>
          <a:xfrm>
            <a:off x="3686176" y="3981480"/>
            <a:ext cx="3048000" cy="2462213"/>
          </a:xfrm>
          <a:prstGeom prst="rect">
            <a:avLst/>
          </a:prstGeom>
          <a:noFill/>
        </p:spPr>
        <p:txBody>
          <a:bodyPr wrap="square" rtlCol="0">
            <a:spAutoFit/>
          </a:bodyPr>
          <a:lstStyle/>
          <a:p>
            <a:endParaRPr lang="hr-HR" sz="900" dirty="0">
              <a:solidFill>
                <a:srgbClr val="000000"/>
              </a:solidFill>
            </a:endParaRPr>
          </a:p>
          <a:p>
            <a:pPr indent="180975" algn="l">
              <a:buFont typeface="Wingdings" panose="05000000000000000000" pitchFamily="2" charset="2"/>
              <a:buChar char="§"/>
            </a:pPr>
            <a:r>
              <a:rPr lang="fr-FR" sz="1200" dirty="0" err="1" smtClean="0">
                <a:solidFill>
                  <a:srgbClr val="7E0054">
                    <a:lumMod val="75000"/>
                  </a:srgbClr>
                </a:solidFill>
              </a:rPr>
              <a:t>Razvrstavanje</a:t>
            </a:r>
            <a:r>
              <a:rPr lang="fr-FR" sz="1200" dirty="0" smtClean="0">
                <a:solidFill>
                  <a:srgbClr val="7E0054">
                    <a:lumMod val="75000"/>
                  </a:srgbClr>
                </a:solidFill>
              </a:rPr>
              <a:t> </a:t>
            </a:r>
            <a:r>
              <a:rPr lang="fr-FR" sz="1200" dirty="0" err="1" smtClean="0">
                <a:solidFill>
                  <a:srgbClr val="7E0054">
                    <a:lumMod val="75000"/>
                  </a:srgbClr>
                </a:solidFill>
              </a:rPr>
              <a:t>pokazatelja</a:t>
            </a:r>
            <a:endParaRPr lang="fr-FR" sz="1200" dirty="0" smtClean="0">
              <a:solidFill>
                <a:srgbClr val="7E0054">
                  <a:lumMod val="75000"/>
                </a:srgbClr>
              </a:solidFill>
            </a:endParaRPr>
          </a:p>
          <a:p>
            <a:pPr indent="180975" algn="l"/>
            <a:r>
              <a:rPr lang="fr-FR" sz="1200" dirty="0" smtClean="0">
                <a:solidFill>
                  <a:srgbClr val="7E0054">
                    <a:lumMod val="75000"/>
                  </a:srgbClr>
                </a:solidFill>
              </a:rPr>
              <a:t>u tri </a:t>
            </a:r>
            <a:r>
              <a:rPr lang="fr-FR" sz="1200" dirty="0" err="1" smtClean="0">
                <a:solidFill>
                  <a:srgbClr val="7E0054">
                    <a:lumMod val="75000"/>
                  </a:srgbClr>
                </a:solidFill>
              </a:rPr>
              <a:t>kategorije</a:t>
            </a:r>
            <a:r>
              <a:rPr lang="fr-FR" sz="1200" dirty="0" smtClean="0">
                <a:solidFill>
                  <a:srgbClr val="7E0054">
                    <a:lumMod val="75000"/>
                  </a:srgbClr>
                </a:solidFill>
              </a:rPr>
              <a:t>:</a:t>
            </a:r>
            <a:r>
              <a:rPr lang="fr-FR" sz="1200" b="0" dirty="0" smtClean="0">
                <a:solidFill>
                  <a:srgbClr val="000000"/>
                </a:solidFill>
              </a:rPr>
              <a:t> </a:t>
            </a:r>
          </a:p>
          <a:p>
            <a:pPr marL="180975" indent="-180975" algn="l">
              <a:buFontTx/>
              <a:buChar char="-"/>
            </a:pPr>
            <a:r>
              <a:rPr lang="fr-FR" sz="1200" b="0" dirty="0" err="1" smtClean="0">
                <a:solidFill>
                  <a:srgbClr val="000000"/>
                </a:solidFill>
              </a:rPr>
              <a:t>socioekonomska</a:t>
            </a:r>
            <a:r>
              <a:rPr lang="fr-FR" sz="1200" b="0" dirty="0" smtClean="0">
                <a:solidFill>
                  <a:srgbClr val="000000"/>
                </a:solidFill>
              </a:rPr>
              <a:t> </a:t>
            </a:r>
            <a:r>
              <a:rPr lang="fr-FR" sz="1200" b="0" dirty="0" err="1" smtClean="0">
                <a:solidFill>
                  <a:srgbClr val="000000"/>
                </a:solidFill>
              </a:rPr>
              <a:t>učinkovitost</a:t>
            </a:r>
            <a:r>
              <a:rPr lang="fr-FR" sz="1200" b="0" dirty="0" smtClean="0">
                <a:solidFill>
                  <a:srgbClr val="000000"/>
                </a:solidFill>
              </a:rPr>
              <a:t> (</a:t>
            </a:r>
            <a:r>
              <a:rPr lang="fr-FR" sz="1200" b="0" dirty="0" err="1" smtClean="0">
                <a:solidFill>
                  <a:srgbClr val="000000"/>
                </a:solidFill>
              </a:rPr>
              <a:t>građani</a:t>
            </a:r>
            <a:r>
              <a:rPr lang="fr-FR" sz="1200" b="0" dirty="0" smtClean="0">
                <a:solidFill>
                  <a:srgbClr val="000000"/>
                </a:solidFill>
              </a:rPr>
              <a:t>)</a:t>
            </a:r>
          </a:p>
          <a:p>
            <a:pPr marL="180975" indent="-180975" algn="l">
              <a:buFontTx/>
              <a:buChar char="-"/>
            </a:pPr>
            <a:r>
              <a:rPr lang="fr-FR" sz="1200" b="0" dirty="0" err="1" smtClean="0">
                <a:solidFill>
                  <a:srgbClr val="000000"/>
                </a:solidFill>
              </a:rPr>
              <a:t>kvaliteta</a:t>
            </a:r>
            <a:r>
              <a:rPr lang="fr-FR" sz="1200" b="0" dirty="0" smtClean="0">
                <a:solidFill>
                  <a:srgbClr val="000000"/>
                </a:solidFill>
              </a:rPr>
              <a:t> </a:t>
            </a:r>
            <a:r>
              <a:rPr lang="fr-FR" sz="1200" b="0" dirty="0" err="1" smtClean="0">
                <a:solidFill>
                  <a:srgbClr val="000000"/>
                </a:solidFill>
              </a:rPr>
              <a:t>usluga</a:t>
            </a:r>
            <a:r>
              <a:rPr lang="fr-FR" sz="1200" b="0" dirty="0" smtClean="0">
                <a:solidFill>
                  <a:srgbClr val="000000"/>
                </a:solidFill>
              </a:rPr>
              <a:t> (</a:t>
            </a:r>
            <a:r>
              <a:rPr lang="fr-FR" sz="1200" b="0" dirty="0" err="1" smtClean="0">
                <a:solidFill>
                  <a:srgbClr val="000000"/>
                </a:solidFill>
              </a:rPr>
              <a:t>korisnici</a:t>
            </a:r>
            <a:r>
              <a:rPr lang="fr-FR" sz="1200" b="0" dirty="0" smtClean="0">
                <a:solidFill>
                  <a:srgbClr val="000000"/>
                </a:solidFill>
              </a:rPr>
              <a:t>)</a:t>
            </a:r>
          </a:p>
          <a:p>
            <a:pPr marL="180975" indent="-180975" algn="l">
              <a:buFontTx/>
              <a:buChar char="-"/>
            </a:pPr>
            <a:r>
              <a:rPr lang="fr-FR" sz="1200" b="0" dirty="0" err="1" smtClean="0">
                <a:solidFill>
                  <a:srgbClr val="000000"/>
                </a:solidFill>
              </a:rPr>
              <a:t>upravljačka</a:t>
            </a:r>
            <a:r>
              <a:rPr lang="fr-FR" sz="1200" b="0" dirty="0" smtClean="0">
                <a:solidFill>
                  <a:srgbClr val="000000"/>
                </a:solidFill>
              </a:rPr>
              <a:t> </a:t>
            </a:r>
            <a:r>
              <a:rPr lang="fr-FR" sz="1200" b="0" dirty="0" err="1" smtClean="0">
                <a:solidFill>
                  <a:srgbClr val="000000"/>
                </a:solidFill>
              </a:rPr>
              <a:t>efikasnost</a:t>
            </a:r>
            <a:r>
              <a:rPr lang="fr-FR" sz="1200" b="0" dirty="0" smtClean="0">
                <a:solidFill>
                  <a:srgbClr val="000000"/>
                </a:solidFill>
              </a:rPr>
              <a:t> (</a:t>
            </a:r>
            <a:r>
              <a:rPr lang="fr-FR" sz="1200" b="0" dirty="0" err="1" smtClean="0">
                <a:solidFill>
                  <a:srgbClr val="000000"/>
                </a:solidFill>
              </a:rPr>
              <a:t>porezni</a:t>
            </a:r>
            <a:r>
              <a:rPr lang="fr-FR" sz="1200" b="0" dirty="0" smtClean="0">
                <a:solidFill>
                  <a:srgbClr val="000000"/>
                </a:solidFill>
              </a:rPr>
              <a:t> </a:t>
            </a:r>
            <a:r>
              <a:rPr lang="fr-FR" sz="1200" b="0" dirty="0" err="1" smtClean="0">
                <a:solidFill>
                  <a:srgbClr val="000000"/>
                </a:solidFill>
              </a:rPr>
              <a:t>obveznici</a:t>
            </a:r>
            <a:r>
              <a:rPr lang="fr-FR" sz="1200" b="0" dirty="0" smtClean="0">
                <a:solidFill>
                  <a:srgbClr val="000000"/>
                </a:solidFill>
              </a:rPr>
              <a:t>)</a:t>
            </a:r>
          </a:p>
          <a:p>
            <a:pPr algn="l"/>
            <a:endParaRPr lang="hr-HR" sz="900" b="0" dirty="0" smtClean="0">
              <a:solidFill>
                <a:srgbClr val="000000"/>
              </a:solidFill>
            </a:endParaRPr>
          </a:p>
          <a:p>
            <a:pPr algn="l"/>
            <a:r>
              <a:rPr lang="fr-FR" sz="1200" dirty="0" err="1" smtClean="0">
                <a:solidFill>
                  <a:srgbClr val="000000"/>
                </a:solidFill>
              </a:rPr>
              <a:t>Za</a:t>
            </a:r>
            <a:r>
              <a:rPr lang="fr-FR" sz="1200" dirty="0" smtClean="0">
                <a:solidFill>
                  <a:srgbClr val="000000"/>
                </a:solidFill>
              </a:rPr>
              <a:t> </a:t>
            </a:r>
            <a:r>
              <a:rPr lang="fr-FR" sz="1200" dirty="0" err="1" smtClean="0">
                <a:solidFill>
                  <a:srgbClr val="000000"/>
                </a:solidFill>
              </a:rPr>
              <a:t>svaki</a:t>
            </a:r>
            <a:r>
              <a:rPr lang="fr-FR" sz="1200" dirty="0" smtClean="0">
                <a:solidFill>
                  <a:srgbClr val="000000"/>
                </a:solidFill>
              </a:rPr>
              <a:t> </a:t>
            </a:r>
            <a:r>
              <a:rPr lang="fr-FR" sz="1200" dirty="0" smtClean="0">
                <a:solidFill>
                  <a:srgbClr val="000000"/>
                </a:solidFill>
              </a:rPr>
              <a:t>program</a:t>
            </a:r>
            <a:endParaRPr lang="hr-HR" sz="900" b="0" dirty="0" smtClean="0">
              <a:solidFill>
                <a:srgbClr val="000000"/>
              </a:solidFill>
            </a:endParaRPr>
          </a:p>
          <a:p>
            <a:pPr marL="180975" indent="-180975" algn="l">
              <a:buFont typeface="Wingdings" panose="05000000000000000000" pitchFamily="2" charset="2"/>
              <a:buChar char="§"/>
            </a:pPr>
            <a:r>
              <a:rPr lang="fr-FR" sz="1200" dirty="0" err="1" smtClean="0">
                <a:solidFill>
                  <a:srgbClr val="7E0054">
                    <a:lumMod val="75000"/>
                  </a:srgbClr>
                </a:solidFill>
              </a:rPr>
              <a:t>Usporedbe</a:t>
            </a:r>
            <a:r>
              <a:rPr lang="fr-FR" sz="1200" dirty="0" smtClean="0">
                <a:solidFill>
                  <a:srgbClr val="7E0054">
                    <a:lumMod val="75000"/>
                  </a:srgbClr>
                </a:solidFill>
              </a:rPr>
              <a:t> </a:t>
            </a:r>
            <a:r>
              <a:rPr lang="fr-FR" sz="1200" dirty="0" err="1" smtClean="0">
                <a:solidFill>
                  <a:srgbClr val="7E0054">
                    <a:lumMod val="75000"/>
                  </a:srgbClr>
                </a:solidFill>
              </a:rPr>
              <a:t>za</a:t>
            </a:r>
            <a:r>
              <a:rPr lang="fr-FR" sz="1200" dirty="0" smtClean="0">
                <a:solidFill>
                  <a:srgbClr val="7E0054">
                    <a:lumMod val="75000"/>
                  </a:srgbClr>
                </a:solidFill>
              </a:rPr>
              <a:t> </a:t>
            </a:r>
            <a:r>
              <a:rPr lang="fr-FR" sz="1200" dirty="0" err="1" smtClean="0">
                <a:solidFill>
                  <a:srgbClr val="7E0054">
                    <a:lumMod val="75000"/>
                  </a:srgbClr>
                </a:solidFill>
              </a:rPr>
              <a:t>razdoblje</a:t>
            </a:r>
            <a:r>
              <a:rPr lang="fr-FR" sz="1200" dirty="0" smtClean="0">
                <a:solidFill>
                  <a:srgbClr val="7E0054">
                    <a:lumMod val="75000"/>
                  </a:srgbClr>
                </a:solidFill>
              </a:rPr>
              <a:t> 2014.-2015.</a:t>
            </a:r>
            <a:r>
              <a:rPr dirty="0" smtClean="0"/>
              <a:t>:</a:t>
            </a:r>
            <a:r>
              <a:rPr lang="fr-FR" sz="1200" b="0" dirty="0" smtClean="0">
                <a:solidFill>
                  <a:srgbClr val="000000"/>
                </a:solidFill>
              </a:rPr>
              <a:t> </a:t>
            </a:r>
            <a:endParaRPr lang="hr-HR" sz="1200" b="0" dirty="0">
              <a:solidFill>
                <a:srgbClr val="000000"/>
              </a:solidFill>
            </a:endParaRPr>
          </a:p>
          <a:p>
            <a:pPr marL="266700" indent="180975" algn="l">
              <a:buFont typeface="Wingdings" panose="05000000000000000000" pitchFamily="2" charset="2"/>
              <a:buChar char="§"/>
            </a:pPr>
            <a:r>
              <a:rPr lang="fr-FR" sz="1200" b="0" dirty="0" err="1" smtClean="0">
                <a:solidFill>
                  <a:srgbClr val="000000"/>
                </a:solidFill>
              </a:rPr>
              <a:t>potrošnja</a:t>
            </a:r>
            <a:endParaRPr lang="fr-FR" sz="1200" b="0" dirty="0" smtClean="0">
              <a:solidFill>
                <a:srgbClr val="000000"/>
              </a:solidFill>
            </a:endParaRPr>
          </a:p>
          <a:p>
            <a:pPr marL="266700" indent="180975" algn="l">
              <a:buFont typeface="Wingdings" panose="05000000000000000000" pitchFamily="2" charset="2"/>
              <a:buChar char="§"/>
            </a:pPr>
            <a:r>
              <a:rPr lang="fr-FR" sz="1200" b="0" dirty="0" err="1" smtClean="0">
                <a:solidFill>
                  <a:srgbClr val="000000"/>
                </a:solidFill>
              </a:rPr>
              <a:t>stopa</a:t>
            </a:r>
            <a:r>
              <a:rPr lang="fr-FR" sz="1200" b="0" dirty="0" smtClean="0">
                <a:solidFill>
                  <a:srgbClr val="000000"/>
                </a:solidFill>
              </a:rPr>
              <a:t> </a:t>
            </a:r>
            <a:r>
              <a:rPr lang="fr-FR" sz="1200" b="0" dirty="0" err="1" smtClean="0">
                <a:solidFill>
                  <a:srgbClr val="000000"/>
                </a:solidFill>
              </a:rPr>
              <a:t>uspješnosti</a:t>
            </a:r>
            <a:r>
              <a:rPr lang="fr-FR" sz="1200" b="0" dirty="0" smtClean="0">
                <a:solidFill>
                  <a:srgbClr val="000000"/>
                </a:solidFill>
              </a:rPr>
              <a:t> </a:t>
            </a:r>
            <a:r>
              <a:rPr lang="hr-HR" sz="1200" b="0" dirty="0" smtClean="0">
                <a:solidFill>
                  <a:srgbClr val="000000"/>
                </a:solidFill>
              </a:rPr>
              <a:t> </a:t>
            </a:r>
            <a:r>
              <a:rPr lang="fr-FR" sz="1200" b="0" dirty="0" err="1" smtClean="0">
                <a:solidFill>
                  <a:srgbClr val="000000"/>
                </a:solidFill>
              </a:rPr>
              <a:t>pokazatelja</a:t>
            </a:r>
            <a:endParaRPr lang="hr-HR" sz="1200" b="0" dirty="0">
              <a:solidFill>
                <a:srgbClr val="000000"/>
              </a:solidFill>
            </a:endParaRPr>
          </a:p>
        </p:txBody>
      </p:sp>
      <p:cxnSp>
        <p:nvCxnSpPr>
          <p:cNvPr id="4" name="Connecteur droit 3"/>
          <p:cNvCxnSpPr/>
          <p:nvPr/>
        </p:nvCxnSpPr>
        <p:spPr bwMode="auto">
          <a:xfrm flipV="1">
            <a:off x="85724" y="2524125"/>
            <a:ext cx="8858251" cy="2539351"/>
          </a:xfrm>
          <a:prstGeom prst="line">
            <a:avLst/>
          </a:prstGeom>
          <a:noFill/>
          <a:ln w="19050" cap="flat" cmpd="sng" algn="ctr">
            <a:solidFill>
              <a:schemeClr val="accent3">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69925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defRPr/>
            </a:pPr>
            <a:endParaRPr lang="hr-HR" dirty="0"/>
          </a:p>
          <a:p>
            <a:pPr marL="285750" indent="-285750" algn="just">
              <a:buClr>
                <a:srgbClr val="2A6A1D">
                  <a:lumMod val="50000"/>
                </a:srgbClr>
              </a:buClr>
              <a:buFont typeface="Wingdings" panose="05000000000000000000" pitchFamily="2" charset="2"/>
              <a:buChar char="§"/>
              <a:defRPr/>
            </a:pPr>
            <a:r>
              <a:rPr dirty="0" smtClean="0"/>
              <a:t>Precizno definirati</a:t>
            </a:r>
            <a:r>
              <a:rPr lang="en-GB" sz="1800" b="1" dirty="0">
                <a:solidFill>
                  <a:srgbClr val="7E0054"/>
                </a:solidFill>
              </a:rPr>
              <a:t> ciljeve</a:t>
            </a:r>
            <a:r>
              <a:rPr lang="en-GB" sz="1800" dirty="0">
                <a:solidFill>
                  <a:srgbClr val="7D0055"/>
                </a:solidFill>
              </a:rPr>
              <a:t>: </a:t>
            </a:r>
            <a:r>
              <a:rPr lang="en-GB" sz="1800" dirty="0">
                <a:solidFill>
                  <a:srgbClr val="000000"/>
                </a:solidFill>
              </a:rPr>
              <a:t>ne može se sve postići jednim alatom;</a:t>
            </a:r>
          </a:p>
          <a:p>
            <a:pPr marL="0" indent="0" algn="just">
              <a:buClr>
                <a:srgbClr val="2A6A1D">
                  <a:lumMod val="50000"/>
                </a:srgbClr>
              </a:buClr>
              <a:buNone/>
              <a:defRPr/>
            </a:pPr>
            <a:endParaRPr lang="hr-HR" sz="600" dirty="0">
              <a:solidFill>
                <a:srgbClr val="000000"/>
              </a:solidFill>
            </a:endParaRPr>
          </a:p>
          <a:p>
            <a:pPr marL="285750" indent="-285750" algn="just">
              <a:buClr>
                <a:srgbClr val="2A6A1D">
                  <a:lumMod val="50000"/>
                </a:srgbClr>
              </a:buClr>
              <a:buFont typeface="Wingdings" panose="05000000000000000000" pitchFamily="2" charset="2"/>
              <a:buChar char="§"/>
              <a:defRPr/>
            </a:pPr>
            <a:r>
              <a:rPr dirty="0" smtClean="0"/>
              <a:t>Cilj je </a:t>
            </a:r>
            <a:r>
              <a:rPr lang="en-GB" sz="1800" b="1" dirty="0">
                <a:solidFill>
                  <a:srgbClr val="7E0054"/>
                </a:solidFill>
              </a:rPr>
              <a:t>jednostavnost</a:t>
            </a:r>
            <a:r>
              <a:rPr lang="en-GB" sz="1800" dirty="0">
                <a:solidFill>
                  <a:srgbClr val="000000"/>
                </a:solidFill>
              </a:rPr>
              <a:t>:</a:t>
            </a:r>
          </a:p>
          <a:p>
            <a:pPr marL="742950" lvl="1" indent="-285750" algn="just">
              <a:buClr>
                <a:srgbClr val="2A6A1D">
                  <a:lumMod val="50000"/>
                </a:srgbClr>
              </a:buClr>
              <a:buFont typeface="Wingdings" panose="05000000000000000000" pitchFamily="2" charset="2"/>
              <a:buChar char="§"/>
              <a:defRPr/>
            </a:pPr>
            <a:r>
              <a:rPr lang="en-GB" dirty="0">
                <a:solidFill>
                  <a:srgbClr val="000000"/>
                </a:solidFill>
              </a:rPr>
              <a:t>Treba li u metodu učinka jednako uključiti sve programe ili ih treba varirati prema nekim kriterijima?</a:t>
            </a:r>
          </a:p>
          <a:p>
            <a:pPr marL="1200150" lvl="2" indent="-285750" algn="just">
              <a:buClr>
                <a:srgbClr val="2A6A1D">
                  <a:lumMod val="50000"/>
                </a:srgbClr>
              </a:buClr>
              <a:buFont typeface="Wingdings" panose="05000000000000000000" pitchFamily="2" charset="2"/>
              <a:buChar char="§"/>
              <a:defRPr/>
            </a:pPr>
            <a:r>
              <a:rPr lang="en-GB" sz="1800" dirty="0">
                <a:solidFill>
                  <a:srgbClr val="000000"/>
                </a:solidFill>
              </a:rPr>
              <a:t>Proračunski ulog;</a:t>
            </a:r>
          </a:p>
          <a:p>
            <a:pPr marL="1200150" lvl="2" indent="-285750" algn="just">
              <a:buClr>
                <a:srgbClr val="2A6A1D">
                  <a:lumMod val="50000"/>
                </a:srgbClr>
              </a:buClr>
              <a:buFont typeface="Wingdings" panose="05000000000000000000" pitchFamily="2" charset="2"/>
              <a:buChar char="§"/>
              <a:defRPr/>
            </a:pPr>
            <a:r>
              <a:rPr lang="en-GB" sz="1800" dirty="0">
                <a:solidFill>
                  <a:srgbClr val="000000"/>
                </a:solidFill>
              </a:rPr>
              <a:t>Sposobnost mjerenja ideje „učinka“:</a:t>
            </a:r>
          </a:p>
          <a:p>
            <a:pPr marL="742950" lvl="1" indent="-285750" algn="just">
              <a:buClr>
                <a:srgbClr val="2A6A1D">
                  <a:lumMod val="50000"/>
                </a:srgbClr>
              </a:buClr>
              <a:buFont typeface="Wingdings" panose="05000000000000000000" pitchFamily="2" charset="2"/>
              <a:buChar char="§"/>
              <a:defRPr/>
            </a:pPr>
            <a:r>
              <a:rPr lang="en-GB" dirty="0">
                <a:solidFill>
                  <a:srgbClr val="000000"/>
                </a:solidFill>
              </a:rPr>
              <a:t>Razuman broj pokazatelja;</a:t>
            </a:r>
          </a:p>
          <a:p>
            <a:pPr marL="457200" lvl="1" indent="0" algn="just">
              <a:buClr>
                <a:srgbClr val="2A6A1D">
                  <a:lumMod val="50000"/>
                </a:srgbClr>
              </a:buClr>
              <a:buNone/>
              <a:defRPr/>
            </a:pPr>
            <a:endParaRPr lang="hr-HR" sz="600" dirty="0">
              <a:solidFill>
                <a:srgbClr val="000000"/>
              </a:solidFill>
            </a:endParaRPr>
          </a:p>
          <a:p>
            <a:pPr marL="285750" indent="-285750" algn="just">
              <a:buClr>
                <a:srgbClr val="2A6A1D">
                  <a:lumMod val="50000"/>
                </a:srgbClr>
              </a:buClr>
              <a:buFont typeface="Wingdings" panose="05000000000000000000" pitchFamily="2" charset="2"/>
              <a:buChar char="§"/>
              <a:defRPr/>
            </a:pPr>
            <a:r>
              <a:rPr lang="en-GB" altLang="fr-FR" sz="1800" dirty="0">
                <a:solidFill>
                  <a:srgbClr val="000000"/>
                </a:solidFill>
              </a:rPr>
              <a:t>Povezati učinak s glavnim </a:t>
            </a:r>
            <a:r>
              <a:rPr lang="en-GB" altLang="fr-FR" sz="1800" b="1" dirty="0">
                <a:solidFill>
                  <a:srgbClr val="7D0055"/>
                </a:solidFill>
              </a:rPr>
              <a:t>političkim ciljevima </a:t>
            </a:r>
            <a:r>
              <a:rPr lang="en-GB" altLang="fr-FR" sz="1800" dirty="0" smtClean="0">
                <a:solidFill>
                  <a:srgbClr val="7D0055"/>
                </a:solidFill>
              </a:rPr>
              <a:t>;</a:t>
            </a:r>
          </a:p>
          <a:p>
            <a:pPr marL="0" indent="0" algn="just">
              <a:buClr>
                <a:srgbClr val="2A6A1D">
                  <a:lumMod val="50000"/>
                </a:srgbClr>
              </a:buClr>
              <a:buNone/>
              <a:defRPr/>
            </a:pPr>
            <a:endParaRPr lang="hr-HR" altLang="fr-FR" sz="600" dirty="0">
              <a:solidFill>
                <a:srgbClr val="000000"/>
              </a:solidFill>
            </a:endParaRPr>
          </a:p>
          <a:p>
            <a:pPr marL="285750" indent="-285750" algn="just">
              <a:buClr>
                <a:srgbClr val="2A6A1D">
                  <a:lumMod val="50000"/>
                </a:srgbClr>
              </a:buClr>
              <a:buFont typeface="Wingdings" panose="05000000000000000000" pitchFamily="2" charset="2"/>
              <a:buChar char="§"/>
              <a:defRPr/>
            </a:pPr>
            <a:r>
              <a:rPr lang="en-GB" altLang="fr-FR" sz="1800" dirty="0">
                <a:solidFill>
                  <a:srgbClr val="000000"/>
                </a:solidFill>
              </a:rPr>
              <a:t>Definirati </a:t>
            </a:r>
            <a:r>
              <a:rPr lang="en-GB" altLang="fr-FR" sz="1800" b="1" dirty="0">
                <a:solidFill>
                  <a:srgbClr val="7E0054"/>
                </a:solidFill>
              </a:rPr>
              <a:t>poticajne </a:t>
            </a:r>
            <a:r>
              <a:rPr lang="en-GB" altLang="fr-FR" sz="1800" b="1" dirty="0">
                <a:solidFill>
                  <a:srgbClr val="7D0055"/>
                </a:solidFill>
              </a:rPr>
              <a:t>mehanizme </a:t>
            </a:r>
            <a:r>
              <a:rPr lang="en-GB" altLang="fr-FR" sz="1800" dirty="0"/>
              <a:t>za odjele i njihove upravitelje;</a:t>
            </a:r>
            <a:endParaRPr lang="hr-HR" altLang="fr-FR" sz="1800" dirty="0">
              <a:solidFill>
                <a:srgbClr val="000000"/>
              </a:solidFill>
            </a:endParaRPr>
          </a:p>
          <a:p>
            <a:pPr marL="0" indent="0" algn="just">
              <a:buClr>
                <a:srgbClr val="2A6A1D">
                  <a:lumMod val="50000"/>
                </a:srgbClr>
              </a:buClr>
              <a:buNone/>
              <a:defRPr/>
            </a:pPr>
            <a:endParaRPr lang="hr-HR" altLang="fr-FR" sz="600" dirty="0">
              <a:solidFill>
                <a:srgbClr val="000000"/>
              </a:solidFill>
            </a:endParaRPr>
          </a:p>
          <a:p>
            <a:pPr marL="285750" indent="-285750" algn="just">
              <a:buClr>
                <a:srgbClr val="2A6A1D">
                  <a:lumMod val="50000"/>
                </a:srgbClr>
              </a:buClr>
              <a:buFont typeface="Wingdings" panose="05000000000000000000" pitchFamily="2" charset="2"/>
              <a:buChar char="§"/>
              <a:defRPr/>
            </a:pPr>
            <a:r>
              <a:rPr lang="en-GB" sz="1800" dirty="0">
                <a:solidFill>
                  <a:srgbClr val="000000"/>
                </a:solidFill>
              </a:rPr>
              <a:t>Na samom početku razmišljati o </a:t>
            </a:r>
            <a:r>
              <a:rPr lang="en-GB" sz="1800" b="1" dirty="0">
                <a:solidFill>
                  <a:srgbClr val="7D0055"/>
                </a:solidFill>
              </a:rPr>
              <a:t>komunikaciji</a:t>
            </a:r>
            <a:endParaRPr lang="hr-HR" sz="1800" dirty="0">
              <a:solidFill>
                <a:srgbClr val="7D0055"/>
              </a:solidFill>
            </a:endParaRPr>
          </a:p>
        </p:txBody>
      </p:sp>
      <p:sp>
        <p:nvSpPr>
          <p:cNvPr id="4" name="Espace réservé de la date 3"/>
          <p:cNvSpPr>
            <a:spLocks noGrp="1"/>
          </p:cNvSpPr>
          <p:nvPr>
            <p:ph type="dt" sz="half" idx="10"/>
          </p:nvPr>
        </p:nvSpPr>
        <p:spPr/>
        <p:txBody>
          <a:bodyPr/>
          <a:lstStyle/>
          <a:p>
            <a:pPr>
              <a:defRPr/>
            </a:pPr>
            <a:fld id="{08C31499-6168-4FFE-B4F2-C0A5BB42B83E}" type="datetime1">
              <a:rPr lang="fr-FR" altLang="fr-FR" smtClean="0"/>
              <a:t>18/11/2016</a:t>
            </a:fld>
            <a:endParaRPr lang="hr-HR" altLang="fr-FR"/>
          </a:p>
        </p:txBody>
      </p:sp>
      <p:sp>
        <p:nvSpPr>
          <p:cNvPr id="5" name="Text Box 9"/>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rgbClr val="9BC300"/>
              </a:buClr>
              <a:buSzPct val="80000"/>
              <a:defRPr sz="3500">
                <a:solidFill>
                  <a:srgbClr val="595959"/>
                </a:solidFill>
                <a:latin typeface="Arial" pitchFamily="34" charset="0"/>
                <a:ea typeface="Geneva" charset="-128"/>
                <a:cs typeface="Arial" pitchFamily="34" charset="0"/>
              </a:defRPr>
            </a:lvl1pPr>
            <a:lvl2pPr marL="742950" indent="-285750" defTabSz="0" eaLnBrk="0" hangingPunct="0">
              <a:spcBef>
                <a:spcPts val="200"/>
              </a:spcBef>
              <a:buClr>
                <a:srgbClr val="ABC100"/>
              </a:buClr>
              <a:buSzPct val="80000"/>
              <a:buFont typeface="Lucida Grande" charset="0"/>
              <a:defRPr sz="2800">
                <a:solidFill>
                  <a:srgbClr val="595959"/>
                </a:solidFill>
                <a:latin typeface="Arial" pitchFamily="34" charset="0"/>
                <a:ea typeface="Arial" pitchFamily="34" charset="0"/>
                <a:cs typeface="Arial" pitchFamily="34" charset="0"/>
              </a:defRPr>
            </a:lvl2pPr>
            <a:lvl3pPr marL="1143000" indent="-228600" defTabSz="177800" eaLnBrk="0" hangingPunct="0">
              <a:spcBef>
                <a:spcPts val="200"/>
              </a:spcBef>
              <a:buClr>
                <a:srgbClr val="ABC100"/>
              </a:buClr>
              <a:buSzPct val="70000"/>
              <a:buFont typeface="Arial" pitchFamily="34" charset="0"/>
              <a:buChar char="►"/>
              <a:defRPr sz="2400">
                <a:solidFill>
                  <a:srgbClr val="595959"/>
                </a:solidFill>
                <a:latin typeface="Arial" pitchFamily="34" charset="0"/>
                <a:ea typeface="Arial" pitchFamily="34" charset="0"/>
                <a:cs typeface="Arial" pitchFamily="34" charset="0"/>
              </a:defRPr>
            </a:lvl3pPr>
            <a:lvl4pPr marL="1600200" indent="-228600" defTabSz="177800" eaLnBrk="0" hangingPunct="0">
              <a:buClr>
                <a:srgbClr val="ABC100"/>
              </a:buClr>
              <a:buFont typeface="Arial" pitchFamily="34" charset="0"/>
              <a:buChar char="&gt;"/>
              <a:defRPr sz="2100">
                <a:solidFill>
                  <a:srgbClr val="595959"/>
                </a:solidFill>
                <a:latin typeface="Arial" pitchFamily="34" charset="0"/>
                <a:ea typeface="Arial" pitchFamily="34" charset="0"/>
                <a:cs typeface="Arial" pitchFamily="34" charset="0"/>
              </a:defRPr>
            </a:lvl4pPr>
            <a:lvl5pPr marL="2057400" indent="-228600" eaLnBrk="0" hangingPunct="0">
              <a:buFont typeface="Arial" pitchFamily="34" charset="0"/>
              <a:buChar char="-"/>
              <a:defRPr sz="1700">
                <a:solidFill>
                  <a:srgbClr val="595959"/>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0"/>
              </a:spcAft>
              <a:buFont typeface="Arial" pitchFamily="34" charset="0"/>
              <a:buChar char="-"/>
              <a:defRPr sz="1700">
                <a:solidFill>
                  <a:srgbClr val="595959"/>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0"/>
              </a:spcAft>
              <a:buFont typeface="Arial" pitchFamily="34" charset="0"/>
              <a:buChar char="-"/>
              <a:defRPr sz="1700">
                <a:solidFill>
                  <a:srgbClr val="595959"/>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0"/>
              </a:spcAft>
              <a:buFont typeface="Arial" pitchFamily="34" charset="0"/>
              <a:buChar char="-"/>
              <a:defRPr sz="1700">
                <a:solidFill>
                  <a:srgbClr val="595959"/>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0"/>
              </a:spcAft>
              <a:buFont typeface="Arial" pitchFamily="34" charset="0"/>
              <a:buChar char="-"/>
              <a:defRPr sz="1700">
                <a:solidFill>
                  <a:srgbClr val="595959"/>
                </a:solidFill>
                <a:latin typeface="Arial" pitchFamily="34" charset="0"/>
                <a:ea typeface="Arial" pitchFamily="34" charset="0"/>
                <a:cs typeface="Arial" pitchFamily="34" charset="0"/>
              </a:defRPr>
            </a:lvl9pPr>
          </a:lstStyle>
          <a:p>
            <a:pPr algn="l" eaLnBrk="1" hangingPunct="1">
              <a:lnSpc>
                <a:spcPct val="80000"/>
              </a:lnSpc>
              <a:spcBef>
                <a:spcPct val="50000"/>
              </a:spcBef>
              <a:buClrTx/>
              <a:buSzTx/>
            </a:pPr>
            <a:r>
              <a:rPr lang="en-GB" altLang="fr-FR" sz="2400" dirty="0" smtClean="0">
                <a:solidFill>
                  <a:srgbClr val="1B772D"/>
                </a:solidFill>
              </a:rPr>
              <a:t>Nekoliko povratnih informacija za koristan okvir učinka</a:t>
            </a:r>
            <a:endParaRPr lang="hr-HR" altLang="fr-FR" sz="2400" dirty="0">
              <a:solidFill>
                <a:srgbClr val="1B772D"/>
              </a:solidFill>
              <a:ea typeface="MS PGothic" pitchFamily="34" charset="-128"/>
            </a:endParaRPr>
          </a:p>
        </p:txBody>
      </p:sp>
    </p:spTree>
    <p:extLst>
      <p:ext uri="{BB962C8B-B14F-4D97-AF65-F5344CB8AC3E}">
        <p14:creationId xmlns:p14="http://schemas.microsoft.com/office/powerpoint/2010/main" val="1900000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sz="quarter"/>
          </p:nvPr>
        </p:nvSpPr>
        <p:spPr/>
        <p:txBody>
          <a:bodyPr/>
          <a:lstStyle/>
          <a:p>
            <a:r>
              <a:rPr lang="en-US" b="0" dirty="0" smtClean="0">
                <a:solidFill>
                  <a:srgbClr val="7D0055"/>
                </a:solidFill>
              </a:rPr>
              <a:t>Hvala na pažnji!</a:t>
            </a:r>
            <a:r>
              <a:t/>
            </a:r>
            <a:br/>
            <a:r>
              <a:t/>
            </a:r>
            <a:br/>
            <a:r>
              <a:t/>
            </a:r>
            <a:br/>
            <a:r>
              <a:t/>
            </a:r>
            <a:br/>
            <a:r>
              <a:t/>
            </a:r>
            <a:br/>
            <a:r>
              <a:rPr lang="en-US" b="0" dirty="0" smtClean="0">
                <a:solidFill>
                  <a:srgbClr val="7D0055"/>
                </a:solidFill>
              </a:rPr>
              <a:t>veronique.fouque@finances.gouv.fr</a:t>
            </a:r>
            <a:endParaRPr lang="hr-HR" b="0" dirty="0">
              <a:solidFill>
                <a:srgbClr val="7D0055"/>
              </a:solidFill>
            </a:endParaRPr>
          </a:p>
        </p:txBody>
      </p:sp>
      <p:sp>
        <p:nvSpPr>
          <p:cNvPr id="3" name="Rectangle 2"/>
          <p:cNvSpPr/>
          <p:nvPr/>
        </p:nvSpPr>
        <p:spPr>
          <a:xfrm>
            <a:off x="866775" y="1008847"/>
            <a:ext cx="7524750" cy="954107"/>
          </a:xfrm>
          <a:prstGeom prst="rect">
            <a:avLst/>
          </a:prstGeom>
        </p:spPr>
        <p:txBody>
          <a:bodyPr wrap="square">
            <a:spAutoFit/>
          </a:bodyPr>
          <a:lstStyle/>
          <a:p>
            <a:r>
              <a:rPr lang="fr-FR" dirty="0">
                <a:hlinkClick r:id="rId2"/>
              </a:rPr>
              <a:t>http://www.performance-publique.budget.gouv.fr/</a:t>
            </a:r>
            <a:endParaRPr lang="hr-HR" dirty="0"/>
          </a:p>
        </p:txBody>
      </p:sp>
    </p:spTree>
    <p:extLst>
      <p:ext uri="{BB962C8B-B14F-4D97-AF65-F5344CB8AC3E}">
        <p14:creationId xmlns:p14="http://schemas.microsoft.com/office/powerpoint/2010/main" val="3258210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3142" y="86774"/>
            <a:ext cx="8031163" cy="710546"/>
          </a:xfrm>
        </p:spPr>
        <p:txBody>
          <a:bodyPr anchor="b"/>
          <a:lstStyle/>
          <a:p>
            <a:pPr eaLnBrk="1" hangingPunct="1"/>
            <a:r>
              <a:rPr lang="en-GB" altLang="fr-FR" sz="2500" dirty="0" smtClean="0"/>
              <a:t>Porijeklo LOLF-a: novi okvir za proračun</a:t>
            </a:r>
          </a:p>
        </p:txBody>
      </p:sp>
      <p:sp>
        <p:nvSpPr>
          <p:cNvPr id="14344" name="Text Box 8"/>
          <p:cNvSpPr txBox="1">
            <a:spLocks noChangeArrowheads="1"/>
          </p:cNvSpPr>
          <p:nvPr/>
        </p:nvSpPr>
        <p:spPr bwMode="auto">
          <a:xfrm>
            <a:off x="5487076" y="3750605"/>
            <a:ext cx="2760240" cy="12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46" tIns="47874" rIns="95746" bIns="47874">
            <a:spAutoFit/>
          </a:bodyPr>
          <a:lstStyle>
            <a:lvl1pPr defTabSz="957263">
              <a:defRPr sz="800" b="1">
                <a:solidFill>
                  <a:schemeClr val="bg1"/>
                </a:solidFill>
                <a:latin typeface="Verdana" pitchFamily="34" charset="0"/>
                <a:cs typeface="Arial" charset="0"/>
              </a:defRPr>
            </a:lvl1pPr>
            <a:lvl2pPr marL="742950" indent="-285750" defTabSz="957263">
              <a:defRPr sz="800" b="1">
                <a:solidFill>
                  <a:schemeClr val="bg1"/>
                </a:solidFill>
                <a:latin typeface="Verdana" pitchFamily="34" charset="0"/>
                <a:cs typeface="Arial" charset="0"/>
              </a:defRPr>
            </a:lvl2pPr>
            <a:lvl3pPr marL="1143000" indent="-228600" defTabSz="957263">
              <a:defRPr sz="800" b="1">
                <a:solidFill>
                  <a:schemeClr val="bg1"/>
                </a:solidFill>
                <a:latin typeface="Verdana" pitchFamily="34" charset="0"/>
                <a:cs typeface="Arial" charset="0"/>
              </a:defRPr>
            </a:lvl3pPr>
            <a:lvl4pPr marL="1600200" indent="-228600" defTabSz="957263">
              <a:defRPr sz="800" b="1">
                <a:solidFill>
                  <a:schemeClr val="bg1"/>
                </a:solidFill>
                <a:latin typeface="Verdana" pitchFamily="34" charset="0"/>
                <a:cs typeface="Arial" charset="0"/>
              </a:defRPr>
            </a:lvl4pPr>
            <a:lvl5pPr marL="2057400" indent="-228600" defTabSz="957263">
              <a:defRPr sz="800" b="1">
                <a:solidFill>
                  <a:schemeClr val="bg1"/>
                </a:solidFill>
                <a:latin typeface="Verdana" pitchFamily="34" charset="0"/>
                <a:cs typeface="Arial" charset="0"/>
              </a:defRPr>
            </a:lvl5pPr>
            <a:lvl6pPr marL="2514600" indent="-228600" algn="ctr" defTabSz="957263" eaLnBrk="0" fontAlgn="base" hangingPunct="0">
              <a:spcBef>
                <a:spcPct val="0"/>
              </a:spcBef>
              <a:spcAft>
                <a:spcPct val="40000"/>
              </a:spcAft>
              <a:defRPr sz="800" b="1">
                <a:solidFill>
                  <a:schemeClr val="bg1"/>
                </a:solidFill>
                <a:latin typeface="Verdana" pitchFamily="34" charset="0"/>
                <a:cs typeface="Arial" charset="0"/>
              </a:defRPr>
            </a:lvl6pPr>
            <a:lvl7pPr marL="2971800" indent="-228600" algn="ctr" defTabSz="957263" eaLnBrk="0" fontAlgn="base" hangingPunct="0">
              <a:spcBef>
                <a:spcPct val="0"/>
              </a:spcBef>
              <a:spcAft>
                <a:spcPct val="40000"/>
              </a:spcAft>
              <a:defRPr sz="800" b="1">
                <a:solidFill>
                  <a:schemeClr val="bg1"/>
                </a:solidFill>
                <a:latin typeface="Verdana" pitchFamily="34" charset="0"/>
                <a:cs typeface="Arial" charset="0"/>
              </a:defRPr>
            </a:lvl7pPr>
            <a:lvl8pPr marL="3429000" indent="-228600" algn="ctr" defTabSz="957263" eaLnBrk="0" fontAlgn="base" hangingPunct="0">
              <a:spcBef>
                <a:spcPct val="0"/>
              </a:spcBef>
              <a:spcAft>
                <a:spcPct val="40000"/>
              </a:spcAft>
              <a:defRPr sz="800" b="1">
                <a:solidFill>
                  <a:schemeClr val="bg1"/>
                </a:solidFill>
                <a:latin typeface="Verdana" pitchFamily="34" charset="0"/>
                <a:cs typeface="Arial" charset="0"/>
              </a:defRPr>
            </a:lvl8pPr>
            <a:lvl9pPr marL="3886200" indent="-228600" algn="ctr" defTabSz="957263" eaLnBrk="0" fontAlgn="base" hangingPunct="0">
              <a:spcBef>
                <a:spcPct val="0"/>
              </a:spcBef>
              <a:spcAft>
                <a:spcPct val="40000"/>
              </a:spcAft>
              <a:defRPr sz="800" b="1">
                <a:solidFill>
                  <a:schemeClr val="bg1"/>
                </a:solidFill>
                <a:latin typeface="Verdana" pitchFamily="34" charset="0"/>
                <a:cs typeface="Arial" charset="0"/>
              </a:defRPr>
            </a:lvl9pPr>
          </a:lstStyle>
          <a:p>
            <a:pPr>
              <a:spcBef>
                <a:spcPct val="50000"/>
              </a:spcBef>
            </a:pPr>
            <a:r>
              <a:rPr lang="fr-FR" altLang="fr-FR" sz="1800" smtClean="0">
                <a:solidFill>
                  <a:srgbClr val="FFFFFF"/>
                </a:solidFill>
                <a:latin typeface="Arial" charset="0"/>
              </a:rPr>
              <a:t>Pouzdanije računovodstvo</a:t>
            </a:r>
            <a:endParaRPr lang="hr-HR" altLang="fr-FR" sz="1800" dirty="0">
              <a:solidFill>
                <a:srgbClr val="FFFFFF"/>
              </a:solidFill>
              <a:latin typeface="Arial" charset="0"/>
              <a:ea typeface="ＭＳ Ｐゴシック" pitchFamily="34" charset="-128"/>
            </a:endParaRPr>
          </a:p>
          <a:p>
            <a:pPr>
              <a:spcBef>
                <a:spcPct val="50000"/>
              </a:spcBef>
            </a:pPr>
            <a:r>
              <a:rPr lang="fr-FR" altLang="fr-FR" sz="1200" smtClean="0">
                <a:solidFill>
                  <a:srgbClr val="FFFFFF"/>
                </a:solidFill>
                <a:latin typeface="Arial" charset="0"/>
              </a:rPr>
              <a:t>Tri razine računovodstva: proračunsko, obračunsko, potpuna analiza troškova</a:t>
            </a:r>
            <a:endParaRPr lang="hr-HR" altLang="fr-FR" sz="1200" dirty="0">
              <a:solidFill>
                <a:srgbClr val="FFFFFF"/>
              </a:solidFill>
              <a:latin typeface="Arial" charset="0"/>
              <a:ea typeface="ＭＳ Ｐゴシック" pitchFamily="34" charset="-128"/>
            </a:endParaRPr>
          </a:p>
        </p:txBody>
      </p:sp>
      <p:sp>
        <p:nvSpPr>
          <p:cNvPr id="3" name="Flèche droite à entaille 2"/>
          <p:cNvSpPr/>
          <p:nvPr/>
        </p:nvSpPr>
        <p:spPr bwMode="auto">
          <a:xfrm rot="5400000">
            <a:off x="2791573" y="3021725"/>
            <a:ext cx="5067302" cy="1271753"/>
          </a:xfrm>
          <a:prstGeom prst="notchedRightArrow">
            <a:avLst/>
          </a:prstGeom>
          <a:pattFill prst="trellis">
            <a:fgClr>
              <a:schemeClr val="accent4">
                <a:lumMod val="75000"/>
              </a:schemeClr>
            </a:fgClr>
            <a:bgClr>
              <a:schemeClr val="bg1"/>
            </a:bgClr>
          </a:pattFill>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endParaRPr lang="fr-FR" smtClean="0">
              <a:solidFill>
                <a:srgbClr val="1B772D"/>
              </a:solidFill>
              <a:ea typeface="ヒラギノ角ゴ Pro W3" pitchFamily="87" charset="-128"/>
            </a:endParaRPr>
          </a:p>
        </p:txBody>
      </p:sp>
      <p:sp>
        <p:nvSpPr>
          <p:cNvPr id="4" name="ZoneTexte 3"/>
          <p:cNvSpPr txBox="1"/>
          <p:nvPr/>
        </p:nvSpPr>
        <p:spPr>
          <a:xfrm>
            <a:off x="112001" y="1677948"/>
            <a:ext cx="1829476" cy="353943"/>
          </a:xfrm>
          <a:prstGeom prst="rect">
            <a:avLst/>
          </a:prstGeom>
          <a:noFill/>
        </p:spPr>
        <p:txBody>
          <a:bodyPr wrap="square" rtlCol="0">
            <a:spAutoFit/>
          </a:bodyPr>
          <a:lstStyle/>
          <a:p>
            <a:pPr algn="l"/>
            <a:r>
              <a:rPr lang="fr-FR" sz="1700" dirty="0" smtClean="0">
                <a:solidFill>
                  <a:srgbClr val="7E0054"/>
                </a:solidFill>
              </a:rPr>
              <a:t>lipanj 2000.</a:t>
            </a:r>
            <a:endParaRPr lang="hr-HR" sz="1700" dirty="0">
              <a:solidFill>
                <a:srgbClr val="7E0054"/>
              </a:solidFill>
            </a:endParaRPr>
          </a:p>
        </p:txBody>
      </p:sp>
      <p:sp>
        <p:nvSpPr>
          <p:cNvPr id="19" name="ZoneTexte 18"/>
          <p:cNvSpPr txBox="1"/>
          <p:nvPr/>
        </p:nvSpPr>
        <p:spPr>
          <a:xfrm>
            <a:off x="7226" y="1123950"/>
            <a:ext cx="6279274" cy="553998"/>
          </a:xfrm>
          <a:prstGeom prst="rect">
            <a:avLst/>
          </a:prstGeom>
          <a:noFill/>
        </p:spPr>
        <p:txBody>
          <a:bodyPr wrap="square" rtlCol="0">
            <a:spAutoFit/>
          </a:bodyPr>
          <a:lstStyle/>
          <a:p>
            <a:pPr algn="l"/>
            <a:r>
              <a:rPr lang="en-GB" sz="1500" dirty="0" smtClean="0">
                <a:solidFill>
                  <a:srgbClr val="000000"/>
                </a:solidFill>
              </a:rPr>
              <a:t>Rasprava o prijedlogu zakona u parlamentu</a:t>
            </a:r>
          </a:p>
          <a:p>
            <a:pPr algn="l"/>
            <a:r>
              <a:rPr lang="en-GB" sz="1500" dirty="0" smtClean="0">
                <a:solidFill>
                  <a:srgbClr val="000000"/>
                </a:solidFill>
              </a:rPr>
              <a:t>(pod utjecajem Didiera Migauda i Alaina Lamberta)</a:t>
            </a:r>
            <a:endParaRPr lang="hr-HR" sz="1500" dirty="0">
              <a:solidFill>
                <a:srgbClr val="000000"/>
              </a:solidFill>
            </a:endParaRPr>
          </a:p>
        </p:txBody>
      </p:sp>
      <p:sp>
        <p:nvSpPr>
          <p:cNvPr id="20" name="ZoneTexte 19"/>
          <p:cNvSpPr txBox="1"/>
          <p:nvPr/>
        </p:nvSpPr>
        <p:spPr>
          <a:xfrm>
            <a:off x="5863097" y="2287832"/>
            <a:ext cx="1829476" cy="353943"/>
          </a:xfrm>
          <a:prstGeom prst="rect">
            <a:avLst/>
          </a:prstGeom>
          <a:noFill/>
        </p:spPr>
        <p:txBody>
          <a:bodyPr wrap="square" rtlCol="0">
            <a:spAutoFit/>
          </a:bodyPr>
          <a:lstStyle/>
          <a:p>
            <a:pPr algn="l"/>
            <a:r>
              <a:rPr lang="fr-FR" sz="1700" dirty="0" smtClean="0">
                <a:solidFill>
                  <a:srgbClr val="7E0054"/>
                </a:solidFill>
              </a:rPr>
              <a:t>kolovoz 2001.</a:t>
            </a:r>
            <a:endParaRPr lang="hr-HR" sz="1700" dirty="0">
              <a:solidFill>
                <a:srgbClr val="7E0054"/>
              </a:solidFill>
            </a:endParaRPr>
          </a:p>
        </p:txBody>
      </p:sp>
      <p:sp>
        <p:nvSpPr>
          <p:cNvPr id="21" name="ZoneTexte 20"/>
          <p:cNvSpPr txBox="1"/>
          <p:nvPr/>
        </p:nvSpPr>
        <p:spPr>
          <a:xfrm>
            <a:off x="5779437" y="2031891"/>
            <a:ext cx="2843602" cy="323165"/>
          </a:xfrm>
          <a:prstGeom prst="rect">
            <a:avLst/>
          </a:prstGeom>
          <a:noFill/>
        </p:spPr>
        <p:txBody>
          <a:bodyPr wrap="square" rtlCol="0">
            <a:spAutoFit/>
          </a:bodyPr>
          <a:lstStyle/>
          <a:p>
            <a:pPr algn="l"/>
            <a:r>
              <a:rPr lang="en-GB" sz="1500" dirty="0" smtClean="0">
                <a:solidFill>
                  <a:srgbClr val="000000"/>
                </a:solidFill>
              </a:rPr>
              <a:t>Donošenje LOLF-a</a:t>
            </a:r>
            <a:endParaRPr lang="hr-HR" sz="1500" dirty="0">
              <a:solidFill>
                <a:srgbClr val="000000"/>
              </a:solidFill>
            </a:endParaRPr>
          </a:p>
        </p:txBody>
      </p:sp>
      <p:sp>
        <p:nvSpPr>
          <p:cNvPr id="22" name="ZoneTexte 21"/>
          <p:cNvSpPr txBox="1"/>
          <p:nvPr/>
        </p:nvSpPr>
        <p:spPr>
          <a:xfrm>
            <a:off x="112001" y="3607198"/>
            <a:ext cx="1829476" cy="353943"/>
          </a:xfrm>
          <a:prstGeom prst="rect">
            <a:avLst/>
          </a:prstGeom>
          <a:noFill/>
        </p:spPr>
        <p:txBody>
          <a:bodyPr wrap="square" rtlCol="0">
            <a:spAutoFit/>
          </a:bodyPr>
          <a:lstStyle/>
          <a:p>
            <a:pPr algn="l"/>
            <a:r>
              <a:rPr lang="en-GB" sz="1700" dirty="0" smtClean="0">
                <a:solidFill>
                  <a:srgbClr val="7E0054"/>
                </a:solidFill>
              </a:rPr>
              <a:t>listopad 2005.</a:t>
            </a:r>
            <a:endParaRPr lang="hr-HR" sz="1700" dirty="0">
              <a:solidFill>
                <a:srgbClr val="7E0054"/>
              </a:solidFill>
            </a:endParaRPr>
          </a:p>
        </p:txBody>
      </p:sp>
      <p:sp>
        <p:nvSpPr>
          <p:cNvPr id="23" name="ZoneTexte 22"/>
          <p:cNvSpPr txBox="1"/>
          <p:nvPr/>
        </p:nvSpPr>
        <p:spPr>
          <a:xfrm>
            <a:off x="-1" y="3088001"/>
            <a:ext cx="4352926" cy="323165"/>
          </a:xfrm>
          <a:prstGeom prst="rect">
            <a:avLst/>
          </a:prstGeom>
          <a:noFill/>
        </p:spPr>
        <p:txBody>
          <a:bodyPr wrap="square" rtlCol="0">
            <a:spAutoFit/>
          </a:bodyPr>
          <a:lstStyle/>
          <a:p>
            <a:pPr algn="l"/>
            <a:r>
              <a:rPr lang="en-GB" sz="1500" dirty="0" smtClean="0">
                <a:solidFill>
                  <a:srgbClr val="000000"/>
                </a:solidFill>
              </a:rPr>
              <a:t>Prvi projekt o godišnjem učinku (PAP)</a:t>
            </a:r>
            <a:endParaRPr lang="hr-HR" sz="1500" dirty="0">
              <a:solidFill>
                <a:srgbClr val="000000"/>
              </a:solidFill>
            </a:endParaRPr>
          </a:p>
        </p:txBody>
      </p:sp>
      <p:sp>
        <p:nvSpPr>
          <p:cNvPr id="24" name="ZoneTexte 23"/>
          <p:cNvSpPr txBox="1"/>
          <p:nvPr/>
        </p:nvSpPr>
        <p:spPr>
          <a:xfrm>
            <a:off x="5702534" y="4429887"/>
            <a:ext cx="1829476" cy="353943"/>
          </a:xfrm>
          <a:prstGeom prst="rect">
            <a:avLst/>
          </a:prstGeom>
          <a:noFill/>
        </p:spPr>
        <p:txBody>
          <a:bodyPr wrap="square" rtlCol="0">
            <a:spAutoFit/>
          </a:bodyPr>
          <a:lstStyle/>
          <a:p>
            <a:r>
              <a:rPr lang="fr-FR" sz="1700" dirty="0" smtClean="0">
                <a:solidFill>
                  <a:srgbClr val="7E0054"/>
                </a:solidFill>
              </a:rPr>
              <a:t>siječanj 2006.</a:t>
            </a:r>
            <a:endParaRPr lang="hr-HR" sz="1700" dirty="0">
              <a:solidFill>
                <a:srgbClr val="7E0054"/>
              </a:solidFill>
            </a:endParaRPr>
          </a:p>
        </p:txBody>
      </p:sp>
      <p:sp>
        <p:nvSpPr>
          <p:cNvPr id="25" name="ZoneTexte 24"/>
          <p:cNvSpPr txBox="1"/>
          <p:nvPr/>
        </p:nvSpPr>
        <p:spPr>
          <a:xfrm>
            <a:off x="5606681" y="3960528"/>
            <a:ext cx="3623044" cy="553998"/>
          </a:xfrm>
          <a:prstGeom prst="rect">
            <a:avLst/>
          </a:prstGeom>
          <a:noFill/>
        </p:spPr>
        <p:txBody>
          <a:bodyPr wrap="square" rtlCol="0">
            <a:spAutoFit/>
          </a:bodyPr>
          <a:lstStyle/>
          <a:p>
            <a:pPr algn="l"/>
            <a:r>
              <a:rPr lang="en-GB" sz="1500" dirty="0" smtClean="0">
                <a:solidFill>
                  <a:srgbClr val="000000"/>
                </a:solidFill>
              </a:rPr>
              <a:t>LOLF stupa na snagu: prvi proračun usklađen s propisima LOLF-a</a:t>
            </a:r>
            <a:endParaRPr lang="hr-HR" sz="1500" dirty="0">
              <a:solidFill>
                <a:srgbClr val="000000"/>
              </a:solidFill>
            </a:endParaRPr>
          </a:p>
        </p:txBody>
      </p:sp>
      <p:sp>
        <p:nvSpPr>
          <p:cNvPr id="26" name="ZoneTexte 25"/>
          <p:cNvSpPr txBox="1"/>
          <p:nvPr/>
        </p:nvSpPr>
        <p:spPr>
          <a:xfrm>
            <a:off x="112001" y="5178499"/>
            <a:ext cx="1829476" cy="353943"/>
          </a:xfrm>
          <a:prstGeom prst="rect">
            <a:avLst/>
          </a:prstGeom>
          <a:noFill/>
        </p:spPr>
        <p:txBody>
          <a:bodyPr wrap="square" rtlCol="0">
            <a:spAutoFit/>
          </a:bodyPr>
          <a:lstStyle/>
          <a:p>
            <a:pPr algn="l"/>
            <a:r>
              <a:rPr lang="fr-FR" sz="1700" dirty="0" smtClean="0">
                <a:solidFill>
                  <a:srgbClr val="7E0054"/>
                </a:solidFill>
              </a:rPr>
              <a:t>svibanj 2007.</a:t>
            </a:r>
            <a:endParaRPr lang="hr-HR" sz="1700" dirty="0">
              <a:solidFill>
                <a:srgbClr val="7E0054"/>
              </a:solidFill>
            </a:endParaRPr>
          </a:p>
        </p:txBody>
      </p:sp>
      <p:sp>
        <p:nvSpPr>
          <p:cNvPr id="27" name="ZoneTexte 26"/>
          <p:cNvSpPr txBox="1"/>
          <p:nvPr/>
        </p:nvSpPr>
        <p:spPr>
          <a:xfrm>
            <a:off x="112001" y="4624501"/>
            <a:ext cx="4308798" cy="323165"/>
          </a:xfrm>
          <a:prstGeom prst="rect">
            <a:avLst/>
          </a:prstGeom>
          <a:noFill/>
        </p:spPr>
        <p:txBody>
          <a:bodyPr wrap="square" rtlCol="0">
            <a:spAutoFit/>
          </a:bodyPr>
          <a:lstStyle/>
          <a:p>
            <a:pPr algn="l"/>
            <a:r>
              <a:rPr lang="fr-FR" sz="1500" dirty="0" smtClean="0">
                <a:solidFill>
                  <a:srgbClr val="000000"/>
                </a:solidFill>
              </a:rPr>
              <a:t>Prva revizija Revizorskog suda (Cour des Comptes)</a:t>
            </a:r>
            <a:endParaRPr lang="hr-HR" sz="1500" dirty="0">
              <a:solidFill>
                <a:srgbClr val="000000"/>
              </a:solidFill>
            </a:endParaRPr>
          </a:p>
        </p:txBody>
      </p:sp>
      <p:sp>
        <p:nvSpPr>
          <p:cNvPr id="28" name="ZoneTexte 27"/>
          <p:cNvSpPr txBox="1"/>
          <p:nvPr/>
        </p:nvSpPr>
        <p:spPr>
          <a:xfrm>
            <a:off x="5702534" y="6353697"/>
            <a:ext cx="1829476" cy="353943"/>
          </a:xfrm>
          <a:prstGeom prst="rect">
            <a:avLst/>
          </a:prstGeom>
          <a:noFill/>
        </p:spPr>
        <p:txBody>
          <a:bodyPr wrap="square" rtlCol="0">
            <a:spAutoFit/>
          </a:bodyPr>
          <a:lstStyle/>
          <a:p>
            <a:pPr algn="l"/>
            <a:r>
              <a:rPr lang="fr-FR" sz="1700" dirty="0" smtClean="0">
                <a:solidFill>
                  <a:srgbClr val="7E0054"/>
                </a:solidFill>
              </a:rPr>
              <a:t>lipanj 2007.</a:t>
            </a:r>
            <a:endParaRPr lang="hr-HR" sz="1700" dirty="0">
              <a:solidFill>
                <a:srgbClr val="7E0054"/>
              </a:solidFill>
            </a:endParaRPr>
          </a:p>
        </p:txBody>
      </p:sp>
      <p:sp>
        <p:nvSpPr>
          <p:cNvPr id="29" name="ZoneTexte 28"/>
          <p:cNvSpPr txBox="1"/>
          <p:nvPr/>
        </p:nvSpPr>
        <p:spPr>
          <a:xfrm>
            <a:off x="5616206" y="5856849"/>
            <a:ext cx="3123899" cy="553998"/>
          </a:xfrm>
          <a:prstGeom prst="rect">
            <a:avLst/>
          </a:prstGeom>
          <a:noFill/>
        </p:spPr>
        <p:txBody>
          <a:bodyPr wrap="square" rtlCol="0">
            <a:spAutoFit/>
          </a:bodyPr>
          <a:lstStyle/>
          <a:p>
            <a:pPr algn="l"/>
            <a:r>
              <a:rPr lang="en-GB" sz="1500" dirty="0">
                <a:solidFill>
                  <a:srgbClr val="000000"/>
                </a:solidFill>
              </a:rPr>
              <a:t>Prvi izvještaj o godišnjem učinku (RAP)</a:t>
            </a:r>
            <a:endParaRPr lang="hr-HR" sz="15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789" y="1677948"/>
            <a:ext cx="1547811" cy="118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941" y="2669675"/>
            <a:ext cx="1574360" cy="1026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100" y="3406706"/>
            <a:ext cx="841248" cy="1107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715" y="4669865"/>
            <a:ext cx="783390" cy="1118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4064" y="5265536"/>
            <a:ext cx="1382528" cy="111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378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22289" y="1465730"/>
            <a:ext cx="5784382" cy="4787713"/>
          </a:xfrm>
        </p:spPr>
        <p:txBody>
          <a:bodyPr>
            <a:normAutofit fontScale="92500" lnSpcReduction="20000"/>
          </a:bodyPr>
          <a:lstStyle/>
          <a:p>
            <a:r>
              <a:rPr dirty="0" smtClean="0"/>
              <a:t>Parlament</a:t>
            </a:r>
          </a:p>
          <a:p>
            <a:pPr lvl="1"/>
            <a:r>
              <a:rPr dirty="0" smtClean="0"/>
              <a:t>Bolji pregled proračuna te veća transparentnost prilikom izvršenja;</a:t>
            </a:r>
          </a:p>
          <a:p>
            <a:pPr lvl="1"/>
            <a:r>
              <a:rPr dirty="0" smtClean="0"/>
              <a:t>Mogućnost modifikacije odobrenih sredstava za javne politike;</a:t>
            </a:r>
          </a:p>
          <a:p>
            <a:pPr lvl="1"/>
            <a:endParaRPr lang="hr-HR" dirty="0" smtClean="0"/>
          </a:p>
          <a:p>
            <a:r>
              <a:rPr dirty="0" smtClean="0"/>
              <a:t>Ljudi kao...</a:t>
            </a:r>
          </a:p>
          <a:p>
            <a:pPr lvl="1"/>
            <a:r>
              <a:rPr dirty="0" smtClean="0"/>
              <a:t>Građani: kako bi znali za što se upotrebljavaju javna sredstva</a:t>
            </a:r>
          </a:p>
          <a:p>
            <a:pPr lvl="1"/>
            <a:r>
              <a:rPr dirty="0" smtClean="0"/>
              <a:t>Korisnici: kako bi procijenili sposobnost uprave da udovolji njihovim potrebama</a:t>
            </a:r>
          </a:p>
          <a:p>
            <a:pPr lvl="1"/>
            <a:r>
              <a:rPr dirty="0" smtClean="0"/>
              <a:t>Porezni obveznici: kako bi provjerili da se porezna sredstva pravilno i učinkovito upotrebljavaju;</a:t>
            </a:r>
          </a:p>
          <a:p>
            <a:pPr lvl="1"/>
            <a:endParaRPr lang="hr-HR" dirty="0" smtClean="0"/>
          </a:p>
          <a:p>
            <a:r>
              <a:rPr dirty="0" smtClean="0"/>
              <a:t>Državni službenici</a:t>
            </a:r>
          </a:p>
          <a:p>
            <a:pPr lvl="1"/>
            <a:r>
              <a:rPr dirty="0" smtClean="0"/>
              <a:t>Kako bi imali jasne ciljeve;</a:t>
            </a:r>
          </a:p>
          <a:p>
            <a:pPr lvl="1"/>
            <a:r>
              <a:rPr dirty="0" smtClean="0"/>
              <a:t>Kako bi imali veći kapacitet prilagodbe korištenja proračuna.</a:t>
            </a:r>
          </a:p>
          <a:p>
            <a:pPr lvl="1"/>
            <a:endParaRPr lang="hr-HR" dirty="0"/>
          </a:p>
        </p:txBody>
      </p:sp>
      <p:sp>
        <p:nvSpPr>
          <p:cNvPr id="3" name="Espace réservé du texte 2"/>
          <p:cNvSpPr>
            <a:spLocks noGrp="1"/>
          </p:cNvSpPr>
          <p:nvPr>
            <p:ph type="body" sz="quarter" idx="11"/>
          </p:nvPr>
        </p:nvSpPr>
        <p:spPr>
          <a:xfrm>
            <a:off x="551769" y="995082"/>
            <a:ext cx="8040461" cy="362857"/>
          </a:xfrm>
        </p:spPr>
        <p:txBody>
          <a:bodyPr>
            <a:noAutofit/>
          </a:bodyPr>
          <a:lstStyle/>
          <a:p>
            <a:r>
              <a:rPr dirty="0" smtClean="0"/>
              <a:t> </a:t>
            </a:r>
            <a:endParaRPr lang="hr-HR" dirty="0">
              <a:solidFill>
                <a:schemeClr val="bg1"/>
              </a:solidFill>
            </a:endParaRPr>
          </a:p>
        </p:txBody>
      </p:sp>
      <p:pic>
        <p:nvPicPr>
          <p:cNvPr id="1026" name="Picture 2" descr="C:\Users\pmvoegeli-adc\Desktop\LOGOS &amp; IMAGES\Bonhom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507" y="3079376"/>
            <a:ext cx="1796490" cy="16674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mvoegeli-adc\Desktop\LOGOS &amp; IMAGES\Assemblée nationa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6566" y="1727293"/>
            <a:ext cx="1087048" cy="9806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mvoegeli-adc\Desktop\LOGOS &amp; IMAGES\Séna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0998" y="1727293"/>
            <a:ext cx="976598" cy="98060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mvoegeli-adc\Desktop\LOGOS &amp; IMAGES\Réun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1414" y="4942329"/>
            <a:ext cx="1978676" cy="148209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Grp="1" noChangeArrowheads="1"/>
          </p:cNvSpPr>
          <p:nvPr>
            <p:ph type="title"/>
          </p:nvPr>
        </p:nvSpPr>
        <p:spPr>
          <a:xfrm>
            <a:off x="253142" y="86774"/>
            <a:ext cx="8374454" cy="710546"/>
          </a:xfrm>
        </p:spPr>
        <p:txBody>
          <a:bodyPr anchor="b"/>
          <a:lstStyle/>
          <a:p>
            <a:pPr eaLnBrk="1" hangingPunct="1"/>
            <a:r>
              <a:rPr lang="en-GB" altLang="fr-FR" sz="2500" dirty="0" smtClean="0"/>
              <a:t>Porijeklo LOLF-a: tri različite ciljane skupine</a:t>
            </a:r>
          </a:p>
        </p:txBody>
      </p:sp>
    </p:spTree>
    <p:extLst>
      <p:ext uri="{BB962C8B-B14F-4D97-AF65-F5344CB8AC3E}">
        <p14:creationId xmlns:p14="http://schemas.microsoft.com/office/powerpoint/2010/main" val="1937671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77628" y="77249"/>
            <a:ext cx="8031163" cy="710546"/>
          </a:xfrm>
        </p:spPr>
        <p:txBody>
          <a:bodyPr anchor="b"/>
          <a:lstStyle/>
          <a:p>
            <a:pPr eaLnBrk="1" hangingPunct="1"/>
            <a:r>
              <a:rPr lang="fr-FR" altLang="fr-FR" sz="2500" dirty="0" smtClean="0"/>
              <a:t>Porijeklo LOLF-a: promjene</a:t>
            </a:r>
          </a:p>
        </p:txBody>
      </p:sp>
      <p:sp>
        <p:nvSpPr>
          <p:cNvPr id="14339" name="Rectangle 3"/>
          <p:cNvSpPr>
            <a:spLocks noChangeArrowheads="1"/>
          </p:cNvSpPr>
          <p:nvPr/>
        </p:nvSpPr>
        <p:spPr bwMode="auto">
          <a:xfrm>
            <a:off x="586822" y="1382713"/>
            <a:ext cx="3504733" cy="1971675"/>
          </a:xfrm>
          <a:prstGeom prst="rect">
            <a:avLst/>
          </a:prstGeom>
          <a:solidFill>
            <a:schemeClr val="accent6">
              <a:lumMod val="40000"/>
              <a:lumOff val="60000"/>
            </a:schemeClr>
          </a:solidFill>
          <a:ln>
            <a:noFill/>
          </a:ln>
          <a:extLst/>
        </p:spPr>
        <p:txBody>
          <a:bodyPr wrap="square" lIns="95746" tIns="47874" rIns="95746" bIns="47874" anchor="ctr">
            <a:spAutoFit/>
          </a:bodyPr>
          <a:lstStyle>
            <a:lvl1pPr>
              <a:defRPr sz="800" b="1">
                <a:solidFill>
                  <a:schemeClr val="bg1"/>
                </a:solidFill>
                <a:latin typeface="Verdana" pitchFamily="34" charset="0"/>
                <a:cs typeface="Arial" charset="0"/>
              </a:defRPr>
            </a:lvl1pPr>
            <a:lvl2pPr marL="742950" indent="-285750">
              <a:defRPr sz="800" b="1">
                <a:solidFill>
                  <a:schemeClr val="bg1"/>
                </a:solidFill>
                <a:latin typeface="Verdana" pitchFamily="34" charset="0"/>
                <a:cs typeface="Arial" charset="0"/>
              </a:defRPr>
            </a:lvl2pPr>
            <a:lvl3pPr marL="1143000" indent="-228600">
              <a:defRPr sz="800" b="1">
                <a:solidFill>
                  <a:schemeClr val="bg1"/>
                </a:solidFill>
                <a:latin typeface="Verdana" pitchFamily="34" charset="0"/>
                <a:cs typeface="Arial" charset="0"/>
              </a:defRPr>
            </a:lvl3pPr>
            <a:lvl4pPr marL="1600200" indent="-228600">
              <a:defRPr sz="800" b="1">
                <a:solidFill>
                  <a:schemeClr val="bg1"/>
                </a:solidFill>
                <a:latin typeface="Verdana" pitchFamily="34" charset="0"/>
                <a:cs typeface="Arial" charset="0"/>
              </a:defRPr>
            </a:lvl4pPr>
            <a:lvl5pPr marL="2057400" indent="-228600">
              <a:defRPr sz="800" b="1">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b="1">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b="1">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b="1">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b="1">
                <a:solidFill>
                  <a:schemeClr val="bg1"/>
                </a:solidFill>
                <a:latin typeface="Verdana" pitchFamily="34" charset="0"/>
                <a:cs typeface="Arial" charset="0"/>
              </a:defRPr>
            </a:lvl9pPr>
          </a:lstStyle>
          <a:p>
            <a:endParaRPr lang="fr-FR" altLang="fr-FR">
              <a:solidFill>
                <a:srgbClr val="000000"/>
              </a:solidFill>
            </a:endParaRPr>
          </a:p>
        </p:txBody>
      </p:sp>
      <p:sp>
        <p:nvSpPr>
          <p:cNvPr id="14340" name="Rectangle 4"/>
          <p:cNvSpPr>
            <a:spLocks noChangeArrowheads="1"/>
          </p:cNvSpPr>
          <p:nvPr/>
        </p:nvSpPr>
        <p:spPr bwMode="auto">
          <a:xfrm>
            <a:off x="5114831" y="3327400"/>
            <a:ext cx="3504732" cy="1971675"/>
          </a:xfrm>
          <a:prstGeom prst="rect">
            <a:avLst/>
          </a:prstGeom>
          <a:solidFill>
            <a:schemeClr val="accent6">
              <a:lumMod val="50000"/>
            </a:schemeClr>
          </a:solidFill>
          <a:ln>
            <a:noFill/>
          </a:ln>
          <a:extLst/>
        </p:spPr>
        <p:txBody>
          <a:bodyPr wrap="square" lIns="95746" tIns="47874" rIns="95746" bIns="47874" anchor="ctr">
            <a:spAutoFit/>
          </a:bodyPr>
          <a:lstStyle>
            <a:lvl1pPr>
              <a:defRPr sz="800" b="1">
                <a:solidFill>
                  <a:schemeClr val="bg1"/>
                </a:solidFill>
                <a:latin typeface="Verdana" pitchFamily="34" charset="0"/>
                <a:cs typeface="Arial" charset="0"/>
              </a:defRPr>
            </a:lvl1pPr>
            <a:lvl2pPr marL="742950" indent="-285750">
              <a:defRPr sz="800" b="1">
                <a:solidFill>
                  <a:schemeClr val="bg1"/>
                </a:solidFill>
                <a:latin typeface="Verdana" pitchFamily="34" charset="0"/>
                <a:cs typeface="Arial" charset="0"/>
              </a:defRPr>
            </a:lvl2pPr>
            <a:lvl3pPr marL="1143000" indent="-228600">
              <a:defRPr sz="800" b="1">
                <a:solidFill>
                  <a:schemeClr val="bg1"/>
                </a:solidFill>
                <a:latin typeface="Verdana" pitchFamily="34" charset="0"/>
                <a:cs typeface="Arial" charset="0"/>
              </a:defRPr>
            </a:lvl3pPr>
            <a:lvl4pPr marL="1600200" indent="-228600">
              <a:defRPr sz="800" b="1">
                <a:solidFill>
                  <a:schemeClr val="bg1"/>
                </a:solidFill>
                <a:latin typeface="Verdana" pitchFamily="34" charset="0"/>
                <a:cs typeface="Arial" charset="0"/>
              </a:defRPr>
            </a:lvl4pPr>
            <a:lvl5pPr marL="2057400" indent="-228600">
              <a:defRPr sz="800" b="1">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b="1">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b="1">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b="1">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b="1">
                <a:solidFill>
                  <a:schemeClr val="bg1"/>
                </a:solidFill>
                <a:latin typeface="Verdana" pitchFamily="34" charset="0"/>
                <a:cs typeface="Arial" charset="0"/>
              </a:defRPr>
            </a:lvl9pPr>
          </a:lstStyle>
          <a:p>
            <a:endParaRPr lang="fr-FR" altLang="fr-FR">
              <a:solidFill>
                <a:srgbClr val="000000"/>
              </a:solidFill>
            </a:endParaRPr>
          </a:p>
        </p:txBody>
      </p:sp>
      <p:sp>
        <p:nvSpPr>
          <p:cNvPr id="14341" name="Rectangle 5"/>
          <p:cNvSpPr>
            <a:spLocks noChangeArrowheads="1"/>
          </p:cNvSpPr>
          <p:nvPr/>
        </p:nvSpPr>
        <p:spPr bwMode="auto">
          <a:xfrm>
            <a:off x="5114831" y="1382713"/>
            <a:ext cx="3504732" cy="1971675"/>
          </a:xfrm>
          <a:prstGeom prst="rect">
            <a:avLst/>
          </a:prstGeom>
          <a:solidFill>
            <a:schemeClr val="accent6">
              <a:lumMod val="60000"/>
              <a:lumOff val="40000"/>
            </a:schemeClr>
          </a:solidFill>
          <a:ln>
            <a:noFill/>
          </a:ln>
          <a:extLst/>
        </p:spPr>
        <p:txBody>
          <a:bodyPr wrap="square" lIns="95746" tIns="47874" rIns="95746" bIns="47874" anchor="ctr">
            <a:spAutoFit/>
          </a:bodyPr>
          <a:lstStyle>
            <a:lvl1pPr>
              <a:defRPr sz="800" b="1">
                <a:solidFill>
                  <a:schemeClr val="bg1"/>
                </a:solidFill>
                <a:latin typeface="Verdana" pitchFamily="34" charset="0"/>
                <a:cs typeface="Arial" charset="0"/>
              </a:defRPr>
            </a:lvl1pPr>
            <a:lvl2pPr marL="742950" indent="-285750">
              <a:defRPr sz="800" b="1">
                <a:solidFill>
                  <a:schemeClr val="bg1"/>
                </a:solidFill>
                <a:latin typeface="Verdana" pitchFamily="34" charset="0"/>
                <a:cs typeface="Arial" charset="0"/>
              </a:defRPr>
            </a:lvl2pPr>
            <a:lvl3pPr marL="1143000" indent="-228600">
              <a:defRPr sz="800" b="1">
                <a:solidFill>
                  <a:schemeClr val="bg1"/>
                </a:solidFill>
                <a:latin typeface="Verdana" pitchFamily="34" charset="0"/>
                <a:cs typeface="Arial" charset="0"/>
              </a:defRPr>
            </a:lvl3pPr>
            <a:lvl4pPr marL="1600200" indent="-228600">
              <a:defRPr sz="800" b="1">
                <a:solidFill>
                  <a:schemeClr val="bg1"/>
                </a:solidFill>
                <a:latin typeface="Verdana" pitchFamily="34" charset="0"/>
                <a:cs typeface="Arial" charset="0"/>
              </a:defRPr>
            </a:lvl4pPr>
            <a:lvl5pPr marL="2057400" indent="-228600">
              <a:defRPr sz="800" b="1">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b="1">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b="1">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b="1">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b="1">
                <a:solidFill>
                  <a:schemeClr val="bg1"/>
                </a:solidFill>
                <a:latin typeface="Verdana" pitchFamily="34" charset="0"/>
                <a:cs typeface="Arial" charset="0"/>
              </a:defRPr>
            </a:lvl9pPr>
          </a:lstStyle>
          <a:p>
            <a:endParaRPr lang="fr-FR" altLang="fr-FR">
              <a:solidFill>
                <a:srgbClr val="000000"/>
              </a:solidFill>
            </a:endParaRPr>
          </a:p>
        </p:txBody>
      </p:sp>
      <p:sp>
        <p:nvSpPr>
          <p:cNvPr id="14342" name="Rectangle 6"/>
          <p:cNvSpPr>
            <a:spLocks noChangeArrowheads="1"/>
          </p:cNvSpPr>
          <p:nvPr/>
        </p:nvSpPr>
        <p:spPr bwMode="auto">
          <a:xfrm>
            <a:off x="589163" y="3342071"/>
            <a:ext cx="3504732" cy="1971675"/>
          </a:xfrm>
          <a:prstGeom prst="rect">
            <a:avLst/>
          </a:prstGeom>
          <a:solidFill>
            <a:schemeClr val="accent6">
              <a:lumMod val="75000"/>
            </a:schemeClr>
          </a:solidFill>
          <a:ln>
            <a:noFill/>
          </a:ln>
          <a:extLst/>
        </p:spPr>
        <p:txBody>
          <a:bodyPr wrap="square" lIns="95746" tIns="47874" rIns="95746" bIns="47874" anchor="ctr">
            <a:spAutoFit/>
          </a:bodyPr>
          <a:lstStyle>
            <a:lvl1pPr>
              <a:defRPr sz="800" b="1">
                <a:solidFill>
                  <a:schemeClr val="bg1"/>
                </a:solidFill>
                <a:latin typeface="Verdana" pitchFamily="34" charset="0"/>
                <a:cs typeface="Arial" charset="0"/>
              </a:defRPr>
            </a:lvl1pPr>
            <a:lvl2pPr marL="742950" indent="-285750">
              <a:defRPr sz="800" b="1">
                <a:solidFill>
                  <a:schemeClr val="bg1"/>
                </a:solidFill>
                <a:latin typeface="Verdana" pitchFamily="34" charset="0"/>
                <a:cs typeface="Arial" charset="0"/>
              </a:defRPr>
            </a:lvl2pPr>
            <a:lvl3pPr marL="1143000" indent="-228600">
              <a:defRPr sz="800" b="1">
                <a:solidFill>
                  <a:schemeClr val="bg1"/>
                </a:solidFill>
                <a:latin typeface="Verdana" pitchFamily="34" charset="0"/>
                <a:cs typeface="Arial" charset="0"/>
              </a:defRPr>
            </a:lvl3pPr>
            <a:lvl4pPr marL="1600200" indent="-228600">
              <a:defRPr sz="800" b="1">
                <a:solidFill>
                  <a:schemeClr val="bg1"/>
                </a:solidFill>
                <a:latin typeface="Verdana" pitchFamily="34" charset="0"/>
                <a:cs typeface="Arial" charset="0"/>
              </a:defRPr>
            </a:lvl4pPr>
            <a:lvl5pPr marL="2057400" indent="-228600">
              <a:defRPr sz="800" b="1">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b="1">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b="1">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b="1">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b="1">
                <a:solidFill>
                  <a:schemeClr val="bg1"/>
                </a:solidFill>
                <a:latin typeface="Verdana" pitchFamily="34" charset="0"/>
                <a:cs typeface="Arial" charset="0"/>
              </a:defRPr>
            </a:lvl9pPr>
          </a:lstStyle>
          <a:p>
            <a:endParaRPr lang="fr-FR" altLang="fr-FR">
              <a:solidFill>
                <a:srgbClr val="000000"/>
              </a:solidFill>
            </a:endParaRPr>
          </a:p>
        </p:txBody>
      </p:sp>
      <p:sp>
        <p:nvSpPr>
          <p:cNvPr id="14344" name="Text Box 8"/>
          <p:cNvSpPr txBox="1">
            <a:spLocks noChangeArrowheads="1"/>
          </p:cNvSpPr>
          <p:nvPr/>
        </p:nvSpPr>
        <p:spPr bwMode="auto">
          <a:xfrm>
            <a:off x="5487076" y="3750605"/>
            <a:ext cx="2760240" cy="112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46" tIns="47874" rIns="95746" bIns="47874">
            <a:spAutoFit/>
          </a:bodyPr>
          <a:lstStyle>
            <a:lvl1pPr defTabSz="957263">
              <a:defRPr sz="800" b="1">
                <a:solidFill>
                  <a:schemeClr val="bg1"/>
                </a:solidFill>
                <a:latin typeface="Verdana" pitchFamily="34" charset="0"/>
                <a:cs typeface="Arial" charset="0"/>
              </a:defRPr>
            </a:lvl1pPr>
            <a:lvl2pPr marL="742950" indent="-285750" defTabSz="957263">
              <a:defRPr sz="800" b="1">
                <a:solidFill>
                  <a:schemeClr val="bg1"/>
                </a:solidFill>
                <a:latin typeface="Verdana" pitchFamily="34" charset="0"/>
                <a:cs typeface="Arial" charset="0"/>
              </a:defRPr>
            </a:lvl2pPr>
            <a:lvl3pPr marL="1143000" indent="-228600" defTabSz="957263">
              <a:defRPr sz="800" b="1">
                <a:solidFill>
                  <a:schemeClr val="bg1"/>
                </a:solidFill>
                <a:latin typeface="Verdana" pitchFamily="34" charset="0"/>
                <a:cs typeface="Arial" charset="0"/>
              </a:defRPr>
            </a:lvl3pPr>
            <a:lvl4pPr marL="1600200" indent="-228600" defTabSz="957263">
              <a:defRPr sz="800" b="1">
                <a:solidFill>
                  <a:schemeClr val="bg1"/>
                </a:solidFill>
                <a:latin typeface="Verdana" pitchFamily="34" charset="0"/>
                <a:cs typeface="Arial" charset="0"/>
              </a:defRPr>
            </a:lvl4pPr>
            <a:lvl5pPr marL="2057400" indent="-228600" defTabSz="957263">
              <a:defRPr sz="800" b="1">
                <a:solidFill>
                  <a:schemeClr val="bg1"/>
                </a:solidFill>
                <a:latin typeface="Verdana" pitchFamily="34" charset="0"/>
                <a:cs typeface="Arial" charset="0"/>
              </a:defRPr>
            </a:lvl5pPr>
            <a:lvl6pPr marL="2514600" indent="-228600" algn="ctr" defTabSz="957263" eaLnBrk="0" fontAlgn="base" hangingPunct="0">
              <a:spcBef>
                <a:spcPct val="0"/>
              </a:spcBef>
              <a:spcAft>
                <a:spcPct val="40000"/>
              </a:spcAft>
              <a:defRPr sz="800" b="1">
                <a:solidFill>
                  <a:schemeClr val="bg1"/>
                </a:solidFill>
                <a:latin typeface="Verdana" pitchFamily="34" charset="0"/>
                <a:cs typeface="Arial" charset="0"/>
              </a:defRPr>
            </a:lvl6pPr>
            <a:lvl7pPr marL="2971800" indent="-228600" algn="ctr" defTabSz="957263" eaLnBrk="0" fontAlgn="base" hangingPunct="0">
              <a:spcBef>
                <a:spcPct val="0"/>
              </a:spcBef>
              <a:spcAft>
                <a:spcPct val="40000"/>
              </a:spcAft>
              <a:defRPr sz="800" b="1">
                <a:solidFill>
                  <a:schemeClr val="bg1"/>
                </a:solidFill>
                <a:latin typeface="Verdana" pitchFamily="34" charset="0"/>
                <a:cs typeface="Arial" charset="0"/>
              </a:defRPr>
            </a:lvl7pPr>
            <a:lvl8pPr marL="3429000" indent="-228600" algn="ctr" defTabSz="957263" eaLnBrk="0" fontAlgn="base" hangingPunct="0">
              <a:spcBef>
                <a:spcPct val="0"/>
              </a:spcBef>
              <a:spcAft>
                <a:spcPct val="40000"/>
              </a:spcAft>
              <a:defRPr sz="800" b="1">
                <a:solidFill>
                  <a:schemeClr val="bg1"/>
                </a:solidFill>
                <a:latin typeface="Verdana" pitchFamily="34" charset="0"/>
                <a:cs typeface="Arial" charset="0"/>
              </a:defRPr>
            </a:lvl8pPr>
            <a:lvl9pPr marL="3886200" indent="-228600" algn="ctr" defTabSz="957263" eaLnBrk="0" fontAlgn="base" hangingPunct="0">
              <a:spcBef>
                <a:spcPct val="0"/>
              </a:spcBef>
              <a:spcAft>
                <a:spcPct val="40000"/>
              </a:spcAft>
              <a:defRPr sz="800" b="1">
                <a:solidFill>
                  <a:schemeClr val="bg1"/>
                </a:solidFill>
                <a:latin typeface="Verdana" pitchFamily="34" charset="0"/>
                <a:cs typeface="Arial" charset="0"/>
              </a:defRPr>
            </a:lvl9pPr>
          </a:lstStyle>
          <a:p>
            <a:pPr>
              <a:spcBef>
                <a:spcPct val="50000"/>
              </a:spcBef>
            </a:pPr>
            <a:r>
              <a:rPr lang="fr-FR" altLang="fr-FR" sz="1800" dirty="0" smtClean="0">
                <a:solidFill>
                  <a:srgbClr val="FFFFFF"/>
                </a:solidFill>
                <a:latin typeface="Arial" charset="0"/>
              </a:rPr>
              <a:t>Pouzdanije</a:t>
            </a:r>
            <a:r>
              <a:rPr dirty="0" smtClean="0"/>
              <a:t> </a:t>
            </a:r>
            <a:r>
              <a:rPr lang="fr-FR" altLang="fr-FR" sz="1800" dirty="0" smtClean="0">
                <a:solidFill>
                  <a:srgbClr val="FFFFFF"/>
                </a:solidFill>
                <a:latin typeface="Arial" charset="0"/>
              </a:rPr>
              <a:t>računovodstvo</a:t>
            </a:r>
            <a:endParaRPr lang="hr-HR" altLang="fr-FR" sz="1800" dirty="0">
              <a:solidFill>
                <a:srgbClr val="FFFFFF"/>
              </a:solidFill>
              <a:latin typeface="Arial" charset="0"/>
              <a:ea typeface="ＭＳ Ｐゴシック" pitchFamily="34" charset="-128"/>
            </a:endParaRPr>
          </a:p>
          <a:p>
            <a:pPr>
              <a:spcBef>
                <a:spcPct val="50000"/>
              </a:spcBef>
            </a:pPr>
            <a:r>
              <a:rPr lang="fr-FR" altLang="fr-FR" sz="1400" dirty="0" smtClean="0">
                <a:solidFill>
                  <a:srgbClr val="FFFFFF"/>
                </a:solidFill>
                <a:latin typeface="Arial" charset="0"/>
              </a:rPr>
              <a:t>Tri razine računovodstva</a:t>
            </a:r>
            <a:r>
              <a:rPr dirty="0" smtClean="0"/>
              <a:t> </a:t>
            </a:r>
            <a:r>
              <a:rPr lang="fr-FR" altLang="fr-FR" sz="1400" dirty="0" smtClean="0">
                <a:solidFill>
                  <a:srgbClr val="FFFFFF"/>
                </a:solidFill>
                <a:latin typeface="Arial" charset="0"/>
              </a:rPr>
              <a:t>: proračunsko, obračunsko</a:t>
            </a:r>
            <a:r>
              <a:rPr dirty="0" smtClean="0"/>
              <a:t> </a:t>
            </a:r>
            <a:r>
              <a:rPr lang="fr-FR" altLang="fr-FR" sz="1400" dirty="0" smtClean="0">
                <a:solidFill>
                  <a:srgbClr val="FFFFFF"/>
                </a:solidFill>
                <a:latin typeface="Arial" charset="0"/>
              </a:rPr>
              <a:t>, potpuna analiza</a:t>
            </a:r>
            <a:r>
              <a:rPr dirty="0" smtClean="0"/>
              <a:t> </a:t>
            </a:r>
            <a:r>
              <a:rPr lang="fr-FR" altLang="fr-FR" sz="1400" dirty="0" smtClean="0">
                <a:solidFill>
                  <a:srgbClr val="FFFFFF"/>
                </a:solidFill>
                <a:latin typeface="Arial" charset="0"/>
              </a:rPr>
              <a:t>troškova</a:t>
            </a:r>
            <a:endParaRPr lang="hr-HR" altLang="fr-FR" sz="1400" dirty="0">
              <a:solidFill>
                <a:srgbClr val="FFFFFF"/>
              </a:solidFill>
              <a:latin typeface="Arial" charset="0"/>
              <a:ea typeface="ＭＳ Ｐゴシック" pitchFamily="34" charset="-128"/>
            </a:endParaRPr>
          </a:p>
        </p:txBody>
      </p:sp>
      <p:sp>
        <p:nvSpPr>
          <p:cNvPr id="14345" name="Text Box 9"/>
          <p:cNvSpPr txBox="1">
            <a:spLocks noChangeArrowheads="1"/>
          </p:cNvSpPr>
          <p:nvPr/>
        </p:nvSpPr>
        <p:spPr bwMode="auto">
          <a:xfrm>
            <a:off x="5327877" y="1581546"/>
            <a:ext cx="3078639" cy="189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46" tIns="47874" rIns="95746" bIns="47874">
            <a:spAutoFit/>
          </a:bodyPr>
          <a:lstStyle>
            <a:lvl1pPr defTabSz="957263">
              <a:defRPr sz="800" b="1">
                <a:solidFill>
                  <a:schemeClr val="bg1"/>
                </a:solidFill>
                <a:latin typeface="Verdana" pitchFamily="34" charset="0"/>
                <a:cs typeface="Arial" charset="0"/>
              </a:defRPr>
            </a:lvl1pPr>
            <a:lvl2pPr marL="742950" indent="-285750" defTabSz="957263">
              <a:defRPr sz="800" b="1">
                <a:solidFill>
                  <a:schemeClr val="bg1"/>
                </a:solidFill>
                <a:latin typeface="Verdana" pitchFamily="34" charset="0"/>
                <a:cs typeface="Arial" charset="0"/>
              </a:defRPr>
            </a:lvl2pPr>
            <a:lvl3pPr marL="1143000" indent="-228600" defTabSz="957263">
              <a:defRPr sz="800" b="1">
                <a:solidFill>
                  <a:schemeClr val="bg1"/>
                </a:solidFill>
                <a:latin typeface="Verdana" pitchFamily="34" charset="0"/>
                <a:cs typeface="Arial" charset="0"/>
              </a:defRPr>
            </a:lvl3pPr>
            <a:lvl4pPr marL="1600200" indent="-228600" defTabSz="957263">
              <a:defRPr sz="800" b="1">
                <a:solidFill>
                  <a:schemeClr val="bg1"/>
                </a:solidFill>
                <a:latin typeface="Verdana" pitchFamily="34" charset="0"/>
                <a:cs typeface="Arial" charset="0"/>
              </a:defRPr>
            </a:lvl4pPr>
            <a:lvl5pPr marL="2057400" indent="-228600" defTabSz="957263">
              <a:defRPr sz="800" b="1">
                <a:solidFill>
                  <a:schemeClr val="bg1"/>
                </a:solidFill>
                <a:latin typeface="Verdana" pitchFamily="34" charset="0"/>
                <a:cs typeface="Arial" charset="0"/>
              </a:defRPr>
            </a:lvl5pPr>
            <a:lvl6pPr marL="2514600" indent="-228600" algn="ctr" defTabSz="957263" eaLnBrk="0" fontAlgn="base" hangingPunct="0">
              <a:spcBef>
                <a:spcPct val="0"/>
              </a:spcBef>
              <a:spcAft>
                <a:spcPct val="40000"/>
              </a:spcAft>
              <a:defRPr sz="800" b="1">
                <a:solidFill>
                  <a:schemeClr val="bg1"/>
                </a:solidFill>
                <a:latin typeface="Verdana" pitchFamily="34" charset="0"/>
                <a:cs typeface="Arial" charset="0"/>
              </a:defRPr>
            </a:lvl6pPr>
            <a:lvl7pPr marL="2971800" indent="-228600" algn="ctr" defTabSz="957263" eaLnBrk="0" fontAlgn="base" hangingPunct="0">
              <a:spcBef>
                <a:spcPct val="0"/>
              </a:spcBef>
              <a:spcAft>
                <a:spcPct val="40000"/>
              </a:spcAft>
              <a:defRPr sz="800" b="1">
                <a:solidFill>
                  <a:schemeClr val="bg1"/>
                </a:solidFill>
                <a:latin typeface="Verdana" pitchFamily="34" charset="0"/>
                <a:cs typeface="Arial" charset="0"/>
              </a:defRPr>
            </a:lvl7pPr>
            <a:lvl8pPr marL="3429000" indent="-228600" algn="ctr" defTabSz="957263" eaLnBrk="0" fontAlgn="base" hangingPunct="0">
              <a:spcBef>
                <a:spcPct val="0"/>
              </a:spcBef>
              <a:spcAft>
                <a:spcPct val="40000"/>
              </a:spcAft>
              <a:defRPr sz="800" b="1">
                <a:solidFill>
                  <a:schemeClr val="bg1"/>
                </a:solidFill>
                <a:latin typeface="Verdana" pitchFamily="34" charset="0"/>
                <a:cs typeface="Arial" charset="0"/>
              </a:defRPr>
            </a:lvl8pPr>
            <a:lvl9pPr marL="3886200" indent="-228600" algn="ctr" defTabSz="957263" eaLnBrk="0" fontAlgn="base" hangingPunct="0">
              <a:spcBef>
                <a:spcPct val="0"/>
              </a:spcBef>
              <a:spcAft>
                <a:spcPct val="40000"/>
              </a:spcAft>
              <a:defRPr sz="800" b="1">
                <a:solidFill>
                  <a:schemeClr val="bg1"/>
                </a:solidFill>
                <a:latin typeface="Verdana" pitchFamily="34" charset="0"/>
                <a:cs typeface="Arial" charset="0"/>
              </a:defRPr>
            </a:lvl9pPr>
          </a:lstStyle>
          <a:p>
            <a:pPr>
              <a:spcBef>
                <a:spcPct val="50000"/>
              </a:spcBef>
            </a:pPr>
            <a:r>
              <a:rPr lang="fr-FR" altLang="fr-FR" sz="1800" dirty="0" smtClean="0">
                <a:solidFill>
                  <a:srgbClr val="000000"/>
                </a:solidFill>
                <a:latin typeface="Arial" charset="0"/>
              </a:rPr>
              <a:t>Sveobuhvatniji proračun</a:t>
            </a:r>
            <a:endParaRPr lang="hr-HR" altLang="fr-FR" sz="1800" dirty="0">
              <a:solidFill>
                <a:srgbClr val="000000"/>
              </a:solidFill>
              <a:latin typeface="Arial" charset="0"/>
              <a:ea typeface="ＭＳ Ｐゴシック" pitchFamily="34" charset="-128"/>
            </a:endParaRPr>
          </a:p>
          <a:p>
            <a:pPr>
              <a:spcBef>
                <a:spcPct val="50000"/>
              </a:spcBef>
            </a:pPr>
            <a:endParaRPr lang="hr-HR" altLang="fr-FR" sz="1200" dirty="0">
              <a:solidFill>
                <a:srgbClr val="000000"/>
              </a:solidFill>
              <a:latin typeface="Arial" charset="0"/>
              <a:ea typeface="ＭＳ Ｐゴシック" pitchFamily="34" charset="-128"/>
            </a:endParaRPr>
          </a:p>
          <a:p>
            <a:pPr>
              <a:spcBef>
                <a:spcPct val="50000"/>
              </a:spcBef>
            </a:pPr>
            <a:r>
              <a:rPr lang="fr-FR" altLang="fr-FR" sz="1400" dirty="0">
                <a:solidFill>
                  <a:srgbClr val="000000"/>
                </a:solidFill>
                <a:latin typeface="Arial" charset="0"/>
              </a:rPr>
              <a:t>Veća</a:t>
            </a:r>
            <a:r>
              <a:rPr dirty="0" smtClean="0"/>
              <a:t> </a:t>
            </a:r>
            <a:r>
              <a:rPr lang="fr-FR" altLang="fr-FR" sz="1400" dirty="0" smtClean="0">
                <a:solidFill>
                  <a:srgbClr val="000000"/>
                </a:solidFill>
                <a:latin typeface="Arial" charset="0"/>
              </a:rPr>
              <a:t>objava informacija</a:t>
            </a:r>
            <a:r>
              <a:rPr dirty="0" smtClean="0"/>
              <a:t> </a:t>
            </a:r>
            <a:r>
              <a:rPr lang="fr-FR" altLang="fr-FR" sz="1400" dirty="0" smtClean="0">
                <a:solidFill>
                  <a:srgbClr val="000000"/>
                </a:solidFill>
                <a:latin typeface="Arial" charset="0"/>
              </a:rPr>
              <a:t>uključujući podatke o fiskalnim troškovima, agencijama, analitička opravdanja,…</a:t>
            </a:r>
            <a:endParaRPr lang="hr-HR" altLang="fr-FR" sz="1400" dirty="0">
              <a:solidFill>
                <a:srgbClr val="000000"/>
              </a:solidFill>
              <a:latin typeface="Arial" charset="0"/>
              <a:ea typeface="ＭＳ Ｐゴシック" pitchFamily="34" charset="-128"/>
            </a:endParaRPr>
          </a:p>
        </p:txBody>
      </p:sp>
      <p:sp>
        <p:nvSpPr>
          <p:cNvPr id="14346" name="Text Box 10"/>
          <p:cNvSpPr txBox="1">
            <a:spLocks noChangeArrowheads="1"/>
          </p:cNvSpPr>
          <p:nvPr/>
        </p:nvSpPr>
        <p:spPr bwMode="auto">
          <a:xfrm>
            <a:off x="656121" y="3784840"/>
            <a:ext cx="3291686" cy="112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46" tIns="47874" rIns="95746" bIns="47874">
            <a:spAutoFit/>
          </a:bodyPr>
          <a:lstStyle>
            <a:lvl1pPr defTabSz="957263">
              <a:defRPr sz="800" b="1">
                <a:solidFill>
                  <a:schemeClr val="bg1"/>
                </a:solidFill>
                <a:latin typeface="Verdana" pitchFamily="34" charset="0"/>
                <a:cs typeface="Arial" charset="0"/>
              </a:defRPr>
            </a:lvl1pPr>
            <a:lvl2pPr marL="742950" indent="-285750" defTabSz="957263">
              <a:defRPr sz="800" b="1">
                <a:solidFill>
                  <a:schemeClr val="bg1"/>
                </a:solidFill>
                <a:latin typeface="Verdana" pitchFamily="34" charset="0"/>
                <a:cs typeface="Arial" charset="0"/>
              </a:defRPr>
            </a:lvl2pPr>
            <a:lvl3pPr marL="1143000" indent="-228600" defTabSz="957263">
              <a:defRPr sz="800" b="1">
                <a:solidFill>
                  <a:schemeClr val="bg1"/>
                </a:solidFill>
                <a:latin typeface="Verdana" pitchFamily="34" charset="0"/>
                <a:cs typeface="Arial" charset="0"/>
              </a:defRPr>
            </a:lvl3pPr>
            <a:lvl4pPr marL="1600200" indent="-228600" defTabSz="957263">
              <a:defRPr sz="800" b="1">
                <a:solidFill>
                  <a:schemeClr val="bg1"/>
                </a:solidFill>
                <a:latin typeface="Verdana" pitchFamily="34" charset="0"/>
                <a:cs typeface="Arial" charset="0"/>
              </a:defRPr>
            </a:lvl4pPr>
            <a:lvl5pPr marL="2057400" indent="-228600" defTabSz="957263">
              <a:defRPr sz="800" b="1">
                <a:solidFill>
                  <a:schemeClr val="bg1"/>
                </a:solidFill>
                <a:latin typeface="Verdana" pitchFamily="34" charset="0"/>
                <a:cs typeface="Arial" charset="0"/>
              </a:defRPr>
            </a:lvl5pPr>
            <a:lvl6pPr marL="2514600" indent="-228600" algn="ctr" defTabSz="957263" eaLnBrk="0" fontAlgn="base" hangingPunct="0">
              <a:spcBef>
                <a:spcPct val="0"/>
              </a:spcBef>
              <a:spcAft>
                <a:spcPct val="40000"/>
              </a:spcAft>
              <a:defRPr sz="800" b="1">
                <a:solidFill>
                  <a:schemeClr val="bg1"/>
                </a:solidFill>
                <a:latin typeface="Verdana" pitchFamily="34" charset="0"/>
                <a:cs typeface="Arial" charset="0"/>
              </a:defRPr>
            </a:lvl6pPr>
            <a:lvl7pPr marL="2971800" indent="-228600" algn="ctr" defTabSz="957263" eaLnBrk="0" fontAlgn="base" hangingPunct="0">
              <a:spcBef>
                <a:spcPct val="0"/>
              </a:spcBef>
              <a:spcAft>
                <a:spcPct val="40000"/>
              </a:spcAft>
              <a:defRPr sz="800" b="1">
                <a:solidFill>
                  <a:schemeClr val="bg1"/>
                </a:solidFill>
                <a:latin typeface="Verdana" pitchFamily="34" charset="0"/>
                <a:cs typeface="Arial" charset="0"/>
              </a:defRPr>
            </a:lvl7pPr>
            <a:lvl8pPr marL="3429000" indent="-228600" algn="ctr" defTabSz="957263" eaLnBrk="0" fontAlgn="base" hangingPunct="0">
              <a:spcBef>
                <a:spcPct val="0"/>
              </a:spcBef>
              <a:spcAft>
                <a:spcPct val="40000"/>
              </a:spcAft>
              <a:defRPr sz="800" b="1">
                <a:solidFill>
                  <a:schemeClr val="bg1"/>
                </a:solidFill>
                <a:latin typeface="Verdana" pitchFamily="34" charset="0"/>
                <a:cs typeface="Arial" charset="0"/>
              </a:defRPr>
            </a:lvl8pPr>
            <a:lvl9pPr marL="3886200" indent="-228600" algn="ctr" defTabSz="957263" eaLnBrk="0" fontAlgn="base" hangingPunct="0">
              <a:spcBef>
                <a:spcPct val="0"/>
              </a:spcBef>
              <a:spcAft>
                <a:spcPct val="40000"/>
              </a:spcAft>
              <a:defRPr sz="800" b="1">
                <a:solidFill>
                  <a:schemeClr val="bg1"/>
                </a:solidFill>
                <a:latin typeface="Verdana" pitchFamily="34" charset="0"/>
                <a:cs typeface="Arial" charset="0"/>
              </a:defRPr>
            </a:lvl9pPr>
          </a:lstStyle>
          <a:p>
            <a:pPr>
              <a:spcBef>
                <a:spcPct val="50000"/>
              </a:spcBef>
            </a:pPr>
            <a:r>
              <a:rPr lang="fr-FR" altLang="fr-FR" sz="1800" dirty="0" smtClean="0">
                <a:solidFill>
                  <a:schemeClr val="bg2"/>
                </a:solidFill>
                <a:latin typeface="Arial" charset="0"/>
              </a:rPr>
              <a:t>Proračun usmjeren na rezultate</a:t>
            </a:r>
            <a:endParaRPr lang="hr-HR" altLang="fr-FR" sz="1800" dirty="0">
              <a:solidFill>
                <a:schemeClr val="bg2"/>
              </a:solidFill>
              <a:latin typeface="Arial" charset="0"/>
              <a:ea typeface="ＭＳ Ｐゴシック" pitchFamily="34" charset="-128"/>
            </a:endParaRPr>
          </a:p>
          <a:p>
            <a:pPr>
              <a:spcBef>
                <a:spcPct val="50000"/>
              </a:spcBef>
            </a:pPr>
            <a:r>
              <a:rPr lang="fr-FR" altLang="fr-FR" sz="1400" dirty="0" smtClean="0">
                <a:solidFill>
                  <a:schemeClr val="bg2"/>
                </a:solidFill>
                <a:latin typeface="Arial" charset="0"/>
              </a:rPr>
              <a:t>Za svaki „program“: strategija, ciljevi i pokazatelji učinka i ciljane vrijednosti</a:t>
            </a:r>
            <a:endParaRPr lang="hr-HR" altLang="fr-FR" sz="1400" dirty="0">
              <a:solidFill>
                <a:schemeClr val="bg2"/>
              </a:solidFill>
              <a:latin typeface="Arial" charset="0"/>
              <a:ea typeface="ＭＳ Ｐゴシック" pitchFamily="34" charset="-128"/>
            </a:endParaRPr>
          </a:p>
        </p:txBody>
      </p:sp>
      <p:sp>
        <p:nvSpPr>
          <p:cNvPr id="14347" name="Rectangle 11"/>
          <p:cNvSpPr>
            <a:spLocks noChangeArrowheads="1"/>
          </p:cNvSpPr>
          <p:nvPr/>
        </p:nvSpPr>
        <p:spPr bwMode="auto">
          <a:xfrm>
            <a:off x="551329" y="5445125"/>
            <a:ext cx="8080030" cy="792163"/>
          </a:xfrm>
          <a:prstGeom prst="rect">
            <a:avLst/>
          </a:prstGeom>
          <a:solidFill>
            <a:schemeClr val="accent1">
              <a:lumMod val="50000"/>
            </a:schemeClr>
          </a:solidFill>
          <a:ln>
            <a:noFill/>
          </a:ln>
          <a:effectLst>
            <a:outerShdw dist="107763" dir="18900000" algn="ctr" rotWithShape="0">
              <a:srgbClr val="D0D0D0">
                <a:alpha val="50000"/>
              </a:srgbClr>
            </a:outerShdw>
          </a:effectLst>
          <a:extLst/>
        </p:spPr>
        <p:txBody>
          <a:bodyPr wrap="square" lIns="95746" tIns="47874" rIns="95746" bIns="47874" anchor="ctr">
            <a:spAutoFit/>
          </a:bodyPr>
          <a:lstStyle>
            <a:lvl1pPr>
              <a:defRPr sz="800" b="1">
                <a:solidFill>
                  <a:schemeClr val="bg1"/>
                </a:solidFill>
                <a:latin typeface="Verdana" pitchFamily="34" charset="0"/>
                <a:cs typeface="Arial" charset="0"/>
              </a:defRPr>
            </a:lvl1pPr>
            <a:lvl2pPr marL="742950" indent="-285750">
              <a:defRPr sz="800" b="1">
                <a:solidFill>
                  <a:schemeClr val="bg1"/>
                </a:solidFill>
                <a:latin typeface="Verdana" pitchFamily="34" charset="0"/>
                <a:cs typeface="Arial" charset="0"/>
              </a:defRPr>
            </a:lvl2pPr>
            <a:lvl3pPr marL="1143000" indent="-228600">
              <a:defRPr sz="800" b="1">
                <a:solidFill>
                  <a:schemeClr val="bg1"/>
                </a:solidFill>
                <a:latin typeface="Verdana" pitchFamily="34" charset="0"/>
                <a:cs typeface="Arial" charset="0"/>
              </a:defRPr>
            </a:lvl3pPr>
            <a:lvl4pPr marL="1600200" indent="-228600">
              <a:defRPr sz="800" b="1">
                <a:solidFill>
                  <a:schemeClr val="bg1"/>
                </a:solidFill>
                <a:latin typeface="Verdana" pitchFamily="34" charset="0"/>
                <a:cs typeface="Arial" charset="0"/>
              </a:defRPr>
            </a:lvl4pPr>
            <a:lvl5pPr marL="2057400" indent="-228600">
              <a:defRPr sz="800" b="1">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b="1">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b="1">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b="1">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b="1">
                <a:solidFill>
                  <a:schemeClr val="bg1"/>
                </a:solidFill>
                <a:latin typeface="Verdana" pitchFamily="34" charset="0"/>
                <a:cs typeface="Arial" charset="0"/>
              </a:defRPr>
            </a:lvl9pPr>
          </a:lstStyle>
          <a:p>
            <a:endParaRPr lang="fr-FR" altLang="fr-FR">
              <a:solidFill>
                <a:srgbClr val="000000"/>
              </a:solidFill>
            </a:endParaRPr>
          </a:p>
        </p:txBody>
      </p:sp>
      <p:sp>
        <p:nvSpPr>
          <p:cNvPr id="14348" name="Text Box 12"/>
          <p:cNvSpPr txBox="1">
            <a:spLocks noChangeArrowheads="1"/>
          </p:cNvSpPr>
          <p:nvPr/>
        </p:nvSpPr>
        <p:spPr bwMode="auto">
          <a:xfrm>
            <a:off x="1511534" y="5661025"/>
            <a:ext cx="6159620" cy="37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46" tIns="47874" rIns="95746" bIns="47874">
            <a:spAutoFit/>
          </a:bodyPr>
          <a:lstStyle>
            <a:lvl1pPr defTabSz="957263">
              <a:defRPr sz="800" b="1">
                <a:solidFill>
                  <a:schemeClr val="bg1"/>
                </a:solidFill>
                <a:latin typeface="Verdana" pitchFamily="34" charset="0"/>
                <a:cs typeface="Arial" charset="0"/>
              </a:defRPr>
            </a:lvl1pPr>
            <a:lvl2pPr marL="742950" indent="-285750" defTabSz="957263">
              <a:defRPr sz="800" b="1">
                <a:solidFill>
                  <a:schemeClr val="bg1"/>
                </a:solidFill>
                <a:latin typeface="Verdana" pitchFamily="34" charset="0"/>
                <a:cs typeface="Arial" charset="0"/>
              </a:defRPr>
            </a:lvl2pPr>
            <a:lvl3pPr marL="1143000" indent="-228600" defTabSz="957263">
              <a:defRPr sz="800" b="1">
                <a:solidFill>
                  <a:schemeClr val="bg1"/>
                </a:solidFill>
                <a:latin typeface="Verdana" pitchFamily="34" charset="0"/>
                <a:cs typeface="Arial" charset="0"/>
              </a:defRPr>
            </a:lvl3pPr>
            <a:lvl4pPr marL="1600200" indent="-228600" defTabSz="957263">
              <a:defRPr sz="800" b="1">
                <a:solidFill>
                  <a:schemeClr val="bg1"/>
                </a:solidFill>
                <a:latin typeface="Verdana" pitchFamily="34" charset="0"/>
                <a:cs typeface="Arial" charset="0"/>
              </a:defRPr>
            </a:lvl4pPr>
            <a:lvl5pPr marL="2057400" indent="-228600" defTabSz="957263">
              <a:defRPr sz="800" b="1">
                <a:solidFill>
                  <a:schemeClr val="bg1"/>
                </a:solidFill>
                <a:latin typeface="Verdana" pitchFamily="34" charset="0"/>
                <a:cs typeface="Arial" charset="0"/>
              </a:defRPr>
            </a:lvl5pPr>
            <a:lvl6pPr marL="2514600" indent="-228600" algn="ctr" defTabSz="957263" eaLnBrk="0" fontAlgn="base" hangingPunct="0">
              <a:spcBef>
                <a:spcPct val="0"/>
              </a:spcBef>
              <a:spcAft>
                <a:spcPct val="40000"/>
              </a:spcAft>
              <a:defRPr sz="800" b="1">
                <a:solidFill>
                  <a:schemeClr val="bg1"/>
                </a:solidFill>
                <a:latin typeface="Verdana" pitchFamily="34" charset="0"/>
                <a:cs typeface="Arial" charset="0"/>
              </a:defRPr>
            </a:lvl6pPr>
            <a:lvl7pPr marL="2971800" indent="-228600" algn="ctr" defTabSz="957263" eaLnBrk="0" fontAlgn="base" hangingPunct="0">
              <a:spcBef>
                <a:spcPct val="0"/>
              </a:spcBef>
              <a:spcAft>
                <a:spcPct val="40000"/>
              </a:spcAft>
              <a:defRPr sz="800" b="1">
                <a:solidFill>
                  <a:schemeClr val="bg1"/>
                </a:solidFill>
                <a:latin typeface="Verdana" pitchFamily="34" charset="0"/>
                <a:cs typeface="Arial" charset="0"/>
              </a:defRPr>
            </a:lvl7pPr>
            <a:lvl8pPr marL="3429000" indent="-228600" algn="ctr" defTabSz="957263" eaLnBrk="0" fontAlgn="base" hangingPunct="0">
              <a:spcBef>
                <a:spcPct val="0"/>
              </a:spcBef>
              <a:spcAft>
                <a:spcPct val="40000"/>
              </a:spcAft>
              <a:defRPr sz="800" b="1">
                <a:solidFill>
                  <a:schemeClr val="bg1"/>
                </a:solidFill>
                <a:latin typeface="Verdana" pitchFamily="34" charset="0"/>
                <a:cs typeface="Arial" charset="0"/>
              </a:defRPr>
            </a:lvl8pPr>
            <a:lvl9pPr marL="3886200" indent="-228600" algn="ctr" defTabSz="957263" eaLnBrk="0" fontAlgn="base" hangingPunct="0">
              <a:spcBef>
                <a:spcPct val="0"/>
              </a:spcBef>
              <a:spcAft>
                <a:spcPct val="40000"/>
              </a:spcAft>
              <a:defRPr sz="800" b="1">
                <a:solidFill>
                  <a:schemeClr val="bg1"/>
                </a:solidFill>
                <a:latin typeface="Verdana" pitchFamily="34" charset="0"/>
                <a:cs typeface="Arial" charset="0"/>
              </a:defRPr>
            </a:lvl9pPr>
          </a:lstStyle>
          <a:p>
            <a:pPr>
              <a:spcBef>
                <a:spcPct val="50000"/>
              </a:spcBef>
            </a:pPr>
            <a:r>
              <a:rPr lang="fr-FR" altLang="fr-FR" sz="1800" dirty="0" smtClean="0">
                <a:solidFill>
                  <a:srgbClr val="FFFFFF"/>
                </a:solidFill>
                <a:latin typeface="Arial" charset="0"/>
              </a:rPr>
              <a:t>„Obnovljena javna uprava“</a:t>
            </a:r>
            <a:endParaRPr lang="hr-HR" altLang="fr-FR" sz="1800" dirty="0">
              <a:solidFill>
                <a:srgbClr val="FFFFFF"/>
              </a:solidFill>
              <a:latin typeface="Arial" charset="0"/>
              <a:ea typeface="ＭＳ Ｐゴシック" pitchFamily="34" charset="-128"/>
            </a:endParaRPr>
          </a:p>
        </p:txBody>
      </p:sp>
      <p:sp>
        <p:nvSpPr>
          <p:cNvPr id="14349" name="Line 13"/>
          <p:cNvSpPr>
            <a:spLocks noChangeShapeType="1"/>
          </p:cNvSpPr>
          <p:nvPr/>
        </p:nvSpPr>
        <p:spPr bwMode="auto">
          <a:xfrm>
            <a:off x="2301964" y="5229225"/>
            <a:ext cx="0" cy="2159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lIns="95746" tIns="47874" rIns="95746" bIns="47874" anchor="ctr">
            <a:spAutoFit/>
          </a:bodyPr>
          <a:lstStyle/>
          <a:p>
            <a:endParaRPr lang="fr-FR"/>
          </a:p>
        </p:txBody>
      </p:sp>
      <p:sp>
        <p:nvSpPr>
          <p:cNvPr id="14350" name="Line 14"/>
          <p:cNvSpPr>
            <a:spLocks noChangeShapeType="1"/>
          </p:cNvSpPr>
          <p:nvPr/>
        </p:nvSpPr>
        <p:spPr bwMode="auto">
          <a:xfrm>
            <a:off x="6831229" y="5234121"/>
            <a:ext cx="0" cy="2159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lIns="95746" tIns="47874" rIns="95746" bIns="47874" anchor="ctr">
            <a:spAutoFit/>
          </a:bodyPr>
          <a:lstStyle/>
          <a:p>
            <a:endParaRPr lang="fr-FR"/>
          </a:p>
        </p:txBody>
      </p:sp>
      <p:grpSp>
        <p:nvGrpSpPr>
          <p:cNvPr id="2" name="Group 18"/>
          <p:cNvGrpSpPr>
            <a:grpSpLocks/>
          </p:cNvGrpSpPr>
          <p:nvPr/>
        </p:nvGrpSpPr>
        <p:grpSpPr bwMode="auto">
          <a:xfrm>
            <a:off x="586822" y="1382714"/>
            <a:ext cx="3504733" cy="1971676"/>
            <a:chOff x="1564" y="871"/>
            <a:chExt cx="1497" cy="1242"/>
          </a:xfrm>
        </p:grpSpPr>
        <p:sp>
          <p:nvSpPr>
            <p:cNvPr id="14352" name="Rectangle 16"/>
            <p:cNvSpPr>
              <a:spLocks noChangeArrowheads="1"/>
            </p:cNvSpPr>
            <p:nvPr/>
          </p:nvSpPr>
          <p:spPr bwMode="auto">
            <a:xfrm>
              <a:off x="1564" y="871"/>
              <a:ext cx="1497" cy="1242"/>
            </a:xfrm>
            <a:prstGeom prst="rect">
              <a:avLst/>
            </a:prstGeom>
            <a:noFill/>
            <a:ln>
              <a:noFill/>
            </a:ln>
            <a:extLst>
              <a:ext uri="{91240B29-F687-4F45-9708-019B960494DF}">
                <a14:hiddenLine xmlns:a14="http://schemas.microsoft.com/office/drawing/2010/main" w="25400">
                  <a:solidFill>
                    <a:srgbClr val="000000"/>
                  </a:solidFill>
                  <a:miter lim="800000"/>
                  <a:headEnd/>
                  <a:tailEnd/>
                </a14:hiddenLine>
              </a:ext>
            </a:extLst>
          </p:spPr>
          <p:txBody>
            <a:bodyPr lIns="95746" tIns="47874" rIns="95746" bIns="47874" anchor="ctr">
              <a:spAutoFit/>
            </a:bodyPr>
            <a:lstStyle>
              <a:lvl1pPr>
                <a:defRPr sz="800" b="1">
                  <a:solidFill>
                    <a:schemeClr val="bg1"/>
                  </a:solidFill>
                  <a:latin typeface="Verdana" pitchFamily="34" charset="0"/>
                  <a:cs typeface="Arial" charset="0"/>
                </a:defRPr>
              </a:lvl1pPr>
              <a:lvl2pPr marL="742950" indent="-285750">
                <a:defRPr sz="800" b="1">
                  <a:solidFill>
                    <a:schemeClr val="bg1"/>
                  </a:solidFill>
                  <a:latin typeface="Verdana" pitchFamily="34" charset="0"/>
                  <a:cs typeface="Arial" charset="0"/>
                </a:defRPr>
              </a:lvl2pPr>
              <a:lvl3pPr marL="1143000" indent="-228600">
                <a:defRPr sz="800" b="1">
                  <a:solidFill>
                    <a:schemeClr val="bg1"/>
                  </a:solidFill>
                  <a:latin typeface="Verdana" pitchFamily="34" charset="0"/>
                  <a:cs typeface="Arial" charset="0"/>
                </a:defRPr>
              </a:lvl3pPr>
              <a:lvl4pPr marL="1600200" indent="-228600">
                <a:defRPr sz="800" b="1">
                  <a:solidFill>
                    <a:schemeClr val="bg1"/>
                  </a:solidFill>
                  <a:latin typeface="Verdana" pitchFamily="34" charset="0"/>
                  <a:cs typeface="Arial" charset="0"/>
                </a:defRPr>
              </a:lvl4pPr>
              <a:lvl5pPr marL="2057400" indent="-228600">
                <a:defRPr sz="800" b="1">
                  <a:solidFill>
                    <a:schemeClr val="bg1"/>
                  </a:solidFill>
                  <a:latin typeface="Verdana" pitchFamily="34" charset="0"/>
                  <a:cs typeface="Arial" charset="0"/>
                </a:defRPr>
              </a:lvl5pPr>
              <a:lvl6pPr marL="2514600" indent="-228600" algn="ctr" eaLnBrk="0" fontAlgn="base" hangingPunct="0">
                <a:spcBef>
                  <a:spcPct val="0"/>
                </a:spcBef>
                <a:spcAft>
                  <a:spcPct val="40000"/>
                </a:spcAft>
                <a:defRPr sz="800" b="1">
                  <a:solidFill>
                    <a:schemeClr val="bg1"/>
                  </a:solidFill>
                  <a:latin typeface="Verdana" pitchFamily="34" charset="0"/>
                  <a:cs typeface="Arial" charset="0"/>
                </a:defRPr>
              </a:lvl6pPr>
              <a:lvl7pPr marL="2971800" indent="-228600" algn="ctr" eaLnBrk="0" fontAlgn="base" hangingPunct="0">
                <a:spcBef>
                  <a:spcPct val="0"/>
                </a:spcBef>
                <a:spcAft>
                  <a:spcPct val="40000"/>
                </a:spcAft>
                <a:defRPr sz="800" b="1">
                  <a:solidFill>
                    <a:schemeClr val="bg1"/>
                  </a:solidFill>
                  <a:latin typeface="Verdana" pitchFamily="34" charset="0"/>
                  <a:cs typeface="Arial" charset="0"/>
                </a:defRPr>
              </a:lvl7pPr>
              <a:lvl8pPr marL="3429000" indent="-228600" algn="ctr" eaLnBrk="0" fontAlgn="base" hangingPunct="0">
                <a:spcBef>
                  <a:spcPct val="0"/>
                </a:spcBef>
                <a:spcAft>
                  <a:spcPct val="40000"/>
                </a:spcAft>
                <a:defRPr sz="800" b="1">
                  <a:solidFill>
                    <a:schemeClr val="bg1"/>
                  </a:solidFill>
                  <a:latin typeface="Verdana" pitchFamily="34" charset="0"/>
                  <a:cs typeface="Arial" charset="0"/>
                </a:defRPr>
              </a:lvl8pPr>
              <a:lvl9pPr marL="3886200" indent="-228600" algn="ctr" eaLnBrk="0" fontAlgn="base" hangingPunct="0">
                <a:spcBef>
                  <a:spcPct val="0"/>
                </a:spcBef>
                <a:spcAft>
                  <a:spcPct val="40000"/>
                </a:spcAft>
                <a:defRPr sz="800" b="1">
                  <a:solidFill>
                    <a:schemeClr val="bg1"/>
                  </a:solidFill>
                  <a:latin typeface="Verdana" pitchFamily="34" charset="0"/>
                  <a:cs typeface="Arial" charset="0"/>
                </a:defRPr>
              </a:lvl9pPr>
            </a:lstStyle>
            <a:p>
              <a:endParaRPr lang="fr-FR" altLang="fr-FR">
                <a:solidFill>
                  <a:srgbClr val="000000"/>
                </a:solidFill>
              </a:endParaRPr>
            </a:p>
          </p:txBody>
        </p:sp>
        <p:sp>
          <p:nvSpPr>
            <p:cNvPr id="14353" name="Text Box 17"/>
            <p:cNvSpPr txBox="1">
              <a:spLocks noChangeArrowheads="1"/>
            </p:cNvSpPr>
            <p:nvPr/>
          </p:nvSpPr>
          <p:spPr bwMode="auto">
            <a:xfrm>
              <a:off x="1724" y="996"/>
              <a:ext cx="1179"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5746" tIns="47874" rIns="95746" bIns="47874">
              <a:spAutoFit/>
            </a:bodyPr>
            <a:lstStyle>
              <a:lvl1pPr defTabSz="957263">
                <a:defRPr sz="800" b="1">
                  <a:solidFill>
                    <a:schemeClr val="bg1"/>
                  </a:solidFill>
                  <a:latin typeface="Verdana" pitchFamily="34" charset="0"/>
                  <a:cs typeface="Arial" charset="0"/>
                </a:defRPr>
              </a:lvl1pPr>
              <a:lvl2pPr marL="742950" indent="-285750" defTabSz="957263">
                <a:defRPr sz="800" b="1">
                  <a:solidFill>
                    <a:schemeClr val="bg1"/>
                  </a:solidFill>
                  <a:latin typeface="Verdana" pitchFamily="34" charset="0"/>
                  <a:cs typeface="Arial" charset="0"/>
                </a:defRPr>
              </a:lvl2pPr>
              <a:lvl3pPr marL="1143000" indent="-228600" defTabSz="957263">
                <a:defRPr sz="800" b="1">
                  <a:solidFill>
                    <a:schemeClr val="bg1"/>
                  </a:solidFill>
                  <a:latin typeface="Verdana" pitchFamily="34" charset="0"/>
                  <a:cs typeface="Arial" charset="0"/>
                </a:defRPr>
              </a:lvl3pPr>
              <a:lvl4pPr marL="1600200" indent="-228600" defTabSz="957263">
                <a:defRPr sz="800" b="1">
                  <a:solidFill>
                    <a:schemeClr val="bg1"/>
                  </a:solidFill>
                  <a:latin typeface="Verdana" pitchFamily="34" charset="0"/>
                  <a:cs typeface="Arial" charset="0"/>
                </a:defRPr>
              </a:lvl4pPr>
              <a:lvl5pPr marL="2057400" indent="-228600" defTabSz="957263">
                <a:defRPr sz="800" b="1">
                  <a:solidFill>
                    <a:schemeClr val="bg1"/>
                  </a:solidFill>
                  <a:latin typeface="Verdana" pitchFamily="34" charset="0"/>
                  <a:cs typeface="Arial" charset="0"/>
                </a:defRPr>
              </a:lvl5pPr>
              <a:lvl6pPr marL="2514600" indent="-228600" algn="ctr" defTabSz="957263" eaLnBrk="0" fontAlgn="base" hangingPunct="0">
                <a:spcBef>
                  <a:spcPct val="0"/>
                </a:spcBef>
                <a:spcAft>
                  <a:spcPct val="40000"/>
                </a:spcAft>
                <a:defRPr sz="800" b="1">
                  <a:solidFill>
                    <a:schemeClr val="bg1"/>
                  </a:solidFill>
                  <a:latin typeface="Verdana" pitchFamily="34" charset="0"/>
                  <a:cs typeface="Arial" charset="0"/>
                </a:defRPr>
              </a:lvl6pPr>
              <a:lvl7pPr marL="2971800" indent="-228600" algn="ctr" defTabSz="957263" eaLnBrk="0" fontAlgn="base" hangingPunct="0">
                <a:spcBef>
                  <a:spcPct val="0"/>
                </a:spcBef>
                <a:spcAft>
                  <a:spcPct val="40000"/>
                </a:spcAft>
                <a:defRPr sz="800" b="1">
                  <a:solidFill>
                    <a:schemeClr val="bg1"/>
                  </a:solidFill>
                  <a:latin typeface="Verdana" pitchFamily="34" charset="0"/>
                  <a:cs typeface="Arial" charset="0"/>
                </a:defRPr>
              </a:lvl7pPr>
              <a:lvl8pPr marL="3429000" indent="-228600" algn="ctr" defTabSz="957263" eaLnBrk="0" fontAlgn="base" hangingPunct="0">
                <a:spcBef>
                  <a:spcPct val="0"/>
                </a:spcBef>
                <a:spcAft>
                  <a:spcPct val="40000"/>
                </a:spcAft>
                <a:defRPr sz="800" b="1">
                  <a:solidFill>
                    <a:schemeClr val="bg1"/>
                  </a:solidFill>
                  <a:latin typeface="Verdana" pitchFamily="34" charset="0"/>
                  <a:cs typeface="Arial" charset="0"/>
                </a:defRPr>
              </a:lvl8pPr>
              <a:lvl9pPr marL="3886200" indent="-228600" algn="ctr" defTabSz="957263" eaLnBrk="0" fontAlgn="base" hangingPunct="0">
                <a:spcBef>
                  <a:spcPct val="0"/>
                </a:spcBef>
                <a:spcAft>
                  <a:spcPct val="40000"/>
                </a:spcAft>
                <a:defRPr sz="800" b="1">
                  <a:solidFill>
                    <a:schemeClr val="bg1"/>
                  </a:solidFill>
                  <a:latin typeface="Verdana" pitchFamily="34" charset="0"/>
                  <a:cs typeface="Arial" charset="0"/>
                </a:defRPr>
              </a:lvl9pPr>
            </a:lstStyle>
            <a:p>
              <a:pPr>
                <a:spcBef>
                  <a:spcPct val="50000"/>
                </a:spcBef>
              </a:pPr>
              <a:r>
                <a:rPr lang="fr-FR" altLang="fr-FR" sz="1800" dirty="0" smtClean="0">
                  <a:solidFill>
                    <a:srgbClr val="000000"/>
                  </a:solidFill>
                  <a:latin typeface="Arial" charset="0"/>
                </a:rPr>
                <a:t>Jasnoća i transparentnost</a:t>
              </a:r>
              <a:r>
                <a:rPr dirty="0" smtClean="0"/>
                <a:t> </a:t>
              </a:r>
            </a:p>
            <a:p>
              <a:pPr>
                <a:spcBef>
                  <a:spcPct val="50000"/>
                </a:spcBef>
              </a:pPr>
              <a:endParaRPr lang="hr-HR" altLang="fr-FR" sz="1200" dirty="0" smtClean="0">
                <a:solidFill>
                  <a:srgbClr val="000000"/>
                </a:solidFill>
                <a:latin typeface="Arial" charset="0"/>
                <a:ea typeface="ＭＳ Ｐゴシック" pitchFamily="34" charset="-128"/>
              </a:endParaRPr>
            </a:p>
            <a:p>
              <a:pPr>
                <a:spcBef>
                  <a:spcPct val="50000"/>
                </a:spcBef>
              </a:pPr>
              <a:r>
                <a:rPr lang="fr-FR" altLang="fr-FR" sz="1400" dirty="0" smtClean="0">
                  <a:solidFill>
                    <a:srgbClr val="000000"/>
                  </a:solidFill>
                  <a:latin typeface="Arial" charset="0"/>
                </a:rPr>
                <a:t>Javne politike su organizirane i predstavljene</a:t>
              </a:r>
              <a:r>
                <a:rPr dirty="0" smtClean="0"/>
                <a:t> </a:t>
              </a:r>
              <a:r>
                <a:rPr lang="fr-FR" altLang="fr-FR" sz="1400" dirty="0" smtClean="0">
                  <a:solidFill>
                    <a:srgbClr val="000000"/>
                  </a:solidFill>
                  <a:latin typeface="Arial" charset="0"/>
                </a:rPr>
                <a:t>oko „programa“</a:t>
              </a:r>
              <a:endParaRPr lang="hr-HR" altLang="fr-FR" sz="1400" dirty="0">
                <a:solidFill>
                  <a:srgbClr val="000000"/>
                </a:solidFill>
                <a:latin typeface="Arial" charset="0"/>
                <a:ea typeface="ＭＳ Ｐゴシック" pitchFamily="34" charset="-128"/>
              </a:endParaRPr>
            </a:p>
          </p:txBody>
        </p:sp>
      </p:grpSp>
    </p:spTree>
    <p:extLst>
      <p:ext uri="{BB962C8B-B14F-4D97-AF65-F5344CB8AC3E}">
        <p14:creationId xmlns:p14="http://schemas.microsoft.com/office/powerpoint/2010/main" val="2250963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2022503" y="1188645"/>
            <a:ext cx="4257675" cy="384720"/>
          </a:xfrm>
        </p:spPr>
        <p:txBody>
          <a:bodyPr>
            <a:noAutofit/>
          </a:bodyPr>
          <a:lstStyle/>
          <a:p>
            <a:r>
              <a:rPr lang="fr-FR" dirty="0" smtClean="0">
                <a:solidFill>
                  <a:schemeClr val="tx1">
                    <a:lumMod val="75000"/>
                  </a:schemeClr>
                </a:solidFill>
              </a:rPr>
              <a:t>   Opći državni proračun za 2016.*</a:t>
            </a:r>
          </a:p>
        </p:txBody>
      </p:sp>
      <p:sp>
        <p:nvSpPr>
          <p:cNvPr id="5" name="ZoneTexte 4"/>
          <p:cNvSpPr txBox="1"/>
          <p:nvPr/>
        </p:nvSpPr>
        <p:spPr>
          <a:xfrm>
            <a:off x="7497250" y="2392820"/>
            <a:ext cx="1667049" cy="353943"/>
          </a:xfrm>
          <a:prstGeom prst="rect">
            <a:avLst/>
          </a:prstGeom>
          <a:noFill/>
        </p:spPr>
        <p:txBody>
          <a:bodyPr wrap="square" rtlCol="0">
            <a:spAutoFit/>
          </a:bodyPr>
          <a:lstStyle/>
          <a:p>
            <a:r>
              <a:rPr lang="fr-FR" sz="1700" smtClean="0">
                <a:solidFill>
                  <a:schemeClr val="accent2">
                    <a:lumMod val="75000"/>
                  </a:schemeClr>
                </a:solidFill>
              </a:rPr>
              <a:t>31 misija</a:t>
            </a:r>
            <a:endParaRPr lang="hr-HR" sz="1700">
              <a:solidFill>
                <a:schemeClr val="accent2">
                  <a:lumMod val="75000"/>
                </a:schemeClr>
              </a:solidFill>
            </a:endParaRPr>
          </a:p>
        </p:txBody>
      </p:sp>
      <p:sp>
        <p:nvSpPr>
          <p:cNvPr id="6" name="Flèche vers le bas 5"/>
          <p:cNvSpPr/>
          <p:nvPr/>
        </p:nvSpPr>
        <p:spPr bwMode="auto">
          <a:xfrm>
            <a:off x="6510935" y="4926222"/>
            <a:ext cx="461515" cy="569343"/>
          </a:xfrm>
          <a:prstGeom prst="downArrow">
            <a:avLst/>
          </a:prstGeom>
          <a:solidFill>
            <a:schemeClr val="accent4">
              <a:lumMod val="60000"/>
              <a:lumOff val="4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10" name="ZoneTexte 9"/>
          <p:cNvSpPr txBox="1"/>
          <p:nvPr/>
        </p:nvSpPr>
        <p:spPr>
          <a:xfrm>
            <a:off x="5477774" y="5426192"/>
            <a:ext cx="3131389" cy="353943"/>
          </a:xfrm>
          <a:prstGeom prst="rect">
            <a:avLst/>
          </a:prstGeom>
          <a:noFill/>
        </p:spPr>
        <p:txBody>
          <a:bodyPr wrap="square" rtlCol="0">
            <a:spAutoFit/>
          </a:bodyPr>
          <a:lstStyle/>
          <a:p>
            <a:r>
              <a:rPr lang="fr-FR" sz="1700" dirty="0" smtClean="0">
                <a:solidFill>
                  <a:schemeClr val="accent2">
                    <a:lumMod val="75000"/>
                  </a:schemeClr>
                </a:solidFill>
              </a:rPr>
              <a:t>122 programa</a:t>
            </a:r>
            <a:endParaRPr lang="hr-HR" sz="1700" dirty="0">
              <a:solidFill>
                <a:schemeClr val="accent2">
                  <a:lumMod val="75000"/>
                </a:schemeClr>
              </a:solidFill>
            </a:endParaRPr>
          </a:p>
        </p:txBody>
      </p:sp>
      <p:sp>
        <p:nvSpPr>
          <p:cNvPr id="11" name="Flèche vers le bas 10"/>
          <p:cNvSpPr/>
          <p:nvPr/>
        </p:nvSpPr>
        <p:spPr bwMode="auto">
          <a:xfrm>
            <a:off x="6892681" y="5780136"/>
            <a:ext cx="461515" cy="569343"/>
          </a:xfrm>
          <a:prstGeom prst="downArrow">
            <a:avLst/>
          </a:prstGeom>
          <a:solidFill>
            <a:schemeClr val="accent4">
              <a:lumMod val="60000"/>
              <a:lumOff val="4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12" name="ZoneTexte 11"/>
          <p:cNvSpPr txBox="1"/>
          <p:nvPr/>
        </p:nvSpPr>
        <p:spPr>
          <a:xfrm>
            <a:off x="5229225" y="6350788"/>
            <a:ext cx="3481293" cy="353943"/>
          </a:xfrm>
          <a:prstGeom prst="rect">
            <a:avLst/>
          </a:prstGeom>
          <a:noFill/>
        </p:spPr>
        <p:txBody>
          <a:bodyPr wrap="square" rtlCol="0">
            <a:spAutoFit/>
          </a:bodyPr>
          <a:lstStyle/>
          <a:p>
            <a:r>
              <a:rPr lang="fr-FR" sz="1700" dirty="0" smtClean="0">
                <a:solidFill>
                  <a:schemeClr val="accent2">
                    <a:lumMod val="75000"/>
                  </a:schemeClr>
                </a:solidFill>
              </a:rPr>
              <a:t>573 aktivnosti („potprograma“)</a:t>
            </a:r>
            <a:endParaRPr lang="hr-HR" sz="1700" dirty="0">
              <a:solidFill>
                <a:schemeClr val="accent2">
                  <a:lumMod val="75000"/>
                </a:schemeClr>
              </a:solidFill>
            </a:endParaRPr>
          </a:p>
        </p:txBody>
      </p:sp>
      <p:sp>
        <p:nvSpPr>
          <p:cNvPr id="13" name="Flèche vers le bas 12"/>
          <p:cNvSpPr/>
          <p:nvPr/>
        </p:nvSpPr>
        <p:spPr bwMode="auto">
          <a:xfrm>
            <a:off x="6280178" y="5780135"/>
            <a:ext cx="461515" cy="569343"/>
          </a:xfrm>
          <a:prstGeom prst="downArrow">
            <a:avLst/>
          </a:prstGeom>
          <a:solidFill>
            <a:schemeClr val="accent4">
              <a:lumMod val="60000"/>
              <a:lumOff val="4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14" name="Flèche vers le bas 13"/>
          <p:cNvSpPr/>
          <p:nvPr/>
        </p:nvSpPr>
        <p:spPr bwMode="auto">
          <a:xfrm>
            <a:off x="7497250" y="5781445"/>
            <a:ext cx="461515" cy="569343"/>
          </a:xfrm>
          <a:prstGeom prst="downArrow">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8100000" scaled="1"/>
            <a:tileRect/>
          </a:gradFill>
          <a:ln>
            <a:solidFill>
              <a:schemeClr val="tx1"/>
            </a:solidFill>
            <a:prstDash val="dash"/>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15" name="Flèche vers le bas 14"/>
          <p:cNvSpPr/>
          <p:nvPr/>
        </p:nvSpPr>
        <p:spPr bwMode="auto">
          <a:xfrm>
            <a:off x="7248154" y="4926222"/>
            <a:ext cx="461515" cy="569343"/>
          </a:xfrm>
          <a:prstGeom prst="downArrow">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t="100000" r="100000"/>
            </a:path>
            <a:tileRect l="-100000" b="-100000"/>
          </a:gradFill>
          <a:ln>
            <a:solidFill>
              <a:schemeClr val="tx1"/>
            </a:solidFill>
            <a:prstDash val="dash"/>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18" name="ZoneTexte 17"/>
          <p:cNvSpPr txBox="1"/>
          <p:nvPr/>
        </p:nvSpPr>
        <p:spPr>
          <a:xfrm>
            <a:off x="93009" y="6418022"/>
            <a:ext cx="3021666" cy="246221"/>
          </a:xfrm>
          <a:prstGeom prst="rect">
            <a:avLst/>
          </a:prstGeom>
          <a:noFill/>
        </p:spPr>
        <p:txBody>
          <a:bodyPr wrap="square" rtlCol="0">
            <a:spAutoFit/>
          </a:bodyPr>
          <a:lstStyle/>
          <a:p>
            <a:pPr algn="l"/>
            <a:r>
              <a:rPr lang="fr-FR" sz="1000" i="1" dirty="0" smtClean="0">
                <a:solidFill>
                  <a:schemeClr val="accent3">
                    <a:lumMod val="50000"/>
                  </a:schemeClr>
                </a:solidFill>
              </a:rPr>
              <a:t>* Podaci iz plana proračuna za 2016.</a:t>
            </a:r>
          </a:p>
        </p:txBody>
      </p:sp>
      <p:cxnSp>
        <p:nvCxnSpPr>
          <p:cNvPr id="19" name="Connecteur droit 18"/>
          <p:cNvCxnSpPr/>
          <p:nvPr/>
        </p:nvCxnSpPr>
        <p:spPr bwMode="auto">
          <a:xfrm>
            <a:off x="685800" y="1819803"/>
            <a:ext cx="771525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22"/>
          <p:cNvCxnSpPr/>
          <p:nvPr/>
        </p:nvCxnSpPr>
        <p:spPr bwMode="auto">
          <a:xfrm>
            <a:off x="4505325" y="1819803"/>
            <a:ext cx="0" cy="423961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itre 3"/>
          <p:cNvSpPr>
            <a:spLocks noGrp="1"/>
          </p:cNvSpPr>
          <p:nvPr>
            <p:ph type="title"/>
          </p:nvPr>
        </p:nvSpPr>
        <p:spPr>
          <a:xfrm>
            <a:off x="-1" y="139065"/>
            <a:ext cx="9144001" cy="703716"/>
          </a:xfrm>
        </p:spPr>
        <p:txBody>
          <a:bodyPr/>
          <a:lstStyle/>
          <a:p>
            <a:r>
              <a:rPr dirty="0" smtClean="0"/>
              <a:t>  </a:t>
            </a:r>
            <a:r>
              <a:rPr lang="en-US" sz="2000" dirty="0" smtClean="0"/>
              <a:t>Promjene koje je uveo LOLF:</a:t>
            </a:r>
            <a:r>
              <a:t/>
            </a:r>
            <a:br/>
            <a:r>
              <a:rPr lang="en-US" altLang="fr-FR" sz="2000" dirty="0" smtClean="0"/>
              <a:t>proračunski okvir organiziran u skladu s glavnim javnim politikama</a:t>
            </a:r>
            <a:endParaRPr lang="hr-HR" sz="2000" dirty="0"/>
          </a:p>
        </p:txBody>
      </p:sp>
      <p:graphicFrame>
        <p:nvGraphicFramePr>
          <p:cNvPr id="21" name="Graphique 20"/>
          <p:cNvGraphicFramePr>
            <a:graphicFrameLocks/>
          </p:cNvGraphicFramePr>
          <p:nvPr>
            <p:extLst>
              <p:ext uri="{D42A27DB-BD31-4B8C-83A1-F6EECF244321}">
                <p14:modId xmlns:p14="http://schemas.microsoft.com/office/powerpoint/2010/main" val="959261360"/>
              </p:ext>
            </p:extLst>
          </p:nvPr>
        </p:nvGraphicFramePr>
        <p:xfrm>
          <a:off x="4619370" y="2046221"/>
          <a:ext cx="4448429" cy="30306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Graphique 24"/>
          <p:cNvGraphicFramePr>
            <a:graphicFrameLocks/>
          </p:cNvGraphicFramePr>
          <p:nvPr>
            <p:extLst>
              <p:ext uri="{D42A27DB-BD31-4B8C-83A1-F6EECF244321}">
                <p14:modId xmlns:p14="http://schemas.microsoft.com/office/powerpoint/2010/main" val="1847217128"/>
              </p:ext>
            </p:extLst>
          </p:nvPr>
        </p:nvGraphicFramePr>
        <p:xfrm>
          <a:off x="93009" y="2184165"/>
          <a:ext cx="4762500" cy="3301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900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animBg="1"/>
      <p:bldP spid="12" grpId="0"/>
      <p:bldP spid="13" grpId="0" animBg="1"/>
      <p:bldP spid="14" grpId="0" animBg="1"/>
      <p:bldP spid="15" grpId="0" animBg="1"/>
      <p:bldGraphic spid="21" grpId="0">
        <p:bldAsOne/>
      </p:bldGraphic>
      <p:bldGraphic spid="2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3"/>
          <p:cNvSpPr>
            <a:spLocks noGrp="1" noChangeArrowheads="1"/>
          </p:cNvSpPr>
          <p:nvPr>
            <p:ph type="title"/>
          </p:nvPr>
        </p:nvSpPr>
        <p:spPr>
          <a:xfrm>
            <a:off x="449263" y="0"/>
            <a:ext cx="8459787" cy="922338"/>
          </a:xfrm>
        </p:spPr>
        <p:txBody>
          <a:bodyPr/>
          <a:lstStyle/>
          <a:p>
            <a:pPr eaLnBrk="1" hangingPunct="1"/>
            <a:r>
              <a:rPr lang="en-US" sz="2400" dirty="0"/>
              <a:t>Promjene koje je uveo LOLF: </a:t>
            </a:r>
            <a:r>
              <a:t/>
            </a:r>
            <a:br/>
            <a:r>
              <a:rPr lang="fr-FR" altLang="fr-FR" sz="2400" dirty="0" smtClean="0"/>
              <a:t>Za svaku misiju transparentniji proračun</a:t>
            </a:r>
          </a:p>
        </p:txBody>
      </p:sp>
      <p:sp>
        <p:nvSpPr>
          <p:cNvPr id="16388" name="Rectangle 4"/>
          <p:cNvSpPr>
            <a:spLocks noGrp="1" noChangeArrowheads="1"/>
          </p:cNvSpPr>
          <p:nvPr>
            <p:ph type="body" idx="1"/>
          </p:nvPr>
        </p:nvSpPr>
        <p:spPr>
          <a:xfrm>
            <a:off x="523875" y="1293813"/>
            <a:ext cx="8382000" cy="1282700"/>
          </a:xfrm>
        </p:spPr>
        <p:txBody>
          <a:bodyPr>
            <a:normAutofit/>
          </a:bodyPr>
          <a:lstStyle/>
          <a:p>
            <a:pPr eaLnBrk="1" hangingPunct="1">
              <a:buFont typeface="Arial" charset="0"/>
              <a:buChar char="■"/>
              <a:defRPr/>
            </a:pPr>
            <a:r>
              <a:rPr lang="fr-FR" altLang="fr-FR" b="1" dirty="0" smtClean="0">
                <a:solidFill>
                  <a:schemeClr val="accent2"/>
                </a:solidFill>
              </a:rPr>
              <a:t>Državne su misije </a:t>
            </a:r>
            <a:r>
              <a:rPr lang="fr-FR" altLang="fr-FR" dirty="0" smtClean="0"/>
              <a:t>strukturirane</a:t>
            </a:r>
            <a:r>
              <a:rPr dirty="0" smtClean="0"/>
              <a:t> </a:t>
            </a:r>
            <a:r>
              <a:rPr lang="fr-FR" altLang="fr-FR" dirty="0" smtClean="0"/>
              <a:t>oko</a:t>
            </a:r>
            <a:r>
              <a:rPr dirty="0" smtClean="0"/>
              <a:t> </a:t>
            </a:r>
            <a:r>
              <a:rPr lang="en-US" altLang="fr-FR" b="1" dirty="0" smtClean="0">
                <a:solidFill>
                  <a:schemeClr val="accent2"/>
                </a:solidFill>
              </a:rPr>
              <a:t>programa</a:t>
            </a:r>
            <a:endParaRPr lang="hr-HR" altLang="fr-FR" dirty="0" smtClean="0"/>
          </a:p>
          <a:p>
            <a:pPr eaLnBrk="1" hangingPunct="1">
              <a:buFont typeface="Arial" charset="0"/>
              <a:buChar char="■"/>
              <a:defRPr/>
            </a:pPr>
            <a:r>
              <a:rPr lang="fr-FR" altLang="fr-FR" dirty="0" smtClean="0"/>
              <a:t>31 misija, 122 programa, 573 aktivnosti </a:t>
            </a:r>
            <a:r>
              <a:rPr lang="fr-FR" altLang="fr-FR" b="1" dirty="0" smtClean="0">
                <a:solidFill>
                  <a:schemeClr val="accent2"/>
                </a:solidFill>
              </a:rPr>
              <a:t>(Opći proračun 2016) </a:t>
            </a:r>
          </a:p>
          <a:p>
            <a:pPr lvl="1" eaLnBrk="1" hangingPunct="1">
              <a:buFont typeface="Arial" charset="0"/>
              <a:buChar char="■"/>
              <a:defRPr/>
            </a:pPr>
            <a:r>
              <a:rPr lang="fr-FR" altLang="fr-FR" dirty="0" smtClean="0"/>
              <a:t>Skoro</a:t>
            </a:r>
            <a:r>
              <a:rPr dirty="0" smtClean="0"/>
              <a:t> </a:t>
            </a:r>
            <a:r>
              <a:rPr lang="fr-FR" altLang="fr-FR" b="1" dirty="0" smtClean="0">
                <a:solidFill>
                  <a:schemeClr val="accent2"/>
                </a:solidFill>
              </a:rPr>
              <a:t>4 programa / misije</a:t>
            </a:r>
          </a:p>
          <a:p>
            <a:pPr eaLnBrk="1" hangingPunct="1">
              <a:buFont typeface="Arial" charset="0"/>
              <a:buChar char="■"/>
              <a:defRPr/>
            </a:pPr>
            <a:endParaRPr lang="hr-HR" altLang="fr-FR" b="1" dirty="0" smtClean="0">
              <a:solidFill>
                <a:schemeClr val="accent2"/>
              </a:solidFill>
            </a:endParaRPr>
          </a:p>
        </p:txBody>
      </p:sp>
      <p:sp>
        <p:nvSpPr>
          <p:cNvPr id="176134" name="Rectangle 3"/>
          <p:cNvSpPr>
            <a:spLocks noChangeArrowheads="1"/>
          </p:cNvSpPr>
          <p:nvPr/>
        </p:nvSpPr>
        <p:spPr bwMode="auto">
          <a:xfrm>
            <a:off x="1835150" y="3430588"/>
            <a:ext cx="18002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0"/>
              </a:spcBef>
              <a:buClrTx/>
              <a:buFontTx/>
              <a:buNone/>
            </a:pPr>
            <a:endParaRPr lang="fr-FR" altLang="fr-FR" sz="2800" smtClean="0">
              <a:solidFill>
                <a:srgbClr val="1B772D"/>
              </a:solidFill>
            </a:endParaRPr>
          </a:p>
        </p:txBody>
      </p:sp>
      <p:sp>
        <p:nvSpPr>
          <p:cNvPr id="176135" name="Text Box 6"/>
          <p:cNvSpPr txBox="1">
            <a:spLocks noChangeArrowheads="1"/>
          </p:cNvSpPr>
          <p:nvPr/>
        </p:nvSpPr>
        <p:spPr bwMode="auto">
          <a:xfrm>
            <a:off x="3635372" y="2670176"/>
            <a:ext cx="2017713" cy="400050"/>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50000"/>
              </a:spcBef>
              <a:buClrTx/>
              <a:buFontTx/>
              <a:buNone/>
            </a:pPr>
            <a:r>
              <a:rPr lang="fr-FR" altLang="fr-FR" dirty="0" smtClean="0">
                <a:solidFill>
                  <a:srgbClr val="7E0054"/>
                </a:solidFill>
              </a:rPr>
              <a:t>Misija</a:t>
            </a:r>
          </a:p>
        </p:txBody>
      </p:sp>
      <p:grpSp>
        <p:nvGrpSpPr>
          <p:cNvPr id="9" name="Groupe 8"/>
          <p:cNvGrpSpPr/>
          <p:nvPr/>
        </p:nvGrpSpPr>
        <p:grpSpPr>
          <a:xfrm>
            <a:off x="329407" y="3089275"/>
            <a:ext cx="3630612" cy="2997200"/>
            <a:chOff x="329407" y="3089275"/>
            <a:chExt cx="3630612" cy="2997200"/>
          </a:xfrm>
        </p:grpSpPr>
        <p:sp>
          <p:nvSpPr>
            <p:cNvPr id="15" name="Rectangle 14"/>
            <p:cNvSpPr>
              <a:spLocks noChangeArrowheads="1"/>
            </p:cNvSpPr>
            <p:nvPr/>
          </p:nvSpPr>
          <p:spPr bwMode="auto">
            <a:xfrm>
              <a:off x="683419" y="3686174"/>
              <a:ext cx="3276600" cy="2400301"/>
            </a:xfrm>
            <a:prstGeom prst="rect">
              <a:avLst/>
            </a:prstGeom>
            <a:solidFill>
              <a:schemeClr val="accent6">
                <a:lumMod val="20000"/>
                <a:lumOff val="80000"/>
              </a:schemeClr>
            </a:solidFill>
            <a:ln w="9525">
              <a:noFill/>
              <a:prstDash val="sysDot"/>
              <a:miter lim="800000"/>
              <a:headEnd/>
              <a:tailEnd/>
            </a:ln>
          </p:spPr>
          <p:txBody>
            <a:bodyPr wrap="none" anchor="ctr"/>
            <a:lstStyle/>
            <a:p>
              <a:pPr>
                <a:defRPr/>
              </a:pPr>
              <a:endParaRPr lang="fr-FR" altLang="fr-FR" sz="1600">
                <a:solidFill>
                  <a:srgbClr val="000000"/>
                </a:solidFill>
              </a:endParaRPr>
            </a:p>
          </p:txBody>
        </p:sp>
        <p:sp>
          <p:nvSpPr>
            <p:cNvPr id="8" name="Text Box 7"/>
            <p:cNvSpPr txBox="1">
              <a:spLocks noChangeArrowheads="1"/>
            </p:cNvSpPr>
            <p:nvPr/>
          </p:nvSpPr>
          <p:spPr bwMode="auto">
            <a:xfrm>
              <a:off x="1565275" y="3089275"/>
              <a:ext cx="1512888" cy="369888"/>
            </a:xfrm>
            <a:prstGeom prst="rect">
              <a:avLst/>
            </a:prstGeom>
            <a:solidFill>
              <a:schemeClr val="accent5">
                <a:lumMod val="20000"/>
                <a:lumOff val="80000"/>
              </a:schemeClr>
            </a:solidFill>
            <a:ln w="22225">
              <a:solidFill>
                <a:schemeClr val="accent2"/>
              </a:solidFill>
              <a:miter lim="800000"/>
              <a:headEnd/>
              <a:tailEnd/>
            </a:ln>
          </p:spPr>
          <p:txBody>
            <a:bodyPr>
              <a:spAutoFit/>
            </a:bodyPr>
            <a:lstStyle>
              <a:defPPr>
                <a:defRPr lang="fr-FR"/>
              </a:defPPr>
              <a:lvl1pPr>
                <a:spcBef>
                  <a:spcPct val="50000"/>
                </a:spcBef>
                <a:defRPr sz="1800">
                  <a:solidFill>
                    <a:schemeClr val="accent2"/>
                  </a:solidFill>
                </a:defRPr>
              </a:lvl1pPr>
            </a:lstStyle>
            <a:p>
              <a:pPr>
                <a:defRPr/>
              </a:pPr>
              <a:r>
                <a:rPr lang="fr-FR" altLang="fr-FR" dirty="0" smtClean="0">
                  <a:solidFill>
                    <a:srgbClr val="7E0054"/>
                  </a:solidFill>
                </a:rPr>
                <a:t>Program</a:t>
              </a:r>
              <a:endParaRPr lang="hr-HR" altLang="fr-FR" dirty="0">
                <a:solidFill>
                  <a:srgbClr val="7E0054"/>
                </a:solidFill>
              </a:endParaRPr>
            </a:p>
          </p:txBody>
        </p:sp>
        <p:sp>
          <p:nvSpPr>
            <p:cNvPr id="11" name="Text Box 10"/>
            <p:cNvSpPr txBox="1">
              <a:spLocks noChangeArrowheads="1"/>
            </p:cNvSpPr>
            <p:nvPr/>
          </p:nvSpPr>
          <p:spPr bwMode="auto">
            <a:xfrm>
              <a:off x="772319" y="3883611"/>
              <a:ext cx="1319212" cy="338554"/>
            </a:xfrm>
            <a:prstGeom prst="rect">
              <a:avLst/>
            </a:prstGeom>
            <a:solidFill>
              <a:schemeClr val="accent5"/>
            </a:solidFill>
            <a:ln w="9525">
              <a:noFill/>
              <a:miter lim="800000"/>
              <a:headEnd/>
              <a:tailEnd/>
            </a:ln>
          </p:spPr>
          <p:txBody>
            <a:bodyPr wrap="square">
              <a:spAutoFit/>
            </a:bodyPr>
            <a:lstStyle/>
            <a:p>
              <a:pPr>
                <a:spcBef>
                  <a:spcPct val="50000"/>
                </a:spcBef>
                <a:defRPr/>
              </a:pPr>
              <a:r>
                <a:rPr lang="fr-FR" altLang="fr-FR" sz="1600" i="1" dirty="0" smtClean="0">
                  <a:solidFill>
                    <a:srgbClr val="000000"/>
                  </a:solidFill>
                </a:rPr>
                <a:t>Ciljevi</a:t>
              </a:r>
              <a:endParaRPr lang="hr-HR" altLang="fr-FR" sz="1600" i="1" dirty="0">
                <a:solidFill>
                  <a:srgbClr val="000000"/>
                </a:solidFill>
              </a:endParaRPr>
            </a:p>
          </p:txBody>
        </p:sp>
        <p:sp>
          <p:nvSpPr>
            <p:cNvPr id="176139" name="Text Box 11"/>
            <p:cNvSpPr txBox="1">
              <a:spLocks noChangeArrowheads="1"/>
            </p:cNvSpPr>
            <p:nvPr/>
          </p:nvSpPr>
          <p:spPr bwMode="auto">
            <a:xfrm>
              <a:off x="772319" y="4642207"/>
              <a:ext cx="1319212" cy="338138"/>
            </a:xfrm>
            <a:prstGeom prst="rect">
              <a:avLst/>
            </a:prstGeom>
            <a:solidFill>
              <a:srgbClr val="7D00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50000"/>
                </a:spcBef>
                <a:buClrTx/>
                <a:buFontTx/>
                <a:buNone/>
              </a:pPr>
              <a:r>
                <a:rPr lang="fr-FR" altLang="fr-FR" sz="1600" i="1" dirty="0" smtClean="0">
                  <a:solidFill>
                    <a:srgbClr val="FFFFFF"/>
                  </a:solidFill>
                </a:rPr>
                <a:t>Pokazatelji</a:t>
              </a:r>
              <a:endParaRPr lang="hr-HR" altLang="fr-FR" sz="1600" i="1" dirty="0" smtClean="0">
                <a:solidFill>
                  <a:srgbClr val="FFFFFF"/>
                </a:solidFill>
              </a:endParaRPr>
            </a:p>
          </p:txBody>
        </p:sp>
        <p:sp>
          <p:nvSpPr>
            <p:cNvPr id="13" name="Text Box 12"/>
            <p:cNvSpPr txBox="1">
              <a:spLocks noChangeArrowheads="1"/>
            </p:cNvSpPr>
            <p:nvPr/>
          </p:nvSpPr>
          <p:spPr bwMode="auto">
            <a:xfrm>
              <a:off x="2549525" y="4007306"/>
              <a:ext cx="1228725" cy="523220"/>
            </a:xfrm>
            <a:prstGeom prst="rect">
              <a:avLst/>
            </a:prstGeom>
            <a:solidFill>
              <a:schemeClr val="accent6"/>
            </a:solidFill>
            <a:ln w="9525">
              <a:noFill/>
              <a:miter lim="800000"/>
              <a:headEnd/>
              <a:tailEnd/>
            </a:ln>
          </p:spPr>
          <p:txBody>
            <a:bodyPr wrap="square">
              <a:spAutoFit/>
            </a:bodyPr>
            <a:lstStyle/>
            <a:p>
              <a:pPr>
                <a:spcBef>
                  <a:spcPct val="50000"/>
                </a:spcBef>
                <a:defRPr/>
              </a:pPr>
              <a:r>
                <a:rPr lang="fr-FR" altLang="fr-FR" sz="1600" i="1" dirty="0" smtClean="0">
                  <a:solidFill>
                    <a:srgbClr val="000000"/>
                  </a:solidFill>
                </a:rPr>
                <a:t>Aktivnosti </a:t>
              </a:r>
              <a:r>
                <a:rPr lang="fr-FR" altLang="fr-FR" sz="1200" i="1" dirty="0" smtClean="0">
                  <a:solidFill>
                    <a:srgbClr val="000000"/>
                  </a:solidFill>
                </a:rPr>
                <a:t>(potprogrami)</a:t>
              </a:r>
              <a:endParaRPr lang="hr-HR" altLang="fr-FR" sz="1200" i="1" dirty="0">
                <a:solidFill>
                  <a:srgbClr val="000000"/>
                </a:solidFill>
              </a:endParaRPr>
            </a:p>
          </p:txBody>
        </p:sp>
        <p:sp>
          <p:nvSpPr>
            <p:cNvPr id="176141" name="AutoShape 13"/>
            <p:cNvSpPr>
              <a:spLocks noChangeArrowheads="1"/>
            </p:cNvSpPr>
            <p:nvPr/>
          </p:nvSpPr>
          <p:spPr bwMode="auto">
            <a:xfrm>
              <a:off x="329407" y="4298156"/>
              <a:ext cx="217487" cy="431800"/>
            </a:xfrm>
            <a:prstGeom prst="curvedRightArrow">
              <a:avLst>
                <a:gd name="adj1" fmla="val 39708"/>
                <a:gd name="adj2" fmla="val 79416"/>
                <a:gd name="adj3" fmla="val 33333"/>
              </a:avLst>
            </a:prstGeom>
            <a:solidFill>
              <a:schemeClr val="accent1"/>
            </a:solidFill>
            <a:ln w="9525">
              <a:solidFill>
                <a:schemeClr val="tx1"/>
              </a:solidFill>
              <a:miter lim="800000"/>
              <a:headEnd/>
              <a:tailEnd/>
            </a:ln>
          </p:spPr>
          <p:txBody>
            <a:bodyPr wrap="none" anchor="ct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0"/>
                </a:spcBef>
                <a:buClrTx/>
                <a:buFontTx/>
                <a:buNone/>
              </a:pPr>
              <a:endParaRPr lang="fr-FR" altLang="fr-FR" sz="2800" smtClean="0">
                <a:solidFill>
                  <a:srgbClr val="000000"/>
                </a:solidFill>
              </a:endParaRPr>
            </a:p>
          </p:txBody>
        </p:sp>
        <p:cxnSp>
          <p:nvCxnSpPr>
            <p:cNvPr id="19" name="Connecteur droit 18"/>
            <p:cNvCxnSpPr>
              <a:endCxn id="15" idx="2"/>
            </p:cNvCxnSpPr>
            <p:nvPr/>
          </p:nvCxnSpPr>
          <p:spPr bwMode="auto">
            <a:xfrm>
              <a:off x="2321719" y="3883611"/>
              <a:ext cx="0" cy="220286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necteur droit 21"/>
            <p:cNvCxnSpPr/>
            <p:nvPr/>
          </p:nvCxnSpPr>
          <p:spPr bwMode="auto">
            <a:xfrm>
              <a:off x="657225" y="5373687"/>
              <a:ext cx="330279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 Box 6"/>
            <p:cNvSpPr txBox="1">
              <a:spLocks noChangeArrowheads="1"/>
            </p:cNvSpPr>
            <p:nvPr/>
          </p:nvSpPr>
          <p:spPr bwMode="auto">
            <a:xfrm>
              <a:off x="772319" y="5462884"/>
              <a:ext cx="1408112" cy="461665"/>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50000"/>
                </a:spcBef>
                <a:buClrTx/>
                <a:buFontTx/>
                <a:buNone/>
              </a:pPr>
              <a:r>
                <a:rPr lang="fr-FR" altLang="fr-FR" sz="1200" dirty="0" smtClean="0">
                  <a:solidFill>
                    <a:srgbClr val="7E0054"/>
                  </a:solidFill>
                </a:rPr>
                <a:t>Struktura učinka</a:t>
              </a:r>
            </a:p>
          </p:txBody>
        </p:sp>
        <p:sp>
          <p:nvSpPr>
            <p:cNvPr id="26" name="Text Box 6"/>
            <p:cNvSpPr txBox="1">
              <a:spLocks noChangeArrowheads="1"/>
            </p:cNvSpPr>
            <p:nvPr/>
          </p:nvSpPr>
          <p:spPr bwMode="auto">
            <a:xfrm>
              <a:off x="2459831" y="5462884"/>
              <a:ext cx="1408112" cy="400110"/>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50000"/>
                </a:spcBef>
                <a:buClrTx/>
                <a:buFontTx/>
                <a:buNone/>
              </a:pPr>
              <a:r>
                <a:rPr lang="fr-FR" altLang="fr-FR" sz="1000" dirty="0" smtClean="0">
                  <a:solidFill>
                    <a:srgbClr val="7E0054"/>
                  </a:solidFill>
                </a:rPr>
                <a:t>Struktura planiranja proračuna</a:t>
              </a:r>
            </a:p>
          </p:txBody>
        </p:sp>
      </p:grpSp>
      <p:grpSp>
        <p:nvGrpSpPr>
          <p:cNvPr id="29" name="Groupe 28"/>
          <p:cNvGrpSpPr/>
          <p:nvPr/>
        </p:nvGrpSpPr>
        <p:grpSpPr>
          <a:xfrm>
            <a:off x="4752973" y="3089275"/>
            <a:ext cx="3630612" cy="2997200"/>
            <a:chOff x="329407" y="3089275"/>
            <a:chExt cx="3630612" cy="2997200"/>
          </a:xfrm>
        </p:grpSpPr>
        <p:sp>
          <p:nvSpPr>
            <p:cNvPr id="30" name="Rectangle 29"/>
            <p:cNvSpPr>
              <a:spLocks noChangeArrowheads="1"/>
            </p:cNvSpPr>
            <p:nvPr/>
          </p:nvSpPr>
          <p:spPr bwMode="auto">
            <a:xfrm>
              <a:off x="683419" y="3686174"/>
              <a:ext cx="3276600" cy="2400301"/>
            </a:xfrm>
            <a:prstGeom prst="rect">
              <a:avLst/>
            </a:prstGeom>
            <a:solidFill>
              <a:schemeClr val="accent6">
                <a:lumMod val="20000"/>
                <a:lumOff val="80000"/>
              </a:schemeClr>
            </a:solidFill>
            <a:ln w="9525">
              <a:noFill/>
              <a:prstDash val="sysDot"/>
              <a:miter lim="800000"/>
              <a:headEnd/>
              <a:tailEnd/>
            </a:ln>
          </p:spPr>
          <p:txBody>
            <a:bodyPr wrap="none" anchor="ctr"/>
            <a:lstStyle/>
            <a:p>
              <a:pPr>
                <a:defRPr/>
              </a:pPr>
              <a:endParaRPr lang="fr-FR" altLang="fr-FR" sz="1600">
                <a:solidFill>
                  <a:srgbClr val="000000"/>
                </a:solidFill>
              </a:endParaRPr>
            </a:p>
          </p:txBody>
        </p:sp>
        <p:sp>
          <p:nvSpPr>
            <p:cNvPr id="31" name="Text Box 7"/>
            <p:cNvSpPr txBox="1">
              <a:spLocks noChangeArrowheads="1"/>
            </p:cNvSpPr>
            <p:nvPr/>
          </p:nvSpPr>
          <p:spPr bwMode="auto">
            <a:xfrm>
              <a:off x="1565275" y="3089275"/>
              <a:ext cx="1512888" cy="369888"/>
            </a:xfrm>
            <a:prstGeom prst="rect">
              <a:avLst/>
            </a:prstGeom>
            <a:solidFill>
              <a:schemeClr val="accent5">
                <a:lumMod val="20000"/>
                <a:lumOff val="80000"/>
              </a:schemeClr>
            </a:solidFill>
            <a:ln w="22225">
              <a:solidFill>
                <a:schemeClr val="accent2"/>
              </a:solidFill>
              <a:miter lim="800000"/>
              <a:headEnd/>
              <a:tailEnd/>
            </a:ln>
          </p:spPr>
          <p:txBody>
            <a:bodyPr>
              <a:spAutoFit/>
            </a:bodyPr>
            <a:lstStyle>
              <a:defPPr>
                <a:defRPr lang="fr-FR"/>
              </a:defPPr>
              <a:lvl1pPr>
                <a:spcBef>
                  <a:spcPct val="50000"/>
                </a:spcBef>
                <a:defRPr sz="1800">
                  <a:solidFill>
                    <a:schemeClr val="accent2"/>
                  </a:solidFill>
                </a:defRPr>
              </a:lvl1pPr>
            </a:lstStyle>
            <a:p>
              <a:pPr>
                <a:defRPr/>
              </a:pPr>
              <a:r>
                <a:rPr lang="fr-FR" altLang="fr-FR" dirty="0" smtClean="0">
                  <a:solidFill>
                    <a:srgbClr val="7E0054"/>
                  </a:solidFill>
                </a:rPr>
                <a:t>Program</a:t>
              </a:r>
              <a:endParaRPr lang="hr-HR" altLang="fr-FR" dirty="0">
                <a:solidFill>
                  <a:srgbClr val="7E0054"/>
                </a:solidFill>
              </a:endParaRPr>
            </a:p>
          </p:txBody>
        </p:sp>
        <p:sp>
          <p:nvSpPr>
            <p:cNvPr id="32" name="Text Box 10"/>
            <p:cNvSpPr txBox="1">
              <a:spLocks noChangeArrowheads="1"/>
            </p:cNvSpPr>
            <p:nvPr/>
          </p:nvSpPr>
          <p:spPr bwMode="auto">
            <a:xfrm>
              <a:off x="772319" y="3883611"/>
              <a:ext cx="1319212" cy="338554"/>
            </a:xfrm>
            <a:prstGeom prst="rect">
              <a:avLst/>
            </a:prstGeom>
            <a:solidFill>
              <a:schemeClr val="accent5"/>
            </a:solidFill>
            <a:ln w="9525">
              <a:noFill/>
              <a:miter lim="800000"/>
              <a:headEnd/>
              <a:tailEnd/>
            </a:ln>
          </p:spPr>
          <p:txBody>
            <a:bodyPr wrap="square">
              <a:spAutoFit/>
            </a:bodyPr>
            <a:lstStyle/>
            <a:p>
              <a:pPr>
                <a:spcBef>
                  <a:spcPct val="50000"/>
                </a:spcBef>
                <a:defRPr/>
              </a:pPr>
              <a:r>
                <a:rPr lang="fr-FR" altLang="fr-FR" sz="1600" i="1" dirty="0" smtClean="0">
                  <a:solidFill>
                    <a:srgbClr val="000000"/>
                  </a:solidFill>
                </a:rPr>
                <a:t>Ciljevi</a:t>
              </a:r>
              <a:endParaRPr lang="hr-HR" altLang="fr-FR" sz="1600" i="1" dirty="0">
                <a:solidFill>
                  <a:srgbClr val="000000"/>
                </a:solidFill>
              </a:endParaRPr>
            </a:p>
          </p:txBody>
        </p:sp>
        <p:sp>
          <p:nvSpPr>
            <p:cNvPr id="33" name="Text Box 11"/>
            <p:cNvSpPr txBox="1">
              <a:spLocks noChangeArrowheads="1"/>
            </p:cNvSpPr>
            <p:nvPr/>
          </p:nvSpPr>
          <p:spPr bwMode="auto">
            <a:xfrm>
              <a:off x="772319" y="4642207"/>
              <a:ext cx="1319212" cy="338138"/>
            </a:xfrm>
            <a:prstGeom prst="rect">
              <a:avLst/>
            </a:prstGeom>
            <a:solidFill>
              <a:srgbClr val="7D00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50000"/>
                </a:spcBef>
                <a:buClrTx/>
                <a:buFontTx/>
                <a:buNone/>
              </a:pPr>
              <a:r>
                <a:rPr lang="fr-FR" altLang="fr-FR" sz="1600" i="1" dirty="0" smtClean="0">
                  <a:solidFill>
                    <a:srgbClr val="FFFFFF"/>
                  </a:solidFill>
                </a:rPr>
                <a:t>Pokazatelji</a:t>
              </a:r>
              <a:endParaRPr lang="hr-HR" altLang="fr-FR" sz="1600" i="1" dirty="0" smtClean="0">
                <a:solidFill>
                  <a:srgbClr val="FFFFFF"/>
                </a:solidFill>
              </a:endParaRPr>
            </a:p>
          </p:txBody>
        </p:sp>
        <p:sp>
          <p:nvSpPr>
            <p:cNvPr id="34" name="Text Box 12"/>
            <p:cNvSpPr txBox="1">
              <a:spLocks noChangeArrowheads="1"/>
            </p:cNvSpPr>
            <p:nvPr/>
          </p:nvSpPr>
          <p:spPr bwMode="auto">
            <a:xfrm>
              <a:off x="2549525" y="4007306"/>
              <a:ext cx="1228725" cy="523220"/>
            </a:xfrm>
            <a:prstGeom prst="rect">
              <a:avLst/>
            </a:prstGeom>
            <a:solidFill>
              <a:schemeClr val="accent6"/>
            </a:solidFill>
            <a:ln w="9525">
              <a:noFill/>
              <a:miter lim="800000"/>
              <a:headEnd/>
              <a:tailEnd/>
            </a:ln>
          </p:spPr>
          <p:txBody>
            <a:bodyPr wrap="square">
              <a:spAutoFit/>
            </a:bodyPr>
            <a:lstStyle/>
            <a:p>
              <a:pPr>
                <a:spcBef>
                  <a:spcPct val="50000"/>
                </a:spcBef>
                <a:defRPr/>
              </a:pPr>
              <a:r>
                <a:rPr lang="fr-FR" altLang="fr-FR" sz="1600" i="1" dirty="0" smtClean="0">
                  <a:solidFill>
                    <a:srgbClr val="000000"/>
                  </a:solidFill>
                </a:rPr>
                <a:t>Aktivnosti </a:t>
              </a:r>
              <a:r>
                <a:rPr lang="fr-FR" altLang="fr-FR" sz="1200" i="1" dirty="0" smtClean="0">
                  <a:solidFill>
                    <a:srgbClr val="000000"/>
                  </a:solidFill>
                </a:rPr>
                <a:t>(potprogrami)</a:t>
              </a:r>
              <a:endParaRPr lang="hr-HR" altLang="fr-FR" sz="1200" i="1" dirty="0">
                <a:solidFill>
                  <a:srgbClr val="000000"/>
                </a:solidFill>
              </a:endParaRPr>
            </a:p>
          </p:txBody>
        </p:sp>
        <p:sp>
          <p:nvSpPr>
            <p:cNvPr id="35" name="AutoShape 13"/>
            <p:cNvSpPr>
              <a:spLocks noChangeArrowheads="1"/>
            </p:cNvSpPr>
            <p:nvPr/>
          </p:nvSpPr>
          <p:spPr bwMode="auto">
            <a:xfrm>
              <a:off x="329407" y="4298156"/>
              <a:ext cx="217487" cy="431800"/>
            </a:xfrm>
            <a:prstGeom prst="curvedRightArrow">
              <a:avLst>
                <a:gd name="adj1" fmla="val 39708"/>
                <a:gd name="adj2" fmla="val 79416"/>
                <a:gd name="adj3" fmla="val 33333"/>
              </a:avLst>
            </a:prstGeom>
            <a:solidFill>
              <a:schemeClr val="accent1"/>
            </a:solidFill>
            <a:ln w="9525">
              <a:solidFill>
                <a:schemeClr val="tx1"/>
              </a:solidFill>
              <a:miter lim="800000"/>
              <a:headEnd/>
              <a:tailEnd/>
            </a:ln>
          </p:spPr>
          <p:txBody>
            <a:bodyPr wrap="none" anchor="ct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0"/>
                </a:spcBef>
                <a:buClrTx/>
                <a:buFontTx/>
                <a:buNone/>
              </a:pPr>
              <a:endParaRPr lang="fr-FR" altLang="fr-FR" sz="2800" smtClean="0">
                <a:solidFill>
                  <a:srgbClr val="000000"/>
                </a:solidFill>
              </a:endParaRPr>
            </a:p>
          </p:txBody>
        </p:sp>
        <p:cxnSp>
          <p:nvCxnSpPr>
            <p:cNvPr id="36" name="Connecteur droit 35"/>
            <p:cNvCxnSpPr>
              <a:endCxn id="30" idx="2"/>
            </p:cNvCxnSpPr>
            <p:nvPr/>
          </p:nvCxnSpPr>
          <p:spPr bwMode="auto">
            <a:xfrm>
              <a:off x="2321719" y="3883611"/>
              <a:ext cx="0" cy="220286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eur droit 36"/>
            <p:cNvCxnSpPr/>
            <p:nvPr/>
          </p:nvCxnSpPr>
          <p:spPr bwMode="auto">
            <a:xfrm>
              <a:off x="657225" y="5373687"/>
              <a:ext cx="330279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 Box 6"/>
            <p:cNvSpPr txBox="1">
              <a:spLocks noChangeArrowheads="1"/>
            </p:cNvSpPr>
            <p:nvPr/>
          </p:nvSpPr>
          <p:spPr bwMode="auto">
            <a:xfrm>
              <a:off x="772319" y="5462884"/>
              <a:ext cx="1408112" cy="461665"/>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50000"/>
                </a:spcBef>
                <a:buClrTx/>
                <a:buFontTx/>
                <a:buNone/>
              </a:pPr>
              <a:r>
                <a:rPr lang="fr-FR" altLang="fr-FR" sz="1200" dirty="0" smtClean="0">
                  <a:solidFill>
                    <a:srgbClr val="7E0054"/>
                  </a:solidFill>
                </a:rPr>
                <a:t>Struktura učinka</a:t>
              </a:r>
            </a:p>
          </p:txBody>
        </p:sp>
        <p:sp>
          <p:nvSpPr>
            <p:cNvPr id="39" name="Text Box 6"/>
            <p:cNvSpPr txBox="1">
              <a:spLocks noChangeArrowheads="1"/>
            </p:cNvSpPr>
            <p:nvPr/>
          </p:nvSpPr>
          <p:spPr bwMode="auto">
            <a:xfrm>
              <a:off x="2459831" y="5462884"/>
              <a:ext cx="1408112" cy="400110"/>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50000"/>
                </a:spcBef>
                <a:buClrTx/>
                <a:buFontTx/>
                <a:buNone/>
              </a:pPr>
              <a:r>
                <a:rPr lang="fr-FR" altLang="fr-FR" sz="1000" dirty="0" smtClean="0">
                  <a:solidFill>
                    <a:srgbClr val="7E0054"/>
                  </a:solidFill>
                </a:rPr>
                <a:t>Struktura planiranja proračuna</a:t>
              </a:r>
            </a:p>
          </p:txBody>
        </p:sp>
      </p:grpSp>
    </p:spTree>
    <p:extLst>
      <p:ext uri="{BB962C8B-B14F-4D97-AF65-F5344CB8AC3E}">
        <p14:creationId xmlns:p14="http://schemas.microsoft.com/office/powerpoint/2010/main" val="342311528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Tri aspekta učinka</a:t>
            </a:r>
            <a:endParaRPr lang="hr-H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621306338"/>
              </p:ext>
            </p:extLst>
          </p:nvPr>
        </p:nvGraphicFramePr>
        <p:xfrm>
          <a:off x="558280" y="1002673"/>
          <a:ext cx="6459858" cy="534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rot="19999868">
            <a:off x="609601" y="1921932"/>
            <a:ext cx="1312333" cy="307777"/>
          </a:xfrm>
          <a:prstGeom prst="rect">
            <a:avLst/>
          </a:prstGeom>
          <a:noFill/>
        </p:spPr>
        <p:txBody>
          <a:bodyPr wrap="square" rtlCol="0">
            <a:spAutoFit/>
          </a:bodyPr>
          <a:lstStyle/>
          <a:p>
            <a:r>
              <a:rPr lang="fr-FR" sz="1400" dirty="0" smtClean="0"/>
              <a:t>UČINKOVITOST</a:t>
            </a:r>
            <a:endParaRPr lang="hr-HR" sz="1400" dirty="0"/>
          </a:p>
        </p:txBody>
      </p:sp>
      <p:sp>
        <p:nvSpPr>
          <p:cNvPr id="8" name="ZoneTexte 7"/>
          <p:cNvSpPr txBox="1"/>
          <p:nvPr/>
        </p:nvSpPr>
        <p:spPr>
          <a:xfrm rot="19999868">
            <a:off x="1007532" y="3522135"/>
            <a:ext cx="1312333" cy="307777"/>
          </a:xfrm>
          <a:prstGeom prst="rect">
            <a:avLst/>
          </a:prstGeom>
          <a:noFill/>
        </p:spPr>
        <p:txBody>
          <a:bodyPr wrap="square" rtlCol="0">
            <a:spAutoFit/>
          </a:bodyPr>
          <a:lstStyle/>
          <a:p>
            <a:r>
              <a:rPr lang="fr-FR" sz="1400" dirty="0" smtClean="0"/>
              <a:t>KVALITETA</a:t>
            </a:r>
            <a:endParaRPr lang="hr-HR" sz="1400" dirty="0"/>
          </a:p>
        </p:txBody>
      </p:sp>
      <p:sp>
        <p:nvSpPr>
          <p:cNvPr id="9" name="ZoneTexte 8"/>
          <p:cNvSpPr txBox="1"/>
          <p:nvPr/>
        </p:nvSpPr>
        <p:spPr>
          <a:xfrm rot="19999868">
            <a:off x="609602" y="5105398"/>
            <a:ext cx="1312333" cy="307777"/>
          </a:xfrm>
          <a:prstGeom prst="rect">
            <a:avLst/>
          </a:prstGeom>
          <a:noFill/>
        </p:spPr>
        <p:txBody>
          <a:bodyPr wrap="square" rtlCol="0">
            <a:spAutoFit/>
          </a:bodyPr>
          <a:lstStyle/>
          <a:p>
            <a:r>
              <a:rPr lang="fr-FR" sz="1400" dirty="0" smtClean="0"/>
              <a:t>EFIKASNOST</a:t>
            </a:r>
            <a:endParaRPr lang="hr-HR" sz="1400" dirty="0"/>
          </a:p>
        </p:txBody>
      </p:sp>
      <p:sp>
        <p:nvSpPr>
          <p:cNvPr id="3" name="ZoneTexte 2"/>
          <p:cNvSpPr txBox="1"/>
          <p:nvPr/>
        </p:nvSpPr>
        <p:spPr>
          <a:xfrm>
            <a:off x="7509077" y="1814210"/>
            <a:ext cx="1032387" cy="523220"/>
          </a:xfrm>
          <a:prstGeom prst="rect">
            <a:avLst/>
          </a:prstGeom>
          <a:noFill/>
        </p:spPr>
        <p:txBody>
          <a:bodyPr wrap="square" rtlCol="0">
            <a:spAutoFit/>
          </a:bodyPr>
          <a:lstStyle/>
          <a:p>
            <a:r>
              <a:rPr dirty="0" smtClean="0"/>
              <a:t>46 %</a:t>
            </a:r>
            <a:endParaRPr lang="hr-HR" dirty="0"/>
          </a:p>
        </p:txBody>
      </p:sp>
      <p:sp>
        <p:nvSpPr>
          <p:cNvPr id="12" name="ZoneTexte 11"/>
          <p:cNvSpPr txBox="1"/>
          <p:nvPr/>
        </p:nvSpPr>
        <p:spPr>
          <a:xfrm>
            <a:off x="7509075" y="4997676"/>
            <a:ext cx="1032387" cy="523220"/>
          </a:xfrm>
          <a:prstGeom prst="rect">
            <a:avLst/>
          </a:prstGeom>
          <a:noFill/>
        </p:spPr>
        <p:txBody>
          <a:bodyPr wrap="square" rtlCol="0">
            <a:spAutoFit/>
          </a:bodyPr>
          <a:lstStyle/>
          <a:p>
            <a:r>
              <a:rPr dirty="0" smtClean="0"/>
              <a:t>35 %</a:t>
            </a:r>
            <a:endParaRPr lang="hr-HR" dirty="0"/>
          </a:p>
        </p:txBody>
      </p:sp>
      <p:sp>
        <p:nvSpPr>
          <p:cNvPr id="13" name="ZoneTexte 12"/>
          <p:cNvSpPr txBox="1"/>
          <p:nvPr/>
        </p:nvSpPr>
        <p:spPr>
          <a:xfrm>
            <a:off x="7509076" y="3414413"/>
            <a:ext cx="1032387" cy="523220"/>
          </a:xfrm>
          <a:prstGeom prst="rect">
            <a:avLst/>
          </a:prstGeom>
          <a:noFill/>
        </p:spPr>
        <p:txBody>
          <a:bodyPr wrap="square" rtlCol="0">
            <a:spAutoFit/>
          </a:bodyPr>
          <a:lstStyle/>
          <a:p>
            <a:r>
              <a:rPr dirty="0" smtClean="0"/>
              <a:t>19 %</a:t>
            </a:r>
            <a:endParaRPr lang="hr-HR" dirty="0"/>
          </a:p>
        </p:txBody>
      </p:sp>
    </p:spTree>
    <p:extLst>
      <p:ext uri="{BB962C8B-B14F-4D97-AF65-F5344CB8AC3E}">
        <p14:creationId xmlns:p14="http://schemas.microsoft.com/office/powerpoint/2010/main" val="3757206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595684" y="980759"/>
            <a:ext cx="1947863" cy="369332"/>
          </a:xfrm>
          <a:prstGeom prst="rect">
            <a:avLst/>
          </a:prstGeom>
          <a:noFill/>
        </p:spPr>
        <p:txBody>
          <a:bodyPr wrap="square" rtlCol="0">
            <a:spAutoFit/>
          </a:bodyPr>
          <a:lstStyle/>
          <a:p>
            <a:r>
              <a:rPr lang="fr-FR" sz="1800" dirty="0" smtClean="0">
                <a:solidFill>
                  <a:schemeClr val="tx1">
                    <a:lumMod val="75000"/>
                  </a:schemeClr>
                </a:solidFill>
              </a:rPr>
              <a:t>MISIJA</a:t>
            </a:r>
          </a:p>
        </p:txBody>
      </p:sp>
      <p:grpSp>
        <p:nvGrpSpPr>
          <p:cNvPr id="5" name="Groupe 4"/>
          <p:cNvGrpSpPr/>
          <p:nvPr/>
        </p:nvGrpSpPr>
        <p:grpSpPr>
          <a:xfrm>
            <a:off x="73815" y="2530248"/>
            <a:ext cx="1440673" cy="659548"/>
            <a:chOff x="252410" y="3000039"/>
            <a:chExt cx="2095495" cy="893904"/>
          </a:xfrm>
          <a:solidFill>
            <a:schemeClr val="accent6">
              <a:lumMod val="40000"/>
              <a:lumOff val="60000"/>
            </a:schemeClr>
          </a:solidFill>
        </p:grpSpPr>
        <p:sp>
          <p:nvSpPr>
            <p:cNvPr id="44" name="Rectangle à coins arrondis 43"/>
            <p:cNvSpPr/>
            <p:nvPr/>
          </p:nvSpPr>
          <p:spPr bwMode="auto">
            <a:xfrm>
              <a:off x="252410" y="3000039"/>
              <a:ext cx="2095495" cy="893904"/>
            </a:xfrm>
            <a:prstGeom prst="roundRect">
              <a:avLst/>
            </a:prstGeom>
            <a:grp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45" name="ZoneTexte 44"/>
            <p:cNvSpPr txBox="1"/>
            <p:nvPr/>
          </p:nvSpPr>
          <p:spPr>
            <a:xfrm>
              <a:off x="301606" y="3107690"/>
              <a:ext cx="1957391" cy="667421"/>
            </a:xfrm>
            <a:prstGeom prst="rect">
              <a:avLst/>
            </a:prstGeom>
            <a:grpFill/>
          </p:spPr>
          <p:txBody>
            <a:bodyPr wrap="square" rtlCol="0">
              <a:spAutoFit/>
            </a:bodyPr>
            <a:lstStyle/>
            <a:p>
              <a:r>
                <a:rPr lang="en-US" sz="1300" dirty="0" smtClean="0">
                  <a:solidFill>
                    <a:schemeClr val="bg1"/>
                  </a:solidFill>
                </a:rPr>
                <a:t>Državne osnovne škole  </a:t>
              </a:r>
              <a:endParaRPr lang="hr-HR" sz="1300" dirty="0">
                <a:solidFill>
                  <a:schemeClr val="bg1"/>
                </a:solidFill>
              </a:endParaRPr>
            </a:p>
          </p:txBody>
        </p:sp>
      </p:grpSp>
      <p:sp>
        <p:nvSpPr>
          <p:cNvPr id="69" name="ZoneTexte 68"/>
          <p:cNvSpPr txBox="1"/>
          <p:nvPr/>
        </p:nvSpPr>
        <p:spPr>
          <a:xfrm>
            <a:off x="3595684" y="2172512"/>
            <a:ext cx="1928821" cy="369332"/>
          </a:xfrm>
          <a:prstGeom prst="rect">
            <a:avLst/>
          </a:prstGeom>
          <a:noFill/>
        </p:spPr>
        <p:txBody>
          <a:bodyPr wrap="square" rtlCol="0">
            <a:spAutoFit/>
          </a:bodyPr>
          <a:lstStyle/>
          <a:p>
            <a:r>
              <a:rPr lang="fr-FR" sz="1800" dirty="0" smtClean="0">
                <a:solidFill>
                  <a:schemeClr val="accent6">
                    <a:lumMod val="50000"/>
                  </a:schemeClr>
                </a:solidFill>
              </a:rPr>
              <a:t> 6 PROGRAMA</a:t>
            </a:r>
            <a:endParaRPr lang="hr-HR" sz="1800" dirty="0">
              <a:solidFill>
                <a:schemeClr val="accent6">
                  <a:lumMod val="50000"/>
                </a:schemeClr>
              </a:solidFill>
            </a:endParaRPr>
          </a:p>
        </p:txBody>
      </p:sp>
      <p:grpSp>
        <p:nvGrpSpPr>
          <p:cNvPr id="4" name="Groupe 3"/>
          <p:cNvGrpSpPr/>
          <p:nvPr/>
        </p:nvGrpSpPr>
        <p:grpSpPr>
          <a:xfrm>
            <a:off x="252410" y="1316752"/>
            <a:ext cx="8634413" cy="765089"/>
            <a:chOff x="252410" y="1335802"/>
            <a:chExt cx="8634413" cy="765089"/>
          </a:xfrm>
        </p:grpSpPr>
        <p:sp>
          <p:nvSpPr>
            <p:cNvPr id="3" name="Rectangle à coins arrondis 2"/>
            <p:cNvSpPr/>
            <p:nvPr/>
          </p:nvSpPr>
          <p:spPr bwMode="auto">
            <a:xfrm rot="5400000">
              <a:off x="4187072" y="-2598860"/>
              <a:ext cx="765089" cy="8634413"/>
            </a:xfrm>
            <a:prstGeom prst="round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73" name="ZoneTexte 72"/>
            <p:cNvSpPr txBox="1"/>
            <p:nvPr/>
          </p:nvSpPr>
          <p:spPr>
            <a:xfrm rot="5400000">
              <a:off x="4246451" y="-1129629"/>
              <a:ext cx="646331" cy="5695950"/>
            </a:xfrm>
            <a:prstGeom prst="rect">
              <a:avLst/>
            </a:prstGeom>
            <a:noFill/>
          </p:spPr>
          <p:txBody>
            <a:bodyPr vert="vert270" wrap="square" rtlCol="0" anchor="t" anchorCtr="0">
              <a:spAutoFit/>
            </a:bodyPr>
            <a:lstStyle/>
            <a:p>
              <a:r>
                <a:rPr lang="fr-FR" sz="3000" dirty="0" smtClean="0">
                  <a:solidFill>
                    <a:srgbClr val="137B15"/>
                  </a:solidFill>
                </a:rPr>
                <a:t>Obrazovanje (67 milijardi eura)</a:t>
              </a:r>
            </a:p>
          </p:txBody>
        </p:sp>
      </p:grpSp>
      <p:sp>
        <p:nvSpPr>
          <p:cNvPr id="51" name="Rectangle 3"/>
          <p:cNvSpPr>
            <a:spLocks noGrp="1" noChangeArrowheads="1"/>
          </p:cNvSpPr>
          <p:nvPr>
            <p:ph type="title"/>
          </p:nvPr>
        </p:nvSpPr>
        <p:spPr/>
        <p:txBody>
          <a:bodyPr/>
          <a:lstStyle/>
          <a:p>
            <a:pPr eaLnBrk="1" hangingPunct="1"/>
            <a:r>
              <a:rPr lang="en-US" sz="2400" dirty="0"/>
              <a:t>Promjene koje je uveo LOLF: </a:t>
            </a:r>
            <a:r>
              <a:t/>
            </a:r>
            <a:br/>
            <a:r>
              <a:rPr lang="fr-FR" altLang="fr-FR" sz="2400" dirty="0" smtClean="0"/>
              <a:t>struktura misije „Obrazovanje“</a:t>
            </a:r>
            <a:endParaRPr lang="hr-HR" altLang="fr-FR" sz="2400" dirty="0" smtClean="0"/>
          </a:p>
        </p:txBody>
      </p:sp>
      <p:grpSp>
        <p:nvGrpSpPr>
          <p:cNvPr id="58" name="Groupe 57"/>
          <p:cNvGrpSpPr/>
          <p:nvPr/>
        </p:nvGrpSpPr>
        <p:grpSpPr>
          <a:xfrm>
            <a:off x="3114311" y="2530248"/>
            <a:ext cx="1440673" cy="659549"/>
            <a:chOff x="252410" y="3000039"/>
            <a:chExt cx="2095495" cy="893904"/>
          </a:xfrm>
        </p:grpSpPr>
        <p:sp>
          <p:nvSpPr>
            <p:cNvPr id="59" name="Rectangle à coins arrondis 58"/>
            <p:cNvSpPr/>
            <p:nvPr/>
          </p:nvSpPr>
          <p:spPr bwMode="auto">
            <a:xfrm>
              <a:off x="252410" y="3000039"/>
              <a:ext cx="2095495" cy="893904"/>
            </a:xfrm>
            <a:prstGeom prst="roundRect">
              <a:avLst/>
            </a:prstGeom>
            <a:solidFill>
              <a:schemeClr val="accent4">
                <a:lumMod val="40000"/>
                <a:lumOff val="60000"/>
              </a:schemeClr>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60" name="ZoneTexte 59"/>
            <p:cNvSpPr txBox="1"/>
            <p:nvPr/>
          </p:nvSpPr>
          <p:spPr>
            <a:xfrm>
              <a:off x="321459" y="3116224"/>
              <a:ext cx="1957391" cy="396281"/>
            </a:xfrm>
            <a:prstGeom prst="rect">
              <a:avLst/>
            </a:prstGeom>
            <a:noFill/>
          </p:spPr>
          <p:txBody>
            <a:bodyPr wrap="square" rtlCol="0">
              <a:spAutoFit/>
            </a:bodyPr>
            <a:lstStyle/>
            <a:p>
              <a:r>
                <a:rPr lang="en-US" sz="1300" dirty="0" smtClean="0">
                  <a:solidFill>
                    <a:schemeClr val="bg1"/>
                  </a:solidFill>
                </a:rPr>
                <a:t>Studentski život</a:t>
              </a:r>
              <a:endParaRPr lang="hr-HR" sz="1300" dirty="0">
                <a:solidFill>
                  <a:schemeClr val="bg1"/>
                </a:solidFill>
              </a:endParaRPr>
            </a:p>
          </p:txBody>
        </p:sp>
      </p:grpSp>
      <p:grpSp>
        <p:nvGrpSpPr>
          <p:cNvPr id="61" name="Groupe 60"/>
          <p:cNvGrpSpPr/>
          <p:nvPr/>
        </p:nvGrpSpPr>
        <p:grpSpPr>
          <a:xfrm>
            <a:off x="1514490" y="2530247"/>
            <a:ext cx="1517306" cy="692497"/>
            <a:chOff x="140947" y="3000039"/>
            <a:chExt cx="2206960" cy="938559"/>
          </a:xfrm>
        </p:grpSpPr>
        <p:sp>
          <p:nvSpPr>
            <p:cNvPr id="62" name="Rectangle à coins arrondis 61"/>
            <p:cNvSpPr/>
            <p:nvPr/>
          </p:nvSpPr>
          <p:spPr bwMode="auto">
            <a:xfrm>
              <a:off x="252410" y="3000039"/>
              <a:ext cx="2095495" cy="893904"/>
            </a:xfrm>
            <a:prstGeom prst="roundRect">
              <a:avLst/>
            </a:prstGeom>
            <a:solidFill>
              <a:schemeClr val="accent5">
                <a:lumMod val="40000"/>
                <a:lumOff val="60000"/>
              </a:schemeClr>
            </a:solid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63" name="ZoneTexte 62"/>
            <p:cNvSpPr txBox="1"/>
            <p:nvPr/>
          </p:nvSpPr>
          <p:spPr>
            <a:xfrm>
              <a:off x="140947" y="3000039"/>
              <a:ext cx="2206960" cy="938559"/>
            </a:xfrm>
            <a:prstGeom prst="rect">
              <a:avLst/>
            </a:prstGeom>
            <a:noFill/>
          </p:spPr>
          <p:txBody>
            <a:bodyPr wrap="square" rtlCol="0">
              <a:spAutoFit/>
            </a:bodyPr>
            <a:lstStyle/>
            <a:p>
              <a:r>
                <a:rPr lang="en-US" sz="1300" dirty="0" smtClean="0">
                  <a:solidFill>
                    <a:schemeClr val="bg1"/>
                  </a:solidFill>
                </a:rPr>
                <a:t>Državne srednje škole  </a:t>
              </a:r>
              <a:endParaRPr lang="hr-HR" sz="1300" dirty="0">
                <a:solidFill>
                  <a:schemeClr val="bg1"/>
                </a:solidFill>
              </a:endParaRPr>
            </a:p>
          </p:txBody>
        </p:sp>
      </p:grpSp>
      <p:grpSp>
        <p:nvGrpSpPr>
          <p:cNvPr id="66" name="Groupe 65"/>
          <p:cNvGrpSpPr/>
          <p:nvPr/>
        </p:nvGrpSpPr>
        <p:grpSpPr>
          <a:xfrm>
            <a:off x="4633895" y="2530246"/>
            <a:ext cx="1440673" cy="659549"/>
            <a:chOff x="252410" y="3000039"/>
            <a:chExt cx="2095495" cy="893904"/>
          </a:xfrm>
          <a:solidFill>
            <a:schemeClr val="accent3">
              <a:lumMod val="40000"/>
              <a:lumOff val="60000"/>
            </a:schemeClr>
          </a:solidFill>
        </p:grpSpPr>
        <p:sp>
          <p:nvSpPr>
            <p:cNvPr id="71" name="Rectangle à coins arrondis 70"/>
            <p:cNvSpPr/>
            <p:nvPr/>
          </p:nvSpPr>
          <p:spPr bwMode="auto">
            <a:xfrm>
              <a:off x="252410" y="3000039"/>
              <a:ext cx="2095495" cy="893904"/>
            </a:xfrm>
            <a:prstGeom prst="roundRect">
              <a:avLst/>
            </a:prstGeom>
            <a:grp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74" name="ZoneTexte 73"/>
            <p:cNvSpPr txBox="1"/>
            <p:nvPr/>
          </p:nvSpPr>
          <p:spPr>
            <a:xfrm>
              <a:off x="331811" y="3140814"/>
              <a:ext cx="1957391" cy="667421"/>
            </a:xfrm>
            <a:prstGeom prst="rect">
              <a:avLst/>
            </a:prstGeom>
            <a:grpFill/>
          </p:spPr>
          <p:txBody>
            <a:bodyPr wrap="square" rtlCol="0">
              <a:spAutoFit/>
            </a:bodyPr>
            <a:lstStyle/>
            <a:p>
              <a:r>
                <a:rPr lang="en-US" sz="1300" dirty="0" smtClean="0">
                  <a:solidFill>
                    <a:schemeClr val="bg1"/>
                  </a:solidFill>
                </a:rPr>
                <a:t>Privatne škole</a:t>
              </a:r>
              <a:endParaRPr lang="hr-HR" sz="1300" dirty="0">
                <a:solidFill>
                  <a:schemeClr val="bg1"/>
                </a:solidFill>
              </a:endParaRPr>
            </a:p>
          </p:txBody>
        </p:sp>
      </p:grpSp>
      <p:grpSp>
        <p:nvGrpSpPr>
          <p:cNvPr id="75" name="Groupe 74"/>
          <p:cNvGrpSpPr/>
          <p:nvPr/>
        </p:nvGrpSpPr>
        <p:grpSpPr>
          <a:xfrm>
            <a:off x="6150762" y="2530244"/>
            <a:ext cx="1440673" cy="659549"/>
            <a:chOff x="252410" y="3000039"/>
            <a:chExt cx="2095495" cy="893904"/>
          </a:xfrm>
          <a:solidFill>
            <a:schemeClr val="tx2">
              <a:lumMod val="85000"/>
            </a:schemeClr>
          </a:solidFill>
        </p:grpSpPr>
        <p:sp>
          <p:nvSpPr>
            <p:cNvPr id="76" name="Rectangle à coins arrondis 75"/>
            <p:cNvSpPr/>
            <p:nvPr/>
          </p:nvSpPr>
          <p:spPr bwMode="auto">
            <a:xfrm>
              <a:off x="252410" y="3000039"/>
              <a:ext cx="2095495" cy="893904"/>
            </a:xfrm>
            <a:prstGeom prst="roundRect">
              <a:avLst/>
            </a:prstGeom>
            <a:grp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77" name="ZoneTexte 76"/>
            <p:cNvSpPr txBox="1"/>
            <p:nvPr/>
          </p:nvSpPr>
          <p:spPr>
            <a:xfrm>
              <a:off x="321459" y="3116224"/>
              <a:ext cx="1957391" cy="667421"/>
            </a:xfrm>
            <a:prstGeom prst="rect">
              <a:avLst/>
            </a:prstGeom>
            <a:grpFill/>
          </p:spPr>
          <p:txBody>
            <a:bodyPr wrap="square" rtlCol="0">
              <a:spAutoFit/>
            </a:bodyPr>
            <a:lstStyle/>
            <a:p>
              <a:r>
                <a:rPr lang="en-US" sz="1300" dirty="0" smtClean="0">
                  <a:solidFill>
                    <a:schemeClr val="bg1"/>
                  </a:solidFill>
                </a:rPr>
                <a:t>Program potpore</a:t>
              </a:r>
              <a:endParaRPr lang="hr-HR" sz="1300" dirty="0">
                <a:solidFill>
                  <a:schemeClr val="bg1"/>
                </a:solidFill>
              </a:endParaRPr>
            </a:p>
          </p:txBody>
        </p:sp>
      </p:grpSp>
      <p:grpSp>
        <p:nvGrpSpPr>
          <p:cNvPr id="78" name="Groupe 77"/>
          <p:cNvGrpSpPr/>
          <p:nvPr/>
        </p:nvGrpSpPr>
        <p:grpSpPr>
          <a:xfrm>
            <a:off x="7658259" y="2530243"/>
            <a:ext cx="1440673" cy="659549"/>
            <a:chOff x="252410" y="3000039"/>
            <a:chExt cx="2095495" cy="893904"/>
          </a:xfrm>
          <a:solidFill>
            <a:schemeClr val="accent6">
              <a:lumMod val="75000"/>
            </a:schemeClr>
          </a:solidFill>
        </p:grpSpPr>
        <p:sp>
          <p:nvSpPr>
            <p:cNvPr id="79" name="Rectangle à coins arrondis 78"/>
            <p:cNvSpPr/>
            <p:nvPr/>
          </p:nvSpPr>
          <p:spPr bwMode="auto">
            <a:xfrm>
              <a:off x="252410" y="3000039"/>
              <a:ext cx="2095495" cy="893904"/>
            </a:xfrm>
            <a:prstGeom prst="roundRect">
              <a:avLst/>
            </a:prstGeom>
            <a:grpFill/>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80" name="ZoneTexte 79"/>
            <p:cNvSpPr txBox="1"/>
            <p:nvPr/>
          </p:nvSpPr>
          <p:spPr>
            <a:xfrm>
              <a:off x="321459" y="3116224"/>
              <a:ext cx="1957391" cy="667421"/>
            </a:xfrm>
            <a:prstGeom prst="rect">
              <a:avLst/>
            </a:prstGeom>
            <a:grpFill/>
          </p:spPr>
          <p:txBody>
            <a:bodyPr wrap="square" rtlCol="0">
              <a:spAutoFit/>
            </a:bodyPr>
            <a:lstStyle/>
            <a:p>
              <a:r>
                <a:rPr lang="en-US" sz="1300" dirty="0" smtClean="0">
                  <a:solidFill>
                    <a:schemeClr val="bg2"/>
                  </a:solidFill>
                </a:rPr>
                <a:t>Poljoprivredne škole</a:t>
              </a:r>
              <a:endParaRPr lang="hr-HR" sz="1300" dirty="0">
                <a:solidFill>
                  <a:schemeClr val="bg2"/>
                </a:solidFill>
              </a:endParaRPr>
            </a:p>
          </p:txBody>
        </p:sp>
      </p:grpSp>
      <p:sp>
        <p:nvSpPr>
          <p:cNvPr id="10" name="Flèche vers le bas 9"/>
          <p:cNvSpPr/>
          <p:nvPr/>
        </p:nvSpPr>
        <p:spPr bwMode="auto">
          <a:xfrm>
            <a:off x="4407518" y="3683731"/>
            <a:ext cx="324195" cy="285750"/>
          </a:xfrm>
          <a:prstGeom prst="downArrow">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smtClean="0">
              <a:ln>
                <a:noFill/>
              </a:ln>
              <a:solidFill>
                <a:srgbClr val="1B772D"/>
              </a:solidFill>
              <a:effectLst/>
              <a:latin typeface="Arial" charset="0"/>
              <a:ea typeface="ヒラギノ角ゴ Pro W3" pitchFamily="87" charset="-128"/>
            </a:endParaRPr>
          </a:p>
        </p:txBody>
      </p:sp>
      <p:sp>
        <p:nvSpPr>
          <p:cNvPr id="82" name="Text Box 10"/>
          <p:cNvSpPr txBox="1">
            <a:spLocks noChangeArrowheads="1"/>
          </p:cNvSpPr>
          <p:nvPr/>
        </p:nvSpPr>
        <p:spPr bwMode="auto">
          <a:xfrm>
            <a:off x="1591122" y="4022774"/>
            <a:ext cx="1440673" cy="292388"/>
          </a:xfrm>
          <a:prstGeom prst="rect">
            <a:avLst/>
          </a:prstGeom>
          <a:solidFill>
            <a:schemeClr val="accent5">
              <a:lumMod val="60000"/>
              <a:lumOff val="40000"/>
            </a:schemeClr>
          </a:solidFill>
          <a:ln w="9525">
            <a:noFill/>
            <a:miter lim="800000"/>
            <a:headEnd/>
            <a:tailEnd/>
          </a:ln>
        </p:spPr>
        <p:txBody>
          <a:bodyPr wrap="square">
            <a:spAutoFit/>
          </a:bodyPr>
          <a:lstStyle/>
          <a:p>
            <a:pPr>
              <a:spcBef>
                <a:spcPct val="50000"/>
              </a:spcBef>
              <a:defRPr/>
            </a:pPr>
            <a:r>
              <a:rPr lang="fr-FR" altLang="fr-FR" sz="1300" i="1" dirty="0">
                <a:solidFill>
                  <a:srgbClr val="000000"/>
                </a:solidFill>
              </a:rPr>
              <a:t>3 cilja</a:t>
            </a:r>
            <a:endParaRPr lang="hr-HR" altLang="fr-FR" sz="1300" i="1" dirty="0">
              <a:solidFill>
                <a:srgbClr val="000000"/>
              </a:solidFill>
            </a:endParaRPr>
          </a:p>
        </p:txBody>
      </p:sp>
      <p:sp>
        <p:nvSpPr>
          <p:cNvPr id="83" name="AutoShape 13"/>
          <p:cNvSpPr>
            <a:spLocks noChangeArrowheads="1"/>
          </p:cNvSpPr>
          <p:nvPr/>
        </p:nvSpPr>
        <p:spPr bwMode="auto">
          <a:xfrm>
            <a:off x="4398764" y="4400351"/>
            <a:ext cx="217487" cy="431800"/>
          </a:xfrm>
          <a:prstGeom prst="curvedRightArrow">
            <a:avLst>
              <a:gd name="adj1" fmla="val 39708"/>
              <a:gd name="adj2" fmla="val 79416"/>
              <a:gd name="adj3" fmla="val 33333"/>
            </a:avLst>
          </a:prstGeom>
          <a:solidFill>
            <a:schemeClr val="accent1"/>
          </a:solidFill>
          <a:ln w="9525">
            <a:solidFill>
              <a:schemeClr val="tx1"/>
            </a:solidFill>
            <a:miter lim="800000"/>
            <a:headEnd/>
            <a:tailEnd/>
          </a:ln>
        </p:spPr>
        <p:txBody>
          <a:bodyPr wrap="none" anchor="ct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0"/>
              </a:spcBef>
              <a:buClrTx/>
              <a:buFontTx/>
              <a:buNone/>
            </a:pPr>
            <a:endParaRPr lang="fr-FR" altLang="fr-FR" sz="2800" smtClean="0">
              <a:solidFill>
                <a:srgbClr val="000000"/>
              </a:solidFill>
            </a:endParaRPr>
          </a:p>
        </p:txBody>
      </p:sp>
      <p:sp>
        <p:nvSpPr>
          <p:cNvPr id="84" name="Text Box 11"/>
          <p:cNvSpPr txBox="1">
            <a:spLocks noChangeArrowheads="1"/>
          </p:cNvSpPr>
          <p:nvPr/>
        </p:nvSpPr>
        <p:spPr bwMode="auto">
          <a:xfrm>
            <a:off x="73815" y="4852484"/>
            <a:ext cx="1440674" cy="292388"/>
          </a:xfrm>
          <a:prstGeom prst="rect">
            <a:avLst/>
          </a:prstGeom>
          <a:solidFill>
            <a:schemeClr val="accent6">
              <a:lumMod val="40000"/>
              <a:lumOff val="60000"/>
            </a:schemeClr>
          </a:solidFill>
          <a:ln>
            <a:noFill/>
          </a:ln>
          <a:extLst/>
        </p:spPr>
        <p:txBody>
          <a:bodyPr wrap="square">
            <a:spAutoFit/>
          </a:bodyP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50000"/>
              </a:spcBef>
              <a:buClrTx/>
              <a:buFontTx/>
              <a:buNone/>
            </a:pPr>
            <a:r>
              <a:rPr lang="fr-FR" altLang="fr-FR" sz="1300" i="1" dirty="0"/>
              <a:t>6</a:t>
            </a:r>
            <a:r>
              <a:rPr dirty="0" smtClean="0"/>
              <a:t> </a:t>
            </a:r>
            <a:r>
              <a:rPr lang="fr-FR" altLang="fr-FR" sz="1300" i="1" dirty="0" smtClean="0"/>
              <a:t>pokazatelja</a:t>
            </a:r>
            <a:endParaRPr lang="hr-HR" altLang="fr-FR" sz="1300" i="1" dirty="0" smtClean="0"/>
          </a:p>
        </p:txBody>
      </p:sp>
      <p:sp>
        <p:nvSpPr>
          <p:cNvPr id="86" name="Text Box 12"/>
          <p:cNvSpPr txBox="1">
            <a:spLocks noChangeArrowheads="1"/>
          </p:cNvSpPr>
          <p:nvPr/>
        </p:nvSpPr>
        <p:spPr bwMode="auto">
          <a:xfrm>
            <a:off x="60163" y="5782932"/>
            <a:ext cx="1530955" cy="723275"/>
          </a:xfrm>
          <a:prstGeom prst="rect">
            <a:avLst/>
          </a:prstGeom>
          <a:solidFill>
            <a:schemeClr val="accent6">
              <a:lumMod val="40000"/>
              <a:lumOff val="60000"/>
            </a:schemeClr>
          </a:solidFill>
          <a:ln w="9525">
            <a:noFill/>
            <a:miter lim="800000"/>
            <a:headEnd/>
            <a:tailEnd/>
          </a:ln>
        </p:spPr>
        <p:txBody>
          <a:bodyPr wrap="square">
            <a:spAutoFit/>
          </a:bodyPr>
          <a:lstStyle/>
          <a:p>
            <a:pPr>
              <a:spcBef>
                <a:spcPct val="50000"/>
              </a:spcBef>
              <a:defRPr/>
            </a:pPr>
            <a:r>
              <a:rPr lang="fr-FR" altLang="fr-FR" sz="1300" i="1" dirty="0">
                <a:solidFill>
                  <a:srgbClr val="000000"/>
                </a:solidFill>
              </a:rPr>
              <a:t>7 aktivnosti</a:t>
            </a:r>
            <a:r>
              <a:rPr dirty="0"/>
              <a:t/>
            </a:r>
            <a:br>
              <a:rPr dirty="0"/>
            </a:br>
            <a:r>
              <a:rPr lang="fr-FR" altLang="fr-FR" sz="1400" i="1" dirty="0" smtClean="0">
                <a:solidFill>
                  <a:srgbClr val="000000"/>
                </a:solidFill>
              </a:rPr>
              <a:t>(20,2 milijarde eura)</a:t>
            </a:r>
            <a:endParaRPr lang="hr-HR" altLang="fr-FR" sz="1400" i="1" dirty="0">
              <a:solidFill>
                <a:srgbClr val="000000"/>
              </a:solidFill>
            </a:endParaRPr>
          </a:p>
        </p:txBody>
      </p:sp>
      <p:sp>
        <p:nvSpPr>
          <p:cNvPr id="87" name="Text Box 6"/>
          <p:cNvSpPr txBox="1">
            <a:spLocks noChangeArrowheads="1"/>
          </p:cNvSpPr>
          <p:nvPr/>
        </p:nvSpPr>
        <p:spPr bwMode="auto">
          <a:xfrm>
            <a:off x="225114" y="3313174"/>
            <a:ext cx="8799046" cy="323165"/>
          </a:xfrm>
          <a:prstGeom prst="rect">
            <a:avLst/>
          </a:prstGeom>
          <a:solidFill>
            <a:srgbClr val="7D0055"/>
          </a:solidFill>
          <a:ln w="31750">
            <a:solidFill>
              <a:schemeClr val="accent2"/>
            </a:solidFill>
            <a:miter lim="800000"/>
            <a:headEnd/>
            <a:tailEnd/>
          </a:ln>
          <a:extLst/>
        </p:spPr>
        <p:txBody>
          <a:bodyPr wrap="square">
            <a:spAutoFit/>
          </a:bodyP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50000"/>
              </a:spcBef>
              <a:buClrTx/>
              <a:buFontTx/>
              <a:buNone/>
            </a:pPr>
            <a:r>
              <a:rPr lang="fr-FR" altLang="fr-FR" sz="1500" dirty="0" smtClean="0">
                <a:solidFill>
                  <a:schemeClr val="tx2"/>
                </a:solidFill>
              </a:rPr>
              <a:t>Struktura učinka</a:t>
            </a:r>
          </a:p>
        </p:txBody>
      </p:sp>
      <p:sp>
        <p:nvSpPr>
          <p:cNvPr id="88" name="Text Box 6"/>
          <p:cNvSpPr txBox="1">
            <a:spLocks noChangeArrowheads="1"/>
          </p:cNvSpPr>
          <p:nvPr/>
        </p:nvSpPr>
        <p:spPr bwMode="auto">
          <a:xfrm>
            <a:off x="252411" y="5347041"/>
            <a:ext cx="8799045" cy="323165"/>
          </a:xfrm>
          <a:prstGeom prst="rect">
            <a:avLst/>
          </a:prstGeom>
          <a:solidFill>
            <a:srgbClr val="7D0055"/>
          </a:solidFill>
          <a:ln w="31750">
            <a:solidFill>
              <a:schemeClr val="accent2"/>
            </a:solidFill>
            <a:miter lim="800000"/>
            <a:headEnd/>
            <a:tailEnd/>
          </a:ln>
          <a:extLst/>
        </p:spPr>
        <p:txBody>
          <a:bodyPr wrap="square">
            <a:spAutoFit/>
          </a:bodyP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50000"/>
              </a:spcBef>
              <a:buClrTx/>
              <a:buFontTx/>
              <a:buNone/>
            </a:pPr>
            <a:r>
              <a:rPr lang="en-US" altLang="fr-FR" sz="1500" dirty="0" smtClean="0">
                <a:solidFill>
                  <a:schemeClr val="tx2"/>
                </a:solidFill>
              </a:rPr>
              <a:t>Struktura kredita</a:t>
            </a:r>
          </a:p>
        </p:txBody>
      </p:sp>
      <p:sp>
        <p:nvSpPr>
          <p:cNvPr id="89" name="Text Box 10"/>
          <p:cNvSpPr txBox="1">
            <a:spLocks noChangeArrowheads="1"/>
          </p:cNvSpPr>
          <p:nvPr/>
        </p:nvSpPr>
        <p:spPr bwMode="auto">
          <a:xfrm>
            <a:off x="73815" y="4022774"/>
            <a:ext cx="1440673" cy="292388"/>
          </a:xfrm>
          <a:prstGeom prst="rect">
            <a:avLst/>
          </a:prstGeom>
          <a:solidFill>
            <a:schemeClr val="accent6">
              <a:lumMod val="40000"/>
              <a:lumOff val="60000"/>
            </a:schemeClr>
          </a:solidFill>
          <a:ln w="9525">
            <a:noFill/>
            <a:miter lim="800000"/>
            <a:headEnd/>
            <a:tailEnd/>
          </a:ln>
        </p:spPr>
        <p:txBody>
          <a:bodyPr wrap="square">
            <a:spAutoFit/>
          </a:bodyPr>
          <a:lstStyle/>
          <a:p>
            <a:pPr>
              <a:spcBef>
                <a:spcPct val="50000"/>
              </a:spcBef>
              <a:defRPr/>
            </a:pPr>
            <a:r>
              <a:rPr lang="fr-FR" altLang="fr-FR" sz="1300" i="1" dirty="0" smtClean="0">
                <a:solidFill>
                  <a:srgbClr val="000000"/>
                </a:solidFill>
              </a:rPr>
              <a:t>2 cilja</a:t>
            </a:r>
            <a:endParaRPr lang="hr-HR" altLang="fr-FR" sz="1300" i="1" dirty="0">
              <a:solidFill>
                <a:srgbClr val="000000"/>
              </a:solidFill>
            </a:endParaRPr>
          </a:p>
        </p:txBody>
      </p:sp>
      <p:sp>
        <p:nvSpPr>
          <p:cNvPr id="90" name="Text Box 10"/>
          <p:cNvSpPr txBox="1">
            <a:spLocks noChangeArrowheads="1"/>
          </p:cNvSpPr>
          <p:nvPr/>
        </p:nvSpPr>
        <p:spPr bwMode="auto">
          <a:xfrm>
            <a:off x="3114308" y="4022774"/>
            <a:ext cx="1440673" cy="292388"/>
          </a:xfrm>
          <a:prstGeom prst="rect">
            <a:avLst/>
          </a:prstGeom>
          <a:solidFill>
            <a:schemeClr val="accent4">
              <a:lumMod val="40000"/>
              <a:lumOff val="60000"/>
            </a:schemeClr>
          </a:solidFill>
          <a:ln w="9525">
            <a:noFill/>
            <a:miter lim="800000"/>
            <a:headEnd/>
            <a:tailEnd/>
          </a:ln>
        </p:spPr>
        <p:txBody>
          <a:bodyPr wrap="square">
            <a:spAutoFit/>
          </a:bodyPr>
          <a:lstStyle/>
          <a:p>
            <a:pPr>
              <a:spcBef>
                <a:spcPct val="50000"/>
              </a:spcBef>
              <a:defRPr/>
            </a:pPr>
            <a:r>
              <a:rPr lang="fr-FR" altLang="fr-FR" sz="1300" i="1" dirty="0" smtClean="0">
                <a:solidFill>
                  <a:srgbClr val="000000"/>
                </a:solidFill>
              </a:rPr>
              <a:t>2 cilja</a:t>
            </a:r>
            <a:endParaRPr lang="hr-HR" altLang="fr-FR" sz="1300" i="1" dirty="0">
              <a:solidFill>
                <a:srgbClr val="000000"/>
              </a:solidFill>
            </a:endParaRPr>
          </a:p>
        </p:txBody>
      </p:sp>
      <p:sp>
        <p:nvSpPr>
          <p:cNvPr id="91" name="Text Box 10"/>
          <p:cNvSpPr txBox="1">
            <a:spLocks noChangeArrowheads="1"/>
          </p:cNvSpPr>
          <p:nvPr/>
        </p:nvSpPr>
        <p:spPr bwMode="auto">
          <a:xfrm>
            <a:off x="4613976" y="4022774"/>
            <a:ext cx="1440673" cy="292388"/>
          </a:xfrm>
          <a:prstGeom prst="rect">
            <a:avLst/>
          </a:prstGeom>
          <a:solidFill>
            <a:schemeClr val="accent3">
              <a:lumMod val="40000"/>
              <a:lumOff val="60000"/>
            </a:schemeClr>
          </a:solidFill>
          <a:ln w="9525">
            <a:noFill/>
            <a:miter lim="800000"/>
            <a:headEnd/>
            <a:tailEnd/>
          </a:ln>
        </p:spPr>
        <p:txBody>
          <a:bodyPr wrap="square">
            <a:spAutoFit/>
          </a:bodyPr>
          <a:lstStyle/>
          <a:p>
            <a:pPr>
              <a:spcBef>
                <a:spcPct val="50000"/>
              </a:spcBef>
              <a:defRPr/>
            </a:pPr>
            <a:r>
              <a:rPr lang="fr-FR" altLang="fr-FR" sz="1300" i="1" dirty="0">
                <a:solidFill>
                  <a:srgbClr val="000000"/>
                </a:solidFill>
              </a:rPr>
              <a:t>4 cilja</a:t>
            </a:r>
            <a:endParaRPr lang="hr-HR" altLang="fr-FR" sz="1300" i="1" dirty="0">
              <a:solidFill>
                <a:srgbClr val="000000"/>
              </a:solidFill>
            </a:endParaRPr>
          </a:p>
        </p:txBody>
      </p:sp>
      <p:sp>
        <p:nvSpPr>
          <p:cNvPr id="92" name="Text Box 11"/>
          <p:cNvSpPr txBox="1">
            <a:spLocks noChangeArrowheads="1"/>
          </p:cNvSpPr>
          <p:nvPr/>
        </p:nvSpPr>
        <p:spPr bwMode="auto">
          <a:xfrm>
            <a:off x="1591119" y="4855606"/>
            <a:ext cx="1440674" cy="292388"/>
          </a:xfrm>
          <a:prstGeom prst="rect">
            <a:avLst/>
          </a:prstGeom>
          <a:solidFill>
            <a:schemeClr val="accent5">
              <a:lumMod val="60000"/>
              <a:lumOff val="40000"/>
            </a:schemeClr>
          </a:solidFill>
          <a:ln>
            <a:noFill/>
          </a:ln>
          <a:extLst/>
        </p:spPr>
        <p:txBody>
          <a:bodyPr wrap="square">
            <a:spAutoFit/>
          </a:bodyP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50000"/>
              </a:spcBef>
              <a:buClrTx/>
              <a:buFontTx/>
              <a:buNone/>
            </a:pPr>
            <a:r>
              <a:rPr lang="fr-FR" altLang="fr-FR" sz="1300" i="1" dirty="0" smtClean="0"/>
              <a:t>14 pokazatelja</a:t>
            </a:r>
            <a:endParaRPr lang="hr-HR" altLang="fr-FR" sz="1300" i="1" dirty="0" smtClean="0"/>
          </a:p>
        </p:txBody>
      </p:sp>
      <p:sp>
        <p:nvSpPr>
          <p:cNvPr id="93" name="Text Box 11"/>
          <p:cNvSpPr txBox="1">
            <a:spLocks noChangeArrowheads="1"/>
          </p:cNvSpPr>
          <p:nvPr/>
        </p:nvSpPr>
        <p:spPr bwMode="auto">
          <a:xfrm>
            <a:off x="3114307" y="4855606"/>
            <a:ext cx="1440674" cy="292388"/>
          </a:xfrm>
          <a:prstGeom prst="rect">
            <a:avLst/>
          </a:prstGeom>
          <a:solidFill>
            <a:schemeClr val="accent4">
              <a:lumMod val="40000"/>
              <a:lumOff val="60000"/>
            </a:schemeClr>
          </a:solidFill>
          <a:ln>
            <a:noFill/>
          </a:ln>
          <a:extLst/>
        </p:spPr>
        <p:txBody>
          <a:bodyPr wrap="square">
            <a:spAutoFit/>
          </a:bodyP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50000"/>
              </a:spcBef>
              <a:buClrTx/>
              <a:buFontTx/>
              <a:buNone/>
            </a:pPr>
            <a:r>
              <a:rPr lang="fr-FR" altLang="fr-FR" sz="1300" i="1" dirty="0" smtClean="0"/>
              <a:t>6 pokazatelja</a:t>
            </a:r>
            <a:endParaRPr lang="hr-HR" altLang="fr-FR" sz="1300" i="1" dirty="0" smtClean="0"/>
          </a:p>
        </p:txBody>
      </p:sp>
      <p:sp>
        <p:nvSpPr>
          <p:cNvPr id="94" name="Text Box 11"/>
          <p:cNvSpPr txBox="1">
            <a:spLocks noChangeArrowheads="1"/>
          </p:cNvSpPr>
          <p:nvPr/>
        </p:nvSpPr>
        <p:spPr bwMode="auto">
          <a:xfrm>
            <a:off x="4613975" y="4863139"/>
            <a:ext cx="1440674" cy="292388"/>
          </a:xfrm>
          <a:prstGeom prst="rect">
            <a:avLst/>
          </a:prstGeom>
          <a:solidFill>
            <a:schemeClr val="accent3">
              <a:lumMod val="40000"/>
              <a:lumOff val="60000"/>
            </a:schemeClr>
          </a:solidFill>
          <a:ln>
            <a:noFill/>
          </a:ln>
          <a:extLst/>
        </p:spPr>
        <p:txBody>
          <a:bodyPr wrap="square">
            <a:spAutoFit/>
          </a:bodyP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50000"/>
              </a:spcBef>
              <a:buClrTx/>
              <a:buFontTx/>
              <a:buNone/>
            </a:pPr>
            <a:r>
              <a:rPr lang="fr-FR" altLang="fr-FR" sz="1300" i="1" dirty="0" smtClean="0"/>
              <a:t>14 pokazatelja</a:t>
            </a:r>
            <a:endParaRPr lang="hr-HR" altLang="fr-FR" sz="1300" i="1" dirty="0" smtClean="0"/>
          </a:p>
        </p:txBody>
      </p:sp>
      <p:sp>
        <p:nvSpPr>
          <p:cNvPr id="95" name="Text Box 11"/>
          <p:cNvSpPr txBox="1">
            <a:spLocks noChangeArrowheads="1"/>
          </p:cNvSpPr>
          <p:nvPr/>
        </p:nvSpPr>
        <p:spPr bwMode="auto">
          <a:xfrm>
            <a:off x="6150762" y="4863139"/>
            <a:ext cx="1440674" cy="292388"/>
          </a:xfrm>
          <a:prstGeom prst="rect">
            <a:avLst/>
          </a:prstGeom>
          <a:solidFill>
            <a:schemeClr val="tx2">
              <a:lumMod val="85000"/>
            </a:schemeClr>
          </a:solidFill>
          <a:ln>
            <a:noFill/>
          </a:ln>
          <a:extLst/>
        </p:spPr>
        <p:txBody>
          <a:bodyPr wrap="square">
            <a:spAutoFit/>
          </a:bodyP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50000"/>
              </a:spcBef>
              <a:buClrTx/>
              <a:buFontTx/>
              <a:buNone/>
            </a:pPr>
            <a:r>
              <a:rPr lang="fr-FR" altLang="fr-FR" sz="1300" i="1" dirty="0" smtClean="0"/>
              <a:t>11 pokazatelja</a:t>
            </a:r>
            <a:endParaRPr lang="hr-HR" altLang="fr-FR" sz="1300" i="1" dirty="0" smtClean="0"/>
          </a:p>
        </p:txBody>
      </p:sp>
      <p:sp>
        <p:nvSpPr>
          <p:cNvPr id="96" name="Text Box 11"/>
          <p:cNvSpPr txBox="1">
            <a:spLocks noChangeArrowheads="1"/>
          </p:cNvSpPr>
          <p:nvPr/>
        </p:nvSpPr>
        <p:spPr bwMode="auto">
          <a:xfrm>
            <a:off x="7650881" y="4863139"/>
            <a:ext cx="1440674" cy="292388"/>
          </a:xfrm>
          <a:prstGeom prst="rect">
            <a:avLst/>
          </a:prstGeom>
          <a:solidFill>
            <a:schemeClr val="accent6">
              <a:lumMod val="75000"/>
            </a:schemeClr>
          </a:solidFill>
          <a:ln>
            <a:noFill/>
          </a:ln>
          <a:extLst/>
        </p:spPr>
        <p:txBody>
          <a:bodyPr wrap="square">
            <a:spAutoFit/>
          </a:bodyPr>
          <a:lstStyle>
            <a:lvl1pPr>
              <a:spcBef>
                <a:spcPct val="30000"/>
              </a:spcBef>
              <a:buClr>
                <a:srgbClr val="1C782D"/>
              </a:buClr>
              <a:buFont typeface="Arial" pitchFamily="34" charset="0"/>
              <a:buChar char="■"/>
              <a:defRPr sz="2000">
                <a:solidFill>
                  <a:schemeClr val="bg1"/>
                </a:solidFill>
                <a:latin typeface="Arial" pitchFamily="34" charset="0"/>
              </a:defRPr>
            </a:lvl1pPr>
            <a:lvl2pPr marL="742950" indent="-285750">
              <a:spcBef>
                <a:spcPct val="30000"/>
              </a:spcBef>
              <a:buClr>
                <a:srgbClr val="1B772D"/>
              </a:buClr>
              <a:buSzPct val="125000"/>
              <a:buFont typeface="Arial" pitchFamily="34" charset="0"/>
              <a:buChar char="–"/>
              <a:defRPr>
                <a:solidFill>
                  <a:schemeClr val="bg1"/>
                </a:solidFill>
                <a:latin typeface="Arial" pitchFamily="34" charset="0"/>
              </a:defRPr>
            </a:lvl2pPr>
            <a:lvl3pPr marL="1143000" indent="-228600">
              <a:spcBef>
                <a:spcPct val="20000"/>
              </a:spcBef>
              <a:buChar char="•"/>
              <a:defRPr sz="1400">
                <a:solidFill>
                  <a:schemeClr val="bg1"/>
                </a:solidFill>
                <a:latin typeface="Arial" pitchFamily="34" charset="0"/>
              </a:defRPr>
            </a:lvl3pPr>
            <a:lvl4pPr marL="1600200" indent="-228600">
              <a:spcBef>
                <a:spcPct val="20000"/>
              </a:spcBef>
              <a:buChar char="–"/>
              <a:defRPr sz="1400">
                <a:solidFill>
                  <a:schemeClr val="bg1"/>
                </a:solidFill>
                <a:latin typeface="Arial" pitchFamily="34" charset="0"/>
              </a:defRPr>
            </a:lvl4pPr>
            <a:lvl5pPr marL="2057400" indent="-228600">
              <a:spcBef>
                <a:spcPct val="20000"/>
              </a:spcBef>
              <a:buChar char="»"/>
              <a:defRPr sz="1400">
                <a:solidFill>
                  <a:schemeClr val="bg1"/>
                </a:solidFill>
                <a:latin typeface="Arial" pitchFamily="34" charset="0"/>
              </a:defRPr>
            </a:lvl5pPr>
            <a:lvl6pPr marL="2514600" indent="-228600" eaLnBrk="0" fontAlgn="base" hangingPunct="0">
              <a:spcBef>
                <a:spcPct val="20000"/>
              </a:spcBef>
              <a:spcAft>
                <a:spcPct val="0"/>
              </a:spcAft>
              <a:buChar char="»"/>
              <a:defRPr sz="1400">
                <a:solidFill>
                  <a:schemeClr val="bg1"/>
                </a:solidFill>
                <a:latin typeface="Arial" pitchFamily="34" charset="0"/>
              </a:defRPr>
            </a:lvl6pPr>
            <a:lvl7pPr marL="2971800" indent="-228600" eaLnBrk="0" fontAlgn="base" hangingPunct="0">
              <a:spcBef>
                <a:spcPct val="20000"/>
              </a:spcBef>
              <a:spcAft>
                <a:spcPct val="0"/>
              </a:spcAft>
              <a:buChar char="»"/>
              <a:defRPr sz="1400">
                <a:solidFill>
                  <a:schemeClr val="bg1"/>
                </a:solidFill>
                <a:latin typeface="Arial" pitchFamily="34" charset="0"/>
              </a:defRPr>
            </a:lvl7pPr>
            <a:lvl8pPr marL="3429000" indent="-228600" eaLnBrk="0" fontAlgn="base" hangingPunct="0">
              <a:spcBef>
                <a:spcPct val="20000"/>
              </a:spcBef>
              <a:spcAft>
                <a:spcPct val="0"/>
              </a:spcAft>
              <a:buChar char="»"/>
              <a:defRPr sz="1400">
                <a:solidFill>
                  <a:schemeClr val="bg1"/>
                </a:solidFill>
                <a:latin typeface="Arial" pitchFamily="34" charset="0"/>
              </a:defRPr>
            </a:lvl8pPr>
            <a:lvl9pPr marL="3886200" indent="-228600" eaLnBrk="0" fontAlgn="base" hangingPunct="0">
              <a:spcBef>
                <a:spcPct val="20000"/>
              </a:spcBef>
              <a:spcAft>
                <a:spcPct val="0"/>
              </a:spcAft>
              <a:buChar char="»"/>
              <a:defRPr sz="1400">
                <a:solidFill>
                  <a:schemeClr val="bg1"/>
                </a:solidFill>
                <a:latin typeface="Arial" pitchFamily="34" charset="0"/>
              </a:defRPr>
            </a:lvl9pPr>
          </a:lstStyle>
          <a:p>
            <a:pPr>
              <a:spcBef>
                <a:spcPct val="50000"/>
              </a:spcBef>
              <a:buClrTx/>
              <a:buFontTx/>
              <a:buNone/>
            </a:pPr>
            <a:r>
              <a:rPr lang="fr-FR" altLang="fr-FR" sz="1300" i="1" dirty="0" smtClean="0">
                <a:solidFill>
                  <a:schemeClr val="bg2"/>
                </a:solidFill>
              </a:rPr>
              <a:t>4 pokazatelja</a:t>
            </a:r>
            <a:endParaRPr lang="hr-HR" altLang="fr-FR" sz="1300" i="1" dirty="0" smtClean="0">
              <a:solidFill>
                <a:schemeClr val="bg2"/>
              </a:solidFill>
            </a:endParaRPr>
          </a:p>
        </p:txBody>
      </p:sp>
      <p:sp>
        <p:nvSpPr>
          <p:cNvPr id="97" name="Text Box 10"/>
          <p:cNvSpPr txBox="1">
            <a:spLocks noChangeArrowheads="1"/>
          </p:cNvSpPr>
          <p:nvPr/>
        </p:nvSpPr>
        <p:spPr bwMode="auto">
          <a:xfrm>
            <a:off x="6129745" y="4010425"/>
            <a:ext cx="1440673" cy="292388"/>
          </a:xfrm>
          <a:prstGeom prst="rect">
            <a:avLst/>
          </a:prstGeom>
          <a:solidFill>
            <a:schemeClr val="tx2">
              <a:lumMod val="85000"/>
            </a:schemeClr>
          </a:solidFill>
          <a:ln w="9525">
            <a:noFill/>
            <a:miter lim="800000"/>
            <a:headEnd/>
            <a:tailEnd/>
          </a:ln>
        </p:spPr>
        <p:txBody>
          <a:bodyPr wrap="square">
            <a:spAutoFit/>
          </a:bodyPr>
          <a:lstStyle/>
          <a:p>
            <a:pPr>
              <a:spcBef>
                <a:spcPct val="50000"/>
              </a:spcBef>
              <a:defRPr/>
            </a:pPr>
            <a:r>
              <a:rPr lang="fr-FR" altLang="fr-FR" sz="1300" i="1" dirty="0" smtClean="0">
                <a:solidFill>
                  <a:srgbClr val="000000"/>
                </a:solidFill>
              </a:rPr>
              <a:t>3 cilja</a:t>
            </a:r>
            <a:endParaRPr lang="hr-HR" altLang="fr-FR" sz="1300" i="1" dirty="0">
              <a:solidFill>
                <a:srgbClr val="000000"/>
              </a:solidFill>
            </a:endParaRPr>
          </a:p>
        </p:txBody>
      </p:sp>
      <p:sp>
        <p:nvSpPr>
          <p:cNvPr id="98" name="Text Box 10"/>
          <p:cNvSpPr txBox="1">
            <a:spLocks noChangeArrowheads="1"/>
          </p:cNvSpPr>
          <p:nvPr/>
        </p:nvSpPr>
        <p:spPr bwMode="auto">
          <a:xfrm>
            <a:off x="7650881" y="4010425"/>
            <a:ext cx="1440673" cy="292388"/>
          </a:xfrm>
          <a:prstGeom prst="rect">
            <a:avLst/>
          </a:prstGeom>
          <a:solidFill>
            <a:schemeClr val="accent6">
              <a:lumMod val="75000"/>
            </a:schemeClr>
          </a:solidFill>
          <a:ln w="9525">
            <a:noFill/>
            <a:miter lim="800000"/>
            <a:headEnd/>
            <a:tailEnd/>
          </a:ln>
        </p:spPr>
        <p:txBody>
          <a:bodyPr wrap="square">
            <a:spAutoFit/>
          </a:bodyPr>
          <a:lstStyle/>
          <a:p>
            <a:pPr>
              <a:spcBef>
                <a:spcPct val="50000"/>
              </a:spcBef>
              <a:defRPr/>
            </a:pPr>
            <a:r>
              <a:rPr lang="fr-FR" altLang="fr-FR" sz="1300" i="1" dirty="0" smtClean="0">
                <a:solidFill>
                  <a:schemeClr val="bg2"/>
                </a:solidFill>
              </a:rPr>
              <a:t>2 cilja</a:t>
            </a:r>
            <a:endParaRPr lang="hr-HR" altLang="fr-FR" sz="1300" i="1" dirty="0">
              <a:solidFill>
                <a:schemeClr val="bg2"/>
              </a:solidFill>
            </a:endParaRPr>
          </a:p>
        </p:txBody>
      </p:sp>
      <p:sp>
        <p:nvSpPr>
          <p:cNvPr id="99" name="Text Box 12"/>
          <p:cNvSpPr txBox="1">
            <a:spLocks noChangeArrowheads="1"/>
          </p:cNvSpPr>
          <p:nvPr/>
        </p:nvSpPr>
        <p:spPr bwMode="auto">
          <a:xfrm>
            <a:off x="1591120" y="5774568"/>
            <a:ext cx="1440675" cy="723275"/>
          </a:xfrm>
          <a:prstGeom prst="rect">
            <a:avLst/>
          </a:prstGeom>
          <a:solidFill>
            <a:schemeClr val="accent5">
              <a:lumMod val="60000"/>
              <a:lumOff val="40000"/>
            </a:schemeClr>
          </a:solidFill>
          <a:ln w="9525">
            <a:noFill/>
            <a:miter lim="800000"/>
            <a:headEnd/>
            <a:tailEnd/>
          </a:ln>
        </p:spPr>
        <p:txBody>
          <a:bodyPr wrap="square">
            <a:spAutoFit/>
          </a:bodyPr>
          <a:lstStyle/>
          <a:p>
            <a:pPr>
              <a:spcBef>
                <a:spcPct val="50000"/>
              </a:spcBef>
              <a:defRPr/>
            </a:pPr>
            <a:r>
              <a:rPr lang="fr-FR" altLang="fr-FR" sz="1300" i="1" dirty="0" smtClean="0">
                <a:solidFill>
                  <a:srgbClr val="000000"/>
                </a:solidFill>
              </a:rPr>
              <a:t>13 aktivnosti</a:t>
            </a:r>
            <a:r>
              <a:rPr dirty="0"/>
              <a:t/>
            </a:r>
            <a:br>
              <a:rPr dirty="0"/>
            </a:br>
            <a:r>
              <a:rPr lang="fr-FR" altLang="fr-FR" sz="1400" i="1" dirty="0" smtClean="0">
                <a:solidFill>
                  <a:srgbClr val="000000"/>
                </a:solidFill>
              </a:rPr>
              <a:t>(31,3 milijarde eura)</a:t>
            </a:r>
            <a:endParaRPr lang="hr-HR" altLang="fr-FR" sz="1400" i="1" dirty="0">
              <a:solidFill>
                <a:srgbClr val="000000"/>
              </a:solidFill>
            </a:endParaRPr>
          </a:p>
        </p:txBody>
      </p:sp>
      <p:sp>
        <p:nvSpPr>
          <p:cNvPr id="100" name="Text Box 12"/>
          <p:cNvSpPr txBox="1">
            <a:spLocks noChangeArrowheads="1"/>
          </p:cNvSpPr>
          <p:nvPr/>
        </p:nvSpPr>
        <p:spPr bwMode="auto">
          <a:xfrm>
            <a:off x="3114310" y="5774568"/>
            <a:ext cx="1445784" cy="692497"/>
          </a:xfrm>
          <a:prstGeom prst="rect">
            <a:avLst/>
          </a:prstGeom>
          <a:solidFill>
            <a:schemeClr val="accent4">
              <a:lumMod val="40000"/>
              <a:lumOff val="60000"/>
            </a:schemeClr>
          </a:solidFill>
          <a:ln w="9525">
            <a:noFill/>
            <a:miter lim="800000"/>
            <a:headEnd/>
            <a:tailEnd/>
          </a:ln>
        </p:spPr>
        <p:txBody>
          <a:bodyPr wrap="square">
            <a:spAutoFit/>
          </a:bodyPr>
          <a:lstStyle/>
          <a:p>
            <a:pPr>
              <a:spcBef>
                <a:spcPct val="50000"/>
              </a:spcBef>
              <a:defRPr/>
            </a:pPr>
            <a:r>
              <a:rPr lang="fr-FR" altLang="fr-FR" sz="1300" i="1" dirty="0" smtClean="0">
                <a:solidFill>
                  <a:srgbClr val="000000"/>
                </a:solidFill>
              </a:rPr>
              <a:t>6 aktivnosti</a:t>
            </a:r>
            <a:r>
              <a:t/>
            </a:r>
            <a:br/>
            <a:r>
              <a:rPr lang="fr-FR" altLang="fr-FR" sz="1300" i="1" dirty="0" smtClean="0">
                <a:solidFill>
                  <a:srgbClr val="000000"/>
                </a:solidFill>
              </a:rPr>
              <a:t>(4,8 milijardi eura)</a:t>
            </a:r>
            <a:endParaRPr lang="hr-HR" altLang="fr-FR" sz="1300" i="1" dirty="0">
              <a:solidFill>
                <a:srgbClr val="000000"/>
              </a:solidFill>
            </a:endParaRPr>
          </a:p>
        </p:txBody>
      </p:sp>
      <p:sp>
        <p:nvSpPr>
          <p:cNvPr id="101" name="Text Box 12"/>
          <p:cNvSpPr txBox="1">
            <a:spLocks noChangeArrowheads="1"/>
          </p:cNvSpPr>
          <p:nvPr/>
        </p:nvSpPr>
        <p:spPr bwMode="auto">
          <a:xfrm>
            <a:off x="4613974" y="5771763"/>
            <a:ext cx="1515771" cy="692497"/>
          </a:xfrm>
          <a:prstGeom prst="rect">
            <a:avLst/>
          </a:prstGeom>
          <a:solidFill>
            <a:schemeClr val="accent3">
              <a:lumMod val="40000"/>
              <a:lumOff val="60000"/>
            </a:schemeClr>
          </a:solidFill>
          <a:ln w="9525">
            <a:noFill/>
            <a:miter lim="800000"/>
            <a:headEnd/>
            <a:tailEnd/>
          </a:ln>
        </p:spPr>
        <p:txBody>
          <a:bodyPr wrap="square">
            <a:spAutoFit/>
          </a:bodyPr>
          <a:lstStyle/>
          <a:p>
            <a:pPr>
              <a:spcBef>
                <a:spcPct val="50000"/>
              </a:spcBef>
              <a:defRPr/>
            </a:pPr>
            <a:r>
              <a:rPr lang="fr-FR" altLang="fr-FR" sz="1300" i="1" dirty="0" smtClean="0">
                <a:solidFill>
                  <a:srgbClr val="000000"/>
                </a:solidFill>
              </a:rPr>
              <a:t>12 aktivnosti</a:t>
            </a:r>
            <a:r>
              <a:t/>
            </a:r>
            <a:br/>
            <a:r>
              <a:rPr lang="fr-FR" altLang="fr-FR" sz="1300" i="1" dirty="0" smtClean="0">
                <a:solidFill>
                  <a:srgbClr val="000000"/>
                </a:solidFill>
              </a:rPr>
              <a:t>(7,2 milijarde eura)</a:t>
            </a:r>
            <a:endParaRPr lang="hr-HR" altLang="fr-FR" sz="1300" i="1" dirty="0">
              <a:solidFill>
                <a:srgbClr val="000000"/>
              </a:solidFill>
            </a:endParaRPr>
          </a:p>
        </p:txBody>
      </p:sp>
      <p:sp>
        <p:nvSpPr>
          <p:cNvPr id="102" name="Text Box 12"/>
          <p:cNvSpPr txBox="1">
            <a:spLocks noChangeArrowheads="1"/>
          </p:cNvSpPr>
          <p:nvPr/>
        </p:nvSpPr>
        <p:spPr bwMode="auto">
          <a:xfrm>
            <a:off x="6150761" y="5774568"/>
            <a:ext cx="1440675" cy="692497"/>
          </a:xfrm>
          <a:prstGeom prst="rect">
            <a:avLst/>
          </a:prstGeom>
          <a:solidFill>
            <a:schemeClr val="tx2">
              <a:lumMod val="85000"/>
            </a:schemeClr>
          </a:solidFill>
          <a:ln w="9525">
            <a:noFill/>
            <a:miter lim="800000"/>
            <a:headEnd/>
            <a:tailEnd/>
          </a:ln>
        </p:spPr>
        <p:txBody>
          <a:bodyPr wrap="square">
            <a:spAutoFit/>
          </a:bodyPr>
          <a:lstStyle/>
          <a:p>
            <a:pPr>
              <a:spcBef>
                <a:spcPct val="50000"/>
              </a:spcBef>
              <a:defRPr/>
            </a:pPr>
            <a:r>
              <a:rPr lang="fr-FR" altLang="fr-FR" sz="1300" i="1" dirty="0" smtClean="0">
                <a:solidFill>
                  <a:srgbClr val="000000"/>
                </a:solidFill>
              </a:rPr>
              <a:t>10 aktivnosti</a:t>
            </a:r>
            <a:r>
              <a:rPr dirty="0"/>
              <a:t/>
            </a:r>
            <a:br>
              <a:rPr dirty="0"/>
            </a:br>
            <a:r>
              <a:rPr lang="fr-FR" altLang="fr-FR" sz="1300" i="1" dirty="0" smtClean="0">
                <a:solidFill>
                  <a:srgbClr val="000000"/>
                </a:solidFill>
              </a:rPr>
              <a:t>(2,1 milijarda eura)</a:t>
            </a:r>
            <a:endParaRPr lang="hr-HR" altLang="fr-FR" sz="1300" i="1" dirty="0">
              <a:solidFill>
                <a:srgbClr val="000000"/>
              </a:solidFill>
            </a:endParaRPr>
          </a:p>
        </p:txBody>
      </p:sp>
      <p:sp>
        <p:nvSpPr>
          <p:cNvPr id="103" name="Text Box 12"/>
          <p:cNvSpPr txBox="1">
            <a:spLocks noChangeArrowheads="1"/>
          </p:cNvSpPr>
          <p:nvPr/>
        </p:nvSpPr>
        <p:spPr bwMode="auto">
          <a:xfrm>
            <a:off x="7658258" y="5766530"/>
            <a:ext cx="1433295" cy="692497"/>
          </a:xfrm>
          <a:prstGeom prst="rect">
            <a:avLst/>
          </a:prstGeom>
          <a:solidFill>
            <a:schemeClr val="accent6">
              <a:lumMod val="75000"/>
            </a:schemeClr>
          </a:solidFill>
          <a:ln w="9525">
            <a:noFill/>
            <a:miter lim="800000"/>
            <a:headEnd/>
            <a:tailEnd/>
          </a:ln>
        </p:spPr>
        <p:txBody>
          <a:bodyPr wrap="square">
            <a:spAutoFit/>
          </a:bodyPr>
          <a:lstStyle/>
          <a:p>
            <a:pPr>
              <a:spcBef>
                <a:spcPct val="50000"/>
              </a:spcBef>
              <a:defRPr/>
            </a:pPr>
            <a:r>
              <a:rPr lang="fr-FR" altLang="fr-FR" sz="1300" i="1" dirty="0">
                <a:solidFill>
                  <a:schemeClr val="bg2"/>
                </a:solidFill>
              </a:rPr>
              <a:t>5 aktivnosti</a:t>
            </a:r>
            <a:r>
              <a:rPr dirty="0"/>
              <a:t/>
            </a:r>
            <a:br>
              <a:rPr dirty="0"/>
            </a:br>
            <a:r>
              <a:rPr lang="fr-FR" altLang="fr-FR" sz="1300" i="1" dirty="0">
                <a:solidFill>
                  <a:schemeClr val="bg2"/>
                </a:solidFill>
              </a:rPr>
              <a:t>(1,4 milijarde eura)</a:t>
            </a:r>
            <a:endParaRPr lang="hr-HR" altLang="fr-FR" sz="1300" i="1" dirty="0">
              <a:solidFill>
                <a:schemeClr val="bg2"/>
              </a:solidFill>
            </a:endParaRPr>
          </a:p>
        </p:txBody>
      </p:sp>
    </p:spTree>
    <p:extLst>
      <p:ext uri="{BB962C8B-B14F-4D97-AF65-F5344CB8AC3E}">
        <p14:creationId xmlns:p14="http://schemas.microsoft.com/office/powerpoint/2010/main" val="2532435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DB V4">
  <a:themeElements>
    <a:clrScheme name="Theme DB">
      <a:dk1>
        <a:srgbClr val="2A6A1D"/>
      </a:dk1>
      <a:lt1>
        <a:srgbClr val="000000"/>
      </a:lt1>
      <a:dk2>
        <a:srgbClr val="FFFFFF"/>
      </a:dk2>
      <a:lt2>
        <a:srgbClr val="FFFFFF"/>
      </a:lt2>
      <a:accent1>
        <a:srgbClr val="2A6A1D"/>
      </a:accent1>
      <a:accent2>
        <a:srgbClr val="7E0054"/>
      </a:accent2>
      <a:accent3>
        <a:srgbClr val="429A3D"/>
      </a:accent3>
      <a:accent4>
        <a:srgbClr val="933E81"/>
      </a:accent4>
      <a:accent5>
        <a:srgbClr val="E7AC33"/>
      </a:accent5>
      <a:accent6>
        <a:srgbClr val="95AAD9"/>
      </a:accent6>
      <a:hlink>
        <a:srgbClr val="2A6A1D"/>
      </a:hlink>
      <a:folHlink>
        <a:srgbClr val="7E0054"/>
      </a:folHlink>
    </a:clrScheme>
    <a:fontScheme name="D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Modèle-DB - blank">
  <a:themeElements>
    <a:clrScheme name="Theme DB">
      <a:dk1>
        <a:srgbClr val="2A6A1D"/>
      </a:dk1>
      <a:lt1>
        <a:srgbClr val="000000"/>
      </a:lt1>
      <a:dk2>
        <a:srgbClr val="FFFFFF"/>
      </a:dk2>
      <a:lt2>
        <a:srgbClr val="FFFFFF"/>
      </a:lt2>
      <a:accent1>
        <a:srgbClr val="2A6A1D"/>
      </a:accent1>
      <a:accent2>
        <a:srgbClr val="7E0054"/>
      </a:accent2>
      <a:accent3>
        <a:srgbClr val="429A3D"/>
      </a:accent3>
      <a:accent4>
        <a:srgbClr val="933E81"/>
      </a:accent4>
      <a:accent5>
        <a:srgbClr val="E7AC33"/>
      </a:accent5>
      <a:accent6>
        <a:srgbClr val="95AAD9"/>
      </a:accent6>
      <a:hlink>
        <a:srgbClr val="2A6A1D"/>
      </a:hlink>
      <a:folHlink>
        <a:srgbClr val="7E0054"/>
      </a:folHlink>
    </a:clrScheme>
    <a:fontScheme name="D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Modèle DB V4">
  <a:themeElements>
    <a:clrScheme name="Theme DB">
      <a:dk1>
        <a:srgbClr val="2A6A1D"/>
      </a:dk1>
      <a:lt1>
        <a:srgbClr val="000000"/>
      </a:lt1>
      <a:dk2>
        <a:srgbClr val="FFFFFF"/>
      </a:dk2>
      <a:lt2>
        <a:srgbClr val="FFFFFF"/>
      </a:lt2>
      <a:accent1>
        <a:srgbClr val="2A6A1D"/>
      </a:accent1>
      <a:accent2>
        <a:srgbClr val="7E0054"/>
      </a:accent2>
      <a:accent3>
        <a:srgbClr val="429A3D"/>
      </a:accent3>
      <a:accent4>
        <a:srgbClr val="933E81"/>
      </a:accent4>
      <a:accent5>
        <a:srgbClr val="E7AC33"/>
      </a:accent5>
      <a:accent6>
        <a:srgbClr val="95AAD9"/>
      </a:accent6>
      <a:hlink>
        <a:srgbClr val="2A6A1D"/>
      </a:hlink>
      <a:folHlink>
        <a:srgbClr val="7E0054"/>
      </a:folHlink>
    </a:clrScheme>
    <a:fontScheme name="D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blank">
  <a:themeElements>
    <a:clrScheme name="Theme DB">
      <a:dk1>
        <a:srgbClr val="2A6A1D"/>
      </a:dk1>
      <a:lt1>
        <a:srgbClr val="000000"/>
      </a:lt1>
      <a:dk2>
        <a:srgbClr val="FFFFFF"/>
      </a:dk2>
      <a:lt2>
        <a:srgbClr val="FFFFFF"/>
      </a:lt2>
      <a:accent1>
        <a:srgbClr val="2A6A1D"/>
      </a:accent1>
      <a:accent2>
        <a:srgbClr val="7E0054"/>
      </a:accent2>
      <a:accent3>
        <a:srgbClr val="429A3D"/>
      </a:accent3>
      <a:accent4>
        <a:srgbClr val="933E81"/>
      </a:accent4>
      <a:accent5>
        <a:srgbClr val="E7AC33"/>
      </a:accent5>
      <a:accent6>
        <a:srgbClr val="95AAD9"/>
      </a:accent6>
      <a:hlink>
        <a:srgbClr val="2A6A1D"/>
      </a:hlink>
      <a:folHlink>
        <a:srgbClr val="7E0054"/>
      </a:folHlink>
    </a:clrScheme>
    <a:fontScheme name="D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Modèle DB V4">
  <a:themeElements>
    <a:clrScheme name="Theme DB">
      <a:dk1>
        <a:srgbClr val="2A6A1D"/>
      </a:dk1>
      <a:lt1>
        <a:srgbClr val="000000"/>
      </a:lt1>
      <a:dk2>
        <a:srgbClr val="FFFFFF"/>
      </a:dk2>
      <a:lt2>
        <a:srgbClr val="FFFFFF"/>
      </a:lt2>
      <a:accent1>
        <a:srgbClr val="2A6A1D"/>
      </a:accent1>
      <a:accent2>
        <a:srgbClr val="7E0054"/>
      </a:accent2>
      <a:accent3>
        <a:srgbClr val="429A3D"/>
      </a:accent3>
      <a:accent4>
        <a:srgbClr val="933E81"/>
      </a:accent4>
      <a:accent5>
        <a:srgbClr val="E7AC33"/>
      </a:accent5>
      <a:accent6>
        <a:srgbClr val="95AAD9"/>
      </a:accent6>
      <a:hlink>
        <a:srgbClr val="2A6A1D"/>
      </a:hlink>
      <a:folHlink>
        <a:srgbClr val="7E0054"/>
      </a:folHlink>
    </a:clrScheme>
    <a:fontScheme name="D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e_DB_2007_v3">
  <a:themeElements>
    <a:clrScheme name="Modele_DB_2007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e_DB_2007_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1B772D"/>
        </a:solidFill>
        <a:ln>
          <a:noFill/>
        </a:ln>
        <a:effectLs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1" i="0" u="none" strike="noStrike" cap="none" normalizeH="0" baseline="0" smtClean="0">
            <a:ln>
              <a:noFill/>
            </a:ln>
            <a:solidFill>
              <a:srgbClr val="1B772D"/>
            </a:solidFill>
            <a:effectLst/>
            <a:latin typeface="Arial" charset="0"/>
            <a:ea typeface="ヒラギノ角ゴ Pro W3" pitchFamily="87"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lnDef>
  </a:objectDefaults>
  <a:extraClrSchemeLst>
    <a:extraClrScheme>
      <a:clrScheme name="Modele_DB_2007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_DB_2007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_DB_2007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_DB_2007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_DB_2007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_DB_2007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_DB_2007_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_DB_2007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_DB_2007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_DB_2007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_DB_2007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_DB_2007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dele_DB_2007_v3">
  <a:themeElements>
    <a:clrScheme name="Modele_DB_2007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e_DB_2007_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1B772D"/>
        </a:solidFill>
        <a:ln>
          <a:noFill/>
        </a:ln>
        <a:effectLs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1" i="0" u="none" strike="noStrike" cap="none" normalizeH="0" baseline="0" smtClean="0">
            <a:ln>
              <a:noFill/>
            </a:ln>
            <a:solidFill>
              <a:srgbClr val="1B772D"/>
            </a:solidFill>
            <a:effectLst/>
            <a:latin typeface="Arial" charset="0"/>
            <a:ea typeface="ヒラギノ角ゴ Pro W3" pitchFamily="87"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lnDef>
  </a:objectDefaults>
  <a:extraClrSchemeLst>
    <a:extraClrScheme>
      <a:clrScheme name="Modele_DB_2007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_DB_2007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_DB_2007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_DB_2007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_DB_2007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_DB_2007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_DB_2007_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_DB_2007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_DB_2007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_DB_2007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_DB_2007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_DB_2007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odèle DB V4">
  <a:themeElements>
    <a:clrScheme name="Theme DB">
      <a:dk1>
        <a:srgbClr val="2A6A1D"/>
      </a:dk1>
      <a:lt1>
        <a:srgbClr val="000000"/>
      </a:lt1>
      <a:dk2>
        <a:srgbClr val="FFFFFF"/>
      </a:dk2>
      <a:lt2>
        <a:srgbClr val="FFFFFF"/>
      </a:lt2>
      <a:accent1>
        <a:srgbClr val="2A6A1D"/>
      </a:accent1>
      <a:accent2>
        <a:srgbClr val="7E0054"/>
      </a:accent2>
      <a:accent3>
        <a:srgbClr val="429A3D"/>
      </a:accent3>
      <a:accent4>
        <a:srgbClr val="933E81"/>
      </a:accent4>
      <a:accent5>
        <a:srgbClr val="E7AC33"/>
      </a:accent5>
      <a:accent6>
        <a:srgbClr val="95AAD9"/>
      </a:accent6>
      <a:hlink>
        <a:srgbClr val="2A6A1D"/>
      </a:hlink>
      <a:folHlink>
        <a:srgbClr val="7E0054"/>
      </a:folHlink>
    </a:clrScheme>
    <a:fontScheme name="D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odèle DB V4">
  <a:themeElements>
    <a:clrScheme name="Theme DB">
      <a:dk1>
        <a:srgbClr val="2A6A1D"/>
      </a:dk1>
      <a:lt1>
        <a:srgbClr val="000000"/>
      </a:lt1>
      <a:dk2>
        <a:srgbClr val="FFFFFF"/>
      </a:dk2>
      <a:lt2>
        <a:srgbClr val="FFFFFF"/>
      </a:lt2>
      <a:accent1>
        <a:srgbClr val="2A6A1D"/>
      </a:accent1>
      <a:accent2>
        <a:srgbClr val="7E0054"/>
      </a:accent2>
      <a:accent3>
        <a:srgbClr val="429A3D"/>
      </a:accent3>
      <a:accent4>
        <a:srgbClr val="933E81"/>
      </a:accent4>
      <a:accent5>
        <a:srgbClr val="E7AC33"/>
      </a:accent5>
      <a:accent6>
        <a:srgbClr val="95AAD9"/>
      </a:accent6>
      <a:hlink>
        <a:srgbClr val="2A6A1D"/>
      </a:hlink>
      <a:folHlink>
        <a:srgbClr val="7E0054"/>
      </a:folHlink>
    </a:clrScheme>
    <a:fontScheme name="D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Modèle DB V4">
  <a:themeElements>
    <a:clrScheme name="Theme DB">
      <a:dk1>
        <a:srgbClr val="2A6A1D"/>
      </a:dk1>
      <a:lt1>
        <a:srgbClr val="000000"/>
      </a:lt1>
      <a:dk2>
        <a:srgbClr val="FFFFFF"/>
      </a:dk2>
      <a:lt2>
        <a:srgbClr val="FFFFFF"/>
      </a:lt2>
      <a:accent1>
        <a:srgbClr val="2A6A1D"/>
      </a:accent1>
      <a:accent2>
        <a:srgbClr val="7E0054"/>
      </a:accent2>
      <a:accent3>
        <a:srgbClr val="429A3D"/>
      </a:accent3>
      <a:accent4>
        <a:srgbClr val="933E81"/>
      </a:accent4>
      <a:accent5>
        <a:srgbClr val="E7AC33"/>
      </a:accent5>
      <a:accent6>
        <a:srgbClr val="95AAD9"/>
      </a:accent6>
      <a:hlink>
        <a:srgbClr val="2A6A1D"/>
      </a:hlink>
      <a:folHlink>
        <a:srgbClr val="7E0054"/>
      </a:folHlink>
    </a:clrScheme>
    <a:fontScheme name="D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a:themeElements>
    <a:clrScheme name="Theme DB">
      <a:dk1>
        <a:srgbClr val="2A6A1D"/>
      </a:dk1>
      <a:lt1>
        <a:srgbClr val="000000"/>
      </a:lt1>
      <a:dk2>
        <a:srgbClr val="FFFFFF"/>
      </a:dk2>
      <a:lt2>
        <a:srgbClr val="FFFFFF"/>
      </a:lt2>
      <a:accent1>
        <a:srgbClr val="2A6A1D"/>
      </a:accent1>
      <a:accent2>
        <a:srgbClr val="7E0054"/>
      </a:accent2>
      <a:accent3>
        <a:srgbClr val="429A3D"/>
      </a:accent3>
      <a:accent4>
        <a:srgbClr val="933E81"/>
      </a:accent4>
      <a:accent5>
        <a:srgbClr val="E7AC33"/>
      </a:accent5>
      <a:accent6>
        <a:srgbClr val="95AAD9"/>
      </a:accent6>
      <a:hlink>
        <a:srgbClr val="2A6A1D"/>
      </a:hlink>
      <a:folHlink>
        <a:srgbClr val="7E0054"/>
      </a:folHlink>
    </a:clrScheme>
    <a:fontScheme name="D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a:themeElements>
    <a:clrScheme name="Theme DB">
      <a:dk1>
        <a:srgbClr val="2A6A1D"/>
      </a:dk1>
      <a:lt1>
        <a:srgbClr val="000000"/>
      </a:lt1>
      <a:dk2>
        <a:srgbClr val="FFFFFF"/>
      </a:dk2>
      <a:lt2>
        <a:srgbClr val="FFFFFF"/>
      </a:lt2>
      <a:accent1>
        <a:srgbClr val="2A6A1D"/>
      </a:accent1>
      <a:accent2>
        <a:srgbClr val="7E0054"/>
      </a:accent2>
      <a:accent3>
        <a:srgbClr val="429A3D"/>
      </a:accent3>
      <a:accent4>
        <a:srgbClr val="933E81"/>
      </a:accent4>
      <a:accent5>
        <a:srgbClr val="E7AC33"/>
      </a:accent5>
      <a:accent6>
        <a:srgbClr val="95AAD9"/>
      </a:accent6>
      <a:hlink>
        <a:srgbClr val="2A6A1D"/>
      </a:hlink>
      <a:folHlink>
        <a:srgbClr val="7E0054"/>
      </a:folHlink>
    </a:clrScheme>
    <a:fontScheme name="D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Modèle DB V4">
  <a:themeElements>
    <a:clrScheme name="Theme DB">
      <a:dk1>
        <a:srgbClr val="2A6A1D"/>
      </a:dk1>
      <a:lt1>
        <a:srgbClr val="000000"/>
      </a:lt1>
      <a:dk2>
        <a:srgbClr val="FFFFFF"/>
      </a:dk2>
      <a:lt2>
        <a:srgbClr val="FFFFFF"/>
      </a:lt2>
      <a:accent1>
        <a:srgbClr val="2A6A1D"/>
      </a:accent1>
      <a:accent2>
        <a:srgbClr val="7E0054"/>
      </a:accent2>
      <a:accent3>
        <a:srgbClr val="429A3D"/>
      </a:accent3>
      <a:accent4>
        <a:srgbClr val="933E81"/>
      </a:accent4>
      <a:accent5>
        <a:srgbClr val="E7AC33"/>
      </a:accent5>
      <a:accent6>
        <a:srgbClr val="95AAD9"/>
      </a:accent6>
      <a:hlink>
        <a:srgbClr val="2A6A1D"/>
      </a:hlink>
      <a:folHlink>
        <a:srgbClr val="7E0054"/>
      </a:folHlink>
    </a:clrScheme>
    <a:fontScheme name="D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altLang="fr-FR" sz="2800" b="1" i="0" u="none" strike="noStrike" cap="none" normalizeH="0" baseline="0" smtClean="0">
            <a:ln>
              <a:noFill/>
            </a:ln>
            <a:solidFill>
              <a:srgbClr val="1B772D"/>
            </a:solidFill>
            <a:effectLst/>
            <a:latin typeface="Arial" charset="0"/>
            <a:ea typeface="ヒラギノ角ゴ Pro W3" pitchFamily="87" charset="-128"/>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Personnalisé budget">
    <a:dk1>
      <a:sysClr val="windowText" lastClr="000000"/>
    </a:dk1>
    <a:lt1>
      <a:sysClr val="window" lastClr="FFFFFF"/>
    </a:lt1>
    <a:dk2>
      <a:srgbClr val="730D45"/>
    </a:dk2>
    <a:lt2>
      <a:srgbClr val="28641C"/>
    </a:lt2>
    <a:accent1>
      <a:srgbClr val="986C12"/>
    </a:accent1>
    <a:accent2>
      <a:srgbClr val="22345E"/>
    </a:accent2>
    <a:accent3>
      <a:srgbClr val="50C936"/>
    </a:accent3>
    <a:accent4>
      <a:srgbClr val="BE1673"/>
    </a:accent4>
    <a:accent5>
      <a:srgbClr val="E4A31B"/>
    </a:accent5>
    <a:accent6>
      <a:srgbClr val="38569C"/>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Modèle DB V4</Template>
  <TotalTime>5617</TotalTime>
  <Words>1804</Words>
  <Application>Microsoft Office PowerPoint</Application>
  <PresentationFormat>On-screen Show (4:3)</PresentationFormat>
  <Paragraphs>482</Paragraphs>
  <Slides>24</Slides>
  <Notes>11</Notes>
  <HiddenSlides>0</HiddenSlides>
  <MMClips>0</MMClips>
  <ScaleCrop>false</ScaleCrop>
  <HeadingPairs>
    <vt:vector size="4" baseType="variant">
      <vt:variant>
        <vt:lpstr>Theme</vt:lpstr>
      </vt:variant>
      <vt:variant>
        <vt:i4>13</vt:i4>
      </vt:variant>
      <vt:variant>
        <vt:lpstr>Slide Titles</vt:lpstr>
      </vt:variant>
      <vt:variant>
        <vt:i4>24</vt:i4>
      </vt:variant>
    </vt:vector>
  </HeadingPairs>
  <TitlesOfParts>
    <vt:vector size="37" baseType="lpstr">
      <vt:lpstr>Modèle DB V4</vt:lpstr>
      <vt:lpstr>Modele_DB_2007_v3</vt:lpstr>
      <vt:lpstr>1_Modele_DB_2007_v3</vt:lpstr>
      <vt:lpstr>3_Modèle DB V4</vt:lpstr>
      <vt:lpstr>1_Modèle DB V4</vt:lpstr>
      <vt:lpstr>2_Modèle DB V4</vt:lpstr>
      <vt:lpstr>blank</vt:lpstr>
      <vt:lpstr>1_blank</vt:lpstr>
      <vt:lpstr>4_Modèle DB V4</vt:lpstr>
      <vt:lpstr>Modèle-DB - blank</vt:lpstr>
      <vt:lpstr>5_Modèle DB V4</vt:lpstr>
      <vt:lpstr>2_blank</vt:lpstr>
      <vt:lpstr>6_Modèle DB V4</vt:lpstr>
      <vt:lpstr>  Stajališta i naučene lekcije iz francuskog zakona o javnim financijama, LOLF-a</vt:lpstr>
      <vt:lpstr>Sažetak</vt:lpstr>
      <vt:lpstr>Porijeklo LOLF-a: novi okvir za proračun</vt:lpstr>
      <vt:lpstr>Porijeklo LOLF-a: tri različite ciljane skupine</vt:lpstr>
      <vt:lpstr>Porijeklo LOLF-a: promjene</vt:lpstr>
      <vt:lpstr>  Promjene koje je uveo LOLF: proračunski okvir organiziran u skladu s glavnim javnim politikama</vt:lpstr>
      <vt:lpstr>Promjene koje je uveo LOLF:  Za svaku misiju transparentniji proračun</vt:lpstr>
      <vt:lpstr>Tri aspekta učinka</vt:lpstr>
      <vt:lpstr>Promjene koje je uveo LOLF:  struktura misije „Obrazovanje“</vt:lpstr>
      <vt:lpstr>Primjer: program 140 misije „Obrazovanje“</vt:lpstr>
      <vt:lpstr>Nova hijerarhija odgovornosti</vt:lpstr>
      <vt:lpstr>Program za zatvorski sustav 107: dosljednost između ciljeva PAP-a i komunikacije rukovodstva</vt:lpstr>
      <vt:lpstr>Upotrebe okvira učinka: primjer komunikacije rukovodstva (Program za zatvorski sustav 107)</vt:lpstr>
      <vt:lpstr>Sažetak</vt:lpstr>
      <vt:lpstr>Utjecaj učinka na proračunski proces</vt:lpstr>
      <vt:lpstr>Razvoj i pojednostavljenje okvira učinka: nastavit će se...</vt:lpstr>
      <vt:lpstr>   Okvirom učinka namjeravaju se povezati strateški ciljevi na političkoj razini </vt:lpstr>
      <vt:lpstr>Određivanje 10 ključnih nacionalnih pokazatelja (KNI) bogatstva</vt:lpstr>
      <vt:lpstr>Sažetak</vt:lpstr>
      <vt:lpstr>Informirati građane o rezultatima javnih politika, vrijednostima za uloženi novac i izrađivati upravljačke alate za bolje donošenje odluka</vt:lpstr>
      <vt:lpstr>Informirati građane o javnim politikama</vt:lpstr>
      <vt:lpstr>Komunikacija i promicanje rezultata javnih politika: podaci o učinku</vt:lpstr>
      <vt:lpstr>Nekoliko povratnih informacija za koristan okvir učinka</vt:lpstr>
      <vt:lpstr>Hvala na pažnji!     veronique.fouque@finances.gouv.fr</vt:lpstr>
    </vt:vector>
  </TitlesOfParts>
  <Company>MINEFI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2PERF Bureau de la performance  de la dépense publique  et de la fonction financière</dc:title>
  <dc:creator>VOEGELI Pierre-Marie</dc:creator>
  <cp:lastModifiedBy>Assia</cp:lastModifiedBy>
  <cp:revision>531</cp:revision>
  <cp:lastPrinted>2016-10-28T10:00:21Z</cp:lastPrinted>
  <dcterms:created xsi:type="dcterms:W3CDTF">2014-09-30T13:54:32Z</dcterms:created>
  <dcterms:modified xsi:type="dcterms:W3CDTF">2016-11-18T12:34:38Z</dcterms:modified>
</cp:coreProperties>
</file>